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84" r:id="rId6"/>
    <p:sldId id="309" r:id="rId7"/>
    <p:sldId id="310" r:id="rId8"/>
    <p:sldId id="312" r:id="rId9"/>
    <p:sldId id="261" r:id="rId10"/>
    <p:sldId id="265" r:id="rId11"/>
    <p:sldId id="266" r:id="rId12"/>
    <p:sldId id="311" r:id="rId13"/>
    <p:sldId id="316" r:id="rId14"/>
    <p:sldId id="317" r:id="rId15"/>
    <p:sldId id="318" r:id="rId16"/>
    <p:sldId id="319" r:id="rId17"/>
    <p:sldId id="264" r:id="rId18"/>
    <p:sldId id="314" r:id="rId19"/>
    <p:sldId id="315" r:id="rId20"/>
    <p:sldId id="320" r:id="rId21"/>
    <p:sldId id="270" r:id="rId22"/>
    <p:sldId id="313" r:id="rId23"/>
    <p:sldId id="268" r:id="rId24"/>
    <p:sldId id="272" r:id="rId25"/>
    <p:sldId id="263" r:id="rId26"/>
  </p:sldIdLst>
  <p:sldSz cx="9144000" cy="5143500" type="screen16x9"/>
  <p:notesSz cx="6858000" cy="9144000"/>
  <p:embeddedFontLst>
    <p:embeddedFont>
      <p:font typeface="Do Hyeon" panose="020B0604020202020204" charset="-127"/>
      <p:regular r:id="rId28"/>
    </p:embeddedFont>
    <p:embeddedFont>
      <p:font typeface="Didact Gothic" panose="020B0604020202020204" charset="0"/>
      <p:regular r:id="rId29"/>
    </p:embeddedFont>
    <p:embeddedFont>
      <p:font typeface="Bebas Neue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C20282-F62B-4F58-8090-BB5B4BA79C6A}">
  <a:tblStyle styleId="{9DC20282-F62B-4F58-8090-BB5B4BA79C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a7dfdbdca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a7dfdbdca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923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a7dfdbdca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a7dfdbdca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289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a7dfdbdca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a7dfdbdca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938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a7dfdbdca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a7dfdbdca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279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b19371b85b_0_32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b19371b85b_0_32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a7dfdbdca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a7dfdbdca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a7dfdbdca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a7dfdbdca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017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a7dfdbdca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a7dfdbdca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a7dfdbdca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a7dfdbdca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a7dfdbdca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a7dfdbdca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de839ad4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ade839ad4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de839ad4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de839ad4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b1c43e515e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b1c43e515e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b19371b85b_0_31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b19371b85b_0_31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b19371b85b_0_32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b19371b85b_0_32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a7dfdbdca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a7dfdbdca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a7dfdbdca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a7dfdbdca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a7dfdbdca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a7dfdbdca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150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49500" y="1300850"/>
            <a:ext cx="5244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65350" y="3388075"/>
            <a:ext cx="48132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1876923" y="330286"/>
            <a:ext cx="641976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139019" y="642424"/>
            <a:ext cx="355060" cy="326917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1533202" y="36946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1261513" y="1146669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>
            <a:off x="368955" y="2337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10800000">
            <a:off x="455277" y="1764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>
            <a:off x="765638" y="624693"/>
            <a:ext cx="495896" cy="400538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>
            <a:off x="1292461" y="228610"/>
            <a:ext cx="59923" cy="1059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>
            <a:off x="1321501" y="420350"/>
            <a:ext cx="32196" cy="9429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1236756" y="562395"/>
            <a:ext cx="76194" cy="8492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696553" y="1040931"/>
            <a:ext cx="83977" cy="81834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507329" y="1216727"/>
            <a:ext cx="99984" cy="102190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399265" y="1388803"/>
            <a:ext cx="72957" cy="104597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390535" y="1535812"/>
            <a:ext cx="36742" cy="80591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10800000">
            <a:off x="3923804" y="4654173"/>
            <a:ext cx="1289220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10800000">
            <a:off x="2845321" y="4512188"/>
            <a:ext cx="798311" cy="533414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5236333" y="4414150"/>
            <a:ext cx="591942" cy="54525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-9204418">
            <a:off x="8344845" y="4807735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-133005" y="4774230"/>
            <a:ext cx="605228" cy="450320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>
            <a:off x="3795379" y="461303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>
            <a:off x="8587714" y="4360727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>
            <a:off x="8575475" y="1672269"/>
            <a:ext cx="381914" cy="362162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>
            <a:off x="8155094" y="907931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>
            <a:off x="7995150" y="268524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>
            <a:off x="8059335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>
            <a:off x="7876119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7363897" y="423368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>
            <a:off x="1896150" y="1812600"/>
            <a:ext cx="5351700" cy="15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6"/>
          <p:cNvSpPr/>
          <p:nvPr/>
        </p:nvSpPr>
        <p:spPr>
          <a:xfrm rot="10800000">
            <a:off x="6582804" y="4657773"/>
            <a:ext cx="1289220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"/>
          <p:cNvSpPr/>
          <p:nvPr/>
        </p:nvSpPr>
        <p:spPr>
          <a:xfrm rot="10800000">
            <a:off x="5504321" y="4515788"/>
            <a:ext cx="798311" cy="533414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6"/>
          <p:cNvSpPr/>
          <p:nvPr/>
        </p:nvSpPr>
        <p:spPr>
          <a:xfrm rot="10800000">
            <a:off x="7895333" y="4417750"/>
            <a:ext cx="591942" cy="54525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6"/>
          <p:cNvSpPr/>
          <p:nvPr/>
        </p:nvSpPr>
        <p:spPr>
          <a:xfrm rot="10800000">
            <a:off x="6396268" y="4695082"/>
            <a:ext cx="74246" cy="7913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6"/>
          <p:cNvSpPr/>
          <p:nvPr/>
        </p:nvSpPr>
        <p:spPr>
          <a:xfrm rot="10800000">
            <a:off x="6560404" y="4511162"/>
            <a:ext cx="137345" cy="99249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6"/>
          <p:cNvSpPr/>
          <p:nvPr/>
        </p:nvSpPr>
        <p:spPr>
          <a:xfrm rot="10800000">
            <a:off x="6791066" y="4454801"/>
            <a:ext cx="103652" cy="3916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6"/>
          <p:cNvSpPr/>
          <p:nvPr/>
        </p:nvSpPr>
        <p:spPr>
          <a:xfrm rot="10800000">
            <a:off x="8750826" y="4804301"/>
            <a:ext cx="716024" cy="390161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6"/>
          <p:cNvSpPr/>
          <p:nvPr/>
        </p:nvSpPr>
        <p:spPr>
          <a:xfrm rot="10800000">
            <a:off x="5362504" y="483043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6"/>
          <p:cNvSpPr/>
          <p:nvPr/>
        </p:nvSpPr>
        <p:spPr>
          <a:xfrm rot="-10659886">
            <a:off x="433681" y="771866"/>
            <a:ext cx="805122" cy="37743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6"/>
          <p:cNvSpPr/>
          <p:nvPr/>
        </p:nvSpPr>
        <p:spPr>
          <a:xfrm rot="4776125">
            <a:off x="308892" y="4684009"/>
            <a:ext cx="478282" cy="440318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"/>
          <p:cNvSpPr/>
          <p:nvPr/>
        </p:nvSpPr>
        <p:spPr>
          <a:xfrm rot="10800000">
            <a:off x="956076" y="230411"/>
            <a:ext cx="229373" cy="188565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6"/>
          <p:cNvSpPr/>
          <p:nvPr/>
        </p:nvSpPr>
        <p:spPr>
          <a:xfrm rot="10800000">
            <a:off x="831092" y="4223209"/>
            <a:ext cx="543762" cy="38028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 rot="10800000">
            <a:off x="940571" y="4150564"/>
            <a:ext cx="482072" cy="35211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/>
          <p:nvPr/>
        </p:nvSpPr>
        <p:spPr>
          <a:xfrm rot="10800000">
            <a:off x="1444019" y="230407"/>
            <a:ext cx="76003" cy="134283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6"/>
          <p:cNvSpPr/>
          <p:nvPr/>
        </p:nvSpPr>
        <p:spPr>
          <a:xfrm rot="10800000">
            <a:off x="1316162" y="713580"/>
            <a:ext cx="96641" cy="10768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6"/>
          <p:cNvSpPr/>
          <p:nvPr/>
        </p:nvSpPr>
        <p:spPr>
          <a:xfrm rot="10800000">
            <a:off x="724597" y="1279215"/>
            <a:ext cx="106512" cy="103767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6"/>
          <p:cNvSpPr/>
          <p:nvPr/>
        </p:nvSpPr>
        <p:spPr>
          <a:xfrm rot="10800000">
            <a:off x="484636" y="1502145"/>
            <a:ext cx="126814" cy="129579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6"/>
          <p:cNvSpPr/>
          <p:nvPr/>
        </p:nvSpPr>
        <p:spPr>
          <a:xfrm rot="10800000">
            <a:off x="347603" y="1720356"/>
            <a:ext cx="92535" cy="13263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6"/>
          <p:cNvSpPr/>
          <p:nvPr/>
        </p:nvSpPr>
        <p:spPr>
          <a:xfrm rot="10800000">
            <a:off x="370567" y="1940151"/>
            <a:ext cx="46601" cy="102190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6"/>
          <p:cNvSpPr/>
          <p:nvPr/>
        </p:nvSpPr>
        <p:spPr>
          <a:xfrm rot="-7465185">
            <a:off x="1854951" y="4352780"/>
            <a:ext cx="102385" cy="109150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6"/>
          <p:cNvSpPr/>
          <p:nvPr/>
        </p:nvSpPr>
        <p:spPr>
          <a:xfrm rot="-7465185">
            <a:off x="2161835" y="4426019"/>
            <a:ext cx="189397" cy="136891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"/>
          <p:cNvSpPr/>
          <p:nvPr/>
        </p:nvSpPr>
        <p:spPr>
          <a:xfrm rot="-7465185">
            <a:off x="2450075" y="4643371"/>
            <a:ext cx="142935" cy="54018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6"/>
          <p:cNvSpPr/>
          <p:nvPr/>
        </p:nvSpPr>
        <p:spPr>
          <a:xfrm rot="-7465185">
            <a:off x="2604487" y="4776665"/>
            <a:ext cx="135420" cy="63969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6"/>
          <p:cNvSpPr/>
          <p:nvPr/>
        </p:nvSpPr>
        <p:spPr>
          <a:xfrm rot="8100000">
            <a:off x="7868732" y="685916"/>
            <a:ext cx="488502" cy="233958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"/>
          <p:cNvSpPr/>
          <p:nvPr/>
        </p:nvSpPr>
        <p:spPr>
          <a:xfrm rot="8100000">
            <a:off x="8084969" y="728706"/>
            <a:ext cx="429279" cy="208369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6"/>
          <p:cNvSpPr/>
          <p:nvPr/>
        </p:nvSpPr>
        <p:spPr>
          <a:xfrm rot="-900126">
            <a:off x="7899833" y="2751452"/>
            <a:ext cx="339047" cy="643114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BLANK_1_1_1_2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 flipH="1">
            <a:off x="719996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720000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2"/>
          </p:nvPr>
        </p:nvSpPr>
        <p:spPr>
          <a:xfrm>
            <a:off x="3403800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3403803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 idx="4"/>
          </p:nvPr>
        </p:nvSpPr>
        <p:spPr>
          <a:xfrm>
            <a:off x="6087600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6087601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7"/>
          <p:cNvSpPr/>
          <p:nvPr/>
        </p:nvSpPr>
        <p:spPr>
          <a:xfrm rot="10800000" flipH="1">
            <a:off x="8462443" y="676756"/>
            <a:ext cx="457397" cy="42129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7"/>
          <p:cNvSpPr/>
          <p:nvPr/>
        </p:nvSpPr>
        <p:spPr>
          <a:xfrm rot="10800000" flipH="1">
            <a:off x="8071191" y="150022"/>
            <a:ext cx="552284" cy="386486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8022625" y="76195"/>
            <a:ext cx="489627" cy="357863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372571" y="1903223"/>
            <a:ext cx="347426" cy="252593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7"/>
          <p:cNvSpPr/>
          <p:nvPr/>
        </p:nvSpPr>
        <p:spPr>
          <a:xfrm rot="10800000" flipH="1">
            <a:off x="164335" y="793240"/>
            <a:ext cx="197208" cy="165511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/>
          <p:nvPr/>
        </p:nvSpPr>
        <p:spPr>
          <a:xfrm rot="10800000" flipH="1">
            <a:off x="453603" y="718419"/>
            <a:ext cx="166554" cy="5577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/>
          <p:cNvSpPr/>
          <p:nvPr/>
        </p:nvSpPr>
        <p:spPr>
          <a:xfrm rot="10800000" flipH="1">
            <a:off x="751549" y="625144"/>
            <a:ext cx="155622" cy="7462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/>
          <p:cNvSpPr/>
          <p:nvPr/>
        </p:nvSpPr>
        <p:spPr>
          <a:xfrm rot="10800000" flipH="1">
            <a:off x="1189898" y="337735"/>
            <a:ext cx="153259" cy="11533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/>
          <p:nvPr/>
        </p:nvSpPr>
        <p:spPr>
          <a:xfrm rot="10800000" flipH="1">
            <a:off x="1451784" y="121257"/>
            <a:ext cx="130609" cy="130091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7"/>
          <p:cNvSpPr/>
          <p:nvPr/>
        </p:nvSpPr>
        <p:spPr>
          <a:xfrm rot="10800000" flipH="1">
            <a:off x="-473382" y="4518920"/>
            <a:ext cx="1288582" cy="813031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8330727" y="2602482"/>
            <a:ext cx="878674" cy="587218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250184" y="14698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5611999" y="1393446"/>
            <a:ext cx="410251" cy="377829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lt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 txBox="1">
            <a:spLocks noGrp="1"/>
          </p:cNvSpPr>
          <p:nvPr>
            <p:ph type="title" hasCustomPrompt="1"/>
          </p:nvPr>
        </p:nvSpPr>
        <p:spPr>
          <a:xfrm>
            <a:off x="3479875" y="1387675"/>
            <a:ext cx="48858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9" name="Google Shape;399;p21"/>
          <p:cNvSpPr txBox="1">
            <a:spLocks noGrp="1"/>
          </p:cNvSpPr>
          <p:nvPr>
            <p:ph type="subTitle" idx="1"/>
          </p:nvPr>
        </p:nvSpPr>
        <p:spPr>
          <a:xfrm>
            <a:off x="3479875" y="2093700"/>
            <a:ext cx="48858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1"/>
          <p:cNvSpPr txBox="1">
            <a:spLocks noGrp="1"/>
          </p:cNvSpPr>
          <p:nvPr>
            <p:ph type="title" idx="2" hasCustomPrompt="1"/>
          </p:nvPr>
        </p:nvSpPr>
        <p:spPr>
          <a:xfrm>
            <a:off x="3479875" y="2843825"/>
            <a:ext cx="48858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01" name="Google Shape;401;p21"/>
          <p:cNvSpPr txBox="1">
            <a:spLocks noGrp="1"/>
          </p:cNvSpPr>
          <p:nvPr>
            <p:ph type="subTitle" idx="3"/>
          </p:nvPr>
        </p:nvSpPr>
        <p:spPr>
          <a:xfrm>
            <a:off x="3479875" y="3549850"/>
            <a:ext cx="48858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1"/>
          <p:cNvSpPr/>
          <p:nvPr/>
        </p:nvSpPr>
        <p:spPr>
          <a:xfrm>
            <a:off x="-45350" y="2224150"/>
            <a:ext cx="3386225" cy="2939800"/>
          </a:xfrm>
          <a:custGeom>
            <a:avLst/>
            <a:gdLst/>
            <a:ahLst/>
            <a:cxnLst/>
            <a:rect l="l" t="t" r="r" b="b"/>
            <a:pathLst>
              <a:path w="135449" h="117592" extrusionOk="0">
                <a:moveTo>
                  <a:pt x="109317" y="12195"/>
                </a:moveTo>
                <a:lnTo>
                  <a:pt x="135449" y="74040"/>
                </a:lnTo>
                <a:lnTo>
                  <a:pt x="70555" y="116721"/>
                </a:lnTo>
                <a:lnTo>
                  <a:pt x="0" y="117592"/>
                </a:lnTo>
                <a:lnTo>
                  <a:pt x="435" y="37891"/>
                </a:lnTo>
                <a:lnTo>
                  <a:pt x="531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03" name="Google Shape;403;p21"/>
          <p:cNvSpPr/>
          <p:nvPr/>
        </p:nvSpPr>
        <p:spPr>
          <a:xfrm rot="10800000">
            <a:off x="2967823" y="730123"/>
            <a:ext cx="641976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1"/>
          <p:cNvSpPr/>
          <p:nvPr/>
        </p:nvSpPr>
        <p:spPr>
          <a:xfrm rot="10800000">
            <a:off x="104637" y="159488"/>
            <a:ext cx="478299" cy="440290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1"/>
          <p:cNvSpPr/>
          <p:nvPr/>
        </p:nvSpPr>
        <p:spPr>
          <a:xfrm rot="10800000">
            <a:off x="1623476" y="355861"/>
            <a:ext cx="229373" cy="188565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1"/>
          <p:cNvSpPr/>
          <p:nvPr/>
        </p:nvSpPr>
        <p:spPr>
          <a:xfrm rot="10800000">
            <a:off x="568001" y="3831494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1"/>
          <p:cNvSpPr/>
          <p:nvPr/>
        </p:nvSpPr>
        <p:spPr>
          <a:xfrm rot="10800000">
            <a:off x="551467" y="890597"/>
            <a:ext cx="543762" cy="38028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1"/>
          <p:cNvSpPr/>
          <p:nvPr/>
        </p:nvSpPr>
        <p:spPr>
          <a:xfrm rot="10800000">
            <a:off x="660946" y="817952"/>
            <a:ext cx="482072" cy="35211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1"/>
          <p:cNvSpPr/>
          <p:nvPr/>
        </p:nvSpPr>
        <p:spPr>
          <a:xfrm rot="10800000">
            <a:off x="1239769" y="209907"/>
            <a:ext cx="76003" cy="134283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1"/>
          <p:cNvSpPr/>
          <p:nvPr/>
        </p:nvSpPr>
        <p:spPr>
          <a:xfrm rot="10800000">
            <a:off x="1257339" y="480215"/>
            <a:ext cx="40836" cy="11957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1"/>
          <p:cNvSpPr/>
          <p:nvPr/>
        </p:nvSpPr>
        <p:spPr>
          <a:xfrm rot="10800000">
            <a:off x="1111912" y="693080"/>
            <a:ext cx="96641" cy="10768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1"/>
          <p:cNvSpPr/>
          <p:nvPr/>
        </p:nvSpPr>
        <p:spPr>
          <a:xfrm rot="10800000">
            <a:off x="520347" y="1258715"/>
            <a:ext cx="106512" cy="103767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1"/>
          <p:cNvSpPr/>
          <p:nvPr/>
        </p:nvSpPr>
        <p:spPr>
          <a:xfrm rot="10800000">
            <a:off x="280386" y="1481645"/>
            <a:ext cx="126814" cy="129579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1"/>
          <p:cNvSpPr/>
          <p:nvPr/>
        </p:nvSpPr>
        <p:spPr>
          <a:xfrm rot="10800000">
            <a:off x="143353" y="1699856"/>
            <a:ext cx="92535" cy="13263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1"/>
          <p:cNvSpPr/>
          <p:nvPr/>
        </p:nvSpPr>
        <p:spPr>
          <a:xfrm rot="10800000">
            <a:off x="166317" y="1919651"/>
            <a:ext cx="46601" cy="102190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1"/>
          <p:cNvSpPr/>
          <p:nvPr/>
        </p:nvSpPr>
        <p:spPr>
          <a:xfrm rot="10800000">
            <a:off x="235912" y="2093691"/>
            <a:ext cx="111178" cy="133609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1"/>
          <p:cNvSpPr/>
          <p:nvPr/>
        </p:nvSpPr>
        <p:spPr>
          <a:xfrm rot="10800000">
            <a:off x="212937" y="4389674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1"/>
          <p:cNvSpPr/>
          <p:nvPr/>
        </p:nvSpPr>
        <p:spPr>
          <a:xfrm rot="10230141">
            <a:off x="4419402" y="4633613"/>
            <a:ext cx="1289165" cy="570259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1"/>
          <p:cNvSpPr/>
          <p:nvPr/>
        </p:nvSpPr>
        <p:spPr>
          <a:xfrm rot="10800000">
            <a:off x="8199075" y="220300"/>
            <a:ext cx="472527" cy="45966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1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1"/>
          <p:cNvSpPr/>
          <p:nvPr/>
        </p:nvSpPr>
        <p:spPr>
          <a:xfrm rot="10800000">
            <a:off x="7363897" y="423368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1"/>
          <p:cNvSpPr/>
          <p:nvPr/>
        </p:nvSpPr>
        <p:spPr>
          <a:xfrm rot="10800000">
            <a:off x="7194408" y="270001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solidFill>
          <a:schemeClr val="lt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4319700" y="1623635"/>
            <a:ext cx="41043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3769500" y="2494475"/>
            <a:ext cx="4654500" cy="16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4082900" y="4647166"/>
            <a:ext cx="881398" cy="77473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357750" y="4511763"/>
            <a:ext cx="286125" cy="37305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2"/>
          <p:cNvSpPr/>
          <p:nvPr/>
        </p:nvSpPr>
        <p:spPr>
          <a:xfrm>
            <a:off x="8758325" y="1058250"/>
            <a:ext cx="463975" cy="124850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467340" y="222053"/>
            <a:ext cx="1096399" cy="647554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700225" y="1824752"/>
            <a:ext cx="287751" cy="505102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2"/>
          <p:cNvSpPr/>
          <p:nvPr/>
        </p:nvSpPr>
        <p:spPr>
          <a:xfrm>
            <a:off x="5944471" y="-815"/>
            <a:ext cx="849878" cy="52724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2"/>
          <p:cNvSpPr/>
          <p:nvPr/>
        </p:nvSpPr>
        <p:spPr>
          <a:xfrm>
            <a:off x="8280149" y="4300120"/>
            <a:ext cx="287723" cy="505053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2"/>
          <p:cNvSpPr/>
          <p:nvPr/>
        </p:nvSpPr>
        <p:spPr>
          <a:xfrm>
            <a:off x="3151194" y="295102"/>
            <a:ext cx="177426" cy="23132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145775" y="2488800"/>
            <a:ext cx="369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1145775" y="1102925"/>
            <a:ext cx="3699600" cy="12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326725" y="3614425"/>
            <a:ext cx="333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8423991" y="4733877"/>
            <a:ext cx="745333" cy="655134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8280730" y="3808411"/>
            <a:ext cx="644656" cy="492380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8879040" y="1404791"/>
            <a:ext cx="303208" cy="815895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8724337" y="3311008"/>
            <a:ext cx="201049" cy="213760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8590567" y="2634351"/>
            <a:ext cx="285661" cy="216799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8646948" y="2686729"/>
            <a:ext cx="355798" cy="241697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8824371" y="4289426"/>
            <a:ext cx="90657" cy="137055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977812" y="4476033"/>
            <a:ext cx="113611" cy="82929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9156185" y="4531695"/>
            <a:ext cx="101619" cy="3849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5118598" y="4384806"/>
            <a:ext cx="260812" cy="492380"/>
          </a:xfrm>
          <a:custGeom>
            <a:avLst/>
            <a:gdLst/>
            <a:ahLst/>
            <a:cxnLst/>
            <a:rect l="l" t="t" r="r" b="b"/>
            <a:pathLst>
              <a:path w="15964" h="30138" extrusionOk="0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5230020" y="4386685"/>
            <a:ext cx="265158" cy="471794"/>
          </a:xfrm>
          <a:custGeom>
            <a:avLst/>
            <a:gdLst/>
            <a:ahLst/>
            <a:cxnLst/>
            <a:rect l="l" t="t" r="r" b="b"/>
            <a:pathLst>
              <a:path w="16230" h="28878" extrusionOk="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4572000" y="636650"/>
            <a:ext cx="273375" cy="24488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-1027247">
            <a:off x="6075657" y="1097566"/>
            <a:ext cx="684475" cy="129833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099796" y="718850"/>
            <a:ext cx="793686" cy="49238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rot="4500150">
            <a:off x="6584393" y="571321"/>
            <a:ext cx="195188" cy="217716"/>
          </a:xfrm>
          <a:custGeom>
            <a:avLst/>
            <a:gdLst/>
            <a:ahLst/>
            <a:cxnLst/>
            <a:rect l="l" t="t" r="r" b="b"/>
            <a:pathLst>
              <a:path w="11948" h="13327" extrusionOk="0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7779996" y="1624834"/>
            <a:ext cx="186983" cy="24378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8209589" y="266519"/>
            <a:ext cx="602935" cy="680980"/>
          </a:xfrm>
          <a:custGeom>
            <a:avLst/>
            <a:gdLst/>
            <a:ahLst/>
            <a:cxnLst/>
            <a:rect l="l" t="t" r="r" b="b"/>
            <a:pathLst>
              <a:path w="36905" h="41682" extrusionOk="0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302075" y="4153869"/>
            <a:ext cx="355820" cy="880163"/>
          </a:xfrm>
          <a:custGeom>
            <a:avLst/>
            <a:gdLst/>
            <a:ahLst/>
            <a:cxnLst/>
            <a:rect l="l" t="t" r="r" b="b"/>
            <a:pathLst>
              <a:path w="34910" h="86354" extrusionOk="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rot="-900126">
            <a:off x="379533" y="358627"/>
            <a:ext cx="339047" cy="643114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4"/>
          <p:cNvSpPr/>
          <p:nvPr/>
        </p:nvSpPr>
        <p:spPr>
          <a:xfrm rot="10800000">
            <a:off x="440626" y="301813"/>
            <a:ext cx="690075" cy="56753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/>
          <p:nvPr/>
        </p:nvSpPr>
        <p:spPr>
          <a:xfrm rot="-2700000">
            <a:off x="7858157" y="4329454"/>
            <a:ext cx="889938" cy="422311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8522781" y="928981"/>
            <a:ext cx="118317" cy="39621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8318878" y="862716"/>
            <a:ext cx="110552" cy="53015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8009142" y="658532"/>
            <a:ext cx="108873" cy="81932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7839182" y="504739"/>
            <a:ext cx="92782" cy="92415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8429437" y="360437"/>
            <a:ext cx="178518" cy="14685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306452" y="4020753"/>
            <a:ext cx="422770" cy="389395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8122242" y="347617"/>
            <a:ext cx="603532" cy="496238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012007" y="-109233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7533909" y="75276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 rot="-2700000">
            <a:off x="444648" y="567032"/>
            <a:ext cx="356650" cy="67650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 rot="5628844">
            <a:off x="112915" y="4687621"/>
            <a:ext cx="368923" cy="303574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 rot="654613">
            <a:off x="8540636" y="4551715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7728963" y="4868364"/>
            <a:ext cx="259403" cy="23134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720000" y="1619550"/>
            <a:ext cx="3866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720000" y="2515050"/>
            <a:ext cx="4423500" cy="12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7"/>
          <p:cNvSpPr/>
          <p:nvPr/>
        </p:nvSpPr>
        <p:spPr>
          <a:xfrm rot="10800000">
            <a:off x="8062004" y="4754223"/>
            <a:ext cx="1289220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"/>
          <p:cNvSpPr/>
          <p:nvPr/>
        </p:nvSpPr>
        <p:spPr>
          <a:xfrm rot="-6946894">
            <a:off x="752787" y="714844"/>
            <a:ext cx="642085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"/>
          <p:cNvSpPr/>
          <p:nvPr/>
        </p:nvSpPr>
        <p:spPr>
          <a:xfrm rot="10800000">
            <a:off x="8371250" y="310163"/>
            <a:ext cx="472527" cy="45966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 rot="-1918652">
            <a:off x="8700205" y="2032193"/>
            <a:ext cx="355214" cy="326954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 rot="5400000">
            <a:off x="4794141" y="4730628"/>
            <a:ext cx="381508" cy="477377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"/>
          <p:cNvSpPr/>
          <p:nvPr/>
        </p:nvSpPr>
        <p:spPr>
          <a:xfrm rot="10800000">
            <a:off x="1754427" y="387289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"/>
          <p:cNvSpPr/>
          <p:nvPr/>
        </p:nvSpPr>
        <p:spPr>
          <a:xfrm rot="10800000">
            <a:off x="8725813" y="1040919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"/>
          <p:cNvSpPr/>
          <p:nvPr/>
        </p:nvSpPr>
        <p:spPr>
          <a:xfrm rot="10800000">
            <a:off x="368955" y="2337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/>
          <p:nvPr/>
        </p:nvSpPr>
        <p:spPr>
          <a:xfrm rot="10800000">
            <a:off x="455277" y="1764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"/>
          <p:cNvSpPr/>
          <p:nvPr/>
        </p:nvSpPr>
        <p:spPr>
          <a:xfrm rot="10800000">
            <a:off x="1292461" y="228610"/>
            <a:ext cx="59923" cy="1059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/>
          <p:nvPr/>
        </p:nvSpPr>
        <p:spPr>
          <a:xfrm rot="10800000">
            <a:off x="1321501" y="420350"/>
            <a:ext cx="32196" cy="9429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10800000">
            <a:off x="1236756" y="562395"/>
            <a:ext cx="76194" cy="8492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10800000">
            <a:off x="696553" y="1040931"/>
            <a:ext cx="83977" cy="81834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"/>
          <p:cNvSpPr/>
          <p:nvPr/>
        </p:nvSpPr>
        <p:spPr>
          <a:xfrm rot="10800000">
            <a:off x="507329" y="1216727"/>
            <a:ext cx="99984" cy="102190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"/>
          <p:cNvSpPr/>
          <p:nvPr/>
        </p:nvSpPr>
        <p:spPr>
          <a:xfrm rot="10800000">
            <a:off x="399265" y="1388803"/>
            <a:ext cx="72957" cy="104597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"/>
          <p:cNvSpPr/>
          <p:nvPr/>
        </p:nvSpPr>
        <p:spPr>
          <a:xfrm rot="10800000">
            <a:off x="4064601" y="4774226"/>
            <a:ext cx="716024" cy="390161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"/>
          <p:cNvSpPr/>
          <p:nvPr/>
        </p:nvSpPr>
        <p:spPr>
          <a:xfrm rot="10800000">
            <a:off x="132312" y="4476536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"/>
          <p:cNvSpPr/>
          <p:nvPr/>
        </p:nvSpPr>
        <p:spPr>
          <a:xfrm rot="10800000">
            <a:off x="8059335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"/>
          <p:cNvSpPr/>
          <p:nvPr/>
        </p:nvSpPr>
        <p:spPr>
          <a:xfrm rot="10800000">
            <a:off x="7876119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"/>
          <p:cNvSpPr/>
          <p:nvPr/>
        </p:nvSpPr>
        <p:spPr>
          <a:xfrm rot="10800000">
            <a:off x="7363897" y="423368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"/>
          <p:cNvSpPr/>
          <p:nvPr/>
        </p:nvSpPr>
        <p:spPr>
          <a:xfrm rot="10800000">
            <a:off x="7194408" y="270001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/>
          <p:nvPr/>
        </p:nvSpPr>
        <p:spPr>
          <a:xfrm rot="10800000">
            <a:off x="3331847" y="4487946"/>
            <a:ext cx="280826" cy="231117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"/>
          <p:cNvSpPr/>
          <p:nvPr/>
        </p:nvSpPr>
        <p:spPr>
          <a:xfrm rot="-9286308">
            <a:off x="6043211" y="691958"/>
            <a:ext cx="598778" cy="41705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2168850" y="1307100"/>
            <a:ext cx="4806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9" name="Google Shape;139;p8"/>
          <p:cNvSpPr/>
          <p:nvPr/>
        </p:nvSpPr>
        <p:spPr>
          <a:xfrm>
            <a:off x="4339748" y="4396301"/>
            <a:ext cx="723847" cy="552742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"/>
          <p:cNvSpPr/>
          <p:nvPr/>
        </p:nvSpPr>
        <p:spPr>
          <a:xfrm>
            <a:off x="3380449" y="4668793"/>
            <a:ext cx="259403" cy="32797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"/>
          <p:cNvSpPr/>
          <p:nvPr/>
        </p:nvSpPr>
        <p:spPr>
          <a:xfrm>
            <a:off x="5899871" y="4737117"/>
            <a:ext cx="287711" cy="774195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"/>
          <p:cNvSpPr/>
          <p:nvPr/>
        </p:nvSpPr>
        <p:spPr>
          <a:xfrm>
            <a:off x="5017813" y="4793919"/>
            <a:ext cx="86023" cy="13005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5163413" y="4970989"/>
            <a:ext cx="107804" cy="78691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"/>
          <p:cNvSpPr/>
          <p:nvPr/>
        </p:nvSpPr>
        <p:spPr>
          <a:xfrm>
            <a:off x="5332669" y="5023806"/>
            <a:ext cx="96426" cy="36524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/>
          <p:nvPr/>
        </p:nvSpPr>
        <p:spPr>
          <a:xfrm>
            <a:off x="5944471" y="-815"/>
            <a:ext cx="849878" cy="52724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"/>
          <p:cNvSpPr/>
          <p:nvPr/>
        </p:nvSpPr>
        <p:spPr>
          <a:xfrm>
            <a:off x="3982762" y="129670"/>
            <a:ext cx="287723" cy="505053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"/>
          <p:cNvSpPr/>
          <p:nvPr/>
        </p:nvSpPr>
        <p:spPr>
          <a:xfrm>
            <a:off x="3231894" y="-64448"/>
            <a:ext cx="177426" cy="23132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8"/>
          <p:cNvSpPr/>
          <p:nvPr/>
        </p:nvSpPr>
        <p:spPr>
          <a:xfrm>
            <a:off x="5604009" y="753924"/>
            <a:ext cx="105293" cy="99867"/>
          </a:xfrm>
          <a:custGeom>
            <a:avLst/>
            <a:gdLst/>
            <a:ahLst/>
            <a:cxnLst/>
            <a:rect l="l" t="t" r="r" b="b"/>
            <a:pathLst>
              <a:path w="6792" h="6442" extrusionOk="0">
                <a:moveTo>
                  <a:pt x="757" y="0"/>
                </a:moveTo>
                <a:lnTo>
                  <a:pt x="688" y="14"/>
                </a:lnTo>
                <a:lnTo>
                  <a:pt x="618" y="29"/>
                </a:lnTo>
                <a:lnTo>
                  <a:pt x="555" y="57"/>
                </a:lnTo>
                <a:lnTo>
                  <a:pt x="491" y="93"/>
                </a:lnTo>
                <a:lnTo>
                  <a:pt x="434" y="129"/>
                </a:lnTo>
                <a:lnTo>
                  <a:pt x="376" y="179"/>
                </a:lnTo>
                <a:lnTo>
                  <a:pt x="324" y="229"/>
                </a:lnTo>
                <a:lnTo>
                  <a:pt x="272" y="279"/>
                </a:lnTo>
                <a:lnTo>
                  <a:pt x="220" y="344"/>
                </a:lnTo>
                <a:lnTo>
                  <a:pt x="179" y="408"/>
                </a:lnTo>
                <a:lnTo>
                  <a:pt x="139" y="472"/>
                </a:lnTo>
                <a:lnTo>
                  <a:pt x="104" y="544"/>
                </a:lnTo>
                <a:lnTo>
                  <a:pt x="69" y="623"/>
                </a:lnTo>
                <a:lnTo>
                  <a:pt x="46" y="694"/>
                </a:lnTo>
                <a:lnTo>
                  <a:pt x="23" y="773"/>
                </a:lnTo>
                <a:lnTo>
                  <a:pt x="12" y="859"/>
                </a:lnTo>
                <a:lnTo>
                  <a:pt x="0" y="938"/>
                </a:lnTo>
                <a:lnTo>
                  <a:pt x="0" y="1016"/>
                </a:lnTo>
                <a:lnTo>
                  <a:pt x="0" y="1095"/>
                </a:lnTo>
                <a:lnTo>
                  <a:pt x="12" y="1181"/>
                </a:lnTo>
                <a:lnTo>
                  <a:pt x="35" y="1260"/>
                </a:lnTo>
                <a:lnTo>
                  <a:pt x="58" y="1331"/>
                </a:lnTo>
                <a:lnTo>
                  <a:pt x="93" y="1410"/>
                </a:lnTo>
                <a:lnTo>
                  <a:pt x="133" y="1482"/>
                </a:lnTo>
                <a:lnTo>
                  <a:pt x="185" y="1553"/>
                </a:lnTo>
                <a:lnTo>
                  <a:pt x="243" y="1618"/>
                </a:lnTo>
                <a:lnTo>
                  <a:pt x="566" y="1954"/>
                </a:lnTo>
                <a:lnTo>
                  <a:pt x="902" y="2283"/>
                </a:lnTo>
                <a:lnTo>
                  <a:pt x="1243" y="2605"/>
                </a:lnTo>
                <a:lnTo>
                  <a:pt x="1584" y="2927"/>
                </a:lnTo>
                <a:lnTo>
                  <a:pt x="1936" y="3242"/>
                </a:lnTo>
                <a:lnTo>
                  <a:pt x="2289" y="3550"/>
                </a:lnTo>
                <a:lnTo>
                  <a:pt x="2647" y="3858"/>
                </a:lnTo>
                <a:lnTo>
                  <a:pt x="3011" y="4158"/>
                </a:lnTo>
                <a:lnTo>
                  <a:pt x="3375" y="4459"/>
                </a:lnTo>
                <a:lnTo>
                  <a:pt x="3745" y="4745"/>
                </a:lnTo>
                <a:lnTo>
                  <a:pt x="4115" y="5031"/>
                </a:lnTo>
                <a:lnTo>
                  <a:pt x="4485" y="5310"/>
                </a:lnTo>
                <a:lnTo>
                  <a:pt x="4855" y="5582"/>
                </a:lnTo>
                <a:lnTo>
                  <a:pt x="5225" y="5847"/>
                </a:lnTo>
                <a:lnTo>
                  <a:pt x="5601" y="6112"/>
                </a:lnTo>
                <a:lnTo>
                  <a:pt x="5965" y="6362"/>
                </a:lnTo>
                <a:lnTo>
                  <a:pt x="6017" y="6391"/>
                </a:lnTo>
                <a:lnTo>
                  <a:pt x="6069" y="6413"/>
                </a:lnTo>
                <a:lnTo>
                  <a:pt x="6115" y="6427"/>
                </a:lnTo>
                <a:lnTo>
                  <a:pt x="6167" y="6441"/>
                </a:lnTo>
                <a:lnTo>
                  <a:pt x="6265" y="6441"/>
                </a:lnTo>
                <a:lnTo>
                  <a:pt x="6312" y="6434"/>
                </a:lnTo>
                <a:lnTo>
                  <a:pt x="6358" y="6420"/>
                </a:lnTo>
                <a:lnTo>
                  <a:pt x="6404" y="6405"/>
                </a:lnTo>
                <a:lnTo>
                  <a:pt x="6444" y="6377"/>
                </a:lnTo>
                <a:lnTo>
                  <a:pt x="6491" y="6355"/>
                </a:lnTo>
                <a:lnTo>
                  <a:pt x="6531" y="6320"/>
                </a:lnTo>
                <a:lnTo>
                  <a:pt x="6566" y="6291"/>
                </a:lnTo>
                <a:lnTo>
                  <a:pt x="6600" y="6248"/>
                </a:lnTo>
                <a:lnTo>
                  <a:pt x="6635" y="6212"/>
                </a:lnTo>
                <a:lnTo>
                  <a:pt x="6670" y="6162"/>
                </a:lnTo>
                <a:lnTo>
                  <a:pt x="6693" y="6119"/>
                </a:lnTo>
                <a:lnTo>
                  <a:pt x="6722" y="6069"/>
                </a:lnTo>
                <a:lnTo>
                  <a:pt x="6739" y="6019"/>
                </a:lnTo>
                <a:lnTo>
                  <a:pt x="6757" y="5969"/>
                </a:lnTo>
                <a:lnTo>
                  <a:pt x="6774" y="5912"/>
                </a:lnTo>
                <a:lnTo>
                  <a:pt x="6785" y="5854"/>
                </a:lnTo>
                <a:lnTo>
                  <a:pt x="6791" y="5804"/>
                </a:lnTo>
                <a:lnTo>
                  <a:pt x="6791" y="5747"/>
                </a:lnTo>
                <a:lnTo>
                  <a:pt x="6785" y="5690"/>
                </a:lnTo>
                <a:lnTo>
                  <a:pt x="6780" y="5632"/>
                </a:lnTo>
                <a:lnTo>
                  <a:pt x="6768" y="5575"/>
                </a:lnTo>
                <a:lnTo>
                  <a:pt x="6751" y="5518"/>
                </a:lnTo>
                <a:lnTo>
                  <a:pt x="6728" y="5468"/>
                </a:lnTo>
                <a:lnTo>
                  <a:pt x="6699" y="5411"/>
                </a:lnTo>
                <a:lnTo>
                  <a:pt x="6664" y="5360"/>
                </a:lnTo>
                <a:lnTo>
                  <a:pt x="6624" y="5310"/>
                </a:lnTo>
                <a:lnTo>
                  <a:pt x="6312" y="4960"/>
                </a:lnTo>
                <a:lnTo>
                  <a:pt x="5994" y="4609"/>
                </a:lnTo>
                <a:lnTo>
                  <a:pt x="5676" y="4258"/>
                </a:lnTo>
                <a:lnTo>
                  <a:pt x="5346" y="3915"/>
                </a:lnTo>
                <a:lnTo>
                  <a:pt x="5017" y="3571"/>
                </a:lnTo>
                <a:lnTo>
                  <a:pt x="4676" y="3228"/>
                </a:lnTo>
                <a:lnTo>
                  <a:pt x="4341" y="2891"/>
                </a:lnTo>
                <a:lnTo>
                  <a:pt x="3994" y="2555"/>
                </a:lnTo>
                <a:lnTo>
                  <a:pt x="3647" y="2226"/>
                </a:lnTo>
                <a:lnTo>
                  <a:pt x="3300" y="1904"/>
                </a:lnTo>
                <a:lnTo>
                  <a:pt x="2948" y="1589"/>
                </a:lnTo>
                <a:lnTo>
                  <a:pt x="2595" y="1281"/>
                </a:lnTo>
                <a:lnTo>
                  <a:pt x="2237" y="981"/>
                </a:lnTo>
                <a:lnTo>
                  <a:pt x="1884" y="687"/>
                </a:lnTo>
                <a:lnTo>
                  <a:pt x="1526" y="401"/>
                </a:lnTo>
                <a:lnTo>
                  <a:pt x="1168" y="129"/>
                </a:lnTo>
                <a:lnTo>
                  <a:pt x="1098" y="86"/>
                </a:lnTo>
                <a:lnTo>
                  <a:pt x="1029" y="50"/>
                </a:lnTo>
                <a:lnTo>
                  <a:pt x="959" y="22"/>
                </a:lnTo>
                <a:lnTo>
                  <a:pt x="890" y="7"/>
                </a:lnTo>
                <a:lnTo>
                  <a:pt x="8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"/>
          <p:cNvSpPr/>
          <p:nvPr/>
        </p:nvSpPr>
        <p:spPr>
          <a:xfrm>
            <a:off x="5331036" y="496970"/>
            <a:ext cx="71156" cy="92875"/>
          </a:xfrm>
          <a:custGeom>
            <a:avLst/>
            <a:gdLst/>
            <a:ahLst/>
            <a:cxnLst/>
            <a:rect l="l" t="t" r="r" b="b"/>
            <a:pathLst>
              <a:path w="4590" h="5991" extrusionOk="0">
                <a:moveTo>
                  <a:pt x="781" y="0"/>
                </a:moveTo>
                <a:lnTo>
                  <a:pt x="717" y="7"/>
                </a:lnTo>
                <a:lnTo>
                  <a:pt x="654" y="14"/>
                </a:lnTo>
                <a:lnTo>
                  <a:pt x="590" y="36"/>
                </a:lnTo>
                <a:lnTo>
                  <a:pt x="527" y="57"/>
                </a:lnTo>
                <a:lnTo>
                  <a:pt x="463" y="86"/>
                </a:lnTo>
                <a:lnTo>
                  <a:pt x="405" y="115"/>
                </a:lnTo>
                <a:lnTo>
                  <a:pt x="348" y="157"/>
                </a:lnTo>
                <a:lnTo>
                  <a:pt x="296" y="200"/>
                </a:lnTo>
                <a:lnTo>
                  <a:pt x="244" y="243"/>
                </a:lnTo>
                <a:lnTo>
                  <a:pt x="197" y="301"/>
                </a:lnTo>
                <a:lnTo>
                  <a:pt x="157" y="351"/>
                </a:lnTo>
                <a:lnTo>
                  <a:pt x="116" y="408"/>
                </a:lnTo>
                <a:lnTo>
                  <a:pt x="87" y="472"/>
                </a:lnTo>
                <a:lnTo>
                  <a:pt x="59" y="537"/>
                </a:lnTo>
                <a:lnTo>
                  <a:pt x="35" y="608"/>
                </a:lnTo>
                <a:lnTo>
                  <a:pt x="18" y="680"/>
                </a:lnTo>
                <a:lnTo>
                  <a:pt x="7" y="751"/>
                </a:lnTo>
                <a:lnTo>
                  <a:pt x="1" y="830"/>
                </a:lnTo>
                <a:lnTo>
                  <a:pt x="7" y="909"/>
                </a:lnTo>
                <a:lnTo>
                  <a:pt x="12" y="988"/>
                </a:lnTo>
                <a:lnTo>
                  <a:pt x="30" y="1066"/>
                </a:lnTo>
                <a:lnTo>
                  <a:pt x="59" y="1145"/>
                </a:lnTo>
                <a:lnTo>
                  <a:pt x="93" y="1231"/>
                </a:lnTo>
                <a:lnTo>
                  <a:pt x="134" y="1310"/>
                </a:lnTo>
                <a:lnTo>
                  <a:pt x="319" y="1625"/>
                </a:lnTo>
                <a:lnTo>
                  <a:pt x="515" y="1932"/>
                </a:lnTo>
                <a:lnTo>
                  <a:pt x="712" y="2233"/>
                </a:lnTo>
                <a:lnTo>
                  <a:pt x="920" y="2526"/>
                </a:lnTo>
                <a:lnTo>
                  <a:pt x="1134" y="2813"/>
                </a:lnTo>
                <a:lnTo>
                  <a:pt x="1353" y="3099"/>
                </a:lnTo>
                <a:lnTo>
                  <a:pt x="1579" y="3385"/>
                </a:lnTo>
                <a:lnTo>
                  <a:pt x="1810" y="3657"/>
                </a:lnTo>
                <a:lnTo>
                  <a:pt x="2041" y="3936"/>
                </a:lnTo>
                <a:lnTo>
                  <a:pt x="2272" y="4208"/>
                </a:lnTo>
                <a:lnTo>
                  <a:pt x="2746" y="4738"/>
                </a:lnTo>
                <a:lnTo>
                  <a:pt x="3214" y="5267"/>
                </a:lnTo>
                <a:lnTo>
                  <a:pt x="3677" y="5790"/>
                </a:lnTo>
                <a:lnTo>
                  <a:pt x="3729" y="5840"/>
                </a:lnTo>
                <a:lnTo>
                  <a:pt x="3775" y="5883"/>
                </a:lnTo>
                <a:lnTo>
                  <a:pt x="3827" y="5926"/>
                </a:lnTo>
                <a:lnTo>
                  <a:pt x="3879" y="5947"/>
                </a:lnTo>
                <a:lnTo>
                  <a:pt x="3931" y="5969"/>
                </a:lnTo>
                <a:lnTo>
                  <a:pt x="3983" y="5983"/>
                </a:lnTo>
                <a:lnTo>
                  <a:pt x="4035" y="5990"/>
                </a:lnTo>
                <a:lnTo>
                  <a:pt x="4081" y="5990"/>
                </a:lnTo>
                <a:lnTo>
                  <a:pt x="4133" y="5983"/>
                </a:lnTo>
                <a:lnTo>
                  <a:pt x="4180" y="5976"/>
                </a:lnTo>
                <a:lnTo>
                  <a:pt x="4226" y="5954"/>
                </a:lnTo>
                <a:lnTo>
                  <a:pt x="4272" y="5933"/>
                </a:lnTo>
                <a:lnTo>
                  <a:pt x="4312" y="5904"/>
                </a:lnTo>
                <a:lnTo>
                  <a:pt x="4353" y="5869"/>
                </a:lnTo>
                <a:lnTo>
                  <a:pt x="4388" y="5833"/>
                </a:lnTo>
                <a:lnTo>
                  <a:pt x="4422" y="5790"/>
                </a:lnTo>
                <a:lnTo>
                  <a:pt x="4457" y="5747"/>
                </a:lnTo>
                <a:lnTo>
                  <a:pt x="4486" y="5697"/>
                </a:lnTo>
                <a:lnTo>
                  <a:pt x="4515" y="5647"/>
                </a:lnTo>
                <a:lnTo>
                  <a:pt x="4538" y="5589"/>
                </a:lnTo>
                <a:lnTo>
                  <a:pt x="4555" y="5532"/>
                </a:lnTo>
                <a:lnTo>
                  <a:pt x="4567" y="5475"/>
                </a:lnTo>
                <a:lnTo>
                  <a:pt x="4578" y="5411"/>
                </a:lnTo>
                <a:lnTo>
                  <a:pt x="4584" y="5346"/>
                </a:lnTo>
                <a:lnTo>
                  <a:pt x="4590" y="5282"/>
                </a:lnTo>
                <a:lnTo>
                  <a:pt x="4584" y="5217"/>
                </a:lnTo>
                <a:lnTo>
                  <a:pt x="4578" y="5153"/>
                </a:lnTo>
                <a:lnTo>
                  <a:pt x="4567" y="5088"/>
                </a:lnTo>
                <a:lnTo>
                  <a:pt x="4544" y="5017"/>
                </a:lnTo>
                <a:lnTo>
                  <a:pt x="4521" y="4952"/>
                </a:lnTo>
                <a:lnTo>
                  <a:pt x="4492" y="4888"/>
                </a:lnTo>
                <a:lnTo>
                  <a:pt x="4451" y="4824"/>
                </a:lnTo>
                <a:lnTo>
                  <a:pt x="4087" y="4230"/>
                </a:lnTo>
                <a:lnTo>
                  <a:pt x="3717" y="3628"/>
                </a:lnTo>
                <a:lnTo>
                  <a:pt x="3341" y="3020"/>
                </a:lnTo>
                <a:lnTo>
                  <a:pt x="2960" y="2412"/>
                </a:lnTo>
                <a:lnTo>
                  <a:pt x="2764" y="2118"/>
                </a:lnTo>
                <a:lnTo>
                  <a:pt x="2567" y="1825"/>
                </a:lnTo>
                <a:lnTo>
                  <a:pt x="2365" y="1539"/>
                </a:lnTo>
                <a:lnTo>
                  <a:pt x="2157" y="1252"/>
                </a:lnTo>
                <a:lnTo>
                  <a:pt x="1943" y="980"/>
                </a:lnTo>
                <a:lnTo>
                  <a:pt x="1729" y="716"/>
                </a:lnTo>
                <a:lnTo>
                  <a:pt x="1509" y="465"/>
                </a:lnTo>
                <a:lnTo>
                  <a:pt x="1284" y="215"/>
                </a:lnTo>
                <a:lnTo>
                  <a:pt x="1226" y="165"/>
                </a:lnTo>
                <a:lnTo>
                  <a:pt x="1168" y="115"/>
                </a:lnTo>
                <a:lnTo>
                  <a:pt x="1105" y="79"/>
                </a:lnTo>
                <a:lnTo>
                  <a:pt x="1041" y="50"/>
                </a:lnTo>
                <a:lnTo>
                  <a:pt x="978" y="29"/>
                </a:lnTo>
                <a:lnTo>
                  <a:pt x="914" y="14"/>
                </a:lnTo>
                <a:lnTo>
                  <a:pt x="845" y="7"/>
                </a:lnTo>
                <a:lnTo>
                  <a:pt x="7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5069773" y="380686"/>
            <a:ext cx="118641" cy="56941"/>
          </a:xfrm>
          <a:custGeom>
            <a:avLst/>
            <a:gdLst/>
            <a:ahLst/>
            <a:cxnLst/>
            <a:rect l="l" t="t" r="r" b="b"/>
            <a:pathLst>
              <a:path w="7653" h="3673" extrusionOk="0">
                <a:moveTo>
                  <a:pt x="850" y="1"/>
                </a:moveTo>
                <a:lnTo>
                  <a:pt x="763" y="15"/>
                </a:lnTo>
                <a:lnTo>
                  <a:pt x="676" y="29"/>
                </a:lnTo>
                <a:lnTo>
                  <a:pt x="595" y="58"/>
                </a:lnTo>
                <a:lnTo>
                  <a:pt x="520" y="94"/>
                </a:lnTo>
                <a:lnTo>
                  <a:pt x="445" y="137"/>
                </a:lnTo>
                <a:lnTo>
                  <a:pt x="382" y="187"/>
                </a:lnTo>
                <a:lnTo>
                  <a:pt x="318" y="244"/>
                </a:lnTo>
                <a:lnTo>
                  <a:pt x="260" y="301"/>
                </a:lnTo>
                <a:lnTo>
                  <a:pt x="208" y="373"/>
                </a:lnTo>
                <a:lnTo>
                  <a:pt x="162" y="444"/>
                </a:lnTo>
                <a:lnTo>
                  <a:pt x="122" y="523"/>
                </a:lnTo>
                <a:lnTo>
                  <a:pt x="87" y="602"/>
                </a:lnTo>
                <a:lnTo>
                  <a:pt x="58" y="688"/>
                </a:lnTo>
                <a:lnTo>
                  <a:pt x="35" y="774"/>
                </a:lnTo>
                <a:lnTo>
                  <a:pt x="17" y="860"/>
                </a:lnTo>
                <a:lnTo>
                  <a:pt x="6" y="953"/>
                </a:lnTo>
                <a:lnTo>
                  <a:pt x="0" y="1038"/>
                </a:lnTo>
                <a:lnTo>
                  <a:pt x="6" y="1132"/>
                </a:lnTo>
                <a:lnTo>
                  <a:pt x="12" y="1225"/>
                </a:lnTo>
                <a:lnTo>
                  <a:pt x="29" y="1310"/>
                </a:lnTo>
                <a:lnTo>
                  <a:pt x="52" y="1403"/>
                </a:lnTo>
                <a:lnTo>
                  <a:pt x="81" y="1489"/>
                </a:lnTo>
                <a:lnTo>
                  <a:pt x="122" y="1568"/>
                </a:lnTo>
                <a:lnTo>
                  <a:pt x="162" y="1647"/>
                </a:lnTo>
                <a:lnTo>
                  <a:pt x="214" y="1726"/>
                </a:lnTo>
                <a:lnTo>
                  <a:pt x="278" y="1797"/>
                </a:lnTo>
                <a:lnTo>
                  <a:pt x="341" y="1869"/>
                </a:lnTo>
                <a:lnTo>
                  <a:pt x="422" y="1926"/>
                </a:lnTo>
                <a:lnTo>
                  <a:pt x="503" y="1983"/>
                </a:lnTo>
                <a:lnTo>
                  <a:pt x="595" y="2033"/>
                </a:lnTo>
                <a:lnTo>
                  <a:pt x="977" y="2205"/>
                </a:lnTo>
                <a:lnTo>
                  <a:pt x="1370" y="2362"/>
                </a:lnTo>
                <a:lnTo>
                  <a:pt x="1769" y="2506"/>
                </a:lnTo>
                <a:lnTo>
                  <a:pt x="2179" y="2642"/>
                </a:lnTo>
                <a:lnTo>
                  <a:pt x="2589" y="2770"/>
                </a:lnTo>
                <a:lnTo>
                  <a:pt x="3006" y="2885"/>
                </a:lnTo>
                <a:lnTo>
                  <a:pt x="3428" y="2992"/>
                </a:lnTo>
                <a:lnTo>
                  <a:pt x="3849" y="3085"/>
                </a:lnTo>
                <a:lnTo>
                  <a:pt x="4271" y="3178"/>
                </a:lnTo>
                <a:lnTo>
                  <a:pt x="4693" y="3264"/>
                </a:lnTo>
                <a:lnTo>
                  <a:pt x="5121" y="3343"/>
                </a:lnTo>
                <a:lnTo>
                  <a:pt x="5543" y="3415"/>
                </a:lnTo>
                <a:lnTo>
                  <a:pt x="6375" y="3543"/>
                </a:lnTo>
                <a:lnTo>
                  <a:pt x="7190" y="3665"/>
                </a:lnTo>
                <a:lnTo>
                  <a:pt x="7248" y="3672"/>
                </a:lnTo>
                <a:lnTo>
                  <a:pt x="7300" y="3665"/>
                </a:lnTo>
                <a:lnTo>
                  <a:pt x="7346" y="3658"/>
                </a:lnTo>
                <a:lnTo>
                  <a:pt x="7387" y="3651"/>
                </a:lnTo>
                <a:lnTo>
                  <a:pt x="7427" y="3629"/>
                </a:lnTo>
                <a:lnTo>
                  <a:pt x="7468" y="3608"/>
                </a:lnTo>
                <a:lnTo>
                  <a:pt x="7502" y="3579"/>
                </a:lnTo>
                <a:lnTo>
                  <a:pt x="7531" y="3550"/>
                </a:lnTo>
                <a:lnTo>
                  <a:pt x="7560" y="3515"/>
                </a:lnTo>
                <a:lnTo>
                  <a:pt x="7583" y="3472"/>
                </a:lnTo>
                <a:lnTo>
                  <a:pt x="7600" y="3429"/>
                </a:lnTo>
                <a:lnTo>
                  <a:pt x="7618" y="3386"/>
                </a:lnTo>
                <a:lnTo>
                  <a:pt x="7635" y="3336"/>
                </a:lnTo>
                <a:lnTo>
                  <a:pt x="7641" y="3293"/>
                </a:lnTo>
                <a:lnTo>
                  <a:pt x="7652" y="3185"/>
                </a:lnTo>
                <a:lnTo>
                  <a:pt x="7652" y="3078"/>
                </a:lnTo>
                <a:lnTo>
                  <a:pt x="7641" y="2971"/>
                </a:lnTo>
                <a:lnTo>
                  <a:pt x="7618" y="2871"/>
                </a:lnTo>
                <a:lnTo>
                  <a:pt x="7577" y="2763"/>
                </a:lnTo>
                <a:lnTo>
                  <a:pt x="7531" y="2670"/>
                </a:lnTo>
                <a:lnTo>
                  <a:pt x="7502" y="2627"/>
                </a:lnTo>
                <a:lnTo>
                  <a:pt x="7473" y="2591"/>
                </a:lnTo>
                <a:lnTo>
                  <a:pt x="7439" y="2556"/>
                </a:lnTo>
                <a:lnTo>
                  <a:pt x="7404" y="2520"/>
                </a:lnTo>
                <a:lnTo>
                  <a:pt x="7364" y="2491"/>
                </a:lnTo>
                <a:lnTo>
                  <a:pt x="7323" y="2470"/>
                </a:lnTo>
                <a:lnTo>
                  <a:pt x="6577" y="2098"/>
                </a:lnTo>
                <a:lnTo>
                  <a:pt x="5809" y="1718"/>
                </a:lnTo>
                <a:lnTo>
                  <a:pt x="5422" y="1539"/>
                </a:lnTo>
                <a:lnTo>
                  <a:pt x="5029" y="1353"/>
                </a:lnTo>
                <a:lnTo>
                  <a:pt x="4635" y="1182"/>
                </a:lnTo>
                <a:lnTo>
                  <a:pt x="4237" y="1010"/>
                </a:lnTo>
                <a:lnTo>
                  <a:pt x="3838" y="852"/>
                </a:lnTo>
                <a:lnTo>
                  <a:pt x="3433" y="695"/>
                </a:lnTo>
                <a:lnTo>
                  <a:pt x="3034" y="552"/>
                </a:lnTo>
                <a:lnTo>
                  <a:pt x="2636" y="416"/>
                </a:lnTo>
                <a:lnTo>
                  <a:pt x="2231" y="294"/>
                </a:lnTo>
                <a:lnTo>
                  <a:pt x="1832" y="187"/>
                </a:lnTo>
                <a:lnTo>
                  <a:pt x="1439" y="94"/>
                </a:lnTo>
                <a:lnTo>
                  <a:pt x="1046" y="15"/>
                </a:lnTo>
                <a:lnTo>
                  <a:pt x="948" y="8"/>
                </a:lnTo>
                <a:lnTo>
                  <a:pt x="8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"/>
          <p:cNvSpPr/>
          <p:nvPr/>
        </p:nvSpPr>
        <p:spPr>
          <a:xfrm>
            <a:off x="4794210" y="276958"/>
            <a:ext cx="129120" cy="75342"/>
          </a:xfrm>
          <a:custGeom>
            <a:avLst/>
            <a:gdLst/>
            <a:ahLst/>
            <a:cxnLst/>
            <a:rect l="l" t="t" r="r" b="b"/>
            <a:pathLst>
              <a:path w="8329" h="4860" extrusionOk="0">
                <a:moveTo>
                  <a:pt x="769" y="0"/>
                </a:moveTo>
                <a:lnTo>
                  <a:pt x="682" y="7"/>
                </a:lnTo>
                <a:lnTo>
                  <a:pt x="601" y="22"/>
                </a:lnTo>
                <a:lnTo>
                  <a:pt x="520" y="50"/>
                </a:lnTo>
                <a:lnTo>
                  <a:pt x="451" y="93"/>
                </a:lnTo>
                <a:lnTo>
                  <a:pt x="382" y="136"/>
                </a:lnTo>
                <a:lnTo>
                  <a:pt x="318" y="193"/>
                </a:lnTo>
                <a:lnTo>
                  <a:pt x="260" y="258"/>
                </a:lnTo>
                <a:lnTo>
                  <a:pt x="208" y="329"/>
                </a:lnTo>
                <a:lnTo>
                  <a:pt x="162" y="408"/>
                </a:lnTo>
                <a:lnTo>
                  <a:pt x="122" y="487"/>
                </a:lnTo>
                <a:lnTo>
                  <a:pt x="87" y="573"/>
                </a:lnTo>
                <a:lnTo>
                  <a:pt x="58" y="666"/>
                </a:lnTo>
                <a:lnTo>
                  <a:pt x="35" y="759"/>
                </a:lnTo>
                <a:lnTo>
                  <a:pt x="18" y="859"/>
                </a:lnTo>
                <a:lnTo>
                  <a:pt x="6" y="959"/>
                </a:lnTo>
                <a:lnTo>
                  <a:pt x="0" y="1059"/>
                </a:lnTo>
                <a:lnTo>
                  <a:pt x="0" y="1160"/>
                </a:lnTo>
                <a:lnTo>
                  <a:pt x="12" y="1260"/>
                </a:lnTo>
                <a:lnTo>
                  <a:pt x="29" y="1360"/>
                </a:lnTo>
                <a:lnTo>
                  <a:pt x="52" y="1460"/>
                </a:lnTo>
                <a:lnTo>
                  <a:pt x="81" y="1553"/>
                </a:lnTo>
                <a:lnTo>
                  <a:pt x="116" y="1646"/>
                </a:lnTo>
                <a:lnTo>
                  <a:pt x="162" y="1739"/>
                </a:lnTo>
                <a:lnTo>
                  <a:pt x="214" y="1818"/>
                </a:lnTo>
                <a:lnTo>
                  <a:pt x="278" y="1897"/>
                </a:lnTo>
                <a:lnTo>
                  <a:pt x="341" y="1975"/>
                </a:lnTo>
                <a:lnTo>
                  <a:pt x="422" y="2040"/>
                </a:lnTo>
                <a:lnTo>
                  <a:pt x="503" y="2097"/>
                </a:lnTo>
                <a:lnTo>
                  <a:pt x="596" y="2147"/>
                </a:lnTo>
                <a:lnTo>
                  <a:pt x="1023" y="2348"/>
                </a:lnTo>
                <a:lnTo>
                  <a:pt x="1451" y="2541"/>
                </a:lnTo>
                <a:lnTo>
                  <a:pt x="1884" y="2727"/>
                </a:lnTo>
                <a:lnTo>
                  <a:pt x="2318" y="2913"/>
                </a:lnTo>
                <a:lnTo>
                  <a:pt x="2751" y="3085"/>
                </a:lnTo>
                <a:lnTo>
                  <a:pt x="3191" y="3256"/>
                </a:lnTo>
                <a:lnTo>
                  <a:pt x="4063" y="3593"/>
                </a:lnTo>
                <a:lnTo>
                  <a:pt x="4948" y="3908"/>
                </a:lnTo>
                <a:lnTo>
                  <a:pt x="5832" y="4215"/>
                </a:lnTo>
                <a:lnTo>
                  <a:pt x="7589" y="4824"/>
                </a:lnTo>
                <a:lnTo>
                  <a:pt x="7664" y="4845"/>
                </a:lnTo>
                <a:lnTo>
                  <a:pt x="7734" y="4852"/>
                </a:lnTo>
                <a:lnTo>
                  <a:pt x="7797" y="4860"/>
                </a:lnTo>
                <a:lnTo>
                  <a:pt x="7861" y="4852"/>
                </a:lnTo>
                <a:lnTo>
                  <a:pt x="7918" y="4838"/>
                </a:lnTo>
                <a:lnTo>
                  <a:pt x="7971" y="4817"/>
                </a:lnTo>
                <a:lnTo>
                  <a:pt x="8023" y="4795"/>
                </a:lnTo>
                <a:lnTo>
                  <a:pt x="8069" y="4759"/>
                </a:lnTo>
                <a:lnTo>
                  <a:pt x="8115" y="4724"/>
                </a:lnTo>
                <a:lnTo>
                  <a:pt x="8155" y="4681"/>
                </a:lnTo>
                <a:lnTo>
                  <a:pt x="8190" y="4631"/>
                </a:lnTo>
                <a:lnTo>
                  <a:pt x="8225" y="4573"/>
                </a:lnTo>
                <a:lnTo>
                  <a:pt x="8254" y="4516"/>
                </a:lnTo>
                <a:lnTo>
                  <a:pt x="8277" y="4459"/>
                </a:lnTo>
                <a:lnTo>
                  <a:pt x="8294" y="4394"/>
                </a:lnTo>
                <a:lnTo>
                  <a:pt x="8312" y="4330"/>
                </a:lnTo>
                <a:lnTo>
                  <a:pt x="8323" y="4266"/>
                </a:lnTo>
                <a:lnTo>
                  <a:pt x="8329" y="4194"/>
                </a:lnTo>
                <a:lnTo>
                  <a:pt x="8329" y="4122"/>
                </a:lnTo>
                <a:lnTo>
                  <a:pt x="8329" y="4058"/>
                </a:lnTo>
                <a:lnTo>
                  <a:pt x="8323" y="3986"/>
                </a:lnTo>
                <a:lnTo>
                  <a:pt x="8312" y="3915"/>
                </a:lnTo>
                <a:lnTo>
                  <a:pt x="8294" y="3850"/>
                </a:lnTo>
                <a:lnTo>
                  <a:pt x="8271" y="3779"/>
                </a:lnTo>
                <a:lnTo>
                  <a:pt x="8248" y="3715"/>
                </a:lnTo>
                <a:lnTo>
                  <a:pt x="8213" y="3650"/>
                </a:lnTo>
                <a:lnTo>
                  <a:pt x="8179" y="3593"/>
                </a:lnTo>
                <a:lnTo>
                  <a:pt x="8138" y="3536"/>
                </a:lnTo>
                <a:lnTo>
                  <a:pt x="8092" y="3486"/>
                </a:lnTo>
                <a:lnTo>
                  <a:pt x="8034" y="3435"/>
                </a:lnTo>
                <a:lnTo>
                  <a:pt x="7982" y="3392"/>
                </a:lnTo>
                <a:lnTo>
                  <a:pt x="7918" y="3357"/>
                </a:lnTo>
                <a:lnTo>
                  <a:pt x="6225" y="2476"/>
                </a:lnTo>
                <a:lnTo>
                  <a:pt x="5375" y="2040"/>
                </a:lnTo>
                <a:lnTo>
                  <a:pt x="4520" y="1603"/>
                </a:lnTo>
                <a:lnTo>
                  <a:pt x="3659" y="1188"/>
                </a:lnTo>
                <a:lnTo>
                  <a:pt x="3231" y="988"/>
                </a:lnTo>
                <a:lnTo>
                  <a:pt x="2798" y="787"/>
                </a:lnTo>
                <a:lnTo>
                  <a:pt x="2364" y="594"/>
                </a:lnTo>
                <a:lnTo>
                  <a:pt x="1931" y="408"/>
                </a:lnTo>
                <a:lnTo>
                  <a:pt x="1497" y="229"/>
                </a:lnTo>
                <a:lnTo>
                  <a:pt x="1064" y="57"/>
                </a:lnTo>
                <a:lnTo>
                  <a:pt x="960" y="29"/>
                </a:lnTo>
                <a:lnTo>
                  <a:pt x="861" y="7"/>
                </a:lnTo>
                <a:lnTo>
                  <a:pt x="7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"/>
          <p:cNvSpPr/>
          <p:nvPr/>
        </p:nvSpPr>
        <p:spPr>
          <a:xfrm>
            <a:off x="4405671" y="228032"/>
            <a:ext cx="75993" cy="39283"/>
          </a:xfrm>
          <a:custGeom>
            <a:avLst/>
            <a:gdLst/>
            <a:ahLst/>
            <a:cxnLst/>
            <a:rect l="l" t="t" r="r" b="b"/>
            <a:pathLst>
              <a:path w="4902" h="2534" extrusionOk="0">
                <a:moveTo>
                  <a:pt x="729" y="0"/>
                </a:moveTo>
                <a:lnTo>
                  <a:pt x="648" y="7"/>
                </a:lnTo>
                <a:lnTo>
                  <a:pt x="573" y="21"/>
                </a:lnTo>
                <a:lnTo>
                  <a:pt x="498" y="50"/>
                </a:lnTo>
                <a:lnTo>
                  <a:pt x="428" y="79"/>
                </a:lnTo>
                <a:lnTo>
                  <a:pt x="365" y="129"/>
                </a:lnTo>
                <a:lnTo>
                  <a:pt x="307" y="179"/>
                </a:lnTo>
                <a:lnTo>
                  <a:pt x="255" y="236"/>
                </a:lnTo>
                <a:lnTo>
                  <a:pt x="209" y="301"/>
                </a:lnTo>
                <a:lnTo>
                  <a:pt x="162" y="372"/>
                </a:lnTo>
                <a:lnTo>
                  <a:pt x="122" y="451"/>
                </a:lnTo>
                <a:lnTo>
                  <a:pt x="87" y="537"/>
                </a:lnTo>
                <a:lnTo>
                  <a:pt x="64" y="623"/>
                </a:lnTo>
                <a:lnTo>
                  <a:pt x="41" y="709"/>
                </a:lnTo>
                <a:lnTo>
                  <a:pt x="18" y="802"/>
                </a:lnTo>
                <a:lnTo>
                  <a:pt x="6" y="895"/>
                </a:lnTo>
                <a:lnTo>
                  <a:pt x="0" y="988"/>
                </a:lnTo>
                <a:lnTo>
                  <a:pt x="0" y="1081"/>
                </a:lnTo>
                <a:lnTo>
                  <a:pt x="6" y="1174"/>
                </a:lnTo>
                <a:lnTo>
                  <a:pt x="12" y="1267"/>
                </a:lnTo>
                <a:lnTo>
                  <a:pt x="29" y="1360"/>
                </a:lnTo>
                <a:lnTo>
                  <a:pt x="53" y="1453"/>
                </a:lnTo>
                <a:lnTo>
                  <a:pt x="76" y="1532"/>
                </a:lnTo>
                <a:lnTo>
                  <a:pt x="110" y="1617"/>
                </a:lnTo>
                <a:lnTo>
                  <a:pt x="151" y="1696"/>
                </a:lnTo>
                <a:lnTo>
                  <a:pt x="191" y="1768"/>
                </a:lnTo>
                <a:lnTo>
                  <a:pt x="243" y="1832"/>
                </a:lnTo>
                <a:lnTo>
                  <a:pt x="301" y="1889"/>
                </a:lnTo>
                <a:lnTo>
                  <a:pt x="365" y="1947"/>
                </a:lnTo>
                <a:lnTo>
                  <a:pt x="434" y="1990"/>
                </a:lnTo>
                <a:lnTo>
                  <a:pt x="509" y="2025"/>
                </a:lnTo>
                <a:lnTo>
                  <a:pt x="596" y="2047"/>
                </a:lnTo>
                <a:lnTo>
                  <a:pt x="1041" y="2147"/>
                </a:lnTo>
                <a:lnTo>
                  <a:pt x="1497" y="2240"/>
                </a:lnTo>
                <a:lnTo>
                  <a:pt x="1954" y="2312"/>
                </a:lnTo>
                <a:lnTo>
                  <a:pt x="2422" y="2376"/>
                </a:lnTo>
                <a:lnTo>
                  <a:pt x="2885" y="2433"/>
                </a:lnTo>
                <a:lnTo>
                  <a:pt x="3347" y="2476"/>
                </a:lnTo>
                <a:lnTo>
                  <a:pt x="3809" y="2505"/>
                </a:lnTo>
                <a:lnTo>
                  <a:pt x="4260" y="2534"/>
                </a:lnTo>
                <a:lnTo>
                  <a:pt x="4329" y="2534"/>
                </a:lnTo>
                <a:lnTo>
                  <a:pt x="4399" y="2519"/>
                </a:lnTo>
                <a:lnTo>
                  <a:pt x="4457" y="2505"/>
                </a:lnTo>
                <a:lnTo>
                  <a:pt x="4514" y="2483"/>
                </a:lnTo>
                <a:lnTo>
                  <a:pt x="4572" y="2455"/>
                </a:lnTo>
                <a:lnTo>
                  <a:pt x="4618" y="2419"/>
                </a:lnTo>
                <a:lnTo>
                  <a:pt x="4665" y="2376"/>
                </a:lnTo>
                <a:lnTo>
                  <a:pt x="4705" y="2333"/>
                </a:lnTo>
                <a:lnTo>
                  <a:pt x="4746" y="2276"/>
                </a:lnTo>
                <a:lnTo>
                  <a:pt x="4780" y="2226"/>
                </a:lnTo>
                <a:lnTo>
                  <a:pt x="4809" y="2169"/>
                </a:lnTo>
                <a:lnTo>
                  <a:pt x="4832" y="2104"/>
                </a:lnTo>
                <a:lnTo>
                  <a:pt x="4855" y="2040"/>
                </a:lnTo>
                <a:lnTo>
                  <a:pt x="4873" y="1975"/>
                </a:lnTo>
                <a:lnTo>
                  <a:pt x="4884" y="1904"/>
                </a:lnTo>
                <a:lnTo>
                  <a:pt x="4896" y="1832"/>
                </a:lnTo>
                <a:lnTo>
                  <a:pt x="4902" y="1768"/>
                </a:lnTo>
                <a:lnTo>
                  <a:pt x="4902" y="1696"/>
                </a:lnTo>
                <a:lnTo>
                  <a:pt x="4896" y="1625"/>
                </a:lnTo>
                <a:lnTo>
                  <a:pt x="4890" y="1553"/>
                </a:lnTo>
                <a:lnTo>
                  <a:pt x="4879" y="1481"/>
                </a:lnTo>
                <a:lnTo>
                  <a:pt x="4861" y="1417"/>
                </a:lnTo>
                <a:lnTo>
                  <a:pt x="4838" y="1353"/>
                </a:lnTo>
                <a:lnTo>
                  <a:pt x="4809" y="1288"/>
                </a:lnTo>
                <a:lnTo>
                  <a:pt x="4780" y="1231"/>
                </a:lnTo>
                <a:lnTo>
                  <a:pt x="4746" y="1174"/>
                </a:lnTo>
                <a:lnTo>
                  <a:pt x="4705" y="1116"/>
                </a:lnTo>
                <a:lnTo>
                  <a:pt x="4659" y="1074"/>
                </a:lnTo>
                <a:lnTo>
                  <a:pt x="4613" y="1031"/>
                </a:lnTo>
                <a:lnTo>
                  <a:pt x="4561" y="988"/>
                </a:lnTo>
                <a:lnTo>
                  <a:pt x="4503" y="959"/>
                </a:lnTo>
                <a:lnTo>
                  <a:pt x="4439" y="930"/>
                </a:lnTo>
                <a:lnTo>
                  <a:pt x="3994" y="780"/>
                </a:lnTo>
                <a:lnTo>
                  <a:pt x="3549" y="637"/>
                </a:lnTo>
                <a:lnTo>
                  <a:pt x="3098" y="508"/>
                </a:lnTo>
                <a:lnTo>
                  <a:pt x="2642" y="379"/>
                </a:lnTo>
                <a:lnTo>
                  <a:pt x="2185" y="272"/>
                </a:lnTo>
                <a:lnTo>
                  <a:pt x="1729" y="172"/>
                </a:lnTo>
                <a:lnTo>
                  <a:pt x="1272" y="86"/>
                </a:lnTo>
                <a:lnTo>
                  <a:pt x="815" y="7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3720026" y="182098"/>
            <a:ext cx="89790" cy="39950"/>
          </a:xfrm>
          <a:custGeom>
            <a:avLst/>
            <a:gdLst/>
            <a:ahLst/>
            <a:cxnLst/>
            <a:rect l="l" t="t" r="r" b="b"/>
            <a:pathLst>
              <a:path w="5792" h="2577" extrusionOk="0">
                <a:moveTo>
                  <a:pt x="1503" y="0"/>
                </a:moveTo>
                <a:lnTo>
                  <a:pt x="1358" y="7"/>
                </a:lnTo>
                <a:lnTo>
                  <a:pt x="1208" y="14"/>
                </a:lnTo>
                <a:lnTo>
                  <a:pt x="1064" y="29"/>
                </a:lnTo>
                <a:lnTo>
                  <a:pt x="925" y="50"/>
                </a:lnTo>
                <a:lnTo>
                  <a:pt x="780" y="86"/>
                </a:lnTo>
                <a:lnTo>
                  <a:pt x="642" y="136"/>
                </a:lnTo>
                <a:lnTo>
                  <a:pt x="503" y="186"/>
                </a:lnTo>
                <a:lnTo>
                  <a:pt x="445" y="222"/>
                </a:lnTo>
                <a:lnTo>
                  <a:pt x="387" y="258"/>
                </a:lnTo>
                <a:lnTo>
                  <a:pt x="335" y="294"/>
                </a:lnTo>
                <a:lnTo>
                  <a:pt x="289" y="336"/>
                </a:lnTo>
                <a:lnTo>
                  <a:pt x="243" y="379"/>
                </a:lnTo>
                <a:lnTo>
                  <a:pt x="202" y="430"/>
                </a:lnTo>
                <a:lnTo>
                  <a:pt x="168" y="480"/>
                </a:lnTo>
                <a:lnTo>
                  <a:pt x="133" y="537"/>
                </a:lnTo>
                <a:lnTo>
                  <a:pt x="104" y="594"/>
                </a:lnTo>
                <a:lnTo>
                  <a:pt x="75" y="651"/>
                </a:lnTo>
                <a:lnTo>
                  <a:pt x="52" y="716"/>
                </a:lnTo>
                <a:lnTo>
                  <a:pt x="35" y="780"/>
                </a:lnTo>
                <a:lnTo>
                  <a:pt x="23" y="837"/>
                </a:lnTo>
                <a:lnTo>
                  <a:pt x="12" y="902"/>
                </a:lnTo>
                <a:lnTo>
                  <a:pt x="6" y="966"/>
                </a:lnTo>
                <a:lnTo>
                  <a:pt x="0" y="1038"/>
                </a:lnTo>
                <a:lnTo>
                  <a:pt x="6" y="1102"/>
                </a:lnTo>
                <a:lnTo>
                  <a:pt x="12" y="1167"/>
                </a:lnTo>
                <a:lnTo>
                  <a:pt x="17" y="1231"/>
                </a:lnTo>
                <a:lnTo>
                  <a:pt x="29" y="1288"/>
                </a:lnTo>
                <a:lnTo>
                  <a:pt x="46" y="1353"/>
                </a:lnTo>
                <a:lnTo>
                  <a:pt x="70" y="1417"/>
                </a:lnTo>
                <a:lnTo>
                  <a:pt x="93" y="1474"/>
                </a:lnTo>
                <a:lnTo>
                  <a:pt x="122" y="1532"/>
                </a:lnTo>
                <a:lnTo>
                  <a:pt x="156" y="1582"/>
                </a:lnTo>
                <a:lnTo>
                  <a:pt x="191" y="1632"/>
                </a:lnTo>
                <a:lnTo>
                  <a:pt x="237" y="1682"/>
                </a:lnTo>
                <a:lnTo>
                  <a:pt x="278" y="1725"/>
                </a:lnTo>
                <a:lnTo>
                  <a:pt x="330" y="1768"/>
                </a:lnTo>
                <a:lnTo>
                  <a:pt x="382" y="1804"/>
                </a:lnTo>
                <a:lnTo>
                  <a:pt x="439" y="1839"/>
                </a:lnTo>
                <a:lnTo>
                  <a:pt x="503" y="1868"/>
                </a:lnTo>
                <a:lnTo>
                  <a:pt x="630" y="1918"/>
                </a:lnTo>
                <a:lnTo>
                  <a:pt x="757" y="1954"/>
                </a:lnTo>
                <a:lnTo>
                  <a:pt x="884" y="1990"/>
                </a:lnTo>
                <a:lnTo>
                  <a:pt x="1017" y="2011"/>
                </a:lnTo>
                <a:lnTo>
                  <a:pt x="1145" y="2033"/>
                </a:lnTo>
                <a:lnTo>
                  <a:pt x="1277" y="2047"/>
                </a:lnTo>
                <a:lnTo>
                  <a:pt x="1543" y="2061"/>
                </a:lnTo>
                <a:lnTo>
                  <a:pt x="1809" y="2068"/>
                </a:lnTo>
                <a:lnTo>
                  <a:pt x="2075" y="2076"/>
                </a:lnTo>
                <a:lnTo>
                  <a:pt x="2341" y="2083"/>
                </a:lnTo>
                <a:lnTo>
                  <a:pt x="2607" y="2104"/>
                </a:lnTo>
                <a:lnTo>
                  <a:pt x="2902" y="2133"/>
                </a:lnTo>
                <a:lnTo>
                  <a:pt x="3191" y="2183"/>
                </a:lnTo>
                <a:lnTo>
                  <a:pt x="3485" y="2233"/>
                </a:lnTo>
                <a:lnTo>
                  <a:pt x="3774" y="2290"/>
                </a:lnTo>
                <a:lnTo>
                  <a:pt x="4352" y="2419"/>
                </a:lnTo>
                <a:lnTo>
                  <a:pt x="4930" y="2555"/>
                </a:lnTo>
                <a:lnTo>
                  <a:pt x="5011" y="2569"/>
                </a:lnTo>
                <a:lnTo>
                  <a:pt x="5092" y="2577"/>
                </a:lnTo>
                <a:lnTo>
                  <a:pt x="5167" y="2569"/>
                </a:lnTo>
                <a:lnTo>
                  <a:pt x="5237" y="2562"/>
                </a:lnTo>
                <a:lnTo>
                  <a:pt x="5306" y="2541"/>
                </a:lnTo>
                <a:lnTo>
                  <a:pt x="5370" y="2512"/>
                </a:lnTo>
                <a:lnTo>
                  <a:pt x="5427" y="2476"/>
                </a:lnTo>
                <a:lnTo>
                  <a:pt x="5479" y="2433"/>
                </a:lnTo>
                <a:lnTo>
                  <a:pt x="5531" y="2390"/>
                </a:lnTo>
                <a:lnTo>
                  <a:pt x="5578" y="2340"/>
                </a:lnTo>
                <a:lnTo>
                  <a:pt x="5624" y="2283"/>
                </a:lnTo>
                <a:lnTo>
                  <a:pt x="5658" y="2219"/>
                </a:lnTo>
                <a:lnTo>
                  <a:pt x="5693" y="2154"/>
                </a:lnTo>
                <a:lnTo>
                  <a:pt x="5722" y="2083"/>
                </a:lnTo>
                <a:lnTo>
                  <a:pt x="5745" y="2018"/>
                </a:lnTo>
                <a:lnTo>
                  <a:pt x="5768" y="1940"/>
                </a:lnTo>
                <a:lnTo>
                  <a:pt x="5780" y="1868"/>
                </a:lnTo>
                <a:lnTo>
                  <a:pt x="5791" y="1789"/>
                </a:lnTo>
                <a:lnTo>
                  <a:pt x="5791" y="1718"/>
                </a:lnTo>
                <a:lnTo>
                  <a:pt x="5791" y="1639"/>
                </a:lnTo>
                <a:lnTo>
                  <a:pt x="5786" y="1560"/>
                </a:lnTo>
                <a:lnTo>
                  <a:pt x="5768" y="1482"/>
                </a:lnTo>
                <a:lnTo>
                  <a:pt x="5751" y="1410"/>
                </a:lnTo>
                <a:lnTo>
                  <a:pt x="5728" y="1338"/>
                </a:lnTo>
                <a:lnTo>
                  <a:pt x="5693" y="1267"/>
                </a:lnTo>
                <a:lnTo>
                  <a:pt x="5658" y="1202"/>
                </a:lnTo>
                <a:lnTo>
                  <a:pt x="5612" y="1138"/>
                </a:lnTo>
                <a:lnTo>
                  <a:pt x="5566" y="1081"/>
                </a:lnTo>
                <a:lnTo>
                  <a:pt x="5508" y="1024"/>
                </a:lnTo>
                <a:lnTo>
                  <a:pt x="5445" y="973"/>
                </a:lnTo>
                <a:lnTo>
                  <a:pt x="5375" y="923"/>
                </a:lnTo>
                <a:lnTo>
                  <a:pt x="5300" y="888"/>
                </a:lnTo>
                <a:lnTo>
                  <a:pt x="5000" y="759"/>
                </a:lnTo>
                <a:lnTo>
                  <a:pt x="4693" y="644"/>
                </a:lnTo>
                <a:lnTo>
                  <a:pt x="4387" y="544"/>
                </a:lnTo>
                <a:lnTo>
                  <a:pt x="4075" y="451"/>
                </a:lnTo>
                <a:lnTo>
                  <a:pt x="3763" y="372"/>
                </a:lnTo>
                <a:lnTo>
                  <a:pt x="3451" y="301"/>
                </a:lnTo>
                <a:lnTo>
                  <a:pt x="3133" y="236"/>
                </a:lnTo>
                <a:lnTo>
                  <a:pt x="2815" y="179"/>
                </a:lnTo>
                <a:lnTo>
                  <a:pt x="2237" y="79"/>
                </a:lnTo>
                <a:lnTo>
                  <a:pt x="1942" y="36"/>
                </a:lnTo>
                <a:lnTo>
                  <a:pt x="1798" y="22"/>
                </a:lnTo>
                <a:lnTo>
                  <a:pt x="1647" y="7"/>
                </a:lnTo>
                <a:lnTo>
                  <a:pt x="15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8"/>
          <p:cNvSpPr/>
          <p:nvPr/>
        </p:nvSpPr>
        <p:spPr>
          <a:xfrm>
            <a:off x="3503165" y="222203"/>
            <a:ext cx="77528" cy="50941"/>
          </a:xfrm>
          <a:custGeom>
            <a:avLst/>
            <a:gdLst/>
            <a:ahLst/>
            <a:cxnLst/>
            <a:rect l="l" t="t" r="r" b="b"/>
            <a:pathLst>
              <a:path w="5001" h="3286" extrusionOk="0">
                <a:moveTo>
                  <a:pt x="4000" y="0"/>
                </a:moveTo>
                <a:lnTo>
                  <a:pt x="3740" y="7"/>
                </a:lnTo>
                <a:lnTo>
                  <a:pt x="3474" y="22"/>
                </a:lnTo>
                <a:lnTo>
                  <a:pt x="3203" y="50"/>
                </a:lnTo>
                <a:lnTo>
                  <a:pt x="2931" y="93"/>
                </a:lnTo>
                <a:lnTo>
                  <a:pt x="2659" y="150"/>
                </a:lnTo>
                <a:lnTo>
                  <a:pt x="2388" y="222"/>
                </a:lnTo>
                <a:lnTo>
                  <a:pt x="2116" y="308"/>
                </a:lnTo>
                <a:lnTo>
                  <a:pt x="1850" y="408"/>
                </a:lnTo>
                <a:lnTo>
                  <a:pt x="1584" y="523"/>
                </a:lnTo>
                <a:lnTo>
                  <a:pt x="1457" y="587"/>
                </a:lnTo>
                <a:lnTo>
                  <a:pt x="1336" y="651"/>
                </a:lnTo>
                <a:lnTo>
                  <a:pt x="1209" y="723"/>
                </a:lnTo>
                <a:lnTo>
                  <a:pt x="1087" y="795"/>
                </a:lnTo>
                <a:lnTo>
                  <a:pt x="972" y="873"/>
                </a:lnTo>
                <a:lnTo>
                  <a:pt x="856" y="959"/>
                </a:lnTo>
                <a:lnTo>
                  <a:pt x="740" y="1045"/>
                </a:lnTo>
                <a:lnTo>
                  <a:pt x="631" y="1131"/>
                </a:lnTo>
                <a:lnTo>
                  <a:pt x="527" y="1231"/>
                </a:lnTo>
                <a:lnTo>
                  <a:pt x="423" y="1331"/>
                </a:lnTo>
                <a:lnTo>
                  <a:pt x="324" y="1432"/>
                </a:lnTo>
                <a:lnTo>
                  <a:pt x="232" y="1539"/>
                </a:lnTo>
                <a:lnTo>
                  <a:pt x="180" y="1603"/>
                </a:lnTo>
                <a:lnTo>
                  <a:pt x="139" y="1675"/>
                </a:lnTo>
                <a:lnTo>
                  <a:pt x="99" y="1746"/>
                </a:lnTo>
                <a:lnTo>
                  <a:pt x="70" y="1825"/>
                </a:lnTo>
                <a:lnTo>
                  <a:pt x="41" y="1897"/>
                </a:lnTo>
                <a:lnTo>
                  <a:pt x="24" y="1975"/>
                </a:lnTo>
                <a:lnTo>
                  <a:pt x="12" y="2061"/>
                </a:lnTo>
                <a:lnTo>
                  <a:pt x="1" y="2140"/>
                </a:lnTo>
                <a:lnTo>
                  <a:pt x="1" y="2219"/>
                </a:lnTo>
                <a:lnTo>
                  <a:pt x="1" y="2305"/>
                </a:lnTo>
                <a:lnTo>
                  <a:pt x="12" y="2383"/>
                </a:lnTo>
                <a:lnTo>
                  <a:pt x="24" y="2462"/>
                </a:lnTo>
                <a:lnTo>
                  <a:pt x="41" y="2541"/>
                </a:lnTo>
                <a:lnTo>
                  <a:pt x="64" y="2620"/>
                </a:lnTo>
                <a:lnTo>
                  <a:pt x="87" y="2691"/>
                </a:lnTo>
                <a:lnTo>
                  <a:pt x="122" y="2770"/>
                </a:lnTo>
                <a:lnTo>
                  <a:pt x="157" y="2834"/>
                </a:lnTo>
                <a:lnTo>
                  <a:pt x="191" y="2906"/>
                </a:lnTo>
                <a:lnTo>
                  <a:pt x="238" y="2963"/>
                </a:lnTo>
                <a:lnTo>
                  <a:pt x="278" y="3020"/>
                </a:lnTo>
                <a:lnTo>
                  <a:pt x="330" y="3078"/>
                </a:lnTo>
                <a:lnTo>
                  <a:pt x="382" y="3128"/>
                </a:lnTo>
                <a:lnTo>
                  <a:pt x="434" y="3171"/>
                </a:lnTo>
                <a:lnTo>
                  <a:pt x="492" y="3206"/>
                </a:lnTo>
                <a:lnTo>
                  <a:pt x="556" y="3235"/>
                </a:lnTo>
                <a:lnTo>
                  <a:pt x="613" y="3257"/>
                </a:lnTo>
                <a:lnTo>
                  <a:pt x="677" y="3278"/>
                </a:lnTo>
                <a:lnTo>
                  <a:pt x="746" y="3285"/>
                </a:lnTo>
                <a:lnTo>
                  <a:pt x="816" y="3285"/>
                </a:lnTo>
                <a:lnTo>
                  <a:pt x="885" y="3278"/>
                </a:lnTo>
                <a:lnTo>
                  <a:pt x="954" y="3264"/>
                </a:lnTo>
                <a:lnTo>
                  <a:pt x="1029" y="3235"/>
                </a:lnTo>
                <a:lnTo>
                  <a:pt x="1226" y="3149"/>
                </a:lnTo>
                <a:lnTo>
                  <a:pt x="1422" y="3049"/>
                </a:lnTo>
                <a:lnTo>
                  <a:pt x="1613" y="2942"/>
                </a:lnTo>
                <a:lnTo>
                  <a:pt x="1804" y="2827"/>
                </a:lnTo>
                <a:lnTo>
                  <a:pt x="1995" y="2713"/>
                </a:lnTo>
                <a:lnTo>
                  <a:pt x="2185" y="2598"/>
                </a:lnTo>
                <a:lnTo>
                  <a:pt x="2376" y="2498"/>
                </a:lnTo>
                <a:lnTo>
                  <a:pt x="2573" y="2405"/>
                </a:lnTo>
                <a:lnTo>
                  <a:pt x="2781" y="2319"/>
                </a:lnTo>
                <a:lnTo>
                  <a:pt x="2983" y="2247"/>
                </a:lnTo>
                <a:lnTo>
                  <a:pt x="3191" y="2176"/>
                </a:lnTo>
                <a:lnTo>
                  <a:pt x="3405" y="2119"/>
                </a:lnTo>
                <a:lnTo>
                  <a:pt x="3613" y="2061"/>
                </a:lnTo>
                <a:lnTo>
                  <a:pt x="3827" y="2011"/>
                </a:lnTo>
                <a:lnTo>
                  <a:pt x="4035" y="1975"/>
                </a:lnTo>
                <a:lnTo>
                  <a:pt x="4249" y="1940"/>
                </a:lnTo>
                <a:lnTo>
                  <a:pt x="4341" y="1918"/>
                </a:lnTo>
                <a:lnTo>
                  <a:pt x="4422" y="1890"/>
                </a:lnTo>
                <a:lnTo>
                  <a:pt x="4497" y="1854"/>
                </a:lnTo>
                <a:lnTo>
                  <a:pt x="4572" y="1811"/>
                </a:lnTo>
                <a:lnTo>
                  <a:pt x="4642" y="1761"/>
                </a:lnTo>
                <a:lnTo>
                  <a:pt x="4700" y="1704"/>
                </a:lnTo>
                <a:lnTo>
                  <a:pt x="4757" y="1646"/>
                </a:lnTo>
                <a:lnTo>
                  <a:pt x="4804" y="1575"/>
                </a:lnTo>
                <a:lnTo>
                  <a:pt x="4850" y="1503"/>
                </a:lnTo>
                <a:lnTo>
                  <a:pt x="4890" y="1432"/>
                </a:lnTo>
                <a:lnTo>
                  <a:pt x="4925" y="1353"/>
                </a:lnTo>
                <a:lnTo>
                  <a:pt x="4948" y="1274"/>
                </a:lnTo>
                <a:lnTo>
                  <a:pt x="4971" y="1188"/>
                </a:lnTo>
                <a:lnTo>
                  <a:pt x="4989" y="1102"/>
                </a:lnTo>
                <a:lnTo>
                  <a:pt x="5000" y="1016"/>
                </a:lnTo>
                <a:lnTo>
                  <a:pt x="5000" y="931"/>
                </a:lnTo>
                <a:lnTo>
                  <a:pt x="5000" y="845"/>
                </a:lnTo>
                <a:lnTo>
                  <a:pt x="4994" y="759"/>
                </a:lnTo>
                <a:lnTo>
                  <a:pt x="4977" y="680"/>
                </a:lnTo>
                <a:lnTo>
                  <a:pt x="4960" y="601"/>
                </a:lnTo>
                <a:lnTo>
                  <a:pt x="4937" y="523"/>
                </a:lnTo>
                <a:lnTo>
                  <a:pt x="4902" y="444"/>
                </a:lnTo>
                <a:lnTo>
                  <a:pt x="4867" y="372"/>
                </a:lnTo>
                <a:lnTo>
                  <a:pt x="4821" y="308"/>
                </a:lnTo>
                <a:lnTo>
                  <a:pt x="4775" y="244"/>
                </a:lnTo>
                <a:lnTo>
                  <a:pt x="4717" y="186"/>
                </a:lnTo>
                <a:lnTo>
                  <a:pt x="4653" y="136"/>
                </a:lnTo>
                <a:lnTo>
                  <a:pt x="4584" y="93"/>
                </a:lnTo>
                <a:lnTo>
                  <a:pt x="4515" y="57"/>
                </a:lnTo>
                <a:lnTo>
                  <a:pt x="4434" y="36"/>
                </a:lnTo>
                <a:lnTo>
                  <a:pt x="4347" y="15"/>
                </a:lnTo>
                <a:lnTo>
                  <a:pt x="4249" y="7"/>
                </a:lnTo>
                <a:lnTo>
                  <a:pt x="4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24313" y="1124585"/>
            <a:ext cx="356606" cy="67642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"/>
          <p:cNvSpPr/>
          <p:nvPr/>
        </p:nvSpPr>
        <p:spPr>
          <a:xfrm>
            <a:off x="7903575" y="4736841"/>
            <a:ext cx="881398" cy="77473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"/>
          <p:cNvSpPr/>
          <p:nvPr/>
        </p:nvSpPr>
        <p:spPr>
          <a:xfrm>
            <a:off x="8043375" y="892013"/>
            <a:ext cx="437125" cy="331750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"/>
          <p:cNvSpPr/>
          <p:nvPr/>
        </p:nvSpPr>
        <p:spPr>
          <a:xfrm>
            <a:off x="8129650" y="972163"/>
            <a:ext cx="544450" cy="369850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>
            <a:off x="357750" y="4511763"/>
            <a:ext cx="286125" cy="37305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>
            <a:off x="467266" y="222041"/>
            <a:ext cx="881421" cy="520583"/>
            <a:chOff x="3863003" y="76204"/>
            <a:chExt cx="881421" cy="520583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7915425" y="303224"/>
            <a:ext cx="259445" cy="264397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"/>
          <p:cNvSpPr/>
          <p:nvPr/>
        </p:nvSpPr>
        <p:spPr>
          <a:xfrm rot="9860969">
            <a:off x="8637785" y="1661453"/>
            <a:ext cx="195663" cy="32265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8776275" y="2227325"/>
            <a:ext cx="463975" cy="124850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719997" y="1482950"/>
            <a:ext cx="371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720000" y="2493775"/>
            <a:ext cx="3943800" cy="13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9"/>
          <p:cNvSpPr/>
          <p:nvPr/>
        </p:nvSpPr>
        <p:spPr>
          <a:xfrm rot="10800000">
            <a:off x="358779" y="408134"/>
            <a:ext cx="395820" cy="541616"/>
          </a:xfrm>
          <a:custGeom>
            <a:avLst/>
            <a:gdLst/>
            <a:ahLst/>
            <a:cxnLst/>
            <a:rect l="l" t="t" r="r" b="b"/>
            <a:pathLst>
              <a:path w="159766" h="119562" extrusionOk="0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"/>
          <p:cNvSpPr/>
          <p:nvPr/>
        </p:nvSpPr>
        <p:spPr>
          <a:xfrm rot="10800000">
            <a:off x="449" y="2899162"/>
            <a:ext cx="1585975" cy="2251273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9"/>
          <p:cNvSpPr/>
          <p:nvPr/>
        </p:nvSpPr>
        <p:spPr>
          <a:xfrm rot="8455697">
            <a:off x="6497113" y="1565556"/>
            <a:ext cx="805618" cy="377414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"/>
          <p:cNvSpPr/>
          <p:nvPr/>
        </p:nvSpPr>
        <p:spPr>
          <a:xfrm rot="10800000">
            <a:off x="6701074" y="-78586"/>
            <a:ext cx="1414525" cy="756712"/>
          </a:xfrm>
          <a:custGeom>
            <a:avLst/>
            <a:gdLst/>
            <a:ahLst/>
            <a:cxnLst/>
            <a:rect l="l" t="t" r="r" b="b"/>
            <a:pathLst>
              <a:path w="425421" h="124357" extrusionOk="0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"/>
          <p:cNvSpPr/>
          <p:nvPr/>
        </p:nvSpPr>
        <p:spPr>
          <a:xfrm rot="10800000">
            <a:off x="6543874" y="895534"/>
            <a:ext cx="941976" cy="441224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"/>
          <p:cNvSpPr/>
          <p:nvPr/>
        </p:nvSpPr>
        <p:spPr>
          <a:xfrm rot="10800000">
            <a:off x="8482350" y="1671502"/>
            <a:ext cx="203107" cy="142446"/>
          </a:xfrm>
          <a:custGeom>
            <a:avLst/>
            <a:gdLst/>
            <a:ahLst/>
            <a:cxnLst/>
            <a:rect l="l" t="t" r="r" b="b"/>
            <a:pathLst>
              <a:path w="71960" h="27579" extrusionOk="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 rot="10800000">
            <a:off x="6330085" y="564813"/>
            <a:ext cx="138142" cy="173213"/>
          </a:xfrm>
          <a:custGeom>
            <a:avLst/>
            <a:gdLst/>
            <a:ahLst/>
            <a:cxnLst/>
            <a:rect l="l" t="t" r="r" b="b"/>
            <a:pathLst>
              <a:path w="48943" h="33536" extrusionOk="0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/>
          <p:nvPr/>
        </p:nvSpPr>
        <p:spPr>
          <a:xfrm rot="10800000">
            <a:off x="5661412" y="2651659"/>
            <a:ext cx="219991" cy="159981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"/>
          <p:cNvSpPr/>
          <p:nvPr/>
        </p:nvSpPr>
        <p:spPr>
          <a:xfrm rot="8100000">
            <a:off x="7655307" y="1421703"/>
            <a:ext cx="488502" cy="233958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 rot="8100000">
            <a:off x="7871544" y="1464494"/>
            <a:ext cx="429279" cy="208369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 rot="10800000">
            <a:off x="8478047" y="559660"/>
            <a:ext cx="390911" cy="188039"/>
          </a:xfrm>
          <a:custGeom>
            <a:avLst/>
            <a:gdLst/>
            <a:ahLst/>
            <a:cxnLst/>
            <a:rect l="l" t="t" r="r" b="b"/>
            <a:pathLst>
              <a:path w="116256" h="30563" extrusionOk="0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 rot="10800000">
            <a:off x="8561033" y="450485"/>
            <a:ext cx="321368" cy="187694"/>
          </a:xfrm>
          <a:custGeom>
            <a:avLst/>
            <a:gdLst/>
            <a:ahLst/>
            <a:cxnLst/>
            <a:rect l="l" t="t" r="r" b="b"/>
            <a:pathLst>
              <a:path w="95574" h="30507" extrusionOk="0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"/>
          <p:cNvSpPr/>
          <p:nvPr/>
        </p:nvSpPr>
        <p:spPr>
          <a:xfrm rot="10800000">
            <a:off x="8262064" y="773911"/>
            <a:ext cx="124214" cy="56340"/>
          </a:xfrm>
          <a:custGeom>
            <a:avLst/>
            <a:gdLst/>
            <a:ahLst/>
            <a:cxnLst/>
            <a:rect l="l" t="t" r="r" b="b"/>
            <a:pathLst>
              <a:path w="32645" h="8089" extrusionOk="0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"/>
          <p:cNvSpPr/>
          <p:nvPr/>
        </p:nvSpPr>
        <p:spPr>
          <a:xfrm rot="10800000">
            <a:off x="7995395" y="741221"/>
            <a:ext cx="90304" cy="36267"/>
          </a:xfrm>
          <a:custGeom>
            <a:avLst/>
            <a:gdLst/>
            <a:ahLst/>
            <a:cxnLst/>
            <a:rect l="l" t="t" r="r" b="b"/>
            <a:pathLst>
              <a:path w="23733" h="5207" extrusionOk="0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rot="10800000">
            <a:off x="7136052" y="866549"/>
            <a:ext cx="140445" cy="68673"/>
          </a:xfrm>
          <a:custGeom>
            <a:avLst/>
            <a:gdLst/>
            <a:ahLst/>
            <a:cxnLst/>
            <a:rect l="l" t="t" r="r" b="b"/>
            <a:pathLst>
              <a:path w="42081" h="11244" extrusionOk="0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10800000">
            <a:off x="7047508" y="993228"/>
            <a:ext cx="68315" cy="73540"/>
          </a:xfrm>
          <a:custGeom>
            <a:avLst/>
            <a:gdLst/>
            <a:ahLst/>
            <a:cxnLst/>
            <a:rect l="l" t="t" r="r" b="b"/>
            <a:pathLst>
              <a:path w="20469" h="12041" extrusionOk="0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rot="10800000">
            <a:off x="6948467" y="1310236"/>
            <a:ext cx="54424" cy="116234"/>
          </a:xfrm>
          <a:custGeom>
            <a:avLst/>
            <a:gdLst/>
            <a:ahLst/>
            <a:cxnLst/>
            <a:rect l="l" t="t" r="r" b="b"/>
            <a:pathLst>
              <a:path w="12701" h="14821" extrusionOk="0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rot="10800000">
            <a:off x="6999113" y="1482531"/>
            <a:ext cx="51463" cy="82731"/>
          </a:xfrm>
          <a:custGeom>
            <a:avLst/>
            <a:gdLst/>
            <a:ahLst/>
            <a:cxnLst/>
            <a:rect l="l" t="t" r="r" b="b"/>
            <a:pathLst>
              <a:path w="12010" h="10549" extrusionOk="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/>
          <p:nvPr/>
        </p:nvSpPr>
        <p:spPr>
          <a:xfrm rot="10800000">
            <a:off x="7222426" y="1794116"/>
            <a:ext cx="77035" cy="82317"/>
          </a:xfrm>
          <a:custGeom>
            <a:avLst/>
            <a:gdLst/>
            <a:ahLst/>
            <a:cxnLst/>
            <a:rect l="l" t="t" r="r" b="b"/>
            <a:pathLst>
              <a:path w="23685" h="13829" extrusionOk="0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"/>
          <p:cNvSpPr/>
          <p:nvPr/>
        </p:nvSpPr>
        <p:spPr>
          <a:xfrm rot="10800000">
            <a:off x="7346993" y="2010694"/>
            <a:ext cx="95406" cy="99746"/>
          </a:xfrm>
          <a:custGeom>
            <a:avLst/>
            <a:gdLst/>
            <a:ahLst/>
            <a:cxnLst/>
            <a:rect l="l" t="t" r="r" b="b"/>
            <a:pathLst>
              <a:path w="29333" h="16757" extrusionOk="0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rot="8395659">
            <a:off x="8473047" y="2191729"/>
            <a:ext cx="338135" cy="844760"/>
          </a:xfrm>
          <a:custGeom>
            <a:avLst/>
            <a:gdLst/>
            <a:ahLst/>
            <a:cxnLst/>
            <a:rect l="l" t="t" r="r" b="b"/>
            <a:pathLst>
              <a:path w="104652" h="142924" extrusionOk="0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>
            <a:spLocks noGrp="1"/>
          </p:cNvSpPr>
          <p:nvPr>
            <p:ph type="subTitle" idx="1"/>
          </p:nvPr>
        </p:nvSpPr>
        <p:spPr>
          <a:xfrm>
            <a:off x="930300" y="2752250"/>
            <a:ext cx="334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5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ubTitle" idx="2"/>
          </p:nvPr>
        </p:nvSpPr>
        <p:spPr>
          <a:xfrm>
            <a:off x="4920150" y="2752250"/>
            <a:ext cx="334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5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ubTitle" idx="3"/>
          </p:nvPr>
        </p:nvSpPr>
        <p:spPr>
          <a:xfrm>
            <a:off x="1092575" y="3248600"/>
            <a:ext cx="3015300" cy="9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subTitle" idx="4"/>
          </p:nvPr>
        </p:nvSpPr>
        <p:spPr>
          <a:xfrm>
            <a:off x="5082550" y="3248600"/>
            <a:ext cx="3015300" cy="9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4"/>
          <p:cNvSpPr/>
          <p:nvPr/>
        </p:nvSpPr>
        <p:spPr>
          <a:xfrm rot="6946894" flipH="1">
            <a:off x="7881448" y="714844"/>
            <a:ext cx="642085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4"/>
          <p:cNvSpPr/>
          <p:nvPr/>
        </p:nvSpPr>
        <p:spPr>
          <a:xfrm flipH="1">
            <a:off x="4315" y="233691"/>
            <a:ext cx="381508" cy="477377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4"/>
          <p:cNvSpPr/>
          <p:nvPr/>
        </p:nvSpPr>
        <p:spPr>
          <a:xfrm rot="10800000" flipH="1">
            <a:off x="8478649" y="2337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4"/>
          <p:cNvSpPr/>
          <p:nvPr/>
        </p:nvSpPr>
        <p:spPr>
          <a:xfrm rot="10800000" flipH="1">
            <a:off x="8440964" y="1764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4"/>
          <p:cNvSpPr/>
          <p:nvPr/>
        </p:nvSpPr>
        <p:spPr>
          <a:xfrm rot="10800000" flipH="1">
            <a:off x="7923937" y="228610"/>
            <a:ext cx="59923" cy="1059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"/>
          <p:cNvSpPr/>
          <p:nvPr/>
        </p:nvSpPr>
        <p:spPr>
          <a:xfrm rot="10800000" flipH="1">
            <a:off x="7922623" y="420350"/>
            <a:ext cx="32196" cy="9429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4"/>
          <p:cNvSpPr/>
          <p:nvPr/>
        </p:nvSpPr>
        <p:spPr>
          <a:xfrm rot="10800000" flipH="1">
            <a:off x="7963370" y="562395"/>
            <a:ext cx="76194" cy="8492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4"/>
          <p:cNvSpPr/>
          <p:nvPr/>
        </p:nvSpPr>
        <p:spPr>
          <a:xfrm rot="10800000" flipH="1">
            <a:off x="8495790" y="1040931"/>
            <a:ext cx="83977" cy="81834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4"/>
          <p:cNvSpPr/>
          <p:nvPr/>
        </p:nvSpPr>
        <p:spPr>
          <a:xfrm rot="10800000" flipH="1">
            <a:off x="8669007" y="1216727"/>
            <a:ext cx="99984" cy="102190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4"/>
          <p:cNvSpPr/>
          <p:nvPr/>
        </p:nvSpPr>
        <p:spPr>
          <a:xfrm rot="-5400000" flipH="1">
            <a:off x="-162934" y="839580"/>
            <a:ext cx="716024" cy="390161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/>
          <p:nvPr/>
        </p:nvSpPr>
        <p:spPr>
          <a:xfrm rot="10800000" flipH="1">
            <a:off x="8242013" y="4476536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4"/>
          <p:cNvSpPr/>
          <p:nvPr/>
        </p:nvSpPr>
        <p:spPr>
          <a:xfrm rot="10800000">
            <a:off x="-107416" y="4665733"/>
            <a:ext cx="784478" cy="583641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4"/>
          <p:cNvSpPr/>
          <p:nvPr/>
        </p:nvSpPr>
        <p:spPr>
          <a:xfrm>
            <a:off x="8776275" y="2227325"/>
            <a:ext cx="463975" cy="124850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287756" y="4288359"/>
            <a:ext cx="988161" cy="583626"/>
            <a:chOff x="3863003" y="76204"/>
            <a:chExt cx="881421" cy="520583"/>
          </a:xfrm>
        </p:grpSpPr>
        <p:sp>
          <p:nvSpPr>
            <p:cNvPr id="260" name="Google Shape;260;p14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14"/>
          <p:cNvSpPr/>
          <p:nvPr/>
        </p:nvSpPr>
        <p:spPr>
          <a:xfrm>
            <a:off x="243000" y="3787775"/>
            <a:ext cx="273375" cy="24488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60" r:id="rId9"/>
    <p:sldLayoutId id="2147483662" r:id="rId10"/>
    <p:sldLayoutId id="2147483663" r:id="rId11"/>
    <p:sldLayoutId id="2147483667" r:id="rId12"/>
    <p:sldLayoutId id="2147483668" r:id="rId13"/>
    <p:sldLayoutId id="2147483675" r:id="rId14"/>
    <p:sldLayoutId id="214748367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 txBox="1">
            <a:spLocks noGrp="1"/>
          </p:cNvSpPr>
          <p:nvPr>
            <p:ph type="ctrTitle"/>
          </p:nvPr>
        </p:nvSpPr>
        <p:spPr>
          <a:xfrm>
            <a:off x="1949500" y="1300850"/>
            <a:ext cx="5244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 dirty="0" smtClean="0"/>
              <a:t>Omnidirectional </a:t>
            </a:r>
            <a:r>
              <a:rPr lang="en" sz="6400" dirty="0" smtClean="0">
                <a:solidFill>
                  <a:schemeClr val="lt1"/>
                </a:solidFill>
              </a:rPr>
              <a:t>Mobile Robot</a:t>
            </a:r>
            <a:endParaRPr sz="6400" dirty="0">
              <a:solidFill>
                <a:schemeClr val="lt1"/>
              </a:solidFill>
            </a:endParaRPr>
          </a:p>
        </p:txBody>
      </p:sp>
      <p:sp>
        <p:nvSpPr>
          <p:cNvPr id="554" name="Google Shape;554;p33"/>
          <p:cNvSpPr/>
          <p:nvPr/>
        </p:nvSpPr>
        <p:spPr>
          <a:xfrm rot="10800000">
            <a:off x="8665991" y="1763089"/>
            <a:ext cx="359566" cy="320229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3"/>
          <p:cNvSpPr/>
          <p:nvPr/>
        </p:nvSpPr>
        <p:spPr>
          <a:xfrm rot="10800000">
            <a:off x="456879" y="1681256"/>
            <a:ext cx="87656" cy="105369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3"/>
          <p:cNvSpPr/>
          <p:nvPr/>
        </p:nvSpPr>
        <p:spPr>
          <a:xfrm rot="10800000">
            <a:off x="7194408" y="270001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33"/>
          <p:cNvGrpSpPr/>
          <p:nvPr/>
        </p:nvGrpSpPr>
        <p:grpSpPr>
          <a:xfrm rot="10800000">
            <a:off x="391236" y="2266416"/>
            <a:ext cx="1611376" cy="2172791"/>
            <a:chOff x="-4757725" y="-24679200"/>
            <a:chExt cx="6587800" cy="24917325"/>
          </a:xfrm>
        </p:grpSpPr>
        <p:sp>
          <p:nvSpPr>
            <p:cNvPr id="558" name="Google Shape;558;p33"/>
            <p:cNvSpPr/>
            <p:nvPr/>
          </p:nvSpPr>
          <p:spPr>
            <a:xfrm>
              <a:off x="-4670350" y="-21838250"/>
              <a:ext cx="840975" cy="2313150"/>
            </a:xfrm>
            <a:custGeom>
              <a:avLst/>
              <a:gdLst/>
              <a:ahLst/>
              <a:cxnLst/>
              <a:rect l="l" t="t" r="r" b="b"/>
              <a:pathLst>
                <a:path w="33639" h="92526" extrusionOk="0">
                  <a:moveTo>
                    <a:pt x="9599" y="0"/>
                  </a:moveTo>
                  <a:lnTo>
                    <a:pt x="9162" y="865"/>
                  </a:lnTo>
                  <a:lnTo>
                    <a:pt x="8724" y="1730"/>
                  </a:lnTo>
                  <a:lnTo>
                    <a:pt x="8299" y="2595"/>
                  </a:lnTo>
                  <a:lnTo>
                    <a:pt x="7881" y="3479"/>
                  </a:lnTo>
                  <a:lnTo>
                    <a:pt x="7469" y="4362"/>
                  </a:lnTo>
                  <a:lnTo>
                    <a:pt x="7063" y="5246"/>
                  </a:lnTo>
                  <a:lnTo>
                    <a:pt x="6670" y="6148"/>
                  </a:lnTo>
                  <a:lnTo>
                    <a:pt x="6284" y="7068"/>
                  </a:lnTo>
                  <a:lnTo>
                    <a:pt x="5904" y="7988"/>
                  </a:lnTo>
                  <a:lnTo>
                    <a:pt x="5531" y="8927"/>
                  </a:lnTo>
                  <a:lnTo>
                    <a:pt x="5170" y="9884"/>
                  </a:lnTo>
                  <a:lnTo>
                    <a:pt x="4816" y="10860"/>
                  </a:lnTo>
                  <a:lnTo>
                    <a:pt x="4475" y="11835"/>
                  </a:lnTo>
                  <a:lnTo>
                    <a:pt x="4147" y="12847"/>
                  </a:lnTo>
                  <a:lnTo>
                    <a:pt x="3825" y="13878"/>
                  </a:lnTo>
                  <a:lnTo>
                    <a:pt x="3509" y="14946"/>
                  </a:lnTo>
                  <a:lnTo>
                    <a:pt x="3213" y="16032"/>
                  </a:lnTo>
                  <a:lnTo>
                    <a:pt x="2923" y="17136"/>
                  </a:lnTo>
                  <a:lnTo>
                    <a:pt x="2782" y="17706"/>
                  </a:lnTo>
                  <a:lnTo>
                    <a:pt x="2647" y="18277"/>
                  </a:lnTo>
                  <a:lnTo>
                    <a:pt x="2511" y="18848"/>
                  </a:lnTo>
                  <a:lnTo>
                    <a:pt x="2376" y="19437"/>
                  </a:lnTo>
                  <a:lnTo>
                    <a:pt x="2248" y="20044"/>
                  </a:lnTo>
                  <a:lnTo>
                    <a:pt x="2125" y="20651"/>
                  </a:lnTo>
                  <a:lnTo>
                    <a:pt x="2003" y="21259"/>
                  </a:lnTo>
                  <a:lnTo>
                    <a:pt x="1881" y="21885"/>
                  </a:lnTo>
                  <a:lnTo>
                    <a:pt x="1765" y="22510"/>
                  </a:lnTo>
                  <a:lnTo>
                    <a:pt x="1655" y="23155"/>
                  </a:lnTo>
                  <a:lnTo>
                    <a:pt x="1546" y="23799"/>
                  </a:lnTo>
                  <a:lnTo>
                    <a:pt x="1436" y="24461"/>
                  </a:lnTo>
                  <a:lnTo>
                    <a:pt x="1333" y="25124"/>
                  </a:lnTo>
                  <a:lnTo>
                    <a:pt x="1237" y="25805"/>
                  </a:lnTo>
                  <a:lnTo>
                    <a:pt x="1140" y="26486"/>
                  </a:lnTo>
                  <a:lnTo>
                    <a:pt x="1044" y="27185"/>
                  </a:lnTo>
                  <a:lnTo>
                    <a:pt x="960" y="27885"/>
                  </a:lnTo>
                  <a:lnTo>
                    <a:pt x="870" y="28603"/>
                  </a:lnTo>
                  <a:lnTo>
                    <a:pt x="786" y="29339"/>
                  </a:lnTo>
                  <a:lnTo>
                    <a:pt x="709" y="30075"/>
                  </a:lnTo>
                  <a:lnTo>
                    <a:pt x="638" y="30830"/>
                  </a:lnTo>
                  <a:lnTo>
                    <a:pt x="561" y="31584"/>
                  </a:lnTo>
                  <a:lnTo>
                    <a:pt x="496" y="32357"/>
                  </a:lnTo>
                  <a:lnTo>
                    <a:pt x="432" y="33149"/>
                  </a:lnTo>
                  <a:lnTo>
                    <a:pt x="374" y="33940"/>
                  </a:lnTo>
                  <a:lnTo>
                    <a:pt x="316" y="34750"/>
                  </a:lnTo>
                  <a:lnTo>
                    <a:pt x="265" y="35560"/>
                  </a:lnTo>
                  <a:lnTo>
                    <a:pt x="213" y="36407"/>
                  </a:lnTo>
                  <a:lnTo>
                    <a:pt x="162" y="37382"/>
                  </a:lnTo>
                  <a:lnTo>
                    <a:pt x="117" y="38358"/>
                  </a:lnTo>
                  <a:lnTo>
                    <a:pt x="84" y="39333"/>
                  </a:lnTo>
                  <a:lnTo>
                    <a:pt x="52" y="40309"/>
                  </a:lnTo>
                  <a:lnTo>
                    <a:pt x="33" y="41284"/>
                  </a:lnTo>
                  <a:lnTo>
                    <a:pt x="14" y="42260"/>
                  </a:lnTo>
                  <a:lnTo>
                    <a:pt x="1" y="43235"/>
                  </a:lnTo>
                  <a:lnTo>
                    <a:pt x="1" y="44211"/>
                  </a:lnTo>
                  <a:lnTo>
                    <a:pt x="7" y="45168"/>
                  </a:lnTo>
                  <a:lnTo>
                    <a:pt x="14" y="46143"/>
                  </a:lnTo>
                  <a:lnTo>
                    <a:pt x="33" y="47101"/>
                  </a:lnTo>
                  <a:lnTo>
                    <a:pt x="52" y="48058"/>
                  </a:lnTo>
                  <a:lnTo>
                    <a:pt x="84" y="49015"/>
                  </a:lnTo>
                  <a:lnTo>
                    <a:pt x="117" y="49972"/>
                  </a:lnTo>
                  <a:lnTo>
                    <a:pt x="162" y="50929"/>
                  </a:lnTo>
                  <a:lnTo>
                    <a:pt x="213" y="51868"/>
                  </a:lnTo>
                  <a:lnTo>
                    <a:pt x="265" y="52806"/>
                  </a:lnTo>
                  <a:lnTo>
                    <a:pt x="329" y="53745"/>
                  </a:lnTo>
                  <a:lnTo>
                    <a:pt x="393" y="54684"/>
                  </a:lnTo>
                  <a:lnTo>
                    <a:pt x="471" y="55604"/>
                  </a:lnTo>
                  <a:lnTo>
                    <a:pt x="548" y="56524"/>
                  </a:lnTo>
                  <a:lnTo>
                    <a:pt x="638" y="57445"/>
                  </a:lnTo>
                  <a:lnTo>
                    <a:pt x="728" y="58365"/>
                  </a:lnTo>
                  <a:lnTo>
                    <a:pt x="825" y="59267"/>
                  </a:lnTo>
                  <a:lnTo>
                    <a:pt x="934" y="60169"/>
                  </a:lnTo>
                  <a:lnTo>
                    <a:pt x="1044" y="61052"/>
                  </a:lnTo>
                  <a:lnTo>
                    <a:pt x="1160" y="61936"/>
                  </a:lnTo>
                  <a:lnTo>
                    <a:pt x="1282" y="62819"/>
                  </a:lnTo>
                  <a:lnTo>
                    <a:pt x="1411" y="63684"/>
                  </a:lnTo>
                  <a:lnTo>
                    <a:pt x="1546" y="64549"/>
                  </a:lnTo>
                  <a:lnTo>
                    <a:pt x="1681" y="65414"/>
                  </a:lnTo>
                  <a:lnTo>
                    <a:pt x="1829" y="66261"/>
                  </a:lnTo>
                  <a:lnTo>
                    <a:pt x="1984" y="67089"/>
                  </a:lnTo>
                  <a:lnTo>
                    <a:pt x="2138" y="67917"/>
                  </a:lnTo>
                  <a:lnTo>
                    <a:pt x="2305" y="68746"/>
                  </a:lnTo>
                  <a:lnTo>
                    <a:pt x="2473" y="69556"/>
                  </a:lnTo>
                  <a:lnTo>
                    <a:pt x="2647" y="70365"/>
                  </a:lnTo>
                  <a:lnTo>
                    <a:pt x="2827" y="71157"/>
                  </a:lnTo>
                  <a:lnTo>
                    <a:pt x="3014" y="71930"/>
                  </a:lnTo>
                  <a:lnTo>
                    <a:pt x="3200" y="72703"/>
                  </a:lnTo>
                  <a:lnTo>
                    <a:pt x="3400" y="73458"/>
                  </a:lnTo>
                  <a:lnTo>
                    <a:pt x="3599" y="74212"/>
                  </a:lnTo>
                  <a:lnTo>
                    <a:pt x="3812" y="74949"/>
                  </a:lnTo>
                  <a:lnTo>
                    <a:pt x="4024" y="75685"/>
                  </a:lnTo>
                  <a:lnTo>
                    <a:pt x="4243" y="76403"/>
                  </a:lnTo>
                  <a:lnTo>
                    <a:pt x="4469" y="77102"/>
                  </a:lnTo>
                  <a:lnTo>
                    <a:pt x="4694" y="77801"/>
                  </a:lnTo>
                  <a:lnTo>
                    <a:pt x="4932" y="78482"/>
                  </a:lnTo>
                  <a:lnTo>
                    <a:pt x="5170" y="79145"/>
                  </a:lnTo>
                  <a:lnTo>
                    <a:pt x="5415" y="79808"/>
                  </a:lnTo>
                  <a:lnTo>
                    <a:pt x="5666" y="80433"/>
                  </a:lnTo>
                  <a:lnTo>
                    <a:pt x="5917" y="81078"/>
                  </a:lnTo>
                  <a:lnTo>
                    <a:pt x="6181" y="81685"/>
                  </a:lnTo>
                  <a:lnTo>
                    <a:pt x="6445" y="82292"/>
                  </a:lnTo>
                  <a:lnTo>
                    <a:pt x="6715" y="82863"/>
                  </a:lnTo>
                  <a:lnTo>
                    <a:pt x="6992" y="83434"/>
                  </a:lnTo>
                  <a:lnTo>
                    <a:pt x="7269" y="84004"/>
                  </a:lnTo>
                  <a:lnTo>
                    <a:pt x="7559" y="84538"/>
                  </a:lnTo>
                  <a:lnTo>
                    <a:pt x="7848" y="85072"/>
                  </a:lnTo>
                  <a:lnTo>
                    <a:pt x="8145" y="85569"/>
                  </a:lnTo>
                  <a:lnTo>
                    <a:pt x="8441" y="86066"/>
                  </a:lnTo>
                  <a:lnTo>
                    <a:pt x="8750" y="86544"/>
                  </a:lnTo>
                  <a:lnTo>
                    <a:pt x="9059" y="87004"/>
                  </a:lnTo>
                  <a:lnTo>
                    <a:pt x="9368" y="87464"/>
                  </a:lnTo>
                  <a:lnTo>
                    <a:pt x="9735" y="87943"/>
                  </a:lnTo>
                  <a:lnTo>
                    <a:pt x="10095" y="88403"/>
                  </a:lnTo>
                  <a:lnTo>
                    <a:pt x="10456" y="88845"/>
                  </a:lnTo>
                  <a:lnTo>
                    <a:pt x="10816" y="89250"/>
                  </a:lnTo>
                  <a:lnTo>
                    <a:pt x="11170" y="89636"/>
                  </a:lnTo>
                  <a:lnTo>
                    <a:pt x="11518" y="90004"/>
                  </a:lnTo>
                  <a:lnTo>
                    <a:pt x="11872" y="90336"/>
                  </a:lnTo>
                  <a:lnTo>
                    <a:pt x="12213" y="90649"/>
                  </a:lnTo>
                  <a:lnTo>
                    <a:pt x="12561" y="90925"/>
                  </a:lnTo>
                  <a:lnTo>
                    <a:pt x="12902" y="91182"/>
                  </a:lnTo>
                  <a:lnTo>
                    <a:pt x="13237" y="91422"/>
                  </a:lnTo>
                  <a:lnTo>
                    <a:pt x="13572" y="91643"/>
                  </a:lnTo>
                  <a:lnTo>
                    <a:pt x="13906" y="91827"/>
                  </a:lnTo>
                  <a:lnTo>
                    <a:pt x="14235" y="91992"/>
                  </a:lnTo>
                  <a:lnTo>
                    <a:pt x="14563" y="92140"/>
                  </a:lnTo>
                  <a:lnTo>
                    <a:pt x="14891" y="92250"/>
                  </a:lnTo>
                  <a:lnTo>
                    <a:pt x="15213" y="92360"/>
                  </a:lnTo>
                  <a:lnTo>
                    <a:pt x="15535" y="92434"/>
                  </a:lnTo>
                  <a:lnTo>
                    <a:pt x="15851" y="92489"/>
                  </a:lnTo>
                  <a:lnTo>
                    <a:pt x="16166" y="92508"/>
                  </a:lnTo>
                  <a:lnTo>
                    <a:pt x="16475" y="92526"/>
                  </a:lnTo>
                  <a:lnTo>
                    <a:pt x="16784" y="92508"/>
                  </a:lnTo>
                  <a:lnTo>
                    <a:pt x="17087" y="92471"/>
                  </a:lnTo>
                  <a:lnTo>
                    <a:pt x="17396" y="92416"/>
                  </a:lnTo>
                  <a:lnTo>
                    <a:pt x="17692" y="92342"/>
                  </a:lnTo>
                  <a:lnTo>
                    <a:pt x="17994" y="92250"/>
                  </a:lnTo>
                  <a:lnTo>
                    <a:pt x="18284" y="92140"/>
                  </a:lnTo>
                  <a:lnTo>
                    <a:pt x="18580" y="92011"/>
                  </a:lnTo>
                  <a:lnTo>
                    <a:pt x="18870" y="91845"/>
                  </a:lnTo>
                  <a:lnTo>
                    <a:pt x="19160" y="91679"/>
                  </a:lnTo>
                  <a:lnTo>
                    <a:pt x="19443" y="91477"/>
                  </a:lnTo>
                  <a:lnTo>
                    <a:pt x="19720" y="91274"/>
                  </a:lnTo>
                  <a:lnTo>
                    <a:pt x="20003" y="91035"/>
                  </a:lnTo>
                  <a:lnTo>
                    <a:pt x="20280" y="90796"/>
                  </a:lnTo>
                  <a:lnTo>
                    <a:pt x="20550" y="90520"/>
                  </a:lnTo>
                  <a:lnTo>
                    <a:pt x="20821" y="90244"/>
                  </a:lnTo>
                  <a:lnTo>
                    <a:pt x="21091" y="89949"/>
                  </a:lnTo>
                  <a:lnTo>
                    <a:pt x="21355" y="89618"/>
                  </a:lnTo>
                  <a:lnTo>
                    <a:pt x="21619" y="89287"/>
                  </a:lnTo>
                  <a:lnTo>
                    <a:pt x="21876" y="88937"/>
                  </a:lnTo>
                  <a:lnTo>
                    <a:pt x="22134" y="88569"/>
                  </a:lnTo>
                  <a:lnTo>
                    <a:pt x="22391" y="88182"/>
                  </a:lnTo>
                  <a:lnTo>
                    <a:pt x="22642" y="87777"/>
                  </a:lnTo>
                  <a:lnTo>
                    <a:pt x="22887" y="87354"/>
                  </a:lnTo>
                  <a:lnTo>
                    <a:pt x="23132" y="86931"/>
                  </a:lnTo>
                  <a:lnTo>
                    <a:pt x="23376" y="86471"/>
                  </a:lnTo>
                  <a:lnTo>
                    <a:pt x="23621" y="86010"/>
                  </a:lnTo>
                  <a:lnTo>
                    <a:pt x="23853" y="85532"/>
                  </a:lnTo>
                  <a:lnTo>
                    <a:pt x="24091" y="85035"/>
                  </a:lnTo>
                  <a:lnTo>
                    <a:pt x="24323" y="84538"/>
                  </a:lnTo>
                  <a:lnTo>
                    <a:pt x="24554" y="84004"/>
                  </a:lnTo>
                  <a:lnTo>
                    <a:pt x="24780" y="83470"/>
                  </a:lnTo>
                  <a:lnTo>
                    <a:pt x="25005" y="82937"/>
                  </a:lnTo>
                  <a:lnTo>
                    <a:pt x="25224" y="82366"/>
                  </a:lnTo>
                  <a:lnTo>
                    <a:pt x="25443" y="81795"/>
                  </a:lnTo>
                  <a:lnTo>
                    <a:pt x="25655" y="81206"/>
                  </a:lnTo>
                  <a:lnTo>
                    <a:pt x="25868" y="80599"/>
                  </a:lnTo>
                  <a:lnTo>
                    <a:pt x="26080" y="79992"/>
                  </a:lnTo>
                  <a:lnTo>
                    <a:pt x="26286" y="79366"/>
                  </a:lnTo>
                  <a:lnTo>
                    <a:pt x="26492" y="78740"/>
                  </a:lnTo>
                  <a:lnTo>
                    <a:pt x="26692" y="78077"/>
                  </a:lnTo>
                  <a:lnTo>
                    <a:pt x="26891" y="77433"/>
                  </a:lnTo>
                  <a:lnTo>
                    <a:pt x="27084" y="76752"/>
                  </a:lnTo>
                  <a:lnTo>
                    <a:pt x="27278" y="76071"/>
                  </a:lnTo>
                  <a:lnTo>
                    <a:pt x="27471" y="75390"/>
                  </a:lnTo>
                  <a:lnTo>
                    <a:pt x="27657" y="74672"/>
                  </a:lnTo>
                  <a:lnTo>
                    <a:pt x="27838" y="73973"/>
                  </a:lnTo>
                  <a:lnTo>
                    <a:pt x="28024" y="73255"/>
                  </a:lnTo>
                  <a:lnTo>
                    <a:pt x="28198" y="72519"/>
                  </a:lnTo>
                  <a:lnTo>
                    <a:pt x="28378" y="71783"/>
                  </a:lnTo>
                  <a:lnTo>
                    <a:pt x="28552" y="71028"/>
                  </a:lnTo>
                  <a:lnTo>
                    <a:pt x="28720" y="70273"/>
                  </a:lnTo>
                  <a:lnTo>
                    <a:pt x="28887" y="69500"/>
                  </a:lnTo>
                  <a:lnTo>
                    <a:pt x="29054" y="68727"/>
                  </a:lnTo>
                  <a:lnTo>
                    <a:pt x="29370" y="67163"/>
                  </a:lnTo>
                  <a:lnTo>
                    <a:pt x="29679" y="65562"/>
                  </a:lnTo>
                  <a:lnTo>
                    <a:pt x="29981" y="63923"/>
                  </a:lnTo>
                  <a:lnTo>
                    <a:pt x="30265" y="62267"/>
                  </a:lnTo>
                  <a:lnTo>
                    <a:pt x="30542" y="60592"/>
                  </a:lnTo>
                  <a:lnTo>
                    <a:pt x="30805" y="58880"/>
                  </a:lnTo>
                  <a:lnTo>
                    <a:pt x="31057" y="57169"/>
                  </a:lnTo>
                  <a:lnTo>
                    <a:pt x="31295" y="55420"/>
                  </a:lnTo>
                  <a:lnTo>
                    <a:pt x="31527" y="53671"/>
                  </a:lnTo>
                  <a:lnTo>
                    <a:pt x="31739" y="51904"/>
                  </a:lnTo>
                  <a:lnTo>
                    <a:pt x="31945" y="50119"/>
                  </a:lnTo>
                  <a:lnTo>
                    <a:pt x="32145" y="48334"/>
                  </a:lnTo>
                  <a:lnTo>
                    <a:pt x="32325" y="46530"/>
                  </a:lnTo>
                  <a:lnTo>
                    <a:pt x="32492" y="44726"/>
                  </a:lnTo>
                  <a:lnTo>
                    <a:pt x="32653" y="42922"/>
                  </a:lnTo>
                  <a:lnTo>
                    <a:pt x="32801" y="41119"/>
                  </a:lnTo>
                  <a:lnTo>
                    <a:pt x="32936" y="39296"/>
                  </a:lnTo>
                  <a:lnTo>
                    <a:pt x="33059" y="37493"/>
                  </a:lnTo>
                  <a:lnTo>
                    <a:pt x="33168" y="35689"/>
                  </a:lnTo>
                  <a:lnTo>
                    <a:pt x="33271" y="33904"/>
                  </a:lnTo>
                  <a:lnTo>
                    <a:pt x="33361" y="32118"/>
                  </a:lnTo>
                  <a:lnTo>
                    <a:pt x="33439" y="30333"/>
                  </a:lnTo>
                  <a:lnTo>
                    <a:pt x="33503" y="28566"/>
                  </a:lnTo>
                  <a:lnTo>
                    <a:pt x="33554" y="26817"/>
                  </a:lnTo>
                  <a:lnTo>
                    <a:pt x="33593" y="25087"/>
                  </a:lnTo>
                  <a:lnTo>
                    <a:pt x="33619" y="23375"/>
                  </a:lnTo>
                  <a:lnTo>
                    <a:pt x="33638" y="21682"/>
                  </a:lnTo>
                  <a:lnTo>
                    <a:pt x="32730" y="21038"/>
                  </a:lnTo>
                  <a:lnTo>
                    <a:pt x="31823" y="20394"/>
                  </a:lnTo>
                  <a:lnTo>
                    <a:pt x="30908" y="19731"/>
                  </a:lnTo>
                  <a:lnTo>
                    <a:pt x="30007" y="19050"/>
                  </a:lnTo>
                  <a:lnTo>
                    <a:pt x="30033" y="19915"/>
                  </a:lnTo>
                  <a:lnTo>
                    <a:pt x="30052" y="20780"/>
                  </a:lnTo>
                  <a:lnTo>
                    <a:pt x="30065" y="21645"/>
                  </a:lnTo>
                  <a:lnTo>
                    <a:pt x="30065" y="22510"/>
                  </a:lnTo>
                  <a:lnTo>
                    <a:pt x="30065" y="23394"/>
                  </a:lnTo>
                  <a:lnTo>
                    <a:pt x="30052" y="24259"/>
                  </a:lnTo>
                  <a:lnTo>
                    <a:pt x="30027" y="25124"/>
                  </a:lnTo>
                  <a:lnTo>
                    <a:pt x="30001" y="26007"/>
                  </a:lnTo>
                  <a:lnTo>
                    <a:pt x="29962" y="26873"/>
                  </a:lnTo>
                  <a:lnTo>
                    <a:pt x="29924" y="27756"/>
                  </a:lnTo>
                  <a:lnTo>
                    <a:pt x="29872" y="28621"/>
                  </a:lnTo>
                  <a:lnTo>
                    <a:pt x="29814" y="29486"/>
                  </a:lnTo>
                  <a:lnTo>
                    <a:pt x="29750" y="30351"/>
                  </a:lnTo>
                  <a:lnTo>
                    <a:pt x="29672" y="31198"/>
                  </a:lnTo>
                  <a:lnTo>
                    <a:pt x="29595" y="32063"/>
                  </a:lnTo>
                  <a:lnTo>
                    <a:pt x="29505" y="32910"/>
                  </a:lnTo>
                  <a:lnTo>
                    <a:pt x="29415" y="33756"/>
                  </a:lnTo>
                  <a:lnTo>
                    <a:pt x="29312" y="34585"/>
                  </a:lnTo>
                  <a:lnTo>
                    <a:pt x="29202" y="35431"/>
                  </a:lnTo>
                  <a:lnTo>
                    <a:pt x="29087" y="36241"/>
                  </a:lnTo>
                  <a:lnTo>
                    <a:pt x="28964" y="37069"/>
                  </a:lnTo>
                  <a:lnTo>
                    <a:pt x="28842" y="37879"/>
                  </a:lnTo>
                  <a:lnTo>
                    <a:pt x="28707" y="38671"/>
                  </a:lnTo>
                  <a:lnTo>
                    <a:pt x="28565" y="39462"/>
                  </a:lnTo>
                  <a:lnTo>
                    <a:pt x="28417" y="40254"/>
                  </a:lnTo>
                  <a:lnTo>
                    <a:pt x="28263" y="41027"/>
                  </a:lnTo>
                  <a:lnTo>
                    <a:pt x="28108" y="41781"/>
                  </a:lnTo>
                  <a:lnTo>
                    <a:pt x="27941" y="42517"/>
                  </a:lnTo>
                  <a:lnTo>
                    <a:pt x="27767" y="43254"/>
                  </a:lnTo>
                  <a:lnTo>
                    <a:pt x="27593" y="43972"/>
                  </a:lnTo>
                  <a:lnTo>
                    <a:pt x="27406" y="44689"/>
                  </a:lnTo>
                  <a:lnTo>
                    <a:pt x="27220" y="45389"/>
                  </a:lnTo>
                  <a:lnTo>
                    <a:pt x="27027" y="46051"/>
                  </a:lnTo>
                  <a:lnTo>
                    <a:pt x="26827" y="46732"/>
                  </a:lnTo>
                  <a:lnTo>
                    <a:pt x="26621" y="47377"/>
                  </a:lnTo>
                  <a:lnTo>
                    <a:pt x="26415" y="48002"/>
                  </a:lnTo>
                  <a:lnTo>
                    <a:pt x="26196" y="48610"/>
                  </a:lnTo>
                  <a:lnTo>
                    <a:pt x="25977" y="49217"/>
                  </a:lnTo>
                  <a:lnTo>
                    <a:pt x="25752" y="49788"/>
                  </a:lnTo>
                  <a:lnTo>
                    <a:pt x="25520" y="50358"/>
                  </a:lnTo>
                  <a:lnTo>
                    <a:pt x="25288" y="50892"/>
                  </a:lnTo>
                  <a:lnTo>
                    <a:pt x="25044" y="51407"/>
                  </a:lnTo>
                  <a:lnTo>
                    <a:pt x="24799" y="51904"/>
                  </a:lnTo>
                  <a:lnTo>
                    <a:pt x="24548" y="52383"/>
                  </a:lnTo>
                  <a:lnTo>
                    <a:pt x="24297" y="52843"/>
                  </a:lnTo>
                  <a:lnTo>
                    <a:pt x="24039" y="53285"/>
                  </a:lnTo>
                  <a:lnTo>
                    <a:pt x="23775" y="53690"/>
                  </a:lnTo>
                  <a:lnTo>
                    <a:pt x="23511" y="54076"/>
                  </a:lnTo>
                  <a:lnTo>
                    <a:pt x="23235" y="54444"/>
                  </a:lnTo>
                  <a:lnTo>
                    <a:pt x="22964" y="54776"/>
                  </a:lnTo>
                  <a:lnTo>
                    <a:pt x="22681" y="55089"/>
                  </a:lnTo>
                  <a:lnTo>
                    <a:pt x="22398" y="55383"/>
                  </a:lnTo>
                  <a:lnTo>
                    <a:pt x="22114" y="55641"/>
                  </a:lnTo>
                  <a:lnTo>
                    <a:pt x="21825" y="55880"/>
                  </a:lnTo>
                  <a:lnTo>
                    <a:pt x="21529" y="56083"/>
                  </a:lnTo>
                  <a:lnTo>
                    <a:pt x="21233" y="56267"/>
                  </a:lnTo>
                  <a:lnTo>
                    <a:pt x="20930" y="56414"/>
                  </a:lnTo>
                  <a:lnTo>
                    <a:pt x="20621" y="56543"/>
                  </a:lnTo>
                  <a:lnTo>
                    <a:pt x="20318" y="56635"/>
                  </a:lnTo>
                  <a:lnTo>
                    <a:pt x="20003" y="56690"/>
                  </a:lnTo>
                  <a:lnTo>
                    <a:pt x="19687" y="56708"/>
                  </a:lnTo>
                  <a:lnTo>
                    <a:pt x="19372" y="56708"/>
                  </a:lnTo>
                  <a:lnTo>
                    <a:pt x="19050" y="56672"/>
                  </a:lnTo>
                  <a:lnTo>
                    <a:pt x="18728" y="56616"/>
                  </a:lnTo>
                  <a:lnTo>
                    <a:pt x="18529" y="56561"/>
                  </a:lnTo>
                  <a:lnTo>
                    <a:pt x="18329" y="56487"/>
                  </a:lnTo>
                  <a:lnTo>
                    <a:pt x="18136" y="56414"/>
                  </a:lnTo>
                  <a:lnTo>
                    <a:pt x="17949" y="56322"/>
                  </a:lnTo>
                  <a:lnTo>
                    <a:pt x="17763" y="56211"/>
                  </a:lnTo>
                  <a:lnTo>
                    <a:pt x="17582" y="56101"/>
                  </a:lnTo>
                  <a:lnTo>
                    <a:pt x="17402" y="55991"/>
                  </a:lnTo>
                  <a:lnTo>
                    <a:pt x="17228" y="55862"/>
                  </a:lnTo>
                  <a:lnTo>
                    <a:pt x="17061" y="55714"/>
                  </a:lnTo>
                  <a:lnTo>
                    <a:pt x="16893" y="55567"/>
                  </a:lnTo>
                  <a:lnTo>
                    <a:pt x="16726" y="55420"/>
                  </a:lnTo>
                  <a:lnTo>
                    <a:pt x="16565" y="55236"/>
                  </a:lnTo>
                  <a:lnTo>
                    <a:pt x="16411" y="55070"/>
                  </a:lnTo>
                  <a:lnTo>
                    <a:pt x="16256" y="54886"/>
                  </a:lnTo>
                  <a:lnTo>
                    <a:pt x="16108" y="54684"/>
                  </a:lnTo>
                  <a:lnTo>
                    <a:pt x="15966" y="54481"/>
                  </a:lnTo>
                  <a:lnTo>
                    <a:pt x="15818" y="54260"/>
                  </a:lnTo>
                  <a:lnTo>
                    <a:pt x="15683" y="54040"/>
                  </a:lnTo>
                  <a:lnTo>
                    <a:pt x="15548" y="53819"/>
                  </a:lnTo>
                  <a:lnTo>
                    <a:pt x="15413" y="53579"/>
                  </a:lnTo>
                  <a:lnTo>
                    <a:pt x="15284" y="53340"/>
                  </a:lnTo>
                  <a:lnTo>
                    <a:pt x="15162" y="53082"/>
                  </a:lnTo>
                  <a:lnTo>
                    <a:pt x="15039" y="52825"/>
                  </a:lnTo>
                  <a:lnTo>
                    <a:pt x="14924" y="52549"/>
                  </a:lnTo>
                  <a:lnTo>
                    <a:pt x="14808" y="52273"/>
                  </a:lnTo>
                  <a:lnTo>
                    <a:pt x="14692" y="51978"/>
                  </a:lnTo>
                  <a:lnTo>
                    <a:pt x="14582" y="51702"/>
                  </a:lnTo>
                  <a:lnTo>
                    <a:pt x="14479" y="51389"/>
                  </a:lnTo>
                  <a:lnTo>
                    <a:pt x="14376" y="51095"/>
                  </a:lnTo>
                  <a:lnTo>
                    <a:pt x="14280" y="50782"/>
                  </a:lnTo>
                  <a:lnTo>
                    <a:pt x="14183" y="50450"/>
                  </a:lnTo>
                  <a:lnTo>
                    <a:pt x="14093" y="50137"/>
                  </a:lnTo>
                  <a:lnTo>
                    <a:pt x="13913" y="49456"/>
                  </a:lnTo>
                  <a:lnTo>
                    <a:pt x="13752" y="48757"/>
                  </a:lnTo>
                  <a:lnTo>
                    <a:pt x="13597" y="48039"/>
                  </a:lnTo>
                  <a:lnTo>
                    <a:pt x="13462" y="47303"/>
                  </a:lnTo>
                  <a:lnTo>
                    <a:pt x="13333" y="46530"/>
                  </a:lnTo>
                  <a:lnTo>
                    <a:pt x="13217" y="45757"/>
                  </a:lnTo>
                  <a:lnTo>
                    <a:pt x="13108" y="44947"/>
                  </a:lnTo>
                  <a:lnTo>
                    <a:pt x="13018" y="44137"/>
                  </a:lnTo>
                  <a:lnTo>
                    <a:pt x="12934" y="43291"/>
                  </a:lnTo>
                  <a:lnTo>
                    <a:pt x="12863" y="42444"/>
                  </a:lnTo>
                  <a:lnTo>
                    <a:pt x="12805" y="41560"/>
                  </a:lnTo>
                  <a:lnTo>
                    <a:pt x="12754" y="40695"/>
                  </a:lnTo>
                  <a:lnTo>
                    <a:pt x="12715" y="39793"/>
                  </a:lnTo>
                  <a:lnTo>
                    <a:pt x="12683" y="38892"/>
                  </a:lnTo>
                  <a:lnTo>
                    <a:pt x="12664" y="37971"/>
                  </a:lnTo>
                  <a:lnTo>
                    <a:pt x="12657" y="37051"/>
                  </a:lnTo>
                  <a:lnTo>
                    <a:pt x="12657" y="36112"/>
                  </a:lnTo>
                  <a:lnTo>
                    <a:pt x="12664" y="35174"/>
                  </a:lnTo>
                  <a:lnTo>
                    <a:pt x="12683" y="34235"/>
                  </a:lnTo>
                  <a:lnTo>
                    <a:pt x="12709" y="33278"/>
                  </a:lnTo>
                  <a:lnTo>
                    <a:pt x="12748" y="32321"/>
                  </a:lnTo>
                  <a:lnTo>
                    <a:pt x="12793" y="31364"/>
                  </a:lnTo>
                  <a:lnTo>
                    <a:pt x="12851" y="30406"/>
                  </a:lnTo>
                  <a:lnTo>
                    <a:pt x="12915" y="29449"/>
                  </a:lnTo>
                  <a:lnTo>
                    <a:pt x="12986" y="28492"/>
                  </a:lnTo>
                  <a:lnTo>
                    <a:pt x="13063" y="27535"/>
                  </a:lnTo>
                  <a:lnTo>
                    <a:pt x="13147" y="26596"/>
                  </a:lnTo>
                  <a:lnTo>
                    <a:pt x="13243" y="25639"/>
                  </a:lnTo>
                  <a:lnTo>
                    <a:pt x="13346" y="24701"/>
                  </a:lnTo>
                  <a:lnTo>
                    <a:pt x="13456" y="23762"/>
                  </a:lnTo>
                  <a:lnTo>
                    <a:pt x="13572" y="22842"/>
                  </a:lnTo>
                  <a:lnTo>
                    <a:pt x="13700" y="21921"/>
                  </a:lnTo>
                  <a:lnTo>
                    <a:pt x="13829" y="21020"/>
                  </a:lnTo>
                  <a:lnTo>
                    <a:pt x="13964" y="20118"/>
                  </a:lnTo>
                  <a:lnTo>
                    <a:pt x="14112" y="19234"/>
                  </a:lnTo>
                  <a:lnTo>
                    <a:pt x="14260" y="18351"/>
                  </a:lnTo>
                  <a:lnTo>
                    <a:pt x="14421" y="17504"/>
                  </a:lnTo>
                  <a:lnTo>
                    <a:pt x="14582" y="16657"/>
                  </a:lnTo>
                  <a:lnTo>
                    <a:pt x="14750" y="15829"/>
                  </a:lnTo>
                  <a:lnTo>
                    <a:pt x="14924" y="15019"/>
                  </a:lnTo>
                  <a:lnTo>
                    <a:pt x="15104" y="14228"/>
                  </a:lnTo>
                  <a:lnTo>
                    <a:pt x="15290" y="13455"/>
                  </a:lnTo>
                  <a:lnTo>
                    <a:pt x="15477" y="12719"/>
                  </a:lnTo>
                  <a:lnTo>
                    <a:pt x="15670" y="11982"/>
                  </a:lnTo>
                  <a:lnTo>
                    <a:pt x="15870" y="11283"/>
                  </a:lnTo>
                  <a:lnTo>
                    <a:pt x="16076" y="10602"/>
                  </a:lnTo>
                  <a:lnTo>
                    <a:pt x="16282" y="9939"/>
                  </a:lnTo>
                  <a:lnTo>
                    <a:pt x="16494" y="9313"/>
                  </a:lnTo>
                  <a:lnTo>
                    <a:pt x="16095" y="8835"/>
                  </a:lnTo>
                  <a:lnTo>
                    <a:pt x="15696" y="8338"/>
                  </a:lnTo>
                  <a:lnTo>
                    <a:pt x="15297" y="7841"/>
                  </a:lnTo>
                  <a:lnTo>
                    <a:pt x="14904" y="7307"/>
                  </a:lnTo>
                  <a:lnTo>
                    <a:pt x="14119" y="6258"/>
                  </a:lnTo>
                  <a:lnTo>
                    <a:pt x="13340" y="5191"/>
                  </a:lnTo>
                  <a:lnTo>
                    <a:pt x="12554" y="4141"/>
                  </a:lnTo>
                  <a:lnTo>
                    <a:pt x="11775" y="3092"/>
                  </a:lnTo>
                  <a:lnTo>
                    <a:pt x="11383" y="2595"/>
                  </a:lnTo>
                  <a:lnTo>
                    <a:pt x="10990" y="2098"/>
                  </a:lnTo>
                  <a:lnTo>
                    <a:pt x="10597" y="1601"/>
                  </a:lnTo>
                  <a:lnTo>
                    <a:pt x="10198" y="1141"/>
                  </a:lnTo>
                  <a:lnTo>
                    <a:pt x="10024" y="884"/>
                  </a:lnTo>
                  <a:lnTo>
                    <a:pt x="9941" y="755"/>
                  </a:lnTo>
                  <a:lnTo>
                    <a:pt x="9870" y="626"/>
                  </a:lnTo>
                  <a:lnTo>
                    <a:pt x="9799" y="479"/>
                  </a:lnTo>
                  <a:lnTo>
                    <a:pt x="9728" y="331"/>
                  </a:lnTo>
                  <a:lnTo>
                    <a:pt x="9664" y="166"/>
                  </a:lnTo>
                  <a:lnTo>
                    <a:pt x="95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-4757725" y="-24679200"/>
              <a:ext cx="6587800" cy="14233225"/>
            </a:xfrm>
            <a:custGeom>
              <a:avLst/>
              <a:gdLst/>
              <a:ahLst/>
              <a:cxnLst/>
              <a:rect l="l" t="t" r="r" b="b"/>
              <a:pathLst>
                <a:path w="263512" h="569329" extrusionOk="0">
                  <a:moveTo>
                    <a:pt x="118178" y="10694"/>
                  </a:moveTo>
                  <a:lnTo>
                    <a:pt x="118133" y="12204"/>
                  </a:lnTo>
                  <a:lnTo>
                    <a:pt x="118069" y="13695"/>
                  </a:lnTo>
                  <a:lnTo>
                    <a:pt x="117998" y="15167"/>
                  </a:lnTo>
                  <a:lnTo>
                    <a:pt x="117908" y="16603"/>
                  </a:lnTo>
                  <a:lnTo>
                    <a:pt x="117805" y="18020"/>
                  </a:lnTo>
                  <a:lnTo>
                    <a:pt x="117695" y="19419"/>
                  </a:lnTo>
                  <a:lnTo>
                    <a:pt x="117567" y="20799"/>
                  </a:lnTo>
                  <a:lnTo>
                    <a:pt x="117431" y="22143"/>
                  </a:lnTo>
                  <a:lnTo>
                    <a:pt x="117283" y="23487"/>
                  </a:lnTo>
                  <a:lnTo>
                    <a:pt x="117122" y="24793"/>
                  </a:lnTo>
                  <a:lnTo>
                    <a:pt x="116949" y="26082"/>
                  </a:lnTo>
                  <a:lnTo>
                    <a:pt x="116768" y="27333"/>
                  </a:lnTo>
                  <a:lnTo>
                    <a:pt x="116575" y="28585"/>
                  </a:lnTo>
                  <a:lnTo>
                    <a:pt x="116369" y="29800"/>
                  </a:lnTo>
                  <a:lnTo>
                    <a:pt x="116150" y="30996"/>
                  </a:lnTo>
                  <a:lnTo>
                    <a:pt x="115925" y="32174"/>
                  </a:lnTo>
                  <a:lnTo>
                    <a:pt x="115687" y="33334"/>
                  </a:lnTo>
                  <a:lnTo>
                    <a:pt x="115442" y="34456"/>
                  </a:lnTo>
                  <a:lnTo>
                    <a:pt x="115185" y="35561"/>
                  </a:lnTo>
                  <a:lnTo>
                    <a:pt x="114921" y="36647"/>
                  </a:lnTo>
                  <a:lnTo>
                    <a:pt x="114650" y="37714"/>
                  </a:lnTo>
                  <a:lnTo>
                    <a:pt x="114361" y="38745"/>
                  </a:lnTo>
                  <a:lnTo>
                    <a:pt x="114071" y="39776"/>
                  </a:lnTo>
                  <a:lnTo>
                    <a:pt x="113768" y="40770"/>
                  </a:lnTo>
                  <a:lnTo>
                    <a:pt x="113459" y="41727"/>
                  </a:lnTo>
                  <a:lnTo>
                    <a:pt x="113144" y="42684"/>
                  </a:lnTo>
                  <a:lnTo>
                    <a:pt x="112816" y="43604"/>
                  </a:lnTo>
                  <a:lnTo>
                    <a:pt x="112481" y="44506"/>
                  </a:lnTo>
                  <a:lnTo>
                    <a:pt x="112140" y="45389"/>
                  </a:lnTo>
                  <a:lnTo>
                    <a:pt x="111792" y="46254"/>
                  </a:lnTo>
                  <a:lnTo>
                    <a:pt x="111438" y="47083"/>
                  </a:lnTo>
                  <a:lnTo>
                    <a:pt x="111071" y="47893"/>
                  </a:lnTo>
                  <a:lnTo>
                    <a:pt x="110704" y="48684"/>
                  </a:lnTo>
                  <a:lnTo>
                    <a:pt x="110331" y="49457"/>
                  </a:lnTo>
                  <a:lnTo>
                    <a:pt x="109944" y="50193"/>
                  </a:lnTo>
                  <a:lnTo>
                    <a:pt x="109558" y="50930"/>
                  </a:lnTo>
                  <a:lnTo>
                    <a:pt x="109165" y="51611"/>
                  </a:lnTo>
                  <a:lnTo>
                    <a:pt x="108760" y="52292"/>
                  </a:lnTo>
                  <a:lnTo>
                    <a:pt x="108354" y="52936"/>
                  </a:lnTo>
                  <a:lnTo>
                    <a:pt x="107949" y="53580"/>
                  </a:lnTo>
                  <a:lnTo>
                    <a:pt x="107530" y="54169"/>
                  </a:lnTo>
                  <a:lnTo>
                    <a:pt x="107112" y="54758"/>
                  </a:lnTo>
                  <a:lnTo>
                    <a:pt x="106687" y="55310"/>
                  </a:lnTo>
                  <a:lnTo>
                    <a:pt x="106255" y="55862"/>
                  </a:lnTo>
                  <a:lnTo>
                    <a:pt x="105824" y="56359"/>
                  </a:lnTo>
                  <a:lnTo>
                    <a:pt x="105386" y="56856"/>
                  </a:lnTo>
                  <a:lnTo>
                    <a:pt x="104942" y="57316"/>
                  </a:lnTo>
                  <a:lnTo>
                    <a:pt x="104498" y="57758"/>
                  </a:lnTo>
                  <a:lnTo>
                    <a:pt x="104047" y="58181"/>
                  </a:lnTo>
                  <a:lnTo>
                    <a:pt x="103597" y="58568"/>
                  </a:lnTo>
                  <a:lnTo>
                    <a:pt x="103140" y="58954"/>
                  </a:lnTo>
                  <a:lnTo>
                    <a:pt x="102683" y="59286"/>
                  </a:lnTo>
                  <a:lnTo>
                    <a:pt x="102225" y="59617"/>
                  </a:lnTo>
                  <a:lnTo>
                    <a:pt x="101762" y="59912"/>
                  </a:lnTo>
                  <a:lnTo>
                    <a:pt x="101298" y="60188"/>
                  </a:lnTo>
                  <a:lnTo>
                    <a:pt x="100835" y="60445"/>
                  </a:lnTo>
                  <a:lnTo>
                    <a:pt x="100365" y="60685"/>
                  </a:lnTo>
                  <a:lnTo>
                    <a:pt x="99895" y="60887"/>
                  </a:lnTo>
                  <a:lnTo>
                    <a:pt x="99425" y="61071"/>
                  </a:lnTo>
                  <a:lnTo>
                    <a:pt x="98955" y="61218"/>
                  </a:lnTo>
                  <a:lnTo>
                    <a:pt x="98485" y="61366"/>
                  </a:lnTo>
                  <a:lnTo>
                    <a:pt x="98015" y="61476"/>
                  </a:lnTo>
                  <a:lnTo>
                    <a:pt x="97539" y="61568"/>
                  </a:lnTo>
                  <a:lnTo>
                    <a:pt x="97069" y="61623"/>
                  </a:lnTo>
                  <a:lnTo>
                    <a:pt x="96592" y="61660"/>
                  </a:lnTo>
                  <a:lnTo>
                    <a:pt x="96122" y="61679"/>
                  </a:lnTo>
                  <a:lnTo>
                    <a:pt x="95652" y="61660"/>
                  </a:lnTo>
                  <a:lnTo>
                    <a:pt x="95176" y="61642"/>
                  </a:lnTo>
                  <a:lnTo>
                    <a:pt x="94706" y="61587"/>
                  </a:lnTo>
                  <a:lnTo>
                    <a:pt x="94236" y="61494"/>
                  </a:lnTo>
                  <a:lnTo>
                    <a:pt x="93773" y="61402"/>
                  </a:lnTo>
                  <a:lnTo>
                    <a:pt x="93303" y="61274"/>
                  </a:lnTo>
                  <a:lnTo>
                    <a:pt x="92839" y="61108"/>
                  </a:lnTo>
                  <a:lnTo>
                    <a:pt x="92376" y="60942"/>
                  </a:lnTo>
                  <a:lnTo>
                    <a:pt x="91919" y="60740"/>
                  </a:lnTo>
                  <a:lnTo>
                    <a:pt x="91461" y="60501"/>
                  </a:lnTo>
                  <a:lnTo>
                    <a:pt x="91004" y="60261"/>
                  </a:lnTo>
                  <a:lnTo>
                    <a:pt x="90554" y="59985"/>
                  </a:lnTo>
                  <a:lnTo>
                    <a:pt x="90103" y="59691"/>
                  </a:lnTo>
                  <a:lnTo>
                    <a:pt x="89659" y="59359"/>
                  </a:lnTo>
                  <a:lnTo>
                    <a:pt x="89215" y="59010"/>
                  </a:lnTo>
                  <a:lnTo>
                    <a:pt x="88777" y="58642"/>
                  </a:lnTo>
                  <a:lnTo>
                    <a:pt x="88339" y="58237"/>
                  </a:lnTo>
                  <a:lnTo>
                    <a:pt x="87908" y="57813"/>
                  </a:lnTo>
                  <a:lnTo>
                    <a:pt x="87483" y="57372"/>
                  </a:lnTo>
                  <a:lnTo>
                    <a:pt x="87058" y="56911"/>
                  </a:lnTo>
                  <a:lnTo>
                    <a:pt x="86640" y="56414"/>
                  </a:lnTo>
                  <a:lnTo>
                    <a:pt x="86228" y="55899"/>
                  </a:lnTo>
                  <a:lnTo>
                    <a:pt x="85822" y="55347"/>
                  </a:lnTo>
                  <a:lnTo>
                    <a:pt x="85423" y="54776"/>
                  </a:lnTo>
                  <a:lnTo>
                    <a:pt x="85024" y="54187"/>
                  </a:lnTo>
                  <a:lnTo>
                    <a:pt x="84637" y="53562"/>
                  </a:lnTo>
                  <a:lnTo>
                    <a:pt x="84251" y="52917"/>
                  </a:lnTo>
                  <a:lnTo>
                    <a:pt x="83871" y="52255"/>
                  </a:lnTo>
                  <a:lnTo>
                    <a:pt x="83498" y="51555"/>
                  </a:lnTo>
                  <a:lnTo>
                    <a:pt x="83137" y="50838"/>
                  </a:lnTo>
                  <a:lnTo>
                    <a:pt x="82777" y="50101"/>
                  </a:lnTo>
                  <a:lnTo>
                    <a:pt x="82429" y="49328"/>
                  </a:lnTo>
                  <a:lnTo>
                    <a:pt x="82082" y="48537"/>
                  </a:lnTo>
                  <a:lnTo>
                    <a:pt x="81747" y="47727"/>
                  </a:lnTo>
                  <a:lnTo>
                    <a:pt x="81419" y="46880"/>
                  </a:lnTo>
                  <a:lnTo>
                    <a:pt x="81097" y="46015"/>
                  </a:lnTo>
                  <a:lnTo>
                    <a:pt x="80788" y="45113"/>
                  </a:lnTo>
                  <a:lnTo>
                    <a:pt x="80479" y="44211"/>
                  </a:lnTo>
                  <a:lnTo>
                    <a:pt x="80189" y="43254"/>
                  </a:lnTo>
                  <a:lnTo>
                    <a:pt x="79899" y="42297"/>
                  </a:lnTo>
                  <a:lnTo>
                    <a:pt x="79622" y="41303"/>
                  </a:lnTo>
                  <a:lnTo>
                    <a:pt x="79352" y="40273"/>
                  </a:lnTo>
                  <a:lnTo>
                    <a:pt x="79095" y="39242"/>
                  </a:lnTo>
                  <a:lnTo>
                    <a:pt x="78843" y="38156"/>
                  </a:lnTo>
                  <a:lnTo>
                    <a:pt x="78605" y="37070"/>
                  </a:lnTo>
                  <a:lnTo>
                    <a:pt x="78380" y="35947"/>
                  </a:lnTo>
                  <a:lnTo>
                    <a:pt x="78161" y="34806"/>
                  </a:lnTo>
                  <a:lnTo>
                    <a:pt x="77949" y="33628"/>
                  </a:lnTo>
                  <a:lnTo>
                    <a:pt x="77755" y="32432"/>
                  </a:lnTo>
                  <a:lnTo>
                    <a:pt x="77569" y="31217"/>
                  </a:lnTo>
                  <a:lnTo>
                    <a:pt x="77389" y="29965"/>
                  </a:lnTo>
                  <a:lnTo>
                    <a:pt x="77228" y="28695"/>
                  </a:lnTo>
                  <a:lnTo>
                    <a:pt x="77073" y="27389"/>
                  </a:lnTo>
                  <a:lnTo>
                    <a:pt x="76931" y="26063"/>
                  </a:lnTo>
                  <a:lnTo>
                    <a:pt x="76803" y="24720"/>
                  </a:lnTo>
                  <a:lnTo>
                    <a:pt x="76687" y="23339"/>
                  </a:lnTo>
                  <a:lnTo>
                    <a:pt x="76584" y="21940"/>
                  </a:lnTo>
                  <a:lnTo>
                    <a:pt x="76494" y="20505"/>
                  </a:lnTo>
                  <a:lnTo>
                    <a:pt x="76410" y="19069"/>
                  </a:lnTo>
                  <a:lnTo>
                    <a:pt x="76346" y="17578"/>
                  </a:lnTo>
                  <a:lnTo>
                    <a:pt x="76294" y="16069"/>
                  </a:lnTo>
                  <a:lnTo>
                    <a:pt x="76255" y="14541"/>
                  </a:lnTo>
                  <a:lnTo>
                    <a:pt x="76255" y="14541"/>
                  </a:lnTo>
                  <a:lnTo>
                    <a:pt x="77556" y="14652"/>
                  </a:lnTo>
                  <a:lnTo>
                    <a:pt x="78856" y="14744"/>
                  </a:lnTo>
                  <a:lnTo>
                    <a:pt x="80163" y="14817"/>
                  </a:lnTo>
                  <a:lnTo>
                    <a:pt x="81464" y="14873"/>
                  </a:lnTo>
                  <a:lnTo>
                    <a:pt x="82770" y="14909"/>
                  </a:lnTo>
                  <a:lnTo>
                    <a:pt x="84084" y="14928"/>
                  </a:lnTo>
                  <a:lnTo>
                    <a:pt x="85391" y="14928"/>
                  </a:lnTo>
                  <a:lnTo>
                    <a:pt x="86704" y="14909"/>
                  </a:lnTo>
                  <a:lnTo>
                    <a:pt x="88017" y="14891"/>
                  </a:lnTo>
                  <a:lnTo>
                    <a:pt x="89331" y="14836"/>
                  </a:lnTo>
                  <a:lnTo>
                    <a:pt x="90644" y="14781"/>
                  </a:lnTo>
                  <a:lnTo>
                    <a:pt x="91964" y="14707"/>
                  </a:lnTo>
                  <a:lnTo>
                    <a:pt x="93277" y="14615"/>
                  </a:lnTo>
                  <a:lnTo>
                    <a:pt x="94597" y="14523"/>
                  </a:lnTo>
                  <a:lnTo>
                    <a:pt x="95910" y="14412"/>
                  </a:lnTo>
                  <a:lnTo>
                    <a:pt x="97230" y="14284"/>
                  </a:lnTo>
                  <a:lnTo>
                    <a:pt x="98543" y="14136"/>
                  </a:lnTo>
                  <a:lnTo>
                    <a:pt x="99863" y="13989"/>
                  </a:lnTo>
                  <a:lnTo>
                    <a:pt x="101176" y="13823"/>
                  </a:lnTo>
                  <a:lnTo>
                    <a:pt x="102489" y="13639"/>
                  </a:lnTo>
                  <a:lnTo>
                    <a:pt x="103809" y="13455"/>
                  </a:lnTo>
                  <a:lnTo>
                    <a:pt x="105122" y="13253"/>
                  </a:lnTo>
                  <a:lnTo>
                    <a:pt x="107743" y="12811"/>
                  </a:lnTo>
                  <a:lnTo>
                    <a:pt x="110363" y="12351"/>
                  </a:lnTo>
                  <a:lnTo>
                    <a:pt x="112977" y="11836"/>
                  </a:lnTo>
                  <a:lnTo>
                    <a:pt x="115584" y="11283"/>
                  </a:lnTo>
                  <a:lnTo>
                    <a:pt x="118178" y="10694"/>
                  </a:lnTo>
                  <a:close/>
                  <a:moveTo>
                    <a:pt x="192586" y="11596"/>
                  </a:moveTo>
                  <a:lnTo>
                    <a:pt x="192425" y="14136"/>
                  </a:lnTo>
                  <a:lnTo>
                    <a:pt x="192271" y="16658"/>
                  </a:lnTo>
                  <a:lnTo>
                    <a:pt x="191987" y="21628"/>
                  </a:lnTo>
                  <a:lnTo>
                    <a:pt x="191846" y="24075"/>
                  </a:lnTo>
                  <a:lnTo>
                    <a:pt x="191698" y="26523"/>
                  </a:lnTo>
                  <a:lnTo>
                    <a:pt x="191620" y="27738"/>
                  </a:lnTo>
                  <a:lnTo>
                    <a:pt x="191537" y="28935"/>
                  </a:lnTo>
                  <a:lnTo>
                    <a:pt x="191447" y="30149"/>
                  </a:lnTo>
                  <a:lnTo>
                    <a:pt x="191350" y="31346"/>
                  </a:lnTo>
                  <a:lnTo>
                    <a:pt x="191253" y="32542"/>
                  </a:lnTo>
                  <a:lnTo>
                    <a:pt x="191150" y="33720"/>
                  </a:lnTo>
                  <a:lnTo>
                    <a:pt x="191035" y="34917"/>
                  </a:lnTo>
                  <a:lnTo>
                    <a:pt x="190919" y="36094"/>
                  </a:lnTo>
                  <a:lnTo>
                    <a:pt x="190790" y="37272"/>
                  </a:lnTo>
                  <a:lnTo>
                    <a:pt x="190648" y="38450"/>
                  </a:lnTo>
                  <a:lnTo>
                    <a:pt x="190500" y="39610"/>
                  </a:lnTo>
                  <a:lnTo>
                    <a:pt x="190346" y="40788"/>
                  </a:lnTo>
                  <a:lnTo>
                    <a:pt x="190178" y="41948"/>
                  </a:lnTo>
                  <a:lnTo>
                    <a:pt x="189998" y="43107"/>
                  </a:lnTo>
                  <a:lnTo>
                    <a:pt x="189805" y="44248"/>
                  </a:lnTo>
                  <a:lnTo>
                    <a:pt x="189599" y="45408"/>
                  </a:lnTo>
                  <a:lnTo>
                    <a:pt x="189380" y="46549"/>
                  </a:lnTo>
                  <a:lnTo>
                    <a:pt x="189148" y="47690"/>
                  </a:lnTo>
                  <a:lnTo>
                    <a:pt x="188904" y="48831"/>
                  </a:lnTo>
                  <a:lnTo>
                    <a:pt x="188640" y="49972"/>
                  </a:lnTo>
                  <a:lnTo>
                    <a:pt x="188421" y="50838"/>
                  </a:lnTo>
                  <a:lnTo>
                    <a:pt x="188202" y="51684"/>
                  </a:lnTo>
                  <a:lnTo>
                    <a:pt x="187977" y="52531"/>
                  </a:lnTo>
                  <a:lnTo>
                    <a:pt x="187751" y="53341"/>
                  </a:lnTo>
                  <a:lnTo>
                    <a:pt x="187513" y="54132"/>
                  </a:lnTo>
                  <a:lnTo>
                    <a:pt x="187275" y="54905"/>
                  </a:lnTo>
                  <a:lnTo>
                    <a:pt x="187037" y="55660"/>
                  </a:lnTo>
                  <a:lnTo>
                    <a:pt x="186786" y="56396"/>
                  </a:lnTo>
                  <a:lnTo>
                    <a:pt x="186535" y="57114"/>
                  </a:lnTo>
                  <a:lnTo>
                    <a:pt x="186277" y="57795"/>
                  </a:lnTo>
                  <a:lnTo>
                    <a:pt x="186020" y="58476"/>
                  </a:lnTo>
                  <a:lnTo>
                    <a:pt x="185756" y="59139"/>
                  </a:lnTo>
                  <a:lnTo>
                    <a:pt x="185485" y="59783"/>
                  </a:lnTo>
                  <a:lnTo>
                    <a:pt x="185215" y="60409"/>
                  </a:lnTo>
                  <a:lnTo>
                    <a:pt x="184938" y="61016"/>
                  </a:lnTo>
                  <a:lnTo>
                    <a:pt x="184661" y="61605"/>
                  </a:lnTo>
                  <a:lnTo>
                    <a:pt x="184378" y="62194"/>
                  </a:lnTo>
                  <a:lnTo>
                    <a:pt x="184088" y="62746"/>
                  </a:lnTo>
                  <a:lnTo>
                    <a:pt x="183798" y="63280"/>
                  </a:lnTo>
                  <a:lnTo>
                    <a:pt x="183502" y="63795"/>
                  </a:lnTo>
                  <a:lnTo>
                    <a:pt x="183206" y="64311"/>
                  </a:lnTo>
                  <a:lnTo>
                    <a:pt x="182910" y="64789"/>
                  </a:lnTo>
                  <a:lnTo>
                    <a:pt x="182601" y="65249"/>
                  </a:lnTo>
                  <a:lnTo>
                    <a:pt x="182298" y="65709"/>
                  </a:lnTo>
                  <a:lnTo>
                    <a:pt x="181989" y="66133"/>
                  </a:lnTo>
                  <a:lnTo>
                    <a:pt x="181674" y="66556"/>
                  </a:lnTo>
                  <a:lnTo>
                    <a:pt x="181365" y="66961"/>
                  </a:lnTo>
                  <a:lnTo>
                    <a:pt x="181043" y="67348"/>
                  </a:lnTo>
                  <a:lnTo>
                    <a:pt x="180728" y="67716"/>
                  </a:lnTo>
                  <a:lnTo>
                    <a:pt x="180406" y="68065"/>
                  </a:lnTo>
                  <a:lnTo>
                    <a:pt x="180077" y="68397"/>
                  </a:lnTo>
                  <a:lnTo>
                    <a:pt x="179749" y="68728"/>
                  </a:lnTo>
                  <a:lnTo>
                    <a:pt x="179421" y="69022"/>
                  </a:lnTo>
                  <a:lnTo>
                    <a:pt x="179092" y="69317"/>
                  </a:lnTo>
                  <a:lnTo>
                    <a:pt x="178758" y="69593"/>
                  </a:lnTo>
                  <a:lnTo>
                    <a:pt x="178423" y="69832"/>
                  </a:lnTo>
                  <a:lnTo>
                    <a:pt x="178088" y="70090"/>
                  </a:lnTo>
                  <a:lnTo>
                    <a:pt x="177747" y="70311"/>
                  </a:lnTo>
                  <a:lnTo>
                    <a:pt x="177406" y="70513"/>
                  </a:lnTo>
                  <a:lnTo>
                    <a:pt x="177065" y="70716"/>
                  </a:lnTo>
                  <a:lnTo>
                    <a:pt x="176723" y="70881"/>
                  </a:lnTo>
                  <a:lnTo>
                    <a:pt x="176376" y="71047"/>
                  </a:lnTo>
                  <a:lnTo>
                    <a:pt x="176035" y="71213"/>
                  </a:lnTo>
                  <a:lnTo>
                    <a:pt x="175687" y="71342"/>
                  </a:lnTo>
                  <a:lnTo>
                    <a:pt x="175339" y="71452"/>
                  </a:lnTo>
                  <a:lnTo>
                    <a:pt x="174985" y="71562"/>
                  </a:lnTo>
                  <a:lnTo>
                    <a:pt x="174638" y="71654"/>
                  </a:lnTo>
                  <a:lnTo>
                    <a:pt x="174283" y="71728"/>
                  </a:lnTo>
                  <a:lnTo>
                    <a:pt x="173936" y="71802"/>
                  </a:lnTo>
                  <a:lnTo>
                    <a:pt x="173582" y="71839"/>
                  </a:lnTo>
                  <a:lnTo>
                    <a:pt x="173228" y="71875"/>
                  </a:lnTo>
                  <a:lnTo>
                    <a:pt x="172874" y="71894"/>
                  </a:lnTo>
                  <a:lnTo>
                    <a:pt x="172172" y="71894"/>
                  </a:lnTo>
                  <a:lnTo>
                    <a:pt x="171818" y="71875"/>
                  </a:lnTo>
                  <a:lnTo>
                    <a:pt x="171457" y="71839"/>
                  </a:lnTo>
                  <a:lnTo>
                    <a:pt x="171103" y="71783"/>
                  </a:lnTo>
                  <a:lnTo>
                    <a:pt x="170749" y="71728"/>
                  </a:lnTo>
                  <a:lnTo>
                    <a:pt x="170395" y="71654"/>
                  </a:lnTo>
                  <a:lnTo>
                    <a:pt x="170041" y="71562"/>
                  </a:lnTo>
                  <a:lnTo>
                    <a:pt x="169693" y="71470"/>
                  </a:lnTo>
                  <a:lnTo>
                    <a:pt x="169339" y="71342"/>
                  </a:lnTo>
                  <a:lnTo>
                    <a:pt x="168985" y="71231"/>
                  </a:lnTo>
                  <a:lnTo>
                    <a:pt x="168631" y="71084"/>
                  </a:lnTo>
                  <a:lnTo>
                    <a:pt x="168148" y="70881"/>
                  </a:lnTo>
                  <a:lnTo>
                    <a:pt x="167646" y="70642"/>
                  </a:lnTo>
                  <a:lnTo>
                    <a:pt x="167131" y="70403"/>
                  </a:lnTo>
                  <a:lnTo>
                    <a:pt x="166603" y="70127"/>
                  </a:lnTo>
                  <a:lnTo>
                    <a:pt x="166062" y="69814"/>
                  </a:lnTo>
                  <a:lnTo>
                    <a:pt x="165509" y="69483"/>
                  </a:lnTo>
                  <a:lnTo>
                    <a:pt x="164949" y="69133"/>
                  </a:lnTo>
                  <a:lnTo>
                    <a:pt x="164382" y="68746"/>
                  </a:lnTo>
                  <a:lnTo>
                    <a:pt x="163809" y="68341"/>
                  </a:lnTo>
                  <a:lnTo>
                    <a:pt x="163230" y="67918"/>
                  </a:lnTo>
                  <a:lnTo>
                    <a:pt x="162650" y="67458"/>
                  </a:lnTo>
                  <a:lnTo>
                    <a:pt x="162065" y="66961"/>
                  </a:lnTo>
                  <a:lnTo>
                    <a:pt x="161479" y="66446"/>
                  </a:lnTo>
                  <a:lnTo>
                    <a:pt x="160899" y="65912"/>
                  </a:lnTo>
                  <a:lnTo>
                    <a:pt x="160313" y="65341"/>
                  </a:lnTo>
                  <a:lnTo>
                    <a:pt x="159734" y="64752"/>
                  </a:lnTo>
                  <a:lnTo>
                    <a:pt x="159161" y="64127"/>
                  </a:lnTo>
                  <a:lnTo>
                    <a:pt x="158595" y="63482"/>
                  </a:lnTo>
                  <a:lnTo>
                    <a:pt x="158035" y="62801"/>
                  </a:lnTo>
                  <a:lnTo>
                    <a:pt x="157487" y="62102"/>
                  </a:lnTo>
                  <a:lnTo>
                    <a:pt x="156947" y="61366"/>
                  </a:lnTo>
                  <a:lnTo>
                    <a:pt x="156412" y="60611"/>
                  </a:lnTo>
                  <a:lnTo>
                    <a:pt x="156155" y="60206"/>
                  </a:lnTo>
                  <a:lnTo>
                    <a:pt x="155897" y="59820"/>
                  </a:lnTo>
                  <a:lnTo>
                    <a:pt x="155646" y="59396"/>
                  </a:lnTo>
                  <a:lnTo>
                    <a:pt x="155395" y="58991"/>
                  </a:lnTo>
                  <a:lnTo>
                    <a:pt x="155150" y="58568"/>
                  </a:lnTo>
                  <a:lnTo>
                    <a:pt x="154912" y="58145"/>
                  </a:lnTo>
                  <a:lnTo>
                    <a:pt x="154674" y="57703"/>
                  </a:lnTo>
                  <a:lnTo>
                    <a:pt x="154442" y="57261"/>
                  </a:lnTo>
                  <a:lnTo>
                    <a:pt x="154217" y="56819"/>
                  </a:lnTo>
                  <a:lnTo>
                    <a:pt x="153992" y="56359"/>
                  </a:lnTo>
                  <a:lnTo>
                    <a:pt x="153773" y="55881"/>
                  </a:lnTo>
                  <a:lnTo>
                    <a:pt x="153560" y="55421"/>
                  </a:lnTo>
                  <a:lnTo>
                    <a:pt x="153354" y="54942"/>
                  </a:lnTo>
                  <a:lnTo>
                    <a:pt x="153148" y="54445"/>
                  </a:lnTo>
                  <a:lnTo>
                    <a:pt x="152955" y="53948"/>
                  </a:lnTo>
                  <a:lnTo>
                    <a:pt x="152762" y="53451"/>
                  </a:lnTo>
                  <a:lnTo>
                    <a:pt x="152582" y="52936"/>
                  </a:lnTo>
                  <a:lnTo>
                    <a:pt x="152401" y="52420"/>
                  </a:lnTo>
                  <a:lnTo>
                    <a:pt x="152228" y="51905"/>
                  </a:lnTo>
                  <a:lnTo>
                    <a:pt x="152067" y="51371"/>
                  </a:lnTo>
                  <a:lnTo>
                    <a:pt x="151912" y="50856"/>
                  </a:lnTo>
                  <a:lnTo>
                    <a:pt x="151771" y="50359"/>
                  </a:lnTo>
                  <a:lnTo>
                    <a:pt x="151629" y="49844"/>
                  </a:lnTo>
                  <a:lnTo>
                    <a:pt x="151494" y="49328"/>
                  </a:lnTo>
                  <a:lnTo>
                    <a:pt x="151359" y="48794"/>
                  </a:lnTo>
                  <a:lnTo>
                    <a:pt x="151230" y="48279"/>
                  </a:lnTo>
                  <a:lnTo>
                    <a:pt x="151107" y="47745"/>
                  </a:lnTo>
                  <a:lnTo>
                    <a:pt x="150985" y="47212"/>
                  </a:lnTo>
                  <a:lnTo>
                    <a:pt x="150753" y="46126"/>
                  </a:lnTo>
                  <a:lnTo>
                    <a:pt x="150535" y="45040"/>
                  </a:lnTo>
                  <a:lnTo>
                    <a:pt x="150328" y="43935"/>
                  </a:lnTo>
                  <a:lnTo>
                    <a:pt x="150135" y="42813"/>
                  </a:lnTo>
                  <a:lnTo>
                    <a:pt x="149955" y="41671"/>
                  </a:lnTo>
                  <a:lnTo>
                    <a:pt x="149788" y="40530"/>
                  </a:lnTo>
                  <a:lnTo>
                    <a:pt x="149627" y="39389"/>
                  </a:lnTo>
                  <a:lnTo>
                    <a:pt x="149472" y="38230"/>
                  </a:lnTo>
                  <a:lnTo>
                    <a:pt x="149331" y="37052"/>
                  </a:lnTo>
                  <a:lnTo>
                    <a:pt x="149195" y="35874"/>
                  </a:lnTo>
                  <a:lnTo>
                    <a:pt x="149067" y="34696"/>
                  </a:lnTo>
                  <a:lnTo>
                    <a:pt x="148944" y="33499"/>
                  </a:lnTo>
                  <a:lnTo>
                    <a:pt x="148828" y="32303"/>
                  </a:lnTo>
                  <a:lnTo>
                    <a:pt x="148713" y="31107"/>
                  </a:lnTo>
                  <a:lnTo>
                    <a:pt x="148500" y="28677"/>
                  </a:lnTo>
                  <a:lnTo>
                    <a:pt x="148294" y="26266"/>
                  </a:lnTo>
                  <a:lnTo>
                    <a:pt x="148095" y="23836"/>
                  </a:lnTo>
                  <a:lnTo>
                    <a:pt x="147889" y="21407"/>
                  </a:lnTo>
                  <a:lnTo>
                    <a:pt x="147676" y="18995"/>
                  </a:lnTo>
                  <a:lnTo>
                    <a:pt x="147567" y="17799"/>
                  </a:lnTo>
                  <a:lnTo>
                    <a:pt x="147451" y="16603"/>
                  </a:lnTo>
                  <a:lnTo>
                    <a:pt x="147328" y="15406"/>
                  </a:lnTo>
                  <a:lnTo>
                    <a:pt x="147200" y="14210"/>
                  </a:lnTo>
                  <a:lnTo>
                    <a:pt x="148590" y="14560"/>
                  </a:lnTo>
                  <a:lnTo>
                    <a:pt x="149987" y="14854"/>
                  </a:lnTo>
                  <a:lnTo>
                    <a:pt x="151384" y="15112"/>
                  </a:lnTo>
                  <a:lnTo>
                    <a:pt x="152794" y="15351"/>
                  </a:lnTo>
                  <a:lnTo>
                    <a:pt x="154204" y="15535"/>
                  </a:lnTo>
                  <a:lnTo>
                    <a:pt x="155620" y="15701"/>
                  </a:lnTo>
                  <a:lnTo>
                    <a:pt x="157037" y="15830"/>
                  </a:lnTo>
                  <a:lnTo>
                    <a:pt x="158459" y="15940"/>
                  </a:lnTo>
                  <a:lnTo>
                    <a:pt x="159882" y="16014"/>
                  </a:lnTo>
                  <a:lnTo>
                    <a:pt x="161311" y="16051"/>
                  </a:lnTo>
                  <a:lnTo>
                    <a:pt x="162741" y="16069"/>
                  </a:lnTo>
                  <a:lnTo>
                    <a:pt x="164176" y="16051"/>
                  </a:lnTo>
                  <a:lnTo>
                    <a:pt x="165612" y="16014"/>
                  </a:lnTo>
                  <a:lnTo>
                    <a:pt x="167041" y="15959"/>
                  </a:lnTo>
                  <a:lnTo>
                    <a:pt x="168477" y="15867"/>
                  </a:lnTo>
                  <a:lnTo>
                    <a:pt x="169912" y="15756"/>
                  </a:lnTo>
                  <a:lnTo>
                    <a:pt x="171348" y="15627"/>
                  </a:lnTo>
                  <a:lnTo>
                    <a:pt x="172783" y="15480"/>
                  </a:lnTo>
                  <a:lnTo>
                    <a:pt x="174219" y="15296"/>
                  </a:lnTo>
                  <a:lnTo>
                    <a:pt x="175648" y="15112"/>
                  </a:lnTo>
                  <a:lnTo>
                    <a:pt x="177077" y="14891"/>
                  </a:lnTo>
                  <a:lnTo>
                    <a:pt x="178507" y="14670"/>
                  </a:lnTo>
                  <a:lnTo>
                    <a:pt x="179936" y="14431"/>
                  </a:lnTo>
                  <a:lnTo>
                    <a:pt x="181359" y="14155"/>
                  </a:lnTo>
                  <a:lnTo>
                    <a:pt x="182775" y="13879"/>
                  </a:lnTo>
                  <a:lnTo>
                    <a:pt x="184191" y="13584"/>
                  </a:lnTo>
                  <a:lnTo>
                    <a:pt x="185608" y="13290"/>
                  </a:lnTo>
                  <a:lnTo>
                    <a:pt x="187011" y="12977"/>
                  </a:lnTo>
                  <a:lnTo>
                    <a:pt x="188414" y="12645"/>
                  </a:lnTo>
                  <a:lnTo>
                    <a:pt x="189811" y="12314"/>
                  </a:lnTo>
                  <a:lnTo>
                    <a:pt x="192586" y="11596"/>
                  </a:lnTo>
                  <a:close/>
                  <a:moveTo>
                    <a:pt x="105992" y="68875"/>
                  </a:moveTo>
                  <a:lnTo>
                    <a:pt x="105805" y="70458"/>
                  </a:lnTo>
                  <a:lnTo>
                    <a:pt x="105625" y="72041"/>
                  </a:lnTo>
                  <a:lnTo>
                    <a:pt x="105457" y="73642"/>
                  </a:lnTo>
                  <a:lnTo>
                    <a:pt x="105296" y="75244"/>
                  </a:lnTo>
                  <a:lnTo>
                    <a:pt x="105142" y="76863"/>
                  </a:lnTo>
                  <a:lnTo>
                    <a:pt x="104994" y="78483"/>
                  </a:lnTo>
                  <a:lnTo>
                    <a:pt x="104852" y="80103"/>
                  </a:lnTo>
                  <a:lnTo>
                    <a:pt x="104717" y="81722"/>
                  </a:lnTo>
                  <a:lnTo>
                    <a:pt x="104588" y="83342"/>
                  </a:lnTo>
                  <a:lnTo>
                    <a:pt x="104466" y="84980"/>
                  </a:lnTo>
                  <a:lnTo>
                    <a:pt x="104350" y="86618"/>
                  </a:lnTo>
                  <a:lnTo>
                    <a:pt x="104240" y="88257"/>
                  </a:lnTo>
                  <a:lnTo>
                    <a:pt x="104137" y="89895"/>
                  </a:lnTo>
                  <a:lnTo>
                    <a:pt x="104041" y="91533"/>
                  </a:lnTo>
                  <a:lnTo>
                    <a:pt x="103957" y="93171"/>
                  </a:lnTo>
                  <a:lnTo>
                    <a:pt x="103874" y="94809"/>
                  </a:lnTo>
                  <a:lnTo>
                    <a:pt x="103358" y="94514"/>
                  </a:lnTo>
                  <a:lnTo>
                    <a:pt x="102837" y="94238"/>
                  </a:lnTo>
                  <a:lnTo>
                    <a:pt x="102309" y="93981"/>
                  </a:lnTo>
                  <a:lnTo>
                    <a:pt x="101775" y="93760"/>
                  </a:lnTo>
                  <a:lnTo>
                    <a:pt x="101240" y="93557"/>
                  </a:lnTo>
                  <a:lnTo>
                    <a:pt x="100700" y="93373"/>
                  </a:lnTo>
                  <a:lnTo>
                    <a:pt x="100152" y="93226"/>
                  </a:lnTo>
                  <a:lnTo>
                    <a:pt x="99605" y="93079"/>
                  </a:lnTo>
                  <a:lnTo>
                    <a:pt x="99052" y="92968"/>
                  </a:lnTo>
                  <a:lnTo>
                    <a:pt x="98498" y="92876"/>
                  </a:lnTo>
                  <a:lnTo>
                    <a:pt x="97938" y="92803"/>
                  </a:lnTo>
                  <a:lnTo>
                    <a:pt x="97378" y="92748"/>
                  </a:lnTo>
                  <a:lnTo>
                    <a:pt x="96818" y="92711"/>
                  </a:lnTo>
                  <a:lnTo>
                    <a:pt x="96258" y="92692"/>
                  </a:lnTo>
                  <a:lnTo>
                    <a:pt x="95691" y="92692"/>
                  </a:lnTo>
                  <a:lnTo>
                    <a:pt x="95131" y="92711"/>
                  </a:lnTo>
                  <a:lnTo>
                    <a:pt x="94564" y="92748"/>
                  </a:lnTo>
                  <a:lnTo>
                    <a:pt x="93998" y="92803"/>
                  </a:lnTo>
                  <a:lnTo>
                    <a:pt x="93431" y="92858"/>
                  </a:lnTo>
                  <a:lnTo>
                    <a:pt x="92871" y="92932"/>
                  </a:lnTo>
                  <a:lnTo>
                    <a:pt x="92305" y="93024"/>
                  </a:lnTo>
                  <a:lnTo>
                    <a:pt x="91745" y="93134"/>
                  </a:lnTo>
                  <a:lnTo>
                    <a:pt x="91185" y="93244"/>
                  </a:lnTo>
                  <a:lnTo>
                    <a:pt x="90631" y="93373"/>
                  </a:lnTo>
                  <a:lnTo>
                    <a:pt x="90077" y="93502"/>
                  </a:lnTo>
                  <a:lnTo>
                    <a:pt x="89524" y="93668"/>
                  </a:lnTo>
                  <a:lnTo>
                    <a:pt x="88429" y="93981"/>
                  </a:lnTo>
                  <a:lnTo>
                    <a:pt x="87354" y="94349"/>
                  </a:lnTo>
                  <a:lnTo>
                    <a:pt x="86298" y="94735"/>
                  </a:lnTo>
                  <a:lnTo>
                    <a:pt x="86389" y="93208"/>
                  </a:lnTo>
                  <a:lnTo>
                    <a:pt x="86479" y="91698"/>
                  </a:lnTo>
                  <a:lnTo>
                    <a:pt x="86575" y="90171"/>
                  </a:lnTo>
                  <a:lnTo>
                    <a:pt x="86678" y="88643"/>
                  </a:lnTo>
                  <a:lnTo>
                    <a:pt x="86781" y="87134"/>
                  </a:lnTo>
                  <a:lnTo>
                    <a:pt x="86891" y="85606"/>
                  </a:lnTo>
                  <a:lnTo>
                    <a:pt x="87007" y="84078"/>
                  </a:lnTo>
                  <a:lnTo>
                    <a:pt x="87129" y="82551"/>
                  </a:lnTo>
                  <a:lnTo>
                    <a:pt x="87258" y="81023"/>
                  </a:lnTo>
                  <a:lnTo>
                    <a:pt x="87386" y="79495"/>
                  </a:lnTo>
                  <a:lnTo>
                    <a:pt x="87522" y="77968"/>
                  </a:lnTo>
                  <a:lnTo>
                    <a:pt x="87670" y="76440"/>
                  </a:lnTo>
                  <a:lnTo>
                    <a:pt x="87818" y="74894"/>
                  </a:lnTo>
                  <a:lnTo>
                    <a:pt x="87972" y="73348"/>
                  </a:lnTo>
                  <a:lnTo>
                    <a:pt x="88133" y="71820"/>
                  </a:lnTo>
                  <a:lnTo>
                    <a:pt x="88301" y="70274"/>
                  </a:lnTo>
                  <a:lnTo>
                    <a:pt x="88841" y="70624"/>
                  </a:lnTo>
                  <a:lnTo>
                    <a:pt x="89376" y="70955"/>
                  </a:lnTo>
                  <a:lnTo>
                    <a:pt x="89923" y="71268"/>
                  </a:lnTo>
                  <a:lnTo>
                    <a:pt x="90470" y="71562"/>
                  </a:lnTo>
                  <a:lnTo>
                    <a:pt x="91017" y="71820"/>
                  </a:lnTo>
                  <a:lnTo>
                    <a:pt x="91571" y="72041"/>
                  </a:lnTo>
                  <a:lnTo>
                    <a:pt x="92125" y="72243"/>
                  </a:lnTo>
                  <a:lnTo>
                    <a:pt x="92685" y="72428"/>
                  </a:lnTo>
                  <a:lnTo>
                    <a:pt x="93245" y="72575"/>
                  </a:lnTo>
                  <a:lnTo>
                    <a:pt x="93805" y="72704"/>
                  </a:lnTo>
                  <a:lnTo>
                    <a:pt x="94365" y="72814"/>
                  </a:lnTo>
                  <a:lnTo>
                    <a:pt x="94931" y="72888"/>
                  </a:lnTo>
                  <a:lnTo>
                    <a:pt x="95492" y="72924"/>
                  </a:lnTo>
                  <a:lnTo>
                    <a:pt x="96058" y="72943"/>
                  </a:lnTo>
                  <a:lnTo>
                    <a:pt x="96625" y="72943"/>
                  </a:lnTo>
                  <a:lnTo>
                    <a:pt x="97191" y="72906"/>
                  </a:lnTo>
                  <a:lnTo>
                    <a:pt x="97751" y="72851"/>
                  </a:lnTo>
                  <a:lnTo>
                    <a:pt x="98318" y="72777"/>
                  </a:lnTo>
                  <a:lnTo>
                    <a:pt x="98878" y="72667"/>
                  </a:lnTo>
                  <a:lnTo>
                    <a:pt x="99444" y="72538"/>
                  </a:lnTo>
                  <a:lnTo>
                    <a:pt x="100004" y="72372"/>
                  </a:lnTo>
                  <a:lnTo>
                    <a:pt x="100558" y="72188"/>
                  </a:lnTo>
                  <a:lnTo>
                    <a:pt x="101118" y="71967"/>
                  </a:lnTo>
                  <a:lnTo>
                    <a:pt x="101672" y="71728"/>
                  </a:lnTo>
                  <a:lnTo>
                    <a:pt x="102225" y="71452"/>
                  </a:lnTo>
                  <a:lnTo>
                    <a:pt x="102773" y="71176"/>
                  </a:lnTo>
                  <a:lnTo>
                    <a:pt x="103320" y="70845"/>
                  </a:lnTo>
                  <a:lnTo>
                    <a:pt x="103861" y="70513"/>
                  </a:lnTo>
                  <a:lnTo>
                    <a:pt x="104401" y="70145"/>
                  </a:lnTo>
                  <a:lnTo>
                    <a:pt x="104936" y="69740"/>
                  </a:lnTo>
                  <a:lnTo>
                    <a:pt x="105464" y="69317"/>
                  </a:lnTo>
                  <a:lnTo>
                    <a:pt x="105992" y="68875"/>
                  </a:lnTo>
                  <a:close/>
                  <a:moveTo>
                    <a:pt x="159676" y="76734"/>
                  </a:moveTo>
                  <a:lnTo>
                    <a:pt x="160146" y="77250"/>
                  </a:lnTo>
                  <a:lnTo>
                    <a:pt x="160622" y="77747"/>
                  </a:lnTo>
                  <a:lnTo>
                    <a:pt x="161099" y="78244"/>
                  </a:lnTo>
                  <a:lnTo>
                    <a:pt x="161582" y="78704"/>
                  </a:lnTo>
                  <a:lnTo>
                    <a:pt x="162058" y="79164"/>
                  </a:lnTo>
                  <a:lnTo>
                    <a:pt x="162541" y="79606"/>
                  </a:lnTo>
                  <a:lnTo>
                    <a:pt x="163024" y="80011"/>
                  </a:lnTo>
                  <a:lnTo>
                    <a:pt x="163513" y="80416"/>
                  </a:lnTo>
                  <a:lnTo>
                    <a:pt x="163996" y="80802"/>
                  </a:lnTo>
                  <a:lnTo>
                    <a:pt x="164485" y="81152"/>
                  </a:lnTo>
                  <a:lnTo>
                    <a:pt x="164974" y="81502"/>
                  </a:lnTo>
                  <a:lnTo>
                    <a:pt x="165464" y="81814"/>
                  </a:lnTo>
                  <a:lnTo>
                    <a:pt x="165959" y="82127"/>
                  </a:lnTo>
                  <a:lnTo>
                    <a:pt x="166449" y="82403"/>
                  </a:lnTo>
                  <a:lnTo>
                    <a:pt x="166944" y="82661"/>
                  </a:lnTo>
                  <a:lnTo>
                    <a:pt x="167440" y="82900"/>
                  </a:lnTo>
                  <a:lnTo>
                    <a:pt x="167936" y="83121"/>
                  </a:lnTo>
                  <a:lnTo>
                    <a:pt x="168432" y="83324"/>
                  </a:lnTo>
                  <a:lnTo>
                    <a:pt x="168927" y="83508"/>
                  </a:lnTo>
                  <a:lnTo>
                    <a:pt x="169423" y="83655"/>
                  </a:lnTo>
                  <a:lnTo>
                    <a:pt x="169925" y="83784"/>
                  </a:lnTo>
                  <a:lnTo>
                    <a:pt x="170421" y="83894"/>
                  </a:lnTo>
                  <a:lnTo>
                    <a:pt x="170923" y="83986"/>
                  </a:lnTo>
                  <a:lnTo>
                    <a:pt x="171419" y="84042"/>
                  </a:lnTo>
                  <a:lnTo>
                    <a:pt x="171921" y="84078"/>
                  </a:lnTo>
                  <a:lnTo>
                    <a:pt x="172417" y="84097"/>
                  </a:lnTo>
                  <a:lnTo>
                    <a:pt x="172919" y="84097"/>
                  </a:lnTo>
                  <a:lnTo>
                    <a:pt x="173421" y="84060"/>
                  </a:lnTo>
                  <a:lnTo>
                    <a:pt x="173917" y="84005"/>
                  </a:lnTo>
                  <a:lnTo>
                    <a:pt x="174419" y="83931"/>
                  </a:lnTo>
                  <a:lnTo>
                    <a:pt x="174914" y="83821"/>
                  </a:lnTo>
                  <a:lnTo>
                    <a:pt x="175417" y="83692"/>
                  </a:lnTo>
                  <a:lnTo>
                    <a:pt x="175803" y="83545"/>
                  </a:lnTo>
                  <a:lnTo>
                    <a:pt x="176195" y="83361"/>
                  </a:lnTo>
                  <a:lnTo>
                    <a:pt x="176595" y="83158"/>
                  </a:lnTo>
                  <a:lnTo>
                    <a:pt x="177000" y="82919"/>
                  </a:lnTo>
                  <a:lnTo>
                    <a:pt x="177399" y="82661"/>
                  </a:lnTo>
                  <a:lnTo>
                    <a:pt x="177805" y="82403"/>
                  </a:lnTo>
                  <a:lnTo>
                    <a:pt x="178210" y="82109"/>
                  </a:lnTo>
                  <a:lnTo>
                    <a:pt x="178623" y="81796"/>
                  </a:lnTo>
                  <a:lnTo>
                    <a:pt x="178771" y="84796"/>
                  </a:lnTo>
                  <a:lnTo>
                    <a:pt x="178906" y="87778"/>
                  </a:lnTo>
                  <a:lnTo>
                    <a:pt x="179035" y="90760"/>
                  </a:lnTo>
                  <a:lnTo>
                    <a:pt x="179157" y="93723"/>
                  </a:lnTo>
                  <a:lnTo>
                    <a:pt x="179266" y="96668"/>
                  </a:lnTo>
                  <a:lnTo>
                    <a:pt x="179363" y="99594"/>
                  </a:lnTo>
                  <a:lnTo>
                    <a:pt x="179459" y="102521"/>
                  </a:lnTo>
                  <a:lnTo>
                    <a:pt x="179537" y="105448"/>
                  </a:lnTo>
                  <a:lnTo>
                    <a:pt x="178429" y="105263"/>
                  </a:lnTo>
                  <a:lnTo>
                    <a:pt x="177309" y="105116"/>
                  </a:lnTo>
                  <a:lnTo>
                    <a:pt x="176183" y="104987"/>
                  </a:lnTo>
                  <a:lnTo>
                    <a:pt x="175056" y="104859"/>
                  </a:lnTo>
                  <a:lnTo>
                    <a:pt x="173917" y="104785"/>
                  </a:lnTo>
                  <a:lnTo>
                    <a:pt x="172777" y="104711"/>
                  </a:lnTo>
                  <a:lnTo>
                    <a:pt x="171638" y="104674"/>
                  </a:lnTo>
                  <a:lnTo>
                    <a:pt x="170498" y="104674"/>
                  </a:lnTo>
                  <a:lnTo>
                    <a:pt x="169359" y="104693"/>
                  </a:lnTo>
                  <a:lnTo>
                    <a:pt x="168219" y="104748"/>
                  </a:lnTo>
                  <a:lnTo>
                    <a:pt x="167080" y="104840"/>
                  </a:lnTo>
                  <a:lnTo>
                    <a:pt x="165947" y="104969"/>
                  </a:lnTo>
                  <a:lnTo>
                    <a:pt x="164820" y="105135"/>
                  </a:lnTo>
                  <a:lnTo>
                    <a:pt x="163700" y="105337"/>
                  </a:lnTo>
                  <a:lnTo>
                    <a:pt x="162586" y="105576"/>
                  </a:lnTo>
                  <a:lnTo>
                    <a:pt x="162032" y="105705"/>
                  </a:lnTo>
                  <a:lnTo>
                    <a:pt x="161479" y="105852"/>
                  </a:lnTo>
                  <a:lnTo>
                    <a:pt x="161408" y="105871"/>
                  </a:lnTo>
                  <a:lnTo>
                    <a:pt x="161337" y="105889"/>
                  </a:lnTo>
                  <a:lnTo>
                    <a:pt x="161273" y="105944"/>
                  </a:lnTo>
                  <a:lnTo>
                    <a:pt x="161208" y="106000"/>
                  </a:lnTo>
                  <a:lnTo>
                    <a:pt x="161086" y="106129"/>
                  </a:lnTo>
                  <a:lnTo>
                    <a:pt x="160964" y="106257"/>
                  </a:lnTo>
                  <a:lnTo>
                    <a:pt x="160944" y="104380"/>
                  </a:lnTo>
                  <a:lnTo>
                    <a:pt x="160919" y="102503"/>
                  </a:lnTo>
                  <a:lnTo>
                    <a:pt x="160880" y="100625"/>
                  </a:lnTo>
                  <a:lnTo>
                    <a:pt x="160841" y="98748"/>
                  </a:lnTo>
                  <a:lnTo>
                    <a:pt x="160790" y="96870"/>
                  </a:lnTo>
                  <a:lnTo>
                    <a:pt x="160732" y="94993"/>
                  </a:lnTo>
                  <a:lnTo>
                    <a:pt x="160661" y="93134"/>
                  </a:lnTo>
                  <a:lnTo>
                    <a:pt x="160590" y="91275"/>
                  </a:lnTo>
                  <a:lnTo>
                    <a:pt x="160507" y="89434"/>
                  </a:lnTo>
                  <a:lnTo>
                    <a:pt x="160410" y="87594"/>
                  </a:lnTo>
                  <a:lnTo>
                    <a:pt x="160313" y="85753"/>
                  </a:lnTo>
                  <a:lnTo>
                    <a:pt x="160204" y="83931"/>
                  </a:lnTo>
                  <a:lnTo>
                    <a:pt x="160088" y="82109"/>
                  </a:lnTo>
                  <a:lnTo>
                    <a:pt x="159959" y="80305"/>
                  </a:lnTo>
                  <a:lnTo>
                    <a:pt x="159824" y="78520"/>
                  </a:lnTo>
                  <a:lnTo>
                    <a:pt x="159676" y="76734"/>
                  </a:lnTo>
                  <a:close/>
                  <a:moveTo>
                    <a:pt x="103584" y="102171"/>
                  </a:moveTo>
                  <a:lnTo>
                    <a:pt x="103519" y="104380"/>
                  </a:lnTo>
                  <a:lnTo>
                    <a:pt x="103468" y="106607"/>
                  </a:lnTo>
                  <a:lnTo>
                    <a:pt x="103429" y="108816"/>
                  </a:lnTo>
                  <a:lnTo>
                    <a:pt x="103397" y="111043"/>
                  </a:lnTo>
                  <a:lnTo>
                    <a:pt x="103378" y="113270"/>
                  </a:lnTo>
                  <a:lnTo>
                    <a:pt x="103371" y="115497"/>
                  </a:lnTo>
                  <a:lnTo>
                    <a:pt x="103371" y="117724"/>
                  </a:lnTo>
                  <a:lnTo>
                    <a:pt x="103391" y="119951"/>
                  </a:lnTo>
                  <a:lnTo>
                    <a:pt x="103416" y="122197"/>
                  </a:lnTo>
                  <a:lnTo>
                    <a:pt x="103449" y="124405"/>
                  </a:lnTo>
                  <a:lnTo>
                    <a:pt x="103500" y="126633"/>
                  </a:lnTo>
                  <a:lnTo>
                    <a:pt x="103558" y="128860"/>
                  </a:lnTo>
                  <a:lnTo>
                    <a:pt x="103629" y="131068"/>
                  </a:lnTo>
                  <a:lnTo>
                    <a:pt x="103706" y="133277"/>
                  </a:lnTo>
                  <a:lnTo>
                    <a:pt x="103796" y="135486"/>
                  </a:lnTo>
                  <a:lnTo>
                    <a:pt x="103899" y="137676"/>
                  </a:lnTo>
                  <a:lnTo>
                    <a:pt x="103668" y="137492"/>
                  </a:lnTo>
                  <a:lnTo>
                    <a:pt x="103429" y="137326"/>
                  </a:lnTo>
                  <a:lnTo>
                    <a:pt x="103191" y="137161"/>
                  </a:lnTo>
                  <a:lnTo>
                    <a:pt x="102953" y="137032"/>
                  </a:lnTo>
                  <a:lnTo>
                    <a:pt x="102708" y="136885"/>
                  </a:lnTo>
                  <a:lnTo>
                    <a:pt x="102470" y="136774"/>
                  </a:lnTo>
                  <a:lnTo>
                    <a:pt x="101981" y="136553"/>
                  </a:lnTo>
                  <a:lnTo>
                    <a:pt x="101492" y="136369"/>
                  </a:lnTo>
                  <a:lnTo>
                    <a:pt x="100996" y="136240"/>
                  </a:lnTo>
                  <a:lnTo>
                    <a:pt x="100494" y="136130"/>
                  </a:lnTo>
                  <a:lnTo>
                    <a:pt x="99992" y="136038"/>
                  </a:lnTo>
                  <a:lnTo>
                    <a:pt x="99489" y="135983"/>
                  </a:lnTo>
                  <a:lnTo>
                    <a:pt x="98987" y="135928"/>
                  </a:lnTo>
                  <a:lnTo>
                    <a:pt x="97983" y="135872"/>
                  </a:lnTo>
                  <a:lnTo>
                    <a:pt x="96985" y="135854"/>
                  </a:lnTo>
                  <a:lnTo>
                    <a:pt x="96000" y="135799"/>
                  </a:lnTo>
                  <a:lnTo>
                    <a:pt x="94803" y="135670"/>
                  </a:lnTo>
                  <a:lnTo>
                    <a:pt x="93599" y="135504"/>
                  </a:lnTo>
                  <a:lnTo>
                    <a:pt x="92395" y="135357"/>
                  </a:lnTo>
                  <a:lnTo>
                    <a:pt x="91790" y="135283"/>
                  </a:lnTo>
                  <a:lnTo>
                    <a:pt x="91185" y="135247"/>
                  </a:lnTo>
                  <a:lnTo>
                    <a:pt x="90580" y="135210"/>
                  </a:lnTo>
                  <a:lnTo>
                    <a:pt x="89974" y="135191"/>
                  </a:lnTo>
                  <a:lnTo>
                    <a:pt x="89369" y="135210"/>
                  </a:lnTo>
                  <a:lnTo>
                    <a:pt x="88770" y="135247"/>
                  </a:lnTo>
                  <a:lnTo>
                    <a:pt x="88172" y="135302"/>
                  </a:lnTo>
                  <a:lnTo>
                    <a:pt x="87573" y="135412"/>
                  </a:lnTo>
                  <a:lnTo>
                    <a:pt x="86974" y="135541"/>
                  </a:lnTo>
                  <a:lnTo>
                    <a:pt x="86382" y="135725"/>
                  </a:lnTo>
                  <a:lnTo>
                    <a:pt x="86311" y="135762"/>
                  </a:lnTo>
                  <a:lnTo>
                    <a:pt x="86247" y="135817"/>
                  </a:lnTo>
                  <a:lnTo>
                    <a:pt x="86118" y="135928"/>
                  </a:lnTo>
                  <a:lnTo>
                    <a:pt x="85996" y="136075"/>
                  </a:lnTo>
                  <a:lnTo>
                    <a:pt x="85867" y="136204"/>
                  </a:lnTo>
                  <a:lnTo>
                    <a:pt x="85803" y="134308"/>
                  </a:lnTo>
                  <a:lnTo>
                    <a:pt x="85745" y="132412"/>
                  </a:lnTo>
                  <a:lnTo>
                    <a:pt x="85700" y="130516"/>
                  </a:lnTo>
                  <a:lnTo>
                    <a:pt x="85655" y="128620"/>
                  </a:lnTo>
                  <a:lnTo>
                    <a:pt x="85622" y="126725"/>
                  </a:lnTo>
                  <a:lnTo>
                    <a:pt x="85597" y="124829"/>
                  </a:lnTo>
                  <a:lnTo>
                    <a:pt x="85584" y="122915"/>
                  </a:lnTo>
                  <a:lnTo>
                    <a:pt x="85571" y="121019"/>
                  </a:lnTo>
                  <a:lnTo>
                    <a:pt x="85571" y="119123"/>
                  </a:lnTo>
                  <a:lnTo>
                    <a:pt x="85584" y="117227"/>
                  </a:lnTo>
                  <a:lnTo>
                    <a:pt x="85597" y="115331"/>
                  </a:lnTo>
                  <a:lnTo>
                    <a:pt x="85622" y="113417"/>
                  </a:lnTo>
                  <a:lnTo>
                    <a:pt x="85661" y="111521"/>
                  </a:lnTo>
                  <a:lnTo>
                    <a:pt x="85700" y="109607"/>
                  </a:lnTo>
                  <a:lnTo>
                    <a:pt x="85751" y="107693"/>
                  </a:lnTo>
                  <a:lnTo>
                    <a:pt x="85816" y="105779"/>
                  </a:lnTo>
                  <a:lnTo>
                    <a:pt x="87058" y="105484"/>
                  </a:lnTo>
                  <a:lnTo>
                    <a:pt x="88301" y="105153"/>
                  </a:lnTo>
                  <a:lnTo>
                    <a:pt x="90779" y="104454"/>
                  </a:lnTo>
                  <a:lnTo>
                    <a:pt x="92015" y="104122"/>
                  </a:lnTo>
                  <a:lnTo>
                    <a:pt x="93258" y="103809"/>
                  </a:lnTo>
                  <a:lnTo>
                    <a:pt x="93876" y="103662"/>
                  </a:lnTo>
                  <a:lnTo>
                    <a:pt x="94500" y="103533"/>
                  </a:lnTo>
                  <a:lnTo>
                    <a:pt x="95118" y="103423"/>
                  </a:lnTo>
                  <a:lnTo>
                    <a:pt x="95743" y="103312"/>
                  </a:lnTo>
                  <a:lnTo>
                    <a:pt x="96721" y="103184"/>
                  </a:lnTo>
                  <a:lnTo>
                    <a:pt x="97706" y="103092"/>
                  </a:lnTo>
                  <a:lnTo>
                    <a:pt x="99676" y="102908"/>
                  </a:lnTo>
                  <a:lnTo>
                    <a:pt x="100661" y="102797"/>
                  </a:lnTo>
                  <a:lnTo>
                    <a:pt x="101150" y="102723"/>
                  </a:lnTo>
                  <a:lnTo>
                    <a:pt x="101640" y="102650"/>
                  </a:lnTo>
                  <a:lnTo>
                    <a:pt x="102129" y="102558"/>
                  </a:lnTo>
                  <a:lnTo>
                    <a:pt x="102618" y="102447"/>
                  </a:lnTo>
                  <a:lnTo>
                    <a:pt x="103101" y="102319"/>
                  </a:lnTo>
                  <a:lnTo>
                    <a:pt x="103584" y="102171"/>
                  </a:lnTo>
                  <a:close/>
                  <a:moveTo>
                    <a:pt x="179710" y="113472"/>
                  </a:moveTo>
                  <a:lnTo>
                    <a:pt x="179736" y="115166"/>
                  </a:lnTo>
                  <a:lnTo>
                    <a:pt x="179756" y="116859"/>
                  </a:lnTo>
                  <a:lnTo>
                    <a:pt x="179768" y="118571"/>
                  </a:lnTo>
                  <a:lnTo>
                    <a:pt x="179781" y="120264"/>
                  </a:lnTo>
                  <a:lnTo>
                    <a:pt x="179794" y="121958"/>
                  </a:lnTo>
                  <a:lnTo>
                    <a:pt x="179794" y="123651"/>
                  </a:lnTo>
                  <a:lnTo>
                    <a:pt x="179801" y="125344"/>
                  </a:lnTo>
                  <a:lnTo>
                    <a:pt x="179794" y="127038"/>
                  </a:lnTo>
                  <a:lnTo>
                    <a:pt x="179788" y="128731"/>
                  </a:lnTo>
                  <a:lnTo>
                    <a:pt x="179775" y="130424"/>
                  </a:lnTo>
                  <a:lnTo>
                    <a:pt x="179762" y="132099"/>
                  </a:lnTo>
                  <a:lnTo>
                    <a:pt x="179743" y="133792"/>
                  </a:lnTo>
                  <a:lnTo>
                    <a:pt x="179717" y="135486"/>
                  </a:lnTo>
                  <a:lnTo>
                    <a:pt x="179691" y="137179"/>
                  </a:lnTo>
                  <a:lnTo>
                    <a:pt x="179659" y="138854"/>
                  </a:lnTo>
                  <a:lnTo>
                    <a:pt x="179620" y="140547"/>
                  </a:lnTo>
                  <a:lnTo>
                    <a:pt x="178520" y="140474"/>
                  </a:lnTo>
                  <a:lnTo>
                    <a:pt x="177412" y="140419"/>
                  </a:lnTo>
                  <a:lnTo>
                    <a:pt x="176305" y="140382"/>
                  </a:lnTo>
                  <a:lnTo>
                    <a:pt x="175204" y="140345"/>
                  </a:lnTo>
                  <a:lnTo>
                    <a:pt x="172989" y="140308"/>
                  </a:lnTo>
                  <a:lnTo>
                    <a:pt x="171882" y="140271"/>
                  </a:lnTo>
                  <a:lnTo>
                    <a:pt x="170781" y="140216"/>
                  </a:lnTo>
                  <a:lnTo>
                    <a:pt x="170176" y="140179"/>
                  </a:lnTo>
                  <a:lnTo>
                    <a:pt x="169571" y="140106"/>
                  </a:lnTo>
                  <a:lnTo>
                    <a:pt x="168966" y="140014"/>
                  </a:lnTo>
                  <a:lnTo>
                    <a:pt x="168354" y="139903"/>
                  </a:lnTo>
                  <a:lnTo>
                    <a:pt x="167131" y="139701"/>
                  </a:lnTo>
                  <a:lnTo>
                    <a:pt x="166520" y="139609"/>
                  </a:lnTo>
                  <a:lnTo>
                    <a:pt x="165914" y="139553"/>
                  </a:lnTo>
                  <a:lnTo>
                    <a:pt x="165303" y="139517"/>
                  </a:lnTo>
                  <a:lnTo>
                    <a:pt x="164691" y="139498"/>
                  </a:lnTo>
                  <a:lnTo>
                    <a:pt x="164389" y="139517"/>
                  </a:lnTo>
                  <a:lnTo>
                    <a:pt x="164086" y="139553"/>
                  </a:lnTo>
                  <a:lnTo>
                    <a:pt x="163783" y="139590"/>
                  </a:lnTo>
                  <a:lnTo>
                    <a:pt x="163481" y="139645"/>
                  </a:lnTo>
                  <a:lnTo>
                    <a:pt x="163185" y="139719"/>
                  </a:lnTo>
                  <a:lnTo>
                    <a:pt x="162882" y="139793"/>
                  </a:lnTo>
                  <a:lnTo>
                    <a:pt x="162586" y="139903"/>
                  </a:lnTo>
                  <a:lnTo>
                    <a:pt x="162290" y="140032"/>
                  </a:lnTo>
                  <a:lnTo>
                    <a:pt x="161987" y="140161"/>
                  </a:lnTo>
                  <a:lnTo>
                    <a:pt x="161698" y="140327"/>
                  </a:lnTo>
                  <a:lnTo>
                    <a:pt x="161401" y="140511"/>
                  </a:lnTo>
                  <a:lnTo>
                    <a:pt x="161105" y="140713"/>
                  </a:lnTo>
                  <a:lnTo>
                    <a:pt x="161009" y="140787"/>
                  </a:lnTo>
                  <a:lnTo>
                    <a:pt x="160912" y="140860"/>
                  </a:lnTo>
                  <a:lnTo>
                    <a:pt x="160822" y="140971"/>
                  </a:lnTo>
                  <a:lnTo>
                    <a:pt x="160738" y="141081"/>
                  </a:lnTo>
                  <a:lnTo>
                    <a:pt x="160661" y="141210"/>
                  </a:lnTo>
                  <a:lnTo>
                    <a:pt x="160590" y="141357"/>
                  </a:lnTo>
                  <a:lnTo>
                    <a:pt x="160519" y="141504"/>
                  </a:lnTo>
                  <a:lnTo>
                    <a:pt x="160455" y="141670"/>
                  </a:lnTo>
                  <a:lnTo>
                    <a:pt x="160397" y="141854"/>
                  </a:lnTo>
                  <a:lnTo>
                    <a:pt x="160339" y="142020"/>
                  </a:lnTo>
                  <a:lnTo>
                    <a:pt x="160294" y="142222"/>
                  </a:lnTo>
                  <a:lnTo>
                    <a:pt x="160243" y="142406"/>
                  </a:lnTo>
                  <a:lnTo>
                    <a:pt x="160204" y="142609"/>
                  </a:lnTo>
                  <a:lnTo>
                    <a:pt x="160165" y="142830"/>
                  </a:lnTo>
                  <a:lnTo>
                    <a:pt x="160133" y="143032"/>
                  </a:lnTo>
                  <a:lnTo>
                    <a:pt x="160107" y="143253"/>
                  </a:lnTo>
                  <a:lnTo>
                    <a:pt x="160075" y="143658"/>
                  </a:lnTo>
                  <a:lnTo>
                    <a:pt x="160056" y="144063"/>
                  </a:lnTo>
                  <a:lnTo>
                    <a:pt x="160050" y="144486"/>
                  </a:lnTo>
                  <a:lnTo>
                    <a:pt x="160062" y="144910"/>
                  </a:lnTo>
                  <a:lnTo>
                    <a:pt x="160082" y="145314"/>
                  </a:lnTo>
                  <a:lnTo>
                    <a:pt x="160114" y="145738"/>
                  </a:lnTo>
                  <a:lnTo>
                    <a:pt x="160159" y="146143"/>
                  </a:lnTo>
                  <a:lnTo>
                    <a:pt x="160217" y="146529"/>
                  </a:lnTo>
                  <a:lnTo>
                    <a:pt x="160288" y="146916"/>
                  </a:lnTo>
                  <a:lnTo>
                    <a:pt x="160371" y="147265"/>
                  </a:lnTo>
                  <a:lnTo>
                    <a:pt x="160468" y="147615"/>
                  </a:lnTo>
                  <a:lnTo>
                    <a:pt x="160571" y="147928"/>
                  </a:lnTo>
                  <a:lnTo>
                    <a:pt x="160687" y="148223"/>
                  </a:lnTo>
                  <a:lnTo>
                    <a:pt x="160751" y="148351"/>
                  </a:lnTo>
                  <a:lnTo>
                    <a:pt x="160816" y="148480"/>
                  </a:lnTo>
                  <a:lnTo>
                    <a:pt x="160886" y="148591"/>
                  </a:lnTo>
                  <a:lnTo>
                    <a:pt x="160957" y="148701"/>
                  </a:lnTo>
                  <a:lnTo>
                    <a:pt x="161028" y="148812"/>
                  </a:lnTo>
                  <a:lnTo>
                    <a:pt x="161105" y="148885"/>
                  </a:lnTo>
                  <a:lnTo>
                    <a:pt x="161344" y="149143"/>
                  </a:lnTo>
                  <a:lnTo>
                    <a:pt x="161588" y="149364"/>
                  </a:lnTo>
                  <a:lnTo>
                    <a:pt x="161833" y="149585"/>
                  </a:lnTo>
                  <a:lnTo>
                    <a:pt x="162077" y="149787"/>
                  </a:lnTo>
                  <a:lnTo>
                    <a:pt x="162329" y="149971"/>
                  </a:lnTo>
                  <a:lnTo>
                    <a:pt x="162586" y="150155"/>
                  </a:lnTo>
                  <a:lnTo>
                    <a:pt x="162844" y="150339"/>
                  </a:lnTo>
                  <a:lnTo>
                    <a:pt x="163107" y="150487"/>
                  </a:lnTo>
                  <a:lnTo>
                    <a:pt x="163371" y="150652"/>
                  </a:lnTo>
                  <a:lnTo>
                    <a:pt x="163635" y="150781"/>
                  </a:lnTo>
                  <a:lnTo>
                    <a:pt x="163906" y="150928"/>
                  </a:lnTo>
                  <a:lnTo>
                    <a:pt x="164176" y="151039"/>
                  </a:lnTo>
                  <a:lnTo>
                    <a:pt x="164730" y="151260"/>
                  </a:lnTo>
                  <a:lnTo>
                    <a:pt x="165290" y="151425"/>
                  </a:lnTo>
                  <a:lnTo>
                    <a:pt x="165856" y="151572"/>
                  </a:lnTo>
                  <a:lnTo>
                    <a:pt x="166436" y="151664"/>
                  </a:lnTo>
                  <a:lnTo>
                    <a:pt x="167015" y="151738"/>
                  </a:lnTo>
                  <a:lnTo>
                    <a:pt x="167607" y="151775"/>
                  </a:lnTo>
                  <a:lnTo>
                    <a:pt x="168200" y="151775"/>
                  </a:lnTo>
                  <a:lnTo>
                    <a:pt x="168798" y="151757"/>
                  </a:lnTo>
                  <a:lnTo>
                    <a:pt x="169404" y="151701"/>
                  </a:lnTo>
                  <a:lnTo>
                    <a:pt x="170009" y="151609"/>
                  </a:lnTo>
                  <a:lnTo>
                    <a:pt x="170614" y="151499"/>
                  </a:lnTo>
                  <a:lnTo>
                    <a:pt x="171226" y="151370"/>
                  </a:lnTo>
                  <a:lnTo>
                    <a:pt x="171831" y="151223"/>
                  </a:lnTo>
                  <a:lnTo>
                    <a:pt x="172442" y="151039"/>
                  </a:lnTo>
                  <a:lnTo>
                    <a:pt x="173047" y="150836"/>
                  </a:lnTo>
                  <a:lnTo>
                    <a:pt x="173653" y="150615"/>
                  </a:lnTo>
                  <a:lnTo>
                    <a:pt x="174258" y="150376"/>
                  </a:lnTo>
                  <a:lnTo>
                    <a:pt x="174856" y="150118"/>
                  </a:lnTo>
                  <a:lnTo>
                    <a:pt x="175449" y="149842"/>
                  </a:lnTo>
                  <a:lnTo>
                    <a:pt x="176041" y="149548"/>
                  </a:lnTo>
                  <a:lnTo>
                    <a:pt x="176620" y="149253"/>
                  </a:lnTo>
                  <a:lnTo>
                    <a:pt x="177200" y="148940"/>
                  </a:lnTo>
                  <a:lnTo>
                    <a:pt x="177766" y="148609"/>
                  </a:lnTo>
                  <a:lnTo>
                    <a:pt x="178326" y="148278"/>
                  </a:lnTo>
                  <a:lnTo>
                    <a:pt x="178880" y="147928"/>
                  </a:lnTo>
                  <a:lnTo>
                    <a:pt x="179421" y="147578"/>
                  </a:lnTo>
                  <a:lnTo>
                    <a:pt x="179311" y="150689"/>
                  </a:lnTo>
                  <a:lnTo>
                    <a:pt x="179183" y="153818"/>
                  </a:lnTo>
                  <a:lnTo>
                    <a:pt x="179047" y="156947"/>
                  </a:lnTo>
                  <a:lnTo>
                    <a:pt x="178970" y="158511"/>
                  </a:lnTo>
                  <a:lnTo>
                    <a:pt x="178886" y="160076"/>
                  </a:lnTo>
                  <a:lnTo>
                    <a:pt x="178803" y="161659"/>
                  </a:lnTo>
                  <a:lnTo>
                    <a:pt x="178719" y="163223"/>
                  </a:lnTo>
                  <a:lnTo>
                    <a:pt x="178623" y="164806"/>
                  </a:lnTo>
                  <a:lnTo>
                    <a:pt x="178526" y="166389"/>
                  </a:lnTo>
                  <a:lnTo>
                    <a:pt x="178423" y="167972"/>
                  </a:lnTo>
                  <a:lnTo>
                    <a:pt x="178314" y="169537"/>
                  </a:lnTo>
                  <a:lnTo>
                    <a:pt x="178198" y="171119"/>
                  </a:lnTo>
                  <a:lnTo>
                    <a:pt x="178075" y="172702"/>
                  </a:lnTo>
                  <a:lnTo>
                    <a:pt x="175352" y="172758"/>
                  </a:lnTo>
                  <a:lnTo>
                    <a:pt x="172623" y="172813"/>
                  </a:lnTo>
                  <a:lnTo>
                    <a:pt x="169899" y="172923"/>
                  </a:lnTo>
                  <a:lnTo>
                    <a:pt x="167170" y="173034"/>
                  </a:lnTo>
                  <a:lnTo>
                    <a:pt x="164440" y="173162"/>
                  </a:lnTo>
                  <a:lnTo>
                    <a:pt x="161710" y="173310"/>
                  </a:lnTo>
                  <a:lnTo>
                    <a:pt x="156245" y="173604"/>
                  </a:lnTo>
                  <a:lnTo>
                    <a:pt x="156528" y="171800"/>
                  </a:lnTo>
                  <a:lnTo>
                    <a:pt x="156805" y="169978"/>
                  </a:lnTo>
                  <a:lnTo>
                    <a:pt x="157069" y="168138"/>
                  </a:lnTo>
                  <a:lnTo>
                    <a:pt x="157333" y="166297"/>
                  </a:lnTo>
                  <a:lnTo>
                    <a:pt x="157584" y="164420"/>
                  </a:lnTo>
                  <a:lnTo>
                    <a:pt x="157822" y="162542"/>
                  </a:lnTo>
                  <a:lnTo>
                    <a:pt x="158054" y="160647"/>
                  </a:lnTo>
                  <a:lnTo>
                    <a:pt x="158279" y="158751"/>
                  </a:lnTo>
                  <a:lnTo>
                    <a:pt x="158498" y="156818"/>
                  </a:lnTo>
                  <a:lnTo>
                    <a:pt x="158704" y="154885"/>
                  </a:lnTo>
                  <a:lnTo>
                    <a:pt x="158904" y="152953"/>
                  </a:lnTo>
                  <a:lnTo>
                    <a:pt x="159090" y="151002"/>
                  </a:lnTo>
                  <a:lnTo>
                    <a:pt x="159271" y="149032"/>
                  </a:lnTo>
                  <a:lnTo>
                    <a:pt x="159444" y="147063"/>
                  </a:lnTo>
                  <a:lnTo>
                    <a:pt x="159605" y="145075"/>
                  </a:lnTo>
                  <a:lnTo>
                    <a:pt x="159760" y="143087"/>
                  </a:lnTo>
                  <a:lnTo>
                    <a:pt x="159889" y="141412"/>
                  </a:lnTo>
                  <a:lnTo>
                    <a:pt x="160004" y="139719"/>
                  </a:lnTo>
                  <a:lnTo>
                    <a:pt x="160120" y="138044"/>
                  </a:lnTo>
                  <a:lnTo>
                    <a:pt x="160223" y="136332"/>
                  </a:lnTo>
                  <a:lnTo>
                    <a:pt x="160320" y="134639"/>
                  </a:lnTo>
                  <a:lnTo>
                    <a:pt x="160416" y="132927"/>
                  </a:lnTo>
                  <a:lnTo>
                    <a:pt x="160500" y="131216"/>
                  </a:lnTo>
                  <a:lnTo>
                    <a:pt x="160577" y="129504"/>
                  </a:lnTo>
                  <a:lnTo>
                    <a:pt x="160648" y="127774"/>
                  </a:lnTo>
                  <a:lnTo>
                    <a:pt x="160713" y="126062"/>
                  </a:lnTo>
                  <a:lnTo>
                    <a:pt x="160771" y="124332"/>
                  </a:lnTo>
                  <a:lnTo>
                    <a:pt x="160822" y="122602"/>
                  </a:lnTo>
                  <a:lnTo>
                    <a:pt x="160867" y="120872"/>
                  </a:lnTo>
                  <a:lnTo>
                    <a:pt x="160906" y="119141"/>
                  </a:lnTo>
                  <a:lnTo>
                    <a:pt x="160938" y="117411"/>
                  </a:lnTo>
                  <a:lnTo>
                    <a:pt x="160964" y="115681"/>
                  </a:lnTo>
                  <a:lnTo>
                    <a:pt x="161086" y="115792"/>
                  </a:lnTo>
                  <a:lnTo>
                    <a:pt x="161208" y="115902"/>
                  </a:lnTo>
                  <a:lnTo>
                    <a:pt x="161273" y="115939"/>
                  </a:lnTo>
                  <a:lnTo>
                    <a:pt x="161337" y="115976"/>
                  </a:lnTo>
                  <a:lnTo>
                    <a:pt x="161408" y="115994"/>
                  </a:lnTo>
                  <a:lnTo>
                    <a:pt x="161479" y="115994"/>
                  </a:lnTo>
                  <a:lnTo>
                    <a:pt x="162039" y="116068"/>
                  </a:lnTo>
                  <a:lnTo>
                    <a:pt x="162599" y="116123"/>
                  </a:lnTo>
                  <a:lnTo>
                    <a:pt x="163165" y="116160"/>
                  </a:lnTo>
                  <a:lnTo>
                    <a:pt x="163726" y="116178"/>
                  </a:lnTo>
                  <a:lnTo>
                    <a:pt x="164865" y="116215"/>
                  </a:lnTo>
                  <a:lnTo>
                    <a:pt x="166004" y="116197"/>
                  </a:lnTo>
                  <a:lnTo>
                    <a:pt x="167150" y="116141"/>
                  </a:lnTo>
                  <a:lnTo>
                    <a:pt x="168303" y="116049"/>
                  </a:lnTo>
                  <a:lnTo>
                    <a:pt x="169455" y="115902"/>
                  </a:lnTo>
                  <a:lnTo>
                    <a:pt x="170607" y="115755"/>
                  </a:lnTo>
                  <a:lnTo>
                    <a:pt x="171753" y="115552"/>
                  </a:lnTo>
                  <a:lnTo>
                    <a:pt x="172906" y="115331"/>
                  </a:lnTo>
                  <a:lnTo>
                    <a:pt x="174052" y="115074"/>
                  </a:lnTo>
                  <a:lnTo>
                    <a:pt x="175198" y="114798"/>
                  </a:lnTo>
                  <a:lnTo>
                    <a:pt x="176337" y="114485"/>
                  </a:lnTo>
                  <a:lnTo>
                    <a:pt x="177470" y="114172"/>
                  </a:lnTo>
                  <a:lnTo>
                    <a:pt x="178590" y="113822"/>
                  </a:lnTo>
                  <a:lnTo>
                    <a:pt x="179710" y="113472"/>
                  </a:lnTo>
                  <a:close/>
                  <a:moveTo>
                    <a:pt x="104273" y="143824"/>
                  </a:moveTo>
                  <a:lnTo>
                    <a:pt x="104421" y="146014"/>
                  </a:lnTo>
                  <a:lnTo>
                    <a:pt x="104582" y="148204"/>
                  </a:lnTo>
                  <a:lnTo>
                    <a:pt x="104755" y="150376"/>
                  </a:lnTo>
                  <a:lnTo>
                    <a:pt x="104936" y="152548"/>
                  </a:lnTo>
                  <a:lnTo>
                    <a:pt x="105135" y="154701"/>
                  </a:lnTo>
                  <a:lnTo>
                    <a:pt x="105341" y="156855"/>
                  </a:lnTo>
                  <a:lnTo>
                    <a:pt x="105560" y="159008"/>
                  </a:lnTo>
                  <a:lnTo>
                    <a:pt x="105786" y="161143"/>
                  </a:lnTo>
                  <a:lnTo>
                    <a:pt x="106030" y="163279"/>
                  </a:lnTo>
                  <a:lnTo>
                    <a:pt x="106288" y="165395"/>
                  </a:lnTo>
                  <a:lnTo>
                    <a:pt x="106552" y="167493"/>
                  </a:lnTo>
                  <a:lnTo>
                    <a:pt x="106828" y="169592"/>
                  </a:lnTo>
                  <a:lnTo>
                    <a:pt x="107125" y="171672"/>
                  </a:lnTo>
                  <a:lnTo>
                    <a:pt x="107427" y="173751"/>
                  </a:lnTo>
                  <a:lnTo>
                    <a:pt x="107749" y="175813"/>
                  </a:lnTo>
                  <a:lnTo>
                    <a:pt x="108077" y="177856"/>
                  </a:lnTo>
                  <a:lnTo>
                    <a:pt x="103468" y="178298"/>
                  </a:lnTo>
                  <a:lnTo>
                    <a:pt x="98865" y="178758"/>
                  </a:lnTo>
                  <a:lnTo>
                    <a:pt x="94268" y="179218"/>
                  </a:lnTo>
                  <a:lnTo>
                    <a:pt x="89678" y="179660"/>
                  </a:lnTo>
                  <a:lnTo>
                    <a:pt x="89389" y="177543"/>
                  </a:lnTo>
                  <a:lnTo>
                    <a:pt x="89112" y="175426"/>
                  </a:lnTo>
                  <a:lnTo>
                    <a:pt x="88841" y="173310"/>
                  </a:lnTo>
                  <a:lnTo>
                    <a:pt x="88584" y="171211"/>
                  </a:lnTo>
                  <a:lnTo>
                    <a:pt x="88339" y="169095"/>
                  </a:lnTo>
                  <a:lnTo>
                    <a:pt x="88107" y="166997"/>
                  </a:lnTo>
                  <a:lnTo>
                    <a:pt x="87882" y="164880"/>
                  </a:lnTo>
                  <a:lnTo>
                    <a:pt x="87676" y="162782"/>
                  </a:lnTo>
                  <a:lnTo>
                    <a:pt x="87470" y="160683"/>
                  </a:lnTo>
                  <a:lnTo>
                    <a:pt x="87283" y="158585"/>
                  </a:lnTo>
                  <a:lnTo>
                    <a:pt x="87103" y="156487"/>
                  </a:lnTo>
                  <a:lnTo>
                    <a:pt x="86929" y="154389"/>
                  </a:lnTo>
                  <a:lnTo>
                    <a:pt x="86775" y="152290"/>
                  </a:lnTo>
                  <a:lnTo>
                    <a:pt x="86627" y="150210"/>
                  </a:lnTo>
                  <a:lnTo>
                    <a:pt x="86485" y="148112"/>
                  </a:lnTo>
                  <a:lnTo>
                    <a:pt x="86356" y="146032"/>
                  </a:lnTo>
                  <a:lnTo>
                    <a:pt x="86382" y="146032"/>
                  </a:lnTo>
                  <a:lnTo>
                    <a:pt x="86678" y="146124"/>
                  </a:lnTo>
                  <a:lnTo>
                    <a:pt x="86974" y="146216"/>
                  </a:lnTo>
                  <a:lnTo>
                    <a:pt x="87573" y="146364"/>
                  </a:lnTo>
                  <a:lnTo>
                    <a:pt x="88172" y="146474"/>
                  </a:lnTo>
                  <a:lnTo>
                    <a:pt x="88770" y="146548"/>
                  </a:lnTo>
                  <a:lnTo>
                    <a:pt x="89369" y="146584"/>
                  </a:lnTo>
                  <a:lnTo>
                    <a:pt x="89974" y="146603"/>
                  </a:lnTo>
                  <a:lnTo>
                    <a:pt x="90580" y="146584"/>
                  </a:lnTo>
                  <a:lnTo>
                    <a:pt x="91185" y="146548"/>
                  </a:lnTo>
                  <a:lnTo>
                    <a:pt x="91790" y="146511"/>
                  </a:lnTo>
                  <a:lnTo>
                    <a:pt x="92395" y="146437"/>
                  </a:lnTo>
                  <a:lnTo>
                    <a:pt x="93599" y="146290"/>
                  </a:lnTo>
                  <a:lnTo>
                    <a:pt x="94803" y="146143"/>
                  </a:lnTo>
                  <a:lnTo>
                    <a:pt x="95401" y="146088"/>
                  </a:lnTo>
                  <a:lnTo>
                    <a:pt x="96000" y="146032"/>
                  </a:lnTo>
                  <a:lnTo>
                    <a:pt x="96515" y="145995"/>
                  </a:lnTo>
                  <a:lnTo>
                    <a:pt x="97037" y="145959"/>
                  </a:lnTo>
                  <a:lnTo>
                    <a:pt x="98080" y="145922"/>
                  </a:lnTo>
                  <a:lnTo>
                    <a:pt x="98607" y="145903"/>
                  </a:lnTo>
                  <a:lnTo>
                    <a:pt x="99129" y="145867"/>
                  </a:lnTo>
                  <a:lnTo>
                    <a:pt x="99657" y="145830"/>
                  </a:lnTo>
                  <a:lnTo>
                    <a:pt x="100178" y="145756"/>
                  </a:lnTo>
                  <a:lnTo>
                    <a:pt x="100700" y="145664"/>
                  </a:lnTo>
                  <a:lnTo>
                    <a:pt x="101221" y="145535"/>
                  </a:lnTo>
                  <a:lnTo>
                    <a:pt x="101743" y="145370"/>
                  </a:lnTo>
                  <a:lnTo>
                    <a:pt x="102000" y="145278"/>
                  </a:lnTo>
                  <a:lnTo>
                    <a:pt x="102258" y="145167"/>
                  </a:lnTo>
                  <a:lnTo>
                    <a:pt x="102509" y="145057"/>
                  </a:lnTo>
                  <a:lnTo>
                    <a:pt x="102766" y="144910"/>
                  </a:lnTo>
                  <a:lnTo>
                    <a:pt x="103017" y="144762"/>
                  </a:lnTo>
                  <a:lnTo>
                    <a:pt x="103275" y="144615"/>
                  </a:lnTo>
                  <a:lnTo>
                    <a:pt x="103526" y="144431"/>
                  </a:lnTo>
                  <a:lnTo>
                    <a:pt x="103777" y="144247"/>
                  </a:lnTo>
                  <a:lnTo>
                    <a:pt x="104022" y="144044"/>
                  </a:lnTo>
                  <a:lnTo>
                    <a:pt x="104273" y="143824"/>
                  </a:lnTo>
                  <a:close/>
                  <a:moveTo>
                    <a:pt x="13094" y="113638"/>
                  </a:moveTo>
                  <a:lnTo>
                    <a:pt x="13159" y="113804"/>
                  </a:lnTo>
                  <a:lnTo>
                    <a:pt x="13223" y="113969"/>
                  </a:lnTo>
                  <a:lnTo>
                    <a:pt x="13294" y="114117"/>
                  </a:lnTo>
                  <a:lnTo>
                    <a:pt x="13365" y="114264"/>
                  </a:lnTo>
                  <a:lnTo>
                    <a:pt x="13436" y="114393"/>
                  </a:lnTo>
                  <a:lnTo>
                    <a:pt x="13519" y="114522"/>
                  </a:lnTo>
                  <a:lnTo>
                    <a:pt x="13693" y="114779"/>
                  </a:lnTo>
                  <a:lnTo>
                    <a:pt x="14092" y="115239"/>
                  </a:lnTo>
                  <a:lnTo>
                    <a:pt x="14485" y="115736"/>
                  </a:lnTo>
                  <a:lnTo>
                    <a:pt x="14878" y="116233"/>
                  </a:lnTo>
                  <a:lnTo>
                    <a:pt x="15270" y="116730"/>
                  </a:lnTo>
                  <a:lnTo>
                    <a:pt x="16049" y="117779"/>
                  </a:lnTo>
                  <a:lnTo>
                    <a:pt x="16835" y="118829"/>
                  </a:lnTo>
                  <a:lnTo>
                    <a:pt x="17614" y="119896"/>
                  </a:lnTo>
                  <a:lnTo>
                    <a:pt x="18399" y="120945"/>
                  </a:lnTo>
                  <a:lnTo>
                    <a:pt x="18792" y="121479"/>
                  </a:lnTo>
                  <a:lnTo>
                    <a:pt x="19191" y="121976"/>
                  </a:lnTo>
                  <a:lnTo>
                    <a:pt x="19590" y="122473"/>
                  </a:lnTo>
                  <a:lnTo>
                    <a:pt x="19989" y="122951"/>
                  </a:lnTo>
                  <a:lnTo>
                    <a:pt x="19777" y="123577"/>
                  </a:lnTo>
                  <a:lnTo>
                    <a:pt x="19571" y="124240"/>
                  </a:lnTo>
                  <a:lnTo>
                    <a:pt x="19365" y="124921"/>
                  </a:lnTo>
                  <a:lnTo>
                    <a:pt x="19165" y="125620"/>
                  </a:lnTo>
                  <a:lnTo>
                    <a:pt x="18972" y="126357"/>
                  </a:lnTo>
                  <a:lnTo>
                    <a:pt x="18785" y="127093"/>
                  </a:lnTo>
                  <a:lnTo>
                    <a:pt x="18599" y="127866"/>
                  </a:lnTo>
                  <a:lnTo>
                    <a:pt x="18419" y="128657"/>
                  </a:lnTo>
                  <a:lnTo>
                    <a:pt x="18245" y="129467"/>
                  </a:lnTo>
                  <a:lnTo>
                    <a:pt x="18077" y="130295"/>
                  </a:lnTo>
                  <a:lnTo>
                    <a:pt x="17916" y="131142"/>
                  </a:lnTo>
                  <a:lnTo>
                    <a:pt x="17755" y="131989"/>
                  </a:lnTo>
                  <a:lnTo>
                    <a:pt x="17607" y="132872"/>
                  </a:lnTo>
                  <a:lnTo>
                    <a:pt x="17459" y="133756"/>
                  </a:lnTo>
                  <a:lnTo>
                    <a:pt x="17324" y="134658"/>
                  </a:lnTo>
                  <a:lnTo>
                    <a:pt x="17195" y="135559"/>
                  </a:lnTo>
                  <a:lnTo>
                    <a:pt x="17067" y="136480"/>
                  </a:lnTo>
                  <a:lnTo>
                    <a:pt x="16951" y="137400"/>
                  </a:lnTo>
                  <a:lnTo>
                    <a:pt x="16841" y="138339"/>
                  </a:lnTo>
                  <a:lnTo>
                    <a:pt x="16738" y="139277"/>
                  </a:lnTo>
                  <a:lnTo>
                    <a:pt x="16642" y="140234"/>
                  </a:lnTo>
                  <a:lnTo>
                    <a:pt x="16558" y="141173"/>
                  </a:lnTo>
                  <a:lnTo>
                    <a:pt x="16481" y="142130"/>
                  </a:lnTo>
                  <a:lnTo>
                    <a:pt x="16410" y="143087"/>
                  </a:lnTo>
                  <a:lnTo>
                    <a:pt x="16346" y="144044"/>
                  </a:lnTo>
                  <a:lnTo>
                    <a:pt x="16288" y="145002"/>
                  </a:lnTo>
                  <a:lnTo>
                    <a:pt x="16243" y="145959"/>
                  </a:lnTo>
                  <a:lnTo>
                    <a:pt x="16204" y="146916"/>
                  </a:lnTo>
                  <a:lnTo>
                    <a:pt x="16178" y="147873"/>
                  </a:lnTo>
                  <a:lnTo>
                    <a:pt x="16159" y="148812"/>
                  </a:lnTo>
                  <a:lnTo>
                    <a:pt x="16152" y="149750"/>
                  </a:lnTo>
                  <a:lnTo>
                    <a:pt x="16152" y="150689"/>
                  </a:lnTo>
                  <a:lnTo>
                    <a:pt x="16159" y="151609"/>
                  </a:lnTo>
                  <a:lnTo>
                    <a:pt x="16178" y="152530"/>
                  </a:lnTo>
                  <a:lnTo>
                    <a:pt x="16210" y="153431"/>
                  </a:lnTo>
                  <a:lnTo>
                    <a:pt x="16249" y="154333"/>
                  </a:lnTo>
                  <a:lnTo>
                    <a:pt x="16300" y="155198"/>
                  </a:lnTo>
                  <a:lnTo>
                    <a:pt x="16358" y="156082"/>
                  </a:lnTo>
                  <a:lnTo>
                    <a:pt x="16429" y="156929"/>
                  </a:lnTo>
                  <a:lnTo>
                    <a:pt x="16513" y="157775"/>
                  </a:lnTo>
                  <a:lnTo>
                    <a:pt x="16603" y="158585"/>
                  </a:lnTo>
                  <a:lnTo>
                    <a:pt x="16712" y="159395"/>
                  </a:lnTo>
                  <a:lnTo>
                    <a:pt x="16828" y="160168"/>
                  </a:lnTo>
                  <a:lnTo>
                    <a:pt x="16957" y="160941"/>
                  </a:lnTo>
                  <a:lnTo>
                    <a:pt x="17092" y="161677"/>
                  </a:lnTo>
                  <a:lnTo>
                    <a:pt x="17247" y="162395"/>
                  </a:lnTo>
                  <a:lnTo>
                    <a:pt x="17408" y="163094"/>
                  </a:lnTo>
                  <a:lnTo>
                    <a:pt x="17588" y="163775"/>
                  </a:lnTo>
                  <a:lnTo>
                    <a:pt x="17678" y="164088"/>
                  </a:lnTo>
                  <a:lnTo>
                    <a:pt x="17775" y="164420"/>
                  </a:lnTo>
                  <a:lnTo>
                    <a:pt x="17871" y="164733"/>
                  </a:lnTo>
                  <a:lnTo>
                    <a:pt x="17974" y="165027"/>
                  </a:lnTo>
                  <a:lnTo>
                    <a:pt x="18077" y="165340"/>
                  </a:lnTo>
                  <a:lnTo>
                    <a:pt x="18187" y="165616"/>
                  </a:lnTo>
                  <a:lnTo>
                    <a:pt x="18303" y="165911"/>
                  </a:lnTo>
                  <a:lnTo>
                    <a:pt x="18419" y="166187"/>
                  </a:lnTo>
                  <a:lnTo>
                    <a:pt x="18534" y="166463"/>
                  </a:lnTo>
                  <a:lnTo>
                    <a:pt x="18657" y="166720"/>
                  </a:lnTo>
                  <a:lnTo>
                    <a:pt x="18779" y="166978"/>
                  </a:lnTo>
                  <a:lnTo>
                    <a:pt x="18908" y="167217"/>
                  </a:lnTo>
                  <a:lnTo>
                    <a:pt x="19043" y="167457"/>
                  </a:lnTo>
                  <a:lnTo>
                    <a:pt x="19178" y="167678"/>
                  </a:lnTo>
                  <a:lnTo>
                    <a:pt x="19313" y="167898"/>
                  </a:lnTo>
                  <a:lnTo>
                    <a:pt x="19461" y="168119"/>
                  </a:lnTo>
                  <a:lnTo>
                    <a:pt x="19603" y="168322"/>
                  </a:lnTo>
                  <a:lnTo>
                    <a:pt x="19751" y="168524"/>
                  </a:lnTo>
                  <a:lnTo>
                    <a:pt x="19906" y="168708"/>
                  </a:lnTo>
                  <a:lnTo>
                    <a:pt x="20060" y="168874"/>
                  </a:lnTo>
                  <a:lnTo>
                    <a:pt x="20221" y="169058"/>
                  </a:lnTo>
                  <a:lnTo>
                    <a:pt x="20388" y="169205"/>
                  </a:lnTo>
                  <a:lnTo>
                    <a:pt x="20556" y="169352"/>
                  </a:lnTo>
                  <a:lnTo>
                    <a:pt x="20723" y="169500"/>
                  </a:lnTo>
                  <a:lnTo>
                    <a:pt x="20897" y="169629"/>
                  </a:lnTo>
                  <a:lnTo>
                    <a:pt x="21077" y="169739"/>
                  </a:lnTo>
                  <a:lnTo>
                    <a:pt x="21258" y="169849"/>
                  </a:lnTo>
                  <a:lnTo>
                    <a:pt x="21444" y="169960"/>
                  </a:lnTo>
                  <a:lnTo>
                    <a:pt x="21631" y="170052"/>
                  </a:lnTo>
                  <a:lnTo>
                    <a:pt x="21824" y="170125"/>
                  </a:lnTo>
                  <a:lnTo>
                    <a:pt x="22024" y="170199"/>
                  </a:lnTo>
                  <a:lnTo>
                    <a:pt x="22223" y="170254"/>
                  </a:lnTo>
                  <a:lnTo>
                    <a:pt x="22545" y="170310"/>
                  </a:lnTo>
                  <a:lnTo>
                    <a:pt x="22867" y="170346"/>
                  </a:lnTo>
                  <a:lnTo>
                    <a:pt x="23182" y="170346"/>
                  </a:lnTo>
                  <a:lnTo>
                    <a:pt x="23498" y="170328"/>
                  </a:lnTo>
                  <a:lnTo>
                    <a:pt x="23813" y="170273"/>
                  </a:lnTo>
                  <a:lnTo>
                    <a:pt x="24116" y="170181"/>
                  </a:lnTo>
                  <a:lnTo>
                    <a:pt x="24425" y="170052"/>
                  </a:lnTo>
                  <a:lnTo>
                    <a:pt x="24728" y="169905"/>
                  </a:lnTo>
                  <a:lnTo>
                    <a:pt x="25024" y="169721"/>
                  </a:lnTo>
                  <a:lnTo>
                    <a:pt x="25320" y="169518"/>
                  </a:lnTo>
                  <a:lnTo>
                    <a:pt x="25609" y="169279"/>
                  </a:lnTo>
                  <a:lnTo>
                    <a:pt x="25893" y="169021"/>
                  </a:lnTo>
                  <a:lnTo>
                    <a:pt x="26176" y="168727"/>
                  </a:lnTo>
                  <a:lnTo>
                    <a:pt x="26459" y="168414"/>
                  </a:lnTo>
                  <a:lnTo>
                    <a:pt x="26730" y="168082"/>
                  </a:lnTo>
                  <a:lnTo>
                    <a:pt x="27006" y="167714"/>
                  </a:lnTo>
                  <a:lnTo>
                    <a:pt x="27270" y="167328"/>
                  </a:lnTo>
                  <a:lnTo>
                    <a:pt x="27534" y="166923"/>
                  </a:lnTo>
                  <a:lnTo>
                    <a:pt x="27792" y="166481"/>
                  </a:lnTo>
                  <a:lnTo>
                    <a:pt x="28043" y="166021"/>
                  </a:lnTo>
                  <a:lnTo>
                    <a:pt x="28294" y="165542"/>
                  </a:lnTo>
                  <a:lnTo>
                    <a:pt x="28539" y="165045"/>
                  </a:lnTo>
                  <a:lnTo>
                    <a:pt x="28783" y="164530"/>
                  </a:lnTo>
                  <a:lnTo>
                    <a:pt x="29015" y="163996"/>
                  </a:lnTo>
                  <a:lnTo>
                    <a:pt x="29247" y="163426"/>
                  </a:lnTo>
                  <a:lnTo>
                    <a:pt x="29472" y="162855"/>
                  </a:lnTo>
                  <a:lnTo>
                    <a:pt x="29691" y="162248"/>
                  </a:lnTo>
                  <a:lnTo>
                    <a:pt x="29910" y="161640"/>
                  </a:lnTo>
                  <a:lnTo>
                    <a:pt x="30116" y="161015"/>
                  </a:lnTo>
                  <a:lnTo>
                    <a:pt x="30322" y="160370"/>
                  </a:lnTo>
                  <a:lnTo>
                    <a:pt x="30522" y="159689"/>
                  </a:lnTo>
                  <a:lnTo>
                    <a:pt x="30715" y="159027"/>
                  </a:lnTo>
                  <a:lnTo>
                    <a:pt x="30901" y="158327"/>
                  </a:lnTo>
                  <a:lnTo>
                    <a:pt x="31088" y="157610"/>
                  </a:lnTo>
                  <a:lnTo>
                    <a:pt x="31262" y="156892"/>
                  </a:lnTo>
                  <a:lnTo>
                    <a:pt x="31436" y="156155"/>
                  </a:lnTo>
                  <a:lnTo>
                    <a:pt x="31603" y="155419"/>
                  </a:lnTo>
                  <a:lnTo>
                    <a:pt x="31758" y="154665"/>
                  </a:lnTo>
                  <a:lnTo>
                    <a:pt x="31912" y="153892"/>
                  </a:lnTo>
                  <a:lnTo>
                    <a:pt x="32060" y="153100"/>
                  </a:lnTo>
                  <a:lnTo>
                    <a:pt x="32202" y="152309"/>
                  </a:lnTo>
                  <a:lnTo>
                    <a:pt x="32337" y="151517"/>
                  </a:lnTo>
                  <a:lnTo>
                    <a:pt x="32459" y="150707"/>
                  </a:lnTo>
                  <a:lnTo>
                    <a:pt x="32582" y="149879"/>
                  </a:lnTo>
                  <a:lnTo>
                    <a:pt x="32697" y="149069"/>
                  </a:lnTo>
                  <a:lnTo>
                    <a:pt x="32807" y="148223"/>
                  </a:lnTo>
                  <a:lnTo>
                    <a:pt x="32910" y="147394"/>
                  </a:lnTo>
                  <a:lnTo>
                    <a:pt x="33000" y="146548"/>
                  </a:lnTo>
                  <a:lnTo>
                    <a:pt x="33090" y="145701"/>
                  </a:lnTo>
                  <a:lnTo>
                    <a:pt x="33167" y="144836"/>
                  </a:lnTo>
                  <a:lnTo>
                    <a:pt x="33245" y="143989"/>
                  </a:lnTo>
                  <a:lnTo>
                    <a:pt x="33309" y="143124"/>
                  </a:lnTo>
                  <a:lnTo>
                    <a:pt x="33367" y="142259"/>
                  </a:lnTo>
                  <a:lnTo>
                    <a:pt x="33419" y="141394"/>
                  </a:lnTo>
                  <a:lnTo>
                    <a:pt x="33457" y="140511"/>
                  </a:lnTo>
                  <a:lnTo>
                    <a:pt x="33496" y="139645"/>
                  </a:lnTo>
                  <a:lnTo>
                    <a:pt x="33522" y="138762"/>
                  </a:lnTo>
                  <a:lnTo>
                    <a:pt x="33547" y="137897"/>
                  </a:lnTo>
                  <a:lnTo>
                    <a:pt x="33560" y="137032"/>
                  </a:lnTo>
                  <a:lnTo>
                    <a:pt x="33560" y="136148"/>
                  </a:lnTo>
                  <a:lnTo>
                    <a:pt x="33560" y="135283"/>
                  </a:lnTo>
                  <a:lnTo>
                    <a:pt x="33547" y="134418"/>
                  </a:lnTo>
                  <a:lnTo>
                    <a:pt x="33528" y="133553"/>
                  </a:lnTo>
                  <a:lnTo>
                    <a:pt x="33502" y="132688"/>
                  </a:lnTo>
                  <a:lnTo>
                    <a:pt x="34403" y="133369"/>
                  </a:lnTo>
                  <a:lnTo>
                    <a:pt x="35318" y="134032"/>
                  </a:lnTo>
                  <a:lnTo>
                    <a:pt x="36225" y="134676"/>
                  </a:lnTo>
                  <a:lnTo>
                    <a:pt x="37133" y="135320"/>
                  </a:lnTo>
                  <a:lnTo>
                    <a:pt x="37114" y="137013"/>
                  </a:lnTo>
                  <a:lnTo>
                    <a:pt x="37088" y="138725"/>
                  </a:lnTo>
                  <a:lnTo>
                    <a:pt x="37049" y="140455"/>
                  </a:lnTo>
                  <a:lnTo>
                    <a:pt x="36998" y="142204"/>
                  </a:lnTo>
                  <a:lnTo>
                    <a:pt x="36934" y="143971"/>
                  </a:lnTo>
                  <a:lnTo>
                    <a:pt x="36856" y="145756"/>
                  </a:lnTo>
                  <a:lnTo>
                    <a:pt x="36766" y="147542"/>
                  </a:lnTo>
                  <a:lnTo>
                    <a:pt x="36663" y="149327"/>
                  </a:lnTo>
                  <a:lnTo>
                    <a:pt x="36554" y="151131"/>
                  </a:lnTo>
                  <a:lnTo>
                    <a:pt x="36431" y="152934"/>
                  </a:lnTo>
                  <a:lnTo>
                    <a:pt x="36296" y="154757"/>
                  </a:lnTo>
                  <a:lnTo>
                    <a:pt x="36148" y="156560"/>
                  </a:lnTo>
                  <a:lnTo>
                    <a:pt x="35987" y="158364"/>
                  </a:lnTo>
                  <a:lnTo>
                    <a:pt x="35820" y="160168"/>
                  </a:lnTo>
                  <a:lnTo>
                    <a:pt x="35640" y="161972"/>
                  </a:lnTo>
                  <a:lnTo>
                    <a:pt x="35440" y="163757"/>
                  </a:lnTo>
                  <a:lnTo>
                    <a:pt x="35234" y="165542"/>
                  </a:lnTo>
                  <a:lnTo>
                    <a:pt x="35022" y="167309"/>
                  </a:lnTo>
                  <a:lnTo>
                    <a:pt x="34790" y="169058"/>
                  </a:lnTo>
                  <a:lnTo>
                    <a:pt x="34552" y="170807"/>
                  </a:lnTo>
                  <a:lnTo>
                    <a:pt x="34300" y="172518"/>
                  </a:lnTo>
                  <a:lnTo>
                    <a:pt x="34037" y="174230"/>
                  </a:lnTo>
                  <a:lnTo>
                    <a:pt x="33760" y="175905"/>
                  </a:lnTo>
                  <a:lnTo>
                    <a:pt x="33476" y="177561"/>
                  </a:lnTo>
                  <a:lnTo>
                    <a:pt x="33174" y="179200"/>
                  </a:lnTo>
                  <a:lnTo>
                    <a:pt x="32865" y="180801"/>
                  </a:lnTo>
                  <a:lnTo>
                    <a:pt x="32549" y="182365"/>
                  </a:lnTo>
                  <a:lnTo>
                    <a:pt x="32382" y="183138"/>
                  </a:lnTo>
                  <a:lnTo>
                    <a:pt x="32215" y="183911"/>
                  </a:lnTo>
                  <a:lnTo>
                    <a:pt x="32047" y="184666"/>
                  </a:lnTo>
                  <a:lnTo>
                    <a:pt x="31873" y="185421"/>
                  </a:lnTo>
                  <a:lnTo>
                    <a:pt x="31693" y="186157"/>
                  </a:lnTo>
                  <a:lnTo>
                    <a:pt x="31519" y="186893"/>
                  </a:lnTo>
                  <a:lnTo>
                    <a:pt x="31333" y="187611"/>
                  </a:lnTo>
                  <a:lnTo>
                    <a:pt x="31152" y="188310"/>
                  </a:lnTo>
                  <a:lnTo>
                    <a:pt x="30966" y="189028"/>
                  </a:lnTo>
                  <a:lnTo>
                    <a:pt x="30773" y="189709"/>
                  </a:lnTo>
                  <a:lnTo>
                    <a:pt x="30579" y="190390"/>
                  </a:lnTo>
                  <a:lnTo>
                    <a:pt x="30386" y="191071"/>
                  </a:lnTo>
                  <a:lnTo>
                    <a:pt x="30187" y="191715"/>
                  </a:lnTo>
                  <a:lnTo>
                    <a:pt x="29987" y="192378"/>
                  </a:lnTo>
                  <a:lnTo>
                    <a:pt x="29781" y="193004"/>
                  </a:lnTo>
                  <a:lnTo>
                    <a:pt x="29575" y="193630"/>
                  </a:lnTo>
                  <a:lnTo>
                    <a:pt x="29363" y="194237"/>
                  </a:lnTo>
                  <a:lnTo>
                    <a:pt x="29150" y="194844"/>
                  </a:lnTo>
                  <a:lnTo>
                    <a:pt x="28938" y="195433"/>
                  </a:lnTo>
                  <a:lnTo>
                    <a:pt x="28719" y="196004"/>
                  </a:lnTo>
                  <a:lnTo>
                    <a:pt x="28500" y="196575"/>
                  </a:lnTo>
                  <a:lnTo>
                    <a:pt x="28275" y="197108"/>
                  </a:lnTo>
                  <a:lnTo>
                    <a:pt x="28049" y="197642"/>
                  </a:lnTo>
                  <a:lnTo>
                    <a:pt x="27818" y="198176"/>
                  </a:lnTo>
                  <a:lnTo>
                    <a:pt x="27586" y="198673"/>
                  </a:lnTo>
                  <a:lnTo>
                    <a:pt x="27348" y="199170"/>
                  </a:lnTo>
                  <a:lnTo>
                    <a:pt x="27116" y="199648"/>
                  </a:lnTo>
                  <a:lnTo>
                    <a:pt x="26871" y="200109"/>
                  </a:lnTo>
                  <a:lnTo>
                    <a:pt x="26627" y="200569"/>
                  </a:lnTo>
                  <a:lnTo>
                    <a:pt x="26382" y="200992"/>
                  </a:lnTo>
                  <a:lnTo>
                    <a:pt x="26137" y="201415"/>
                  </a:lnTo>
                  <a:lnTo>
                    <a:pt x="25886" y="201820"/>
                  </a:lnTo>
                  <a:lnTo>
                    <a:pt x="25629" y="202207"/>
                  </a:lnTo>
                  <a:lnTo>
                    <a:pt x="25371" y="202575"/>
                  </a:lnTo>
                  <a:lnTo>
                    <a:pt x="25114" y="202925"/>
                  </a:lnTo>
                  <a:lnTo>
                    <a:pt x="24850" y="203256"/>
                  </a:lnTo>
                  <a:lnTo>
                    <a:pt x="24586" y="203587"/>
                  </a:lnTo>
                  <a:lnTo>
                    <a:pt x="24316" y="203882"/>
                  </a:lnTo>
                  <a:lnTo>
                    <a:pt x="24045" y="204158"/>
                  </a:lnTo>
                  <a:lnTo>
                    <a:pt x="23775" y="204434"/>
                  </a:lnTo>
                  <a:lnTo>
                    <a:pt x="23498" y="204673"/>
                  </a:lnTo>
                  <a:lnTo>
                    <a:pt x="23215" y="204912"/>
                  </a:lnTo>
                  <a:lnTo>
                    <a:pt x="22938" y="205115"/>
                  </a:lnTo>
                  <a:lnTo>
                    <a:pt x="22655" y="205317"/>
                  </a:lnTo>
                  <a:lnTo>
                    <a:pt x="22365" y="205483"/>
                  </a:lnTo>
                  <a:lnTo>
                    <a:pt x="22075" y="205649"/>
                  </a:lnTo>
                  <a:lnTo>
                    <a:pt x="21779" y="205778"/>
                  </a:lnTo>
                  <a:lnTo>
                    <a:pt x="21489" y="205888"/>
                  </a:lnTo>
                  <a:lnTo>
                    <a:pt x="21187" y="205980"/>
                  </a:lnTo>
                  <a:lnTo>
                    <a:pt x="20891" y="206054"/>
                  </a:lnTo>
                  <a:lnTo>
                    <a:pt x="20582" y="206109"/>
                  </a:lnTo>
                  <a:lnTo>
                    <a:pt x="20279" y="206146"/>
                  </a:lnTo>
                  <a:lnTo>
                    <a:pt x="19970" y="206164"/>
                  </a:lnTo>
                  <a:lnTo>
                    <a:pt x="19661" y="206146"/>
                  </a:lnTo>
                  <a:lnTo>
                    <a:pt x="19346" y="206127"/>
                  </a:lnTo>
                  <a:lnTo>
                    <a:pt x="19030" y="206072"/>
                  </a:lnTo>
                  <a:lnTo>
                    <a:pt x="18708" y="205998"/>
                  </a:lnTo>
                  <a:lnTo>
                    <a:pt x="18386" y="205888"/>
                  </a:lnTo>
                  <a:lnTo>
                    <a:pt x="18058" y="205778"/>
                  </a:lnTo>
                  <a:lnTo>
                    <a:pt x="17730" y="205630"/>
                  </a:lnTo>
                  <a:lnTo>
                    <a:pt x="17401" y="205465"/>
                  </a:lnTo>
                  <a:lnTo>
                    <a:pt x="17067" y="205281"/>
                  </a:lnTo>
                  <a:lnTo>
                    <a:pt x="16732" y="205060"/>
                  </a:lnTo>
                  <a:lnTo>
                    <a:pt x="16397" y="204820"/>
                  </a:lnTo>
                  <a:lnTo>
                    <a:pt x="16056" y="204563"/>
                  </a:lnTo>
                  <a:lnTo>
                    <a:pt x="15708" y="204287"/>
                  </a:lnTo>
                  <a:lnTo>
                    <a:pt x="15367" y="203974"/>
                  </a:lnTo>
                  <a:lnTo>
                    <a:pt x="15013" y="203642"/>
                  </a:lnTo>
                  <a:lnTo>
                    <a:pt x="14665" y="203274"/>
                  </a:lnTo>
                  <a:lnTo>
                    <a:pt x="14311" y="202888"/>
                  </a:lnTo>
                  <a:lnTo>
                    <a:pt x="13951" y="202483"/>
                  </a:lnTo>
                  <a:lnTo>
                    <a:pt x="13590" y="202041"/>
                  </a:lnTo>
                  <a:lnTo>
                    <a:pt x="13230" y="201581"/>
                  </a:lnTo>
                  <a:lnTo>
                    <a:pt x="12863" y="201102"/>
                  </a:lnTo>
                  <a:lnTo>
                    <a:pt x="12554" y="200642"/>
                  </a:lnTo>
                  <a:lnTo>
                    <a:pt x="12245" y="200182"/>
                  </a:lnTo>
                  <a:lnTo>
                    <a:pt x="11936" y="199704"/>
                  </a:lnTo>
                  <a:lnTo>
                    <a:pt x="11640" y="199207"/>
                  </a:lnTo>
                  <a:lnTo>
                    <a:pt x="11343" y="198710"/>
                  </a:lnTo>
                  <a:lnTo>
                    <a:pt x="11054" y="198176"/>
                  </a:lnTo>
                  <a:lnTo>
                    <a:pt x="10764" y="197642"/>
                  </a:lnTo>
                  <a:lnTo>
                    <a:pt x="10487" y="197072"/>
                  </a:lnTo>
                  <a:lnTo>
                    <a:pt x="10210" y="196501"/>
                  </a:lnTo>
                  <a:lnTo>
                    <a:pt x="9940" y="195930"/>
                  </a:lnTo>
                  <a:lnTo>
                    <a:pt x="9676" y="195323"/>
                  </a:lnTo>
                  <a:lnTo>
                    <a:pt x="9412" y="194716"/>
                  </a:lnTo>
                  <a:lnTo>
                    <a:pt x="9161" y="194071"/>
                  </a:lnTo>
                  <a:lnTo>
                    <a:pt x="8910" y="193446"/>
                  </a:lnTo>
                  <a:lnTo>
                    <a:pt x="8665" y="192783"/>
                  </a:lnTo>
                  <a:lnTo>
                    <a:pt x="8427" y="192120"/>
                  </a:lnTo>
                  <a:lnTo>
                    <a:pt x="8189" y="191439"/>
                  </a:lnTo>
                  <a:lnTo>
                    <a:pt x="7964" y="190740"/>
                  </a:lnTo>
                  <a:lnTo>
                    <a:pt x="7738" y="190041"/>
                  </a:lnTo>
                  <a:lnTo>
                    <a:pt x="7519" y="189323"/>
                  </a:lnTo>
                  <a:lnTo>
                    <a:pt x="7307" y="188587"/>
                  </a:lnTo>
                  <a:lnTo>
                    <a:pt x="7094" y="187850"/>
                  </a:lnTo>
                  <a:lnTo>
                    <a:pt x="6895" y="187096"/>
                  </a:lnTo>
                  <a:lnTo>
                    <a:pt x="6695" y="186341"/>
                  </a:lnTo>
                  <a:lnTo>
                    <a:pt x="6509" y="185568"/>
                  </a:lnTo>
                  <a:lnTo>
                    <a:pt x="6322" y="184795"/>
                  </a:lnTo>
                  <a:lnTo>
                    <a:pt x="6142" y="184003"/>
                  </a:lnTo>
                  <a:lnTo>
                    <a:pt x="5968" y="183194"/>
                  </a:lnTo>
                  <a:lnTo>
                    <a:pt x="5800" y="182384"/>
                  </a:lnTo>
                  <a:lnTo>
                    <a:pt x="5633" y="181555"/>
                  </a:lnTo>
                  <a:lnTo>
                    <a:pt x="5479" y="180727"/>
                  </a:lnTo>
                  <a:lnTo>
                    <a:pt x="5324" y="179899"/>
                  </a:lnTo>
                  <a:lnTo>
                    <a:pt x="5176" y="179052"/>
                  </a:lnTo>
                  <a:lnTo>
                    <a:pt x="5041" y="178187"/>
                  </a:lnTo>
                  <a:lnTo>
                    <a:pt x="4906" y="177322"/>
                  </a:lnTo>
                  <a:lnTo>
                    <a:pt x="4777" y="176457"/>
                  </a:lnTo>
                  <a:lnTo>
                    <a:pt x="4655" y="175574"/>
                  </a:lnTo>
                  <a:lnTo>
                    <a:pt x="4539" y="174690"/>
                  </a:lnTo>
                  <a:lnTo>
                    <a:pt x="4429" y="173807"/>
                  </a:lnTo>
                  <a:lnTo>
                    <a:pt x="4320" y="172905"/>
                  </a:lnTo>
                  <a:lnTo>
                    <a:pt x="4223" y="172003"/>
                  </a:lnTo>
                  <a:lnTo>
                    <a:pt x="4133" y="171083"/>
                  </a:lnTo>
                  <a:lnTo>
                    <a:pt x="4043" y="170162"/>
                  </a:lnTo>
                  <a:lnTo>
                    <a:pt x="3966" y="169242"/>
                  </a:lnTo>
                  <a:lnTo>
                    <a:pt x="3888" y="168322"/>
                  </a:lnTo>
                  <a:lnTo>
                    <a:pt x="3824" y="167383"/>
                  </a:lnTo>
                  <a:lnTo>
                    <a:pt x="3760" y="166444"/>
                  </a:lnTo>
                  <a:lnTo>
                    <a:pt x="3708" y="165506"/>
                  </a:lnTo>
                  <a:lnTo>
                    <a:pt x="3657" y="164567"/>
                  </a:lnTo>
                  <a:lnTo>
                    <a:pt x="3612" y="163610"/>
                  </a:lnTo>
                  <a:lnTo>
                    <a:pt x="3579" y="162653"/>
                  </a:lnTo>
                  <a:lnTo>
                    <a:pt x="3547" y="161696"/>
                  </a:lnTo>
                  <a:lnTo>
                    <a:pt x="3528" y="160739"/>
                  </a:lnTo>
                  <a:lnTo>
                    <a:pt x="3509" y="159781"/>
                  </a:lnTo>
                  <a:lnTo>
                    <a:pt x="3502" y="158806"/>
                  </a:lnTo>
                  <a:lnTo>
                    <a:pt x="3496" y="157849"/>
                  </a:lnTo>
                  <a:lnTo>
                    <a:pt x="3496" y="156873"/>
                  </a:lnTo>
                  <a:lnTo>
                    <a:pt x="3509" y="155898"/>
                  </a:lnTo>
                  <a:lnTo>
                    <a:pt x="3528" y="154922"/>
                  </a:lnTo>
                  <a:lnTo>
                    <a:pt x="3547" y="153947"/>
                  </a:lnTo>
                  <a:lnTo>
                    <a:pt x="3579" y="152971"/>
                  </a:lnTo>
                  <a:lnTo>
                    <a:pt x="3612" y="151996"/>
                  </a:lnTo>
                  <a:lnTo>
                    <a:pt x="3657" y="151020"/>
                  </a:lnTo>
                  <a:lnTo>
                    <a:pt x="3708" y="150045"/>
                  </a:lnTo>
                  <a:lnTo>
                    <a:pt x="3760" y="149198"/>
                  </a:lnTo>
                  <a:lnTo>
                    <a:pt x="3811" y="148388"/>
                  </a:lnTo>
                  <a:lnTo>
                    <a:pt x="3869" y="147578"/>
                  </a:lnTo>
                  <a:lnTo>
                    <a:pt x="3927" y="146787"/>
                  </a:lnTo>
                  <a:lnTo>
                    <a:pt x="3991" y="145995"/>
                  </a:lnTo>
                  <a:lnTo>
                    <a:pt x="4056" y="145222"/>
                  </a:lnTo>
                  <a:lnTo>
                    <a:pt x="4133" y="144468"/>
                  </a:lnTo>
                  <a:lnTo>
                    <a:pt x="4204" y="143713"/>
                  </a:lnTo>
                  <a:lnTo>
                    <a:pt x="4281" y="142977"/>
                  </a:lnTo>
                  <a:lnTo>
                    <a:pt x="4365" y="142241"/>
                  </a:lnTo>
                  <a:lnTo>
                    <a:pt x="4455" y="141523"/>
                  </a:lnTo>
                  <a:lnTo>
                    <a:pt x="4539" y="140823"/>
                  </a:lnTo>
                  <a:lnTo>
                    <a:pt x="4635" y="140124"/>
                  </a:lnTo>
                  <a:lnTo>
                    <a:pt x="4732" y="139443"/>
                  </a:lnTo>
                  <a:lnTo>
                    <a:pt x="4828" y="138762"/>
                  </a:lnTo>
                  <a:lnTo>
                    <a:pt x="4931" y="138099"/>
                  </a:lnTo>
                  <a:lnTo>
                    <a:pt x="5041" y="137437"/>
                  </a:lnTo>
                  <a:lnTo>
                    <a:pt x="5150" y="136793"/>
                  </a:lnTo>
                  <a:lnTo>
                    <a:pt x="5260" y="136148"/>
                  </a:lnTo>
                  <a:lnTo>
                    <a:pt x="5376" y="135523"/>
                  </a:lnTo>
                  <a:lnTo>
                    <a:pt x="5498" y="134897"/>
                  </a:lnTo>
                  <a:lnTo>
                    <a:pt x="5620" y="134289"/>
                  </a:lnTo>
                  <a:lnTo>
                    <a:pt x="5743" y="133682"/>
                  </a:lnTo>
                  <a:lnTo>
                    <a:pt x="5871" y="133075"/>
                  </a:lnTo>
                  <a:lnTo>
                    <a:pt x="6006" y="132486"/>
                  </a:lnTo>
                  <a:lnTo>
                    <a:pt x="6142" y="131915"/>
                  </a:lnTo>
                  <a:lnTo>
                    <a:pt x="6277" y="131344"/>
                  </a:lnTo>
                  <a:lnTo>
                    <a:pt x="6418" y="130774"/>
                  </a:lnTo>
                  <a:lnTo>
                    <a:pt x="6708" y="129670"/>
                  </a:lnTo>
                  <a:lnTo>
                    <a:pt x="7004" y="128584"/>
                  </a:lnTo>
                  <a:lnTo>
                    <a:pt x="7320" y="127516"/>
                  </a:lnTo>
                  <a:lnTo>
                    <a:pt x="7642" y="126485"/>
                  </a:lnTo>
                  <a:lnTo>
                    <a:pt x="7970" y="125473"/>
                  </a:lnTo>
                  <a:lnTo>
                    <a:pt x="8311" y="124498"/>
                  </a:lnTo>
                  <a:lnTo>
                    <a:pt x="8665" y="123522"/>
                  </a:lnTo>
                  <a:lnTo>
                    <a:pt x="9026" y="122565"/>
                  </a:lnTo>
                  <a:lnTo>
                    <a:pt x="9399" y="121626"/>
                  </a:lnTo>
                  <a:lnTo>
                    <a:pt x="9779" y="120706"/>
                  </a:lnTo>
                  <a:lnTo>
                    <a:pt x="10165" y="119786"/>
                  </a:lnTo>
                  <a:lnTo>
                    <a:pt x="10558" y="118884"/>
                  </a:lnTo>
                  <a:lnTo>
                    <a:pt x="10964" y="118000"/>
                  </a:lnTo>
                  <a:lnTo>
                    <a:pt x="11376" y="117117"/>
                  </a:lnTo>
                  <a:lnTo>
                    <a:pt x="11794" y="116233"/>
                  </a:lnTo>
                  <a:lnTo>
                    <a:pt x="12219" y="115368"/>
                  </a:lnTo>
                  <a:lnTo>
                    <a:pt x="12657" y="114503"/>
                  </a:lnTo>
                  <a:lnTo>
                    <a:pt x="13094" y="113638"/>
                  </a:lnTo>
                  <a:close/>
                  <a:moveTo>
                    <a:pt x="242556" y="124424"/>
                  </a:moveTo>
                  <a:lnTo>
                    <a:pt x="244391" y="126706"/>
                  </a:lnTo>
                  <a:lnTo>
                    <a:pt x="245324" y="127866"/>
                  </a:lnTo>
                  <a:lnTo>
                    <a:pt x="246258" y="129081"/>
                  </a:lnTo>
                  <a:lnTo>
                    <a:pt x="246721" y="129688"/>
                  </a:lnTo>
                  <a:lnTo>
                    <a:pt x="247191" y="130332"/>
                  </a:lnTo>
                  <a:lnTo>
                    <a:pt x="247655" y="130958"/>
                  </a:lnTo>
                  <a:lnTo>
                    <a:pt x="248118" y="131621"/>
                  </a:lnTo>
                  <a:lnTo>
                    <a:pt x="248582" y="132283"/>
                  </a:lnTo>
                  <a:lnTo>
                    <a:pt x="249039" y="132964"/>
                  </a:lnTo>
                  <a:lnTo>
                    <a:pt x="249496" y="133664"/>
                  </a:lnTo>
                  <a:lnTo>
                    <a:pt x="249947" y="134381"/>
                  </a:lnTo>
                  <a:lnTo>
                    <a:pt x="250391" y="135118"/>
                  </a:lnTo>
                  <a:lnTo>
                    <a:pt x="250835" y="135872"/>
                  </a:lnTo>
                  <a:lnTo>
                    <a:pt x="251273" y="136627"/>
                  </a:lnTo>
                  <a:lnTo>
                    <a:pt x="251704" y="137418"/>
                  </a:lnTo>
                  <a:lnTo>
                    <a:pt x="252129" y="138228"/>
                  </a:lnTo>
                  <a:lnTo>
                    <a:pt x="252547" y="139075"/>
                  </a:lnTo>
                  <a:lnTo>
                    <a:pt x="252959" y="139922"/>
                  </a:lnTo>
                  <a:lnTo>
                    <a:pt x="253365" y="140805"/>
                  </a:lnTo>
                  <a:lnTo>
                    <a:pt x="253758" y="141707"/>
                  </a:lnTo>
                  <a:lnTo>
                    <a:pt x="254144" y="142646"/>
                  </a:lnTo>
                  <a:lnTo>
                    <a:pt x="254524" y="143603"/>
                  </a:lnTo>
                  <a:lnTo>
                    <a:pt x="254891" y="144578"/>
                  </a:lnTo>
                  <a:lnTo>
                    <a:pt x="255251" y="145591"/>
                  </a:lnTo>
                  <a:lnTo>
                    <a:pt x="255599" y="146640"/>
                  </a:lnTo>
                  <a:lnTo>
                    <a:pt x="255766" y="147173"/>
                  </a:lnTo>
                  <a:lnTo>
                    <a:pt x="255934" y="147707"/>
                  </a:lnTo>
                  <a:lnTo>
                    <a:pt x="256101" y="148259"/>
                  </a:lnTo>
                  <a:lnTo>
                    <a:pt x="256262" y="148812"/>
                  </a:lnTo>
                  <a:lnTo>
                    <a:pt x="256462" y="149529"/>
                  </a:lnTo>
                  <a:lnTo>
                    <a:pt x="256661" y="150266"/>
                  </a:lnTo>
                  <a:lnTo>
                    <a:pt x="256848" y="151002"/>
                  </a:lnTo>
                  <a:lnTo>
                    <a:pt x="257028" y="151757"/>
                  </a:lnTo>
                  <a:lnTo>
                    <a:pt x="257202" y="152511"/>
                  </a:lnTo>
                  <a:lnTo>
                    <a:pt x="257369" y="153266"/>
                  </a:lnTo>
                  <a:lnTo>
                    <a:pt x="257530" y="154020"/>
                  </a:lnTo>
                  <a:lnTo>
                    <a:pt x="257678" y="154793"/>
                  </a:lnTo>
                  <a:lnTo>
                    <a:pt x="257826" y="155567"/>
                  </a:lnTo>
                  <a:lnTo>
                    <a:pt x="257968" y="156358"/>
                  </a:lnTo>
                  <a:lnTo>
                    <a:pt x="258103" y="157149"/>
                  </a:lnTo>
                  <a:lnTo>
                    <a:pt x="258226" y="157922"/>
                  </a:lnTo>
                  <a:lnTo>
                    <a:pt x="258348" y="158732"/>
                  </a:lnTo>
                  <a:lnTo>
                    <a:pt x="258457" y="159524"/>
                  </a:lnTo>
                  <a:lnTo>
                    <a:pt x="258567" y="160334"/>
                  </a:lnTo>
                  <a:lnTo>
                    <a:pt x="258663" y="161125"/>
                  </a:lnTo>
                  <a:lnTo>
                    <a:pt x="258753" y="161935"/>
                  </a:lnTo>
                  <a:lnTo>
                    <a:pt x="258844" y="162745"/>
                  </a:lnTo>
                  <a:lnTo>
                    <a:pt x="258921" y="163573"/>
                  </a:lnTo>
                  <a:lnTo>
                    <a:pt x="258992" y="164383"/>
                  </a:lnTo>
                  <a:lnTo>
                    <a:pt x="259063" y="165211"/>
                  </a:lnTo>
                  <a:lnTo>
                    <a:pt x="259120" y="166021"/>
                  </a:lnTo>
                  <a:lnTo>
                    <a:pt x="259172" y="166849"/>
                  </a:lnTo>
                  <a:lnTo>
                    <a:pt x="259217" y="167678"/>
                  </a:lnTo>
                  <a:lnTo>
                    <a:pt x="259256" y="168506"/>
                  </a:lnTo>
                  <a:lnTo>
                    <a:pt x="259294" y="169334"/>
                  </a:lnTo>
                  <a:lnTo>
                    <a:pt x="259320" y="170162"/>
                  </a:lnTo>
                  <a:lnTo>
                    <a:pt x="259339" y="170972"/>
                  </a:lnTo>
                  <a:lnTo>
                    <a:pt x="259352" y="171800"/>
                  </a:lnTo>
                  <a:lnTo>
                    <a:pt x="259359" y="172629"/>
                  </a:lnTo>
                  <a:lnTo>
                    <a:pt x="259359" y="173457"/>
                  </a:lnTo>
                  <a:lnTo>
                    <a:pt x="259359" y="174285"/>
                  </a:lnTo>
                  <a:lnTo>
                    <a:pt x="259346" y="175113"/>
                  </a:lnTo>
                  <a:lnTo>
                    <a:pt x="259326" y="175942"/>
                  </a:lnTo>
                  <a:lnTo>
                    <a:pt x="259301" y="176752"/>
                  </a:lnTo>
                  <a:lnTo>
                    <a:pt x="259275" y="177580"/>
                  </a:lnTo>
                  <a:lnTo>
                    <a:pt x="259236" y="178390"/>
                  </a:lnTo>
                  <a:lnTo>
                    <a:pt x="259191" y="179218"/>
                  </a:lnTo>
                  <a:lnTo>
                    <a:pt x="259146" y="180028"/>
                  </a:lnTo>
                  <a:lnTo>
                    <a:pt x="259088" y="180838"/>
                  </a:lnTo>
                  <a:lnTo>
                    <a:pt x="259024" y="181648"/>
                  </a:lnTo>
                  <a:lnTo>
                    <a:pt x="258960" y="182457"/>
                  </a:lnTo>
                  <a:lnTo>
                    <a:pt x="258882" y="183249"/>
                  </a:lnTo>
                  <a:lnTo>
                    <a:pt x="258805" y="184040"/>
                  </a:lnTo>
                  <a:lnTo>
                    <a:pt x="258715" y="184832"/>
                  </a:lnTo>
                  <a:lnTo>
                    <a:pt x="258625" y="185623"/>
                  </a:lnTo>
                  <a:lnTo>
                    <a:pt x="258528" y="186415"/>
                  </a:lnTo>
                  <a:lnTo>
                    <a:pt x="258425" y="187188"/>
                  </a:lnTo>
                  <a:lnTo>
                    <a:pt x="258316" y="187961"/>
                  </a:lnTo>
                  <a:lnTo>
                    <a:pt x="258193" y="188715"/>
                  </a:lnTo>
                  <a:lnTo>
                    <a:pt x="258071" y="189488"/>
                  </a:lnTo>
                  <a:lnTo>
                    <a:pt x="257942" y="190243"/>
                  </a:lnTo>
                  <a:lnTo>
                    <a:pt x="257814" y="190979"/>
                  </a:lnTo>
                  <a:lnTo>
                    <a:pt x="257672" y="191734"/>
                  </a:lnTo>
                  <a:lnTo>
                    <a:pt x="257524" y="192470"/>
                  </a:lnTo>
                  <a:lnTo>
                    <a:pt x="257376" y="193188"/>
                  </a:lnTo>
                  <a:lnTo>
                    <a:pt x="257215" y="193906"/>
                  </a:lnTo>
                  <a:lnTo>
                    <a:pt x="257054" y="194624"/>
                  </a:lnTo>
                  <a:lnTo>
                    <a:pt x="256880" y="195323"/>
                  </a:lnTo>
                  <a:lnTo>
                    <a:pt x="256706" y="196022"/>
                  </a:lnTo>
                  <a:lnTo>
                    <a:pt x="256526" y="196722"/>
                  </a:lnTo>
                  <a:lnTo>
                    <a:pt x="256339" y="197384"/>
                  </a:lnTo>
                  <a:lnTo>
                    <a:pt x="256146" y="198065"/>
                  </a:lnTo>
                  <a:lnTo>
                    <a:pt x="255947" y="198728"/>
                  </a:lnTo>
                  <a:lnTo>
                    <a:pt x="255805" y="198802"/>
                  </a:lnTo>
                  <a:lnTo>
                    <a:pt x="255663" y="198894"/>
                  </a:lnTo>
                  <a:lnTo>
                    <a:pt x="255522" y="199041"/>
                  </a:lnTo>
                  <a:lnTo>
                    <a:pt x="255387" y="199188"/>
                  </a:lnTo>
                  <a:lnTo>
                    <a:pt x="255258" y="199372"/>
                  </a:lnTo>
                  <a:lnTo>
                    <a:pt x="255129" y="199593"/>
                  </a:lnTo>
                  <a:lnTo>
                    <a:pt x="255007" y="199832"/>
                  </a:lnTo>
                  <a:lnTo>
                    <a:pt x="254897" y="200109"/>
                  </a:lnTo>
                  <a:lnTo>
                    <a:pt x="254788" y="200403"/>
                  </a:lnTo>
                  <a:lnTo>
                    <a:pt x="254691" y="200716"/>
                  </a:lnTo>
                  <a:lnTo>
                    <a:pt x="254601" y="201066"/>
                  </a:lnTo>
                  <a:lnTo>
                    <a:pt x="254524" y="201434"/>
                  </a:lnTo>
                  <a:lnTo>
                    <a:pt x="254453" y="201820"/>
                  </a:lnTo>
                  <a:lnTo>
                    <a:pt x="254395" y="202244"/>
                  </a:lnTo>
                  <a:lnTo>
                    <a:pt x="254350" y="202685"/>
                  </a:lnTo>
                  <a:lnTo>
                    <a:pt x="254318" y="203145"/>
                  </a:lnTo>
                  <a:lnTo>
                    <a:pt x="254208" y="203385"/>
                  </a:lnTo>
                  <a:lnTo>
                    <a:pt x="254112" y="203642"/>
                  </a:lnTo>
                  <a:lnTo>
                    <a:pt x="253912" y="204158"/>
                  </a:lnTo>
                  <a:lnTo>
                    <a:pt x="253706" y="204692"/>
                  </a:lnTo>
                  <a:lnTo>
                    <a:pt x="253603" y="204931"/>
                  </a:lnTo>
                  <a:lnTo>
                    <a:pt x="253487" y="205189"/>
                  </a:lnTo>
                  <a:lnTo>
                    <a:pt x="253166" y="205833"/>
                  </a:lnTo>
                  <a:lnTo>
                    <a:pt x="252844" y="206459"/>
                  </a:lnTo>
                  <a:lnTo>
                    <a:pt x="252522" y="207066"/>
                  </a:lnTo>
                  <a:lnTo>
                    <a:pt x="252200" y="207637"/>
                  </a:lnTo>
                  <a:lnTo>
                    <a:pt x="251878" y="208189"/>
                  </a:lnTo>
                  <a:lnTo>
                    <a:pt x="251556" y="208722"/>
                  </a:lnTo>
                  <a:lnTo>
                    <a:pt x="251241" y="209219"/>
                  </a:lnTo>
                  <a:lnTo>
                    <a:pt x="250919" y="209698"/>
                  </a:lnTo>
                  <a:lnTo>
                    <a:pt x="250597" y="210140"/>
                  </a:lnTo>
                  <a:lnTo>
                    <a:pt x="250281" y="210563"/>
                  </a:lnTo>
                  <a:lnTo>
                    <a:pt x="249959" y="210968"/>
                  </a:lnTo>
                  <a:lnTo>
                    <a:pt x="249644" y="211354"/>
                  </a:lnTo>
                  <a:lnTo>
                    <a:pt x="249322" y="211704"/>
                  </a:lnTo>
                  <a:lnTo>
                    <a:pt x="249007" y="212035"/>
                  </a:lnTo>
                  <a:lnTo>
                    <a:pt x="248691" y="212348"/>
                  </a:lnTo>
                  <a:lnTo>
                    <a:pt x="248376" y="212643"/>
                  </a:lnTo>
                  <a:lnTo>
                    <a:pt x="248060" y="212901"/>
                  </a:lnTo>
                  <a:lnTo>
                    <a:pt x="247745" y="213140"/>
                  </a:lnTo>
                  <a:lnTo>
                    <a:pt x="247429" y="213361"/>
                  </a:lnTo>
                  <a:lnTo>
                    <a:pt x="247120" y="213563"/>
                  </a:lnTo>
                  <a:lnTo>
                    <a:pt x="246805" y="213747"/>
                  </a:lnTo>
                  <a:lnTo>
                    <a:pt x="246496" y="213894"/>
                  </a:lnTo>
                  <a:lnTo>
                    <a:pt x="246187" y="214023"/>
                  </a:lnTo>
                  <a:lnTo>
                    <a:pt x="245872" y="214134"/>
                  </a:lnTo>
                  <a:lnTo>
                    <a:pt x="245562" y="214226"/>
                  </a:lnTo>
                  <a:lnTo>
                    <a:pt x="245260" y="214299"/>
                  </a:lnTo>
                  <a:lnTo>
                    <a:pt x="244951" y="214355"/>
                  </a:lnTo>
                  <a:lnTo>
                    <a:pt x="244642" y="214391"/>
                  </a:lnTo>
                  <a:lnTo>
                    <a:pt x="244037" y="214391"/>
                  </a:lnTo>
                  <a:lnTo>
                    <a:pt x="243734" y="214355"/>
                  </a:lnTo>
                  <a:lnTo>
                    <a:pt x="243432" y="214318"/>
                  </a:lnTo>
                  <a:lnTo>
                    <a:pt x="243129" y="214244"/>
                  </a:lnTo>
                  <a:lnTo>
                    <a:pt x="242833" y="214152"/>
                  </a:lnTo>
                  <a:lnTo>
                    <a:pt x="242530" y="214060"/>
                  </a:lnTo>
                  <a:lnTo>
                    <a:pt x="242234" y="213931"/>
                  </a:lnTo>
                  <a:lnTo>
                    <a:pt x="241938" y="213802"/>
                  </a:lnTo>
                  <a:lnTo>
                    <a:pt x="241648" y="213637"/>
                  </a:lnTo>
                  <a:lnTo>
                    <a:pt x="241352" y="213453"/>
                  </a:lnTo>
                  <a:lnTo>
                    <a:pt x="241062" y="213269"/>
                  </a:lnTo>
                  <a:lnTo>
                    <a:pt x="240773" y="213048"/>
                  </a:lnTo>
                  <a:lnTo>
                    <a:pt x="240483" y="212827"/>
                  </a:lnTo>
                  <a:lnTo>
                    <a:pt x="240193" y="212588"/>
                  </a:lnTo>
                  <a:lnTo>
                    <a:pt x="239910" y="212312"/>
                  </a:lnTo>
                  <a:lnTo>
                    <a:pt x="239627" y="212035"/>
                  </a:lnTo>
                  <a:lnTo>
                    <a:pt x="239344" y="211741"/>
                  </a:lnTo>
                  <a:lnTo>
                    <a:pt x="239060" y="211447"/>
                  </a:lnTo>
                  <a:lnTo>
                    <a:pt x="238784" y="211115"/>
                  </a:lnTo>
                  <a:lnTo>
                    <a:pt x="238507" y="210765"/>
                  </a:lnTo>
                  <a:lnTo>
                    <a:pt x="238230" y="210416"/>
                  </a:lnTo>
                  <a:lnTo>
                    <a:pt x="237953" y="210048"/>
                  </a:lnTo>
                  <a:lnTo>
                    <a:pt x="237683" y="209661"/>
                  </a:lnTo>
                  <a:lnTo>
                    <a:pt x="237412" y="209256"/>
                  </a:lnTo>
                  <a:lnTo>
                    <a:pt x="237142" y="208851"/>
                  </a:lnTo>
                  <a:lnTo>
                    <a:pt x="236878" y="208410"/>
                  </a:lnTo>
                  <a:lnTo>
                    <a:pt x="236614" y="207968"/>
                  </a:lnTo>
                  <a:lnTo>
                    <a:pt x="236350" y="207508"/>
                  </a:lnTo>
                  <a:lnTo>
                    <a:pt x="236086" y="207048"/>
                  </a:lnTo>
                  <a:lnTo>
                    <a:pt x="235829" y="206551"/>
                  </a:lnTo>
                  <a:lnTo>
                    <a:pt x="235571" y="206054"/>
                  </a:lnTo>
                  <a:lnTo>
                    <a:pt x="235314" y="205557"/>
                  </a:lnTo>
                  <a:lnTo>
                    <a:pt x="235062" y="205023"/>
                  </a:lnTo>
                  <a:lnTo>
                    <a:pt x="234811" y="204489"/>
                  </a:lnTo>
                  <a:lnTo>
                    <a:pt x="234560" y="203955"/>
                  </a:lnTo>
                  <a:lnTo>
                    <a:pt x="234316" y="203385"/>
                  </a:lnTo>
                  <a:lnTo>
                    <a:pt x="234071" y="202814"/>
                  </a:lnTo>
                  <a:lnTo>
                    <a:pt x="233826" y="202244"/>
                  </a:lnTo>
                  <a:lnTo>
                    <a:pt x="233588" y="201636"/>
                  </a:lnTo>
                  <a:lnTo>
                    <a:pt x="233350" y="201047"/>
                  </a:lnTo>
                  <a:lnTo>
                    <a:pt x="233118" y="200421"/>
                  </a:lnTo>
                  <a:lnTo>
                    <a:pt x="232880" y="199796"/>
                  </a:lnTo>
                  <a:lnTo>
                    <a:pt x="232655" y="199170"/>
                  </a:lnTo>
                  <a:lnTo>
                    <a:pt x="232423" y="198526"/>
                  </a:lnTo>
                  <a:lnTo>
                    <a:pt x="232198" y="197863"/>
                  </a:lnTo>
                  <a:lnTo>
                    <a:pt x="231972" y="197200"/>
                  </a:lnTo>
                  <a:lnTo>
                    <a:pt x="231753" y="196519"/>
                  </a:lnTo>
                  <a:lnTo>
                    <a:pt x="231535" y="195838"/>
                  </a:lnTo>
                  <a:lnTo>
                    <a:pt x="231322" y="195139"/>
                  </a:lnTo>
                  <a:lnTo>
                    <a:pt x="231110" y="194440"/>
                  </a:lnTo>
                  <a:lnTo>
                    <a:pt x="230897" y="193722"/>
                  </a:lnTo>
                  <a:lnTo>
                    <a:pt x="230691" y="193004"/>
                  </a:lnTo>
                  <a:lnTo>
                    <a:pt x="230485" y="192286"/>
                  </a:lnTo>
                  <a:lnTo>
                    <a:pt x="230080" y="190795"/>
                  </a:lnTo>
                  <a:lnTo>
                    <a:pt x="229693" y="189286"/>
                  </a:lnTo>
                  <a:lnTo>
                    <a:pt x="229314" y="187758"/>
                  </a:lnTo>
                  <a:lnTo>
                    <a:pt x="228947" y="186194"/>
                  </a:lnTo>
                  <a:lnTo>
                    <a:pt x="228586" y="184611"/>
                  </a:lnTo>
                  <a:lnTo>
                    <a:pt x="228245" y="182991"/>
                  </a:lnTo>
                  <a:lnTo>
                    <a:pt x="227917" y="181353"/>
                  </a:lnTo>
                  <a:lnTo>
                    <a:pt x="227595" y="179697"/>
                  </a:lnTo>
                  <a:lnTo>
                    <a:pt x="227292" y="178040"/>
                  </a:lnTo>
                  <a:lnTo>
                    <a:pt x="227002" y="176347"/>
                  </a:lnTo>
                  <a:lnTo>
                    <a:pt x="226719" y="174653"/>
                  </a:lnTo>
                  <a:lnTo>
                    <a:pt x="226455" y="172942"/>
                  </a:lnTo>
                  <a:lnTo>
                    <a:pt x="226204" y="171211"/>
                  </a:lnTo>
                  <a:lnTo>
                    <a:pt x="225972" y="169481"/>
                  </a:lnTo>
                  <a:lnTo>
                    <a:pt x="225747" y="167751"/>
                  </a:lnTo>
                  <a:lnTo>
                    <a:pt x="225541" y="166003"/>
                  </a:lnTo>
                  <a:lnTo>
                    <a:pt x="225348" y="164254"/>
                  </a:lnTo>
                  <a:lnTo>
                    <a:pt x="225174" y="162505"/>
                  </a:lnTo>
                  <a:lnTo>
                    <a:pt x="225013" y="160757"/>
                  </a:lnTo>
                  <a:lnTo>
                    <a:pt x="224865" y="159008"/>
                  </a:lnTo>
                  <a:lnTo>
                    <a:pt x="224801" y="158143"/>
                  </a:lnTo>
                  <a:lnTo>
                    <a:pt x="224736" y="157278"/>
                  </a:lnTo>
                  <a:lnTo>
                    <a:pt x="224678" y="156395"/>
                  </a:lnTo>
                  <a:lnTo>
                    <a:pt x="224620" y="155530"/>
                  </a:lnTo>
                  <a:lnTo>
                    <a:pt x="224569" y="154665"/>
                  </a:lnTo>
                  <a:lnTo>
                    <a:pt x="224524" y="153800"/>
                  </a:lnTo>
                  <a:lnTo>
                    <a:pt x="224511" y="153597"/>
                  </a:lnTo>
                  <a:lnTo>
                    <a:pt x="224492" y="153413"/>
                  </a:lnTo>
                  <a:lnTo>
                    <a:pt x="224472" y="153247"/>
                  </a:lnTo>
                  <a:lnTo>
                    <a:pt x="224447" y="153082"/>
                  </a:lnTo>
                  <a:lnTo>
                    <a:pt x="224389" y="152787"/>
                  </a:lnTo>
                  <a:lnTo>
                    <a:pt x="224324" y="152493"/>
                  </a:lnTo>
                  <a:lnTo>
                    <a:pt x="224704" y="152198"/>
                  </a:lnTo>
                  <a:lnTo>
                    <a:pt x="225077" y="151904"/>
                  </a:lnTo>
                  <a:lnTo>
                    <a:pt x="225444" y="151646"/>
                  </a:lnTo>
                  <a:lnTo>
                    <a:pt x="225631" y="151536"/>
                  </a:lnTo>
                  <a:lnTo>
                    <a:pt x="225811" y="151425"/>
                  </a:lnTo>
                  <a:lnTo>
                    <a:pt x="226095" y="151296"/>
                  </a:lnTo>
                  <a:lnTo>
                    <a:pt x="226378" y="151186"/>
                  </a:lnTo>
                  <a:lnTo>
                    <a:pt x="226668" y="151094"/>
                  </a:lnTo>
                  <a:lnTo>
                    <a:pt x="226951" y="151020"/>
                  </a:lnTo>
                  <a:lnTo>
                    <a:pt x="227234" y="150947"/>
                  </a:lnTo>
                  <a:lnTo>
                    <a:pt x="227517" y="150910"/>
                  </a:lnTo>
                  <a:lnTo>
                    <a:pt x="227801" y="150873"/>
                  </a:lnTo>
                  <a:lnTo>
                    <a:pt x="228090" y="150836"/>
                  </a:lnTo>
                  <a:lnTo>
                    <a:pt x="228657" y="150818"/>
                  </a:lnTo>
                  <a:lnTo>
                    <a:pt x="229223" y="150818"/>
                  </a:lnTo>
                  <a:lnTo>
                    <a:pt x="229796" y="150836"/>
                  </a:lnTo>
                  <a:lnTo>
                    <a:pt x="230363" y="150855"/>
                  </a:lnTo>
                  <a:lnTo>
                    <a:pt x="230562" y="151812"/>
                  </a:lnTo>
                  <a:lnTo>
                    <a:pt x="230762" y="152787"/>
                  </a:lnTo>
                  <a:lnTo>
                    <a:pt x="230949" y="153781"/>
                  </a:lnTo>
                  <a:lnTo>
                    <a:pt x="231135" y="154793"/>
                  </a:lnTo>
                  <a:lnTo>
                    <a:pt x="231322" y="155806"/>
                  </a:lnTo>
                  <a:lnTo>
                    <a:pt x="231502" y="156837"/>
                  </a:lnTo>
                  <a:lnTo>
                    <a:pt x="231863" y="158898"/>
                  </a:lnTo>
                  <a:lnTo>
                    <a:pt x="232223" y="160978"/>
                  </a:lnTo>
                  <a:lnTo>
                    <a:pt x="232584" y="163058"/>
                  </a:lnTo>
                  <a:lnTo>
                    <a:pt x="232771" y="164088"/>
                  </a:lnTo>
                  <a:lnTo>
                    <a:pt x="232957" y="165119"/>
                  </a:lnTo>
                  <a:lnTo>
                    <a:pt x="233144" y="166150"/>
                  </a:lnTo>
                  <a:lnTo>
                    <a:pt x="233344" y="167144"/>
                  </a:lnTo>
                  <a:lnTo>
                    <a:pt x="233543" y="168138"/>
                  </a:lnTo>
                  <a:lnTo>
                    <a:pt x="233749" y="169132"/>
                  </a:lnTo>
                  <a:lnTo>
                    <a:pt x="233962" y="170089"/>
                  </a:lnTo>
                  <a:lnTo>
                    <a:pt x="234181" y="171046"/>
                  </a:lnTo>
                  <a:lnTo>
                    <a:pt x="234412" y="171966"/>
                  </a:lnTo>
                  <a:lnTo>
                    <a:pt x="234644" y="172886"/>
                  </a:lnTo>
                  <a:lnTo>
                    <a:pt x="234895" y="173751"/>
                  </a:lnTo>
                  <a:lnTo>
                    <a:pt x="235146" y="174617"/>
                  </a:lnTo>
                  <a:lnTo>
                    <a:pt x="235417" y="175445"/>
                  </a:lnTo>
                  <a:lnTo>
                    <a:pt x="235552" y="175850"/>
                  </a:lnTo>
                  <a:lnTo>
                    <a:pt x="235693" y="176255"/>
                  </a:lnTo>
                  <a:lnTo>
                    <a:pt x="235835" y="176641"/>
                  </a:lnTo>
                  <a:lnTo>
                    <a:pt x="235983" y="177009"/>
                  </a:lnTo>
                  <a:lnTo>
                    <a:pt x="236131" y="177377"/>
                  </a:lnTo>
                  <a:lnTo>
                    <a:pt x="236286" y="177745"/>
                  </a:lnTo>
                  <a:lnTo>
                    <a:pt x="236440" y="178095"/>
                  </a:lnTo>
                  <a:lnTo>
                    <a:pt x="236601" y="178445"/>
                  </a:lnTo>
                  <a:lnTo>
                    <a:pt x="236762" y="178776"/>
                  </a:lnTo>
                  <a:lnTo>
                    <a:pt x="236929" y="179108"/>
                  </a:lnTo>
                  <a:lnTo>
                    <a:pt x="237097" y="179420"/>
                  </a:lnTo>
                  <a:lnTo>
                    <a:pt x="237271" y="179733"/>
                  </a:lnTo>
                  <a:lnTo>
                    <a:pt x="237451" y="180028"/>
                  </a:lnTo>
                  <a:lnTo>
                    <a:pt x="237631" y="180304"/>
                  </a:lnTo>
                  <a:lnTo>
                    <a:pt x="237895" y="180690"/>
                  </a:lnTo>
                  <a:lnTo>
                    <a:pt x="238159" y="181040"/>
                  </a:lnTo>
                  <a:lnTo>
                    <a:pt x="238423" y="181353"/>
                  </a:lnTo>
                  <a:lnTo>
                    <a:pt x="238693" y="181629"/>
                  </a:lnTo>
                  <a:lnTo>
                    <a:pt x="238964" y="181868"/>
                  </a:lnTo>
                  <a:lnTo>
                    <a:pt x="239234" y="182089"/>
                  </a:lnTo>
                  <a:lnTo>
                    <a:pt x="239505" y="182273"/>
                  </a:lnTo>
                  <a:lnTo>
                    <a:pt x="239775" y="182439"/>
                  </a:lnTo>
                  <a:lnTo>
                    <a:pt x="240052" y="182549"/>
                  </a:lnTo>
                  <a:lnTo>
                    <a:pt x="240322" y="182641"/>
                  </a:lnTo>
                  <a:lnTo>
                    <a:pt x="240599" y="182697"/>
                  </a:lnTo>
                  <a:lnTo>
                    <a:pt x="240869" y="182733"/>
                  </a:lnTo>
                  <a:lnTo>
                    <a:pt x="241140" y="182715"/>
                  </a:lnTo>
                  <a:lnTo>
                    <a:pt x="241410" y="182678"/>
                  </a:lnTo>
                  <a:lnTo>
                    <a:pt x="241674" y="182605"/>
                  </a:lnTo>
                  <a:lnTo>
                    <a:pt x="241944" y="182494"/>
                  </a:lnTo>
                  <a:lnTo>
                    <a:pt x="242208" y="182365"/>
                  </a:lnTo>
                  <a:lnTo>
                    <a:pt x="242466" y="182181"/>
                  </a:lnTo>
                  <a:lnTo>
                    <a:pt x="242723" y="181979"/>
                  </a:lnTo>
                  <a:lnTo>
                    <a:pt x="242981" y="181740"/>
                  </a:lnTo>
                  <a:lnTo>
                    <a:pt x="243232" y="181463"/>
                  </a:lnTo>
                  <a:lnTo>
                    <a:pt x="243477" y="181169"/>
                  </a:lnTo>
                  <a:lnTo>
                    <a:pt x="243721" y="180819"/>
                  </a:lnTo>
                  <a:lnTo>
                    <a:pt x="243959" y="180451"/>
                  </a:lnTo>
                  <a:lnTo>
                    <a:pt x="244198" y="180046"/>
                  </a:lnTo>
                  <a:lnTo>
                    <a:pt x="244423" y="179604"/>
                  </a:lnTo>
                  <a:lnTo>
                    <a:pt x="244648" y="179126"/>
                  </a:lnTo>
                  <a:lnTo>
                    <a:pt x="244867" y="178611"/>
                  </a:lnTo>
                  <a:lnTo>
                    <a:pt x="245080" y="178058"/>
                  </a:lnTo>
                  <a:lnTo>
                    <a:pt x="245286" y="177488"/>
                  </a:lnTo>
                  <a:lnTo>
                    <a:pt x="245479" y="176880"/>
                  </a:lnTo>
                  <a:lnTo>
                    <a:pt x="245672" y="176218"/>
                  </a:lnTo>
                  <a:lnTo>
                    <a:pt x="245891" y="175426"/>
                  </a:lnTo>
                  <a:lnTo>
                    <a:pt x="246097" y="174617"/>
                  </a:lnTo>
                  <a:lnTo>
                    <a:pt x="246284" y="173825"/>
                  </a:lnTo>
                  <a:lnTo>
                    <a:pt x="246464" y="173034"/>
                  </a:lnTo>
                  <a:lnTo>
                    <a:pt x="246625" y="172224"/>
                  </a:lnTo>
                  <a:lnTo>
                    <a:pt x="246773" y="171432"/>
                  </a:lnTo>
                  <a:lnTo>
                    <a:pt x="246902" y="170622"/>
                  </a:lnTo>
                  <a:lnTo>
                    <a:pt x="247024" y="169831"/>
                  </a:lnTo>
                  <a:lnTo>
                    <a:pt x="247133" y="169021"/>
                  </a:lnTo>
                  <a:lnTo>
                    <a:pt x="247223" y="168230"/>
                  </a:lnTo>
                  <a:lnTo>
                    <a:pt x="247307" y="167438"/>
                  </a:lnTo>
                  <a:lnTo>
                    <a:pt x="247372" y="166647"/>
                  </a:lnTo>
                  <a:lnTo>
                    <a:pt x="247429" y="165837"/>
                  </a:lnTo>
                  <a:lnTo>
                    <a:pt x="247475" y="165045"/>
                  </a:lnTo>
                  <a:lnTo>
                    <a:pt x="247507" y="164254"/>
                  </a:lnTo>
                  <a:lnTo>
                    <a:pt x="247526" y="163481"/>
                  </a:lnTo>
                  <a:lnTo>
                    <a:pt x="247539" y="162690"/>
                  </a:lnTo>
                  <a:lnTo>
                    <a:pt x="247539" y="161898"/>
                  </a:lnTo>
                  <a:lnTo>
                    <a:pt x="247526" y="161125"/>
                  </a:lnTo>
                  <a:lnTo>
                    <a:pt x="247507" y="160352"/>
                  </a:lnTo>
                  <a:lnTo>
                    <a:pt x="247468" y="159579"/>
                  </a:lnTo>
                  <a:lnTo>
                    <a:pt x="247429" y="158806"/>
                  </a:lnTo>
                  <a:lnTo>
                    <a:pt x="247378" y="158033"/>
                  </a:lnTo>
                  <a:lnTo>
                    <a:pt x="247314" y="157278"/>
                  </a:lnTo>
                  <a:lnTo>
                    <a:pt x="247243" y="156505"/>
                  </a:lnTo>
                  <a:lnTo>
                    <a:pt x="247166" y="155751"/>
                  </a:lnTo>
                  <a:lnTo>
                    <a:pt x="247075" y="154996"/>
                  </a:lnTo>
                  <a:lnTo>
                    <a:pt x="246972" y="154260"/>
                  </a:lnTo>
                  <a:lnTo>
                    <a:pt x="246869" y="153505"/>
                  </a:lnTo>
                  <a:lnTo>
                    <a:pt x="246753" y="152769"/>
                  </a:lnTo>
                  <a:lnTo>
                    <a:pt x="246631" y="152051"/>
                  </a:lnTo>
                  <a:lnTo>
                    <a:pt x="246502" y="151315"/>
                  </a:lnTo>
                  <a:lnTo>
                    <a:pt x="246367" y="150597"/>
                  </a:lnTo>
                  <a:lnTo>
                    <a:pt x="246219" y="149879"/>
                  </a:lnTo>
                  <a:lnTo>
                    <a:pt x="246071" y="149180"/>
                  </a:lnTo>
                  <a:lnTo>
                    <a:pt x="245910" y="148462"/>
                  </a:lnTo>
                  <a:lnTo>
                    <a:pt x="245749" y="147781"/>
                  </a:lnTo>
                  <a:lnTo>
                    <a:pt x="245575" y="147081"/>
                  </a:lnTo>
                  <a:lnTo>
                    <a:pt x="245402" y="146400"/>
                  </a:lnTo>
                  <a:lnTo>
                    <a:pt x="245221" y="145719"/>
                  </a:lnTo>
                  <a:lnTo>
                    <a:pt x="245035" y="145057"/>
                  </a:lnTo>
                  <a:lnTo>
                    <a:pt x="244841" y="144394"/>
                  </a:lnTo>
                  <a:lnTo>
                    <a:pt x="244642" y="143732"/>
                  </a:lnTo>
                  <a:lnTo>
                    <a:pt x="244442" y="143087"/>
                  </a:lnTo>
                  <a:lnTo>
                    <a:pt x="244236" y="142462"/>
                  </a:lnTo>
                  <a:lnTo>
                    <a:pt x="244024" y="141817"/>
                  </a:lnTo>
                  <a:lnTo>
                    <a:pt x="243805" y="141210"/>
                  </a:lnTo>
                  <a:lnTo>
                    <a:pt x="243586" y="140584"/>
                  </a:lnTo>
                  <a:lnTo>
                    <a:pt x="243367" y="139977"/>
                  </a:lnTo>
                  <a:lnTo>
                    <a:pt x="243142" y="139388"/>
                  </a:lnTo>
                  <a:lnTo>
                    <a:pt x="242910" y="138799"/>
                  </a:lnTo>
                  <a:lnTo>
                    <a:pt x="242678" y="138228"/>
                  </a:lnTo>
                  <a:lnTo>
                    <a:pt x="242447" y="137658"/>
                  </a:lnTo>
                  <a:lnTo>
                    <a:pt x="242208" y="137105"/>
                  </a:lnTo>
                  <a:lnTo>
                    <a:pt x="241970" y="136553"/>
                  </a:lnTo>
                  <a:lnTo>
                    <a:pt x="241732" y="136020"/>
                  </a:lnTo>
                  <a:lnTo>
                    <a:pt x="241249" y="134970"/>
                  </a:lnTo>
                  <a:lnTo>
                    <a:pt x="240760" y="133977"/>
                  </a:lnTo>
                  <a:lnTo>
                    <a:pt x="240271" y="133019"/>
                  </a:lnTo>
                  <a:lnTo>
                    <a:pt x="239775" y="132118"/>
                  </a:lnTo>
                  <a:lnTo>
                    <a:pt x="242556" y="124424"/>
                  </a:lnTo>
                  <a:close/>
                  <a:moveTo>
                    <a:pt x="12322" y="211980"/>
                  </a:moveTo>
                  <a:lnTo>
                    <a:pt x="12637" y="212348"/>
                  </a:lnTo>
                  <a:lnTo>
                    <a:pt x="12953" y="212717"/>
                  </a:lnTo>
                  <a:lnTo>
                    <a:pt x="13268" y="213048"/>
                  </a:lnTo>
                  <a:lnTo>
                    <a:pt x="13577" y="213379"/>
                  </a:lnTo>
                  <a:lnTo>
                    <a:pt x="13893" y="213692"/>
                  </a:lnTo>
                  <a:lnTo>
                    <a:pt x="14202" y="213987"/>
                  </a:lnTo>
                  <a:lnTo>
                    <a:pt x="14511" y="214263"/>
                  </a:lnTo>
                  <a:lnTo>
                    <a:pt x="14820" y="214520"/>
                  </a:lnTo>
                  <a:lnTo>
                    <a:pt x="15129" y="214778"/>
                  </a:lnTo>
                  <a:lnTo>
                    <a:pt x="15438" y="214999"/>
                  </a:lnTo>
                  <a:lnTo>
                    <a:pt x="15740" y="215220"/>
                  </a:lnTo>
                  <a:lnTo>
                    <a:pt x="16043" y="215422"/>
                  </a:lnTo>
                  <a:lnTo>
                    <a:pt x="16346" y="215588"/>
                  </a:lnTo>
                  <a:lnTo>
                    <a:pt x="16648" y="215772"/>
                  </a:lnTo>
                  <a:lnTo>
                    <a:pt x="16951" y="215919"/>
                  </a:lnTo>
                  <a:lnTo>
                    <a:pt x="17247" y="216048"/>
                  </a:lnTo>
                  <a:lnTo>
                    <a:pt x="17543" y="216158"/>
                  </a:lnTo>
                  <a:lnTo>
                    <a:pt x="17839" y="216269"/>
                  </a:lnTo>
                  <a:lnTo>
                    <a:pt x="18135" y="216361"/>
                  </a:lnTo>
                  <a:lnTo>
                    <a:pt x="18431" y="216434"/>
                  </a:lnTo>
                  <a:lnTo>
                    <a:pt x="18721" y="216490"/>
                  </a:lnTo>
                  <a:lnTo>
                    <a:pt x="19017" y="216527"/>
                  </a:lnTo>
                  <a:lnTo>
                    <a:pt x="19307" y="216545"/>
                  </a:lnTo>
                  <a:lnTo>
                    <a:pt x="19597" y="216563"/>
                  </a:lnTo>
                  <a:lnTo>
                    <a:pt x="19880" y="216545"/>
                  </a:lnTo>
                  <a:lnTo>
                    <a:pt x="20170" y="216527"/>
                  </a:lnTo>
                  <a:lnTo>
                    <a:pt x="20453" y="216490"/>
                  </a:lnTo>
                  <a:lnTo>
                    <a:pt x="20736" y="216434"/>
                  </a:lnTo>
                  <a:lnTo>
                    <a:pt x="21013" y="216361"/>
                  </a:lnTo>
                  <a:lnTo>
                    <a:pt x="21296" y="216287"/>
                  </a:lnTo>
                  <a:lnTo>
                    <a:pt x="21573" y="216177"/>
                  </a:lnTo>
                  <a:lnTo>
                    <a:pt x="21850" y="216066"/>
                  </a:lnTo>
                  <a:lnTo>
                    <a:pt x="21734" y="218036"/>
                  </a:lnTo>
                  <a:lnTo>
                    <a:pt x="21625" y="220005"/>
                  </a:lnTo>
                  <a:lnTo>
                    <a:pt x="21515" y="222011"/>
                  </a:lnTo>
                  <a:lnTo>
                    <a:pt x="21412" y="224036"/>
                  </a:lnTo>
                  <a:lnTo>
                    <a:pt x="21309" y="226079"/>
                  </a:lnTo>
                  <a:lnTo>
                    <a:pt x="21212" y="228159"/>
                  </a:lnTo>
                  <a:lnTo>
                    <a:pt x="21122" y="230239"/>
                  </a:lnTo>
                  <a:lnTo>
                    <a:pt x="21026" y="232355"/>
                  </a:lnTo>
                  <a:lnTo>
                    <a:pt x="20942" y="234472"/>
                  </a:lnTo>
                  <a:lnTo>
                    <a:pt x="20858" y="236626"/>
                  </a:lnTo>
                  <a:lnTo>
                    <a:pt x="20704" y="240969"/>
                  </a:lnTo>
                  <a:lnTo>
                    <a:pt x="20556" y="245387"/>
                  </a:lnTo>
                  <a:lnTo>
                    <a:pt x="20421" y="249859"/>
                  </a:lnTo>
                  <a:lnTo>
                    <a:pt x="19185" y="249289"/>
                  </a:lnTo>
                  <a:lnTo>
                    <a:pt x="17942" y="248755"/>
                  </a:lnTo>
                  <a:lnTo>
                    <a:pt x="16700" y="248240"/>
                  </a:lnTo>
                  <a:lnTo>
                    <a:pt x="16075" y="248019"/>
                  </a:lnTo>
                  <a:lnTo>
                    <a:pt x="15451" y="247798"/>
                  </a:lnTo>
                  <a:lnTo>
                    <a:pt x="14826" y="247577"/>
                  </a:lnTo>
                  <a:lnTo>
                    <a:pt x="14202" y="247393"/>
                  </a:lnTo>
                  <a:lnTo>
                    <a:pt x="13577" y="247209"/>
                  </a:lnTo>
                  <a:lnTo>
                    <a:pt x="12953" y="247043"/>
                  </a:lnTo>
                  <a:lnTo>
                    <a:pt x="12328" y="246914"/>
                  </a:lnTo>
                  <a:lnTo>
                    <a:pt x="11710" y="246786"/>
                  </a:lnTo>
                  <a:lnTo>
                    <a:pt x="11086" y="246675"/>
                  </a:lnTo>
                  <a:lnTo>
                    <a:pt x="10461" y="246583"/>
                  </a:lnTo>
                  <a:lnTo>
                    <a:pt x="10532" y="244448"/>
                  </a:lnTo>
                  <a:lnTo>
                    <a:pt x="10616" y="242313"/>
                  </a:lnTo>
                  <a:lnTo>
                    <a:pt x="10700" y="240178"/>
                  </a:lnTo>
                  <a:lnTo>
                    <a:pt x="10790" y="238024"/>
                  </a:lnTo>
                  <a:lnTo>
                    <a:pt x="10886" y="235871"/>
                  </a:lnTo>
                  <a:lnTo>
                    <a:pt x="10989" y="233718"/>
                  </a:lnTo>
                  <a:lnTo>
                    <a:pt x="11092" y="231564"/>
                  </a:lnTo>
                  <a:lnTo>
                    <a:pt x="11208" y="229411"/>
                  </a:lnTo>
                  <a:lnTo>
                    <a:pt x="11331" y="227239"/>
                  </a:lnTo>
                  <a:lnTo>
                    <a:pt x="11453" y="225067"/>
                  </a:lnTo>
                  <a:lnTo>
                    <a:pt x="11588" y="222895"/>
                  </a:lnTo>
                  <a:lnTo>
                    <a:pt x="11723" y="220723"/>
                  </a:lnTo>
                  <a:lnTo>
                    <a:pt x="11865" y="218533"/>
                  </a:lnTo>
                  <a:lnTo>
                    <a:pt x="12013" y="216361"/>
                  </a:lnTo>
                  <a:lnTo>
                    <a:pt x="12161" y="214171"/>
                  </a:lnTo>
                  <a:lnTo>
                    <a:pt x="12322" y="211980"/>
                  </a:lnTo>
                  <a:close/>
                  <a:moveTo>
                    <a:pt x="255000" y="216563"/>
                  </a:moveTo>
                  <a:lnTo>
                    <a:pt x="255123" y="218754"/>
                  </a:lnTo>
                  <a:lnTo>
                    <a:pt x="255238" y="220944"/>
                  </a:lnTo>
                  <a:lnTo>
                    <a:pt x="255354" y="223116"/>
                  </a:lnTo>
                  <a:lnTo>
                    <a:pt x="255457" y="225306"/>
                  </a:lnTo>
                  <a:lnTo>
                    <a:pt x="255560" y="227478"/>
                  </a:lnTo>
                  <a:lnTo>
                    <a:pt x="255657" y="229650"/>
                  </a:lnTo>
                  <a:lnTo>
                    <a:pt x="255747" y="231822"/>
                  </a:lnTo>
                  <a:lnTo>
                    <a:pt x="255831" y="233994"/>
                  </a:lnTo>
                  <a:lnTo>
                    <a:pt x="255914" y="236165"/>
                  </a:lnTo>
                  <a:lnTo>
                    <a:pt x="255985" y="238319"/>
                  </a:lnTo>
                  <a:lnTo>
                    <a:pt x="256056" y="240491"/>
                  </a:lnTo>
                  <a:lnTo>
                    <a:pt x="256120" y="242644"/>
                  </a:lnTo>
                  <a:lnTo>
                    <a:pt x="256178" y="244798"/>
                  </a:lnTo>
                  <a:lnTo>
                    <a:pt x="256230" y="246951"/>
                  </a:lnTo>
                  <a:lnTo>
                    <a:pt x="256281" y="249105"/>
                  </a:lnTo>
                  <a:lnTo>
                    <a:pt x="256320" y="251258"/>
                  </a:lnTo>
                  <a:lnTo>
                    <a:pt x="254620" y="250945"/>
                  </a:lnTo>
                  <a:lnTo>
                    <a:pt x="253764" y="250798"/>
                  </a:lnTo>
                  <a:lnTo>
                    <a:pt x="252914" y="250651"/>
                  </a:lnTo>
                  <a:lnTo>
                    <a:pt x="252058" y="250540"/>
                  </a:lnTo>
                  <a:lnTo>
                    <a:pt x="251208" y="250467"/>
                  </a:lnTo>
                  <a:lnTo>
                    <a:pt x="250359" y="250430"/>
                  </a:lnTo>
                  <a:lnTo>
                    <a:pt x="249509" y="250430"/>
                  </a:lnTo>
                  <a:lnTo>
                    <a:pt x="249380" y="248847"/>
                  </a:lnTo>
                  <a:lnTo>
                    <a:pt x="249251" y="247283"/>
                  </a:lnTo>
                  <a:lnTo>
                    <a:pt x="249116" y="245700"/>
                  </a:lnTo>
                  <a:lnTo>
                    <a:pt x="248968" y="244135"/>
                  </a:lnTo>
                  <a:lnTo>
                    <a:pt x="248820" y="242552"/>
                  </a:lnTo>
                  <a:lnTo>
                    <a:pt x="248666" y="240988"/>
                  </a:lnTo>
                  <a:lnTo>
                    <a:pt x="248505" y="239423"/>
                  </a:lnTo>
                  <a:lnTo>
                    <a:pt x="248344" y="237859"/>
                  </a:lnTo>
                  <a:lnTo>
                    <a:pt x="248170" y="236294"/>
                  </a:lnTo>
                  <a:lnTo>
                    <a:pt x="247990" y="234730"/>
                  </a:lnTo>
                  <a:lnTo>
                    <a:pt x="247809" y="233165"/>
                  </a:lnTo>
                  <a:lnTo>
                    <a:pt x="247616" y="231601"/>
                  </a:lnTo>
                  <a:lnTo>
                    <a:pt x="247417" y="230055"/>
                  </a:lnTo>
                  <a:lnTo>
                    <a:pt x="247217" y="228490"/>
                  </a:lnTo>
                  <a:lnTo>
                    <a:pt x="247005" y="226944"/>
                  </a:lnTo>
                  <a:lnTo>
                    <a:pt x="246792" y="225398"/>
                  </a:lnTo>
                  <a:lnTo>
                    <a:pt x="247301" y="225196"/>
                  </a:lnTo>
                  <a:lnTo>
                    <a:pt x="247809" y="224938"/>
                  </a:lnTo>
                  <a:lnTo>
                    <a:pt x="248324" y="224662"/>
                  </a:lnTo>
                  <a:lnTo>
                    <a:pt x="248833" y="224331"/>
                  </a:lnTo>
                  <a:lnTo>
                    <a:pt x="249348" y="223944"/>
                  </a:lnTo>
                  <a:lnTo>
                    <a:pt x="249599" y="223742"/>
                  </a:lnTo>
                  <a:lnTo>
                    <a:pt x="249856" y="223521"/>
                  </a:lnTo>
                  <a:lnTo>
                    <a:pt x="250114" y="223300"/>
                  </a:lnTo>
                  <a:lnTo>
                    <a:pt x="250372" y="223061"/>
                  </a:lnTo>
                  <a:lnTo>
                    <a:pt x="250629" y="222803"/>
                  </a:lnTo>
                  <a:lnTo>
                    <a:pt x="250887" y="222545"/>
                  </a:lnTo>
                  <a:lnTo>
                    <a:pt x="251144" y="222269"/>
                  </a:lnTo>
                  <a:lnTo>
                    <a:pt x="251402" y="221975"/>
                  </a:lnTo>
                  <a:lnTo>
                    <a:pt x="251659" y="221680"/>
                  </a:lnTo>
                  <a:lnTo>
                    <a:pt x="251917" y="221367"/>
                  </a:lnTo>
                  <a:lnTo>
                    <a:pt x="252168" y="221036"/>
                  </a:lnTo>
                  <a:lnTo>
                    <a:pt x="252425" y="220686"/>
                  </a:lnTo>
                  <a:lnTo>
                    <a:pt x="252683" y="220337"/>
                  </a:lnTo>
                  <a:lnTo>
                    <a:pt x="252940" y="219968"/>
                  </a:lnTo>
                  <a:lnTo>
                    <a:pt x="253198" y="219600"/>
                  </a:lnTo>
                  <a:lnTo>
                    <a:pt x="253455" y="219195"/>
                  </a:lnTo>
                  <a:lnTo>
                    <a:pt x="253713" y="218790"/>
                  </a:lnTo>
                  <a:lnTo>
                    <a:pt x="253970" y="218385"/>
                  </a:lnTo>
                  <a:lnTo>
                    <a:pt x="254228" y="217944"/>
                  </a:lnTo>
                  <a:lnTo>
                    <a:pt x="254485" y="217502"/>
                  </a:lnTo>
                  <a:lnTo>
                    <a:pt x="254743" y="217042"/>
                  </a:lnTo>
                  <a:lnTo>
                    <a:pt x="255000" y="216563"/>
                  </a:lnTo>
                  <a:close/>
                  <a:moveTo>
                    <a:pt x="256346" y="255510"/>
                  </a:moveTo>
                  <a:lnTo>
                    <a:pt x="256378" y="258160"/>
                  </a:lnTo>
                  <a:lnTo>
                    <a:pt x="256404" y="260811"/>
                  </a:lnTo>
                  <a:lnTo>
                    <a:pt x="256423" y="263443"/>
                  </a:lnTo>
                  <a:lnTo>
                    <a:pt x="256429" y="266075"/>
                  </a:lnTo>
                  <a:lnTo>
                    <a:pt x="256429" y="268707"/>
                  </a:lnTo>
                  <a:lnTo>
                    <a:pt x="256423" y="271321"/>
                  </a:lnTo>
                  <a:lnTo>
                    <a:pt x="256404" y="273934"/>
                  </a:lnTo>
                  <a:lnTo>
                    <a:pt x="256378" y="276548"/>
                  </a:lnTo>
                  <a:lnTo>
                    <a:pt x="256346" y="279161"/>
                  </a:lnTo>
                  <a:lnTo>
                    <a:pt x="256307" y="281757"/>
                  </a:lnTo>
                  <a:lnTo>
                    <a:pt x="256262" y="284352"/>
                  </a:lnTo>
                  <a:lnTo>
                    <a:pt x="256204" y="286947"/>
                  </a:lnTo>
                  <a:lnTo>
                    <a:pt x="256146" y="289524"/>
                  </a:lnTo>
                  <a:lnTo>
                    <a:pt x="256075" y="292101"/>
                  </a:lnTo>
                  <a:lnTo>
                    <a:pt x="255998" y="294678"/>
                  </a:lnTo>
                  <a:lnTo>
                    <a:pt x="255921" y="297236"/>
                  </a:lnTo>
                  <a:lnTo>
                    <a:pt x="253861" y="296739"/>
                  </a:lnTo>
                  <a:lnTo>
                    <a:pt x="253455" y="296629"/>
                  </a:lnTo>
                  <a:lnTo>
                    <a:pt x="253050" y="296518"/>
                  </a:lnTo>
                  <a:lnTo>
                    <a:pt x="252657" y="296389"/>
                  </a:lnTo>
                  <a:lnTo>
                    <a:pt x="252264" y="296297"/>
                  </a:lnTo>
                  <a:lnTo>
                    <a:pt x="251878" y="296224"/>
                  </a:lnTo>
                  <a:lnTo>
                    <a:pt x="251685" y="296205"/>
                  </a:lnTo>
                  <a:lnTo>
                    <a:pt x="251498" y="296187"/>
                  </a:lnTo>
                  <a:lnTo>
                    <a:pt x="251305" y="296205"/>
                  </a:lnTo>
                  <a:lnTo>
                    <a:pt x="251118" y="296224"/>
                  </a:lnTo>
                  <a:lnTo>
                    <a:pt x="250925" y="296260"/>
                  </a:lnTo>
                  <a:lnTo>
                    <a:pt x="250738" y="296334"/>
                  </a:lnTo>
                  <a:lnTo>
                    <a:pt x="250790" y="293849"/>
                  </a:lnTo>
                  <a:lnTo>
                    <a:pt x="250829" y="291364"/>
                  </a:lnTo>
                  <a:lnTo>
                    <a:pt x="250861" y="288861"/>
                  </a:lnTo>
                  <a:lnTo>
                    <a:pt x="250874" y="286358"/>
                  </a:lnTo>
                  <a:lnTo>
                    <a:pt x="250874" y="283873"/>
                  </a:lnTo>
                  <a:lnTo>
                    <a:pt x="250861" y="281370"/>
                  </a:lnTo>
                  <a:lnTo>
                    <a:pt x="250835" y="278867"/>
                  </a:lnTo>
                  <a:lnTo>
                    <a:pt x="250790" y="276364"/>
                  </a:lnTo>
                  <a:lnTo>
                    <a:pt x="250738" y="273861"/>
                  </a:lnTo>
                  <a:lnTo>
                    <a:pt x="250668" y="271376"/>
                  </a:lnTo>
                  <a:lnTo>
                    <a:pt x="250590" y="268873"/>
                  </a:lnTo>
                  <a:lnTo>
                    <a:pt x="250494" y="266369"/>
                  </a:lnTo>
                  <a:lnTo>
                    <a:pt x="250384" y="263885"/>
                  </a:lnTo>
                  <a:lnTo>
                    <a:pt x="250256" y="261381"/>
                  </a:lnTo>
                  <a:lnTo>
                    <a:pt x="250120" y="258897"/>
                  </a:lnTo>
                  <a:lnTo>
                    <a:pt x="249966" y="256412"/>
                  </a:lnTo>
                  <a:lnTo>
                    <a:pt x="250764" y="256357"/>
                  </a:lnTo>
                  <a:lnTo>
                    <a:pt x="251556" y="256283"/>
                  </a:lnTo>
                  <a:lnTo>
                    <a:pt x="252354" y="256191"/>
                  </a:lnTo>
                  <a:lnTo>
                    <a:pt x="253159" y="256081"/>
                  </a:lnTo>
                  <a:lnTo>
                    <a:pt x="253957" y="255952"/>
                  </a:lnTo>
                  <a:lnTo>
                    <a:pt x="254756" y="255804"/>
                  </a:lnTo>
                  <a:lnTo>
                    <a:pt x="256346" y="255510"/>
                  </a:lnTo>
                  <a:close/>
                  <a:moveTo>
                    <a:pt x="10230" y="255676"/>
                  </a:moveTo>
                  <a:lnTo>
                    <a:pt x="10848" y="255841"/>
                  </a:lnTo>
                  <a:lnTo>
                    <a:pt x="11472" y="256007"/>
                  </a:lnTo>
                  <a:lnTo>
                    <a:pt x="12090" y="256154"/>
                  </a:lnTo>
                  <a:lnTo>
                    <a:pt x="12715" y="256265"/>
                  </a:lnTo>
                  <a:lnTo>
                    <a:pt x="13339" y="256393"/>
                  </a:lnTo>
                  <a:lnTo>
                    <a:pt x="13964" y="256485"/>
                  </a:lnTo>
                  <a:lnTo>
                    <a:pt x="14594" y="256578"/>
                  </a:lnTo>
                  <a:lnTo>
                    <a:pt x="15219" y="256633"/>
                  </a:lnTo>
                  <a:lnTo>
                    <a:pt x="15850" y="256706"/>
                  </a:lnTo>
                  <a:lnTo>
                    <a:pt x="16474" y="256743"/>
                  </a:lnTo>
                  <a:lnTo>
                    <a:pt x="17736" y="256817"/>
                  </a:lnTo>
                  <a:lnTo>
                    <a:pt x="18991" y="256835"/>
                  </a:lnTo>
                  <a:lnTo>
                    <a:pt x="20247" y="256817"/>
                  </a:lnTo>
                  <a:lnTo>
                    <a:pt x="20195" y="259375"/>
                  </a:lnTo>
                  <a:lnTo>
                    <a:pt x="20144" y="261970"/>
                  </a:lnTo>
                  <a:lnTo>
                    <a:pt x="20105" y="264566"/>
                  </a:lnTo>
                  <a:lnTo>
                    <a:pt x="20067" y="267161"/>
                  </a:lnTo>
                  <a:lnTo>
                    <a:pt x="20034" y="269774"/>
                  </a:lnTo>
                  <a:lnTo>
                    <a:pt x="20015" y="272407"/>
                  </a:lnTo>
                  <a:lnTo>
                    <a:pt x="19996" y="275039"/>
                  </a:lnTo>
                  <a:lnTo>
                    <a:pt x="19989" y="277689"/>
                  </a:lnTo>
                  <a:lnTo>
                    <a:pt x="19983" y="280339"/>
                  </a:lnTo>
                  <a:lnTo>
                    <a:pt x="19989" y="283008"/>
                  </a:lnTo>
                  <a:lnTo>
                    <a:pt x="19996" y="285677"/>
                  </a:lnTo>
                  <a:lnTo>
                    <a:pt x="20009" y="288346"/>
                  </a:lnTo>
                  <a:lnTo>
                    <a:pt x="20034" y="291033"/>
                  </a:lnTo>
                  <a:lnTo>
                    <a:pt x="20060" y="293720"/>
                  </a:lnTo>
                  <a:lnTo>
                    <a:pt x="20092" y="296426"/>
                  </a:lnTo>
                  <a:lnTo>
                    <a:pt x="20137" y="299113"/>
                  </a:lnTo>
                  <a:lnTo>
                    <a:pt x="18934" y="298727"/>
                  </a:lnTo>
                  <a:lnTo>
                    <a:pt x="18328" y="298561"/>
                  </a:lnTo>
                  <a:lnTo>
                    <a:pt x="17723" y="298395"/>
                  </a:lnTo>
                  <a:lnTo>
                    <a:pt x="17112" y="298230"/>
                  </a:lnTo>
                  <a:lnTo>
                    <a:pt x="16494" y="298101"/>
                  </a:lnTo>
                  <a:lnTo>
                    <a:pt x="15882" y="297972"/>
                  </a:lnTo>
                  <a:lnTo>
                    <a:pt x="15264" y="297862"/>
                  </a:lnTo>
                  <a:lnTo>
                    <a:pt x="14652" y="297770"/>
                  </a:lnTo>
                  <a:lnTo>
                    <a:pt x="14034" y="297678"/>
                  </a:lnTo>
                  <a:lnTo>
                    <a:pt x="13423" y="297622"/>
                  </a:lnTo>
                  <a:lnTo>
                    <a:pt x="12805" y="297586"/>
                  </a:lnTo>
                  <a:lnTo>
                    <a:pt x="12193" y="297567"/>
                  </a:lnTo>
                  <a:lnTo>
                    <a:pt x="11588" y="297567"/>
                  </a:lnTo>
                  <a:lnTo>
                    <a:pt x="10976" y="297586"/>
                  </a:lnTo>
                  <a:lnTo>
                    <a:pt x="10378" y="297641"/>
                  </a:lnTo>
                  <a:lnTo>
                    <a:pt x="10307" y="295064"/>
                  </a:lnTo>
                  <a:lnTo>
                    <a:pt x="10243" y="292487"/>
                  </a:lnTo>
                  <a:lnTo>
                    <a:pt x="10185" y="289892"/>
                  </a:lnTo>
                  <a:lnTo>
                    <a:pt x="10140" y="287297"/>
                  </a:lnTo>
                  <a:lnTo>
                    <a:pt x="10101" y="284702"/>
                  </a:lnTo>
                  <a:lnTo>
                    <a:pt x="10069" y="282088"/>
                  </a:lnTo>
                  <a:lnTo>
                    <a:pt x="10049" y="279493"/>
                  </a:lnTo>
                  <a:lnTo>
                    <a:pt x="10037" y="276879"/>
                  </a:lnTo>
                  <a:lnTo>
                    <a:pt x="10030" y="274247"/>
                  </a:lnTo>
                  <a:lnTo>
                    <a:pt x="10037" y="271615"/>
                  </a:lnTo>
                  <a:lnTo>
                    <a:pt x="10043" y="268983"/>
                  </a:lnTo>
                  <a:lnTo>
                    <a:pt x="10069" y="266333"/>
                  </a:lnTo>
                  <a:lnTo>
                    <a:pt x="10094" y="263682"/>
                  </a:lnTo>
                  <a:lnTo>
                    <a:pt x="10133" y="261013"/>
                  </a:lnTo>
                  <a:lnTo>
                    <a:pt x="10178" y="258344"/>
                  </a:lnTo>
                  <a:lnTo>
                    <a:pt x="10230" y="255676"/>
                  </a:lnTo>
                  <a:close/>
                  <a:moveTo>
                    <a:pt x="20247" y="305831"/>
                  </a:moveTo>
                  <a:lnTo>
                    <a:pt x="20311" y="308353"/>
                  </a:lnTo>
                  <a:lnTo>
                    <a:pt x="20382" y="310893"/>
                  </a:lnTo>
                  <a:lnTo>
                    <a:pt x="20459" y="313415"/>
                  </a:lnTo>
                  <a:lnTo>
                    <a:pt x="20537" y="315955"/>
                  </a:lnTo>
                  <a:lnTo>
                    <a:pt x="20627" y="318495"/>
                  </a:lnTo>
                  <a:lnTo>
                    <a:pt x="20723" y="321016"/>
                  </a:lnTo>
                  <a:lnTo>
                    <a:pt x="20826" y="323538"/>
                  </a:lnTo>
                  <a:lnTo>
                    <a:pt x="20942" y="326059"/>
                  </a:lnTo>
                  <a:lnTo>
                    <a:pt x="21058" y="328581"/>
                  </a:lnTo>
                  <a:lnTo>
                    <a:pt x="21180" y="331084"/>
                  </a:lnTo>
                  <a:lnTo>
                    <a:pt x="21315" y="333606"/>
                  </a:lnTo>
                  <a:lnTo>
                    <a:pt x="21451" y="336091"/>
                  </a:lnTo>
                  <a:lnTo>
                    <a:pt x="21599" y="338594"/>
                  </a:lnTo>
                  <a:lnTo>
                    <a:pt x="21753" y="341060"/>
                  </a:lnTo>
                  <a:lnTo>
                    <a:pt x="21914" y="343545"/>
                  </a:lnTo>
                  <a:lnTo>
                    <a:pt x="22082" y="345993"/>
                  </a:lnTo>
                  <a:lnTo>
                    <a:pt x="21567" y="346563"/>
                  </a:lnTo>
                  <a:lnTo>
                    <a:pt x="21052" y="347097"/>
                  </a:lnTo>
                  <a:lnTo>
                    <a:pt x="20530" y="347594"/>
                  </a:lnTo>
                  <a:lnTo>
                    <a:pt x="20009" y="348073"/>
                  </a:lnTo>
                  <a:lnTo>
                    <a:pt x="19487" y="348496"/>
                  </a:lnTo>
                  <a:lnTo>
                    <a:pt x="19217" y="348680"/>
                  </a:lnTo>
                  <a:lnTo>
                    <a:pt x="18953" y="348883"/>
                  </a:lnTo>
                  <a:lnTo>
                    <a:pt x="18689" y="349048"/>
                  </a:lnTo>
                  <a:lnTo>
                    <a:pt x="18419" y="349214"/>
                  </a:lnTo>
                  <a:lnTo>
                    <a:pt x="18148" y="349380"/>
                  </a:lnTo>
                  <a:lnTo>
                    <a:pt x="17871" y="349508"/>
                  </a:lnTo>
                  <a:lnTo>
                    <a:pt x="17369" y="349748"/>
                  </a:lnTo>
                  <a:lnTo>
                    <a:pt x="16867" y="349932"/>
                  </a:lnTo>
                  <a:lnTo>
                    <a:pt x="16358" y="350097"/>
                  </a:lnTo>
                  <a:lnTo>
                    <a:pt x="15856" y="350245"/>
                  </a:lnTo>
                  <a:lnTo>
                    <a:pt x="14846" y="350539"/>
                  </a:lnTo>
                  <a:lnTo>
                    <a:pt x="14343" y="350705"/>
                  </a:lnTo>
                  <a:lnTo>
                    <a:pt x="13841" y="350907"/>
                  </a:lnTo>
                  <a:lnTo>
                    <a:pt x="13577" y="348238"/>
                  </a:lnTo>
                  <a:lnTo>
                    <a:pt x="13326" y="345551"/>
                  </a:lnTo>
                  <a:lnTo>
                    <a:pt x="13082" y="342864"/>
                  </a:lnTo>
                  <a:lnTo>
                    <a:pt x="12850" y="340177"/>
                  </a:lnTo>
                  <a:lnTo>
                    <a:pt x="12625" y="337489"/>
                  </a:lnTo>
                  <a:lnTo>
                    <a:pt x="12406" y="334784"/>
                  </a:lnTo>
                  <a:lnTo>
                    <a:pt x="12193" y="332078"/>
                  </a:lnTo>
                  <a:lnTo>
                    <a:pt x="11994" y="329354"/>
                  </a:lnTo>
                  <a:lnTo>
                    <a:pt x="11800" y="326630"/>
                  </a:lnTo>
                  <a:lnTo>
                    <a:pt x="11620" y="323906"/>
                  </a:lnTo>
                  <a:lnTo>
                    <a:pt x="11446" y="321163"/>
                  </a:lnTo>
                  <a:lnTo>
                    <a:pt x="11285" y="318421"/>
                  </a:lnTo>
                  <a:lnTo>
                    <a:pt x="11137" y="315679"/>
                  </a:lnTo>
                  <a:lnTo>
                    <a:pt x="10996" y="312918"/>
                  </a:lnTo>
                  <a:lnTo>
                    <a:pt x="10867" y="310157"/>
                  </a:lnTo>
                  <a:lnTo>
                    <a:pt x="10751" y="307378"/>
                  </a:lnTo>
                  <a:lnTo>
                    <a:pt x="11337" y="307414"/>
                  </a:lnTo>
                  <a:lnTo>
                    <a:pt x="11923" y="307433"/>
                  </a:lnTo>
                  <a:lnTo>
                    <a:pt x="12515" y="307414"/>
                  </a:lnTo>
                  <a:lnTo>
                    <a:pt x="13114" y="307396"/>
                  </a:lnTo>
                  <a:lnTo>
                    <a:pt x="13712" y="307341"/>
                  </a:lnTo>
                  <a:lnTo>
                    <a:pt x="14311" y="307267"/>
                  </a:lnTo>
                  <a:lnTo>
                    <a:pt x="14910" y="307193"/>
                  </a:lnTo>
                  <a:lnTo>
                    <a:pt x="15509" y="307101"/>
                  </a:lnTo>
                  <a:lnTo>
                    <a:pt x="16107" y="306973"/>
                  </a:lnTo>
                  <a:lnTo>
                    <a:pt x="16706" y="306844"/>
                  </a:lnTo>
                  <a:lnTo>
                    <a:pt x="17305" y="306715"/>
                  </a:lnTo>
                  <a:lnTo>
                    <a:pt x="17897" y="306549"/>
                  </a:lnTo>
                  <a:lnTo>
                    <a:pt x="18489" y="306384"/>
                  </a:lnTo>
                  <a:lnTo>
                    <a:pt x="19082" y="306200"/>
                  </a:lnTo>
                  <a:lnTo>
                    <a:pt x="20247" y="305831"/>
                  </a:lnTo>
                  <a:close/>
                  <a:moveTo>
                    <a:pt x="255663" y="303696"/>
                  </a:moveTo>
                  <a:lnTo>
                    <a:pt x="255515" y="306936"/>
                  </a:lnTo>
                  <a:lnTo>
                    <a:pt x="255354" y="310157"/>
                  </a:lnTo>
                  <a:lnTo>
                    <a:pt x="255181" y="313359"/>
                  </a:lnTo>
                  <a:lnTo>
                    <a:pt x="255000" y="316562"/>
                  </a:lnTo>
                  <a:lnTo>
                    <a:pt x="254801" y="319746"/>
                  </a:lnTo>
                  <a:lnTo>
                    <a:pt x="254588" y="322930"/>
                  </a:lnTo>
                  <a:lnTo>
                    <a:pt x="254369" y="326096"/>
                  </a:lnTo>
                  <a:lnTo>
                    <a:pt x="254131" y="329262"/>
                  </a:lnTo>
                  <a:lnTo>
                    <a:pt x="253887" y="332409"/>
                  </a:lnTo>
                  <a:lnTo>
                    <a:pt x="253629" y="335557"/>
                  </a:lnTo>
                  <a:lnTo>
                    <a:pt x="253359" y="338686"/>
                  </a:lnTo>
                  <a:lnTo>
                    <a:pt x="253082" y="341815"/>
                  </a:lnTo>
                  <a:lnTo>
                    <a:pt x="252792" y="344944"/>
                  </a:lnTo>
                  <a:lnTo>
                    <a:pt x="252490" y="348054"/>
                  </a:lnTo>
                  <a:lnTo>
                    <a:pt x="252174" y="351165"/>
                  </a:lnTo>
                  <a:lnTo>
                    <a:pt x="251852" y="354257"/>
                  </a:lnTo>
                  <a:lnTo>
                    <a:pt x="251241" y="353466"/>
                  </a:lnTo>
                  <a:lnTo>
                    <a:pt x="250623" y="352693"/>
                  </a:lnTo>
                  <a:lnTo>
                    <a:pt x="250005" y="351938"/>
                  </a:lnTo>
                  <a:lnTo>
                    <a:pt x="249380" y="351183"/>
                  </a:lnTo>
                  <a:lnTo>
                    <a:pt x="248756" y="350447"/>
                  </a:lnTo>
                  <a:lnTo>
                    <a:pt x="248125" y="349711"/>
                  </a:lnTo>
                  <a:lnTo>
                    <a:pt x="247487" y="348993"/>
                  </a:lnTo>
                  <a:lnTo>
                    <a:pt x="246844" y="348294"/>
                  </a:lnTo>
                  <a:lnTo>
                    <a:pt x="247178" y="345606"/>
                  </a:lnTo>
                  <a:lnTo>
                    <a:pt x="247494" y="342901"/>
                  </a:lnTo>
                  <a:lnTo>
                    <a:pt x="247803" y="340195"/>
                  </a:lnTo>
                  <a:lnTo>
                    <a:pt x="248093" y="337489"/>
                  </a:lnTo>
                  <a:lnTo>
                    <a:pt x="248376" y="334765"/>
                  </a:lnTo>
                  <a:lnTo>
                    <a:pt x="248640" y="332041"/>
                  </a:lnTo>
                  <a:lnTo>
                    <a:pt x="248891" y="329317"/>
                  </a:lnTo>
                  <a:lnTo>
                    <a:pt x="249123" y="326575"/>
                  </a:lnTo>
                  <a:lnTo>
                    <a:pt x="249348" y="323832"/>
                  </a:lnTo>
                  <a:lnTo>
                    <a:pt x="249554" y="321071"/>
                  </a:lnTo>
                  <a:lnTo>
                    <a:pt x="249747" y="318311"/>
                  </a:lnTo>
                  <a:lnTo>
                    <a:pt x="249927" y="315550"/>
                  </a:lnTo>
                  <a:lnTo>
                    <a:pt x="250011" y="314169"/>
                  </a:lnTo>
                  <a:lnTo>
                    <a:pt x="250088" y="312789"/>
                  </a:lnTo>
                  <a:lnTo>
                    <a:pt x="250166" y="311390"/>
                  </a:lnTo>
                  <a:lnTo>
                    <a:pt x="250236" y="310010"/>
                  </a:lnTo>
                  <a:lnTo>
                    <a:pt x="250301" y="308611"/>
                  </a:lnTo>
                  <a:lnTo>
                    <a:pt x="250365" y="307230"/>
                  </a:lnTo>
                  <a:lnTo>
                    <a:pt x="250423" y="305831"/>
                  </a:lnTo>
                  <a:lnTo>
                    <a:pt x="250481" y="304433"/>
                  </a:lnTo>
                  <a:lnTo>
                    <a:pt x="250687" y="304525"/>
                  </a:lnTo>
                  <a:lnTo>
                    <a:pt x="250893" y="304598"/>
                  </a:lnTo>
                  <a:lnTo>
                    <a:pt x="251099" y="304653"/>
                  </a:lnTo>
                  <a:lnTo>
                    <a:pt x="251305" y="304672"/>
                  </a:lnTo>
                  <a:lnTo>
                    <a:pt x="251717" y="304672"/>
                  </a:lnTo>
                  <a:lnTo>
                    <a:pt x="251929" y="304653"/>
                  </a:lnTo>
                  <a:lnTo>
                    <a:pt x="252135" y="304617"/>
                  </a:lnTo>
                  <a:lnTo>
                    <a:pt x="252560" y="304525"/>
                  </a:lnTo>
                  <a:lnTo>
                    <a:pt x="252985" y="304414"/>
                  </a:lnTo>
                  <a:lnTo>
                    <a:pt x="253423" y="304285"/>
                  </a:lnTo>
                  <a:lnTo>
                    <a:pt x="253861" y="304193"/>
                  </a:lnTo>
                  <a:lnTo>
                    <a:pt x="255663" y="303696"/>
                  </a:lnTo>
                  <a:close/>
                  <a:moveTo>
                    <a:pt x="245788" y="356300"/>
                  </a:moveTo>
                  <a:lnTo>
                    <a:pt x="246451" y="356908"/>
                  </a:lnTo>
                  <a:lnTo>
                    <a:pt x="247120" y="357497"/>
                  </a:lnTo>
                  <a:lnTo>
                    <a:pt x="247784" y="358085"/>
                  </a:lnTo>
                  <a:lnTo>
                    <a:pt x="248453" y="358656"/>
                  </a:lnTo>
                  <a:lnTo>
                    <a:pt x="249123" y="359208"/>
                  </a:lnTo>
                  <a:lnTo>
                    <a:pt x="249792" y="359742"/>
                  </a:lnTo>
                  <a:lnTo>
                    <a:pt x="251138" y="360810"/>
                  </a:lnTo>
                  <a:lnTo>
                    <a:pt x="250919" y="362724"/>
                  </a:lnTo>
                  <a:lnTo>
                    <a:pt x="250693" y="364620"/>
                  </a:lnTo>
                  <a:lnTo>
                    <a:pt x="250468" y="366515"/>
                  </a:lnTo>
                  <a:lnTo>
                    <a:pt x="250236" y="368430"/>
                  </a:lnTo>
                  <a:lnTo>
                    <a:pt x="249998" y="370325"/>
                  </a:lnTo>
                  <a:lnTo>
                    <a:pt x="249753" y="372221"/>
                  </a:lnTo>
                  <a:lnTo>
                    <a:pt x="249509" y="374099"/>
                  </a:lnTo>
                  <a:lnTo>
                    <a:pt x="249258" y="375994"/>
                  </a:lnTo>
                  <a:lnTo>
                    <a:pt x="249000" y="377872"/>
                  </a:lnTo>
                  <a:lnTo>
                    <a:pt x="248743" y="379768"/>
                  </a:lnTo>
                  <a:lnTo>
                    <a:pt x="248479" y="381645"/>
                  </a:lnTo>
                  <a:lnTo>
                    <a:pt x="248208" y="383522"/>
                  </a:lnTo>
                  <a:lnTo>
                    <a:pt x="247938" y="385381"/>
                  </a:lnTo>
                  <a:lnTo>
                    <a:pt x="247661" y="387259"/>
                  </a:lnTo>
                  <a:lnTo>
                    <a:pt x="247378" y="389118"/>
                  </a:lnTo>
                  <a:lnTo>
                    <a:pt x="247095" y="390995"/>
                  </a:lnTo>
                  <a:lnTo>
                    <a:pt x="246805" y="392854"/>
                  </a:lnTo>
                  <a:lnTo>
                    <a:pt x="246509" y="394713"/>
                  </a:lnTo>
                  <a:lnTo>
                    <a:pt x="246213" y="396554"/>
                  </a:lnTo>
                  <a:lnTo>
                    <a:pt x="245910" y="398413"/>
                  </a:lnTo>
                  <a:lnTo>
                    <a:pt x="245601" y="400253"/>
                  </a:lnTo>
                  <a:lnTo>
                    <a:pt x="245292" y="402112"/>
                  </a:lnTo>
                  <a:lnTo>
                    <a:pt x="244977" y="403953"/>
                  </a:lnTo>
                  <a:lnTo>
                    <a:pt x="244655" y="405775"/>
                  </a:lnTo>
                  <a:lnTo>
                    <a:pt x="244333" y="407615"/>
                  </a:lnTo>
                  <a:lnTo>
                    <a:pt x="244005" y="409456"/>
                  </a:lnTo>
                  <a:lnTo>
                    <a:pt x="243670" y="411278"/>
                  </a:lnTo>
                  <a:lnTo>
                    <a:pt x="243335" y="413100"/>
                  </a:lnTo>
                  <a:lnTo>
                    <a:pt x="243000" y="414923"/>
                  </a:lnTo>
                  <a:lnTo>
                    <a:pt x="242653" y="416745"/>
                  </a:lnTo>
                  <a:lnTo>
                    <a:pt x="242305" y="418567"/>
                  </a:lnTo>
                  <a:lnTo>
                    <a:pt x="241951" y="420371"/>
                  </a:lnTo>
                  <a:lnTo>
                    <a:pt x="241545" y="419395"/>
                  </a:lnTo>
                  <a:lnTo>
                    <a:pt x="241127" y="418438"/>
                  </a:lnTo>
                  <a:lnTo>
                    <a:pt x="240708" y="417499"/>
                  </a:lnTo>
                  <a:lnTo>
                    <a:pt x="240284" y="416561"/>
                  </a:lnTo>
                  <a:lnTo>
                    <a:pt x="239859" y="415640"/>
                  </a:lnTo>
                  <a:lnTo>
                    <a:pt x="239434" y="414720"/>
                  </a:lnTo>
                  <a:lnTo>
                    <a:pt x="238578" y="412935"/>
                  </a:lnTo>
                  <a:lnTo>
                    <a:pt x="238230" y="412272"/>
                  </a:lnTo>
                  <a:lnTo>
                    <a:pt x="237882" y="411591"/>
                  </a:lnTo>
                  <a:lnTo>
                    <a:pt x="237181" y="410229"/>
                  </a:lnTo>
                  <a:lnTo>
                    <a:pt x="236466" y="408849"/>
                  </a:lnTo>
                  <a:lnTo>
                    <a:pt x="236105" y="408186"/>
                  </a:lnTo>
                  <a:lnTo>
                    <a:pt x="235745" y="407523"/>
                  </a:lnTo>
                  <a:lnTo>
                    <a:pt x="236118" y="406033"/>
                  </a:lnTo>
                  <a:lnTo>
                    <a:pt x="236492" y="404523"/>
                  </a:lnTo>
                  <a:lnTo>
                    <a:pt x="236865" y="403014"/>
                  </a:lnTo>
                  <a:lnTo>
                    <a:pt x="237226" y="401486"/>
                  </a:lnTo>
                  <a:lnTo>
                    <a:pt x="237593" y="399959"/>
                  </a:lnTo>
                  <a:lnTo>
                    <a:pt x="237953" y="398413"/>
                  </a:lnTo>
                  <a:lnTo>
                    <a:pt x="238307" y="396867"/>
                  </a:lnTo>
                  <a:lnTo>
                    <a:pt x="238655" y="395320"/>
                  </a:lnTo>
                  <a:lnTo>
                    <a:pt x="239002" y="393774"/>
                  </a:lnTo>
                  <a:lnTo>
                    <a:pt x="239350" y="392210"/>
                  </a:lnTo>
                  <a:lnTo>
                    <a:pt x="239685" y="390627"/>
                  </a:lnTo>
                  <a:lnTo>
                    <a:pt x="240020" y="389062"/>
                  </a:lnTo>
                  <a:lnTo>
                    <a:pt x="240354" y="387480"/>
                  </a:lnTo>
                  <a:lnTo>
                    <a:pt x="240683" y="385878"/>
                  </a:lnTo>
                  <a:lnTo>
                    <a:pt x="241005" y="384277"/>
                  </a:lnTo>
                  <a:lnTo>
                    <a:pt x="241326" y="382676"/>
                  </a:lnTo>
                  <a:lnTo>
                    <a:pt x="241635" y="381074"/>
                  </a:lnTo>
                  <a:lnTo>
                    <a:pt x="241944" y="379455"/>
                  </a:lnTo>
                  <a:lnTo>
                    <a:pt x="242253" y="377835"/>
                  </a:lnTo>
                  <a:lnTo>
                    <a:pt x="242556" y="376215"/>
                  </a:lnTo>
                  <a:lnTo>
                    <a:pt x="242852" y="374577"/>
                  </a:lnTo>
                  <a:lnTo>
                    <a:pt x="243142" y="372957"/>
                  </a:lnTo>
                  <a:lnTo>
                    <a:pt x="243432" y="371301"/>
                  </a:lnTo>
                  <a:lnTo>
                    <a:pt x="243708" y="369663"/>
                  </a:lnTo>
                  <a:lnTo>
                    <a:pt x="243985" y="368006"/>
                  </a:lnTo>
                  <a:lnTo>
                    <a:pt x="244262" y="366350"/>
                  </a:lnTo>
                  <a:lnTo>
                    <a:pt x="244526" y="364693"/>
                  </a:lnTo>
                  <a:lnTo>
                    <a:pt x="244790" y="363018"/>
                  </a:lnTo>
                  <a:lnTo>
                    <a:pt x="245047" y="361343"/>
                  </a:lnTo>
                  <a:lnTo>
                    <a:pt x="245299" y="359668"/>
                  </a:lnTo>
                  <a:lnTo>
                    <a:pt x="245543" y="357993"/>
                  </a:lnTo>
                  <a:lnTo>
                    <a:pt x="245788" y="356300"/>
                  </a:lnTo>
                  <a:close/>
                  <a:moveTo>
                    <a:pt x="22513" y="352140"/>
                  </a:moveTo>
                  <a:lnTo>
                    <a:pt x="22635" y="353742"/>
                  </a:lnTo>
                  <a:lnTo>
                    <a:pt x="22770" y="355325"/>
                  </a:lnTo>
                  <a:lnTo>
                    <a:pt x="22906" y="356926"/>
                  </a:lnTo>
                  <a:lnTo>
                    <a:pt x="23041" y="358509"/>
                  </a:lnTo>
                  <a:lnTo>
                    <a:pt x="23182" y="360092"/>
                  </a:lnTo>
                  <a:lnTo>
                    <a:pt x="23331" y="361656"/>
                  </a:lnTo>
                  <a:lnTo>
                    <a:pt x="23479" y="363221"/>
                  </a:lnTo>
                  <a:lnTo>
                    <a:pt x="23633" y="364785"/>
                  </a:lnTo>
                  <a:lnTo>
                    <a:pt x="23788" y="366350"/>
                  </a:lnTo>
                  <a:lnTo>
                    <a:pt x="23949" y="367896"/>
                  </a:lnTo>
                  <a:lnTo>
                    <a:pt x="24116" y="369423"/>
                  </a:lnTo>
                  <a:lnTo>
                    <a:pt x="24283" y="370970"/>
                  </a:lnTo>
                  <a:lnTo>
                    <a:pt x="24457" y="372497"/>
                  </a:lnTo>
                  <a:lnTo>
                    <a:pt x="24631" y="374007"/>
                  </a:lnTo>
                  <a:lnTo>
                    <a:pt x="24811" y="375516"/>
                  </a:lnTo>
                  <a:lnTo>
                    <a:pt x="24998" y="377025"/>
                  </a:lnTo>
                  <a:lnTo>
                    <a:pt x="25185" y="378516"/>
                  </a:lnTo>
                  <a:lnTo>
                    <a:pt x="25378" y="380007"/>
                  </a:lnTo>
                  <a:lnTo>
                    <a:pt x="25571" y="381498"/>
                  </a:lnTo>
                  <a:lnTo>
                    <a:pt x="25770" y="382952"/>
                  </a:lnTo>
                  <a:lnTo>
                    <a:pt x="25976" y="384424"/>
                  </a:lnTo>
                  <a:lnTo>
                    <a:pt x="26182" y="385878"/>
                  </a:lnTo>
                  <a:lnTo>
                    <a:pt x="26395" y="387314"/>
                  </a:lnTo>
                  <a:lnTo>
                    <a:pt x="26614" y="388750"/>
                  </a:lnTo>
                  <a:lnTo>
                    <a:pt x="26833" y="390167"/>
                  </a:lnTo>
                  <a:lnTo>
                    <a:pt x="27058" y="391584"/>
                  </a:lnTo>
                  <a:lnTo>
                    <a:pt x="27283" y="392983"/>
                  </a:lnTo>
                  <a:lnTo>
                    <a:pt x="27515" y="394382"/>
                  </a:lnTo>
                  <a:lnTo>
                    <a:pt x="27753" y="395762"/>
                  </a:lnTo>
                  <a:lnTo>
                    <a:pt x="27998" y="397124"/>
                  </a:lnTo>
                  <a:lnTo>
                    <a:pt x="28243" y="398486"/>
                  </a:lnTo>
                  <a:lnTo>
                    <a:pt x="28494" y="399830"/>
                  </a:lnTo>
                  <a:lnTo>
                    <a:pt x="28713" y="401045"/>
                  </a:lnTo>
                  <a:lnTo>
                    <a:pt x="28944" y="402223"/>
                  </a:lnTo>
                  <a:lnTo>
                    <a:pt x="29176" y="403401"/>
                  </a:lnTo>
                  <a:lnTo>
                    <a:pt x="29408" y="404579"/>
                  </a:lnTo>
                  <a:lnTo>
                    <a:pt x="29646" y="405738"/>
                  </a:lnTo>
                  <a:lnTo>
                    <a:pt x="29891" y="406898"/>
                  </a:lnTo>
                  <a:lnTo>
                    <a:pt x="30135" y="408039"/>
                  </a:lnTo>
                  <a:lnTo>
                    <a:pt x="30380" y="409180"/>
                  </a:lnTo>
                  <a:lnTo>
                    <a:pt x="30631" y="410303"/>
                  </a:lnTo>
                  <a:lnTo>
                    <a:pt x="30888" y="411425"/>
                  </a:lnTo>
                  <a:lnTo>
                    <a:pt x="31146" y="412530"/>
                  </a:lnTo>
                  <a:lnTo>
                    <a:pt x="31410" y="413634"/>
                  </a:lnTo>
                  <a:lnTo>
                    <a:pt x="31674" y="414720"/>
                  </a:lnTo>
                  <a:lnTo>
                    <a:pt x="31944" y="415788"/>
                  </a:lnTo>
                  <a:lnTo>
                    <a:pt x="32215" y="416855"/>
                  </a:lnTo>
                  <a:lnTo>
                    <a:pt x="32491" y="417904"/>
                  </a:lnTo>
                  <a:lnTo>
                    <a:pt x="32775" y="418953"/>
                  </a:lnTo>
                  <a:lnTo>
                    <a:pt x="33058" y="419984"/>
                  </a:lnTo>
                  <a:lnTo>
                    <a:pt x="33348" y="420997"/>
                  </a:lnTo>
                  <a:lnTo>
                    <a:pt x="33637" y="422009"/>
                  </a:lnTo>
                  <a:lnTo>
                    <a:pt x="33934" y="423021"/>
                  </a:lnTo>
                  <a:lnTo>
                    <a:pt x="34230" y="423997"/>
                  </a:lnTo>
                  <a:lnTo>
                    <a:pt x="34532" y="424972"/>
                  </a:lnTo>
                  <a:lnTo>
                    <a:pt x="34835" y="425948"/>
                  </a:lnTo>
                  <a:lnTo>
                    <a:pt x="35150" y="426886"/>
                  </a:lnTo>
                  <a:lnTo>
                    <a:pt x="35459" y="427843"/>
                  </a:lnTo>
                  <a:lnTo>
                    <a:pt x="35775" y="428764"/>
                  </a:lnTo>
                  <a:lnTo>
                    <a:pt x="36097" y="429684"/>
                  </a:lnTo>
                  <a:lnTo>
                    <a:pt x="36425" y="430586"/>
                  </a:lnTo>
                  <a:lnTo>
                    <a:pt x="36753" y="431469"/>
                  </a:lnTo>
                  <a:lnTo>
                    <a:pt x="37082" y="432353"/>
                  </a:lnTo>
                  <a:lnTo>
                    <a:pt x="37423" y="433218"/>
                  </a:lnTo>
                  <a:lnTo>
                    <a:pt x="37230" y="433991"/>
                  </a:lnTo>
                  <a:lnTo>
                    <a:pt x="37043" y="434782"/>
                  </a:lnTo>
                  <a:lnTo>
                    <a:pt x="36856" y="435592"/>
                  </a:lnTo>
                  <a:lnTo>
                    <a:pt x="36676" y="436384"/>
                  </a:lnTo>
                  <a:lnTo>
                    <a:pt x="36496" y="437212"/>
                  </a:lnTo>
                  <a:lnTo>
                    <a:pt x="36322" y="438022"/>
                  </a:lnTo>
                  <a:lnTo>
                    <a:pt x="36148" y="438869"/>
                  </a:lnTo>
                  <a:lnTo>
                    <a:pt x="35981" y="439697"/>
                  </a:lnTo>
                  <a:lnTo>
                    <a:pt x="35820" y="440543"/>
                  </a:lnTo>
                  <a:lnTo>
                    <a:pt x="35659" y="441390"/>
                  </a:lnTo>
                  <a:lnTo>
                    <a:pt x="35498" y="442255"/>
                  </a:lnTo>
                  <a:lnTo>
                    <a:pt x="35343" y="443102"/>
                  </a:lnTo>
                  <a:lnTo>
                    <a:pt x="35047" y="444832"/>
                  </a:lnTo>
                  <a:lnTo>
                    <a:pt x="34764" y="446581"/>
                  </a:lnTo>
                  <a:lnTo>
                    <a:pt x="34494" y="448348"/>
                  </a:lnTo>
                  <a:lnTo>
                    <a:pt x="34243" y="450114"/>
                  </a:lnTo>
                  <a:lnTo>
                    <a:pt x="33998" y="451881"/>
                  </a:lnTo>
                  <a:lnTo>
                    <a:pt x="33773" y="453648"/>
                  </a:lnTo>
                  <a:lnTo>
                    <a:pt x="33560" y="455397"/>
                  </a:lnTo>
                  <a:lnTo>
                    <a:pt x="33367" y="457164"/>
                  </a:lnTo>
                  <a:lnTo>
                    <a:pt x="33180" y="458894"/>
                  </a:lnTo>
                  <a:lnTo>
                    <a:pt x="33013" y="460624"/>
                  </a:lnTo>
                  <a:lnTo>
                    <a:pt x="32266" y="457661"/>
                  </a:lnTo>
                  <a:lnTo>
                    <a:pt x="31532" y="454698"/>
                  </a:lnTo>
                  <a:lnTo>
                    <a:pt x="30811" y="451716"/>
                  </a:lnTo>
                  <a:lnTo>
                    <a:pt x="30103" y="448716"/>
                  </a:lnTo>
                  <a:lnTo>
                    <a:pt x="29408" y="445734"/>
                  </a:lnTo>
                  <a:lnTo>
                    <a:pt x="28719" y="442715"/>
                  </a:lnTo>
                  <a:lnTo>
                    <a:pt x="28049" y="439715"/>
                  </a:lnTo>
                  <a:lnTo>
                    <a:pt x="27386" y="436697"/>
                  </a:lnTo>
                  <a:lnTo>
                    <a:pt x="26736" y="433678"/>
                  </a:lnTo>
                  <a:lnTo>
                    <a:pt x="26099" y="430641"/>
                  </a:lnTo>
                  <a:lnTo>
                    <a:pt x="25468" y="427586"/>
                  </a:lnTo>
                  <a:lnTo>
                    <a:pt x="24856" y="424549"/>
                  </a:lnTo>
                  <a:lnTo>
                    <a:pt x="24251" y="421493"/>
                  </a:lnTo>
                  <a:lnTo>
                    <a:pt x="23659" y="418420"/>
                  </a:lnTo>
                  <a:lnTo>
                    <a:pt x="23079" y="415346"/>
                  </a:lnTo>
                  <a:lnTo>
                    <a:pt x="22513" y="412272"/>
                  </a:lnTo>
                  <a:lnTo>
                    <a:pt x="22745" y="411720"/>
                  </a:lnTo>
                  <a:lnTo>
                    <a:pt x="22989" y="411205"/>
                  </a:lnTo>
                  <a:lnTo>
                    <a:pt x="23240" y="410689"/>
                  </a:lnTo>
                  <a:lnTo>
                    <a:pt x="23491" y="410192"/>
                  </a:lnTo>
                  <a:lnTo>
                    <a:pt x="23755" y="409714"/>
                  </a:lnTo>
                  <a:lnTo>
                    <a:pt x="24019" y="409254"/>
                  </a:lnTo>
                  <a:lnTo>
                    <a:pt x="24290" y="408793"/>
                  </a:lnTo>
                  <a:lnTo>
                    <a:pt x="24560" y="408333"/>
                  </a:lnTo>
                  <a:lnTo>
                    <a:pt x="25107" y="407450"/>
                  </a:lnTo>
                  <a:lnTo>
                    <a:pt x="25655" y="406585"/>
                  </a:lnTo>
                  <a:lnTo>
                    <a:pt x="26195" y="405701"/>
                  </a:lnTo>
                  <a:lnTo>
                    <a:pt x="26717" y="404818"/>
                  </a:lnTo>
                  <a:lnTo>
                    <a:pt x="26794" y="404689"/>
                  </a:lnTo>
                  <a:lnTo>
                    <a:pt x="26858" y="404560"/>
                  </a:lnTo>
                  <a:lnTo>
                    <a:pt x="26923" y="404394"/>
                  </a:lnTo>
                  <a:lnTo>
                    <a:pt x="26974" y="404247"/>
                  </a:lnTo>
                  <a:lnTo>
                    <a:pt x="27019" y="404063"/>
                  </a:lnTo>
                  <a:lnTo>
                    <a:pt x="27052" y="403898"/>
                  </a:lnTo>
                  <a:lnTo>
                    <a:pt x="27084" y="403713"/>
                  </a:lnTo>
                  <a:lnTo>
                    <a:pt x="27109" y="403511"/>
                  </a:lnTo>
                  <a:lnTo>
                    <a:pt x="27122" y="403327"/>
                  </a:lnTo>
                  <a:lnTo>
                    <a:pt x="27135" y="403124"/>
                  </a:lnTo>
                  <a:lnTo>
                    <a:pt x="27142" y="402922"/>
                  </a:lnTo>
                  <a:lnTo>
                    <a:pt x="27142" y="402738"/>
                  </a:lnTo>
                  <a:lnTo>
                    <a:pt x="27135" y="402535"/>
                  </a:lnTo>
                  <a:lnTo>
                    <a:pt x="27122" y="402333"/>
                  </a:lnTo>
                  <a:lnTo>
                    <a:pt x="27109" y="402149"/>
                  </a:lnTo>
                  <a:lnTo>
                    <a:pt x="27090" y="401965"/>
                  </a:lnTo>
                  <a:lnTo>
                    <a:pt x="27045" y="401726"/>
                  </a:lnTo>
                  <a:lnTo>
                    <a:pt x="27000" y="401486"/>
                  </a:lnTo>
                  <a:lnTo>
                    <a:pt x="26949" y="401284"/>
                  </a:lnTo>
                  <a:lnTo>
                    <a:pt x="26891" y="401081"/>
                  </a:lnTo>
                  <a:lnTo>
                    <a:pt x="26826" y="400897"/>
                  </a:lnTo>
                  <a:lnTo>
                    <a:pt x="26755" y="400732"/>
                  </a:lnTo>
                  <a:lnTo>
                    <a:pt x="26678" y="400603"/>
                  </a:lnTo>
                  <a:lnTo>
                    <a:pt x="26601" y="400474"/>
                  </a:lnTo>
                  <a:lnTo>
                    <a:pt x="26517" y="400382"/>
                  </a:lnTo>
                  <a:lnTo>
                    <a:pt x="26434" y="400327"/>
                  </a:lnTo>
                  <a:lnTo>
                    <a:pt x="26343" y="400290"/>
                  </a:lnTo>
                  <a:lnTo>
                    <a:pt x="26253" y="400290"/>
                  </a:lnTo>
                  <a:lnTo>
                    <a:pt x="26157" y="400327"/>
                  </a:lnTo>
                  <a:lnTo>
                    <a:pt x="26060" y="400400"/>
                  </a:lnTo>
                  <a:lnTo>
                    <a:pt x="25957" y="400511"/>
                  </a:lnTo>
                  <a:lnTo>
                    <a:pt x="25861" y="400658"/>
                  </a:lnTo>
                  <a:lnTo>
                    <a:pt x="25339" y="401486"/>
                  </a:lnTo>
                  <a:lnTo>
                    <a:pt x="24824" y="402351"/>
                  </a:lnTo>
                  <a:lnTo>
                    <a:pt x="24296" y="403217"/>
                  </a:lnTo>
                  <a:lnTo>
                    <a:pt x="23768" y="404100"/>
                  </a:lnTo>
                  <a:lnTo>
                    <a:pt x="23504" y="404523"/>
                  </a:lnTo>
                  <a:lnTo>
                    <a:pt x="23234" y="404947"/>
                  </a:lnTo>
                  <a:lnTo>
                    <a:pt x="22964" y="405352"/>
                  </a:lnTo>
                  <a:lnTo>
                    <a:pt x="22693" y="405757"/>
                  </a:lnTo>
                  <a:lnTo>
                    <a:pt x="22423" y="406125"/>
                  </a:lnTo>
                  <a:lnTo>
                    <a:pt x="22146" y="406474"/>
                  </a:lnTo>
                  <a:lnTo>
                    <a:pt x="21869" y="406806"/>
                  </a:lnTo>
                  <a:lnTo>
                    <a:pt x="21592" y="407119"/>
                  </a:lnTo>
                  <a:lnTo>
                    <a:pt x="21084" y="404192"/>
                  </a:lnTo>
                  <a:lnTo>
                    <a:pt x="20588" y="401265"/>
                  </a:lnTo>
                  <a:lnTo>
                    <a:pt x="20099" y="398339"/>
                  </a:lnTo>
                  <a:lnTo>
                    <a:pt x="19622" y="395376"/>
                  </a:lnTo>
                  <a:lnTo>
                    <a:pt x="19152" y="392431"/>
                  </a:lnTo>
                  <a:lnTo>
                    <a:pt x="18695" y="389467"/>
                  </a:lnTo>
                  <a:lnTo>
                    <a:pt x="18251" y="386486"/>
                  </a:lnTo>
                  <a:lnTo>
                    <a:pt x="17820" y="383504"/>
                  </a:lnTo>
                  <a:lnTo>
                    <a:pt x="17395" y="380522"/>
                  </a:lnTo>
                  <a:lnTo>
                    <a:pt x="16989" y="377522"/>
                  </a:lnTo>
                  <a:lnTo>
                    <a:pt x="16584" y="374522"/>
                  </a:lnTo>
                  <a:lnTo>
                    <a:pt x="16197" y="371522"/>
                  </a:lnTo>
                  <a:lnTo>
                    <a:pt x="15818" y="368503"/>
                  </a:lnTo>
                  <a:lnTo>
                    <a:pt x="15451" y="365485"/>
                  </a:lnTo>
                  <a:lnTo>
                    <a:pt x="15097" y="362448"/>
                  </a:lnTo>
                  <a:lnTo>
                    <a:pt x="14755" y="359411"/>
                  </a:lnTo>
                  <a:lnTo>
                    <a:pt x="15000" y="359355"/>
                  </a:lnTo>
                  <a:lnTo>
                    <a:pt x="15245" y="359282"/>
                  </a:lnTo>
                  <a:lnTo>
                    <a:pt x="15489" y="359190"/>
                  </a:lnTo>
                  <a:lnTo>
                    <a:pt x="15734" y="359079"/>
                  </a:lnTo>
                  <a:lnTo>
                    <a:pt x="15985" y="358951"/>
                  </a:lnTo>
                  <a:lnTo>
                    <a:pt x="16230" y="358822"/>
                  </a:lnTo>
                  <a:lnTo>
                    <a:pt x="16481" y="358674"/>
                  </a:lnTo>
                  <a:lnTo>
                    <a:pt x="16725" y="358509"/>
                  </a:lnTo>
                  <a:lnTo>
                    <a:pt x="16976" y="358343"/>
                  </a:lnTo>
                  <a:lnTo>
                    <a:pt x="17221" y="358141"/>
                  </a:lnTo>
                  <a:lnTo>
                    <a:pt x="17717" y="357754"/>
                  </a:lnTo>
                  <a:lnTo>
                    <a:pt x="18212" y="357294"/>
                  </a:lnTo>
                  <a:lnTo>
                    <a:pt x="18708" y="356815"/>
                  </a:lnTo>
                  <a:lnTo>
                    <a:pt x="19197" y="356300"/>
                  </a:lnTo>
                  <a:lnTo>
                    <a:pt x="19687" y="355766"/>
                  </a:lnTo>
                  <a:lnTo>
                    <a:pt x="20170" y="355196"/>
                  </a:lnTo>
                  <a:lnTo>
                    <a:pt x="20652" y="354607"/>
                  </a:lnTo>
                  <a:lnTo>
                    <a:pt x="21122" y="353999"/>
                  </a:lnTo>
                  <a:lnTo>
                    <a:pt x="21592" y="353392"/>
                  </a:lnTo>
                  <a:lnTo>
                    <a:pt x="22056" y="352766"/>
                  </a:lnTo>
                  <a:lnTo>
                    <a:pt x="22513" y="352140"/>
                  </a:lnTo>
                  <a:close/>
                  <a:moveTo>
                    <a:pt x="233884" y="414481"/>
                  </a:moveTo>
                  <a:lnTo>
                    <a:pt x="234303" y="415107"/>
                  </a:lnTo>
                  <a:lnTo>
                    <a:pt x="234728" y="415732"/>
                  </a:lnTo>
                  <a:lnTo>
                    <a:pt x="235578" y="416947"/>
                  </a:lnTo>
                  <a:lnTo>
                    <a:pt x="236002" y="417555"/>
                  </a:lnTo>
                  <a:lnTo>
                    <a:pt x="236421" y="418180"/>
                  </a:lnTo>
                  <a:lnTo>
                    <a:pt x="236826" y="418806"/>
                  </a:lnTo>
                  <a:lnTo>
                    <a:pt x="237232" y="419469"/>
                  </a:lnTo>
                  <a:lnTo>
                    <a:pt x="237689" y="420242"/>
                  </a:lnTo>
                  <a:lnTo>
                    <a:pt x="238146" y="421033"/>
                  </a:lnTo>
                  <a:lnTo>
                    <a:pt x="238603" y="421825"/>
                  </a:lnTo>
                  <a:lnTo>
                    <a:pt x="239060" y="422635"/>
                  </a:lnTo>
                  <a:lnTo>
                    <a:pt x="239962" y="424273"/>
                  </a:lnTo>
                  <a:lnTo>
                    <a:pt x="240863" y="425929"/>
                  </a:lnTo>
                  <a:lnTo>
                    <a:pt x="240277" y="428782"/>
                  </a:lnTo>
                  <a:lnTo>
                    <a:pt x="239678" y="431635"/>
                  </a:lnTo>
                  <a:lnTo>
                    <a:pt x="239067" y="434470"/>
                  </a:lnTo>
                  <a:lnTo>
                    <a:pt x="238449" y="437304"/>
                  </a:lnTo>
                  <a:lnTo>
                    <a:pt x="237824" y="440120"/>
                  </a:lnTo>
                  <a:lnTo>
                    <a:pt x="237187" y="442936"/>
                  </a:lnTo>
                  <a:lnTo>
                    <a:pt x="236537" y="445752"/>
                  </a:lnTo>
                  <a:lnTo>
                    <a:pt x="235880" y="448550"/>
                  </a:lnTo>
                  <a:lnTo>
                    <a:pt x="235211" y="451348"/>
                  </a:lnTo>
                  <a:lnTo>
                    <a:pt x="234535" y="454127"/>
                  </a:lnTo>
                  <a:lnTo>
                    <a:pt x="233846" y="456888"/>
                  </a:lnTo>
                  <a:lnTo>
                    <a:pt x="233144" y="459667"/>
                  </a:lnTo>
                  <a:lnTo>
                    <a:pt x="232436" y="462410"/>
                  </a:lnTo>
                  <a:lnTo>
                    <a:pt x="231721" y="465152"/>
                  </a:lnTo>
                  <a:lnTo>
                    <a:pt x="230987" y="467894"/>
                  </a:lnTo>
                  <a:lnTo>
                    <a:pt x="230247" y="470600"/>
                  </a:lnTo>
                  <a:lnTo>
                    <a:pt x="230208" y="469625"/>
                  </a:lnTo>
                  <a:lnTo>
                    <a:pt x="230157" y="468649"/>
                  </a:lnTo>
                  <a:lnTo>
                    <a:pt x="230105" y="467674"/>
                  </a:lnTo>
                  <a:lnTo>
                    <a:pt x="230047" y="466698"/>
                  </a:lnTo>
                  <a:lnTo>
                    <a:pt x="229977" y="465704"/>
                  </a:lnTo>
                  <a:lnTo>
                    <a:pt x="229906" y="464729"/>
                  </a:lnTo>
                  <a:lnTo>
                    <a:pt x="229822" y="463735"/>
                  </a:lnTo>
                  <a:lnTo>
                    <a:pt x="229738" y="462759"/>
                  </a:lnTo>
                  <a:lnTo>
                    <a:pt x="229648" y="461765"/>
                  </a:lnTo>
                  <a:lnTo>
                    <a:pt x="229552" y="460790"/>
                  </a:lnTo>
                  <a:lnTo>
                    <a:pt x="229449" y="459796"/>
                  </a:lnTo>
                  <a:lnTo>
                    <a:pt x="229339" y="458820"/>
                  </a:lnTo>
                  <a:lnTo>
                    <a:pt x="229223" y="457827"/>
                  </a:lnTo>
                  <a:lnTo>
                    <a:pt x="229101" y="456851"/>
                  </a:lnTo>
                  <a:lnTo>
                    <a:pt x="228972" y="455875"/>
                  </a:lnTo>
                  <a:lnTo>
                    <a:pt x="228844" y="454882"/>
                  </a:lnTo>
                  <a:lnTo>
                    <a:pt x="228702" y="453906"/>
                  </a:lnTo>
                  <a:lnTo>
                    <a:pt x="228560" y="452949"/>
                  </a:lnTo>
                  <a:lnTo>
                    <a:pt x="228412" y="451973"/>
                  </a:lnTo>
                  <a:lnTo>
                    <a:pt x="228258" y="451016"/>
                  </a:lnTo>
                  <a:lnTo>
                    <a:pt x="228103" y="450041"/>
                  </a:lnTo>
                  <a:lnTo>
                    <a:pt x="227936" y="449102"/>
                  </a:lnTo>
                  <a:lnTo>
                    <a:pt x="227768" y="448145"/>
                  </a:lnTo>
                  <a:lnTo>
                    <a:pt x="227595" y="447188"/>
                  </a:lnTo>
                  <a:lnTo>
                    <a:pt x="227414" y="446249"/>
                  </a:lnTo>
                  <a:lnTo>
                    <a:pt x="227234" y="445311"/>
                  </a:lnTo>
                  <a:lnTo>
                    <a:pt x="227047" y="444390"/>
                  </a:lnTo>
                  <a:lnTo>
                    <a:pt x="226854" y="443470"/>
                  </a:lnTo>
                  <a:lnTo>
                    <a:pt x="226655" y="442550"/>
                  </a:lnTo>
                  <a:lnTo>
                    <a:pt x="226455" y="441648"/>
                  </a:lnTo>
                  <a:lnTo>
                    <a:pt x="226249" y="440746"/>
                  </a:lnTo>
                  <a:lnTo>
                    <a:pt x="226043" y="439844"/>
                  </a:lnTo>
                  <a:lnTo>
                    <a:pt x="226558" y="438372"/>
                  </a:lnTo>
                  <a:lnTo>
                    <a:pt x="227073" y="436862"/>
                  </a:lnTo>
                  <a:lnTo>
                    <a:pt x="227588" y="435353"/>
                  </a:lnTo>
                  <a:lnTo>
                    <a:pt x="228097" y="433825"/>
                  </a:lnTo>
                  <a:lnTo>
                    <a:pt x="228599" y="432298"/>
                  </a:lnTo>
                  <a:lnTo>
                    <a:pt x="229101" y="430733"/>
                  </a:lnTo>
                  <a:lnTo>
                    <a:pt x="229597" y="429169"/>
                  </a:lnTo>
                  <a:lnTo>
                    <a:pt x="230093" y="427586"/>
                  </a:lnTo>
                  <a:lnTo>
                    <a:pt x="230582" y="426003"/>
                  </a:lnTo>
                  <a:lnTo>
                    <a:pt x="231065" y="424383"/>
                  </a:lnTo>
                  <a:lnTo>
                    <a:pt x="231547" y="422763"/>
                  </a:lnTo>
                  <a:lnTo>
                    <a:pt x="232024" y="421144"/>
                  </a:lnTo>
                  <a:lnTo>
                    <a:pt x="232494" y="419487"/>
                  </a:lnTo>
                  <a:lnTo>
                    <a:pt x="232964" y="417831"/>
                  </a:lnTo>
                  <a:lnTo>
                    <a:pt x="233427" y="416156"/>
                  </a:lnTo>
                  <a:lnTo>
                    <a:pt x="233884" y="414481"/>
                  </a:lnTo>
                  <a:close/>
                  <a:moveTo>
                    <a:pt x="210676" y="421033"/>
                  </a:moveTo>
                  <a:lnTo>
                    <a:pt x="211088" y="421328"/>
                  </a:lnTo>
                  <a:lnTo>
                    <a:pt x="211494" y="421641"/>
                  </a:lnTo>
                  <a:lnTo>
                    <a:pt x="211906" y="422009"/>
                  </a:lnTo>
                  <a:lnTo>
                    <a:pt x="212311" y="422395"/>
                  </a:lnTo>
                  <a:lnTo>
                    <a:pt x="212711" y="422800"/>
                  </a:lnTo>
                  <a:lnTo>
                    <a:pt x="213110" y="423242"/>
                  </a:lnTo>
                  <a:lnTo>
                    <a:pt x="213509" y="423702"/>
                  </a:lnTo>
                  <a:lnTo>
                    <a:pt x="213902" y="424199"/>
                  </a:lnTo>
                  <a:lnTo>
                    <a:pt x="214294" y="424733"/>
                  </a:lnTo>
                  <a:lnTo>
                    <a:pt x="214680" y="425285"/>
                  </a:lnTo>
                  <a:lnTo>
                    <a:pt x="215060" y="425856"/>
                  </a:lnTo>
                  <a:lnTo>
                    <a:pt x="215440" y="426445"/>
                  </a:lnTo>
                  <a:lnTo>
                    <a:pt x="215820" y="427070"/>
                  </a:lnTo>
                  <a:lnTo>
                    <a:pt x="216193" y="427733"/>
                  </a:lnTo>
                  <a:lnTo>
                    <a:pt x="216560" y="428396"/>
                  </a:lnTo>
                  <a:lnTo>
                    <a:pt x="216921" y="429095"/>
                  </a:lnTo>
                  <a:lnTo>
                    <a:pt x="217281" y="429813"/>
                  </a:lnTo>
                  <a:lnTo>
                    <a:pt x="217635" y="430549"/>
                  </a:lnTo>
                  <a:lnTo>
                    <a:pt x="217990" y="431322"/>
                  </a:lnTo>
                  <a:lnTo>
                    <a:pt x="218331" y="432095"/>
                  </a:lnTo>
                  <a:lnTo>
                    <a:pt x="218672" y="432905"/>
                  </a:lnTo>
                  <a:lnTo>
                    <a:pt x="219007" y="433733"/>
                  </a:lnTo>
                  <a:lnTo>
                    <a:pt x="219335" y="434580"/>
                  </a:lnTo>
                  <a:lnTo>
                    <a:pt x="219657" y="435427"/>
                  </a:lnTo>
                  <a:lnTo>
                    <a:pt x="219979" y="436310"/>
                  </a:lnTo>
                  <a:lnTo>
                    <a:pt x="220288" y="437212"/>
                  </a:lnTo>
                  <a:lnTo>
                    <a:pt x="220597" y="438132"/>
                  </a:lnTo>
                  <a:lnTo>
                    <a:pt x="220899" y="439071"/>
                  </a:lnTo>
                  <a:lnTo>
                    <a:pt x="221189" y="440028"/>
                  </a:lnTo>
                  <a:lnTo>
                    <a:pt x="221479" y="440985"/>
                  </a:lnTo>
                  <a:lnTo>
                    <a:pt x="221762" y="441979"/>
                  </a:lnTo>
                  <a:lnTo>
                    <a:pt x="222032" y="442973"/>
                  </a:lnTo>
                  <a:lnTo>
                    <a:pt x="222303" y="443985"/>
                  </a:lnTo>
                  <a:lnTo>
                    <a:pt x="222560" y="445016"/>
                  </a:lnTo>
                  <a:lnTo>
                    <a:pt x="222818" y="446065"/>
                  </a:lnTo>
                  <a:lnTo>
                    <a:pt x="223062" y="447114"/>
                  </a:lnTo>
                  <a:lnTo>
                    <a:pt x="223301" y="448182"/>
                  </a:lnTo>
                  <a:lnTo>
                    <a:pt x="223532" y="449268"/>
                  </a:lnTo>
                  <a:lnTo>
                    <a:pt x="223751" y="450354"/>
                  </a:lnTo>
                  <a:lnTo>
                    <a:pt x="223970" y="451458"/>
                  </a:lnTo>
                  <a:lnTo>
                    <a:pt x="224176" y="452581"/>
                  </a:lnTo>
                  <a:lnTo>
                    <a:pt x="224376" y="453704"/>
                  </a:lnTo>
                  <a:lnTo>
                    <a:pt x="224569" y="454826"/>
                  </a:lnTo>
                  <a:lnTo>
                    <a:pt x="224749" y="455968"/>
                  </a:lnTo>
                  <a:lnTo>
                    <a:pt x="224923" y="457127"/>
                  </a:lnTo>
                  <a:lnTo>
                    <a:pt x="225084" y="458287"/>
                  </a:lnTo>
                  <a:lnTo>
                    <a:pt x="225238" y="459446"/>
                  </a:lnTo>
                  <a:lnTo>
                    <a:pt x="225387" y="460624"/>
                  </a:lnTo>
                  <a:lnTo>
                    <a:pt x="225522" y="461821"/>
                  </a:lnTo>
                  <a:lnTo>
                    <a:pt x="225650" y="462999"/>
                  </a:lnTo>
                  <a:lnTo>
                    <a:pt x="225766" y="464195"/>
                  </a:lnTo>
                  <a:lnTo>
                    <a:pt x="225876" y="465391"/>
                  </a:lnTo>
                  <a:lnTo>
                    <a:pt x="225972" y="466606"/>
                  </a:lnTo>
                  <a:lnTo>
                    <a:pt x="226062" y="467802"/>
                  </a:lnTo>
                  <a:lnTo>
                    <a:pt x="226140" y="469017"/>
                  </a:lnTo>
                  <a:lnTo>
                    <a:pt x="226211" y="470232"/>
                  </a:lnTo>
                  <a:lnTo>
                    <a:pt x="226262" y="471447"/>
                  </a:lnTo>
                  <a:lnTo>
                    <a:pt x="226314" y="472680"/>
                  </a:lnTo>
                  <a:lnTo>
                    <a:pt x="226346" y="473895"/>
                  </a:lnTo>
                  <a:lnTo>
                    <a:pt x="226371" y="475128"/>
                  </a:lnTo>
                  <a:lnTo>
                    <a:pt x="226384" y="476343"/>
                  </a:lnTo>
                  <a:lnTo>
                    <a:pt x="226384" y="477576"/>
                  </a:lnTo>
                  <a:lnTo>
                    <a:pt x="226378" y="478791"/>
                  </a:lnTo>
                  <a:lnTo>
                    <a:pt x="226359" y="480024"/>
                  </a:lnTo>
                  <a:lnTo>
                    <a:pt x="226320" y="481349"/>
                  </a:lnTo>
                  <a:lnTo>
                    <a:pt x="226268" y="482656"/>
                  </a:lnTo>
                  <a:lnTo>
                    <a:pt x="226211" y="483926"/>
                  </a:lnTo>
                  <a:lnTo>
                    <a:pt x="226140" y="485178"/>
                  </a:lnTo>
                  <a:lnTo>
                    <a:pt x="226062" y="486374"/>
                  </a:lnTo>
                  <a:lnTo>
                    <a:pt x="225972" y="487552"/>
                  </a:lnTo>
                  <a:lnTo>
                    <a:pt x="225869" y="488711"/>
                  </a:lnTo>
                  <a:lnTo>
                    <a:pt x="225760" y="489816"/>
                  </a:lnTo>
                  <a:lnTo>
                    <a:pt x="225638" y="490902"/>
                  </a:lnTo>
                  <a:lnTo>
                    <a:pt x="225509" y="491969"/>
                  </a:lnTo>
                  <a:lnTo>
                    <a:pt x="225367" y="493000"/>
                  </a:lnTo>
                  <a:lnTo>
                    <a:pt x="225213" y="494012"/>
                  </a:lnTo>
                  <a:lnTo>
                    <a:pt x="225058" y="494988"/>
                  </a:lnTo>
                  <a:lnTo>
                    <a:pt x="224891" y="495945"/>
                  </a:lnTo>
                  <a:lnTo>
                    <a:pt x="224711" y="496865"/>
                  </a:lnTo>
                  <a:lnTo>
                    <a:pt x="224524" y="497767"/>
                  </a:lnTo>
                  <a:lnTo>
                    <a:pt x="224331" y="498651"/>
                  </a:lnTo>
                  <a:lnTo>
                    <a:pt x="224131" y="499497"/>
                  </a:lnTo>
                  <a:lnTo>
                    <a:pt x="223919" y="500325"/>
                  </a:lnTo>
                  <a:lnTo>
                    <a:pt x="223706" y="501135"/>
                  </a:lnTo>
                  <a:lnTo>
                    <a:pt x="223481" y="501927"/>
                  </a:lnTo>
                  <a:lnTo>
                    <a:pt x="223249" y="502681"/>
                  </a:lnTo>
                  <a:lnTo>
                    <a:pt x="223005" y="503436"/>
                  </a:lnTo>
                  <a:lnTo>
                    <a:pt x="222760" y="504154"/>
                  </a:lnTo>
                  <a:lnTo>
                    <a:pt x="222509" y="504853"/>
                  </a:lnTo>
                  <a:lnTo>
                    <a:pt x="222245" y="505553"/>
                  </a:lnTo>
                  <a:lnTo>
                    <a:pt x="221981" y="506215"/>
                  </a:lnTo>
                  <a:lnTo>
                    <a:pt x="221711" y="506860"/>
                  </a:lnTo>
                  <a:lnTo>
                    <a:pt x="221427" y="507485"/>
                  </a:lnTo>
                  <a:lnTo>
                    <a:pt x="221144" y="508111"/>
                  </a:lnTo>
                  <a:lnTo>
                    <a:pt x="220854" y="508700"/>
                  </a:lnTo>
                  <a:lnTo>
                    <a:pt x="220558" y="509289"/>
                  </a:lnTo>
                  <a:lnTo>
                    <a:pt x="220262" y="509860"/>
                  </a:lnTo>
                  <a:lnTo>
                    <a:pt x="219953" y="510412"/>
                  </a:lnTo>
                  <a:lnTo>
                    <a:pt x="219644" y="510946"/>
                  </a:lnTo>
                  <a:lnTo>
                    <a:pt x="219329" y="511479"/>
                  </a:lnTo>
                  <a:lnTo>
                    <a:pt x="219013" y="511995"/>
                  </a:lnTo>
                  <a:lnTo>
                    <a:pt x="218685" y="512492"/>
                  </a:lnTo>
                  <a:lnTo>
                    <a:pt x="218363" y="512989"/>
                  </a:lnTo>
                  <a:lnTo>
                    <a:pt x="218028" y="513467"/>
                  </a:lnTo>
                  <a:lnTo>
                    <a:pt x="217693" y="513927"/>
                  </a:lnTo>
                  <a:lnTo>
                    <a:pt x="217359" y="514388"/>
                  </a:lnTo>
                  <a:lnTo>
                    <a:pt x="217011" y="514848"/>
                  </a:lnTo>
                  <a:lnTo>
                    <a:pt x="216670" y="515289"/>
                  </a:lnTo>
                  <a:lnTo>
                    <a:pt x="215974" y="516136"/>
                  </a:lnTo>
                  <a:lnTo>
                    <a:pt x="215266" y="516983"/>
                  </a:lnTo>
                  <a:lnTo>
                    <a:pt x="214552" y="517793"/>
                  </a:lnTo>
                  <a:lnTo>
                    <a:pt x="213824" y="518584"/>
                  </a:lnTo>
                  <a:lnTo>
                    <a:pt x="213097" y="519357"/>
                  </a:lnTo>
                  <a:lnTo>
                    <a:pt x="212369" y="520130"/>
                  </a:lnTo>
                  <a:lnTo>
                    <a:pt x="210902" y="521658"/>
                  </a:lnTo>
                  <a:lnTo>
                    <a:pt x="210174" y="522431"/>
                  </a:lnTo>
                  <a:lnTo>
                    <a:pt x="209440" y="523222"/>
                  </a:lnTo>
                  <a:lnTo>
                    <a:pt x="209627" y="520130"/>
                  </a:lnTo>
                  <a:lnTo>
                    <a:pt x="209801" y="517020"/>
                  </a:lnTo>
                  <a:lnTo>
                    <a:pt x="209962" y="513909"/>
                  </a:lnTo>
                  <a:lnTo>
                    <a:pt x="210103" y="510780"/>
                  </a:lnTo>
                  <a:lnTo>
                    <a:pt x="210238" y="507633"/>
                  </a:lnTo>
                  <a:lnTo>
                    <a:pt x="210354" y="504485"/>
                  </a:lnTo>
                  <a:lnTo>
                    <a:pt x="210464" y="501319"/>
                  </a:lnTo>
                  <a:lnTo>
                    <a:pt x="210560" y="498135"/>
                  </a:lnTo>
                  <a:lnTo>
                    <a:pt x="210644" y="494951"/>
                  </a:lnTo>
                  <a:lnTo>
                    <a:pt x="210721" y="491767"/>
                  </a:lnTo>
                  <a:lnTo>
                    <a:pt x="210786" y="488564"/>
                  </a:lnTo>
                  <a:lnTo>
                    <a:pt x="210844" y="485362"/>
                  </a:lnTo>
                  <a:lnTo>
                    <a:pt x="210889" y="482159"/>
                  </a:lnTo>
                  <a:lnTo>
                    <a:pt x="210927" y="478938"/>
                  </a:lnTo>
                  <a:lnTo>
                    <a:pt x="210959" y="475717"/>
                  </a:lnTo>
                  <a:lnTo>
                    <a:pt x="210979" y="472496"/>
                  </a:lnTo>
                  <a:lnTo>
                    <a:pt x="210998" y="469256"/>
                  </a:lnTo>
                  <a:lnTo>
                    <a:pt x="211005" y="466035"/>
                  </a:lnTo>
                  <a:lnTo>
                    <a:pt x="211005" y="462814"/>
                  </a:lnTo>
                  <a:lnTo>
                    <a:pt x="211005" y="459575"/>
                  </a:lnTo>
                  <a:lnTo>
                    <a:pt x="210992" y="456336"/>
                  </a:lnTo>
                  <a:lnTo>
                    <a:pt x="210979" y="453115"/>
                  </a:lnTo>
                  <a:lnTo>
                    <a:pt x="210959" y="449894"/>
                  </a:lnTo>
                  <a:lnTo>
                    <a:pt x="210940" y="446654"/>
                  </a:lnTo>
                  <a:lnTo>
                    <a:pt x="210882" y="440212"/>
                  </a:lnTo>
                  <a:lnTo>
                    <a:pt x="210818" y="433789"/>
                  </a:lnTo>
                  <a:lnTo>
                    <a:pt x="210747" y="427402"/>
                  </a:lnTo>
                  <a:lnTo>
                    <a:pt x="210676" y="421033"/>
                  </a:lnTo>
                  <a:close/>
                  <a:moveTo>
                    <a:pt x="49642" y="423555"/>
                  </a:moveTo>
                  <a:lnTo>
                    <a:pt x="49700" y="429923"/>
                  </a:lnTo>
                  <a:lnTo>
                    <a:pt x="49758" y="436273"/>
                  </a:lnTo>
                  <a:lnTo>
                    <a:pt x="49803" y="442623"/>
                  </a:lnTo>
                  <a:lnTo>
                    <a:pt x="49841" y="448973"/>
                  </a:lnTo>
                  <a:lnTo>
                    <a:pt x="49867" y="455323"/>
                  </a:lnTo>
                  <a:lnTo>
                    <a:pt x="49880" y="461673"/>
                  </a:lnTo>
                  <a:lnTo>
                    <a:pt x="49880" y="468023"/>
                  </a:lnTo>
                  <a:lnTo>
                    <a:pt x="49880" y="471189"/>
                  </a:lnTo>
                  <a:lnTo>
                    <a:pt x="49867" y="474373"/>
                  </a:lnTo>
                  <a:lnTo>
                    <a:pt x="49861" y="476067"/>
                  </a:lnTo>
                  <a:lnTo>
                    <a:pt x="49854" y="477760"/>
                  </a:lnTo>
                  <a:lnTo>
                    <a:pt x="49822" y="481165"/>
                  </a:lnTo>
                  <a:lnTo>
                    <a:pt x="49783" y="484607"/>
                  </a:lnTo>
                  <a:lnTo>
                    <a:pt x="49725" y="488049"/>
                  </a:lnTo>
                  <a:lnTo>
                    <a:pt x="49667" y="491528"/>
                  </a:lnTo>
                  <a:lnTo>
                    <a:pt x="49603" y="495006"/>
                  </a:lnTo>
                  <a:lnTo>
                    <a:pt x="49474" y="501982"/>
                  </a:lnTo>
                  <a:lnTo>
                    <a:pt x="49410" y="505479"/>
                  </a:lnTo>
                  <a:lnTo>
                    <a:pt x="49358" y="508995"/>
                  </a:lnTo>
                  <a:lnTo>
                    <a:pt x="49313" y="512492"/>
                  </a:lnTo>
                  <a:lnTo>
                    <a:pt x="49288" y="515970"/>
                  </a:lnTo>
                  <a:lnTo>
                    <a:pt x="49275" y="517719"/>
                  </a:lnTo>
                  <a:lnTo>
                    <a:pt x="49268" y="519468"/>
                  </a:lnTo>
                  <a:lnTo>
                    <a:pt x="49268" y="521198"/>
                  </a:lnTo>
                  <a:lnTo>
                    <a:pt x="49275" y="522946"/>
                  </a:lnTo>
                  <a:lnTo>
                    <a:pt x="49288" y="524676"/>
                  </a:lnTo>
                  <a:lnTo>
                    <a:pt x="49301" y="526407"/>
                  </a:lnTo>
                  <a:lnTo>
                    <a:pt x="49326" y="528118"/>
                  </a:lnTo>
                  <a:lnTo>
                    <a:pt x="49352" y="529848"/>
                  </a:lnTo>
                  <a:lnTo>
                    <a:pt x="48966" y="529572"/>
                  </a:lnTo>
                  <a:lnTo>
                    <a:pt x="48586" y="529278"/>
                  </a:lnTo>
                  <a:lnTo>
                    <a:pt x="48213" y="528965"/>
                  </a:lnTo>
                  <a:lnTo>
                    <a:pt x="47839" y="528615"/>
                  </a:lnTo>
                  <a:lnTo>
                    <a:pt x="47472" y="528266"/>
                  </a:lnTo>
                  <a:lnTo>
                    <a:pt x="47112" y="527897"/>
                  </a:lnTo>
                  <a:lnTo>
                    <a:pt x="46758" y="527492"/>
                  </a:lnTo>
                  <a:lnTo>
                    <a:pt x="46404" y="527088"/>
                  </a:lnTo>
                  <a:lnTo>
                    <a:pt x="46056" y="526646"/>
                  </a:lnTo>
                  <a:lnTo>
                    <a:pt x="45715" y="526186"/>
                  </a:lnTo>
                  <a:lnTo>
                    <a:pt x="45380" y="525726"/>
                  </a:lnTo>
                  <a:lnTo>
                    <a:pt x="45045" y="525229"/>
                  </a:lnTo>
                  <a:lnTo>
                    <a:pt x="44717" y="524732"/>
                  </a:lnTo>
                  <a:lnTo>
                    <a:pt x="44395" y="524198"/>
                  </a:lnTo>
                  <a:lnTo>
                    <a:pt x="44079" y="523646"/>
                  </a:lnTo>
                  <a:lnTo>
                    <a:pt x="43770" y="523093"/>
                  </a:lnTo>
                  <a:lnTo>
                    <a:pt x="43468" y="522504"/>
                  </a:lnTo>
                  <a:lnTo>
                    <a:pt x="43165" y="521915"/>
                  </a:lnTo>
                  <a:lnTo>
                    <a:pt x="42869" y="521308"/>
                  </a:lnTo>
                  <a:lnTo>
                    <a:pt x="42579" y="520664"/>
                  </a:lnTo>
                  <a:lnTo>
                    <a:pt x="42296" y="520020"/>
                  </a:lnTo>
                  <a:lnTo>
                    <a:pt x="42019" y="519357"/>
                  </a:lnTo>
                  <a:lnTo>
                    <a:pt x="41743" y="518676"/>
                  </a:lnTo>
                  <a:lnTo>
                    <a:pt x="41479" y="517995"/>
                  </a:lnTo>
                  <a:lnTo>
                    <a:pt x="41215" y="517277"/>
                  </a:lnTo>
                  <a:lnTo>
                    <a:pt x="40964" y="516559"/>
                  </a:lnTo>
                  <a:lnTo>
                    <a:pt x="40713" y="515805"/>
                  </a:lnTo>
                  <a:lnTo>
                    <a:pt x="40468" y="515050"/>
                  </a:lnTo>
                  <a:lnTo>
                    <a:pt x="40230" y="514277"/>
                  </a:lnTo>
                  <a:lnTo>
                    <a:pt x="39998" y="513504"/>
                  </a:lnTo>
                  <a:lnTo>
                    <a:pt x="39766" y="512694"/>
                  </a:lnTo>
                  <a:lnTo>
                    <a:pt x="39547" y="511884"/>
                  </a:lnTo>
                  <a:lnTo>
                    <a:pt x="39335" y="511056"/>
                  </a:lnTo>
                  <a:lnTo>
                    <a:pt x="39122" y="510209"/>
                  </a:lnTo>
                  <a:lnTo>
                    <a:pt x="38923" y="509363"/>
                  </a:lnTo>
                  <a:lnTo>
                    <a:pt x="38723" y="508498"/>
                  </a:lnTo>
                  <a:lnTo>
                    <a:pt x="38537" y="507614"/>
                  </a:lnTo>
                  <a:lnTo>
                    <a:pt x="38350" y="506712"/>
                  </a:lnTo>
                  <a:lnTo>
                    <a:pt x="38176" y="505810"/>
                  </a:lnTo>
                  <a:lnTo>
                    <a:pt x="38002" y="504890"/>
                  </a:lnTo>
                  <a:lnTo>
                    <a:pt x="37841" y="503970"/>
                  </a:lnTo>
                  <a:lnTo>
                    <a:pt x="37680" y="503013"/>
                  </a:lnTo>
                  <a:lnTo>
                    <a:pt x="37526" y="502074"/>
                  </a:lnTo>
                  <a:lnTo>
                    <a:pt x="37384" y="501099"/>
                  </a:lnTo>
                  <a:lnTo>
                    <a:pt x="37243" y="500123"/>
                  </a:lnTo>
                  <a:lnTo>
                    <a:pt x="37114" y="499129"/>
                  </a:lnTo>
                  <a:lnTo>
                    <a:pt x="36985" y="498135"/>
                  </a:lnTo>
                  <a:lnTo>
                    <a:pt x="36863" y="497123"/>
                  </a:lnTo>
                  <a:lnTo>
                    <a:pt x="36753" y="496111"/>
                  </a:lnTo>
                  <a:lnTo>
                    <a:pt x="36650" y="495080"/>
                  </a:lnTo>
                  <a:lnTo>
                    <a:pt x="36547" y="494031"/>
                  </a:lnTo>
                  <a:lnTo>
                    <a:pt x="36457" y="492982"/>
                  </a:lnTo>
                  <a:lnTo>
                    <a:pt x="36373" y="491914"/>
                  </a:lnTo>
                  <a:lnTo>
                    <a:pt x="36296" y="490846"/>
                  </a:lnTo>
                  <a:lnTo>
                    <a:pt x="36225" y="489779"/>
                  </a:lnTo>
                  <a:lnTo>
                    <a:pt x="36161" y="488693"/>
                  </a:lnTo>
                  <a:lnTo>
                    <a:pt x="36103" y="487589"/>
                  </a:lnTo>
                  <a:lnTo>
                    <a:pt x="36052" y="486484"/>
                  </a:lnTo>
                  <a:lnTo>
                    <a:pt x="36007" y="485380"/>
                  </a:lnTo>
                  <a:lnTo>
                    <a:pt x="35974" y="484257"/>
                  </a:lnTo>
                  <a:lnTo>
                    <a:pt x="35942" y="483116"/>
                  </a:lnTo>
                  <a:lnTo>
                    <a:pt x="35923" y="481993"/>
                  </a:lnTo>
                  <a:lnTo>
                    <a:pt x="35910" y="480834"/>
                  </a:lnTo>
                  <a:lnTo>
                    <a:pt x="35903" y="479693"/>
                  </a:lnTo>
                  <a:lnTo>
                    <a:pt x="35903" y="478680"/>
                  </a:lnTo>
                  <a:lnTo>
                    <a:pt x="35916" y="477668"/>
                  </a:lnTo>
                  <a:lnTo>
                    <a:pt x="35929" y="476619"/>
                  </a:lnTo>
                  <a:lnTo>
                    <a:pt x="35949" y="475570"/>
                  </a:lnTo>
                  <a:lnTo>
                    <a:pt x="35981" y="474484"/>
                  </a:lnTo>
                  <a:lnTo>
                    <a:pt x="36013" y="473398"/>
                  </a:lnTo>
                  <a:lnTo>
                    <a:pt x="36052" y="472293"/>
                  </a:lnTo>
                  <a:lnTo>
                    <a:pt x="36103" y="471171"/>
                  </a:lnTo>
                  <a:lnTo>
                    <a:pt x="36155" y="470030"/>
                  </a:lnTo>
                  <a:lnTo>
                    <a:pt x="36219" y="468888"/>
                  </a:lnTo>
                  <a:lnTo>
                    <a:pt x="36283" y="467747"/>
                  </a:lnTo>
                  <a:lnTo>
                    <a:pt x="36361" y="466588"/>
                  </a:lnTo>
                  <a:lnTo>
                    <a:pt x="36444" y="465410"/>
                  </a:lnTo>
                  <a:lnTo>
                    <a:pt x="36528" y="464232"/>
                  </a:lnTo>
                  <a:lnTo>
                    <a:pt x="36625" y="463054"/>
                  </a:lnTo>
                  <a:lnTo>
                    <a:pt x="36728" y="461876"/>
                  </a:lnTo>
                  <a:lnTo>
                    <a:pt x="36831" y="460698"/>
                  </a:lnTo>
                  <a:lnTo>
                    <a:pt x="36946" y="459501"/>
                  </a:lnTo>
                  <a:lnTo>
                    <a:pt x="37069" y="458323"/>
                  </a:lnTo>
                  <a:lnTo>
                    <a:pt x="37197" y="457127"/>
                  </a:lnTo>
                  <a:lnTo>
                    <a:pt x="37333" y="455949"/>
                  </a:lnTo>
                  <a:lnTo>
                    <a:pt x="37474" y="454771"/>
                  </a:lnTo>
                  <a:lnTo>
                    <a:pt x="37622" y="453593"/>
                  </a:lnTo>
                  <a:lnTo>
                    <a:pt x="37777" y="452434"/>
                  </a:lnTo>
                  <a:lnTo>
                    <a:pt x="37938" y="451256"/>
                  </a:lnTo>
                  <a:lnTo>
                    <a:pt x="38105" y="450114"/>
                  </a:lnTo>
                  <a:lnTo>
                    <a:pt x="38285" y="448955"/>
                  </a:lnTo>
                  <a:lnTo>
                    <a:pt x="38466" y="447832"/>
                  </a:lnTo>
                  <a:lnTo>
                    <a:pt x="38652" y="446691"/>
                  </a:lnTo>
                  <a:lnTo>
                    <a:pt x="38852" y="445587"/>
                  </a:lnTo>
                  <a:lnTo>
                    <a:pt x="39052" y="444482"/>
                  </a:lnTo>
                  <a:lnTo>
                    <a:pt x="39264" y="443396"/>
                  </a:lnTo>
                  <a:lnTo>
                    <a:pt x="39476" y="442329"/>
                  </a:lnTo>
                  <a:lnTo>
                    <a:pt x="39702" y="441280"/>
                  </a:lnTo>
                  <a:lnTo>
                    <a:pt x="39934" y="440249"/>
                  </a:lnTo>
                  <a:lnTo>
                    <a:pt x="40172" y="439237"/>
                  </a:lnTo>
                  <a:lnTo>
                    <a:pt x="40410" y="438243"/>
                  </a:lnTo>
                  <a:lnTo>
                    <a:pt x="40661" y="437286"/>
                  </a:lnTo>
                  <a:lnTo>
                    <a:pt x="40919" y="436329"/>
                  </a:lnTo>
                  <a:lnTo>
                    <a:pt x="41189" y="435408"/>
                  </a:lnTo>
                  <a:lnTo>
                    <a:pt x="41459" y="434506"/>
                  </a:lnTo>
                  <a:lnTo>
                    <a:pt x="41736" y="433641"/>
                  </a:lnTo>
                  <a:lnTo>
                    <a:pt x="42019" y="432795"/>
                  </a:lnTo>
                  <a:lnTo>
                    <a:pt x="42316" y="431985"/>
                  </a:lnTo>
                  <a:lnTo>
                    <a:pt x="42612" y="431212"/>
                  </a:lnTo>
                  <a:lnTo>
                    <a:pt x="42921" y="430457"/>
                  </a:lnTo>
                  <a:lnTo>
                    <a:pt x="43236" y="429721"/>
                  </a:lnTo>
                  <a:lnTo>
                    <a:pt x="43552" y="429040"/>
                  </a:lnTo>
                  <a:lnTo>
                    <a:pt x="43880" y="428396"/>
                  </a:lnTo>
                  <a:lnTo>
                    <a:pt x="44215" y="427770"/>
                  </a:lnTo>
                  <a:lnTo>
                    <a:pt x="44556" y="427199"/>
                  </a:lnTo>
                  <a:lnTo>
                    <a:pt x="44904" y="426647"/>
                  </a:lnTo>
                  <a:lnTo>
                    <a:pt x="45084" y="426389"/>
                  </a:lnTo>
                  <a:lnTo>
                    <a:pt x="45258" y="426150"/>
                  </a:lnTo>
                  <a:lnTo>
                    <a:pt x="45444" y="425911"/>
                  </a:lnTo>
                  <a:lnTo>
                    <a:pt x="45625" y="425690"/>
                  </a:lnTo>
                  <a:lnTo>
                    <a:pt x="45805" y="425469"/>
                  </a:lnTo>
                  <a:lnTo>
                    <a:pt x="45991" y="425267"/>
                  </a:lnTo>
                  <a:lnTo>
                    <a:pt x="46178" y="425083"/>
                  </a:lnTo>
                  <a:lnTo>
                    <a:pt x="46371" y="424899"/>
                  </a:lnTo>
                  <a:lnTo>
                    <a:pt x="46558" y="424714"/>
                  </a:lnTo>
                  <a:lnTo>
                    <a:pt x="46751" y="424567"/>
                  </a:lnTo>
                  <a:lnTo>
                    <a:pt x="46951" y="424420"/>
                  </a:lnTo>
                  <a:lnTo>
                    <a:pt x="47144" y="424273"/>
                  </a:lnTo>
                  <a:lnTo>
                    <a:pt x="47343" y="424144"/>
                  </a:lnTo>
                  <a:lnTo>
                    <a:pt x="47543" y="424033"/>
                  </a:lnTo>
                  <a:lnTo>
                    <a:pt x="47743" y="423923"/>
                  </a:lnTo>
                  <a:lnTo>
                    <a:pt x="47949" y="423831"/>
                  </a:lnTo>
                  <a:lnTo>
                    <a:pt x="48155" y="423757"/>
                  </a:lnTo>
                  <a:lnTo>
                    <a:pt x="48361" y="423702"/>
                  </a:lnTo>
                  <a:lnTo>
                    <a:pt x="48567" y="423647"/>
                  </a:lnTo>
                  <a:lnTo>
                    <a:pt x="48779" y="423592"/>
                  </a:lnTo>
                  <a:lnTo>
                    <a:pt x="48991" y="423573"/>
                  </a:lnTo>
                  <a:lnTo>
                    <a:pt x="49204" y="423555"/>
                  </a:lnTo>
                  <a:close/>
                  <a:moveTo>
                    <a:pt x="205153" y="183672"/>
                  </a:moveTo>
                  <a:lnTo>
                    <a:pt x="205153" y="183838"/>
                  </a:lnTo>
                  <a:lnTo>
                    <a:pt x="205249" y="206882"/>
                  </a:lnTo>
                  <a:lnTo>
                    <a:pt x="205352" y="229908"/>
                  </a:lnTo>
                  <a:lnTo>
                    <a:pt x="205455" y="252952"/>
                  </a:lnTo>
                  <a:lnTo>
                    <a:pt x="205545" y="275996"/>
                  </a:lnTo>
                  <a:lnTo>
                    <a:pt x="205629" y="299040"/>
                  </a:lnTo>
                  <a:lnTo>
                    <a:pt x="205661" y="310562"/>
                  </a:lnTo>
                  <a:lnTo>
                    <a:pt x="205693" y="322084"/>
                  </a:lnTo>
                  <a:lnTo>
                    <a:pt x="205719" y="333606"/>
                  </a:lnTo>
                  <a:lnTo>
                    <a:pt x="205738" y="345128"/>
                  </a:lnTo>
                  <a:lnTo>
                    <a:pt x="205745" y="356650"/>
                  </a:lnTo>
                  <a:lnTo>
                    <a:pt x="205751" y="368172"/>
                  </a:lnTo>
                  <a:lnTo>
                    <a:pt x="205758" y="373712"/>
                  </a:lnTo>
                  <a:lnTo>
                    <a:pt x="205777" y="379289"/>
                  </a:lnTo>
                  <a:lnTo>
                    <a:pt x="205803" y="384884"/>
                  </a:lnTo>
                  <a:lnTo>
                    <a:pt x="205841" y="390498"/>
                  </a:lnTo>
                  <a:lnTo>
                    <a:pt x="205880" y="396149"/>
                  </a:lnTo>
                  <a:lnTo>
                    <a:pt x="205925" y="401818"/>
                  </a:lnTo>
                  <a:lnTo>
                    <a:pt x="206022" y="413174"/>
                  </a:lnTo>
                  <a:lnTo>
                    <a:pt x="206112" y="424604"/>
                  </a:lnTo>
                  <a:lnTo>
                    <a:pt x="206157" y="430328"/>
                  </a:lnTo>
                  <a:lnTo>
                    <a:pt x="206196" y="436071"/>
                  </a:lnTo>
                  <a:lnTo>
                    <a:pt x="206228" y="441813"/>
                  </a:lnTo>
                  <a:lnTo>
                    <a:pt x="206253" y="447556"/>
                  </a:lnTo>
                  <a:lnTo>
                    <a:pt x="206266" y="453299"/>
                  </a:lnTo>
                  <a:lnTo>
                    <a:pt x="206273" y="459041"/>
                  </a:lnTo>
                  <a:lnTo>
                    <a:pt x="206260" y="464784"/>
                  </a:lnTo>
                  <a:lnTo>
                    <a:pt x="206241" y="470526"/>
                  </a:lnTo>
                  <a:lnTo>
                    <a:pt x="206221" y="473379"/>
                  </a:lnTo>
                  <a:lnTo>
                    <a:pt x="206202" y="476251"/>
                  </a:lnTo>
                  <a:lnTo>
                    <a:pt x="206176" y="479122"/>
                  </a:lnTo>
                  <a:lnTo>
                    <a:pt x="206144" y="481975"/>
                  </a:lnTo>
                  <a:lnTo>
                    <a:pt x="206112" y="484828"/>
                  </a:lnTo>
                  <a:lnTo>
                    <a:pt x="206073" y="487681"/>
                  </a:lnTo>
                  <a:lnTo>
                    <a:pt x="206028" y="490534"/>
                  </a:lnTo>
                  <a:lnTo>
                    <a:pt x="205983" y="493386"/>
                  </a:lnTo>
                  <a:lnTo>
                    <a:pt x="205925" y="496221"/>
                  </a:lnTo>
                  <a:lnTo>
                    <a:pt x="205867" y="499074"/>
                  </a:lnTo>
                  <a:lnTo>
                    <a:pt x="205803" y="501908"/>
                  </a:lnTo>
                  <a:lnTo>
                    <a:pt x="205732" y="504743"/>
                  </a:lnTo>
                  <a:lnTo>
                    <a:pt x="205655" y="507559"/>
                  </a:lnTo>
                  <a:lnTo>
                    <a:pt x="205571" y="510375"/>
                  </a:lnTo>
                  <a:lnTo>
                    <a:pt x="205481" y="513191"/>
                  </a:lnTo>
                  <a:lnTo>
                    <a:pt x="205384" y="516007"/>
                  </a:lnTo>
                  <a:lnTo>
                    <a:pt x="205281" y="518823"/>
                  </a:lnTo>
                  <a:lnTo>
                    <a:pt x="205165" y="521621"/>
                  </a:lnTo>
                  <a:lnTo>
                    <a:pt x="205050" y="524419"/>
                  </a:lnTo>
                  <a:lnTo>
                    <a:pt x="204927" y="527198"/>
                  </a:lnTo>
                  <a:lnTo>
                    <a:pt x="204792" y="529977"/>
                  </a:lnTo>
                  <a:lnTo>
                    <a:pt x="204650" y="532757"/>
                  </a:lnTo>
                  <a:lnTo>
                    <a:pt x="204502" y="535517"/>
                  </a:lnTo>
                  <a:lnTo>
                    <a:pt x="204348" y="538278"/>
                  </a:lnTo>
                  <a:lnTo>
                    <a:pt x="204180" y="541039"/>
                  </a:lnTo>
                  <a:lnTo>
                    <a:pt x="204007" y="543782"/>
                  </a:lnTo>
                  <a:lnTo>
                    <a:pt x="203826" y="546506"/>
                  </a:lnTo>
                  <a:lnTo>
                    <a:pt x="203633" y="549230"/>
                  </a:lnTo>
                  <a:lnTo>
                    <a:pt x="198979" y="549211"/>
                  </a:lnTo>
                  <a:lnTo>
                    <a:pt x="194324" y="549230"/>
                  </a:lnTo>
                  <a:lnTo>
                    <a:pt x="189670" y="549267"/>
                  </a:lnTo>
                  <a:lnTo>
                    <a:pt x="185015" y="549340"/>
                  </a:lnTo>
                  <a:lnTo>
                    <a:pt x="180367" y="549414"/>
                  </a:lnTo>
                  <a:lnTo>
                    <a:pt x="175719" y="549524"/>
                  </a:lnTo>
                  <a:lnTo>
                    <a:pt x="171071" y="549653"/>
                  </a:lnTo>
                  <a:lnTo>
                    <a:pt x="166423" y="549782"/>
                  </a:lnTo>
                  <a:lnTo>
                    <a:pt x="147850" y="550334"/>
                  </a:lnTo>
                  <a:lnTo>
                    <a:pt x="143208" y="550463"/>
                  </a:lnTo>
                  <a:lnTo>
                    <a:pt x="138567" y="550592"/>
                  </a:lnTo>
                  <a:lnTo>
                    <a:pt x="133925" y="550702"/>
                  </a:lnTo>
                  <a:lnTo>
                    <a:pt x="129277" y="550776"/>
                  </a:lnTo>
                  <a:lnTo>
                    <a:pt x="124635" y="550849"/>
                  </a:lnTo>
                  <a:lnTo>
                    <a:pt x="119994" y="550886"/>
                  </a:lnTo>
                  <a:lnTo>
                    <a:pt x="115352" y="550905"/>
                  </a:lnTo>
                  <a:lnTo>
                    <a:pt x="110710" y="550886"/>
                  </a:lnTo>
                  <a:lnTo>
                    <a:pt x="106069" y="550831"/>
                  </a:lnTo>
                  <a:lnTo>
                    <a:pt x="101421" y="550739"/>
                  </a:lnTo>
                  <a:lnTo>
                    <a:pt x="99097" y="550684"/>
                  </a:lnTo>
                  <a:lnTo>
                    <a:pt x="96773" y="550610"/>
                  </a:lnTo>
                  <a:lnTo>
                    <a:pt x="94455" y="550518"/>
                  </a:lnTo>
                  <a:lnTo>
                    <a:pt x="92131" y="550426"/>
                  </a:lnTo>
                  <a:lnTo>
                    <a:pt x="89807" y="550316"/>
                  </a:lnTo>
                  <a:lnTo>
                    <a:pt x="87483" y="550187"/>
                  </a:lnTo>
                  <a:lnTo>
                    <a:pt x="85159" y="550058"/>
                  </a:lnTo>
                  <a:lnTo>
                    <a:pt x="82835" y="549911"/>
                  </a:lnTo>
                  <a:lnTo>
                    <a:pt x="80511" y="549745"/>
                  </a:lnTo>
                  <a:lnTo>
                    <a:pt x="78180" y="549561"/>
                  </a:lnTo>
                  <a:lnTo>
                    <a:pt x="75856" y="549377"/>
                  </a:lnTo>
                  <a:lnTo>
                    <a:pt x="73532" y="549156"/>
                  </a:lnTo>
                  <a:lnTo>
                    <a:pt x="71202" y="548935"/>
                  </a:lnTo>
                  <a:lnTo>
                    <a:pt x="68878" y="548696"/>
                  </a:lnTo>
                  <a:lnTo>
                    <a:pt x="66547" y="548438"/>
                  </a:lnTo>
                  <a:lnTo>
                    <a:pt x="64223" y="548162"/>
                  </a:lnTo>
                  <a:lnTo>
                    <a:pt x="61893" y="547868"/>
                  </a:lnTo>
                  <a:lnTo>
                    <a:pt x="59562" y="547555"/>
                  </a:lnTo>
                  <a:lnTo>
                    <a:pt x="57238" y="547223"/>
                  </a:lnTo>
                  <a:lnTo>
                    <a:pt x="54908" y="546874"/>
                  </a:lnTo>
                  <a:lnTo>
                    <a:pt x="54824" y="546855"/>
                  </a:lnTo>
                  <a:lnTo>
                    <a:pt x="54740" y="546855"/>
                  </a:lnTo>
                  <a:lnTo>
                    <a:pt x="54670" y="546892"/>
                  </a:lnTo>
                  <a:lnTo>
                    <a:pt x="54592" y="546929"/>
                  </a:lnTo>
                  <a:lnTo>
                    <a:pt x="54451" y="547021"/>
                  </a:lnTo>
                  <a:lnTo>
                    <a:pt x="54380" y="547076"/>
                  </a:lnTo>
                  <a:lnTo>
                    <a:pt x="54303" y="547113"/>
                  </a:lnTo>
                  <a:lnTo>
                    <a:pt x="54161" y="546009"/>
                  </a:lnTo>
                  <a:lnTo>
                    <a:pt x="54019" y="544886"/>
                  </a:lnTo>
                  <a:lnTo>
                    <a:pt x="53897" y="543745"/>
                  </a:lnTo>
                  <a:lnTo>
                    <a:pt x="53781" y="542567"/>
                  </a:lnTo>
                  <a:lnTo>
                    <a:pt x="53672" y="541370"/>
                  </a:lnTo>
                  <a:lnTo>
                    <a:pt x="53569" y="540156"/>
                  </a:lnTo>
                  <a:lnTo>
                    <a:pt x="53479" y="538922"/>
                  </a:lnTo>
                  <a:lnTo>
                    <a:pt x="53401" y="537671"/>
                  </a:lnTo>
                  <a:lnTo>
                    <a:pt x="53331" y="536382"/>
                  </a:lnTo>
                  <a:lnTo>
                    <a:pt x="53260" y="535094"/>
                  </a:lnTo>
                  <a:lnTo>
                    <a:pt x="53208" y="533769"/>
                  </a:lnTo>
                  <a:lnTo>
                    <a:pt x="53157" y="532444"/>
                  </a:lnTo>
                  <a:lnTo>
                    <a:pt x="53112" y="531100"/>
                  </a:lnTo>
                  <a:lnTo>
                    <a:pt x="53079" y="529720"/>
                  </a:lnTo>
                  <a:lnTo>
                    <a:pt x="53054" y="528339"/>
                  </a:lnTo>
                  <a:lnTo>
                    <a:pt x="53028" y="526959"/>
                  </a:lnTo>
                  <a:lnTo>
                    <a:pt x="53015" y="525541"/>
                  </a:lnTo>
                  <a:lnTo>
                    <a:pt x="53002" y="524124"/>
                  </a:lnTo>
                  <a:lnTo>
                    <a:pt x="53002" y="522689"/>
                  </a:lnTo>
                  <a:lnTo>
                    <a:pt x="53002" y="521253"/>
                  </a:lnTo>
                  <a:lnTo>
                    <a:pt x="53009" y="519799"/>
                  </a:lnTo>
                  <a:lnTo>
                    <a:pt x="53022" y="518326"/>
                  </a:lnTo>
                  <a:lnTo>
                    <a:pt x="53041" y="516854"/>
                  </a:lnTo>
                  <a:lnTo>
                    <a:pt x="53060" y="515381"/>
                  </a:lnTo>
                  <a:lnTo>
                    <a:pt x="53092" y="513891"/>
                  </a:lnTo>
                  <a:lnTo>
                    <a:pt x="53118" y="512400"/>
                  </a:lnTo>
                  <a:lnTo>
                    <a:pt x="53189" y="509400"/>
                  </a:lnTo>
                  <a:lnTo>
                    <a:pt x="53279" y="506381"/>
                  </a:lnTo>
                  <a:lnTo>
                    <a:pt x="53376" y="503362"/>
                  </a:lnTo>
                  <a:lnTo>
                    <a:pt x="53479" y="500325"/>
                  </a:lnTo>
                  <a:lnTo>
                    <a:pt x="53594" y="497307"/>
                  </a:lnTo>
                  <a:lnTo>
                    <a:pt x="53717" y="494288"/>
                  </a:lnTo>
                  <a:lnTo>
                    <a:pt x="53839" y="491270"/>
                  </a:lnTo>
                  <a:lnTo>
                    <a:pt x="54084" y="485343"/>
                  </a:lnTo>
                  <a:lnTo>
                    <a:pt x="54322" y="479545"/>
                  </a:lnTo>
                  <a:lnTo>
                    <a:pt x="54431" y="476711"/>
                  </a:lnTo>
                  <a:lnTo>
                    <a:pt x="54534" y="473932"/>
                  </a:lnTo>
                  <a:lnTo>
                    <a:pt x="54625" y="471226"/>
                  </a:lnTo>
                  <a:lnTo>
                    <a:pt x="54702" y="468575"/>
                  </a:lnTo>
                  <a:lnTo>
                    <a:pt x="54766" y="465999"/>
                  </a:lnTo>
                  <a:lnTo>
                    <a:pt x="54792" y="464729"/>
                  </a:lnTo>
                  <a:lnTo>
                    <a:pt x="54811" y="463495"/>
                  </a:lnTo>
                  <a:lnTo>
                    <a:pt x="54831" y="462262"/>
                  </a:lnTo>
                  <a:lnTo>
                    <a:pt x="54837" y="461066"/>
                  </a:lnTo>
                  <a:lnTo>
                    <a:pt x="54850" y="459888"/>
                  </a:lnTo>
                  <a:lnTo>
                    <a:pt x="54850" y="458747"/>
                  </a:lnTo>
                  <a:lnTo>
                    <a:pt x="54831" y="453354"/>
                  </a:lnTo>
                  <a:lnTo>
                    <a:pt x="54811" y="447943"/>
                  </a:lnTo>
                  <a:lnTo>
                    <a:pt x="54779" y="442550"/>
                  </a:lnTo>
                  <a:lnTo>
                    <a:pt x="54740" y="437157"/>
                  </a:lnTo>
                  <a:lnTo>
                    <a:pt x="54695" y="431764"/>
                  </a:lnTo>
                  <a:lnTo>
                    <a:pt x="54637" y="426371"/>
                  </a:lnTo>
                  <a:lnTo>
                    <a:pt x="54579" y="420978"/>
                  </a:lnTo>
                  <a:lnTo>
                    <a:pt x="54515" y="415604"/>
                  </a:lnTo>
                  <a:lnTo>
                    <a:pt x="54444" y="410211"/>
                  </a:lnTo>
                  <a:lnTo>
                    <a:pt x="54367" y="404818"/>
                  </a:lnTo>
                  <a:lnTo>
                    <a:pt x="54283" y="399425"/>
                  </a:lnTo>
                  <a:lnTo>
                    <a:pt x="54200" y="394050"/>
                  </a:lnTo>
                  <a:lnTo>
                    <a:pt x="54110" y="388658"/>
                  </a:lnTo>
                  <a:lnTo>
                    <a:pt x="54013" y="383283"/>
                  </a:lnTo>
                  <a:lnTo>
                    <a:pt x="53820" y="372516"/>
                  </a:lnTo>
                  <a:lnTo>
                    <a:pt x="53607" y="361417"/>
                  </a:lnTo>
                  <a:lnTo>
                    <a:pt x="53401" y="350318"/>
                  </a:lnTo>
                  <a:lnTo>
                    <a:pt x="52989" y="328047"/>
                  </a:lnTo>
                  <a:lnTo>
                    <a:pt x="52783" y="316912"/>
                  </a:lnTo>
                  <a:lnTo>
                    <a:pt x="52564" y="305758"/>
                  </a:lnTo>
                  <a:lnTo>
                    <a:pt x="52339" y="294604"/>
                  </a:lnTo>
                  <a:lnTo>
                    <a:pt x="52101" y="283450"/>
                  </a:lnTo>
                  <a:lnTo>
                    <a:pt x="51979" y="277873"/>
                  </a:lnTo>
                  <a:lnTo>
                    <a:pt x="51843" y="272296"/>
                  </a:lnTo>
                  <a:lnTo>
                    <a:pt x="51708" y="266719"/>
                  </a:lnTo>
                  <a:lnTo>
                    <a:pt x="51573" y="261161"/>
                  </a:lnTo>
                  <a:lnTo>
                    <a:pt x="51425" y="255584"/>
                  </a:lnTo>
                  <a:lnTo>
                    <a:pt x="51277" y="250025"/>
                  </a:lnTo>
                  <a:lnTo>
                    <a:pt x="51116" y="244467"/>
                  </a:lnTo>
                  <a:lnTo>
                    <a:pt x="50955" y="238908"/>
                  </a:lnTo>
                  <a:lnTo>
                    <a:pt x="50781" y="233349"/>
                  </a:lnTo>
                  <a:lnTo>
                    <a:pt x="50601" y="227791"/>
                  </a:lnTo>
                  <a:lnTo>
                    <a:pt x="50414" y="222251"/>
                  </a:lnTo>
                  <a:lnTo>
                    <a:pt x="50221" y="216711"/>
                  </a:lnTo>
                  <a:lnTo>
                    <a:pt x="50022" y="211189"/>
                  </a:lnTo>
                  <a:lnTo>
                    <a:pt x="49809" y="205667"/>
                  </a:lnTo>
                  <a:lnTo>
                    <a:pt x="49584" y="200145"/>
                  </a:lnTo>
                  <a:lnTo>
                    <a:pt x="49352" y="194624"/>
                  </a:lnTo>
                  <a:lnTo>
                    <a:pt x="49352" y="194624"/>
                  </a:lnTo>
                  <a:lnTo>
                    <a:pt x="49436" y="194937"/>
                  </a:lnTo>
                  <a:lnTo>
                    <a:pt x="49526" y="195231"/>
                  </a:lnTo>
                  <a:lnTo>
                    <a:pt x="49616" y="195507"/>
                  </a:lnTo>
                  <a:lnTo>
                    <a:pt x="49713" y="195765"/>
                  </a:lnTo>
                  <a:lnTo>
                    <a:pt x="49816" y="196022"/>
                  </a:lnTo>
                  <a:lnTo>
                    <a:pt x="49925" y="196243"/>
                  </a:lnTo>
                  <a:lnTo>
                    <a:pt x="50041" y="196464"/>
                  </a:lnTo>
                  <a:lnTo>
                    <a:pt x="50157" y="196667"/>
                  </a:lnTo>
                  <a:lnTo>
                    <a:pt x="50285" y="196851"/>
                  </a:lnTo>
                  <a:lnTo>
                    <a:pt x="50414" y="196998"/>
                  </a:lnTo>
                  <a:lnTo>
                    <a:pt x="50549" y="197127"/>
                  </a:lnTo>
                  <a:lnTo>
                    <a:pt x="50691" y="197237"/>
                  </a:lnTo>
                  <a:lnTo>
                    <a:pt x="50846" y="197329"/>
                  </a:lnTo>
                  <a:lnTo>
                    <a:pt x="51000" y="197384"/>
                  </a:lnTo>
                  <a:lnTo>
                    <a:pt x="51161" y="197421"/>
                  </a:lnTo>
                  <a:lnTo>
                    <a:pt x="51328" y="197421"/>
                  </a:lnTo>
                  <a:lnTo>
                    <a:pt x="56118" y="197182"/>
                  </a:lnTo>
                  <a:lnTo>
                    <a:pt x="60914" y="196961"/>
                  </a:lnTo>
                  <a:lnTo>
                    <a:pt x="65717" y="196777"/>
                  </a:lnTo>
                  <a:lnTo>
                    <a:pt x="70519" y="196611"/>
                  </a:lnTo>
                  <a:lnTo>
                    <a:pt x="75322" y="196446"/>
                  </a:lnTo>
                  <a:lnTo>
                    <a:pt x="80137" y="196299"/>
                  </a:lnTo>
                  <a:lnTo>
                    <a:pt x="89762" y="196041"/>
                  </a:lnTo>
                  <a:lnTo>
                    <a:pt x="99399" y="195765"/>
                  </a:lnTo>
                  <a:lnTo>
                    <a:pt x="104215" y="195618"/>
                  </a:lnTo>
                  <a:lnTo>
                    <a:pt x="109037" y="195452"/>
                  </a:lnTo>
                  <a:lnTo>
                    <a:pt x="113859" y="195286"/>
                  </a:lnTo>
                  <a:lnTo>
                    <a:pt x="118680" y="195084"/>
                  </a:lnTo>
                  <a:lnTo>
                    <a:pt x="123502" y="194863"/>
                  </a:lnTo>
                  <a:lnTo>
                    <a:pt x="128324" y="194624"/>
                  </a:lnTo>
                  <a:lnTo>
                    <a:pt x="133146" y="194348"/>
                  </a:lnTo>
                  <a:lnTo>
                    <a:pt x="137968" y="194035"/>
                  </a:lnTo>
                  <a:lnTo>
                    <a:pt x="142783" y="193667"/>
                  </a:lnTo>
                  <a:lnTo>
                    <a:pt x="145191" y="193482"/>
                  </a:lnTo>
                  <a:lnTo>
                    <a:pt x="147599" y="193280"/>
                  </a:lnTo>
                  <a:lnTo>
                    <a:pt x="150007" y="193059"/>
                  </a:lnTo>
                  <a:lnTo>
                    <a:pt x="152414" y="192820"/>
                  </a:lnTo>
                  <a:lnTo>
                    <a:pt x="154822" y="192581"/>
                  </a:lnTo>
                  <a:lnTo>
                    <a:pt x="157230" y="192323"/>
                  </a:lnTo>
                  <a:lnTo>
                    <a:pt x="159631" y="192065"/>
                  </a:lnTo>
                  <a:lnTo>
                    <a:pt x="162039" y="191771"/>
                  </a:lnTo>
                  <a:lnTo>
                    <a:pt x="164440" y="191476"/>
                  </a:lnTo>
                  <a:lnTo>
                    <a:pt x="166848" y="191163"/>
                  </a:lnTo>
                  <a:lnTo>
                    <a:pt x="169249" y="190832"/>
                  </a:lnTo>
                  <a:lnTo>
                    <a:pt x="171650" y="190482"/>
                  </a:lnTo>
                  <a:lnTo>
                    <a:pt x="174052" y="190133"/>
                  </a:lnTo>
                  <a:lnTo>
                    <a:pt x="176447" y="189746"/>
                  </a:lnTo>
                  <a:lnTo>
                    <a:pt x="178848" y="189360"/>
                  </a:lnTo>
                  <a:lnTo>
                    <a:pt x="181243" y="188936"/>
                  </a:lnTo>
                  <a:lnTo>
                    <a:pt x="183638" y="188494"/>
                  </a:lnTo>
                  <a:lnTo>
                    <a:pt x="186032" y="188053"/>
                  </a:lnTo>
                  <a:lnTo>
                    <a:pt x="188427" y="187574"/>
                  </a:lnTo>
                  <a:lnTo>
                    <a:pt x="190822" y="187077"/>
                  </a:lnTo>
                  <a:lnTo>
                    <a:pt x="193211" y="186562"/>
                  </a:lnTo>
                  <a:lnTo>
                    <a:pt x="195605" y="186028"/>
                  </a:lnTo>
                  <a:lnTo>
                    <a:pt x="197994" y="185476"/>
                  </a:lnTo>
                  <a:lnTo>
                    <a:pt x="200382" y="184887"/>
                  </a:lnTo>
                  <a:lnTo>
                    <a:pt x="202764" y="184298"/>
                  </a:lnTo>
                  <a:lnTo>
                    <a:pt x="205153" y="183672"/>
                  </a:lnTo>
                  <a:close/>
                  <a:moveTo>
                    <a:pt x="99599" y="1"/>
                  </a:moveTo>
                  <a:lnTo>
                    <a:pt x="98183" y="19"/>
                  </a:lnTo>
                  <a:lnTo>
                    <a:pt x="96760" y="38"/>
                  </a:lnTo>
                  <a:lnTo>
                    <a:pt x="95343" y="74"/>
                  </a:lnTo>
                  <a:lnTo>
                    <a:pt x="93927" y="130"/>
                  </a:lnTo>
                  <a:lnTo>
                    <a:pt x="92511" y="185"/>
                  </a:lnTo>
                  <a:lnTo>
                    <a:pt x="91101" y="277"/>
                  </a:lnTo>
                  <a:lnTo>
                    <a:pt x="89685" y="387"/>
                  </a:lnTo>
                  <a:lnTo>
                    <a:pt x="88275" y="498"/>
                  </a:lnTo>
                  <a:lnTo>
                    <a:pt x="86858" y="645"/>
                  </a:lnTo>
                  <a:lnTo>
                    <a:pt x="85455" y="792"/>
                  </a:lnTo>
                  <a:lnTo>
                    <a:pt x="84045" y="976"/>
                  </a:lnTo>
                  <a:lnTo>
                    <a:pt x="82642" y="1160"/>
                  </a:lnTo>
                  <a:lnTo>
                    <a:pt x="81238" y="1381"/>
                  </a:lnTo>
                  <a:lnTo>
                    <a:pt x="79835" y="1602"/>
                  </a:lnTo>
                  <a:lnTo>
                    <a:pt x="78438" y="1860"/>
                  </a:lnTo>
                  <a:lnTo>
                    <a:pt x="77047" y="2136"/>
                  </a:lnTo>
                  <a:lnTo>
                    <a:pt x="75657" y="2430"/>
                  </a:lnTo>
                  <a:lnTo>
                    <a:pt x="75470" y="2485"/>
                  </a:lnTo>
                  <a:lnTo>
                    <a:pt x="75296" y="2559"/>
                  </a:lnTo>
                  <a:lnTo>
                    <a:pt x="75129" y="2688"/>
                  </a:lnTo>
                  <a:lnTo>
                    <a:pt x="74974" y="2835"/>
                  </a:lnTo>
                  <a:lnTo>
                    <a:pt x="74826" y="3001"/>
                  </a:lnTo>
                  <a:lnTo>
                    <a:pt x="74685" y="3203"/>
                  </a:lnTo>
                  <a:lnTo>
                    <a:pt x="74549" y="3443"/>
                  </a:lnTo>
                  <a:lnTo>
                    <a:pt x="74427" y="3682"/>
                  </a:lnTo>
                  <a:lnTo>
                    <a:pt x="74318" y="3958"/>
                  </a:lnTo>
                  <a:lnTo>
                    <a:pt x="74215" y="4252"/>
                  </a:lnTo>
                  <a:lnTo>
                    <a:pt x="74118" y="4547"/>
                  </a:lnTo>
                  <a:lnTo>
                    <a:pt x="74028" y="4878"/>
                  </a:lnTo>
                  <a:lnTo>
                    <a:pt x="73951" y="5210"/>
                  </a:lnTo>
                  <a:lnTo>
                    <a:pt x="73880" y="5559"/>
                  </a:lnTo>
                  <a:lnTo>
                    <a:pt x="73816" y="5909"/>
                  </a:lnTo>
                  <a:lnTo>
                    <a:pt x="73764" y="6277"/>
                  </a:lnTo>
                  <a:lnTo>
                    <a:pt x="73635" y="6424"/>
                  </a:lnTo>
                  <a:lnTo>
                    <a:pt x="73500" y="6572"/>
                  </a:lnTo>
                  <a:lnTo>
                    <a:pt x="73378" y="6756"/>
                  </a:lnTo>
                  <a:lnTo>
                    <a:pt x="73255" y="6977"/>
                  </a:lnTo>
                  <a:lnTo>
                    <a:pt x="73140" y="7197"/>
                  </a:lnTo>
                  <a:lnTo>
                    <a:pt x="73030" y="7455"/>
                  </a:lnTo>
                  <a:lnTo>
                    <a:pt x="72921" y="7731"/>
                  </a:lnTo>
                  <a:lnTo>
                    <a:pt x="72824" y="8044"/>
                  </a:lnTo>
                  <a:lnTo>
                    <a:pt x="72734" y="8375"/>
                  </a:lnTo>
                  <a:lnTo>
                    <a:pt x="72650" y="8725"/>
                  </a:lnTo>
                  <a:lnTo>
                    <a:pt x="72573" y="9093"/>
                  </a:lnTo>
                  <a:lnTo>
                    <a:pt x="72502" y="9480"/>
                  </a:lnTo>
                  <a:lnTo>
                    <a:pt x="72444" y="9903"/>
                  </a:lnTo>
                  <a:lnTo>
                    <a:pt x="72399" y="10326"/>
                  </a:lnTo>
                  <a:lnTo>
                    <a:pt x="72361" y="10787"/>
                  </a:lnTo>
                  <a:lnTo>
                    <a:pt x="72335" y="11265"/>
                  </a:lnTo>
                  <a:lnTo>
                    <a:pt x="72277" y="12664"/>
                  </a:lnTo>
                  <a:lnTo>
                    <a:pt x="72225" y="14026"/>
                  </a:lnTo>
                  <a:lnTo>
                    <a:pt x="72193" y="15370"/>
                  </a:lnTo>
                  <a:lnTo>
                    <a:pt x="72167" y="16713"/>
                  </a:lnTo>
                  <a:lnTo>
                    <a:pt x="72148" y="18038"/>
                  </a:lnTo>
                  <a:lnTo>
                    <a:pt x="72148" y="19345"/>
                  </a:lnTo>
                  <a:lnTo>
                    <a:pt x="72148" y="20634"/>
                  </a:lnTo>
                  <a:lnTo>
                    <a:pt x="72167" y="21904"/>
                  </a:lnTo>
                  <a:lnTo>
                    <a:pt x="72193" y="23155"/>
                  </a:lnTo>
                  <a:lnTo>
                    <a:pt x="72232" y="24407"/>
                  </a:lnTo>
                  <a:lnTo>
                    <a:pt x="72277" y="25622"/>
                  </a:lnTo>
                  <a:lnTo>
                    <a:pt x="72335" y="26836"/>
                  </a:lnTo>
                  <a:lnTo>
                    <a:pt x="72399" y="28033"/>
                  </a:lnTo>
                  <a:lnTo>
                    <a:pt x="72476" y="29211"/>
                  </a:lnTo>
                  <a:lnTo>
                    <a:pt x="72560" y="30370"/>
                  </a:lnTo>
                  <a:lnTo>
                    <a:pt x="72657" y="31511"/>
                  </a:lnTo>
                  <a:lnTo>
                    <a:pt x="72760" y="32653"/>
                  </a:lnTo>
                  <a:lnTo>
                    <a:pt x="72869" y="33757"/>
                  </a:lnTo>
                  <a:lnTo>
                    <a:pt x="72992" y="34861"/>
                  </a:lnTo>
                  <a:lnTo>
                    <a:pt x="73127" y="35947"/>
                  </a:lnTo>
                  <a:lnTo>
                    <a:pt x="73262" y="37015"/>
                  </a:lnTo>
                  <a:lnTo>
                    <a:pt x="73410" y="38064"/>
                  </a:lnTo>
                  <a:lnTo>
                    <a:pt x="73571" y="39095"/>
                  </a:lnTo>
                  <a:lnTo>
                    <a:pt x="73732" y="40107"/>
                  </a:lnTo>
                  <a:lnTo>
                    <a:pt x="73906" y="41119"/>
                  </a:lnTo>
                  <a:lnTo>
                    <a:pt x="74086" y="42113"/>
                  </a:lnTo>
                  <a:lnTo>
                    <a:pt x="74273" y="43070"/>
                  </a:lnTo>
                  <a:lnTo>
                    <a:pt x="74472" y="44027"/>
                  </a:lnTo>
                  <a:lnTo>
                    <a:pt x="74678" y="44966"/>
                  </a:lnTo>
                  <a:lnTo>
                    <a:pt x="74891" y="45905"/>
                  </a:lnTo>
                  <a:lnTo>
                    <a:pt x="75110" y="46807"/>
                  </a:lnTo>
                  <a:lnTo>
                    <a:pt x="75335" y="47709"/>
                  </a:lnTo>
                  <a:lnTo>
                    <a:pt x="75567" y="48574"/>
                  </a:lnTo>
                  <a:lnTo>
                    <a:pt x="75811" y="49439"/>
                  </a:lnTo>
                  <a:lnTo>
                    <a:pt x="76056" y="50285"/>
                  </a:lnTo>
                  <a:lnTo>
                    <a:pt x="76313" y="51114"/>
                  </a:lnTo>
                  <a:lnTo>
                    <a:pt x="76577" y="51942"/>
                  </a:lnTo>
                  <a:lnTo>
                    <a:pt x="76841" y="52733"/>
                  </a:lnTo>
                  <a:lnTo>
                    <a:pt x="77118" y="53525"/>
                  </a:lnTo>
                  <a:lnTo>
                    <a:pt x="77395" y="54298"/>
                  </a:lnTo>
                  <a:lnTo>
                    <a:pt x="77685" y="55034"/>
                  </a:lnTo>
                  <a:lnTo>
                    <a:pt x="77981" y="55770"/>
                  </a:lnTo>
                  <a:lnTo>
                    <a:pt x="78277" y="56507"/>
                  </a:lnTo>
                  <a:lnTo>
                    <a:pt x="78579" y="57206"/>
                  </a:lnTo>
                  <a:lnTo>
                    <a:pt x="78889" y="57905"/>
                  </a:lnTo>
                  <a:lnTo>
                    <a:pt x="79210" y="58568"/>
                  </a:lnTo>
                  <a:lnTo>
                    <a:pt x="79526" y="59231"/>
                  </a:lnTo>
                  <a:lnTo>
                    <a:pt x="79854" y="59875"/>
                  </a:lnTo>
                  <a:lnTo>
                    <a:pt x="80189" y="60501"/>
                  </a:lnTo>
                  <a:lnTo>
                    <a:pt x="80524" y="61108"/>
                  </a:lnTo>
                  <a:lnTo>
                    <a:pt x="80865" y="61715"/>
                  </a:lnTo>
                  <a:lnTo>
                    <a:pt x="81213" y="62286"/>
                  </a:lnTo>
                  <a:lnTo>
                    <a:pt x="81567" y="62857"/>
                  </a:lnTo>
                  <a:lnTo>
                    <a:pt x="81921" y="63409"/>
                  </a:lnTo>
                  <a:lnTo>
                    <a:pt x="82281" y="63942"/>
                  </a:lnTo>
                  <a:lnTo>
                    <a:pt x="82642" y="64458"/>
                  </a:lnTo>
                  <a:lnTo>
                    <a:pt x="83015" y="64973"/>
                  </a:lnTo>
                  <a:lnTo>
                    <a:pt x="83382" y="65452"/>
                  </a:lnTo>
                  <a:lnTo>
                    <a:pt x="83762" y="65930"/>
                  </a:lnTo>
                  <a:lnTo>
                    <a:pt x="84142" y="66390"/>
                  </a:lnTo>
                  <a:lnTo>
                    <a:pt x="84528" y="66832"/>
                  </a:lnTo>
                  <a:lnTo>
                    <a:pt x="84914" y="67255"/>
                  </a:lnTo>
                  <a:lnTo>
                    <a:pt x="85307" y="67660"/>
                  </a:lnTo>
                  <a:lnTo>
                    <a:pt x="85700" y="68065"/>
                  </a:lnTo>
                  <a:lnTo>
                    <a:pt x="85429" y="69703"/>
                  </a:lnTo>
                  <a:lnTo>
                    <a:pt x="85172" y="71342"/>
                  </a:lnTo>
                  <a:lnTo>
                    <a:pt x="84921" y="72998"/>
                  </a:lnTo>
                  <a:lnTo>
                    <a:pt x="84683" y="74673"/>
                  </a:lnTo>
                  <a:lnTo>
                    <a:pt x="84451" y="76348"/>
                  </a:lnTo>
                  <a:lnTo>
                    <a:pt x="84225" y="78041"/>
                  </a:lnTo>
                  <a:lnTo>
                    <a:pt x="84007" y="79735"/>
                  </a:lnTo>
                  <a:lnTo>
                    <a:pt x="83801" y="81446"/>
                  </a:lnTo>
                  <a:lnTo>
                    <a:pt x="83601" y="83158"/>
                  </a:lnTo>
                  <a:lnTo>
                    <a:pt x="83408" y="84870"/>
                  </a:lnTo>
                  <a:lnTo>
                    <a:pt x="83228" y="86600"/>
                  </a:lnTo>
                  <a:lnTo>
                    <a:pt x="83047" y="88330"/>
                  </a:lnTo>
                  <a:lnTo>
                    <a:pt x="82886" y="90079"/>
                  </a:lnTo>
                  <a:lnTo>
                    <a:pt x="82725" y="91827"/>
                  </a:lnTo>
                  <a:lnTo>
                    <a:pt x="82577" y="93576"/>
                  </a:lnTo>
                  <a:lnTo>
                    <a:pt x="82436" y="95343"/>
                  </a:lnTo>
                  <a:lnTo>
                    <a:pt x="82301" y="97110"/>
                  </a:lnTo>
                  <a:lnTo>
                    <a:pt x="82178" y="98877"/>
                  </a:lnTo>
                  <a:lnTo>
                    <a:pt x="82062" y="100644"/>
                  </a:lnTo>
                  <a:lnTo>
                    <a:pt x="81953" y="102429"/>
                  </a:lnTo>
                  <a:lnTo>
                    <a:pt x="81856" y="104214"/>
                  </a:lnTo>
                  <a:lnTo>
                    <a:pt x="81766" y="106000"/>
                  </a:lnTo>
                  <a:lnTo>
                    <a:pt x="81683" y="107785"/>
                  </a:lnTo>
                  <a:lnTo>
                    <a:pt x="81612" y="109589"/>
                  </a:lnTo>
                  <a:lnTo>
                    <a:pt x="81547" y="111374"/>
                  </a:lnTo>
                  <a:lnTo>
                    <a:pt x="81489" y="113178"/>
                  </a:lnTo>
                  <a:lnTo>
                    <a:pt x="81438" y="114982"/>
                  </a:lnTo>
                  <a:lnTo>
                    <a:pt x="81399" y="116785"/>
                  </a:lnTo>
                  <a:lnTo>
                    <a:pt x="81367" y="118589"/>
                  </a:lnTo>
                  <a:lnTo>
                    <a:pt x="81341" y="120393"/>
                  </a:lnTo>
                  <a:lnTo>
                    <a:pt x="81328" y="122197"/>
                  </a:lnTo>
                  <a:lnTo>
                    <a:pt x="81322" y="124001"/>
                  </a:lnTo>
                  <a:lnTo>
                    <a:pt x="81322" y="125804"/>
                  </a:lnTo>
                  <a:lnTo>
                    <a:pt x="81328" y="127608"/>
                  </a:lnTo>
                  <a:lnTo>
                    <a:pt x="81348" y="129412"/>
                  </a:lnTo>
                  <a:lnTo>
                    <a:pt x="81373" y="131216"/>
                  </a:lnTo>
                  <a:lnTo>
                    <a:pt x="81412" y="133019"/>
                  </a:lnTo>
                  <a:lnTo>
                    <a:pt x="81457" y="134823"/>
                  </a:lnTo>
                  <a:lnTo>
                    <a:pt x="81509" y="136627"/>
                  </a:lnTo>
                  <a:lnTo>
                    <a:pt x="81567" y="138431"/>
                  </a:lnTo>
                  <a:lnTo>
                    <a:pt x="81637" y="140216"/>
                  </a:lnTo>
                  <a:lnTo>
                    <a:pt x="81715" y="142020"/>
                  </a:lnTo>
                  <a:lnTo>
                    <a:pt x="81798" y="143805"/>
                  </a:lnTo>
                  <a:lnTo>
                    <a:pt x="81889" y="145591"/>
                  </a:lnTo>
                  <a:lnTo>
                    <a:pt x="81992" y="147376"/>
                  </a:lnTo>
                  <a:lnTo>
                    <a:pt x="82101" y="149143"/>
                  </a:lnTo>
                  <a:lnTo>
                    <a:pt x="82223" y="150928"/>
                  </a:lnTo>
                  <a:lnTo>
                    <a:pt x="82352" y="152695"/>
                  </a:lnTo>
                  <a:lnTo>
                    <a:pt x="82487" y="154462"/>
                  </a:lnTo>
                  <a:lnTo>
                    <a:pt x="82629" y="156211"/>
                  </a:lnTo>
                  <a:lnTo>
                    <a:pt x="82783" y="157959"/>
                  </a:lnTo>
                  <a:lnTo>
                    <a:pt x="82944" y="159708"/>
                  </a:lnTo>
                  <a:lnTo>
                    <a:pt x="83112" y="161456"/>
                  </a:lnTo>
                  <a:lnTo>
                    <a:pt x="83292" y="163187"/>
                  </a:lnTo>
                  <a:lnTo>
                    <a:pt x="83479" y="164917"/>
                  </a:lnTo>
                  <a:lnTo>
                    <a:pt x="83672" y="166628"/>
                  </a:lnTo>
                  <a:lnTo>
                    <a:pt x="83871" y="168340"/>
                  </a:lnTo>
                  <a:lnTo>
                    <a:pt x="84084" y="170052"/>
                  </a:lnTo>
                  <a:lnTo>
                    <a:pt x="84303" y="171745"/>
                  </a:lnTo>
                  <a:lnTo>
                    <a:pt x="84534" y="173420"/>
                  </a:lnTo>
                  <a:lnTo>
                    <a:pt x="84766" y="175095"/>
                  </a:lnTo>
                  <a:lnTo>
                    <a:pt x="85011" y="176770"/>
                  </a:lnTo>
                  <a:lnTo>
                    <a:pt x="85268" y="178427"/>
                  </a:lnTo>
                  <a:lnTo>
                    <a:pt x="85526" y="180065"/>
                  </a:lnTo>
                  <a:lnTo>
                    <a:pt x="81245" y="180470"/>
                  </a:lnTo>
                  <a:lnTo>
                    <a:pt x="76970" y="180838"/>
                  </a:lnTo>
                  <a:lnTo>
                    <a:pt x="72689" y="181224"/>
                  </a:lnTo>
                  <a:lnTo>
                    <a:pt x="68414" y="181574"/>
                  </a:lnTo>
                  <a:lnTo>
                    <a:pt x="64146" y="181905"/>
                  </a:lnTo>
                  <a:lnTo>
                    <a:pt x="59871" y="182218"/>
                  </a:lnTo>
                  <a:lnTo>
                    <a:pt x="55597" y="182513"/>
                  </a:lnTo>
                  <a:lnTo>
                    <a:pt x="51328" y="182770"/>
                  </a:lnTo>
                  <a:lnTo>
                    <a:pt x="51167" y="182789"/>
                  </a:lnTo>
                  <a:lnTo>
                    <a:pt x="51007" y="182825"/>
                  </a:lnTo>
                  <a:lnTo>
                    <a:pt x="50852" y="182899"/>
                  </a:lnTo>
                  <a:lnTo>
                    <a:pt x="50710" y="182991"/>
                  </a:lnTo>
                  <a:lnTo>
                    <a:pt x="50569" y="183102"/>
                  </a:lnTo>
                  <a:lnTo>
                    <a:pt x="50434" y="183230"/>
                  </a:lnTo>
                  <a:lnTo>
                    <a:pt x="50305" y="183378"/>
                  </a:lnTo>
                  <a:lnTo>
                    <a:pt x="50182" y="183562"/>
                  </a:lnTo>
                  <a:lnTo>
                    <a:pt x="50060" y="183746"/>
                  </a:lnTo>
                  <a:lnTo>
                    <a:pt x="49951" y="183948"/>
                  </a:lnTo>
                  <a:lnTo>
                    <a:pt x="49841" y="184169"/>
                  </a:lnTo>
                  <a:lnTo>
                    <a:pt x="49745" y="184408"/>
                  </a:lnTo>
                  <a:lnTo>
                    <a:pt x="49648" y="184666"/>
                  </a:lnTo>
                  <a:lnTo>
                    <a:pt x="49558" y="184924"/>
                  </a:lnTo>
                  <a:lnTo>
                    <a:pt x="49474" y="185200"/>
                  </a:lnTo>
                  <a:lnTo>
                    <a:pt x="49397" y="185494"/>
                  </a:lnTo>
                  <a:lnTo>
                    <a:pt x="49326" y="185807"/>
                  </a:lnTo>
                  <a:lnTo>
                    <a:pt x="49255" y="186120"/>
                  </a:lnTo>
                  <a:lnTo>
                    <a:pt x="49197" y="186433"/>
                  </a:lnTo>
                  <a:lnTo>
                    <a:pt x="49140" y="186764"/>
                  </a:lnTo>
                  <a:lnTo>
                    <a:pt x="49094" y="187114"/>
                  </a:lnTo>
                  <a:lnTo>
                    <a:pt x="49049" y="187445"/>
                  </a:lnTo>
                  <a:lnTo>
                    <a:pt x="49011" y="187813"/>
                  </a:lnTo>
                  <a:lnTo>
                    <a:pt x="48979" y="188163"/>
                  </a:lnTo>
                  <a:lnTo>
                    <a:pt x="48953" y="188531"/>
                  </a:lnTo>
                  <a:lnTo>
                    <a:pt x="48927" y="188899"/>
                  </a:lnTo>
                  <a:lnTo>
                    <a:pt x="48914" y="189268"/>
                  </a:lnTo>
                  <a:lnTo>
                    <a:pt x="48908" y="189636"/>
                  </a:lnTo>
                  <a:lnTo>
                    <a:pt x="48901" y="190004"/>
                  </a:lnTo>
                  <a:lnTo>
                    <a:pt x="48901" y="190372"/>
                  </a:lnTo>
                  <a:lnTo>
                    <a:pt x="48914" y="190740"/>
                  </a:lnTo>
                  <a:lnTo>
                    <a:pt x="48927" y="191108"/>
                  </a:lnTo>
                  <a:lnTo>
                    <a:pt x="48818" y="190703"/>
                  </a:lnTo>
                  <a:lnTo>
                    <a:pt x="48695" y="190317"/>
                  </a:lnTo>
                  <a:lnTo>
                    <a:pt x="48567" y="189967"/>
                  </a:lnTo>
                  <a:lnTo>
                    <a:pt x="48431" y="189636"/>
                  </a:lnTo>
                  <a:lnTo>
                    <a:pt x="48290" y="189360"/>
                  </a:lnTo>
                  <a:lnTo>
                    <a:pt x="48142" y="189102"/>
                  </a:lnTo>
                  <a:lnTo>
                    <a:pt x="47987" y="188863"/>
                  </a:lnTo>
                  <a:lnTo>
                    <a:pt x="47833" y="188679"/>
                  </a:lnTo>
                  <a:lnTo>
                    <a:pt x="47672" y="188513"/>
                  </a:lnTo>
                  <a:lnTo>
                    <a:pt x="47511" y="188384"/>
                  </a:lnTo>
                  <a:lnTo>
                    <a:pt x="47343" y="188292"/>
                  </a:lnTo>
                  <a:lnTo>
                    <a:pt x="47176" y="188218"/>
                  </a:lnTo>
                  <a:lnTo>
                    <a:pt x="47009" y="188200"/>
                  </a:lnTo>
                  <a:lnTo>
                    <a:pt x="46848" y="188200"/>
                  </a:lnTo>
                  <a:lnTo>
                    <a:pt x="46680" y="188237"/>
                  </a:lnTo>
                  <a:lnTo>
                    <a:pt x="46519" y="188292"/>
                  </a:lnTo>
                  <a:lnTo>
                    <a:pt x="46365" y="188402"/>
                  </a:lnTo>
                  <a:lnTo>
                    <a:pt x="46210" y="188550"/>
                  </a:lnTo>
                  <a:lnTo>
                    <a:pt x="46062" y="188715"/>
                  </a:lnTo>
                  <a:lnTo>
                    <a:pt x="45921" y="188918"/>
                  </a:lnTo>
                  <a:lnTo>
                    <a:pt x="45779" y="189157"/>
                  </a:lnTo>
                  <a:lnTo>
                    <a:pt x="45657" y="189433"/>
                  </a:lnTo>
                  <a:lnTo>
                    <a:pt x="45534" y="189746"/>
                  </a:lnTo>
                  <a:lnTo>
                    <a:pt x="45476" y="189912"/>
                  </a:lnTo>
                  <a:lnTo>
                    <a:pt x="45425" y="190096"/>
                  </a:lnTo>
                  <a:lnTo>
                    <a:pt x="45373" y="190280"/>
                  </a:lnTo>
                  <a:lnTo>
                    <a:pt x="45322" y="190464"/>
                  </a:lnTo>
                  <a:lnTo>
                    <a:pt x="45277" y="190666"/>
                  </a:lnTo>
                  <a:lnTo>
                    <a:pt x="45232" y="190887"/>
                  </a:lnTo>
                  <a:lnTo>
                    <a:pt x="45193" y="191108"/>
                  </a:lnTo>
                  <a:lnTo>
                    <a:pt x="45155" y="191329"/>
                  </a:lnTo>
                  <a:lnTo>
                    <a:pt x="45122" y="191568"/>
                  </a:lnTo>
                  <a:lnTo>
                    <a:pt x="45090" y="191826"/>
                  </a:lnTo>
                  <a:lnTo>
                    <a:pt x="45064" y="192084"/>
                  </a:lnTo>
                  <a:lnTo>
                    <a:pt x="45039" y="192341"/>
                  </a:lnTo>
                  <a:lnTo>
                    <a:pt x="45019" y="192617"/>
                  </a:lnTo>
                  <a:lnTo>
                    <a:pt x="45000" y="192912"/>
                  </a:lnTo>
                  <a:lnTo>
                    <a:pt x="44987" y="193206"/>
                  </a:lnTo>
                  <a:lnTo>
                    <a:pt x="44981" y="193501"/>
                  </a:lnTo>
                  <a:lnTo>
                    <a:pt x="44974" y="193814"/>
                  </a:lnTo>
                  <a:lnTo>
                    <a:pt x="44974" y="194145"/>
                  </a:lnTo>
                  <a:lnTo>
                    <a:pt x="45013" y="199961"/>
                  </a:lnTo>
                  <a:lnTo>
                    <a:pt x="45058" y="205778"/>
                  </a:lnTo>
                  <a:lnTo>
                    <a:pt x="45122" y="211612"/>
                  </a:lnTo>
                  <a:lnTo>
                    <a:pt x="45193" y="217428"/>
                  </a:lnTo>
                  <a:lnTo>
                    <a:pt x="45277" y="223245"/>
                  </a:lnTo>
                  <a:lnTo>
                    <a:pt x="45367" y="229079"/>
                  </a:lnTo>
                  <a:lnTo>
                    <a:pt x="45470" y="234895"/>
                  </a:lnTo>
                  <a:lnTo>
                    <a:pt x="45579" y="240712"/>
                  </a:lnTo>
                  <a:lnTo>
                    <a:pt x="45695" y="246528"/>
                  </a:lnTo>
                  <a:lnTo>
                    <a:pt x="45818" y="252363"/>
                  </a:lnTo>
                  <a:lnTo>
                    <a:pt x="45953" y="258179"/>
                  </a:lnTo>
                  <a:lnTo>
                    <a:pt x="46088" y="263995"/>
                  </a:lnTo>
                  <a:lnTo>
                    <a:pt x="46230" y="269830"/>
                  </a:lnTo>
                  <a:lnTo>
                    <a:pt x="46378" y="275646"/>
                  </a:lnTo>
                  <a:lnTo>
                    <a:pt x="46680" y="287278"/>
                  </a:lnTo>
                  <a:lnTo>
                    <a:pt x="46996" y="298929"/>
                  </a:lnTo>
                  <a:lnTo>
                    <a:pt x="47311" y="310562"/>
                  </a:lnTo>
                  <a:lnTo>
                    <a:pt x="47633" y="322194"/>
                  </a:lnTo>
                  <a:lnTo>
                    <a:pt x="47942" y="333827"/>
                  </a:lnTo>
                  <a:lnTo>
                    <a:pt x="48238" y="345459"/>
                  </a:lnTo>
                  <a:lnTo>
                    <a:pt x="48380" y="351294"/>
                  </a:lnTo>
                  <a:lnTo>
                    <a:pt x="48522" y="357110"/>
                  </a:lnTo>
                  <a:lnTo>
                    <a:pt x="48657" y="362926"/>
                  </a:lnTo>
                  <a:lnTo>
                    <a:pt x="48779" y="368724"/>
                  </a:lnTo>
                  <a:lnTo>
                    <a:pt x="48901" y="374540"/>
                  </a:lnTo>
                  <a:lnTo>
                    <a:pt x="49011" y="380357"/>
                  </a:lnTo>
                  <a:lnTo>
                    <a:pt x="49152" y="389191"/>
                  </a:lnTo>
                  <a:lnTo>
                    <a:pt x="49288" y="398026"/>
                  </a:lnTo>
                  <a:lnTo>
                    <a:pt x="49410" y="406842"/>
                  </a:lnTo>
                  <a:lnTo>
                    <a:pt x="49526" y="415622"/>
                  </a:lnTo>
                  <a:lnTo>
                    <a:pt x="49133" y="415456"/>
                  </a:lnTo>
                  <a:lnTo>
                    <a:pt x="48740" y="415309"/>
                  </a:lnTo>
                  <a:lnTo>
                    <a:pt x="48354" y="415217"/>
                  </a:lnTo>
                  <a:lnTo>
                    <a:pt x="47968" y="415180"/>
                  </a:lnTo>
                  <a:lnTo>
                    <a:pt x="47588" y="415162"/>
                  </a:lnTo>
                  <a:lnTo>
                    <a:pt x="47215" y="415199"/>
                  </a:lnTo>
                  <a:lnTo>
                    <a:pt x="46841" y="415272"/>
                  </a:lnTo>
                  <a:lnTo>
                    <a:pt x="46474" y="415383"/>
                  </a:lnTo>
                  <a:lnTo>
                    <a:pt x="46114" y="415548"/>
                  </a:lnTo>
                  <a:lnTo>
                    <a:pt x="45753" y="415732"/>
                  </a:lnTo>
                  <a:lnTo>
                    <a:pt x="45399" y="415953"/>
                  </a:lnTo>
                  <a:lnTo>
                    <a:pt x="45045" y="416211"/>
                  </a:lnTo>
                  <a:lnTo>
                    <a:pt x="44697" y="416524"/>
                  </a:lnTo>
                  <a:lnTo>
                    <a:pt x="44356" y="416855"/>
                  </a:lnTo>
                  <a:lnTo>
                    <a:pt x="44015" y="417205"/>
                  </a:lnTo>
                  <a:lnTo>
                    <a:pt x="43687" y="417610"/>
                  </a:lnTo>
                  <a:lnTo>
                    <a:pt x="43352" y="418033"/>
                  </a:lnTo>
                  <a:lnTo>
                    <a:pt x="43030" y="418493"/>
                  </a:lnTo>
                  <a:lnTo>
                    <a:pt x="42708" y="418990"/>
                  </a:lnTo>
                  <a:lnTo>
                    <a:pt x="42393" y="419524"/>
                  </a:lnTo>
                  <a:lnTo>
                    <a:pt x="42077" y="420076"/>
                  </a:lnTo>
                  <a:lnTo>
                    <a:pt x="41768" y="420647"/>
                  </a:lnTo>
                  <a:lnTo>
                    <a:pt x="41466" y="421254"/>
                  </a:lnTo>
                  <a:lnTo>
                    <a:pt x="41170" y="421880"/>
                  </a:lnTo>
                  <a:lnTo>
                    <a:pt x="40873" y="422543"/>
                  </a:lnTo>
                  <a:lnTo>
                    <a:pt x="40584" y="423224"/>
                  </a:lnTo>
                  <a:lnTo>
                    <a:pt x="40294" y="423941"/>
                  </a:lnTo>
                  <a:lnTo>
                    <a:pt x="40017" y="424678"/>
                  </a:lnTo>
                  <a:lnTo>
                    <a:pt x="39740" y="425432"/>
                  </a:lnTo>
                  <a:lnTo>
                    <a:pt x="39464" y="426205"/>
                  </a:lnTo>
                  <a:lnTo>
                    <a:pt x="39200" y="426997"/>
                  </a:lnTo>
                  <a:lnTo>
                    <a:pt x="38936" y="427825"/>
                  </a:lnTo>
                  <a:lnTo>
                    <a:pt x="38549" y="426537"/>
                  </a:lnTo>
                  <a:lnTo>
                    <a:pt x="38163" y="425267"/>
                  </a:lnTo>
                  <a:lnTo>
                    <a:pt x="37790" y="423960"/>
                  </a:lnTo>
                  <a:lnTo>
                    <a:pt x="37423" y="422653"/>
                  </a:lnTo>
                  <a:lnTo>
                    <a:pt x="37056" y="421309"/>
                  </a:lnTo>
                  <a:lnTo>
                    <a:pt x="36702" y="419984"/>
                  </a:lnTo>
                  <a:lnTo>
                    <a:pt x="36348" y="418622"/>
                  </a:lnTo>
                  <a:lnTo>
                    <a:pt x="36007" y="417260"/>
                  </a:lnTo>
                  <a:lnTo>
                    <a:pt x="35665" y="415880"/>
                  </a:lnTo>
                  <a:lnTo>
                    <a:pt x="35331" y="414481"/>
                  </a:lnTo>
                  <a:lnTo>
                    <a:pt x="35009" y="413082"/>
                  </a:lnTo>
                  <a:lnTo>
                    <a:pt x="34687" y="411665"/>
                  </a:lnTo>
                  <a:lnTo>
                    <a:pt x="34371" y="410248"/>
                  </a:lnTo>
                  <a:lnTo>
                    <a:pt x="34062" y="408793"/>
                  </a:lnTo>
                  <a:lnTo>
                    <a:pt x="33760" y="407339"/>
                  </a:lnTo>
                  <a:lnTo>
                    <a:pt x="33464" y="405885"/>
                  </a:lnTo>
                  <a:lnTo>
                    <a:pt x="33167" y="404413"/>
                  </a:lnTo>
                  <a:lnTo>
                    <a:pt x="32884" y="402922"/>
                  </a:lnTo>
                  <a:lnTo>
                    <a:pt x="32601" y="401431"/>
                  </a:lnTo>
                  <a:lnTo>
                    <a:pt x="32331" y="399922"/>
                  </a:lnTo>
                  <a:lnTo>
                    <a:pt x="32060" y="398413"/>
                  </a:lnTo>
                  <a:lnTo>
                    <a:pt x="31796" y="396885"/>
                  </a:lnTo>
                  <a:lnTo>
                    <a:pt x="31539" y="395339"/>
                  </a:lnTo>
                  <a:lnTo>
                    <a:pt x="31281" y="393793"/>
                  </a:lnTo>
                  <a:lnTo>
                    <a:pt x="31037" y="392247"/>
                  </a:lnTo>
                  <a:lnTo>
                    <a:pt x="30792" y="390682"/>
                  </a:lnTo>
                  <a:lnTo>
                    <a:pt x="30554" y="389099"/>
                  </a:lnTo>
                  <a:lnTo>
                    <a:pt x="30322" y="387516"/>
                  </a:lnTo>
                  <a:lnTo>
                    <a:pt x="30097" y="385933"/>
                  </a:lnTo>
                  <a:lnTo>
                    <a:pt x="29871" y="384332"/>
                  </a:lnTo>
                  <a:lnTo>
                    <a:pt x="29659" y="382712"/>
                  </a:lnTo>
                  <a:lnTo>
                    <a:pt x="29446" y="381093"/>
                  </a:lnTo>
                  <a:lnTo>
                    <a:pt x="29240" y="379473"/>
                  </a:lnTo>
                  <a:lnTo>
                    <a:pt x="29034" y="377835"/>
                  </a:lnTo>
                  <a:lnTo>
                    <a:pt x="28841" y="376178"/>
                  </a:lnTo>
                  <a:lnTo>
                    <a:pt x="28648" y="374540"/>
                  </a:lnTo>
                  <a:lnTo>
                    <a:pt x="28461" y="372884"/>
                  </a:lnTo>
                  <a:lnTo>
                    <a:pt x="28275" y="371209"/>
                  </a:lnTo>
                  <a:lnTo>
                    <a:pt x="28101" y="369534"/>
                  </a:lnTo>
                  <a:lnTo>
                    <a:pt x="27927" y="367859"/>
                  </a:lnTo>
                  <a:lnTo>
                    <a:pt x="27760" y="366166"/>
                  </a:lnTo>
                  <a:lnTo>
                    <a:pt x="27592" y="364472"/>
                  </a:lnTo>
                  <a:lnTo>
                    <a:pt x="27431" y="362779"/>
                  </a:lnTo>
                  <a:lnTo>
                    <a:pt x="27277" y="361067"/>
                  </a:lnTo>
                  <a:lnTo>
                    <a:pt x="27129" y="359355"/>
                  </a:lnTo>
                  <a:lnTo>
                    <a:pt x="26981" y="357644"/>
                  </a:lnTo>
                  <a:lnTo>
                    <a:pt x="26839" y="355914"/>
                  </a:lnTo>
                  <a:lnTo>
                    <a:pt x="26697" y="354183"/>
                  </a:lnTo>
                  <a:lnTo>
                    <a:pt x="26569" y="352453"/>
                  </a:lnTo>
                  <a:lnTo>
                    <a:pt x="26434" y="350723"/>
                  </a:lnTo>
                  <a:lnTo>
                    <a:pt x="26311" y="348975"/>
                  </a:lnTo>
                  <a:lnTo>
                    <a:pt x="26189" y="347226"/>
                  </a:lnTo>
                  <a:lnTo>
                    <a:pt x="26073" y="345478"/>
                  </a:lnTo>
                  <a:lnTo>
                    <a:pt x="25957" y="343711"/>
                  </a:lnTo>
                  <a:lnTo>
                    <a:pt x="25848" y="341944"/>
                  </a:lnTo>
                  <a:lnTo>
                    <a:pt x="25745" y="340177"/>
                  </a:lnTo>
                  <a:lnTo>
                    <a:pt x="25642" y="338410"/>
                  </a:lnTo>
                  <a:lnTo>
                    <a:pt x="25545" y="336643"/>
                  </a:lnTo>
                  <a:lnTo>
                    <a:pt x="25358" y="333090"/>
                  </a:lnTo>
                  <a:lnTo>
                    <a:pt x="25191" y="329520"/>
                  </a:lnTo>
                  <a:lnTo>
                    <a:pt x="25037" y="325931"/>
                  </a:lnTo>
                  <a:lnTo>
                    <a:pt x="24895" y="322341"/>
                  </a:lnTo>
                  <a:lnTo>
                    <a:pt x="24766" y="318734"/>
                  </a:lnTo>
                  <a:lnTo>
                    <a:pt x="24650" y="315145"/>
                  </a:lnTo>
                  <a:lnTo>
                    <a:pt x="24547" y="311519"/>
                  </a:lnTo>
                  <a:lnTo>
                    <a:pt x="24464" y="307911"/>
                  </a:lnTo>
                  <a:lnTo>
                    <a:pt x="24386" y="304304"/>
                  </a:lnTo>
                  <a:lnTo>
                    <a:pt x="24322" y="300678"/>
                  </a:lnTo>
                  <a:lnTo>
                    <a:pt x="24264" y="297070"/>
                  </a:lnTo>
                  <a:lnTo>
                    <a:pt x="24219" y="293444"/>
                  </a:lnTo>
                  <a:lnTo>
                    <a:pt x="24187" y="289837"/>
                  </a:lnTo>
                  <a:lnTo>
                    <a:pt x="24167" y="286229"/>
                  </a:lnTo>
                  <a:lnTo>
                    <a:pt x="24155" y="282640"/>
                  </a:lnTo>
                  <a:lnTo>
                    <a:pt x="24155" y="279051"/>
                  </a:lnTo>
                  <a:lnTo>
                    <a:pt x="24161" y="275480"/>
                  </a:lnTo>
                  <a:lnTo>
                    <a:pt x="24174" y="271910"/>
                  </a:lnTo>
                  <a:lnTo>
                    <a:pt x="24200" y="268339"/>
                  </a:lnTo>
                  <a:lnTo>
                    <a:pt x="24232" y="264805"/>
                  </a:lnTo>
                  <a:lnTo>
                    <a:pt x="24270" y="261271"/>
                  </a:lnTo>
                  <a:lnTo>
                    <a:pt x="24316" y="257774"/>
                  </a:lnTo>
                  <a:lnTo>
                    <a:pt x="24373" y="254277"/>
                  </a:lnTo>
                  <a:lnTo>
                    <a:pt x="24431" y="250798"/>
                  </a:lnTo>
                  <a:lnTo>
                    <a:pt x="24502" y="247356"/>
                  </a:lnTo>
                  <a:lnTo>
                    <a:pt x="24573" y="243933"/>
                  </a:lnTo>
                  <a:lnTo>
                    <a:pt x="24650" y="240528"/>
                  </a:lnTo>
                  <a:lnTo>
                    <a:pt x="24734" y="237141"/>
                  </a:lnTo>
                  <a:lnTo>
                    <a:pt x="24824" y="233791"/>
                  </a:lnTo>
                  <a:lnTo>
                    <a:pt x="24914" y="230478"/>
                  </a:lnTo>
                  <a:lnTo>
                    <a:pt x="25011" y="227183"/>
                  </a:lnTo>
                  <a:lnTo>
                    <a:pt x="25107" y="223926"/>
                  </a:lnTo>
                  <a:lnTo>
                    <a:pt x="25217" y="220705"/>
                  </a:lnTo>
                  <a:lnTo>
                    <a:pt x="25429" y="214355"/>
                  </a:lnTo>
                  <a:lnTo>
                    <a:pt x="25436" y="214207"/>
                  </a:lnTo>
                  <a:lnTo>
                    <a:pt x="25442" y="214079"/>
                  </a:lnTo>
                  <a:lnTo>
                    <a:pt x="25436" y="213821"/>
                  </a:lnTo>
                  <a:lnTo>
                    <a:pt x="25423" y="213600"/>
                  </a:lnTo>
                  <a:lnTo>
                    <a:pt x="25403" y="213361"/>
                  </a:lnTo>
                  <a:lnTo>
                    <a:pt x="25854" y="212827"/>
                  </a:lnTo>
                  <a:lnTo>
                    <a:pt x="26305" y="212256"/>
                  </a:lnTo>
                  <a:lnTo>
                    <a:pt x="26749" y="211649"/>
                  </a:lnTo>
                  <a:lnTo>
                    <a:pt x="27187" y="210986"/>
                  </a:lnTo>
                  <a:lnTo>
                    <a:pt x="27618" y="210305"/>
                  </a:lnTo>
                  <a:lnTo>
                    <a:pt x="28043" y="209588"/>
                  </a:lnTo>
                  <a:lnTo>
                    <a:pt x="28461" y="208833"/>
                  </a:lnTo>
                  <a:lnTo>
                    <a:pt x="28880" y="208041"/>
                  </a:lnTo>
                  <a:lnTo>
                    <a:pt x="29285" y="207232"/>
                  </a:lnTo>
                  <a:lnTo>
                    <a:pt x="29685" y="206385"/>
                  </a:lnTo>
                  <a:lnTo>
                    <a:pt x="30084" y="205501"/>
                  </a:lnTo>
                  <a:lnTo>
                    <a:pt x="30470" y="204581"/>
                  </a:lnTo>
                  <a:lnTo>
                    <a:pt x="30850" y="203642"/>
                  </a:lnTo>
                  <a:lnTo>
                    <a:pt x="31230" y="202667"/>
                  </a:lnTo>
                  <a:lnTo>
                    <a:pt x="31597" y="201655"/>
                  </a:lnTo>
                  <a:lnTo>
                    <a:pt x="31957" y="200624"/>
                  </a:lnTo>
                  <a:lnTo>
                    <a:pt x="32311" y="199575"/>
                  </a:lnTo>
                  <a:lnTo>
                    <a:pt x="32659" y="198489"/>
                  </a:lnTo>
                  <a:lnTo>
                    <a:pt x="33000" y="197384"/>
                  </a:lnTo>
                  <a:lnTo>
                    <a:pt x="33335" y="196243"/>
                  </a:lnTo>
                  <a:lnTo>
                    <a:pt x="33663" y="195102"/>
                  </a:lnTo>
                  <a:lnTo>
                    <a:pt x="33979" y="193906"/>
                  </a:lnTo>
                  <a:lnTo>
                    <a:pt x="34288" y="192709"/>
                  </a:lnTo>
                  <a:lnTo>
                    <a:pt x="34597" y="191495"/>
                  </a:lnTo>
                  <a:lnTo>
                    <a:pt x="34886" y="190243"/>
                  </a:lnTo>
                  <a:lnTo>
                    <a:pt x="35176" y="188973"/>
                  </a:lnTo>
                  <a:lnTo>
                    <a:pt x="35459" y="187685"/>
                  </a:lnTo>
                  <a:lnTo>
                    <a:pt x="35730" y="186396"/>
                  </a:lnTo>
                  <a:lnTo>
                    <a:pt x="35994" y="185071"/>
                  </a:lnTo>
                  <a:lnTo>
                    <a:pt x="36251" y="183727"/>
                  </a:lnTo>
                  <a:lnTo>
                    <a:pt x="36496" y="182365"/>
                  </a:lnTo>
                  <a:lnTo>
                    <a:pt x="36734" y="181003"/>
                  </a:lnTo>
                  <a:lnTo>
                    <a:pt x="36966" y="179604"/>
                  </a:lnTo>
                  <a:lnTo>
                    <a:pt x="37191" y="178206"/>
                  </a:lnTo>
                  <a:lnTo>
                    <a:pt x="37403" y="176788"/>
                  </a:lnTo>
                  <a:lnTo>
                    <a:pt x="37610" y="175371"/>
                  </a:lnTo>
                  <a:lnTo>
                    <a:pt x="37803" y="173917"/>
                  </a:lnTo>
                  <a:lnTo>
                    <a:pt x="37989" y="172481"/>
                  </a:lnTo>
                  <a:lnTo>
                    <a:pt x="38170" y="171009"/>
                  </a:lnTo>
                  <a:lnTo>
                    <a:pt x="38337" y="169537"/>
                  </a:lnTo>
                  <a:lnTo>
                    <a:pt x="38498" y="168064"/>
                  </a:lnTo>
                  <a:lnTo>
                    <a:pt x="38652" y="166573"/>
                  </a:lnTo>
                  <a:lnTo>
                    <a:pt x="38788" y="165064"/>
                  </a:lnTo>
                  <a:lnTo>
                    <a:pt x="38923" y="163555"/>
                  </a:lnTo>
                  <a:lnTo>
                    <a:pt x="39045" y="162045"/>
                  </a:lnTo>
                  <a:lnTo>
                    <a:pt x="39155" y="160536"/>
                  </a:lnTo>
                  <a:lnTo>
                    <a:pt x="39258" y="159008"/>
                  </a:lnTo>
                  <a:lnTo>
                    <a:pt x="39354" y="157481"/>
                  </a:lnTo>
                  <a:lnTo>
                    <a:pt x="39438" y="155953"/>
                  </a:lnTo>
                  <a:lnTo>
                    <a:pt x="39509" y="154425"/>
                  </a:lnTo>
                  <a:lnTo>
                    <a:pt x="39573" y="152879"/>
                  </a:lnTo>
                  <a:lnTo>
                    <a:pt x="39625" y="151352"/>
                  </a:lnTo>
                  <a:lnTo>
                    <a:pt x="39670" y="149824"/>
                  </a:lnTo>
                  <a:lnTo>
                    <a:pt x="39695" y="148278"/>
                  </a:lnTo>
                  <a:lnTo>
                    <a:pt x="39721" y="146750"/>
                  </a:lnTo>
                  <a:lnTo>
                    <a:pt x="39728" y="145204"/>
                  </a:lnTo>
                  <a:lnTo>
                    <a:pt x="39728" y="143676"/>
                  </a:lnTo>
                  <a:lnTo>
                    <a:pt x="39721" y="142149"/>
                  </a:lnTo>
                  <a:lnTo>
                    <a:pt x="39695" y="140639"/>
                  </a:lnTo>
                  <a:lnTo>
                    <a:pt x="39663" y="139112"/>
                  </a:lnTo>
                  <a:lnTo>
                    <a:pt x="39625" y="137602"/>
                  </a:lnTo>
                  <a:lnTo>
                    <a:pt x="39567" y="136093"/>
                  </a:lnTo>
                  <a:lnTo>
                    <a:pt x="39502" y="134602"/>
                  </a:lnTo>
                  <a:lnTo>
                    <a:pt x="39425" y="133111"/>
                  </a:lnTo>
                  <a:lnTo>
                    <a:pt x="39431" y="132983"/>
                  </a:lnTo>
                  <a:lnTo>
                    <a:pt x="39431" y="132854"/>
                  </a:lnTo>
                  <a:lnTo>
                    <a:pt x="39431" y="132707"/>
                  </a:lnTo>
                  <a:lnTo>
                    <a:pt x="39425" y="132578"/>
                  </a:lnTo>
                  <a:lnTo>
                    <a:pt x="39406" y="132302"/>
                  </a:lnTo>
                  <a:lnTo>
                    <a:pt x="39367" y="132044"/>
                  </a:lnTo>
                  <a:lnTo>
                    <a:pt x="39367" y="131952"/>
                  </a:lnTo>
                  <a:lnTo>
                    <a:pt x="39341" y="131621"/>
                  </a:lnTo>
                  <a:lnTo>
                    <a:pt x="39303" y="131308"/>
                  </a:lnTo>
                  <a:lnTo>
                    <a:pt x="39258" y="131032"/>
                  </a:lnTo>
                  <a:lnTo>
                    <a:pt x="39200" y="130774"/>
                  </a:lnTo>
                  <a:lnTo>
                    <a:pt x="39142" y="130553"/>
                  </a:lnTo>
                  <a:lnTo>
                    <a:pt x="39071" y="130351"/>
                  </a:lnTo>
                  <a:lnTo>
                    <a:pt x="38994" y="130167"/>
                  </a:lnTo>
                  <a:lnTo>
                    <a:pt x="38910" y="130019"/>
                  </a:lnTo>
                  <a:lnTo>
                    <a:pt x="38826" y="129909"/>
                  </a:lnTo>
                  <a:lnTo>
                    <a:pt x="38736" y="129798"/>
                  </a:lnTo>
                  <a:lnTo>
                    <a:pt x="38640" y="129743"/>
                  </a:lnTo>
                  <a:lnTo>
                    <a:pt x="38543" y="129688"/>
                  </a:lnTo>
                  <a:lnTo>
                    <a:pt x="38440" y="129670"/>
                  </a:lnTo>
                  <a:lnTo>
                    <a:pt x="38337" y="129670"/>
                  </a:lnTo>
                  <a:lnTo>
                    <a:pt x="38240" y="129706"/>
                  </a:lnTo>
                  <a:lnTo>
                    <a:pt x="38137" y="129743"/>
                  </a:lnTo>
                  <a:lnTo>
                    <a:pt x="37391" y="128841"/>
                  </a:lnTo>
                  <a:lnTo>
                    <a:pt x="36650" y="127958"/>
                  </a:lnTo>
                  <a:lnTo>
                    <a:pt x="35163" y="126228"/>
                  </a:lnTo>
                  <a:lnTo>
                    <a:pt x="34423" y="125363"/>
                  </a:lnTo>
                  <a:lnTo>
                    <a:pt x="33682" y="124498"/>
                  </a:lnTo>
                  <a:lnTo>
                    <a:pt x="32942" y="123614"/>
                  </a:lnTo>
                  <a:lnTo>
                    <a:pt x="32215" y="122712"/>
                  </a:lnTo>
                  <a:lnTo>
                    <a:pt x="32086" y="122565"/>
                  </a:lnTo>
                  <a:lnTo>
                    <a:pt x="31964" y="122454"/>
                  </a:lnTo>
                  <a:lnTo>
                    <a:pt x="31848" y="122362"/>
                  </a:lnTo>
                  <a:lnTo>
                    <a:pt x="31725" y="122289"/>
                  </a:lnTo>
                  <a:lnTo>
                    <a:pt x="31603" y="122252"/>
                  </a:lnTo>
                  <a:lnTo>
                    <a:pt x="31487" y="122234"/>
                  </a:lnTo>
                  <a:lnTo>
                    <a:pt x="31371" y="122234"/>
                  </a:lnTo>
                  <a:lnTo>
                    <a:pt x="31262" y="122252"/>
                  </a:lnTo>
                  <a:lnTo>
                    <a:pt x="31152" y="122289"/>
                  </a:lnTo>
                  <a:lnTo>
                    <a:pt x="31043" y="122362"/>
                  </a:lnTo>
                  <a:lnTo>
                    <a:pt x="30940" y="122436"/>
                  </a:lnTo>
                  <a:lnTo>
                    <a:pt x="30837" y="122547"/>
                  </a:lnTo>
                  <a:lnTo>
                    <a:pt x="30740" y="122657"/>
                  </a:lnTo>
                  <a:lnTo>
                    <a:pt x="30650" y="122804"/>
                  </a:lnTo>
                  <a:lnTo>
                    <a:pt x="30560" y="122951"/>
                  </a:lnTo>
                  <a:lnTo>
                    <a:pt x="30470" y="123135"/>
                  </a:lnTo>
                  <a:lnTo>
                    <a:pt x="30393" y="123320"/>
                  </a:lnTo>
                  <a:lnTo>
                    <a:pt x="30316" y="123522"/>
                  </a:lnTo>
                  <a:lnTo>
                    <a:pt x="30245" y="123743"/>
                  </a:lnTo>
                  <a:lnTo>
                    <a:pt x="30180" y="123982"/>
                  </a:lnTo>
                  <a:lnTo>
                    <a:pt x="30116" y="124240"/>
                  </a:lnTo>
                  <a:lnTo>
                    <a:pt x="30064" y="124498"/>
                  </a:lnTo>
                  <a:lnTo>
                    <a:pt x="30013" y="124774"/>
                  </a:lnTo>
                  <a:lnTo>
                    <a:pt x="29974" y="125068"/>
                  </a:lnTo>
                  <a:lnTo>
                    <a:pt x="29936" y="125381"/>
                  </a:lnTo>
                  <a:lnTo>
                    <a:pt x="29910" y="125694"/>
                  </a:lnTo>
                  <a:lnTo>
                    <a:pt x="29891" y="126007"/>
                  </a:lnTo>
                  <a:lnTo>
                    <a:pt x="29871" y="126357"/>
                  </a:lnTo>
                  <a:lnTo>
                    <a:pt x="29865" y="126688"/>
                  </a:lnTo>
                  <a:lnTo>
                    <a:pt x="29865" y="127056"/>
                  </a:lnTo>
                  <a:lnTo>
                    <a:pt x="29878" y="127406"/>
                  </a:lnTo>
                  <a:lnTo>
                    <a:pt x="29891" y="127792"/>
                  </a:lnTo>
                  <a:lnTo>
                    <a:pt x="29955" y="128933"/>
                  </a:lnTo>
                  <a:lnTo>
                    <a:pt x="30006" y="130093"/>
                  </a:lnTo>
                  <a:lnTo>
                    <a:pt x="30045" y="131271"/>
                  </a:lnTo>
                  <a:lnTo>
                    <a:pt x="30071" y="132467"/>
                  </a:lnTo>
                  <a:lnTo>
                    <a:pt x="30084" y="133664"/>
                  </a:lnTo>
                  <a:lnTo>
                    <a:pt x="30084" y="134860"/>
                  </a:lnTo>
                  <a:lnTo>
                    <a:pt x="30077" y="136056"/>
                  </a:lnTo>
                  <a:lnTo>
                    <a:pt x="30052" y="137271"/>
                  </a:lnTo>
                  <a:lnTo>
                    <a:pt x="30013" y="138468"/>
                  </a:lnTo>
                  <a:lnTo>
                    <a:pt x="29961" y="139664"/>
                  </a:lnTo>
                  <a:lnTo>
                    <a:pt x="29897" y="140842"/>
                  </a:lnTo>
                  <a:lnTo>
                    <a:pt x="29813" y="142020"/>
                  </a:lnTo>
                  <a:lnTo>
                    <a:pt x="29768" y="142609"/>
                  </a:lnTo>
                  <a:lnTo>
                    <a:pt x="29717" y="143179"/>
                  </a:lnTo>
                  <a:lnTo>
                    <a:pt x="29665" y="143750"/>
                  </a:lnTo>
                  <a:lnTo>
                    <a:pt x="29607" y="144321"/>
                  </a:lnTo>
                  <a:lnTo>
                    <a:pt x="29549" y="144891"/>
                  </a:lnTo>
                  <a:lnTo>
                    <a:pt x="29485" y="145462"/>
                  </a:lnTo>
                  <a:lnTo>
                    <a:pt x="29414" y="146014"/>
                  </a:lnTo>
                  <a:lnTo>
                    <a:pt x="29343" y="146566"/>
                  </a:lnTo>
                  <a:lnTo>
                    <a:pt x="29266" y="147100"/>
                  </a:lnTo>
                  <a:lnTo>
                    <a:pt x="29182" y="147652"/>
                  </a:lnTo>
                  <a:lnTo>
                    <a:pt x="29099" y="148186"/>
                  </a:lnTo>
                  <a:lnTo>
                    <a:pt x="29015" y="148701"/>
                  </a:lnTo>
                  <a:lnTo>
                    <a:pt x="28919" y="149235"/>
                  </a:lnTo>
                  <a:lnTo>
                    <a:pt x="28822" y="149732"/>
                  </a:lnTo>
                  <a:lnTo>
                    <a:pt x="28719" y="150247"/>
                  </a:lnTo>
                  <a:lnTo>
                    <a:pt x="28616" y="150744"/>
                  </a:lnTo>
                  <a:lnTo>
                    <a:pt x="28506" y="151223"/>
                  </a:lnTo>
                  <a:lnTo>
                    <a:pt x="28391" y="151701"/>
                  </a:lnTo>
                  <a:lnTo>
                    <a:pt x="28275" y="152180"/>
                  </a:lnTo>
                  <a:lnTo>
                    <a:pt x="28152" y="152640"/>
                  </a:lnTo>
                  <a:lnTo>
                    <a:pt x="28024" y="153082"/>
                  </a:lnTo>
                  <a:lnTo>
                    <a:pt x="27895" y="153542"/>
                  </a:lnTo>
                  <a:lnTo>
                    <a:pt x="27753" y="153965"/>
                  </a:lnTo>
                  <a:lnTo>
                    <a:pt x="27618" y="154389"/>
                  </a:lnTo>
                  <a:lnTo>
                    <a:pt x="27470" y="154793"/>
                  </a:lnTo>
                  <a:lnTo>
                    <a:pt x="27322" y="155198"/>
                  </a:lnTo>
                  <a:lnTo>
                    <a:pt x="27167" y="155585"/>
                  </a:lnTo>
                  <a:lnTo>
                    <a:pt x="27006" y="155953"/>
                  </a:lnTo>
                  <a:lnTo>
                    <a:pt x="26839" y="156321"/>
                  </a:lnTo>
                  <a:lnTo>
                    <a:pt x="26672" y="156671"/>
                  </a:lnTo>
                  <a:lnTo>
                    <a:pt x="26498" y="157021"/>
                  </a:lnTo>
                  <a:lnTo>
                    <a:pt x="26324" y="157352"/>
                  </a:lnTo>
                  <a:lnTo>
                    <a:pt x="26137" y="157665"/>
                  </a:lnTo>
                  <a:lnTo>
                    <a:pt x="25951" y="157959"/>
                  </a:lnTo>
                  <a:lnTo>
                    <a:pt x="25758" y="158235"/>
                  </a:lnTo>
                  <a:lnTo>
                    <a:pt x="25558" y="158511"/>
                  </a:lnTo>
                  <a:lnTo>
                    <a:pt x="25352" y="158769"/>
                  </a:lnTo>
                  <a:lnTo>
                    <a:pt x="25146" y="159008"/>
                  </a:lnTo>
                  <a:lnTo>
                    <a:pt x="24934" y="159229"/>
                  </a:lnTo>
                  <a:lnTo>
                    <a:pt x="24715" y="159450"/>
                  </a:lnTo>
                  <a:lnTo>
                    <a:pt x="24541" y="159597"/>
                  </a:lnTo>
                  <a:lnTo>
                    <a:pt x="24367" y="159745"/>
                  </a:lnTo>
                  <a:lnTo>
                    <a:pt x="24193" y="159855"/>
                  </a:lnTo>
                  <a:lnTo>
                    <a:pt x="24026" y="159965"/>
                  </a:lnTo>
                  <a:lnTo>
                    <a:pt x="23858" y="160039"/>
                  </a:lnTo>
                  <a:lnTo>
                    <a:pt x="23691" y="160113"/>
                  </a:lnTo>
                  <a:lnTo>
                    <a:pt x="23530" y="160150"/>
                  </a:lnTo>
                  <a:lnTo>
                    <a:pt x="23369" y="160186"/>
                  </a:lnTo>
                  <a:lnTo>
                    <a:pt x="23215" y="160205"/>
                  </a:lnTo>
                  <a:lnTo>
                    <a:pt x="23060" y="160205"/>
                  </a:lnTo>
                  <a:lnTo>
                    <a:pt x="22906" y="160186"/>
                  </a:lnTo>
                  <a:lnTo>
                    <a:pt x="22758" y="160150"/>
                  </a:lnTo>
                  <a:lnTo>
                    <a:pt x="22609" y="160094"/>
                  </a:lnTo>
                  <a:lnTo>
                    <a:pt x="22468" y="160039"/>
                  </a:lnTo>
                  <a:lnTo>
                    <a:pt x="22326" y="159965"/>
                  </a:lnTo>
                  <a:lnTo>
                    <a:pt x="22191" y="159855"/>
                  </a:lnTo>
                  <a:lnTo>
                    <a:pt x="22049" y="159745"/>
                  </a:lnTo>
                  <a:lnTo>
                    <a:pt x="21921" y="159634"/>
                  </a:lnTo>
                  <a:lnTo>
                    <a:pt x="21792" y="159487"/>
                  </a:lnTo>
                  <a:lnTo>
                    <a:pt x="21663" y="159340"/>
                  </a:lnTo>
                  <a:lnTo>
                    <a:pt x="21534" y="159174"/>
                  </a:lnTo>
                  <a:lnTo>
                    <a:pt x="21419" y="158990"/>
                  </a:lnTo>
                  <a:lnTo>
                    <a:pt x="21296" y="158806"/>
                  </a:lnTo>
                  <a:lnTo>
                    <a:pt x="21180" y="158603"/>
                  </a:lnTo>
                  <a:lnTo>
                    <a:pt x="21071" y="158383"/>
                  </a:lnTo>
                  <a:lnTo>
                    <a:pt x="20961" y="158162"/>
                  </a:lnTo>
                  <a:lnTo>
                    <a:pt x="20852" y="157922"/>
                  </a:lnTo>
                  <a:lnTo>
                    <a:pt x="20749" y="157665"/>
                  </a:lnTo>
                  <a:lnTo>
                    <a:pt x="20652" y="157407"/>
                  </a:lnTo>
                  <a:lnTo>
                    <a:pt x="20556" y="157131"/>
                  </a:lnTo>
                  <a:lnTo>
                    <a:pt x="20459" y="156855"/>
                  </a:lnTo>
                  <a:lnTo>
                    <a:pt x="20369" y="156560"/>
                  </a:lnTo>
                  <a:lnTo>
                    <a:pt x="20285" y="156248"/>
                  </a:lnTo>
                  <a:lnTo>
                    <a:pt x="20202" y="155935"/>
                  </a:lnTo>
                  <a:lnTo>
                    <a:pt x="20118" y="155603"/>
                  </a:lnTo>
                  <a:lnTo>
                    <a:pt x="20041" y="155272"/>
                  </a:lnTo>
                  <a:lnTo>
                    <a:pt x="19970" y="154922"/>
                  </a:lnTo>
                  <a:lnTo>
                    <a:pt x="19899" y="154573"/>
                  </a:lnTo>
                  <a:lnTo>
                    <a:pt x="19835" y="154223"/>
                  </a:lnTo>
                  <a:lnTo>
                    <a:pt x="19770" y="153855"/>
                  </a:lnTo>
                  <a:lnTo>
                    <a:pt x="19712" y="153468"/>
                  </a:lnTo>
                  <a:lnTo>
                    <a:pt x="19655" y="153082"/>
                  </a:lnTo>
                  <a:lnTo>
                    <a:pt x="19603" y="152695"/>
                  </a:lnTo>
                  <a:lnTo>
                    <a:pt x="19558" y="152290"/>
                  </a:lnTo>
                  <a:lnTo>
                    <a:pt x="19513" y="151885"/>
                  </a:lnTo>
                  <a:lnTo>
                    <a:pt x="19474" y="151462"/>
                  </a:lnTo>
                  <a:lnTo>
                    <a:pt x="19436" y="151057"/>
                  </a:lnTo>
                  <a:lnTo>
                    <a:pt x="19403" y="150615"/>
                  </a:lnTo>
                  <a:lnTo>
                    <a:pt x="19371" y="150192"/>
                  </a:lnTo>
                  <a:lnTo>
                    <a:pt x="19346" y="149750"/>
                  </a:lnTo>
                  <a:lnTo>
                    <a:pt x="19326" y="149309"/>
                  </a:lnTo>
                  <a:lnTo>
                    <a:pt x="19307" y="148867"/>
                  </a:lnTo>
                  <a:lnTo>
                    <a:pt x="19294" y="148407"/>
                  </a:lnTo>
                  <a:lnTo>
                    <a:pt x="19288" y="147947"/>
                  </a:lnTo>
                  <a:lnTo>
                    <a:pt x="19281" y="147486"/>
                  </a:lnTo>
                  <a:lnTo>
                    <a:pt x="19281" y="147026"/>
                  </a:lnTo>
                  <a:lnTo>
                    <a:pt x="19281" y="146548"/>
                  </a:lnTo>
                  <a:lnTo>
                    <a:pt x="19288" y="146069"/>
                  </a:lnTo>
                  <a:lnTo>
                    <a:pt x="19300" y="145591"/>
                  </a:lnTo>
                  <a:lnTo>
                    <a:pt x="19313" y="145112"/>
                  </a:lnTo>
                  <a:lnTo>
                    <a:pt x="19333" y="144633"/>
                  </a:lnTo>
                  <a:lnTo>
                    <a:pt x="19358" y="144137"/>
                  </a:lnTo>
                  <a:lnTo>
                    <a:pt x="19384" y="143658"/>
                  </a:lnTo>
                  <a:lnTo>
                    <a:pt x="19416" y="143161"/>
                  </a:lnTo>
                  <a:lnTo>
                    <a:pt x="19468" y="142554"/>
                  </a:lnTo>
                  <a:lnTo>
                    <a:pt x="19519" y="141965"/>
                  </a:lnTo>
                  <a:lnTo>
                    <a:pt x="19577" y="141357"/>
                  </a:lnTo>
                  <a:lnTo>
                    <a:pt x="19642" y="140768"/>
                  </a:lnTo>
                  <a:lnTo>
                    <a:pt x="19706" y="140198"/>
                  </a:lnTo>
                  <a:lnTo>
                    <a:pt x="19783" y="139627"/>
                  </a:lnTo>
                  <a:lnTo>
                    <a:pt x="19861" y="139075"/>
                  </a:lnTo>
                  <a:lnTo>
                    <a:pt x="19938" y="138523"/>
                  </a:lnTo>
                  <a:lnTo>
                    <a:pt x="20022" y="137971"/>
                  </a:lnTo>
                  <a:lnTo>
                    <a:pt x="20112" y="137437"/>
                  </a:lnTo>
                  <a:lnTo>
                    <a:pt x="20208" y="136903"/>
                  </a:lnTo>
                  <a:lnTo>
                    <a:pt x="20305" y="136369"/>
                  </a:lnTo>
                  <a:lnTo>
                    <a:pt x="20408" y="135854"/>
                  </a:lnTo>
                  <a:lnTo>
                    <a:pt x="20517" y="135357"/>
                  </a:lnTo>
                  <a:lnTo>
                    <a:pt x="20627" y="134860"/>
                  </a:lnTo>
                  <a:lnTo>
                    <a:pt x="20743" y="134363"/>
                  </a:lnTo>
                  <a:lnTo>
                    <a:pt x="20858" y="133884"/>
                  </a:lnTo>
                  <a:lnTo>
                    <a:pt x="20981" y="133406"/>
                  </a:lnTo>
                  <a:lnTo>
                    <a:pt x="21109" y="132927"/>
                  </a:lnTo>
                  <a:lnTo>
                    <a:pt x="21238" y="132467"/>
                  </a:lnTo>
                  <a:lnTo>
                    <a:pt x="21373" y="132007"/>
                  </a:lnTo>
                  <a:lnTo>
                    <a:pt x="21509" y="131565"/>
                  </a:lnTo>
                  <a:lnTo>
                    <a:pt x="21650" y="131124"/>
                  </a:lnTo>
                  <a:lnTo>
                    <a:pt x="21792" y="130682"/>
                  </a:lnTo>
                  <a:lnTo>
                    <a:pt x="21940" y="130259"/>
                  </a:lnTo>
                  <a:lnTo>
                    <a:pt x="22088" y="129835"/>
                  </a:lnTo>
                  <a:lnTo>
                    <a:pt x="22243" y="129430"/>
                  </a:lnTo>
                  <a:lnTo>
                    <a:pt x="22397" y="129007"/>
                  </a:lnTo>
                  <a:lnTo>
                    <a:pt x="22719" y="128215"/>
                  </a:lnTo>
                  <a:lnTo>
                    <a:pt x="23054" y="127461"/>
                  </a:lnTo>
                  <a:lnTo>
                    <a:pt x="23150" y="127222"/>
                  </a:lnTo>
                  <a:lnTo>
                    <a:pt x="23240" y="126982"/>
                  </a:lnTo>
                  <a:lnTo>
                    <a:pt x="23318" y="126743"/>
                  </a:lnTo>
                  <a:lnTo>
                    <a:pt x="23382" y="126485"/>
                  </a:lnTo>
                  <a:lnTo>
                    <a:pt x="23440" y="126246"/>
                  </a:lnTo>
                  <a:lnTo>
                    <a:pt x="23491" y="125988"/>
                  </a:lnTo>
                  <a:lnTo>
                    <a:pt x="23537" y="125731"/>
                  </a:lnTo>
                  <a:lnTo>
                    <a:pt x="23569" y="125473"/>
                  </a:lnTo>
                  <a:lnTo>
                    <a:pt x="23594" y="125215"/>
                  </a:lnTo>
                  <a:lnTo>
                    <a:pt x="23614" y="124939"/>
                  </a:lnTo>
                  <a:lnTo>
                    <a:pt x="23620" y="124682"/>
                  </a:lnTo>
                  <a:lnTo>
                    <a:pt x="23627" y="124424"/>
                  </a:lnTo>
                  <a:lnTo>
                    <a:pt x="23620" y="124166"/>
                  </a:lnTo>
                  <a:lnTo>
                    <a:pt x="23607" y="123909"/>
                  </a:lnTo>
                  <a:lnTo>
                    <a:pt x="23588" y="123651"/>
                  </a:lnTo>
                  <a:lnTo>
                    <a:pt x="23562" y="123393"/>
                  </a:lnTo>
                  <a:lnTo>
                    <a:pt x="23537" y="123154"/>
                  </a:lnTo>
                  <a:lnTo>
                    <a:pt x="23498" y="122896"/>
                  </a:lnTo>
                  <a:lnTo>
                    <a:pt x="23459" y="122657"/>
                  </a:lnTo>
                  <a:lnTo>
                    <a:pt x="23408" y="122436"/>
                  </a:lnTo>
                  <a:lnTo>
                    <a:pt x="23356" y="122197"/>
                  </a:lnTo>
                  <a:lnTo>
                    <a:pt x="23298" y="121976"/>
                  </a:lnTo>
                  <a:lnTo>
                    <a:pt x="23234" y="121755"/>
                  </a:lnTo>
                  <a:lnTo>
                    <a:pt x="23170" y="121553"/>
                  </a:lnTo>
                  <a:lnTo>
                    <a:pt x="23099" y="121350"/>
                  </a:lnTo>
                  <a:lnTo>
                    <a:pt x="23028" y="121166"/>
                  </a:lnTo>
                  <a:lnTo>
                    <a:pt x="22944" y="120982"/>
                  </a:lnTo>
                  <a:lnTo>
                    <a:pt x="22867" y="120816"/>
                  </a:lnTo>
                  <a:lnTo>
                    <a:pt x="22783" y="120669"/>
                  </a:lnTo>
                  <a:lnTo>
                    <a:pt x="22693" y="120522"/>
                  </a:lnTo>
                  <a:lnTo>
                    <a:pt x="22603" y="120375"/>
                  </a:lnTo>
                  <a:lnTo>
                    <a:pt x="22513" y="120264"/>
                  </a:lnTo>
                  <a:lnTo>
                    <a:pt x="22494" y="120191"/>
                  </a:lnTo>
                  <a:lnTo>
                    <a:pt x="22481" y="120099"/>
                  </a:lnTo>
                  <a:lnTo>
                    <a:pt x="22468" y="120007"/>
                  </a:lnTo>
                  <a:lnTo>
                    <a:pt x="22455" y="119933"/>
                  </a:lnTo>
                  <a:lnTo>
                    <a:pt x="22294" y="119344"/>
                  </a:lnTo>
                  <a:lnTo>
                    <a:pt x="22127" y="118773"/>
                  </a:lnTo>
                  <a:lnTo>
                    <a:pt x="21959" y="118203"/>
                  </a:lnTo>
                  <a:lnTo>
                    <a:pt x="21785" y="117669"/>
                  </a:lnTo>
                  <a:lnTo>
                    <a:pt x="21605" y="117117"/>
                  </a:lnTo>
                  <a:lnTo>
                    <a:pt x="21419" y="116601"/>
                  </a:lnTo>
                  <a:lnTo>
                    <a:pt x="21225" y="116086"/>
                  </a:lnTo>
                  <a:lnTo>
                    <a:pt x="21032" y="115571"/>
                  </a:lnTo>
                  <a:lnTo>
                    <a:pt x="20833" y="115092"/>
                  </a:lnTo>
                  <a:lnTo>
                    <a:pt x="20627" y="114595"/>
                  </a:lnTo>
                  <a:lnTo>
                    <a:pt x="20421" y="114135"/>
                  </a:lnTo>
                  <a:lnTo>
                    <a:pt x="20208" y="113675"/>
                  </a:lnTo>
                  <a:lnTo>
                    <a:pt x="19996" y="113215"/>
                  </a:lnTo>
                  <a:lnTo>
                    <a:pt x="19777" y="112773"/>
                  </a:lnTo>
                  <a:lnTo>
                    <a:pt x="19558" y="112350"/>
                  </a:lnTo>
                  <a:lnTo>
                    <a:pt x="19333" y="111926"/>
                  </a:lnTo>
                  <a:lnTo>
                    <a:pt x="19107" y="111503"/>
                  </a:lnTo>
                  <a:lnTo>
                    <a:pt x="18876" y="111117"/>
                  </a:lnTo>
                  <a:lnTo>
                    <a:pt x="18644" y="110712"/>
                  </a:lnTo>
                  <a:lnTo>
                    <a:pt x="18412" y="110343"/>
                  </a:lnTo>
                  <a:lnTo>
                    <a:pt x="17942" y="109589"/>
                  </a:lnTo>
                  <a:lnTo>
                    <a:pt x="17459" y="108889"/>
                  </a:lnTo>
                  <a:lnTo>
                    <a:pt x="16983" y="108227"/>
                  </a:lnTo>
                  <a:lnTo>
                    <a:pt x="16494" y="107601"/>
                  </a:lnTo>
                  <a:lnTo>
                    <a:pt x="16011" y="106994"/>
                  </a:lnTo>
                  <a:lnTo>
                    <a:pt x="15528" y="106423"/>
                  </a:lnTo>
                  <a:lnTo>
                    <a:pt x="15522" y="106184"/>
                  </a:lnTo>
                  <a:lnTo>
                    <a:pt x="15515" y="105963"/>
                  </a:lnTo>
                  <a:lnTo>
                    <a:pt x="15502" y="105724"/>
                  </a:lnTo>
                  <a:lnTo>
                    <a:pt x="15483" y="105484"/>
                  </a:lnTo>
                  <a:lnTo>
                    <a:pt x="15464" y="105263"/>
                  </a:lnTo>
                  <a:lnTo>
                    <a:pt x="15438" y="105024"/>
                  </a:lnTo>
                  <a:lnTo>
                    <a:pt x="15406" y="104803"/>
                  </a:lnTo>
                  <a:lnTo>
                    <a:pt x="15373" y="104582"/>
                  </a:lnTo>
                  <a:lnTo>
                    <a:pt x="15335" y="104380"/>
                  </a:lnTo>
                  <a:lnTo>
                    <a:pt x="15296" y="104178"/>
                  </a:lnTo>
                  <a:lnTo>
                    <a:pt x="15251" y="103975"/>
                  </a:lnTo>
                  <a:lnTo>
                    <a:pt x="15200" y="103773"/>
                  </a:lnTo>
                  <a:lnTo>
                    <a:pt x="15148" y="103589"/>
                  </a:lnTo>
                  <a:lnTo>
                    <a:pt x="15097" y="103404"/>
                  </a:lnTo>
                  <a:lnTo>
                    <a:pt x="15032" y="103239"/>
                  </a:lnTo>
                  <a:lnTo>
                    <a:pt x="14974" y="103073"/>
                  </a:lnTo>
                  <a:lnTo>
                    <a:pt x="14910" y="102926"/>
                  </a:lnTo>
                  <a:lnTo>
                    <a:pt x="14839" y="102779"/>
                  </a:lnTo>
                  <a:lnTo>
                    <a:pt x="14768" y="102650"/>
                  </a:lnTo>
                  <a:lnTo>
                    <a:pt x="14691" y="102521"/>
                  </a:lnTo>
                  <a:lnTo>
                    <a:pt x="14614" y="102429"/>
                  </a:lnTo>
                  <a:lnTo>
                    <a:pt x="14537" y="102319"/>
                  </a:lnTo>
                  <a:lnTo>
                    <a:pt x="14453" y="102245"/>
                  </a:lnTo>
                  <a:lnTo>
                    <a:pt x="14363" y="102171"/>
                  </a:lnTo>
                  <a:lnTo>
                    <a:pt x="14273" y="102116"/>
                  </a:lnTo>
                  <a:lnTo>
                    <a:pt x="14182" y="102079"/>
                  </a:lnTo>
                  <a:lnTo>
                    <a:pt x="14086" y="102061"/>
                  </a:lnTo>
                  <a:lnTo>
                    <a:pt x="13989" y="102042"/>
                  </a:lnTo>
                  <a:lnTo>
                    <a:pt x="13893" y="102042"/>
                  </a:lnTo>
                  <a:lnTo>
                    <a:pt x="13790" y="102079"/>
                  </a:lnTo>
                  <a:lnTo>
                    <a:pt x="13687" y="102116"/>
                  </a:lnTo>
                  <a:lnTo>
                    <a:pt x="13584" y="102171"/>
                  </a:lnTo>
                  <a:lnTo>
                    <a:pt x="13191" y="102447"/>
                  </a:lnTo>
                  <a:lnTo>
                    <a:pt x="12805" y="102742"/>
                  </a:lnTo>
                  <a:lnTo>
                    <a:pt x="12425" y="103073"/>
                  </a:lnTo>
                  <a:lnTo>
                    <a:pt x="12045" y="103404"/>
                  </a:lnTo>
                  <a:lnTo>
                    <a:pt x="11678" y="103754"/>
                  </a:lnTo>
                  <a:lnTo>
                    <a:pt x="11318" y="104141"/>
                  </a:lnTo>
                  <a:lnTo>
                    <a:pt x="10957" y="104527"/>
                  </a:lnTo>
                  <a:lnTo>
                    <a:pt x="10609" y="104951"/>
                  </a:lnTo>
                  <a:lnTo>
                    <a:pt x="10262" y="105392"/>
                  </a:lnTo>
                  <a:lnTo>
                    <a:pt x="9927" y="105834"/>
                  </a:lnTo>
                  <a:lnTo>
                    <a:pt x="9592" y="106313"/>
                  </a:lnTo>
                  <a:lnTo>
                    <a:pt x="9264" y="106791"/>
                  </a:lnTo>
                  <a:lnTo>
                    <a:pt x="8942" y="107307"/>
                  </a:lnTo>
                  <a:lnTo>
                    <a:pt x="8627" y="107822"/>
                  </a:lnTo>
                  <a:lnTo>
                    <a:pt x="8318" y="108356"/>
                  </a:lnTo>
                  <a:lnTo>
                    <a:pt x="8015" y="108908"/>
                  </a:lnTo>
                  <a:lnTo>
                    <a:pt x="7712" y="109478"/>
                  </a:lnTo>
                  <a:lnTo>
                    <a:pt x="7423" y="110067"/>
                  </a:lnTo>
                  <a:lnTo>
                    <a:pt x="7133" y="110675"/>
                  </a:lnTo>
                  <a:lnTo>
                    <a:pt x="6850" y="111301"/>
                  </a:lnTo>
                  <a:lnTo>
                    <a:pt x="6579" y="111926"/>
                  </a:lnTo>
                  <a:lnTo>
                    <a:pt x="6309" y="112571"/>
                  </a:lnTo>
                  <a:lnTo>
                    <a:pt x="6045" y="113233"/>
                  </a:lnTo>
                  <a:lnTo>
                    <a:pt x="5788" y="113914"/>
                  </a:lnTo>
                  <a:lnTo>
                    <a:pt x="5530" y="114614"/>
                  </a:lnTo>
                  <a:lnTo>
                    <a:pt x="5285" y="115313"/>
                  </a:lnTo>
                  <a:lnTo>
                    <a:pt x="5047" y="116031"/>
                  </a:lnTo>
                  <a:lnTo>
                    <a:pt x="4809" y="116767"/>
                  </a:lnTo>
                  <a:lnTo>
                    <a:pt x="4584" y="117503"/>
                  </a:lnTo>
                  <a:lnTo>
                    <a:pt x="4358" y="118258"/>
                  </a:lnTo>
                  <a:lnTo>
                    <a:pt x="4140" y="119031"/>
                  </a:lnTo>
                  <a:lnTo>
                    <a:pt x="3927" y="119822"/>
                  </a:lnTo>
                  <a:lnTo>
                    <a:pt x="3721" y="120614"/>
                  </a:lnTo>
                  <a:lnTo>
                    <a:pt x="3521" y="121405"/>
                  </a:lnTo>
                  <a:lnTo>
                    <a:pt x="3322" y="122234"/>
                  </a:lnTo>
                  <a:lnTo>
                    <a:pt x="3135" y="123043"/>
                  </a:lnTo>
                  <a:lnTo>
                    <a:pt x="2949" y="123890"/>
                  </a:lnTo>
                  <a:lnTo>
                    <a:pt x="2768" y="124737"/>
                  </a:lnTo>
                  <a:lnTo>
                    <a:pt x="2601" y="125583"/>
                  </a:lnTo>
                  <a:lnTo>
                    <a:pt x="2434" y="126449"/>
                  </a:lnTo>
                  <a:lnTo>
                    <a:pt x="2273" y="127332"/>
                  </a:lnTo>
                  <a:lnTo>
                    <a:pt x="2112" y="128215"/>
                  </a:lnTo>
                  <a:lnTo>
                    <a:pt x="1964" y="129117"/>
                  </a:lnTo>
                  <a:lnTo>
                    <a:pt x="1822" y="130019"/>
                  </a:lnTo>
                  <a:lnTo>
                    <a:pt x="1680" y="130921"/>
                  </a:lnTo>
                  <a:lnTo>
                    <a:pt x="1545" y="131841"/>
                  </a:lnTo>
                  <a:lnTo>
                    <a:pt x="1416" y="132762"/>
                  </a:lnTo>
                  <a:lnTo>
                    <a:pt x="1294" y="133700"/>
                  </a:lnTo>
                  <a:lnTo>
                    <a:pt x="1178" y="134639"/>
                  </a:lnTo>
                  <a:lnTo>
                    <a:pt x="1069" y="135578"/>
                  </a:lnTo>
                  <a:lnTo>
                    <a:pt x="966" y="136535"/>
                  </a:lnTo>
                  <a:lnTo>
                    <a:pt x="863" y="137492"/>
                  </a:lnTo>
                  <a:lnTo>
                    <a:pt x="766" y="138468"/>
                  </a:lnTo>
                  <a:lnTo>
                    <a:pt x="676" y="139443"/>
                  </a:lnTo>
                  <a:lnTo>
                    <a:pt x="592" y="140419"/>
                  </a:lnTo>
                  <a:lnTo>
                    <a:pt x="515" y="141394"/>
                  </a:lnTo>
                  <a:lnTo>
                    <a:pt x="444" y="142388"/>
                  </a:lnTo>
                  <a:lnTo>
                    <a:pt x="380" y="143363"/>
                  </a:lnTo>
                  <a:lnTo>
                    <a:pt x="315" y="144376"/>
                  </a:lnTo>
                  <a:lnTo>
                    <a:pt x="258" y="145370"/>
                  </a:lnTo>
                  <a:lnTo>
                    <a:pt x="212" y="146364"/>
                  </a:lnTo>
                  <a:lnTo>
                    <a:pt x="167" y="147376"/>
                  </a:lnTo>
                  <a:lnTo>
                    <a:pt x="122" y="148388"/>
                  </a:lnTo>
                  <a:lnTo>
                    <a:pt x="90" y="149401"/>
                  </a:lnTo>
                  <a:lnTo>
                    <a:pt x="64" y="150413"/>
                  </a:lnTo>
                  <a:lnTo>
                    <a:pt x="39" y="151425"/>
                  </a:lnTo>
                  <a:lnTo>
                    <a:pt x="19" y="152438"/>
                  </a:lnTo>
                  <a:lnTo>
                    <a:pt x="6" y="153468"/>
                  </a:lnTo>
                  <a:lnTo>
                    <a:pt x="0" y="154481"/>
                  </a:lnTo>
                  <a:lnTo>
                    <a:pt x="0" y="155511"/>
                  </a:lnTo>
                  <a:lnTo>
                    <a:pt x="6" y="156524"/>
                  </a:lnTo>
                  <a:lnTo>
                    <a:pt x="13" y="157554"/>
                  </a:lnTo>
                  <a:lnTo>
                    <a:pt x="32" y="158585"/>
                  </a:lnTo>
                  <a:lnTo>
                    <a:pt x="52" y="159597"/>
                  </a:lnTo>
                  <a:lnTo>
                    <a:pt x="77" y="160628"/>
                  </a:lnTo>
                  <a:lnTo>
                    <a:pt x="103" y="161640"/>
                  </a:lnTo>
                  <a:lnTo>
                    <a:pt x="142" y="162671"/>
                  </a:lnTo>
                  <a:lnTo>
                    <a:pt x="187" y="163683"/>
                  </a:lnTo>
                  <a:lnTo>
                    <a:pt x="232" y="164714"/>
                  </a:lnTo>
                  <a:lnTo>
                    <a:pt x="283" y="165727"/>
                  </a:lnTo>
                  <a:lnTo>
                    <a:pt x="341" y="166739"/>
                  </a:lnTo>
                  <a:lnTo>
                    <a:pt x="406" y="167751"/>
                  </a:lnTo>
                  <a:lnTo>
                    <a:pt x="470" y="168763"/>
                  </a:lnTo>
                  <a:lnTo>
                    <a:pt x="547" y="169776"/>
                  </a:lnTo>
                  <a:lnTo>
                    <a:pt x="624" y="170770"/>
                  </a:lnTo>
                  <a:lnTo>
                    <a:pt x="708" y="171764"/>
                  </a:lnTo>
                  <a:lnTo>
                    <a:pt x="798" y="172758"/>
                  </a:lnTo>
                  <a:lnTo>
                    <a:pt x="895" y="173751"/>
                  </a:lnTo>
                  <a:lnTo>
                    <a:pt x="991" y="174745"/>
                  </a:lnTo>
                  <a:lnTo>
                    <a:pt x="1101" y="175721"/>
                  </a:lnTo>
                  <a:lnTo>
                    <a:pt x="1210" y="176696"/>
                  </a:lnTo>
                  <a:lnTo>
                    <a:pt x="1326" y="177672"/>
                  </a:lnTo>
                  <a:lnTo>
                    <a:pt x="1449" y="178647"/>
                  </a:lnTo>
                  <a:lnTo>
                    <a:pt x="1571" y="179604"/>
                  </a:lnTo>
                  <a:lnTo>
                    <a:pt x="1706" y="180562"/>
                  </a:lnTo>
                  <a:lnTo>
                    <a:pt x="1841" y="181500"/>
                  </a:lnTo>
                  <a:lnTo>
                    <a:pt x="1983" y="182457"/>
                  </a:lnTo>
                  <a:lnTo>
                    <a:pt x="2131" y="183378"/>
                  </a:lnTo>
                  <a:lnTo>
                    <a:pt x="2285" y="184316"/>
                  </a:lnTo>
                  <a:lnTo>
                    <a:pt x="2440" y="185237"/>
                  </a:lnTo>
                  <a:lnTo>
                    <a:pt x="2607" y="186139"/>
                  </a:lnTo>
                  <a:lnTo>
                    <a:pt x="2775" y="187040"/>
                  </a:lnTo>
                  <a:lnTo>
                    <a:pt x="2949" y="187942"/>
                  </a:lnTo>
                  <a:lnTo>
                    <a:pt x="3122" y="188826"/>
                  </a:lnTo>
                  <a:lnTo>
                    <a:pt x="3309" y="189709"/>
                  </a:lnTo>
                  <a:lnTo>
                    <a:pt x="3496" y="190574"/>
                  </a:lnTo>
                  <a:lnTo>
                    <a:pt x="3689" y="191439"/>
                  </a:lnTo>
                  <a:lnTo>
                    <a:pt x="3888" y="192286"/>
                  </a:lnTo>
                  <a:lnTo>
                    <a:pt x="4094" y="193114"/>
                  </a:lnTo>
                  <a:lnTo>
                    <a:pt x="4307" y="193943"/>
                  </a:lnTo>
                  <a:lnTo>
                    <a:pt x="4519" y="194771"/>
                  </a:lnTo>
                  <a:lnTo>
                    <a:pt x="4738" y="195581"/>
                  </a:lnTo>
                  <a:lnTo>
                    <a:pt x="4964" y="196372"/>
                  </a:lnTo>
                  <a:lnTo>
                    <a:pt x="5195" y="197145"/>
                  </a:lnTo>
                  <a:lnTo>
                    <a:pt x="5427" y="197918"/>
                  </a:lnTo>
                  <a:lnTo>
                    <a:pt x="5672" y="198691"/>
                  </a:lnTo>
                  <a:lnTo>
                    <a:pt x="5916" y="199428"/>
                  </a:lnTo>
                  <a:lnTo>
                    <a:pt x="6167" y="200164"/>
                  </a:lnTo>
                  <a:lnTo>
                    <a:pt x="6418" y="200882"/>
                  </a:lnTo>
                  <a:lnTo>
                    <a:pt x="6682" y="201599"/>
                  </a:lnTo>
                  <a:lnTo>
                    <a:pt x="6946" y="202280"/>
                  </a:lnTo>
                  <a:lnTo>
                    <a:pt x="7217" y="202961"/>
                  </a:lnTo>
                  <a:lnTo>
                    <a:pt x="7494" y="203624"/>
                  </a:lnTo>
                  <a:lnTo>
                    <a:pt x="7770" y="204287"/>
                  </a:lnTo>
                  <a:lnTo>
                    <a:pt x="8060" y="204912"/>
                  </a:lnTo>
                  <a:lnTo>
                    <a:pt x="8350" y="205538"/>
                  </a:lnTo>
                  <a:lnTo>
                    <a:pt x="8646" y="206146"/>
                  </a:lnTo>
                  <a:lnTo>
                    <a:pt x="8942" y="206735"/>
                  </a:lnTo>
                  <a:lnTo>
                    <a:pt x="8891" y="206955"/>
                  </a:lnTo>
                  <a:lnTo>
                    <a:pt x="8846" y="207195"/>
                  </a:lnTo>
                  <a:lnTo>
                    <a:pt x="8794" y="207452"/>
                  </a:lnTo>
                  <a:lnTo>
                    <a:pt x="8749" y="207729"/>
                  </a:lnTo>
                  <a:lnTo>
                    <a:pt x="8710" y="208005"/>
                  </a:lnTo>
                  <a:lnTo>
                    <a:pt x="8672" y="208299"/>
                  </a:lnTo>
                  <a:lnTo>
                    <a:pt x="8633" y="208612"/>
                  </a:lnTo>
                  <a:lnTo>
                    <a:pt x="8601" y="208943"/>
                  </a:lnTo>
                  <a:lnTo>
                    <a:pt x="8427" y="211060"/>
                  </a:lnTo>
                  <a:lnTo>
                    <a:pt x="8253" y="213158"/>
                  </a:lnTo>
                  <a:lnTo>
                    <a:pt x="8086" y="215275"/>
                  </a:lnTo>
                  <a:lnTo>
                    <a:pt x="7925" y="217392"/>
                  </a:lnTo>
                  <a:lnTo>
                    <a:pt x="7770" y="219527"/>
                  </a:lnTo>
                  <a:lnTo>
                    <a:pt x="7622" y="221643"/>
                  </a:lnTo>
                  <a:lnTo>
                    <a:pt x="7474" y="223778"/>
                  </a:lnTo>
                  <a:lnTo>
                    <a:pt x="7339" y="225913"/>
                  </a:lnTo>
                  <a:lnTo>
                    <a:pt x="7204" y="228067"/>
                  </a:lnTo>
                  <a:lnTo>
                    <a:pt x="7075" y="230220"/>
                  </a:lnTo>
                  <a:lnTo>
                    <a:pt x="6959" y="232374"/>
                  </a:lnTo>
                  <a:lnTo>
                    <a:pt x="6843" y="234527"/>
                  </a:lnTo>
                  <a:lnTo>
                    <a:pt x="6728" y="236681"/>
                  </a:lnTo>
                  <a:lnTo>
                    <a:pt x="6624" y="238853"/>
                  </a:lnTo>
                  <a:lnTo>
                    <a:pt x="6528" y="241025"/>
                  </a:lnTo>
                  <a:lnTo>
                    <a:pt x="6431" y="243197"/>
                  </a:lnTo>
                  <a:lnTo>
                    <a:pt x="6348" y="245368"/>
                  </a:lnTo>
                  <a:lnTo>
                    <a:pt x="6264" y="247540"/>
                  </a:lnTo>
                  <a:lnTo>
                    <a:pt x="6187" y="249731"/>
                  </a:lnTo>
                  <a:lnTo>
                    <a:pt x="6116" y="251902"/>
                  </a:lnTo>
                  <a:lnTo>
                    <a:pt x="6052" y="254093"/>
                  </a:lnTo>
                  <a:lnTo>
                    <a:pt x="5994" y="256283"/>
                  </a:lnTo>
                  <a:lnTo>
                    <a:pt x="5936" y="258473"/>
                  </a:lnTo>
                  <a:lnTo>
                    <a:pt x="5891" y="260664"/>
                  </a:lnTo>
                  <a:lnTo>
                    <a:pt x="5846" y="262872"/>
                  </a:lnTo>
                  <a:lnTo>
                    <a:pt x="5813" y="265063"/>
                  </a:lnTo>
                  <a:lnTo>
                    <a:pt x="5781" y="267271"/>
                  </a:lnTo>
                  <a:lnTo>
                    <a:pt x="5755" y="269462"/>
                  </a:lnTo>
                  <a:lnTo>
                    <a:pt x="5736" y="271670"/>
                  </a:lnTo>
                  <a:lnTo>
                    <a:pt x="5717" y="273879"/>
                  </a:lnTo>
                  <a:lnTo>
                    <a:pt x="5710" y="276069"/>
                  </a:lnTo>
                  <a:lnTo>
                    <a:pt x="5710" y="278278"/>
                  </a:lnTo>
                  <a:lnTo>
                    <a:pt x="5710" y="280487"/>
                  </a:lnTo>
                  <a:lnTo>
                    <a:pt x="5717" y="282695"/>
                  </a:lnTo>
                  <a:lnTo>
                    <a:pt x="5730" y="284904"/>
                  </a:lnTo>
                  <a:lnTo>
                    <a:pt x="5755" y="287113"/>
                  </a:lnTo>
                  <a:lnTo>
                    <a:pt x="5775" y="289321"/>
                  </a:lnTo>
                  <a:lnTo>
                    <a:pt x="5807" y="291530"/>
                  </a:lnTo>
                  <a:lnTo>
                    <a:pt x="5846" y="293739"/>
                  </a:lnTo>
                  <a:lnTo>
                    <a:pt x="5891" y="295948"/>
                  </a:lnTo>
                  <a:lnTo>
                    <a:pt x="5936" y="298156"/>
                  </a:lnTo>
                  <a:lnTo>
                    <a:pt x="5987" y="300347"/>
                  </a:lnTo>
                  <a:lnTo>
                    <a:pt x="6052" y="302555"/>
                  </a:lnTo>
                  <a:lnTo>
                    <a:pt x="6116" y="304764"/>
                  </a:lnTo>
                  <a:lnTo>
                    <a:pt x="6187" y="306973"/>
                  </a:lnTo>
                  <a:lnTo>
                    <a:pt x="6258" y="309163"/>
                  </a:lnTo>
                  <a:lnTo>
                    <a:pt x="6341" y="311372"/>
                  </a:lnTo>
                  <a:lnTo>
                    <a:pt x="6431" y="313562"/>
                  </a:lnTo>
                  <a:lnTo>
                    <a:pt x="6521" y="315771"/>
                  </a:lnTo>
                  <a:lnTo>
                    <a:pt x="6624" y="317961"/>
                  </a:lnTo>
                  <a:lnTo>
                    <a:pt x="6728" y="320151"/>
                  </a:lnTo>
                  <a:lnTo>
                    <a:pt x="6837" y="322341"/>
                  </a:lnTo>
                  <a:lnTo>
                    <a:pt x="6953" y="324532"/>
                  </a:lnTo>
                  <a:lnTo>
                    <a:pt x="7075" y="326722"/>
                  </a:lnTo>
                  <a:lnTo>
                    <a:pt x="7204" y="328894"/>
                  </a:lnTo>
                  <a:lnTo>
                    <a:pt x="7339" y="331084"/>
                  </a:lnTo>
                  <a:lnTo>
                    <a:pt x="7474" y="333256"/>
                  </a:lnTo>
                  <a:lnTo>
                    <a:pt x="7622" y="335428"/>
                  </a:lnTo>
                  <a:lnTo>
                    <a:pt x="7770" y="337600"/>
                  </a:lnTo>
                  <a:lnTo>
                    <a:pt x="7925" y="339772"/>
                  </a:lnTo>
                  <a:lnTo>
                    <a:pt x="8092" y="341944"/>
                  </a:lnTo>
                  <a:lnTo>
                    <a:pt x="8260" y="344097"/>
                  </a:lnTo>
                  <a:lnTo>
                    <a:pt x="8427" y="346251"/>
                  </a:lnTo>
                  <a:lnTo>
                    <a:pt x="8607" y="348404"/>
                  </a:lnTo>
                  <a:lnTo>
                    <a:pt x="8794" y="350558"/>
                  </a:lnTo>
                  <a:lnTo>
                    <a:pt x="8981" y="352693"/>
                  </a:lnTo>
                  <a:lnTo>
                    <a:pt x="9180" y="354828"/>
                  </a:lnTo>
                  <a:lnTo>
                    <a:pt x="9380" y="356963"/>
                  </a:lnTo>
                  <a:lnTo>
                    <a:pt x="9586" y="359098"/>
                  </a:lnTo>
                  <a:lnTo>
                    <a:pt x="9805" y="361214"/>
                  </a:lnTo>
                  <a:lnTo>
                    <a:pt x="10024" y="363331"/>
                  </a:lnTo>
                  <a:lnTo>
                    <a:pt x="10249" y="365448"/>
                  </a:lnTo>
                  <a:lnTo>
                    <a:pt x="10474" y="367546"/>
                  </a:lnTo>
                  <a:lnTo>
                    <a:pt x="10712" y="369644"/>
                  </a:lnTo>
                  <a:lnTo>
                    <a:pt x="10957" y="371743"/>
                  </a:lnTo>
                  <a:lnTo>
                    <a:pt x="11202" y="373841"/>
                  </a:lnTo>
                  <a:lnTo>
                    <a:pt x="11453" y="375921"/>
                  </a:lnTo>
                  <a:lnTo>
                    <a:pt x="11717" y="378001"/>
                  </a:lnTo>
                  <a:lnTo>
                    <a:pt x="11981" y="380062"/>
                  </a:lnTo>
                  <a:lnTo>
                    <a:pt x="12251" y="382123"/>
                  </a:lnTo>
                  <a:lnTo>
                    <a:pt x="12528" y="384185"/>
                  </a:lnTo>
                  <a:lnTo>
                    <a:pt x="12805" y="386228"/>
                  </a:lnTo>
                  <a:lnTo>
                    <a:pt x="13094" y="388271"/>
                  </a:lnTo>
                  <a:lnTo>
                    <a:pt x="13391" y="390314"/>
                  </a:lnTo>
                  <a:lnTo>
                    <a:pt x="13687" y="392339"/>
                  </a:lnTo>
                  <a:lnTo>
                    <a:pt x="13996" y="394345"/>
                  </a:lnTo>
                  <a:lnTo>
                    <a:pt x="14305" y="396370"/>
                  </a:lnTo>
                  <a:lnTo>
                    <a:pt x="14620" y="398376"/>
                  </a:lnTo>
                  <a:lnTo>
                    <a:pt x="14942" y="400364"/>
                  </a:lnTo>
                  <a:lnTo>
                    <a:pt x="15270" y="402351"/>
                  </a:lnTo>
                  <a:lnTo>
                    <a:pt x="15605" y="404321"/>
                  </a:lnTo>
                  <a:lnTo>
                    <a:pt x="15946" y="406290"/>
                  </a:lnTo>
                  <a:lnTo>
                    <a:pt x="16288" y="408260"/>
                  </a:lnTo>
                  <a:lnTo>
                    <a:pt x="16642" y="410211"/>
                  </a:lnTo>
                  <a:lnTo>
                    <a:pt x="16996" y="412162"/>
                  </a:lnTo>
                  <a:lnTo>
                    <a:pt x="17356" y="414094"/>
                  </a:lnTo>
                  <a:lnTo>
                    <a:pt x="17730" y="416009"/>
                  </a:lnTo>
                  <a:lnTo>
                    <a:pt x="18103" y="417923"/>
                  </a:lnTo>
                  <a:lnTo>
                    <a:pt x="18483" y="419837"/>
                  </a:lnTo>
                  <a:lnTo>
                    <a:pt x="18869" y="421733"/>
                  </a:lnTo>
                  <a:lnTo>
                    <a:pt x="19255" y="423610"/>
                  </a:lnTo>
                  <a:lnTo>
                    <a:pt x="19655" y="425488"/>
                  </a:lnTo>
                  <a:lnTo>
                    <a:pt x="20060" y="427347"/>
                  </a:lnTo>
                  <a:lnTo>
                    <a:pt x="20466" y="429205"/>
                  </a:lnTo>
                  <a:lnTo>
                    <a:pt x="20878" y="431046"/>
                  </a:lnTo>
                  <a:lnTo>
                    <a:pt x="21303" y="432887"/>
                  </a:lnTo>
                  <a:lnTo>
                    <a:pt x="21728" y="434709"/>
                  </a:lnTo>
                  <a:lnTo>
                    <a:pt x="22159" y="436513"/>
                  </a:lnTo>
                  <a:lnTo>
                    <a:pt x="22597" y="438316"/>
                  </a:lnTo>
                  <a:lnTo>
                    <a:pt x="23041" y="440102"/>
                  </a:lnTo>
                  <a:lnTo>
                    <a:pt x="23491" y="441869"/>
                  </a:lnTo>
                  <a:lnTo>
                    <a:pt x="23942" y="443636"/>
                  </a:lnTo>
                  <a:lnTo>
                    <a:pt x="24406" y="445384"/>
                  </a:lnTo>
                  <a:lnTo>
                    <a:pt x="24869" y="447133"/>
                  </a:lnTo>
                  <a:lnTo>
                    <a:pt x="25346" y="448863"/>
                  </a:lnTo>
                  <a:lnTo>
                    <a:pt x="25822" y="450575"/>
                  </a:lnTo>
                  <a:lnTo>
                    <a:pt x="26305" y="452268"/>
                  </a:lnTo>
                  <a:lnTo>
                    <a:pt x="26794" y="453961"/>
                  </a:lnTo>
                  <a:lnTo>
                    <a:pt x="27290" y="455636"/>
                  </a:lnTo>
                  <a:lnTo>
                    <a:pt x="27792" y="457311"/>
                  </a:lnTo>
                  <a:lnTo>
                    <a:pt x="28300" y="458949"/>
                  </a:lnTo>
                  <a:lnTo>
                    <a:pt x="28809" y="460587"/>
                  </a:lnTo>
                  <a:lnTo>
                    <a:pt x="29331" y="462207"/>
                  </a:lnTo>
                  <a:lnTo>
                    <a:pt x="29852" y="463827"/>
                  </a:lnTo>
                  <a:lnTo>
                    <a:pt x="30386" y="465410"/>
                  </a:lnTo>
                  <a:lnTo>
                    <a:pt x="30921" y="466993"/>
                  </a:lnTo>
                  <a:lnTo>
                    <a:pt x="31461" y="468557"/>
                  </a:lnTo>
                  <a:lnTo>
                    <a:pt x="32009" y="470122"/>
                  </a:lnTo>
                  <a:lnTo>
                    <a:pt x="32079" y="470287"/>
                  </a:lnTo>
                  <a:lnTo>
                    <a:pt x="32157" y="470434"/>
                  </a:lnTo>
                  <a:lnTo>
                    <a:pt x="32240" y="470563"/>
                  </a:lnTo>
                  <a:lnTo>
                    <a:pt x="32324" y="470692"/>
                  </a:lnTo>
                  <a:lnTo>
                    <a:pt x="32266" y="472201"/>
                  </a:lnTo>
                  <a:lnTo>
                    <a:pt x="32215" y="473711"/>
                  </a:lnTo>
                  <a:lnTo>
                    <a:pt x="32176" y="475220"/>
                  </a:lnTo>
                  <a:lnTo>
                    <a:pt x="32150" y="476729"/>
                  </a:lnTo>
                  <a:lnTo>
                    <a:pt x="32131" y="478220"/>
                  </a:lnTo>
                  <a:lnTo>
                    <a:pt x="32125" y="479729"/>
                  </a:lnTo>
                  <a:lnTo>
                    <a:pt x="32131" y="481220"/>
                  </a:lnTo>
                  <a:lnTo>
                    <a:pt x="32150" y="482693"/>
                  </a:lnTo>
                  <a:lnTo>
                    <a:pt x="32176" y="484184"/>
                  </a:lnTo>
                  <a:lnTo>
                    <a:pt x="32215" y="485656"/>
                  </a:lnTo>
                  <a:lnTo>
                    <a:pt x="32266" y="487110"/>
                  </a:lnTo>
                  <a:lnTo>
                    <a:pt x="32324" y="488564"/>
                  </a:lnTo>
                  <a:lnTo>
                    <a:pt x="32395" y="490018"/>
                  </a:lnTo>
                  <a:lnTo>
                    <a:pt x="32479" y="491454"/>
                  </a:lnTo>
                  <a:lnTo>
                    <a:pt x="32569" y="492890"/>
                  </a:lnTo>
                  <a:lnTo>
                    <a:pt x="32672" y="494307"/>
                  </a:lnTo>
                  <a:lnTo>
                    <a:pt x="32781" y="495706"/>
                  </a:lnTo>
                  <a:lnTo>
                    <a:pt x="32910" y="497104"/>
                  </a:lnTo>
                  <a:lnTo>
                    <a:pt x="33039" y="498503"/>
                  </a:lnTo>
                  <a:lnTo>
                    <a:pt x="33187" y="499865"/>
                  </a:lnTo>
                  <a:lnTo>
                    <a:pt x="33341" y="501246"/>
                  </a:lnTo>
                  <a:lnTo>
                    <a:pt x="33502" y="502589"/>
                  </a:lnTo>
                  <a:lnTo>
                    <a:pt x="33676" y="503933"/>
                  </a:lnTo>
                  <a:lnTo>
                    <a:pt x="33863" y="505240"/>
                  </a:lnTo>
                  <a:lnTo>
                    <a:pt x="34056" y="506547"/>
                  </a:lnTo>
                  <a:lnTo>
                    <a:pt x="34262" y="507853"/>
                  </a:lnTo>
                  <a:lnTo>
                    <a:pt x="34474" y="509123"/>
                  </a:lnTo>
                  <a:lnTo>
                    <a:pt x="34700" y="510393"/>
                  </a:lnTo>
                  <a:lnTo>
                    <a:pt x="34931" y="511627"/>
                  </a:lnTo>
                  <a:lnTo>
                    <a:pt x="35176" y="512860"/>
                  </a:lnTo>
                  <a:lnTo>
                    <a:pt x="35427" y="514075"/>
                  </a:lnTo>
                  <a:lnTo>
                    <a:pt x="35691" y="515271"/>
                  </a:lnTo>
                  <a:lnTo>
                    <a:pt x="35961" y="516431"/>
                  </a:lnTo>
                  <a:lnTo>
                    <a:pt x="36238" y="517590"/>
                  </a:lnTo>
                  <a:lnTo>
                    <a:pt x="36534" y="518731"/>
                  </a:lnTo>
                  <a:lnTo>
                    <a:pt x="36831" y="519836"/>
                  </a:lnTo>
                  <a:lnTo>
                    <a:pt x="37140" y="520940"/>
                  </a:lnTo>
                  <a:lnTo>
                    <a:pt x="37461" y="522008"/>
                  </a:lnTo>
                  <a:lnTo>
                    <a:pt x="37783" y="523057"/>
                  </a:lnTo>
                  <a:lnTo>
                    <a:pt x="38125" y="524087"/>
                  </a:lnTo>
                  <a:lnTo>
                    <a:pt x="38466" y="525100"/>
                  </a:lnTo>
                  <a:lnTo>
                    <a:pt x="38820" y="526075"/>
                  </a:lnTo>
                  <a:lnTo>
                    <a:pt x="39187" y="527032"/>
                  </a:lnTo>
                  <a:lnTo>
                    <a:pt x="39554" y="527971"/>
                  </a:lnTo>
                  <a:lnTo>
                    <a:pt x="39940" y="528891"/>
                  </a:lnTo>
                  <a:lnTo>
                    <a:pt x="40326" y="529775"/>
                  </a:lnTo>
                  <a:lnTo>
                    <a:pt x="40725" y="530640"/>
                  </a:lnTo>
                  <a:lnTo>
                    <a:pt x="41131" y="531468"/>
                  </a:lnTo>
                  <a:lnTo>
                    <a:pt x="41549" y="532278"/>
                  </a:lnTo>
                  <a:lnTo>
                    <a:pt x="41968" y="533051"/>
                  </a:lnTo>
                  <a:lnTo>
                    <a:pt x="42399" y="533806"/>
                  </a:lnTo>
                  <a:lnTo>
                    <a:pt x="42843" y="534523"/>
                  </a:lnTo>
                  <a:lnTo>
                    <a:pt x="43288" y="535223"/>
                  </a:lnTo>
                  <a:lnTo>
                    <a:pt x="43745" y="535886"/>
                  </a:lnTo>
                  <a:lnTo>
                    <a:pt x="44215" y="536530"/>
                  </a:lnTo>
                  <a:lnTo>
                    <a:pt x="44685" y="537119"/>
                  </a:lnTo>
                  <a:lnTo>
                    <a:pt x="45167" y="537708"/>
                  </a:lnTo>
                  <a:lnTo>
                    <a:pt x="45657" y="538241"/>
                  </a:lnTo>
                  <a:lnTo>
                    <a:pt x="46152" y="538757"/>
                  </a:lnTo>
                  <a:lnTo>
                    <a:pt x="46655" y="539235"/>
                  </a:lnTo>
                  <a:lnTo>
                    <a:pt x="47170" y="539677"/>
                  </a:lnTo>
                  <a:lnTo>
                    <a:pt x="47691" y="540082"/>
                  </a:lnTo>
                  <a:lnTo>
                    <a:pt x="48219" y="540469"/>
                  </a:lnTo>
                  <a:lnTo>
                    <a:pt x="48753" y="540818"/>
                  </a:lnTo>
                  <a:lnTo>
                    <a:pt x="48888" y="540892"/>
                  </a:lnTo>
                  <a:lnTo>
                    <a:pt x="49024" y="540929"/>
                  </a:lnTo>
                  <a:lnTo>
                    <a:pt x="49146" y="540929"/>
                  </a:lnTo>
                  <a:lnTo>
                    <a:pt x="49268" y="540910"/>
                  </a:lnTo>
                  <a:lnTo>
                    <a:pt x="49391" y="540873"/>
                  </a:lnTo>
                  <a:lnTo>
                    <a:pt x="49507" y="540818"/>
                  </a:lnTo>
                  <a:lnTo>
                    <a:pt x="49616" y="540726"/>
                  </a:lnTo>
                  <a:lnTo>
                    <a:pt x="49725" y="540653"/>
                  </a:lnTo>
                  <a:lnTo>
                    <a:pt x="49835" y="542530"/>
                  </a:lnTo>
                  <a:lnTo>
                    <a:pt x="49944" y="544407"/>
                  </a:lnTo>
                  <a:lnTo>
                    <a:pt x="50060" y="546248"/>
                  </a:lnTo>
                  <a:lnTo>
                    <a:pt x="50182" y="548089"/>
                  </a:lnTo>
                  <a:lnTo>
                    <a:pt x="50202" y="548328"/>
                  </a:lnTo>
                  <a:lnTo>
                    <a:pt x="50228" y="548549"/>
                  </a:lnTo>
                  <a:lnTo>
                    <a:pt x="50253" y="548770"/>
                  </a:lnTo>
                  <a:lnTo>
                    <a:pt x="50285" y="548990"/>
                  </a:lnTo>
                  <a:lnTo>
                    <a:pt x="50324" y="549193"/>
                  </a:lnTo>
                  <a:lnTo>
                    <a:pt x="50356" y="549377"/>
                  </a:lnTo>
                  <a:lnTo>
                    <a:pt x="50440" y="549763"/>
                  </a:lnTo>
                  <a:lnTo>
                    <a:pt x="50537" y="550095"/>
                  </a:lnTo>
                  <a:lnTo>
                    <a:pt x="50640" y="550408"/>
                  </a:lnTo>
                  <a:lnTo>
                    <a:pt x="50755" y="550702"/>
                  </a:lnTo>
                  <a:lnTo>
                    <a:pt x="50871" y="550960"/>
                  </a:lnTo>
                  <a:lnTo>
                    <a:pt x="51000" y="551181"/>
                  </a:lnTo>
                  <a:lnTo>
                    <a:pt x="51135" y="551402"/>
                  </a:lnTo>
                  <a:lnTo>
                    <a:pt x="51277" y="551567"/>
                  </a:lnTo>
                  <a:lnTo>
                    <a:pt x="51419" y="551733"/>
                  </a:lnTo>
                  <a:lnTo>
                    <a:pt x="51567" y="551862"/>
                  </a:lnTo>
                  <a:lnTo>
                    <a:pt x="51715" y="551972"/>
                  </a:lnTo>
                  <a:lnTo>
                    <a:pt x="51863" y="552046"/>
                  </a:lnTo>
                  <a:lnTo>
                    <a:pt x="52017" y="552101"/>
                  </a:lnTo>
                  <a:lnTo>
                    <a:pt x="52146" y="552119"/>
                  </a:lnTo>
                  <a:lnTo>
                    <a:pt x="52275" y="552138"/>
                  </a:lnTo>
                  <a:lnTo>
                    <a:pt x="52404" y="552175"/>
                  </a:lnTo>
                  <a:lnTo>
                    <a:pt x="52532" y="552175"/>
                  </a:lnTo>
                  <a:lnTo>
                    <a:pt x="52507" y="552561"/>
                  </a:lnTo>
                  <a:lnTo>
                    <a:pt x="52487" y="552966"/>
                  </a:lnTo>
                  <a:lnTo>
                    <a:pt x="52481" y="553353"/>
                  </a:lnTo>
                  <a:lnTo>
                    <a:pt x="52474" y="553739"/>
                  </a:lnTo>
                  <a:lnTo>
                    <a:pt x="52474" y="554144"/>
                  </a:lnTo>
                  <a:lnTo>
                    <a:pt x="52481" y="554531"/>
                  </a:lnTo>
                  <a:lnTo>
                    <a:pt x="52494" y="554936"/>
                  </a:lnTo>
                  <a:lnTo>
                    <a:pt x="52513" y="555322"/>
                  </a:lnTo>
                  <a:lnTo>
                    <a:pt x="52539" y="555709"/>
                  </a:lnTo>
                  <a:lnTo>
                    <a:pt x="52571" y="556095"/>
                  </a:lnTo>
                  <a:lnTo>
                    <a:pt x="52610" y="556482"/>
                  </a:lnTo>
                  <a:lnTo>
                    <a:pt x="52661" y="556850"/>
                  </a:lnTo>
                  <a:lnTo>
                    <a:pt x="52713" y="557218"/>
                  </a:lnTo>
                  <a:lnTo>
                    <a:pt x="52770" y="557568"/>
                  </a:lnTo>
                  <a:lnTo>
                    <a:pt x="52828" y="557917"/>
                  </a:lnTo>
                  <a:lnTo>
                    <a:pt x="52899" y="558267"/>
                  </a:lnTo>
                  <a:lnTo>
                    <a:pt x="52976" y="558580"/>
                  </a:lnTo>
                  <a:lnTo>
                    <a:pt x="53060" y="558911"/>
                  </a:lnTo>
                  <a:lnTo>
                    <a:pt x="53150" y="559206"/>
                  </a:lnTo>
                  <a:lnTo>
                    <a:pt x="53247" y="559500"/>
                  </a:lnTo>
                  <a:lnTo>
                    <a:pt x="53350" y="559776"/>
                  </a:lnTo>
                  <a:lnTo>
                    <a:pt x="53459" y="560034"/>
                  </a:lnTo>
                  <a:lnTo>
                    <a:pt x="53575" y="560273"/>
                  </a:lnTo>
                  <a:lnTo>
                    <a:pt x="53698" y="560494"/>
                  </a:lnTo>
                  <a:lnTo>
                    <a:pt x="53826" y="560697"/>
                  </a:lnTo>
                  <a:lnTo>
                    <a:pt x="53961" y="560881"/>
                  </a:lnTo>
                  <a:lnTo>
                    <a:pt x="54103" y="561046"/>
                  </a:lnTo>
                  <a:lnTo>
                    <a:pt x="54251" y="561175"/>
                  </a:lnTo>
                  <a:lnTo>
                    <a:pt x="54406" y="561304"/>
                  </a:lnTo>
                  <a:lnTo>
                    <a:pt x="54567" y="561396"/>
                  </a:lnTo>
                  <a:lnTo>
                    <a:pt x="54734" y="561470"/>
                  </a:lnTo>
                  <a:lnTo>
                    <a:pt x="54908" y="561506"/>
                  </a:lnTo>
                  <a:lnTo>
                    <a:pt x="61365" y="562500"/>
                  </a:lnTo>
                  <a:lnTo>
                    <a:pt x="67841" y="563457"/>
                  </a:lnTo>
                  <a:lnTo>
                    <a:pt x="71086" y="563936"/>
                  </a:lnTo>
                  <a:lnTo>
                    <a:pt x="74331" y="564378"/>
                  </a:lnTo>
                  <a:lnTo>
                    <a:pt x="77582" y="564819"/>
                  </a:lnTo>
                  <a:lnTo>
                    <a:pt x="80833" y="565243"/>
                  </a:lnTo>
                  <a:lnTo>
                    <a:pt x="84090" y="565648"/>
                  </a:lnTo>
                  <a:lnTo>
                    <a:pt x="87348" y="566053"/>
                  </a:lnTo>
                  <a:lnTo>
                    <a:pt x="90605" y="566439"/>
                  </a:lnTo>
                  <a:lnTo>
                    <a:pt x="93869" y="566789"/>
                  </a:lnTo>
                  <a:lnTo>
                    <a:pt x="97133" y="567139"/>
                  </a:lnTo>
                  <a:lnTo>
                    <a:pt x="100397" y="567470"/>
                  </a:lnTo>
                  <a:lnTo>
                    <a:pt x="103668" y="567764"/>
                  </a:lnTo>
                  <a:lnTo>
                    <a:pt x="106931" y="568059"/>
                  </a:lnTo>
                  <a:lnTo>
                    <a:pt x="108766" y="568132"/>
                  </a:lnTo>
                  <a:lnTo>
                    <a:pt x="111444" y="568353"/>
                  </a:lnTo>
                  <a:lnTo>
                    <a:pt x="114122" y="568537"/>
                  </a:lnTo>
                  <a:lnTo>
                    <a:pt x="116801" y="568703"/>
                  </a:lnTo>
                  <a:lnTo>
                    <a:pt x="119479" y="568850"/>
                  </a:lnTo>
                  <a:lnTo>
                    <a:pt x="122157" y="568979"/>
                  </a:lnTo>
                  <a:lnTo>
                    <a:pt x="124841" y="569090"/>
                  </a:lnTo>
                  <a:lnTo>
                    <a:pt x="127519" y="569182"/>
                  </a:lnTo>
                  <a:lnTo>
                    <a:pt x="130198" y="569255"/>
                  </a:lnTo>
                  <a:lnTo>
                    <a:pt x="132882" y="569292"/>
                  </a:lnTo>
                  <a:lnTo>
                    <a:pt x="135560" y="569329"/>
                  </a:lnTo>
                  <a:lnTo>
                    <a:pt x="138238" y="569329"/>
                  </a:lnTo>
                  <a:lnTo>
                    <a:pt x="140916" y="569292"/>
                  </a:lnTo>
                  <a:lnTo>
                    <a:pt x="143601" y="569255"/>
                  </a:lnTo>
                  <a:lnTo>
                    <a:pt x="146279" y="569182"/>
                  </a:lnTo>
                  <a:lnTo>
                    <a:pt x="148957" y="569090"/>
                  </a:lnTo>
                  <a:lnTo>
                    <a:pt x="151635" y="568961"/>
                  </a:lnTo>
                  <a:lnTo>
                    <a:pt x="153580" y="568795"/>
                  </a:lnTo>
                  <a:lnTo>
                    <a:pt x="156779" y="568593"/>
                  </a:lnTo>
                  <a:lnTo>
                    <a:pt x="159972" y="568335"/>
                  </a:lnTo>
                  <a:lnTo>
                    <a:pt x="163165" y="568059"/>
                  </a:lnTo>
                  <a:lnTo>
                    <a:pt x="164762" y="567893"/>
                  </a:lnTo>
                  <a:lnTo>
                    <a:pt x="166352" y="567728"/>
                  </a:lnTo>
                  <a:lnTo>
                    <a:pt x="167949" y="567543"/>
                  </a:lnTo>
                  <a:lnTo>
                    <a:pt x="169545" y="567341"/>
                  </a:lnTo>
                  <a:lnTo>
                    <a:pt x="171135" y="567139"/>
                  </a:lnTo>
                  <a:lnTo>
                    <a:pt x="172726" y="566918"/>
                  </a:lnTo>
                  <a:lnTo>
                    <a:pt x="174322" y="566697"/>
                  </a:lnTo>
                  <a:lnTo>
                    <a:pt x="175912" y="566458"/>
                  </a:lnTo>
                  <a:lnTo>
                    <a:pt x="177502" y="566200"/>
                  </a:lnTo>
                  <a:lnTo>
                    <a:pt x="179092" y="565924"/>
                  </a:lnTo>
                  <a:lnTo>
                    <a:pt x="180676" y="565648"/>
                  </a:lnTo>
                  <a:lnTo>
                    <a:pt x="182266" y="565353"/>
                  </a:lnTo>
                  <a:lnTo>
                    <a:pt x="183856" y="565059"/>
                  </a:lnTo>
                  <a:lnTo>
                    <a:pt x="185440" y="564746"/>
                  </a:lnTo>
                  <a:lnTo>
                    <a:pt x="187024" y="564414"/>
                  </a:lnTo>
                  <a:lnTo>
                    <a:pt x="188608" y="564065"/>
                  </a:lnTo>
                  <a:lnTo>
                    <a:pt x="190191" y="563715"/>
                  </a:lnTo>
                  <a:lnTo>
                    <a:pt x="191775" y="563347"/>
                  </a:lnTo>
                  <a:lnTo>
                    <a:pt x="193359" y="562960"/>
                  </a:lnTo>
                  <a:lnTo>
                    <a:pt x="194942" y="562556"/>
                  </a:lnTo>
                  <a:lnTo>
                    <a:pt x="196520" y="562151"/>
                  </a:lnTo>
                  <a:lnTo>
                    <a:pt x="198097" y="561727"/>
                  </a:lnTo>
                  <a:lnTo>
                    <a:pt x="199674" y="561286"/>
                  </a:lnTo>
                  <a:lnTo>
                    <a:pt x="201251" y="560825"/>
                  </a:lnTo>
                  <a:lnTo>
                    <a:pt x="202829" y="560365"/>
                  </a:lnTo>
                  <a:lnTo>
                    <a:pt x="204406" y="559868"/>
                  </a:lnTo>
                  <a:lnTo>
                    <a:pt x="204560" y="559813"/>
                  </a:lnTo>
                  <a:lnTo>
                    <a:pt x="204715" y="559721"/>
                  </a:lnTo>
                  <a:lnTo>
                    <a:pt x="204856" y="559611"/>
                  </a:lnTo>
                  <a:lnTo>
                    <a:pt x="204992" y="559463"/>
                  </a:lnTo>
                  <a:lnTo>
                    <a:pt x="205120" y="559298"/>
                  </a:lnTo>
                  <a:lnTo>
                    <a:pt x="205236" y="559095"/>
                  </a:lnTo>
                  <a:lnTo>
                    <a:pt x="205352" y="558893"/>
                  </a:lnTo>
                  <a:lnTo>
                    <a:pt x="205455" y="558653"/>
                  </a:lnTo>
                  <a:lnTo>
                    <a:pt x="205558" y="558414"/>
                  </a:lnTo>
                  <a:lnTo>
                    <a:pt x="205648" y="558138"/>
                  </a:lnTo>
                  <a:lnTo>
                    <a:pt x="205732" y="557862"/>
                  </a:lnTo>
                  <a:lnTo>
                    <a:pt x="205809" y="557568"/>
                  </a:lnTo>
                  <a:lnTo>
                    <a:pt x="205874" y="557255"/>
                  </a:lnTo>
                  <a:lnTo>
                    <a:pt x="205938" y="556942"/>
                  </a:lnTo>
                  <a:lnTo>
                    <a:pt x="205989" y="556610"/>
                  </a:lnTo>
                  <a:lnTo>
                    <a:pt x="206035" y="556279"/>
                  </a:lnTo>
                  <a:lnTo>
                    <a:pt x="206125" y="556077"/>
                  </a:lnTo>
                  <a:lnTo>
                    <a:pt x="206208" y="555874"/>
                  </a:lnTo>
                  <a:lnTo>
                    <a:pt x="206286" y="555653"/>
                  </a:lnTo>
                  <a:lnTo>
                    <a:pt x="206369" y="555396"/>
                  </a:lnTo>
                  <a:lnTo>
                    <a:pt x="206440" y="555120"/>
                  </a:lnTo>
                  <a:lnTo>
                    <a:pt x="206505" y="554825"/>
                  </a:lnTo>
                  <a:lnTo>
                    <a:pt x="206562" y="554494"/>
                  </a:lnTo>
                  <a:lnTo>
                    <a:pt x="206608" y="554144"/>
                  </a:lnTo>
                  <a:lnTo>
                    <a:pt x="206768" y="552874"/>
                  </a:lnTo>
                  <a:lnTo>
                    <a:pt x="206923" y="551586"/>
                  </a:lnTo>
                  <a:lnTo>
                    <a:pt x="207077" y="550316"/>
                  </a:lnTo>
                  <a:lnTo>
                    <a:pt x="207219" y="549027"/>
                  </a:lnTo>
                  <a:lnTo>
                    <a:pt x="207367" y="547739"/>
                  </a:lnTo>
                  <a:lnTo>
                    <a:pt x="207509" y="546432"/>
                  </a:lnTo>
                  <a:lnTo>
                    <a:pt x="207773" y="543837"/>
                  </a:lnTo>
                  <a:lnTo>
                    <a:pt x="208030" y="541223"/>
                  </a:lnTo>
                  <a:lnTo>
                    <a:pt x="208275" y="538591"/>
                  </a:lnTo>
                  <a:lnTo>
                    <a:pt x="208507" y="535941"/>
                  </a:lnTo>
                  <a:lnTo>
                    <a:pt x="208726" y="533290"/>
                  </a:lnTo>
                  <a:lnTo>
                    <a:pt x="209241" y="533051"/>
                  </a:lnTo>
                  <a:lnTo>
                    <a:pt x="209749" y="532812"/>
                  </a:lnTo>
                  <a:lnTo>
                    <a:pt x="210258" y="532554"/>
                  </a:lnTo>
                  <a:lnTo>
                    <a:pt x="210766" y="532278"/>
                  </a:lnTo>
                  <a:lnTo>
                    <a:pt x="211275" y="532002"/>
                  </a:lnTo>
                  <a:lnTo>
                    <a:pt x="211777" y="531689"/>
                  </a:lnTo>
                  <a:lnTo>
                    <a:pt x="212279" y="531358"/>
                  </a:lnTo>
                  <a:lnTo>
                    <a:pt x="212781" y="531026"/>
                  </a:lnTo>
                  <a:lnTo>
                    <a:pt x="213277" y="530658"/>
                  </a:lnTo>
                  <a:lnTo>
                    <a:pt x="213773" y="530290"/>
                  </a:lnTo>
                  <a:lnTo>
                    <a:pt x="214262" y="529904"/>
                  </a:lnTo>
                  <a:lnTo>
                    <a:pt x="214751" y="529499"/>
                  </a:lnTo>
                  <a:lnTo>
                    <a:pt x="215234" y="529057"/>
                  </a:lnTo>
                  <a:lnTo>
                    <a:pt x="215717" y="528615"/>
                  </a:lnTo>
                  <a:lnTo>
                    <a:pt x="216193" y="528155"/>
                  </a:lnTo>
                  <a:lnTo>
                    <a:pt x="216670" y="527677"/>
                  </a:lnTo>
                  <a:lnTo>
                    <a:pt x="217133" y="527161"/>
                  </a:lnTo>
                  <a:lnTo>
                    <a:pt x="217603" y="526646"/>
                  </a:lnTo>
                  <a:lnTo>
                    <a:pt x="218060" y="526112"/>
                  </a:lnTo>
                  <a:lnTo>
                    <a:pt x="218517" y="525560"/>
                  </a:lnTo>
                  <a:lnTo>
                    <a:pt x="218962" y="524971"/>
                  </a:lnTo>
                  <a:lnTo>
                    <a:pt x="219406" y="524382"/>
                  </a:lnTo>
                  <a:lnTo>
                    <a:pt x="219844" y="523756"/>
                  </a:lnTo>
                  <a:lnTo>
                    <a:pt x="220281" y="523130"/>
                  </a:lnTo>
                  <a:lnTo>
                    <a:pt x="220706" y="522468"/>
                  </a:lnTo>
                  <a:lnTo>
                    <a:pt x="221125" y="521787"/>
                  </a:lnTo>
                  <a:lnTo>
                    <a:pt x="221537" y="521087"/>
                  </a:lnTo>
                  <a:lnTo>
                    <a:pt x="221949" y="520369"/>
                  </a:lnTo>
                  <a:lnTo>
                    <a:pt x="222348" y="519633"/>
                  </a:lnTo>
                  <a:lnTo>
                    <a:pt x="222741" y="518879"/>
                  </a:lnTo>
                  <a:lnTo>
                    <a:pt x="223127" y="518087"/>
                  </a:lnTo>
                  <a:lnTo>
                    <a:pt x="223507" y="517296"/>
                  </a:lnTo>
                  <a:lnTo>
                    <a:pt x="223874" y="516467"/>
                  </a:lnTo>
                  <a:lnTo>
                    <a:pt x="224241" y="515621"/>
                  </a:lnTo>
                  <a:lnTo>
                    <a:pt x="224595" y="514737"/>
                  </a:lnTo>
                  <a:lnTo>
                    <a:pt x="224942" y="513854"/>
                  </a:lnTo>
                  <a:lnTo>
                    <a:pt x="225277" y="512933"/>
                  </a:lnTo>
                  <a:lnTo>
                    <a:pt x="225605" y="511995"/>
                  </a:lnTo>
                  <a:lnTo>
                    <a:pt x="225927" y="511038"/>
                  </a:lnTo>
                  <a:lnTo>
                    <a:pt x="226236" y="510044"/>
                  </a:lnTo>
                  <a:lnTo>
                    <a:pt x="226539" y="509050"/>
                  </a:lnTo>
                  <a:lnTo>
                    <a:pt x="226829" y="508019"/>
                  </a:lnTo>
                  <a:lnTo>
                    <a:pt x="227112" y="506952"/>
                  </a:lnTo>
                  <a:lnTo>
                    <a:pt x="227382" y="505884"/>
                  </a:lnTo>
                  <a:lnTo>
                    <a:pt x="227640" y="504780"/>
                  </a:lnTo>
                  <a:lnTo>
                    <a:pt x="227891" y="503657"/>
                  </a:lnTo>
                  <a:lnTo>
                    <a:pt x="228135" y="502497"/>
                  </a:lnTo>
                  <a:lnTo>
                    <a:pt x="228361" y="501319"/>
                  </a:lnTo>
                  <a:lnTo>
                    <a:pt x="228580" y="500123"/>
                  </a:lnTo>
                  <a:lnTo>
                    <a:pt x="228786" y="498890"/>
                  </a:lnTo>
                  <a:lnTo>
                    <a:pt x="228979" y="497638"/>
                  </a:lnTo>
                  <a:lnTo>
                    <a:pt x="229165" y="496368"/>
                  </a:lnTo>
                  <a:lnTo>
                    <a:pt x="229333" y="495061"/>
                  </a:lnTo>
                  <a:lnTo>
                    <a:pt x="229494" y="493718"/>
                  </a:lnTo>
                  <a:lnTo>
                    <a:pt x="229642" y="492374"/>
                  </a:lnTo>
                  <a:lnTo>
                    <a:pt x="229777" y="490994"/>
                  </a:lnTo>
                  <a:lnTo>
                    <a:pt x="229893" y="489576"/>
                  </a:lnTo>
                  <a:lnTo>
                    <a:pt x="230002" y="488141"/>
                  </a:lnTo>
                  <a:lnTo>
                    <a:pt x="230099" y="486687"/>
                  </a:lnTo>
                  <a:lnTo>
                    <a:pt x="230176" y="485196"/>
                  </a:lnTo>
                  <a:lnTo>
                    <a:pt x="230247" y="483668"/>
                  </a:lnTo>
                  <a:lnTo>
                    <a:pt x="230299" y="482122"/>
                  </a:lnTo>
                  <a:lnTo>
                    <a:pt x="230337" y="480558"/>
                  </a:lnTo>
                  <a:lnTo>
                    <a:pt x="230363" y="478956"/>
                  </a:lnTo>
                  <a:lnTo>
                    <a:pt x="230427" y="478920"/>
                  </a:lnTo>
                  <a:lnTo>
                    <a:pt x="230492" y="478864"/>
                  </a:lnTo>
                  <a:lnTo>
                    <a:pt x="230556" y="478791"/>
                  </a:lnTo>
                  <a:lnTo>
                    <a:pt x="230614" y="478717"/>
                  </a:lnTo>
                  <a:lnTo>
                    <a:pt x="230678" y="478607"/>
                  </a:lnTo>
                  <a:lnTo>
                    <a:pt x="230736" y="478496"/>
                  </a:lnTo>
                  <a:lnTo>
                    <a:pt x="230794" y="478367"/>
                  </a:lnTo>
                  <a:lnTo>
                    <a:pt x="230852" y="478220"/>
                  </a:lnTo>
                  <a:lnTo>
                    <a:pt x="231444" y="476656"/>
                  </a:lnTo>
                  <a:lnTo>
                    <a:pt x="232037" y="475091"/>
                  </a:lnTo>
                  <a:lnTo>
                    <a:pt x="232623" y="473508"/>
                  </a:lnTo>
                  <a:lnTo>
                    <a:pt x="233196" y="471907"/>
                  </a:lnTo>
                  <a:lnTo>
                    <a:pt x="233768" y="470287"/>
                  </a:lnTo>
                  <a:lnTo>
                    <a:pt x="234335" y="468649"/>
                  </a:lnTo>
                  <a:lnTo>
                    <a:pt x="234895" y="467011"/>
                  </a:lnTo>
                  <a:lnTo>
                    <a:pt x="235455" y="465354"/>
                  </a:lnTo>
                  <a:lnTo>
                    <a:pt x="236002" y="463680"/>
                  </a:lnTo>
                  <a:lnTo>
                    <a:pt x="236543" y="461986"/>
                  </a:lnTo>
                  <a:lnTo>
                    <a:pt x="237084" y="460274"/>
                  </a:lnTo>
                  <a:lnTo>
                    <a:pt x="237612" y="458563"/>
                  </a:lnTo>
                  <a:lnTo>
                    <a:pt x="238140" y="456833"/>
                  </a:lnTo>
                  <a:lnTo>
                    <a:pt x="238661" y="455084"/>
                  </a:lnTo>
                  <a:lnTo>
                    <a:pt x="239170" y="453335"/>
                  </a:lnTo>
                  <a:lnTo>
                    <a:pt x="239678" y="451569"/>
                  </a:lnTo>
                  <a:lnTo>
                    <a:pt x="240181" y="449783"/>
                  </a:lnTo>
                  <a:lnTo>
                    <a:pt x="240676" y="447979"/>
                  </a:lnTo>
                  <a:lnTo>
                    <a:pt x="241165" y="446176"/>
                  </a:lnTo>
                  <a:lnTo>
                    <a:pt x="241648" y="444353"/>
                  </a:lnTo>
                  <a:lnTo>
                    <a:pt x="242131" y="442513"/>
                  </a:lnTo>
                  <a:lnTo>
                    <a:pt x="242601" y="440672"/>
                  </a:lnTo>
                  <a:lnTo>
                    <a:pt x="243065" y="438813"/>
                  </a:lnTo>
                  <a:lnTo>
                    <a:pt x="243528" y="436936"/>
                  </a:lnTo>
                  <a:lnTo>
                    <a:pt x="243979" y="435059"/>
                  </a:lnTo>
                  <a:lnTo>
                    <a:pt x="244429" y="433163"/>
                  </a:lnTo>
                  <a:lnTo>
                    <a:pt x="244874" y="431249"/>
                  </a:lnTo>
                  <a:lnTo>
                    <a:pt x="245305" y="429334"/>
                  </a:lnTo>
                  <a:lnTo>
                    <a:pt x="245736" y="427420"/>
                  </a:lnTo>
                  <a:lnTo>
                    <a:pt x="246161" y="425469"/>
                  </a:lnTo>
                  <a:lnTo>
                    <a:pt x="246580" y="423518"/>
                  </a:lnTo>
                  <a:lnTo>
                    <a:pt x="246992" y="421567"/>
                  </a:lnTo>
                  <a:lnTo>
                    <a:pt x="247397" y="419598"/>
                  </a:lnTo>
                  <a:lnTo>
                    <a:pt x="247803" y="417610"/>
                  </a:lnTo>
                  <a:lnTo>
                    <a:pt x="248196" y="415622"/>
                  </a:lnTo>
                  <a:lnTo>
                    <a:pt x="248582" y="413616"/>
                  </a:lnTo>
                  <a:lnTo>
                    <a:pt x="248968" y="411610"/>
                  </a:lnTo>
                  <a:lnTo>
                    <a:pt x="249341" y="409585"/>
                  </a:lnTo>
                  <a:lnTo>
                    <a:pt x="249715" y="407560"/>
                  </a:lnTo>
                  <a:lnTo>
                    <a:pt x="250075" y="405517"/>
                  </a:lnTo>
                  <a:lnTo>
                    <a:pt x="250436" y="403474"/>
                  </a:lnTo>
                  <a:lnTo>
                    <a:pt x="250790" y="401413"/>
                  </a:lnTo>
                  <a:lnTo>
                    <a:pt x="251138" y="399351"/>
                  </a:lnTo>
                  <a:lnTo>
                    <a:pt x="251479" y="397271"/>
                  </a:lnTo>
                  <a:lnTo>
                    <a:pt x="251814" y="395192"/>
                  </a:lnTo>
                  <a:lnTo>
                    <a:pt x="252142" y="393093"/>
                  </a:lnTo>
                  <a:lnTo>
                    <a:pt x="252464" y="390995"/>
                  </a:lnTo>
                  <a:lnTo>
                    <a:pt x="252779" y="388878"/>
                  </a:lnTo>
                  <a:lnTo>
                    <a:pt x="253088" y="386762"/>
                  </a:lnTo>
                  <a:lnTo>
                    <a:pt x="253397" y="384645"/>
                  </a:lnTo>
                  <a:lnTo>
                    <a:pt x="253693" y="382510"/>
                  </a:lnTo>
                  <a:lnTo>
                    <a:pt x="253983" y="380375"/>
                  </a:lnTo>
                  <a:lnTo>
                    <a:pt x="254273" y="378240"/>
                  </a:lnTo>
                  <a:lnTo>
                    <a:pt x="254550" y="376086"/>
                  </a:lnTo>
                  <a:lnTo>
                    <a:pt x="254826" y="373914"/>
                  </a:lnTo>
                  <a:lnTo>
                    <a:pt x="255097" y="371761"/>
                  </a:lnTo>
                  <a:lnTo>
                    <a:pt x="255354" y="369589"/>
                  </a:lnTo>
                  <a:lnTo>
                    <a:pt x="255612" y="367399"/>
                  </a:lnTo>
                  <a:lnTo>
                    <a:pt x="255863" y="365209"/>
                  </a:lnTo>
                  <a:lnTo>
                    <a:pt x="256108" y="363018"/>
                  </a:lnTo>
                  <a:lnTo>
                    <a:pt x="256346" y="360828"/>
                  </a:lnTo>
                  <a:lnTo>
                    <a:pt x="256578" y="358619"/>
                  </a:lnTo>
                  <a:lnTo>
                    <a:pt x="256803" y="356411"/>
                  </a:lnTo>
                  <a:lnTo>
                    <a:pt x="257022" y="354202"/>
                  </a:lnTo>
                  <a:lnTo>
                    <a:pt x="257241" y="351975"/>
                  </a:lnTo>
                  <a:lnTo>
                    <a:pt x="257447" y="349748"/>
                  </a:lnTo>
                  <a:lnTo>
                    <a:pt x="257646" y="347521"/>
                  </a:lnTo>
                  <a:lnTo>
                    <a:pt x="257839" y="345293"/>
                  </a:lnTo>
                  <a:lnTo>
                    <a:pt x="258032" y="343048"/>
                  </a:lnTo>
                  <a:lnTo>
                    <a:pt x="258213" y="340802"/>
                  </a:lnTo>
                  <a:lnTo>
                    <a:pt x="258393" y="338557"/>
                  </a:lnTo>
                  <a:lnTo>
                    <a:pt x="258567" y="336311"/>
                  </a:lnTo>
                  <a:lnTo>
                    <a:pt x="258728" y="334048"/>
                  </a:lnTo>
                  <a:lnTo>
                    <a:pt x="258889" y="331802"/>
                  </a:lnTo>
                  <a:lnTo>
                    <a:pt x="259043" y="329538"/>
                  </a:lnTo>
                  <a:lnTo>
                    <a:pt x="259185" y="327274"/>
                  </a:lnTo>
                  <a:lnTo>
                    <a:pt x="259326" y="324992"/>
                  </a:lnTo>
                  <a:lnTo>
                    <a:pt x="259462" y="322728"/>
                  </a:lnTo>
                  <a:lnTo>
                    <a:pt x="259590" y="320446"/>
                  </a:lnTo>
                  <a:lnTo>
                    <a:pt x="259713" y="318163"/>
                  </a:lnTo>
                  <a:lnTo>
                    <a:pt x="259829" y="315899"/>
                  </a:lnTo>
                  <a:lnTo>
                    <a:pt x="259938" y="313599"/>
                  </a:lnTo>
                  <a:lnTo>
                    <a:pt x="260041" y="311316"/>
                  </a:lnTo>
                  <a:lnTo>
                    <a:pt x="260144" y="309034"/>
                  </a:lnTo>
                  <a:lnTo>
                    <a:pt x="260234" y="306752"/>
                  </a:lnTo>
                  <a:lnTo>
                    <a:pt x="260318" y="304451"/>
                  </a:lnTo>
                  <a:lnTo>
                    <a:pt x="260395" y="302150"/>
                  </a:lnTo>
                  <a:lnTo>
                    <a:pt x="260472" y="299868"/>
                  </a:lnTo>
                  <a:lnTo>
                    <a:pt x="260537" y="297567"/>
                  </a:lnTo>
                  <a:lnTo>
                    <a:pt x="260601" y="295267"/>
                  </a:lnTo>
                  <a:lnTo>
                    <a:pt x="260653" y="292966"/>
                  </a:lnTo>
                  <a:lnTo>
                    <a:pt x="260704" y="290665"/>
                  </a:lnTo>
                  <a:lnTo>
                    <a:pt x="260743" y="288364"/>
                  </a:lnTo>
                  <a:lnTo>
                    <a:pt x="260781" y="286064"/>
                  </a:lnTo>
                  <a:lnTo>
                    <a:pt x="260814" y="283763"/>
                  </a:lnTo>
                  <a:lnTo>
                    <a:pt x="260833" y="281462"/>
                  </a:lnTo>
                  <a:lnTo>
                    <a:pt x="260852" y="279161"/>
                  </a:lnTo>
                  <a:lnTo>
                    <a:pt x="260865" y="276861"/>
                  </a:lnTo>
                  <a:lnTo>
                    <a:pt x="260872" y="274560"/>
                  </a:lnTo>
                  <a:lnTo>
                    <a:pt x="260872" y="272259"/>
                  </a:lnTo>
                  <a:lnTo>
                    <a:pt x="260859" y="269959"/>
                  </a:lnTo>
                  <a:lnTo>
                    <a:pt x="260846" y="267658"/>
                  </a:lnTo>
                  <a:lnTo>
                    <a:pt x="260826" y="265375"/>
                  </a:lnTo>
                  <a:lnTo>
                    <a:pt x="260801" y="263075"/>
                  </a:lnTo>
                  <a:lnTo>
                    <a:pt x="260775" y="260774"/>
                  </a:lnTo>
                  <a:lnTo>
                    <a:pt x="260736" y="258473"/>
                  </a:lnTo>
                  <a:lnTo>
                    <a:pt x="260691" y="256191"/>
                  </a:lnTo>
                  <a:lnTo>
                    <a:pt x="260640" y="253890"/>
                  </a:lnTo>
                  <a:lnTo>
                    <a:pt x="260582" y="251608"/>
                  </a:lnTo>
                  <a:lnTo>
                    <a:pt x="260517" y="249326"/>
                  </a:lnTo>
                  <a:lnTo>
                    <a:pt x="260453" y="247043"/>
                  </a:lnTo>
                  <a:lnTo>
                    <a:pt x="260376" y="244761"/>
                  </a:lnTo>
                  <a:lnTo>
                    <a:pt x="260292" y="242479"/>
                  </a:lnTo>
                  <a:lnTo>
                    <a:pt x="260208" y="240196"/>
                  </a:lnTo>
                  <a:lnTo>
                    <a:pt x="260112" y="237932"/>
                  </a:lnTo>
                  <a:lnTo>
                    <a:pt x="260015" y="235650"/>
                  </a:lnTo>
                  <a:lnTo>
                    <a:pt x="259906" y="233386"/>
                  </a:lnTo>
                  <a:lnTo>
                    <a:pt x="259790" y="231122"/>
                  </a:lnTo>
                  <a:lnTo>
                    <a:pt x="259674" y="228858"/>
                  </a:lnTo>
                  <a:lnTo>
                    <a:pt x="259552" y="226613"/>
                  </a:lnTo>
                  <a:lnTo>
                    <a:pt x="259417" y="224349"/>
                  </a:lnTo>
                  <a:lnTo>
                    <a:pt x="259281" y="222103"/>
                  </a:lnTo>
                  <a:lnTo>
                    <a:pt x="259133" y="219858"/>
                  </a:lnTo>
                  <a:lnTo>
                    <a:pt x="258985" y="217612"/>
                  </a:lnTo>
                  <a:lnTo>
                    <a:pt x="258831" y="215385"/>
                  </a:lnTo>
                  <a:lnTo>
                    <a:pt x="258670" y="213158"/>
                  </a:lnTo>
                  <a:lnTo>
                    <a:pt x="258496" y="210931"/>
                  </a:lnTo>
                  <a:lnTo>
                    <a:pt x="258322" y="208704"/>
                  </a:lnTo>
                  <a:lnTo>
                    <a:pt x="258522" y="208097"/>
                  </a:lnTo>
                  <a:lnTo>
                    <a:pt x="258721" y="207471"/>
                  </a:lnTo>
                  <a:lnTo>
                    <a:pt x="258921" y="206827"/>
                  </a:lnTo>
                  <a:lnTo>
                    <a:pt x="259114" y="206182"/>
                  </a:lnTo>
                  <a:lnTo>
                    <a:pt x="259301" y="205538"/>
                  </a:lnTo>
                  <a:lnTo>
                    <a:pt x="259487" y="204876"/>
                  </a:lnTo>
                  <a:lnTo>
                    <a:pt x="259668" y="204213"/>
                  </a:lnTo>
                  <a:lnTo>
                    <a:pt x="259841" y="203532"/>
                  </a:lnTo>
                  <a:lnTo>
                    <a:pt x="260015" y="202851"/>
                  </a:lnTo>
                  <a:lnTo>
                    <a:pt x="260189" y="202152"/>
                  </a:lnTo>
                  <a:lnTo>
                    <a:pt x="260357" y="201452"/>
                  </a:lnTo>
                  <a:lnTo>
                    <a:pt x="260517" y="200753"/>
                  </a:lnTo>
                  <a:lnTo>
                    <a:pt x="260678" y="200035"/>
                  </a:lnTo>
                  <a:lnTo>
                    <a:pt x="260833" y="199317"/>
                  </a:lnTo>
                  <a:lnTo>
                    <a:pt x="260987" y="198599"/>
                  </a:lnTo>
                  <a:lnTo>
                    <a:pt x="261129" y="197863"/>
                  </a:lnTo>
                  <a:lnTo>
                    <a:pt x="261277" y="197108"/>
                  </a:lnTo>
                  <a:lnTo>
                    <a:pt x="261412" y="196372"/>
                  </a:lnTo>
                  <a:lnTo>
                    <a:pt x="261547" y="195618"/>
                  </a:lnTo>
                  <a:lnTo>
                    <a:pt x="261683" y="194863"/>
                  </a:lnTo>
                  <a:lnTo>
                    <a:pt x="261811" y="194090"/>
                  </a:lnTo>
                  <a:lnTo>
                    <a:pt x="261934" y="193317"/>
                  </a:lnTo>
                  <a:lnTo>
                    <a:pt x="262050" y="192544"/>
                  </a:lnTo>
                  <a:lnTo>
                    <a:pt x="262166" y="191771"/>
                  </a:lnTo>
                  <a:lnTo>
                    <a:pt x="262275" y="190979"/>
                  </a:lnTo>
                  <a:lnTo>
                    <a:pt x="262378" y="190188"/>
                  </a:lnTo>
                  <a:lnTo>
                    <a:pt x="262481" y="189396"/>
                  </a:lnTo>
                  <a:lnTo>
                    <a:pt x="262578" y="188605"/>
                  </a:lnTo>
                  <a:lnTo>
                    <a:pt x="262668" y="187795"/>
                  </a:lnTo>
                  <a:lnTo>
                    <a:pt x="262758" y="187004"/>
                  </a:lnTo>
                  <a:lnTo>
                    <a:pt x="262841" y="186194"/>
                  </a:lnTo>
                  <a:lnTo>
                    <a:pt x="262919" y="185384"/>
                  </a:lnTo>
                  <a:lnTo>
                    <a:pt x="262996" y="184556"/>
                  </a:lnTo>
                  <a:lnTo>
                    <a:pt x="263060" y="183746"/>
                  </a:lnTo>
                  <a:lnTo>
                    <a:pt x="263125" y="182918"/>
                  </a:lnTo>
                  <a:lnTo>
                    <a:pt x="263183" y="182089"/>
                  </a:lnTo>
                  <a:lnTo>
                    <a:pt x="263241" y="181261"/>
                  </a:lnTo>
                  <a:lnTo>
                    <a:pt x="263292" y="180433"/>
                  </a:lnTo>
                  <a:lnTo>
                    <a:pt x="263337" y="179604"/>
                  </a:lnTo>
                  <a:lnTo>
                    <a:pt x="263376" y="178776"/>
                  </a:lnTo>
                  <a:lnTo>
                    <a:pt x="263408" y="177948"/>
                  </a:lnTo>
                  <a:lnTo>
                    <a:pt x="263440" y="177101"/>
                  </a:lnTo>
                  <a:lnTo>
                    <a:pt x="263466" y="176273"/>
                  </a:lnTo>
                  <a:lnTo>
                    <a:pt x="263485" y="175445"/>
                  </a:lnTo>
                  <a:lnTo>
                    <a:pt x="263498" y="174598"/>
                  </a:lnTo>
                  <a:lnTo>
                    <a:pt x="263505" y="173751"/>
                  </a:lnTo>
                  <a:lnTo>
                    <a:pt x="263511" y="172923"/>
                  </a:lnTo>
                  <a:lnTo>
                    <a:pt x="263511" y="172077"/>
                  </a:lnTo>
                  <a:lnTo>
                    <a:pt x="263505" y="171248"/>
                  </a:lnTo>
                  <a:lnTo>
                    <a:pt x="263492" y="170402"/>
                  </a:lnTo>
                  <a:lnTo>
                    <a:pt x="263472" y="169573"/>
                  </a:lnTo>
                  <a:lnTo>
                    <a:pt x="263453" y="168727"/>
                  </a:lnTo>
                  <a:lnTo>
                    <a:pt x="263421" y="167898"/>
                  </a:lnTo>
                  <a:lnTo>
                    <a:pt x="263389" y="167052"/>
                  </a:lnTo>
                  <a:lnTo>
                    <a:pt x="263350" y="166223"/>
                  </a:lnTo>
                  <a:lnTo>
                    <a:pt x="263305" y="165377"/>
                  </a:lnTo>
                  <a:lnTo>
                    <a:pt x="263254" y="164549"/>
                  </a:lnTo>
                  <a:lnTo>
                    <a:pt x="263196" y="163720"/>
                  </a:lnTo>
                  <a:lnTo>
                    <a:pt x="263131" y="162892"/>
                  </a:lnTo>
                  <a:lnTo>
                    <a:pt x="263060" y="162064"/>
                  </a:lnTo>
                  <a:lnTo>
                    <a:pt x="262990" y="161254"/>
                  </a:lnTo>
                  <a:lnTo>
                    <a:pt x="262906" y="160426"/>
                  </a:lnTo>
                  <a:lnTo>
                    <a:pt x="262822" y="159616"/>
                  </a:lnTo>
                  <a:lnTo>
                    <a:pt x="262732" y="158788"/>
                  </a:lnTo>
                  <a:lnTo>
                    <a:pt x="262597" y="157683"/>
                  </a:lnTo>
                  <a:lnTo>
                    <a:pt x="262455" y="156597"/>
                  </a:lnTo>
                  <a:lnTo>
                    <a:pt x="262307" y="155530"/>
                  </a:lnTo>
                  <a:lnTo>
                    <a:pt x="262146" y="154462"/>
                  </a:lnTo>
                  <a:lnTo>
                    <a:pt x="261979" y="153431"/>
                  </a:lnTo>
                  <a:lnTo>
                    <a:pt x="261805" y="152401"/>
                  </a:lnTo>
                  <a:lnTo>
                    <a:pt x="261618" y="151407"/>
                  </a:lnTo>
                  <a:lnTo>
                    <a:pt x="261432" y="150413"/>
                  </a:lnTo>
                  <a:lnTo>
                    <a:pt x="261232" y="149437"/>
                  </a:lnTo>
                  <a:lnTo>
                    <a:pt x="261026" y="148499"/>
                  </a:lnTo>
                  <a:lnTo>
                    <a:pt x="260814" y="147560"/>
                  </a:lnTo>
                  <a:lnTo>
                    <a:pt x="260595" y="146621"/>
                  </a:lnTo>
                  <a:lnTo>
                    <a:pt x="260363" y="145719"/>
                  </a:lnTo>
                  <a:lnTo>
                    <a:pt x="260131" y="144836"/>
                  </a:lnTo>
                  <a:lnTo>
                    <a:pt x="259893" y="143952"/>
                  </a:lnTo>
                  <a:lnTo>
                    <a:pt x="259642" y="143106"/>
                  </a:lnTo>
                  <a:lnTo>
                    <a:pt x="259391" y="142259"/>
                  </a:lnTo>
                  <a:lnTo>
                    <a:pt x="259127" y="141431"/>
                  </a:lnTo>
                  <a:lnTo>
                    <a:pt x="258863" y="140621"/>
                  </a:lnTo>
                  <a:lnTo>
                    <a:pt x="258593" y="139830"/>
                  </a:lnTo>
                  <a:lnTo>
                    <a:pt x="258316" y="139057"/>
                  </a:lnTo>
                  <a:lnTo>
                    <a:pt x="258032" y="138283"/>
                  </a:lnTo>
                  <a:lnTo>
                    <a:pt x="257743" y="137529"/>
                  </a:lnTo>
                  <a:lnTo>
                    <a:pt x="257453" y="136793"/>
                  </a:lnTo>
                  <a:lnTo>
                    <a:pt x="257150" y="136075"/>
                  </a:lnTo>
                  <a:lnTo>
                    <a:pt x="256848" y="135375"/>
                  </a:lnTo>
                  <a:lnTo>
                    <a:pt x="256539" y="134676"/>
                  </a:lnTo>
                  <a:lnTo>
                    <a:pt x="256223" y="134013"/>
                  </a:lnTo>
                  <a:lnTo>
                    <a:pt x="255908" y="133351"/>
                  </a:lnTo>
                  <a:lnTo>
                    <a:pt x="255586" y="132707"/>
                  </a:lnTo>
                  <a:lnTo>
                    <a:pt x="255264" y="132062"/>
                  </a:lnTo>
                  <a:lnTo>
                    <a:pt x="254929" y="131455"/>
                  </a:lnTo>
                  <a:lnTo>
                    <a:pt x="254595" y="130848"/>
                  </a:lnTo>
                  <a:lnTo>
                    <a:pt x="254260" y="130259"/>
                  </a:lnTo>
                  <a:lnTo>
                    <a:pt x="253919" y="129670"/>
                  </a:lnTo>
                  <a:lnTo>
                    <a:pt x="253571" y="129117"/>
                  </a:lnTo>
                  <a:lnTo>
                    <a:pt x="253223" y="128565"/>
                  </a:lnTo>
                  <a:lnTo>
                    <a:pt x="252876" y="128031"/>
                  </a:lnTo>
                  <a:lnTo>
                    <a:pt x="252522" y="127498"/>
                  </a:lnTo>
                  <a:lnTo>
                    <a:pt x="252168" y="127001"/>
                  </a:lnTo>
                  <a:lnTo>
                    <a:pt x="251807" y="126504"/>
                  </a:lnTo>
                  <a:lnTo>
                    <a:pt x="251447" y="126007"/>
                  </a:lnTo>
                  <a:lnTo>
                    <a:pt x="251080" y="125547"/>
                  </a:lnTo>
                  <a:lnTo>
                    <a:pt x="250713" y="125087"/>
                  </a:lnTo>
                  <a:lnTo>
                    <a:pt x="250346" y="124645"/>
                  </a:lnTo>
                  <a:lnTo>
                    <a:pt x="249979" y="124203"/>
                  </a:lnTo>
                  <a:lnTo>
                    <a:pt x="249605" y="123780"/>
                  </a:lnTo>
                  <a:lnTo>
                    <a:pt x="249232" y="123375"/>
                  </a:lnTo>
                  <a:lnTo>
                    <a:pt x="248859" y="122988"/>
                  </a:lnTo>
                  <a:lnTo>
                    <a:pt x="248479" y="122602"/>
                  </a:lnTo>
                  <a:lnTo>
                    <a:pt x="248105" y="122234"/>
                  </a:lnTo>
                  <a:lnTo>
                    <a:pt x="247726" y="121865"/>
                  </a:lnTo>
                  <a:lnTo>
                    <a:pt x="247352" y="121516"/>
                  </a:lnTo>
                  <a:lnTo>
                    <a:pt x="246972" y="121184"/>
                  </a:lnTo>
                  <a:lnTo>
                    <a:pt x="246593" y="120872"/>
                  </a:lnTo>
                  <a:lnTo>
                    <a:pt x="246213" y="120559"/>
                  </a:lnTo>
                  <a:lnTo>
                    <a:pt x="245453" y="119970"/>
                  </a:lnTo>
                  <a:lnTo>
                    <a:pt x="244693" y="119418"/>
                  </a:lnTo>
                  <a:lnTo>
                    <a:pt x="243934" y="118921"/>
                  </a:lnTo>
                  <a:lnTo>
                    <a:pt x="243181" y="118460"/>
                  </a:lnTo>
                  <a:lnTo>
                    <a:pt x="243123" y="118240"/>
                  </a:lnTo>
                  <a:lnTo>
                    <a:pt x="243058" y="118055"/>
                  </a:lnTo>
                  <a:lnTo>
                    <a:pt x="242981" y="117871"/>
                  </a:lnTo>
                  <a:lnTo>
                    <a:pt x="242910" y="117706"/>
                  </a:lnTo>
                  <a:lnTo>
                    <a:pt x="242826" y="117559"/>
                  </a:lnTo>
                  <a:lnTo>
                    <a:pt x="242749" y="117448"/>
                  </a:lnTo>
                  <a:lnTo>
                    <a:pt x="242659" y="117338"/>
                  </a:lnTo>
                  <a:lnTo>
                    <a:pt x="242569" y="117264"/>
                  </a:lnTo>
                  <a:lnTo>
                    <a:pt x="242479" y="117209"/>
                  </a:lnTo>
                  <a:lnTo>
                    <a:pt x="242389" y="117190"/>
                  </a:lnTo>
                  <a:lnTo>
                    <a:pt x="242292" y="117190"/>
                  </a:lnTo>
                  <a:lnTo>
                    <a:pt x="242196" y="117227"/>
                  </a:lnTo>
                  <a:lnTo>
                    <a:pt x="242099" y="117301"/>
                  </a:lnTo>
                  <a:lnTo>
                    <a:pt x="242002" y="117393"/>
                  </a:lnTo>
                  <a:lnTo>
                    <a:pt x="241906" y="117540"/>
                  </a:lnTo>
                  <a:lnTo>
                    <a:pt x="241809" y="117724"/>
                  </a:lnTo>
                  <a:lnTo>
                    <a:pt x="241127" y="119141"/>
                  </a:lnTo>
                  <a:lnTo>
                    <a:pt x="240451" y="120595"/>
                  </a:lnTo>
                  <a:lnTo>
                    <a:pt x="239099" y="123504"/>
                  </a:lnTo>
                  <a:lnTo>
                    <a:pt x="238429" y="124939"/>
                  </a:lnTo>
                  <a:lnTo>
                    <a:pt x="237747" y="126357"/>
                  </a:lnTo>
                  <a:lnTo>
                    <a:pt x="237406" y="127056"/>
                  </a:lnTo>
                  <a:lnTo>
                    <a:pt x="237065" y="127755"/>
                  </a:lnTo>
                  <a:lnTo>
                    <a:pt x="236717" y="128436"/>
                  </a:lnTo>
                  <a:lnTo>
                    <a:pt x="236369" y="129099"/>
                  </a:lnTo>
                  <a:lnTo>
                    <a:pt x="236279" y="129283"/>
                  </a:lnTo>
                  <a:lnTo>
                    <a:pt x="236189" y="129485"/>
                  </a:lnTo>
                  <a:lnTo>
                    <a:pt x="236112" y="129688"/>
                  </a:lnTo>
                  <a:lnTo>
                    <a:pt x="236035" y="129909"/>
                  </a:lnTo>
                  <a:lnTo>
                    <a:pt x="235964" y="130148"/>
                  </a:lnTo>
                  <a:lnTo>
                    <a:pt x="235899" y="130387"/>
                  </a:lnTo>
                  <a:lnTo>
                    <a:pt x="235841" y="130627"/>
                  </a:lnTo>
                  <a:lnTo>
                    <a:pt x="235790" y="130884"/>
                  </a:lnTo>
                  <a:lnTo>
                    <a:pt x="235745" y="131142"/>
                  </a:lnTo>
                  <a:lnTo>
                    <a:pt x="235700" y="131418"/>
                  </a:lnTo>
                  <a:lnTo>
                    <a:pt x="235668" y="131676"/>
                  </a:lnTo>
                  <a:lnTo>
                    <a:pt x="235642" y="131952"/>
                  </a:lnTo>
                  <a:lnTo>
                    <a:pt x="235616" y="132228"/>
                  </a:lnTo>
                  <a:lnTo>
                    <a:pt x="235603" y="132504"/>
                  </a:lnTo>
                  <a:lnTo>
                    <a:pt x="235590" y="132780"/>
                  </a:lnTo>
                  <a:lnTo>
                    <a:pt x="235590" y="133056"/>
                  </a:lnTo>
                  <a:lnTo>
                    <a:pt x="235590" y="133351"/>
                  </a:lnTo>
                  <a:lnTo>
                    <a:pt x="235597" y="133627"/>
                  </a:lnTo>
                  <a:lnTo>
                    <a:pt x="235616" y="133903"/>
                  </a:lnTo>
                  <a:lnTo>
                    <a:pt x="235635" y="134179"/>
                  </a:lnTo>
                  <a:lnTo>
                    <a:pt x="235661" y="134455"/>
                  </a:lnTo>
                  <a:lnTo>
                    <a:pt x="235693" y="134713"/>
                  </a:lnTo>
                  <a:lnTo>
                    <a:pt x="235732" y="134970"/>
                  </a:lnTo>
                  <a:lnTo>
                    <a:pt x="235784" y="135247"/>
                  </a:lnTo>
                  <a:lnTo>
                    <a:pt x="235835" y="135486"/>
                  </a:lnTo>
                  <a:lnTo>
                    <a:pt x="235893" y="135743"/>
                  </a:lnTo>
                  <a:lnTo>
                    <a:pt x="235957" y="135983"/>
                  </a:lnTo>
                  <a:lnTo>
                    <a:pt x="236028" y="136204"/>
                  </a:lnTo>
                  <a:lnTo>
                    <a:pt x="236105" y="136424"/>
                  </a:lnTo>
                  <a:lnTo>
                    <a:pt x="236189" y="136645"/>
                  </a:lnTo>
                  <a:lnTo>
                    <a:pt x="236279" y="136848"/>
                  </a:lnTo>
                  <a:lnTo>
                    <a:pt x="236369" y="137032"/>
                  </a:lnTo>
                  <a:lnTo>
                    <a:pt x="237013" y="138191"/>
                  </a:lnTo>
                  <a:lnTo>
                    <a:pt x="237721" y="139498"/>
                  </a:lnTo>
                  <a:lnTo>
                    <a:pt x="238088" y="140179"/>
                  </a:lnTo>
                  <a:lnTo>
                    <a:pt x="238475" y="140915"/>
                  </a:lnTo>
                  <a:lnTo>
                    <a:pt x="238861" y="141670"/>
                  </a:lnTo>
                  <a:lnTo>
                    <a:pt x="239253" y="142443"/>
                  </a:lnTo>
                  <a:lnTo>
                    <a:pt x="239646" y="143253"/>
                  </a:lnTo>
                  <a:lnTo>
                    <a:pt x="240039" y="144081"/>
                  </a:lnTo>
                  <a:lnTo>
                    <a:pt x="240425" y="144946"/>
                  </a:lnTo>
                  <a:lnTo>
                    <a:pt x="240811" y="145830"/>
                  </a:lnTo>
                  <a:lnTo>
                    <a:pt x="241185" y="146750"/>
                  </a:lnTo>
                  <a:lnTo>
                    <a:pt x="241552" y="147689"/>
                  </a:lnTo>
                  <a:lnTo>
                    <a:pt x="241726" y="148167"/>
                  </a:lnTo>
                  <a:lnTo>
                    <a:pt x="241899" y="148646"/>
                  </a:lnTo>
                  <a:lnTo>
                    <a:pt x="242067" y="149143"/>
                  </a:lnTo>
                  <a:lnTo>
                    <a:pt x="242234" y="149640"/>
                  </a:lnTo>
                  <a:lnTo>
                    <a:pt x="242395" y="150137"/>
                  </a:lnTo>
                  <a:lnTo>
                    <a:pt x="242550" y="150652"/>
                  </a:lnTo>
                  <a:lnTo>
                    <a:pt x="242704" y="151168"/>
                  </a:lnTo>
                  <a:lnTo>
                    <a:pt x="242852" y="151683"/>
                  </a:lnTo>
                  <a:lnTo>
                    <a:pt x="242987" y="152217"/>
                  </a:lnTo>
                  <a:lnTo>
                    <a:pt x="243123" y="152732"/>
                  </a:lnTo>
                  <a:lnTo>
                    <a:pt x="243251" y="153284"/>
                  </a:lnTo>
                  <a:lnTo>
                    <a:pt x="243367" y="153818"/>
                  </a:lnTo>
                  <a:lnTo>
                    <a:pt x="243483" y="154370"/>
                  </a:lnTo>
                  <a:lnTo>
                    <a:pt x="243593" y="154922"/>
                  </a:lnTo>
                  <a:lnTo>
                    <a:pt x="243689" y="155474"/>
                  </a:lnTo>
                  <a:lnTo>
                    <a:pt x="243779" y="156027"/>
                  </a:lnTo>
                  <a:lnTo>
                    <a:pt x="243863" y="156597"/>
                  </a:lnTo>
                  <a:lnTo>
                    <a:pt x="243934" y="157168"/>
                  </a:lnTo>
                  <a:lnTo>
                    <a:pt x="243998" y="157738"/>
                  </a:lnTo>
                  <a:lnTo>
                    <a:pt x="244056" y="158327"/>
                  </a:lnTo>
                  <a:lnTo>
                    <a:pt x="244101" y="158916"/>
                  </a:lnTo>
                  <a:lnTo>
                    <a:pt x="244140" y="159505"/>
                  </a:lnTo>
                  <a:lnTo>
                    <a:pt x="244165" y="160094"/>
                  </a:lnTo>
                  <a:lnTo>
                    <a:pt x="244178" y="160702"/>
                  </a:lnTo>
                  <a:lnTo>
                    <a:pt x="244185" y="161309"/>
                  </a:lnTo>
                  <a:lnTo>
                    <a:pt x="244178" y="161917"/>
                  </a:lnTo>
                  <a:lnTo>
                    <a:pt x="244159" y="162524"/>
                  </a:lnTo>
                  <a:lnTo>
                    <a:pt x="244133" y="163131"/>
                  </a:lnTo>
                  <a:lnTo>
                    <a:pt x="244088" y="163757"/>
                  </a:lnTo>
                  <a:lnTo>
                    <a:pt x="244037" y="164383"/>
                  </a:lnTo>
                  <a:lnTo>
                    <a:pt x="243972" y="165009"/>
                  </a:lnTo>
                  <a:lnTo>
                    <a:pt x="243895" y="165634"/>
                  </a:lnTo>
                  <a:lnTo>
                    <a:pt x="243799" y="166279"/>
                  </a:lnTo>
                  <a:lnTo>
                    <a:pt x="243696" y="166923"/>
                  </a:lnTo>
                  <a:lnTo>
                    <a:pt x="243573" y="167549"/>
                  </a:lnTo>
                  <a:lnTo>
                    <a:pt x="243438" y="168211"/>
                  </a:lnTo>
                  <a:lnTo>
                    <a:pt x="243341" y="168635"/>
                  </a:lnTo>
                  <a:lnTo>
                    <a:pt x="243245" y="169040"/>
                  </a:lnTo>
                  <a:lnTo>
                    <a:pt x="243142" y="169426"/>
                  </a:lnTo>
                  <a:lnTo>
                    <a:pt x="243039" y="169776"/>
                  </a:lnTo>
                  <a:lnTo>
                    <a:pt x="242929" y="170107"/>
                  </a:lnTo>
                  <a:lnTo>
                    <a:pt x="242826" y="170420"/>
                  </a:lnTo>
                  <a:lnTo>
                    <a:pt x="242717" y="170714"/>
                  </a:lnTo>
                  <a:lnTo>
                    <a:pt x="242608" y="170972"/>
                  </a:lnTo>
                  <a:lnTo>
                    <a:pt x="242492" y="171230"/>
                  </a:lnTo>
                  <a:lnTo>
                    <a:pt x="242382" y="171451"/>
                  </a:lnTo>
                  <a:lnTo>
                    <a:pt x="242266" y="171653"/>
                  </a:lnTo>
                  <a:lnTo>
                    <a:pt x="242150" y="171837"/>
                  </a:lnTo>
                  <a:lnTo>
                    <a:pt x="242028" y="172003"/>
                  </a:lnTo>
                  <a:lnTo>
                    <a:pt x="241912" y="172132"/>
                  </a:lnTo>
                  <a:lnTo>
                    <a:pt x="241790" y="172261"/>
                  </a:lnTo>
                  <a:lnTo>
                    <a:pt x="241674" y="172371"/>
                  </a:lnTo>
                  <a:lnTo>
                    <a:pt x="241552" y="172463"/>
                  </a:lnTo>
                  <a:lnTo>
                    <a:pt x="241429" y="172537"/>
                  </a:lnTo>
                  <a:lnTo>
                    <a:pt x="241307" y="172573"/>
                  </a:lnTo>
                  <a:lnTo>
                    <a:pt x="241178" y="172610"/>
                  </a:lnTo>
                  <a:lnTo>
                    <a:pt x="241056" y="172629"/>
                  </a:lnTo>
                  <a:lnTo>
                    <a:pt x="240805" y="172629"/>
                  </a:lnTo>
                  <a:lnTo>
                    <a:pt x="240683" y="172592"/>
                  </a:lnTo>
                  <a:lnTo>
                    <a:pt x="240554" y="172555"/>
                  </a:lnTo>
                  <a:lnTo>
                    <a:pt x="240432" y="172481"/>
                  </a:lnTo>
                  <a:lnTo>
                    <a:pt x="240303" y="172408"/>
                  </a:lnTo>
                  <a:lnTo>
                    <a:pt x="240174" y="172334"/>
                  </a:lnTo>
                  <a:lnTo>
                    <a:pt x="240052" y="172224"/>
                  </a:lnTo>
                  <a:lnTo>
                    <a:pt x="239923" y="172113"/>
                  </a:lnTo>
                  <a:lnTo>
                    <a:pt x="239801" y="171984"/>
                  </a:lnTo>
                  <a:lnTo>
                    <a:pt x="239672" y="171837"/>
                  </a:lnTo>
                  <a:lnTo>
                    <a:pt x="239550" y="171690"/>
                  </a:lnTo>
                  <a:lnTo>
                    <a:pt x="239427" y="171524"/>
                  </a:lnTo>
                  <a:lnTo>
                    <a:pt x="239176" y="171175"/>
                  </a:lnTo>
                  <a:lnTo>
                    <a:pt x="238932" y="170770"/>
                  </a:lnTo>
                  <a:lnTo>
                    <a:pt x="238693" y="170328"/>
                  </a:lnTo>
                  <a:lnTo>
                    <a:pt x="238455" y="169849"/>
                  </a:lnTo>
                  <a:lnTo>
                    <a:pt x="238223" y="169352"/>
                  </a:lnTo>
                  <a:lnTo>
                    <a:pt x="237998" y="168819"/>
                  </a:lnTo>
                  <a:lnTo>
                    <a:pt x="237779" y="168248"/>
                  </a:lnTo>
                  <a:lnTo>
                    <a:pt x="237567" y="167659"/>
                  </a:lnTo>
                  <a:lnTo>
                    <a:pt x="237361" y="167070"/>
                  </a:lnTo>
                  <a:lnTo>
                    <a:pt x="237161" y="166444"/>
                  </a:lnTo>
                  <a:lnTo>
                    <a:pt x="236975" y="165819"/>
                  </a:lnTo>
                  <a:lnTo>
                    <a:pt x="236794" y="165174"/>
                  </a:lnTo>
                  <a:lnTo>
                    <a:pt x="236620" y="164512"/>
                  </a:lnTo>
                  <a:lnTo>
                    <a:pt x="236466" y="163868"/>
                  </a:lnTo>
                  <a:lnTo>
                    <a:pt x="236318" y="163205"/>
                  </a:lnTo>
                  <a:lnTo>
                    <a:pt x="236080" y="162101"/>
                  </a:lnTo>
                  <a:lnTo>
                    <a:pt x="235854" y="160978"/>
                  </a:lnTo>
                  <a:lnTo>
                    <a:pt x="235635" y="159855"/>
                  </a:lnTo>
                  <a:lnTo>
                    <a:pt x="235417" y="158714"/>
                  </a:lnTo>
                  <a:lnTo>
                    <a:pt x="235211" y="157554"/>
                  </a:lnTo>
                  <a:lnTo>
                    <a:pt x="235005" y="156413"/>
                  </a:lnTo>
                  <a:lnTo>
                    <a:pt x="234599" y="154094"/>
                  </a:lnTo>
                  <a:lnTo>
                    <a:pt x="234193" y="151793"/>
                  </a:lnTo>
                  <a:lnTo>
                    <a:pt x="233981" y="150652"/>
                  </a:lnTo>
                  <a:lnTo>
                    <a:pt x="233768" y="149511"/>
                  </a:lnTo>
                  <a:lnTo>
                    <a:pt x="233543" y="148370"/>
                  </a:lnTo>
                  <a:lnTo>
                    <a:pt x="233318" y="147247"/>
                  </a:lnTo>
                  <a:lnTo>
                    <a:pt x="233073" y="146143"/>
                  </a:lnTo>
                  <a:lnTo>
                    <a:pt x="232822" y="145057"/>
                  </a:lnTo>
                  <a:lnTo>
                    <a:pt x="232732" y="144707"/>
                  </a:lnTo>
                  <a:lnTo>
                    <a:pt x="232642" y="144413"/>
                  </a:lnTo>
                  <a:lnTo>
                    <a:pt x="232539" y="144137"/>
                  </a:lnTo>
                  <a:lnTo>
                    <a:pt x="232436" y="143897"/>
                  </a:lnTo>
                  <a:lnTo>
                    <a:pt x="232333" y="143695"/>
                  </a:lnTo>
                  <a:lnTo>
                    <a:pt x="232217" y="143529"/>
                  </a:lnTo>
                  <a:lnTo>
                    <a:pt x="232108" y="143382"/>
                  </a:lnTo>
                  <a:lnTo>
                    <a:pt x="231992" y="143271"/>
                  </a:lnTo>
                  <a:lnTo>
                    <a:pt x="231876" y="143179"/>
                  </a:lnTo>
                  <a:lnTo>
                    <a:pt x="231753" y="143124"/>
                  </a:lnTo>
                  <a:lnTo>
                    <a:pt x="231638" y="143087"/>
                  </a:lnTo>
                  <a:lnTo>
                    <a:pt x="231515" y="143087"/>
                  </a:lnTo>
                  <a:lnTo>
                    <a:pt x="231399" y="143106"/>
                  </a:lnTo>
                  <a:lnTo>
                    <a:pt x="231277" y="143161"/>
                  </a:lnTo>
                  <a:lnTo>
                    <a:pt x="231161" y="143235"/>
                  </a:lnTo>
                  <a:lnTo>
                    <a:pt x="231052" y="143327"/>
                  </a:lnTo>
                  <a:lnTo>
                    <a:pt x="230717" y="143087"/>
                  </a:lnTo>
                  <a:lnTo>
                    <a:pt x="230382" y="142848"/>
                  </a:lnTo>
                  <a:lnTo>
                    <a:pt x="230028" y="142646"/>
                  </a:lnTo>
                  <a:lnTo>
                    <a:pt x="229674" y="142443"/>
                  </a:lnTo>
                  <a:lnTo>
                    <a:pt x="229307" y="142259"/>
                  </a:lnTo>
                  <a:lnTo>
                    <a:pt x="228934" y="142112"/>
                  </a:lnTo>
                  <a:lnTo>
                    <a:pt x="228560" y="141965"/>
                  </a:lnTo>
                  <a:lnTo>
                    <a:pt x="228174" y="141854"/>
                  </a:lnTo>
                  <a:lnTo>
                    <a:pt x="227788" y="141762"/>
                  </a:lnTo>
                  <a:lnTo>
                    <a:pt x="227402" y="141689"/>
                  </a:lnTo>
                  <a:lnTo>
                    <a:pt x="227009" y="141633"/>
                  </a:lnTo>
                  <a:lnTo>
                    <a:pt x="226616" y="141597"/>
                  </a:lnTo>
                  <a:lnTo>
                    <a:pt x="226223" y="141597"/>
                  </a:lnTo>
                  <a:lnTo>
                    <a:pt x="225824" y="141633"/>
                  </a:lnTo>
                  <a:lnTo>
                    <a:pt x="225432" y="141670"/>
                  </a:lnTo>
                  <a:lnTo>
                    <a:pt x="225045" y="141762"/>
                  </a:lnTo>
                  <a:lnTo>
                    <a:pt x="224653" y="141854"/>
                  </a:lnTo>
                  <a:lnTo>
                    <a:pt x="224273" y="142001"/>
                  </a:lnTo>
                  <a:lnTo>
                    <a:pt x="223893" y="142167"/>
                  </a:lnTo>
                  <a:lnTo>
                    <a:pt x="223513" y="142351"/>
                  </a:lnTo>
                  <a:lnTo>
                    <a:pt x="223146" y="142590"/>
                  </a:lnTo>
                  <a:lnTo>
                    <a:pt x="222786" y="142848"/>
                  </a:lnTo>
                  <a:lnTo>
                    <a:pt x="222432" y="143143"/>
                  </a:lnTo>
                  <a:lnTo>
                    <a:pt x="222084" y="143474"/>
                  </a:lnTo>
                  <a:lnTo>
                    <a:pt x="221749" y="143824"/>
                  </a:lnTo>
                  <a:lnTo>
                    <a:pt x="221588" y="144026"/>
                  </a:lnTo>
                  <a:lnTo>
                    <a:pt x="221427" y="144229"/>
                  </a:lnTo>
                  <a:lnTo>
                    <a:pt x="221266" y="144449"/>
                  </a:lnTo>
                  <a:lnTo>
                    <a:pt x="221112" y="144670"/>
                  </a:lnTo>
                  <a:lnTo>
                    <a:pt x="220964" y="144891"/>
                  </a:lnTo>
                  <a:lnTo>
                    <a:pt x="220809" y="145130"/>
                  </a:lnTo>
                  <a:lnTo>
                    <a:pt x="220668" y="145388"/>
                  </a:lnTo>
                  <a:lnTo>
                    <a:pt x="220526" y="145646"/>
                  </a:lnTo>
                  <a:lnTo>
                    <a:pt x="220384" y="145922"/>
                  </a:lnTo>
                  <a:lnTo>
                    <a:pt x="220249" y="146198"/>
                  </a:lnTo>
                  <a:lnTo>
                    <a:pt x="220120" y="146492"/>
                  </a:lnTo>
                  <a:lnTo>
                    <a:pt x="219992" y="146787"/>
                  </a:lnTo>
                  <a:lnTo>
                    <a:pt x="219863" y="147100"/>
                  </a:lnTo>
                  <a:lnTo>
                    <a:pt x="219747" y="147413"/>
                  </a:lnTo>
                  <a:lnTo>
                    <a:pt x="219663" y="147652"/>
                  </a:lnTo>
                  <a:lnTo>
                    <a:pt x="219599" y="147891"/>
                  </a:lnTo>
                  <a:lnTo>
                    <a:pt x="219535" y="148149"/>
                  </a:lnTo>
                  <a:lnTo>
                    <a:pt x="219483" y="148407"/>
                  </a:lnTo>
                  <a:lnTo>
                    <a:pt x="219432" y="148664"/>
                  </a:lnTo>
                  <a:lnTo>
                    <a:pt x="219399" y="148940"/>
                  </a:lnTo>
                  <a:lnTo>
                    <a:pt x="219367" y="149217"/>
                  </a:lnTo>
                  <a:lnTo>
                    <a:pt x="219341" y="149493"/>
                  </a:lnTo>
                  <a:lnTo>
                    <a:pt x="219329" y="149769"/>
                  </a:lnTo>
                  <a:lnTo>
                    <a:pt x="219322" y="150045"/>
                  </a:lnTo>
                  <a:lnTo>
                    <a:pt x="219322" y="150321"/>
                  </a:lnTo>
                  <a:lnTo>
                    <a:pt x="219322" y="150597"/>
                  </a:lnTo>
                  <a:lnTo>
                    <a:pt x="219335" y="150873"/>
                  </a:lnTo>
                  <a:lnTo>
                    <a:pt x="219354" y="151149"/>
                  </a:lnTo>
                  <a:lnTo>
                    <a:pt x="219380" y="151407"/>
                  </a:lnTo>
                  <a:lnTo>
                    <a:pt x="219412" y="151683"/>
                  </a:lnTo>
                  <a:lnTo>
                    <a:pt x="219451" y="151941"/>
                  </a:lnTo>
                  <a:lnTo>
                    <a:pt x="219490" y="152180"/>
                  </a:lnTo>
                  <a:lnTo>
                    <a:pt x="219541" y="152419"/>
                  </a:lnTo>
                  <a:lnTo>
                    <a:pt x="219593" y="152658"/>
                  </a:lnTo>
                  <a:lnTo>
                    <a:pt x="219657" y="152879"/>
                  </a:lnTo>
                  <a:lnTo>
                    <a:pt x="219721" y="153100"/>
                  </a:lnTo>
                  <a:lnTo>
                    <a:pt x="219786" y="153303"/>
                  </a:lnTo>
                  <a:lnTo>
                    <a:pt x="219863" y="153505"/>
                  </a:lnTo>
                  <a:lnTo>
                    <a:pt x="219940" y="153671"/>
                  </a:lnTo>
                  <a:lnTo>
                    <a:pt x="220024" y="153836"/>
                  </a:lnTo>
                  <a:lnTo>
                    <a:pt x="220108" y="153984"/>
                  </a:lnTo>
                  <a:lnTo>
                    <a:pt x="220204" y="154112"/>
                  </a:lnTo>
                  <a:lnTo>
                    <a:pt x="220294" y="154223"/>
                  </a:lnTo>
                  <a:lnTo>
                    <a:pt x="220397" y="154333"/>
                  </a:lnTo>
                  <a:lnTo>
                    <a:pt x="220500" y="154407"/>
                  </a:lnTo>
                  <a:lnTo>
                    <a:pt x="220603" y="154462"/>
                  </a:lnTo>
                  <a:lnTo>
                    <a:pt x="220584" y="154646"/>
                  </a:lnTo>
                  <a:lnTo>
                    <a:pt x="220571" y="154830"/>
                  </a:lnTo>
                  <a:lnTo>
                    <a:pt x="220565" y="155051"/>
                  </a:lnTo>
                  <a:lnTo>
                    <a:pt x="220565" y="155162"/>
                  </a:lnTo>
                  <a:lnTo>
                    <a:pt x="220577" y="155272"/>
                  </a:lnTo>
                  <a:lnTo>
                    <a:pt x="220648" y="156929"/>
                  </a:lnTo>
                  <a:lnTo>
                    <a:pt x="220738" y="158567"/>
                  </a:lnTo>
                  <a:lnTo>
                    <a:pt x="220841" y="160205"/>
                  </a:lnTo>
                  <a:lnTo>
                    <a:pt x="220957" y="161861"/>
                  </a:lnTo>
                  <a:lnTo>
                    <a:pt x="221080" y="163499"/>
                  </a:lnTo>
                  <a:lnTo>
                    <a:pt x="221221" y="165138"/>
                  </a:lnTo>
                  <a:lnTo>
                    <a:pt x="221376" y="166757"/>
                  </a:lnTo>
                  <a:lnTo>
                    <a:pt x="221537" y="168395"/>
                  </a:lnTo>
                  <a:lnTo>
                    <a:pt x="221711" y="170015"/>
                  </a:lnTo>
                  <a:lnTo>
                    <a:pt x="221904" y="171635"/>
                  </a:lnTo>
                  <a:lnTo>
                    <a:pt x="222103" y="173236"/>
                  </a:lnTo>
                  <a:lnTo>
                    <a:pt x="222309" y="174837"/>
                  </a:lnTo>
                  <a:lnTo>
                    <a:pt x="222535" y="176420"/>
                  </a:lnTo>
                  <a:lnTo>
                    <a:pt x="222766" y="178003"/>
                  </a:lnTo>
                  <a:lnTo>
                    <a:pt x="223011" y="179568"/>
                  </a:lnTo>
                  <a:lnTo>
                    <a:pt x="223268" y="181132"/>
                  </a:lnTo>
                  <a:lnTo>
                    <a:pt x="223532" y="182678"/>
                  </a:lnTo>
                  <a:lnTo>
                    <a:pt x="223809" y="184206"/>
                  </a:lnTo>
                  <a:lnTo>
                    <a:pt x="224093" y="185715"/>
                  </a:lnTo>
                  <a:lnTo>
                    <a:pt x="224389" y="187224"/>
                  </a:lnTo>
                  <a:lnTo>
                    <a:pt x="224698" y="188697"/>
                  </a:lnTo>
                  <a:lnTo>
                    <a:pt x="225013" y="190169"/>
                  </a:lnTo>
                  <a:lnTo>
                    <a:pt x="225341" y="191623"/>
                  </a:lnTo>
                  <a:lnTo>
                    <a:pt x="225676" y="193059"/>
                  </a:lnTo>
                  <a:lnTo>
                    <a:pt x="226017" y="194476"/>
                  </a:lnTo>
                  <a:lnTo>
                    <a:pt x="226371" y="195857"/>
                  </a:lnTo>
                  <a:lnTo>
                    <a:pt x="226732" y="197237"/>
                  </a:lnTo>
                  <a:lnTo>
                    <a:pt x="227105" y="198581"/>
                  </a:lnTo>
                  <a:lnTo>
                    <a:pt x="227485" y="199906"/>
                  </a:lnTo>
                  <a:lnTo>
                    <a:pt x="227871" y="201213"/>
                  </a:lnTo>
                  <a:lnTo>
                    <a:pt x="228264" y="202501"/>
                  </a:lnTo>
                  <a:lnTo>
                    <a:pt x="228670" y="203753"/>
                  </a:lnTo>
                  <a:lnTo>
                    <a:pt x="229082" y="204986"/>
                  </a:lnTo>
                  <a:lnTo>
                    <a:pt x="229500" y="206182"/>
                  </a:lnTo>
                  <a:lnTo>
                    <a:pt x="229925" y="207360"/>
                  </a:lnTo>
                  <a:lnTo>
                    <a:pt x="230363" y="208502"/>
                  </a:lnTo>
                  <a:lnTo>
                    <a:pt x="230801" y="209624"/>
                  </a:lnTo>
                  <a:lnTo>
                    <a:pt x="231251" y="210710"/>
                  </a:lnTo>
                  <a:lnTo>
                    <a:pt x="231702" y="211778"/>
                  </a:lnTo>
                  <a:lnTo>
                    <a:pt x="232165" y="212790"/>
                  </a:lnTo>
                  <a:lnTo>
                    <a:pt x="232629" y="213784"/>
                  </a:lnTo>
                  <a:lnTo>
                    <a:pt x="233105" y="214741"/>
                  </a:lnTo>
                  <a:lnTo>
                    <a:pt x="233582" y="215680"/>
                  </a:lnTo>
                  <a:lnTo>
                    <a:pt x="234071" y="216563"/>
                  </a:lnTo>
                  <a:lnTo>
                    <a:pt x="234560" y="217410"/>
                  </a:lnTo>
                  <a:lnTo>
                    <a:pt x="235056" y="218238"/>
                  </a:lnTo>
                  <a:lnTo>
                    <a:pt x="235558" y="219011"/>
                  </a:lnTo>
                  <a:lnTo>
                    <a:pt x="236067" y="219748"/>
                  </a:lnTo>
                  <a:lnTo>
                    <a:pt x="236575" y="220465"/>
                  </a:lnTo>
                  <a:lnTo>
                    <a:pt x="237090" y="221128"/>
                  </a:lnTo>
                  <a:lnTo>
                    <a:pt x="237612" y="221735"/>
                  </a:lnTo>
                  <a:lnTo>
                    <a:pt x="238140" y="222324"/>
                  </a:lnTo>
                  <a:lnTo>
                    <a:pt x="238404" y="222600"/>
                  </a:lnTo>
                  <a:lnTo>
                    <a:pt x="238668" y="222858"/>
                  </a:lnTo>
                  <a:lnTo>
                    <a:pt x="238938" y="223116"/>
                  </a:lnTo>
                  <a:lnTo>
                    <a:pt x="239202" y="223355"/>
                  </a:lnTo>
                  <a:lnTo>
                    <a:pt x="239472" y="223576"/>
                  </a:lnTo>
                  <a:lnTo>
                    <a:pt x="239743" y="223797"/>
                  </a:lnTo>
                  <a:lnTo>
                    <a:pt x="240013" y="224018"/>
                  </a:lnTo>
                  <a:lnTo>
                    <a:pt x="240284" y="224202"/>
                  </a:lnTo>
                  <a:lnTo>
                    <a:pt x="240554" y="224386"/>
                  </a:lnTo>
                  <a:lnTo>
                    <a:pt x="240831" y="224570"/>
                  </a:lnTo>
                  <a:lnTo>
                    <a:pt x="241101" y="224735"/>
                  </a:lnTo>
                  <a:lnTo>
                    <a:pt x="241378" y="224883"/>
                  </a:lnTo>
                  <a:lnTo>
                    <a:pt x="241655" y="225012"/>
                  </a:lnTo>
                  <a:lnTo>
                    <a:pt x="241932" y="225140"/>
                  </a:lnTo>
                  <a:lnTo>
                    <a:pt x="242208" y="225251"/>
                  </a:lnTo>
                  <a:lnTo>
                    <a:pt x="242485" y="225361"/>
                  </a:lnTo>
                  <a:lnTo>
                    <a:pt x="242762" y="225453"/>
                  </a:lnTo>
                  <a:lnTo>
                    <a:pt x="243039" y="225527"/>
                  </a:lnTo>
                  <a:lnTo>
                    <a:pt x="243322" y="225582"/>
                  </a:lnTo>
                  <a:lnTo>
                    <a:pt x="243599" y="225637"/>
                  </a:lnTo>
                  <a:lnTo>
                    <a:pt x="243882" y="225674"/>
                  </a:lnTo>
                  <a:lnTo>
                    <a:pt x="244165" y="225711"/>
                  </a:lnTo>
                  <a:lnTo>
                    <a:pt x="244449" y="225729"/>
                  </a:lnTo>
                  <a:lnTo>
                    <a:pt x="244726" y="225729"/>
                  </a:lnTo>
                  <a:lnTo>
                    <a:pt x="244899" y="227791"/>
                  </a:lnTo>
                  <a:lnTo>
                    <a:pt x="245060" y="229871"/>
                  </a:lnTo>
                  <a:lnTo>
                    <a:pt x="245221" y="231932"/>
                  </a:lnTo>
                  <a:lnTo>
                    <a:pt x="245369" y="233994"/>
                  </a:lnTo>
                  <a:lnTo>
                    <a:pt x="245511" y="236037"/>
                  </a:lnTo>
                  <a:lnTo>
                    <a:pt x="245646" y="238098"/>
                  </a:lnTo>
                  <a:lnTo>
                    <a:pt x="245775" y="240123"/>
                  </a:lnTo>
                  <a:lnTo>
                    <a:pt x="245897" y="242166"/>
                  </a:lnTo>
                  <a:lnTo>
                    <a:pt x="246013" y="244190"/>
                  </a:lnTo>
                  <a:lnTo>
                    <a:pt x="246123" y="246215"/>
                  </a:lnTo>
                  <a:lnTo>
                    <a:pt x="246226" y="248240"/>
                  </a:lnTo>
                  <a:lnTo>
                    <a:pt x="246316" y="250246"/>
                  </a:lnTo>
                  <a:lnTo>
                    <a:pt x="246406" y="252252"/>
                  </a:lnTo>
                  <a:lnTo>
                    <a:pt x="246490" y="254258"/>
                  </a:lnTo>
                  <a:lnTo>
                    <a:pt x="246560" y="256265"/>
                  </a:lnTo>
                  <a:lnTo>
                    <a:pt x="246625" y="258252"/>
                  </a:lnTo>
                  <a:lnTo>
                    <a:pt x="246689" y="260240"/>
                  </a:lnTo>
                  <a:lnTo>
                    <a:pt x="246741" y="262210"/>
                  </a:lnTo>
                  <a:lnTo>
                    <a:pt x="246792" y="264179"/>
                  </a:lnTo>
                  <a:lnTo>
                    <a:pt x="246831" y="266149"/>
                  </a:lnTo>
                  <a:lnTo>
                    <a:pt x="246863" y="268118"/>
                  </a:lnTo>
                  <a:lnTo>
                    <a:pt x="246889" y="270069"/>
                  </a:lnTo>
                  <a:lnTo>
                    <a:pt x="246914" y="272038"/>
                  </a:lnTo>
                  <a:lnTo>
                    <a:pt x="246927" y="273971"/>
                  </a:lnTo>
                  <a:lnTo>
                    <a:pt x="246934" y="275922"/>
                  </a:lnTo>
                  <a:lnTo>
                    <a:pt x="246934" y="277855"/>
                  </a:lnTo>
                  <a:lnTo>
                    <a:pt x="246927" y="279787"/>
                  </a:lnTo>
                  <a:lnTo>
                    <a:pt x="246921" y="281720"/>
                  </a:lnTo>
                  <a:lnTo>
                    <a:pt x="246902" y="283634"/>
                  </a:lnTo>
                  <a:lnTo>
                    <a:pt x="246876" y="285548"/>
                  </a:lnTo>
                  <a:lnTo>
                    <a:pt x="246844" y="287462"/>
                  </a:lnTo>
                  <a:lnTo>
                    <a:pt x="246805" y="289377"/>
                  </a:lnTo>
                  <a:lnTo>
                    <a:pt x="246766" y="291272"/>
                  </a:lnTo>
                  <a:lnTo>
                    <a:pt x="246715" y="293168"/>
                  </a:lnTo>
                  <a:lnTo>
                    <a:pt x="246657" y="295064"/>
                  </a:lnTo>
                  <a:lnTo>
                    <a:pt x="246593" y="296941"/>
                  </a:lnTo>
                  <a:lnTo>
                    <a:pt x="246528" y="298819"/>
                  </a:lnTo>
                  <a:lnTo>
                    <a:pt x="246451" y="300696"/>
                  </a:lnTo>
                  <a:lnTo>
                    <a:pt x="246367" y="302574"/>
                  </a:lnTo>
                  <a:lnTo>
                    <a:pt x="246284" y="304433"/>
                  </a:lnTo>
                  <a:lnTo>
                    <a:pt x="246187" y="306292"/>
                  </a:lnTo>
                  <a:lnTo>
                    <a:pt x="246090" y="308151"/>
                  </a:lnTo>
                  <a:lnTo>
                    <a:pt x="245981" y="310010"/>
                  </a:lnTo>
                  <a:lnTo>
                    <a:pt x="245872" y="311850"/>
                  </a:lnTo>
                  <a:lnTo>
                    <a:pt x="245749" y="313691"/>
                  </a:lnTo>
                  <a:lnTo>
                    <a:pt x="245627" y="315531"/>
                  </a:lnTo>
                  <a:lnTo>
                    <a:pt x="245498" y="317353"/>
                  </a:lnTo>
                  <a:lnTo>
                    <a:pt x="245363" y="319194"/>
                  </a:lnTo>
                  <a:lnTo>
                    <a:pt x="245221" y="321016"/>
                  </a:lnTo>
                  <a:lnTo>
                    <a:pt x="245073" y="322820"/>
                  </a:lnTo>
                  <a:lnTo>
                    <a:pt x="244919" y="324642"/>
                  </a:lnTo>
                  <a:lnTo>
                    <a:pt x="244758" y="326446"/>
                  </a:lnTo>
                  <a:lnTo>
                    <a:pt x="244590" y="328250"/>
                  </a:lnTo>
                  <a:lnTo>
                    <a:pt x="244417" y="330053"/>
                  </a:lnTo>
                  <a:lnTo>
                    <a:pt x="244243" y="331839"/>
                  </a:lnTo>
                  <a:lnTo>
                    <a:pt x="244056" y="333643"/>
                  </a:lnTo>
                  <a:lnTo>
                    <a:pt x="243869" y="335428"/>
                  </a:lnTo>
                  <a:lnTo>
                    <a:pt x="243670" y="337195"/>
                  </a:lnTo>
                  <a:lnTo>
                    <a:pt x="243470" y="338980"/>
                  </a:lnTo>
                  <a:lnTo>
                    <a:pt x="243264" y="340747"/>
                  </a:lnTo>
                  <a:lnTo>
                    <a:pt x="243052" y="342514"/>
                  </a:lnTo>
                  <a:lnTo>
                    <a:pt x="242833" y="344281"/>
                  </a:lnTo>
                  <a:lnTo>
                    <a:pt x="242614" y="346048"/>
                  </a:lnTo>
                  <a:lnTo>
                    <a:pt x="242382" y="347797"/>
                  </a:lnTo>
                  <a:lnTo>
                    <a:pt x="242376" y="347962"/>
                  </a:lnTo>
                  <a:lnTo>
                    <a:pt x="242363" y="348110"/>
                  </a:lnTo>
                  <a:lnTo>
                    <a:pt x="242344" y="348238"/>
                  </a:lnTo>
                  <a:lnTo>
                    <a:pt x="242324" y="348367"/>
                  </a:lnTo>
                  <a:lnTo>
                    <a:pt x="242086" y="350153"/>
                  </a:lnTo>
                  <a:lnTo>
                    <a:pt x="241835" y="351920"/>
                  </a:lnTo>
                  <a:lnTo>
                    <a:pt x="241584" y="353687"/>
                  </a:lnTo>
                  <a:lnTo>
                    <a:pt x="241320" y="355453"/>
                  </a:lnTo>
                  <a:lnTo>
                    <a:pt x="241056" y="357220"/>
                  </a:lnTo>
                  <a:lnTo>
                    <a:pt x="240786" y="358987"/>
                  </a:lnTo>
                  <a:lnTo>
                    <a:pt x="240509" y="360736"/>
                  </a:lnTo>
                  <a:lnTo>
                    <a:pt x="240232" y="362484"/>
                  </a:lnTo>
                  <a:lnTo>
                    <a:pt x="239942" y="364233"/>
                  </a:lnTo>
                  <a:lnTo>
                    <a:pt x="239646" y="365963"/>
                  </a:lnTo>
                  <a:lnTo>
                    <a:pt x="239350" y="367712"/>
                  </a:lnTo>
                  <a:lnTo>
                    <a:pt x="239047" y="369442"/>
                  </a:lnTo>
                  <a:lnTo>
                    <a:pt x="238738" y="371172"/>
                  </a:lnTo>
                  <a:lnTo>
                    <a:pt x="238423" y="372902"/>
                  </a:lnTo>
                  <a:lnTo>
                    <a:pt x="238101" y="374632"/>
                  </a:lnTo>
                  <a:lnTo>
                    <a:pt x="237773" y="376344"/>
                  </a:lnTo>
                  <a:lnTo>
                    <a:pt x="237444" y="378056"/>
                  </a:lnTo>
                  <a:lnTo>
                    <a:pt x="237110" y="379768"/>
                  </a:lnTo>
                  <a:lnTo>
                    <a:pt x="236762" y="381479"/>
                  </a:lnTo>
                  <a:lnTo>
                    <a:pt x="236414" y="383173"/>
                  </a:lnTo>
                  <a:lnTo>
                    <a:pt x="236067" y="384866"/>
                  </a:lnTo>
                  <a:lnTo>
                    <a:pt x="235706" y="386559"/>
                  </a:lnTo>
                  <a:lnTo>
                    <a:pt x="235346" y="388253"/>
                  </a:lnTo>
                  <a:lnTo>
                    <a:pt x="234979" y="389946"/>
                  </a:lnTo>
                  <a:lnTo>
                    <a:pt x="234605" y="391621"/>
                  </a:lnTo>
                  <a:lnTo>
                    <a:pt x="234226" y="393296"/>
                  </a:lnTo>
                  <a:lnTo>
                    <a:pt x="233839" y="394971"/>
                  </a:lnTo>
                  <a:lnTo>
                    <a:pt x="233453" y="396646"/>
                  </a:lnTo>
                  <a:lnTo>
                    <a:pt x="233060" y="398302"/>
                  </a:lnTo>
                  <a:lnTo>
                    <a:pt x="232661" y="399959"/>
                  </a:lnTo>
                  <a:lnTo>
                    <a:pt x="232256" y="401615"/>
                  </a:lnTo>
                  <a:lnTo>
                    <a:pt x="231850" y="403272"/>
                  </a:lnTo>
                  <a:lnTo>
                    <a:pt x="231753" y="403382"/>
                  </a:lnTo>
                  <a:lnTo>
                    <a:pt x="231670" y="403493"/>
                  </a:lnTo>
                  <a:lnTo>
                    <a:pt x="231580" y="403640"/>
                  </a:lnTo>
                  <a:lnTo>
                    <a:pt x="231502" y="403805"/>
                  </a:lnTo>
                  <a:lnTo>
                    <a:pt x="231425" y="403971"/>
                  </a:lnTo>
                  <a:lnTo>
                    <a:pt x="231361" y="404174"/>
                  </a:lnTo>
                  <a:lnTo>
                    <a:pt x="231296" y="404376"/>
                  </a:lnTo>
                  <a:lnTo>
                    <a:pt x="231238" y="404597"/>
                  </a:lnTo>
                  <a:lnTo>
                    <a:pt x="231181" y="404818"/>
                  </a:lnTo>
                  <a:lnTo>
                    <a:pt x="231135" y="405075"/>
                  </a:lnTo>
                  <a:lnTo>
                    <a:pt x="231090" y="405315"/>
                  </a:lnTo>
                  <a:lnTo>
                    <a:pt x="231052" y="405591"/>
                  </a:lnTo>
                  <a:lnTo>
                    <a:pt x="231020" y="405849"/>
                  </a:lnTo>
                  <a:lnTo>
                    <a:pt x="230994" y="406143"/>
                  </a:lnTo>
                  <a:lnTo>
                    <a:pt x="230974" y="406419"/>
                  </a:lnTo>
                  <a:lnTo>
                    <a:pt x="230962" y="406714"/>
                  </a:lnTo>
                  <a:lnTo>
                    <a:pt x="230556" y="408297"/>
                  </a:lnTo>
                  <a:lnTo>
                    <a:pt x="230138" y="409898"/>
                  </a:lnTo>
                  <a:lnTo>
                    <a:pt x="229719" y="411481"/>
                  </a:lnTo>
                  <a:lnTo>
                    <a:pt x="229294" y="413082"/>
                  </a:lnTo>
                  <a:lnTo>
                    <a:pt x="228863" y="414665"/>
                  </a:lnTo>
                  <a:lnTo>
                    <a:pt x="228432" y="416248"/>
                  </a:lnTo>
                  <a:lnTo>
                    <a:pt x="227994" y="417831"/>
                  </a:lnTo>
                  <a:lnTo>
                    <a:pt x="227550" y="419395"/>
                  </a:lnTo>
                  <a:lnTo>
                    <a:pt x="227105" y="420978"/>
                  </a:lnTo>
                  <a:lnTo>
                    <a:pt x="226648" y="422543"/>
                  </a:lnTo>
                  <a:lnTo>
                    <a:pt x="226191" y="424107"/>
                  </a:lnTo>
                  <a:lnTo>
                    <a:pt x="225734" y="425690"/>
                  </a:lnTo>
                  <a:lnTo>
                    <a:pt x="225264" y="427236"/>
                  </a:lnTo>
                  <a:lnTo>
                    <a:pt x="224794" y="428801"/>
                  </a:lnTo>
                  <a:lnTo>
                    <a:pt x="224318" y="430365"/>
                  </a:lnTo>
                  <a:lnTo>
                    <a:pt x="223835" y="431911"/>
                  </a:lnTo>
                  <a:lnTo>
                    <a:pt x="223500" y="430880"/>
                  </a:lnTo>
                  <a:lnTo>
                    <a:pt x="223159" y="429868"/>
                  </a:lnTo>
                  <a:lnTo>
                    <a:pt x="222811" y="428874"/>
                  </a:lnTo>
                  <a:lnTo>
                    <a:pt x="222457" y="427917"/>
                  </a:lnTo>
                  <a:lnTo>
                    <a:pt x="222097" y="426960"/>
                  </a:lnTo>
                  <a:lnTo>
                    <a:pt x="221730" y="426058"/>
                  </a:lnTo>
                  <a:lnTo>
                    <a:pt x="221356" y="425156"/>
                  </a:lnTo>
                  <a:lnTo>
                    <a:pt x="220977" y="424291"/>
                  </a:lnTo>
                  <a:lnTo>
                    <a:pt x="220597" y="423463"/>
                  </a:lnTo>
                  <a:lnTo>
                    <a:pt x="220211" y="422653"/>
                  </a:lnTo>
                  <a:lnTo>
                    <a:pt x="219811" y="421862"/>
                  </a:lnTo>
                  <a:lnTo>
                    <a:pt x="219412" y="421125"/>
                  </a:lnTo>
                  <a:lnTo>
                    <a:pt x="219013" y="420408"/>
                  </a:lnTo>
                  <a:lnTo>
                    <a:pt x="218601" y="419708"/>
                  </a:lnTo>
                  <a:lnTo>
                    <a:pt x="218189" y="419064"/>
                  </a:lnTo>
                  <a:lnTo>
                    <a:pt x="217777" y="418438"/>
                  </a:lnTo>
                  <a:lnTo>
                    <a:pt x="217352" y="417849"/>
                  </a:lnTo>
                  <a:lnTo>
                    <a:pt x="216927" y="417297"/>
                  </a:lnTo>
                  <a:lnTo>
                    <a:pt x="216496" y="416782"/>
                  </a:lnTo>
                  <a:lnTo>
                    <a:pt x="216065" y="416303"/>
                  </a:lnTo>
                  <a:lnTo>
                    <a:pt x="215627" y="415861"/>
                  </a:lnTo>
                  <a:lnTo>
                    <a:pt x="215189" y="415456"/>
                  </a:lnTo>
                  <a:lnTo>
                    <a:pt x="214745" y="415107"/>
                  </a:lnTo>
                  <a:lnTo>
                    <a:pt x="214294" y="414775"/>
                  </a:lnTo>
                  <a:lnTo>
                    <a:pt x="213844" y="414499"/>
                  </a:lnTo>
                  <a:lnTo>
                    <a:pt x="213393" y="414260"/>
                  </a:lnTo>
                  <a:lnTo>
                    <a:pt x="212936" y="414058"/>
                  </a:lnTo>
                  <a:lnTo>
                    <a:pt x="212704" y="413984"/>
                  </a:lnTo>
                  <a:lnTo>
                    <a:pt x="212479" y="413910"/>
                  </a:lnTo>
                  <a:lnTo>
                    <a:pt x="212247" y="413837"/>
                  </a:lnTo>
                  <a:lnTo>
                    <a:pt x="212015" y="413800"/>
                  </a:lnTo>
                  <a:lnTo>
                    <a:pt x="211783" y="413763"/>
                  </a:lnTo>
                  <a:lnTo>
                    <a:pt x="211552" y="413726"/>
                  </a:lnTo>
                  <a:lnTo>
                    <a:pt x="211320" y="413726"/>
                  </a:lnTo>
                  <a:lnTo>
                    <a:pt x="211082" y="413708"/>
                  </a:lnTo>
                  <a:lnTo>
                    <a:pt x="210850" y="413726"/>
                  </a:lnTo>
                  <a:lnTo>
                    <a:pt x="210618" y="413745"/>
                  </a:lnTo>
                  <a:lnTo>
                    <a:pt x="210535" y="406235"/>
                  </a:lnTo>
                  <a:lnTo>
                    <a:pt x="210502" y="402499"/>
                  </a:lnTo>
                  <a:lnTo>
                    <a:pt x="210470" y="398799"/>
                  </a:lnTo>
                  <a:lnTo>
                    <a:pt x="210451" y="395100"/>
                  </a:lnTo>
                  <a:lnTo>
                    <a:pt x="210432" y="391455"/>
                  </a:lnTo>
                  <a:lnTo>
                    <a:pt x="210419" y="387811"/>
                  </a:lnTo>
                  <a:lnTo>
                    <a:pt x="210419" y="384203"/>
                  </a:lnTo>
                  <a:lnTo>
                    <a:pt x="210432" y="359171"/>
                  </a:lnTo>
                  <a:lnTo>
                    <a:pt x="210432" y="346637"/>
                  </a:lnTo>
                  <a:lnTo>
                    <a:pt x="210432" y="334121"/>
                  </a:lnTo>
                  <a:lnTo>
                    <a:pt x="210425" y="321605"/>
                  </a:lnTo>
                  <a:lnTo>
                    <a:pt x="210412" y="309071"/>
                  </a:lnTo>
                  <a:lnTo>
                    <a:pt x="210386" y="296537"/>
                  </a:lnTo>
                  <a:lnTo>
                    <a:pt x="210361" y="284021"/>
                  </a:lnTo>
                  <a:lnTo>
                    <a:pt x="210329" y="271486"/>
                  </a:lnTo>
                  <a:lnTo>
                    <a:pt x="210283" y="258970"/>
                  </a:lnTo>
                  <a:lnTo>
                    <a:pt x="210232" y="246436"/>
                  </a:lnTo>
                  <a:lnTo>
                    <a:pt x="210168" y="233920"/>
                  </a:lnTo>
                  <a:lnTo>
                    <a:pt x="210097" y="221386"/>
                  </a:lnTo>
                  <a:lnTo>
                    <a:pt x="210013" y="208870"/>
                  </a:lnTo>
                  <a:lnTo>
                    <a:pt x="209923" y="196354"/>
                  </a:lnTo>
                  <a:lnTo>
                    <a:pt x="209814" y="183838"/>
                  </a:lnTo>
                  <a:lnTo>
                    <a:pt x="209807" y="183433"/>
                  </a:lnTo>
                  <a:lnTo>
                    <a:pt x="209794" y="183065"/>
                  </a:lnTo>
                  <a:lnTo>
                    <a:pt x="209781" y="182697"/>
                  </a:lnTo>
                  <a:lnTo>
                    <a:pt x="209756" y="182329"/>
                  </a:lnTo>
                  <a:lnTo>
                    <a:pt x="209723" y="181997"/>
                  </a:lnTo>
                  <a:lnTo>
                    <a:pt x="209691" y="181666"/>
                  </a:lnTo>
                  <a:lnTo>
                    <a:pt x="209646" y="181335"/>
                  </a:lnTo>
                  <a:lnTo>
                    <a:pt x="209601" y="181040"/>
                  </a:lnTo>
                  <a:lnTo>
                    <a:pt x="209550" y="180746"/>
                  </a:lnTo>
                  <a:lnTo>
                    <a:pt x="209498" y="180470"/>
                  </a:lnTo>
                  <a:lnTo>
                    <a:pt x="209434" y="180193"/>
                  </a:lnTo>
                  <a:lnTo>
                    <a:pt x="209369" y="179936"/>
                  </a:lnTo>
                  <a:lnTo>
                    <a:pt x="209305" y="179697"/>
                  </a:lnTo>
                  <a:lnTo>
                    <a:pt x="209228" y="179457"/>
                  </a:lnTo>
                  <a:lnTo>
                    <a:pt x="209157" y="179236"/>
                  </a:lnTo>
                  <a:lnTo>
                    <a:pt x="209073" y="179034"/>
                  </a:lnTo>
                  <a:lnTo>
                    <a:pt x="208989" y="178831"/>
                  </a:lnTo>
                  <a:lnTo>
                    <a:pt x="208906" y="178647"/>
                  </a:lnTo>
                  <a:lnTo>
                    <a:pt x="208816" y="178482"/>
                  </a:lnTo>
                  <a:lnTo>
                    <a:pt x="208726" y="178334"/>
                  </a:lnTo>
                  <a:lnTo>
                    <a:pt x="208629" y="178187"/>
                  </a:lnTo>
                  <a:lnTo>
                    <a:pt x="208539" y="178040"/>
                  </a:lnTo>
                  <a:lnTo>
                    <a:pt x="208436" y="177930"/>
                  </a:lnTo>
                  <a:lnTo>
                    <a:pt x="208339" y="177819"/>
                  </a:lnTo>
                  <a:lnTo>
                    <a:pt x="208236" y="177709"/>
                  </a:lnTo>
                  <a:lnTo>
                    <a:pt x="208133" y="177635"/>
                  </a:lnTo>
                  <a:lnTo>
                    <a:pt x="208030" y="177561"/>
                  </a:lnTo>
                  <a:lnTo>
                    <a:pt x="207921" y="177488"/>
                  </a:lnTo>
                  <a:lnTo>
                    <a:pt x="207818" y="177451"/>
                  </a:lnTo>
                  <a:lnTo>
                    <a:pt x="207708" y="177414"/>
                  </a:lnTo>
                  <a:lnTo>
                    <a:pt x="207605" y="177377"/>
                  </a:lnTo>
                  <a:lnTo>
                    <a:pt x="207496" y="177359"/>
                  </a:lnTo>
                  <a:lnTo>
                    <a:pt x="207470" y="176991"/>
                  </a:lnTo>
                  <a:lnTo>
                    <a:pt x="207432" y="176623"/>
                  </a:lnTo>
                  <a:lnTo>
                    <a:pt x="207386" y="176255"/>
                  </a:lnTo>
                  <a:lnTo>
                    <a:pt x="207329" y="175905"/>
                  </a:lnTo>
                  <a:lnTo>
                    <a:pt x="207264" y="175574"/>
                  </a:lnTo>
                  <a:lnTo>
                    <a:pt x="207187" y="175242"/>
                  </a:lnTo>
                  <a:lnTo>
                    <a:pt x="207097" y="174948"/>
                  </a:lnTo>
                  <a:lnTo>
                    <a:pt x="207000" y="174672"/>
                  </a:lnTo>
                  <a:lnTo>
                    <a:pt x="206891" y="174414"/>
                  </a:lnTo>
                  <a:lnTo>
                    <a:pt x="206775" y="174175"/>
                  </a:lnTo>
                  <a:lnTo>
                    <a:pt x="206640" y="173972"/>
                  </a:lnTo>
                  <a:lnTo>
                    <a:pt x="206505" y="173807"/>
                  </a:lnTo>
                  <a:lnTo>
                    <a:pt x="206350" y="173659"/>
                  </a:lnTo>
                  <a:lnTo>
                    <a:pt x="206189" y="173549"/>
                  </a:lnTo>
                  <a:lnTo>
                    <a:pt x="206022" y="173475"/>
                  </a:lnTo>
                  <a:lnTo>
                    <a:pt x="205835" y="173439"/>
                  </a:lnTo>
                  <a:lnTo>
                    <a:pt x="202854" y="173236"/>
                  </a:lnTo>
                  <a:lnTo>
                    <a:pt x="199867" y="173089"/>
                  </a:lnTo>
                  <a:lnTo>
                    <a:pt x="196886" y="172960"/>
                  </a:lnTo>
                  <a:lnTo>
                    <a:pt x="193899" y="172850"/>
                  </a:lnTo>
                  <a:lnTo>
                    <a:pt x="190912" y="172794"/>
                  </a:lnTo>
                  <a:lnTo>
                    <a:pt x="187925" y="172739"/>
                  </a:lnTo>
                  <a:lnTo>
                    <a:pt x="184932" y="172702"/>
                  </a:lnTo>
                  <a:lnTo>
                    <a:pt x="181938" y="172702"/>
                  </a:lnTo>
                  <a:lnTo>
                    <a:pt x="182144" y="169813"/>
                  </a:lnTo>
                  <a:lnTo>
                    <a:pt x="182337" y="166923"/>
                  </a:lnTo>
                  <a:lnTo>
                    <a:pt x="182511" y="164015"/>
                  </a:lnTo>
                  <a:lnTo>
                    <a:pt x="182678" y="161107"/>
                  </a:lnTo>
                  <a:lnTo>
                    <a:pt x="182826" y="158199"/>
                  </a:lnTo>
                  <a:lnTo>
                    <a:pt x="182962" y="155272"/>
                  </a:lnTo>
                  <a:lnTo>
                    <a:pt x="183090" y="152345"/>
                  </a:lnTo>
                  <a:lnTo>
                    <a:pt x="183200" y="149419"/>
                  </a:lnTo>
                  <a:lnTo>
                    <a:pt x="183290" y="146492"/>
                  </a:lnTo>
                  <a:lnTo>
                    <a:pt x="183374" y="143566"/>
                  </a:lnTo>
                  <a:lnTo>
                    <a:pt x="183438" y="140621"/>
                  </a:lnTo>
                  <a:lnTo>
                    <a:pt x="183489" y="137676"/>
                  </a:lnTo>
                  <a:lnTo>
                    <a:pt x="183528" y="134750"/>
                  </a:lnTo>
                  <a:lnTo>
                    <a:pt x="183541" y="133277"/>
                  </a:lnTo>
                  <a:lnTo>
                    <a:pt x="183547" y="131805"/>
                  </a:lnTo>
                  <a:lnTo>
                    <a:pt x="183554" y="130332"/>
                  </a:lnTo>
                  <a:lnTo>
                    <a:pt x="183554" y="128878"/>
                  </a:lnTo>
                  <a:lnTo>
                    <a:pt x="183547" y="127406"/>
                  </a:lnTo>
                  <a:lnTo>
                    <a:pt x="183541" y="125933"/>
                  </a:lnTo>
                  <a:lnTo>
                    <a:pt x="183528" y="124461"/>
                  </a:lnTo>
                  <a:lnTo>
                    <a:pt x="183515" y="123007"/>
                  </a:lnTo>
                  <a:lnTo>
                    <a:pt x="183489" y="121534"/>
                  </a:lnTo>
                  <a:lnTo>
                    <a:pt x="183470" y="120062"/>
                  </a:lnTo>
                  <a:lnTo>
                    <a:pt x="183438" y="118608"/>
                  </a:lnTo>
                  <a:lnTo>
                    <a:pt x="183406" y="117135"/>
                  </a:lnTo>
                  <a:lnTo>
                    <a:pt x="183374" y="115681"/>
                  </a:lnTo>
                  <a:lnTo>
                    <a:pt x="183329" y="114209"/>
                  </a:lnTo>
                  <a:lnTo>
                    <a:pt x="183283" y="112755"/>
                  </a:lnTo>
                  <a:lnTo>
                    <a:pt x="183238" y="111282"/>
                  </a:lnTo>
                  <a:lnTo>
                    <a:pt x="183180" y="109828"/>
                  </a:lnTo>
                  <a:lnTo>
                    <a:pt x="183123" y="108374"/>
                  </a:lnTo>
                  <a:lnTo>
                    <a:pt x="183058" y="106920"/>
                  </a:lnTo>
                  <a:lnTo>
                    <a:pt x="182994" y="105466"/>
                  </a:lnTo>
                  <a:lnTo>
                    <a:pt x="182923" y="104012"/>
                  </a:lnTo>
                  <a:lnTo>
                    <a:pt x="182846" y="102558"/>
                  </a:lnTo>
                  <a:lnTo>
                    <a:pt x="182768" y="101104"/>
                  </a:lnTo>
                  <a:lnTo>
                    <a:pt x="182678" y="99650"/>
                  </a:lnTo>
                  <a:lnTo>
                    <a:pt x="182588" y="98214"/>
                  </a:lnTo>
                  <a:lnTo>
                    <a:pt x="182498" y="96760"/>
                  </a:lnTo>
                  <a:lnTo>
                    <a:pt x="182395" y="95324"/>
                  </a:lnTo>
                  <a:lnTo>
                    <a:pt x="182292" y="93870"/>
                  </a:lnTo>
                  <a:lnTo>
                    <a:pt x="182189" y="92435"/>
                  </a:lnTo>
                  <a:lnTo>
                    <a:pt x="182073" y="90999"/>
                  </a:lnTo>
                  <a:lnTo>
                    <a:pt x="181957" y="89563"/>
                  </a:lnTo>
                  <a:lnTo>
                    <a:pt x="181835" y="88128"/>
                  </a:lnTo>
                  <a:lnTo>
                    <a:pt x="181706" y="86710"/>
                  </a:lnTo>
                  <a:lnTo>
                    <a:pt x="181571" y="85275"/>
                  </a:lnTo>
                  <a:lnTo>
                    <a:pt x="181436" y="83858"/>
                  </a:lnTo>
                  <a:lnTo>
                    <a:pt x="181294" y="82422"/>
                  </a:lnTo>
                  <a:lnTo>
                    <a:pt x="181146" y="81005"/>
                  </a:lnTo>
                  <a:lnTo>
                    <a:pt x="180998" y="79587"/>
                  </a:lnTo>
                  <a:lnTo>
                    <a:pt x="181449" y="79072"/>
                  </a:lnTo>
                  <a:lnTo>
                    <a:pt x="181899" y="78538"/>
                  </a:lnTo>
                  <a:lnTo>
                    <a:pt x="182344" y="77986"/>
                  </a:lnTo>
                  <a:lnTo>
                    <a:pt x="182794" y="77397"/>
                  </a:lnTo>
                  <a:lnTo>
                    <a:pt x="183238" y="76771"/>
                  </a:lnTo>
                  <a:lnTo>
                    <a:pt x="183676" y="76127"/>
                  </a:lnTo>
                  <a:lnTo>
                    <a:pt x="184120" y="75464"/>
                  </a:lnTo>
                  <a:lnTo>
                    <a:pt x="184552" y="74783"/>
                  </a:lnTo>
                  <a:lnTo>
                    <a:pt x="184983" y="74066"/>
                  </a:lnTo>
                  <a:lnTo>
                    <a:pt x="185414" y="73329"/>
                  </a:lnTo>
                  <a:lnTo>
                    <a:pt x="185839" y="72575"/>
                  </a:lnTo>
                  <a:lnTo>
                    <a:pt x="186258" y="71802"/>
                  </a:lnTo>
                  <a:lnTo>
                    <a:pt x="186676" y="70992"/>
                  </a:lnTo>
                  <a:lnTo>
                    <a:pt x="187082" y="70164"/>
                  </a:lnTo>
                  <a:lnTo>
                    <a:pt x="187487" y="69335"/>
                  </a:lnTo>
                  <a:lnTo>
                    <a:pt x="187886" y="68470"/>
                  </a:lnTo>
                  <a:lnTo>
                    <a:pt x="188286" y="67568"/>
                  </a:lnTo>
                  <a:lnTo>
                    <a:pt x="188672" y="66667"/>
                  </a:lnTo>
                  <a:lnTo>
                    <a:pt x="189052" y="65746"/>
                  </a:lnTo>
                  <a:lnTo>
                    <a:pt x="189425" y="64808"/>
                  </a:lnTo>
                  <a:lnTo>
                    <a:pt x="189792" y="63850"/>
                  </a:lnTo>
                  <a:lnTo>
                    <a:pt x="190153" y="62857"/>
                  </a:lnTo>
                  <a:lnTo>
                    <a:pt x="190507" y="61863"/>
                  </a:lnTo>
                  <a:lnTo>
                    <a:pt x="190854" y="60850"/>
                  </a:lnTo>
                  <a:lnTo>
                    <a:pt x="191189" y="59820"/>
                  </a:lnTo>
                  <a:lnTo>
                    <a:pt x="191517" y="58770"/>
                  </a:lnTo>
                  <a:lnTo>
                    <a:pt x="191839" y="57703"/>
                  </a:lnTo>
                  <a:lnTo>
                    <a:pt x="192148" y="56617"/>
                  </a:lnTo>
                  <a:lnTo>
                    <a:pt x="192451" y="55531"/>
                  </a:lnTo>
                  <a:lnTo>
                    <a:pt x="192741" y="54408"/>
                  </a:lnTo>
                  <a:lnTo>
                    <a:pt x="193024" y="53285"/>
                  </a:lnTo>
                  <a:lnTo>
                    <a:pt x="193294" y="52144"/>
                  </a:lnTo>
                  <a:lnTo>
                    <a:pt x="193558" y="51003"/>
                  </a:lnTo>
                  <a:lnTo>
                    <a:pt x="193809" y="49825"/>
                  </a:lnTo>
                  <a:lnTo>
                    <a:pt x="194047" y="48647"/>
                  </a:lnTo>
                  <a:lnTo>
                    <a:pt x="194273" y="47469"/>
                  </a:lnTo>
                  <a:lnTo>
                    <a:pt x="194492" y="46254"/>
                  </a:lnTo>
                  <a:lnTo>
                    <a:pt x="194691" y="45040"/>
                  </a:lnTo>
                  <a:lnTo>
                    <a:pt x="194884" y="43825"/>
                  </a:lnTo>
                  <a:lnTo>
                    <a:pt x="195065" y="42592"/>
                  </a:lnTo>
                  <a:lnTo>
                    <a:pt x="195232" y="41340"/>
                  </a:lnTo>
                  <a:lnTo>
                    <a:pt x="195380" y="40089"/>
                  </a:lnTo>
                  <a:lnTo>
                    <a:pt x="195522" y="38819"/>
                  </a:lnTo>
                  <a:lnTo>
                    <a:pt x="195650" y="37549"/>
                  </a:lnTo>
                  <a:lnTo>
                    <a:pt x="195760" y="36260"/>
                  </a:lnTo>
                  <a:lnTo>
                    <a:pt x="195856" y="34972"/>
                  </a:lnTo>
                  <a:lnTo>
                    <a:pt x="195940" y="33665"/>
                  </a:lnTo>
                  <a:lnTo>
                    <a:pt x="196005" y="32358"/>
                  </a:lnTo>
                  <a:lnTo>
                    <a:pt x="196037" y="31695"/>
                  </a:lnTo>
                  <a:lnTo>
                    <a:pt x="196062" y="31051"/>
                  </a:lnTo>
                  <a:lnTo>
                    <a:pt x="196082" y="30389"/>
                  </a:lnTo>
                  <a:lnTo>
                    <a:pt x="196095" y="29726"/>
                  </a:lnTo>
                  <a:lnTo>
                    <a:pt x="196108" y="29063"/>
                  </a:lnTo>
                  <a:lnTo>
                    <a:pt x="196120" y="28401"/>
                  </a:lnTo>
                  <a:lnTo>
                    <a:pt x="196120" y="27738"/>
                  </a:lnTo>
                  <a:lnTo>
                    <a:pt x="196120" y="27076"/>
                  </a:lnTo>
                  <a:lnTo>
                    <a:pt x="196120" y="26395"/>
                  </a:lnTo>
                  <a:lnTo>
                    <a:pt x="196114" y="25732"/>
                  </a:lnTo>
                  <a:lnTo>
                    <a:pt x="196101" y="25051"/>
                  </a:lnTo>
                  <a:lnTo>
                    <a:pt x="196082" y="24388"/>
                  </a:lnTo>
                  <a:lnTo>
                    <a:pt x="196062" y="23707"/>
                  </a:lnTo>
                  <a:lnTo>
                    <a:pt x="196037" y="23045"/>
                  </a:lnTo>
                  <a:lnTo>
                    <a:pt x="196011" y="22364"/>
                  </a:lnTo>
                  <a:lnTo>
                    <a:pt x="195979" y="21683"/>
                  </a:lnTo>
                  <a:lnTo>
                    <a:pt x="195940" y="21020"/>
                  </a:lnTo>
                  <a:lnTo>
                    <a:pt x="195895" y="20339"/>
                  </a:lnTo>
                  <a:lnTo>
                    <a:pt x="195850" y="19658"/>
                  </a:lnTo>
                  <a:lnTo>
                    <a:pt x="195798" y="18977"/>
                  </a:lnTo>
                  <a:lnTo>
                    <a:pt x="195741" y="18296"/>
                  </a:lnTo>
                  <a:lnTo>
                    <a:pt x="195683" y="17615"/>
                  </a:lnTo>
                  <a:lnTo>
                    <a:pt x="195618" y="16934"/>
                  </a:lnTo>
                  <a:lnTo>
                    <a:pt x="195547" y="16253"/>
                  </a:lnTo>
                  <a:lnTo>
                    <a:pt x="195477" y="15572"/>
                  </a:lnTo>
                  <a:lnTo>
                    <a:pt x="195393" y="14891"/>
                  </a:lnTo>
                  <a:lnTo>
                    <a:pt x="195309" y="14210"/>
                  </a:lnTo>
                  <a:lnTo>
                    <a:pt x="195219" y="13511"/>
                  </a:lnTo>
                  <a:lnTo>
                    <a:pt x="195129" y="12830"/>
                  </a:lnTo>
                  <a:lnTo>
                    <a:pt x="195032" y="12149"/>
                  </a:lnTo>
                  <a:lnTo>
                    <a:pt x="194929" y="11468"/>
                  </a:lnTo>
                  <a:lnTo>
                    <a:pt x="194820" y="10787"/>
                  </a:lnTo>
                  <a:lnTo>
                    <a:pt x="194936" y="10639"/>
                  </a:lnTo>
                  <a:lnTo>
                    <a:pt x="195039" y="10474"/>
                  </a:lnTo>
                  <a:lnTo>
                    <a:pt x="195135" y="10290"/>
                  </a:lnTo>
                  <a:lnTo>
                    <a:pt x="195226" y="10087"/>
                  </a:lnTo>
                  <a:lnTo>
                    <a:pt x="195309" y="9848"/>
                  </a:lnTo>
                  <a:lnTo>
                    <a:pt x="195386" y="9609"/>
                  </a:lnTo>
                  <a:lnTo>
                    <a:pt x="195451" y="9351"/>
                  </a:lnTo>
                  <a:lnTo>
                    <a:pt x="195509" y="9093"/>
                  </a:lnTo>
                  <a:lnTo>
                    <a:pt x="195560" y="8817"/>
                  </a:lnTo>
                  <a:lnTo>
                    <a:pt x="195599" y="8523"/>
                  </a:lnTo>
                  <a:lnTo>
                    <a:pt x="195638" y="8228"/>
                  </a:lnTo>
                  <a:lnTo>
                    <a:pt x="195663" y="7934"/>
                  </a:lnTo>
                  <a:lnTo>
                    <a:pt x="195676" y="7621"/>
                  </a:lnTo>
                  <a:lnTo>
                    <a:pt x="195689" y="7326"/>
                  </a:lnTo>
                  <a:lnTo>
                    <a:pt x="195689" y="7013"/>
                  </a:lnTo>
                  <a:lnTo>
                    <a:pt x="195683" y="6719"/>
                  </a:lnTo>
                  <a:lnTo>
                    <a:pt x="195663" y="6406"/>
                  </a:lnTo>
                  <a:lnTo>
                    <a:pt x="195644" y="6111"/>
                  </a:lnTo>
                  <a:lnTo>
                    <a:pt x="195612" y="5817"/>
                  </a:lnTo>
                  <a:lnTo>
                    <a:pt x="195567" y="5541"/>
                  </a:lnTo>
                  <a:lnTo>
                    <a:pt x="195522" y="5283"/>
                  </a:lnTo>
                  <a:lnTo>
                    <a:pt x="195464" y="5025"/>
                  </a:lnTo>
                  <a:lnTo>
                    <a:pt x="195399" y="4768"/>
                  </a:lnTo>
                  <a:lnTo>
                    <a:pt x="195322" y="4547"/>
                  </a:lnTo>
                  <a:lnTo>
                    <a:pt x="195238" y="4344"/>
                  </a:lnTo>
                  <a:lnTo>
                    <a:pt x="195148" y="4142"/>
                  </a:lnTo>
                  <a:lnTo>
                    <a:pt x="195045" y="3976"/>
                  </a:lnTo>
                  <a:lnTo>
                    <a:pt x="194942" y="3829"/>
                  </a:lnTo>
                  <a:lnTo>
                    <a:pt x="194820" y="3700"/>
                  </a:lnTo>
                  <a:lnTo>
                    <a:pt x="194698" y="3608"/>
                  </a:lnTo>
                  <a:lnTo>
                    <a:pt x="194562" y="3535"/>
                  </a:lnTo>
                  <a:lnTo>
                    <a:pt x="194421" y="3498"/>
                  </a:lnTo>
                  <a:lnTo>
                    <a:pt x="191305" y="3001"/>
                  </a:lnTo>
                  <a:lnTo>
                    <a:pt x="188163" y="2522"/>
                  </a:lnTo>
                  <a:lnTo>
                    <a:pt x="185002" y="2062"/>
                  </a:lnTo>
                  <a:lnTo>
                    <a:pt x="181822" y="1620"/>
                  </a:lnTo>
                  <a:lnTo>
                    <a:pt x="180232" y="1418"/>
                  </a:lnTo>
                  <a:lnTo>
                    <a:pt x="178635" y="1215"/>
                  </a:lnTo>
                  <a:lnTo>
                    <a:pt x="177032" y="1031"/>
                  </a:lnTo>
                  <a:lnTo>
                    <a:pt x="175429" y="866"/>
                  </a:lnTo>
                  <a:lnTo>
                    <a:pt x="173826" y="700"/>
                  </a:lnTo>
                  <a:lnTo>
                    <a:pt x="172223" y="571"/>
                  </a:lnTo>
                  <a:lnTo>
                    <a:pt x="170614" y="442"/>
                  </a:lnTo>
                  <a:lnTo>
                    <a:pt x="169011" y="332"/>
                  </a:lnTo>
                  <a:lnTo>
                    <a:pt x="167401" y="258"/>
                  </a:lnTo>
                  <a:lnTo>
                    <a:pt x="165798" y="185"/>
                  </a:lnTo>
                  <a:lnTo>
                    <a:pt x="164189" y="148"/>
                  </a:lnTo>
                  <a:lnTo>
                    <a:pt x="162586" y="130"/>
                  </a:lnTo>
                  <a:lnTo>
                    <a:pt x="160989" y="148"/>
                  </a:lnTo>
                  <a:lnTo>
                    <a:pt x="159386" y="185"/>
                  </a:lnTo>
                  <a:lnTo>
                    <a:pt x="157790" y="240"/>
                  </a:lnTo>
                  <a:lnTo>
                    <a:pt x="156200" y="332"/>
                  </a:lnTo>
                  <a:lnTo>
                    <a:pt x="154610" y="461"/>
                  </a:lnTo>
                  <a:lnTo>
                    <a:pt x="153026" y="608"/>
                  </a:lnTo>
                  <a:lnTo>
                    <a:pt x="151442" y="792"/>
                  </a:lnTo>
                  <a:lnTo>
                    <a:pt x="149865" y="1013"/>
                  </a:lnTo>
                  <a:lnTo>
                    <a:pt x="148294" y="1271"/>
                  </a:lnTo>
                  <a:lnTo>
                    <a:pt x="146730" y="1565"/>
                  </a:lnTo>
                  <a:lnTo>
                    <a:pt x="145172" y="1897"/>
                  </a:lnTo>
                  <a:lnTo>
                    <a:pt x="143620" y="2265"/>
                  </a:lnTo>
                  <a:lnTo>
                    <a:pt x="143517" y="2301"/>
                  </a:lnTo>
                  <a:lnTo>
                    <a:pt x="143414" y="2357"/>
                  </a:lnTo>
                  <a:lnTo>
                    <a:pt x="143311" y="2393"/>
                  </a:lnTo>
                  <a:lnTo>
                    <a:pt x="143215" y="2467"/>
                  </a:lnTo>
                  <a:lnTo>
                    <a:pt x="143125" y="2541"/>
                  </a:lnTo>
                  <a:lnTo>
                    <a:pt x="143035" y="2614"/>
                  </a:lnTo>
                  <a:lnTo>
                    <a:pt x="142951" y="2706"/>
                  </a:lnTo>
                  <a:lnTo>
                    <a:pt x="142867" y="2817"/>
                  </a:lnTo>
                  <a:lnTo>
                    <a:pt x="142783" y="2927"/>
                  </a:lnTo>
                  <a:lnTo>
                    <a:pt x="142706" y="3038"/>
                  </a:lnTo>
                  <a:lnTo>
                    <a:pt x="142635" y="3167"/>
                  </a:lnTo>
                  <a:lnTo>
                    <a:pt x="142565" y="3295"/>
                  </a:lnTo>
                  <a:lnTo>
                    <a:pt x="142429" y="3571"/>
                  </a:lnTo>
                  <a:lnTo>
                    <a:pt x="142307" y="3884"/>
                  </a:lnTo>
                  <a:lnTo>
                    <a:pt x="142204" y="4216"/>
                  </a:lnTo>
                  <a:lnTo>
                    <a:pt x="142107" y="4584"/>
                  </a:lnTo>
                  <a:lnTo>
                    <a:pt x="142024" y="4952"/>
                  </a:lnTo>
                  <a:lnTo>
                    <a:pt x="141953" y="5338"/>
                  </a:lnTo>
                  <a:lnTo>
                    <a:pt x="141895" y="5743"/>
                  </a:lnTo>
                  <a:lnTo>
                    <a:pt x="141850" y="6167"/>
                  </a:lnTo>
                  <a:lnTo>
                    <a:pt x="141818" y="6590"/>
                  </a:lnTo>
                  <a:lnTo>
                    <a:pt x="141792" y="7032"/>
                  </a:lnTo>
                  <a:lnTo>
                    <a:pt x="141786" y="7473"/>
                  </a:lnTo>
                  <a:lnTo>
                    <a:pt x="141786" y="7897"/>
                  </a:lnTo>
                  <a:lnTo>
                    <a:pt x="141798" y="8339"/>
                  </a:lnTo>
                  <a:lnTo>
                    <a:pt x="141831" y="8780"/>
                  </a:lnTo>
                  <a:lnTo>
                    <a:pt x="141869" y="9204"/>
                  </a:lnTo>
                  <a:lnTo>
                    <a:pt x="141921" y="9627"/>
                  </a:lnTo>
                  <a:lnTo>
                    <a:pt x="141979" y="10032"/>
                  </a:lnTo>
                  <a:lnTo>
                    <a:pt x="142056" y="10437"/>
                  </a:lnTo>
                  <a:lnTo>
                    <a:pt x="142140" y="10805"/>
                  </a:lnTo>
                  <a:lnTo>
                    <a:pt x="142243" y="11173"/>
                  </a:lnTo>
                  <a:lnTo>
                    <a:pt x="142352" y="11523"/>
                  </a:lnTo>
                  <a:lnTo>
                    <a:pt x="142474" y="11836"/>
                  </a:lnTo>
                  <a:lnTo>
                    <a:pt x="142610" y="12130"/>
                  </a:lnTo>
                  <a:lnTo>
                    <a:pt x="142751" y="12388"/>
                  </a:lnTo>
                  <a:lnTo>
                    <a:pt x="142912" y="12627"/>
                  </a:lnTo>
                  <a:lnTo>
                    <a:pt x="142989" y="12738"/>
                  </a:lnTo>
                  <a:lnTo>
                    <a:pt x="143080" y="12830"/>
                  </a:lnTo>
                  <a:lnTo>
                    <a:pt x="143215" y="14836"/>
                  </a:lnTo>
                  <a:lnTo>
                    <a:pt x="143331" y="16805"/>
                  </a:lnTo>
                  <a:lnTo>
                    <a:pt x="143440" y="18719"/>
                  </a:lnTo>
                  <a:lnTo>
                    <a:pt x="143530" y="20597"/>
                  </a:lnTo>
                  <a:lnTo>
                    <a:pt x="143614" y="22419"/>
                  </a:lnTo>
                  <a:lnTo>
                    <a:pt x="143685" y="24186"/>
                  </a:lnTo>
                  <a:lnTo>
                    <a:pt x="143820" y="27628"/>
                  </a:lnTo>
                  <a:lnTo>
                    <a:pt x="143949" y="30922"/>
                  </a:lnTo>
                  <a:lnTo>
                    <a:pt x="144019" y="32505"/>
                  </a:lnTo>
                  <a:lnTo>
                    <a:pt x="144090" y="34070"/>
                  </a:lnTo>
                  <a:lnTo>
                    <a:pt x="144168" y="35598"/>
                  </a:lnTo>
                  <a:lnTo>
                    <a:pt x="144258" y="37107"/>
                  </a:lnTo>
                  <a:lnTo>
                    <a:pt x="144361" y="38579"/>
                  </a:lnTo>
                  <a:lnTo>
                    <a:pt x="144412" y="39315"/>
                  </a:lnTo>
                  <a:lnTo>
                    <a:pt x="144470" y="40052"/>
                  </a:lnTo>
                  <a:lnTo>
                    <a:pt x="144535" y="40770"/>
                  </a:lnTo>
                  <a:lnTo>
                    <a:pt x="144605" y="41469"/>
                  </a:lnTo>
                  <a:lnTo>
                    <a:pt x="144676" y="42187"/>
                  </a:lnTo>
                  <a:lnTo>
                    <a:pt x="144753" y="42886"/>
                  </a:lnTo>
                  <a:lnTo>
                    <a:pt x="144831" y="43586"/>
                  </a:lnTo>
                  <a:lnTo>
                    <a:pt x="144921" y="44285"/>
                  </a:lnTo>
                  <a:lnTo>
                    <a:pt x="145011" y="44984"/>
                  </a:lnTo>
                  <a:lnTo>
                    <a:pt x="145114" y="45665"/>
                  </a:lnTo>
                  <a:lnTo>
                    <a:pt x="145217" y="46347"/>
                  </a:lnTo>
                  <a:lnTo>
                    <a:pt x="145326" y="47028"/>
                  </a:lnTo>
                  <a:lnTo>
                    <a:pt x="145442" y="47709"/>
                  </a:lnTo>
                  <a:lnTo>
                    <a:pt x="145571" y="48390"/>
                  </a:lnTo>
                  <a:lnTo>
                    <a:pt x="145700" y="49052"/>
                  </a:lnTo>
                  <a:lnTo>
                    <a:pt x="145841" y="49733"/>
                  </a:lnTo>
                  <a:lnTo>
                    <a:pt x="145989" y="50396"/>
                  </a:lnTo>
                  <a:lnTo>
                    <a:pt x="146144" y="51058"/>
                  </a:lnTo>
                  <a:lnTo>
                    <a:pt x="146305" y="51721"/>
                  </a:lnTo>
                  <a:lnTo>
                    <a:pt x="146479" y="52384"/>
                  </a:lnTo>
                  <a:lnTo>
                    <a:pt x="146659" y="53046"/>
                  </a:lnTo>
                  <a:lnTo>
                    <a:pt x="146852" y="53709"/>
                  </a:lnTo>
                  <a:lnTo>
                    <a:pt x="147052" y="54371"/>
                  </a:lnTo>
                  <a:lnTo>
                    <a:pt x="147258" y="55034"/>
                  </a:lnTo>
                  <a:lnTo>
                    <a:pt x="147483" y="55697"/>
                  </a:lnTo>
                  <a:lnTo>
                    <a:pt x="147708" y="56359"/>
                  </a:lnTo>
                  <a:lnTo>
                    <a:pt x="147947" y="57022"/>
                  </a:lnTo>
                  <a:lnTo>
                    <a:pt x="148198" y="57684"/>
                  </a:lnTo>
                  <a:lnTo>
                    <a:pt x="148462" y="58347"/>
                  </a:lnTo>
                  <a:lnTo>
                    <a:pt x="148732" y="59010"/>
                  </a:lnTo>
                  <a:lnTo>
                    <a:pt x="149022" y="59672"/>
                  </a:lnTo>
                  <a:lnTo>
                    <a:pt x="149318" y="60335"/>
                  </a:lnTo>
                  <a:lnTo>
                    <a:pt x="149627" y="60998"/>
                  </a:lnTo>
                  <a:lnTo>
                    <a:pt x="149949" y="61679"/>
                  </a:lnTo>
                  <a:lnTo>
                    <a:pt x="150348" y="62488"/>
                  </a:lnTo>
                  <a:lnTo>
                    <a:pt x="150760" y="63280"/>
                  </a:lnTo>
                  <a:lnTo>
                    <a:pt x="151172" y="64053"/>
                  </a:lnTo>
                  <a:lnTo>
                    <a:pt x="151584" y="64826"/>
                  </a:lnTo>
                  <a:lnTo>
                    <a:pt x="152009" y="65599"/>
                  </a:lnTo>
                  <a:lnTo>
                    <a:pt x="152427" y="66335"/>
                  </a:lnTo>
                  <a:lnTo>
                    <a:pt x="152859" y="67071"/>
                  </a:lnTo>
                  <a:lnTo>
                    <a:pt x="153290" y="67808"/>
                  </a:lnTo>
                  <a:lnTo>
                    <a:pt x="153721" y="68507"/>
                  </a:lnTo>
                  <a:lnTo>
                    <a:pt x="154159" y="69207"/>
                  </a:lnTo>
                  <a:lnTo>
                    <a:pt x="154597" y="69888"/>
                  </a:lnTo>
                  <a:lnTo>
                    <a:pt x="155041" y="70569"/>
                  </a:lnTo>
                  <a:lnTo>
                    <a:pt x="155485" y="71231"/>
                  </a:lnTo>
                  <a:lnTo>
                    <a:pt x="155936" y="71875"/>
                  </a:lnTo>
                  <a:lnTo>
                    <a:pt x="156386" y="72501"/>
                  </a:lnTo>
                  <a:lnTo>
                    <a:pt x="156844" y="73127"/>
                  </a:lnTo>
                  <a:lnTo>
                    <a:pt x="156927" y="76495"/>
                  </a:lnTo>
                  <a:lnTo>
                    <a:pt x="156992" y="79808"/>
                  </a:lnTo>
                  <a:lnTo>
                    <a:pt x="157050" y="83121"/>
                  </a:lnTo>
                  <a:lnTo>
                    <a:pt x="157088" y="86398"/>
                  </a:lnTo>
                  <a:lnTo>
                    <a:pt x="157120" y="89637"/>
                  </a:lnTo>
                  <a:lnTo>
                    <a:pt x="157133" y="92858"/>
                  </a:lnTo>
                  <a:lnTo>
                    <a:pt x="157133" y="96061"/>
                  </a:lnTo>
                  <a:lnTo>
                    <a:pt x="157120" y="99245"/>
                  </a:lnTo>
                  <a:lnTo>
                    <a:pt x="157088" y="102411"/>
                  </a:lnTo>
                  <a:lnTo>
                    <a:pt x="157050" y="105558"/>
                  </a:lnTo>
                  <a:lnTo>
                    <a:pt x="156992" y="108687"/>
                  </a:lnTo>
                  <a:lnTo>
                    <a:pt x="156921" y="111798"/>
                  </a:lnTo>
                  <a:lnTo>
                    <a:pt x="156837" y="114908"/>
                  </a:lnTo>
                  <a:lnTo>
                    <a:pt x="156734" y="118000"/>
                  </a:lnTo>
                  <a:lnTo>
                    <a:pt x="156618" y="121092"/>
                  </a:lnTo>
                  <a:lnTo>
                    <a:pt x="156489" y="124166"/>
                  </a:lnTo>
                  <a:lnTo>
                    <a:pt x="156341" y="127240"/>
                  </a:lnTo>
                  <a:lnTo>
                    <a:pt x="156180" y="130314"/>
                  </a:lnTo>
                  <a:lnTo>
                    <a:pt x="156007" y="133369"/>
                  </a:lnTo>
                  <a:lnTo>
                    <a:pt x="155820" y="136443"/>
                  </a:lnTo>
                  <a:lnTo>
                    <a:pt x="155614" y="139517"/>
                  </a:lnTo>
                  <a:lnTo>
                    <a:pt x="155389" y="142590"/>
                  </a:lnTo>
                  <a:lnTo>
                    <a:pt x="155150" y="145664"/>
                  </a:lnTo>
                  <a:lnTo>
                    <a:pt x="154899" y="148738"/>
                  </a:lnTo>
                  <a:lnTo>
                    <a:pt x="154629" y="151830"/>
                  </a:lnTo>
                  <a:lnTo>
                    <a:pt x="154346" y="154941"/>
                  </a:lnTo>
                  <a:lnTo>
                    <a:pt x="154043" y="158051"/>
                  </a:lnTo>
                  <a:lnTo>
                    <a:pt x="153728" y="161180"/>
                  </a:lnTo>
                  <a:lnTo>
                    <a:pt x="153393" y="164328"/>
                  </a:lnTo>
                  <a:lnTo>
                    <a:pt x="153045" y="167475"/>
                  </a:lnTo>
                  <a:lnTo>
                    <a:pt x="152678" y="170659"/>
                  </a:lnTo>
                  <a:lnTo>
                    <a:pt x="152292" y="173843"/>
                  </a:lnTo>
                  <a:lnTo>
                    <a:pt x="147258" y="174212"/>
                  </a:lnTo>
                  <a:lnTo>
                    <a:pt x="142223" y="174598"/>
                  </a:lnTo>
                  <a:lnTo>
                    <a:pt x="137195" y="175021"/>
                  </a:lnTo>
                  <a:lnTo>
                    <a:pt x="132161" y="175463"/>
                  </a:lnTo>
                  <a:lnTo>
                    <a:pt x="127127" y="175942"/>
                  </a:lnTo>
                  <a:lnTo>
                    <a:pt x="122092" y="176420"/>
                  </a:lnTo>
                  <a:lnTo>
                    <a:pt x="117058" y="176936"/>
                  </a:lnTo>
                  <a:lnTo>
                    <a:pt x="112030" y="177451"/>
                  </a:lnTo>
                  <a:lnTo>
                    <a:pt x="111779" y="175776"/>
                  </a:lnTo>
                  <a:lnTo>
                    <a:pt x="111534" y="174120"/>
                  </a:lnTo>
                  <a:lnTo>
                    <a:pt x="111303" y="172445"/>
                  </a:lnTo>
                  <a:lnTo>
                    <a:pt x="111071" y="170788"/>
                  </a:lnTo>
                  <a:lnTo>
                    <a:pt x="110846" y="169113"/>
                  </a:lnTo>
                  <a:lnTo>
                    <a:pt x="110627" y="167457"/>
                  </a:lnTo>
                  <a:lnTo>
                    <a:pt x="110414" y="165782"/>
                  </a:lnTo>
                  <a:lnTo>
                    <a:pt x="110208" y="164125"/>
                  </a:lnTo>
                  <a:lnTo>
                    <a:pt x="110009" y="162469"/>
                  </a:lnTo>
                  <a:lnTo>
                    <a:pt x="109816" y="160794"/>
                  </a:lnTo>
                  <a:lnTo>
                    <a:pt x="109629" y="159137"/>
                  </a:lnTo>
                  <a:lnTo>
                    <a:pt x="109442" y="157462"/>
                  </a:lnTo>
                  <a:lnTo>
                    <a:pt x="109268" y="155806"/>
                  </a:lnTo>
                  <a:lnTo>
                    <a:pt x="109095" y="154149"/>
                  </a:lnTo>
                  <a:lnTo>
                    <a:pt x="108934" y="152474"/>
                  </a:lnTo>
                  <a:lnTo>
                    <a:pt x="108773" y="150818"/>
                  </a:lnTo>
                  <a:lnTo>
                    <a:pt x="108625" y="149143"/>
                  </a:lnTo>
                  <a:lnTo>
                    <a:pt x="108477" y="147486"/>
                  </a:lnTo>
                  <a:lnTo>
                    <a:pt x="108335" y="145811"/>
                  </a:lnTo>
                  <a:lnTo>
                    <a:pt x="108206" y="144155"/>
                  </a:lnTo>
                  <a:lnTo>
                    <a:pt x="108077" y="142480"/>
                  </a:lnTo>
                  <a:lnTo>
                    <a:pt x="107955" y="140805"/>
                  </a:lnTo>
                  <a:lnTo>
                    <a:pt x="107839" y="139130"/>
                  </a:lnTo>
                  <a:lnTo>
                    <a:pt x="107730" y="137474"/>
                  </a:lnTo>
                  <a:lnTo>
                    <a:pt x="107627" y="135799"/>
                  </a:lnTo>
                  <a:lnTo>
                    <a:pt x="107530" y="134124"/>
                  </a:lnTo>
                  <a:lnTo>
                    <a:pt x="107440" y="132449"/>
                  </a:lnTo>
                  <a:lnTo>
                    <a:pt x="107356" y="130755"/>
                  </a:lnTo>
                  <a:lnTo>
                    <a:pt x="107279" y="129081"/>
                  </a:lnTo>
                  <a:lnTo>
                    <a:pt x="107208" y="127406"/>
                  </a:lnTo>
                  <a:lnTo>
                    <a:pt x="107144" y="125712"/>
                  </a:lnTo>
                  <a:lnTo>
                    <a:pt x="107086" y="124037"/>
                  </a:lnTo>
                  <a:lnTo>
                    <a:pt x="107028" y="122344"/>
                  </a:lnTo>
                  <a:lnTo>
                    <a:pt x="106983" y="120651"/>
                  </a:lnTo>
                  <a:lnTo>
                    <a:pt x="106944" y="118957"/>
                  </a:lnTo>
                  <a:lnTo>
                    <a:pt x="106912" y="117264"/>
                  </a:lnTo>
                  <a:lnTo>
                    <a:pt x="106886" y="115571"/>
                  </a:lnTo>
                  <a:lnTo>
                    <a:pt x="106861" y="113877"/>
                  </a:lnTo>
                  <a:lnTo>
                    <a:pt x="106848" y="112166"/>
                  </a:lnTo>
                  <a:lnTo>
                    <a:pt x="106841" y="110472"/>
                  </a:lnTo>
                  <a:lnTo>
                    <a:pt x="106841" y="108761"/>
                  </a:lnTo>
                  <a:lnTo>
                    <a:pt x="106848" y="107049"/>
                  </a:lnTo>
                  <a:lnTo>
                    <a:pt x="106854" y="105337"/>
                  </a:lnTo>
                  <a:lnTo>
                    <a:pt x="106874" y="103607"/>
                  </a:lnTo>
                  <a:lnTo>
                    <a:pt x="106899" y="101895"/>
                  </a:lnTo>
                  <a:lnTo>
                    <a:pt x="106931" y="100165"/>
                  </a:lnTo>
                  <a:lnTo>
                    <a:pt x="106970" y="98435"/>
                  </a:lnTo>
                  <a:lnTo>
                    <a:pt x="107015" y="96705"/>
                  </a:lnTo>
                  <a:lnTo>
                    <a:pt x="107060" y="94975"/>
                  </a:lnTo>
                  <a:lnTo>
                    <a:pt x="107118" y="93244"/>
                  </a:lnTo>
                  <a:lnTo>
                    <a:pt x="107183" y="91496"/>
                  </a:lnTo>
                  <a:lnTo>
                    <a:pt x="107253" y="89747"/>
                  </a:lnTo>
                  <a:lnTo>
                    <a:pt x="107331" y="87999"/>
                  </a:lnTo>
                  <a:lnTo>
                    <a:pt x="107414" y="86250"/>
                  </a:lnTo>
                  <a:lnTo>
                    <a:pt x="107504" y="84483"/>
                  </a:lnTo>
                  <a:lnTo>
                    <a:pt x="107601" y="82735"/>
                  </a:lnTo>
                  <a:lnTo>
                    <a:pt x="107704" y="80968"/>
                  </a:lnTo>
                  <a:lnTo>
                    <a:pt x="107820" y="79182"/>
                  </a:lnTo>
                  <a:lnTo>
                    <a:pt x="107936" y="77415"/>
                  </a:lnTo>
                  <a:lnTo>
                    <a:pt x="108058" y="75630"/>
                  </a:lnTo>
                  <a:lnTo>
                    <a:pt x="108187" y="73845"/>
                  </a:lnTo>
                  <a:lnTo>
                    <a:pt x="108328" y="72059"/>
                  </a:lnTo>
                  <a:lnTo>
                    <a:pt x="108470" y="70274"/>
                  </a:lnTo>
                  <a:lnTo>
                    <a:pt x="108625" y="68470"/>
                  </a:lnTo>
                  <a:lnTo>
                    <a:pt x="108637" y="68139"/>
                  </a:lnTo>
                  <a:lnTo>
                    <a:pt x="108650" y="67826"/>
                  </a:lnTo>
                  <a:lnTo>
                    <a:pt x="108650" y="67513"/>
                  </a:lnTo>
                  <a:lnTo>
                    <a:pt x="108644" y="67219"/>
                  </a:lnTo>
                  <a:lnTo>
                    <a:pt x="108631" y="66943"/>
                  </a:lnTo>
                  <a:lnTo>
                    <a:pt x="108605" y="66685"/>
                  </a:lnTo>
                  <a:lnTo>
                    <a:pt x="108573" y="66427"/>
                  </a:lnTo>
                  <a:lnTo>
                    <a:pt x="108534" y="66170"/>
                  </a:lnTo>
                  <a:lnTo>
                    <a:pt x="108901" y="65746"/>
                  </a:lnTo>
                  <a:lnTo>
                    <a:pt x="109255" y="65286"/>
                  </a:lnTo>
                  <a:lnTo>
                    <a:pt x="109616" y="64826"/>
                  </a:lnTo>
                  <a:lnTo>
                    <a:pt x="109970" y="64347"/>
                  </a:lnTo>
                  <a:lnTo>
                    <a:pt x="110318" y="63850"/>
                  </a:lnTo>
                  <a:lnTo>
                    <a:pt x="110665" y="63353"/>
                  </a:lnTo>
                  <a:lnTo>
                    <a:pt x="111007" y="62820"/>
                  </a:lnTo>
                  <a:lnTo>
                    <a:pt x="111341" y="62286"/>
                  </a:lnTo>
                  <a:lnTo>
                    <a:pt x="111676" y="61734"/>
                  </a:lnTo>
                  <a:lnTo>
                    <a:pt x="112004" y="61182"/>
                  </a:lnTo>
                  <a:lnTo>
                    <a:pt x="112326" y="60611"/>
                  </a:lnTo>
                  <a:lnTo>
                    <a:pt x="112648" y="60004"/>
                  </a:lnTo>
                  <a:lnTo>
                    <a:pt x="112964" y="59415"/>
                  </a:lnTo>
                  <a:lnTo>
                    <a:pt x="113273" y="58789"/>
                  </a:lnTo>
                  <a:lnTo>
                    <a:pt x="113582" y="58163"/>
                  </a:lnTo>
                  <a:lnTo>
                    <a:pt x="113884" y="57519"/>
                  </a:lnTo>
                  <a:lnTo>
                    <a:pt x="114180" y="56856"/>
                  </a:lnTo>
                  <a:lnTo>
                    <a:pt x="114470" y="56175"/>
                  </a:lnTo>
                  <a:lnTo>
                    <a:pt x="114753" y="55494"/>
                  </a:lnTo>
                  <a:lnTo>
                    <a:pt x="115037" y="54795"/>
                  </a:lnTo>
                  <a:lnTo>
                    <a:pt x="115313" y="54077"/>
                  </a:lnTo>
                  <a:lnTo>
                    <a:pt x="115584" y="53341"/>
                  </a:lnTo>
                  <a:lnTo>
                    <a:pt x="115848" y="52604"/>
                  </a:lnTo>
                  <a:lnTo>
                    <a:pt x="116105" y="51831"/>
                  </a:lnTo>
                  <a:lnTo>
                    <a:pt x="116356" y="51077"/>
                  </a:lnTo>
                  <a:lnTo>
                    <a:pt x="116607" y="50285"/>
                  </a:lnTo>
                  <a:lnTo>
                    <a:pt x="116846" y="49475"/>
                  </a:lnTo>
                  <a:lnTo>
                    <a:pt x="117077" y="48666"/>
                  </a:lnTo>
                  <a:lnTo>
                    <a:pt x="117309" y="47837"/>
                  </a:lnTo>
                  <a:lnTo>
                    <a:pt x="117528" y="47009"/>
                  </a:lnTo>
                  <a:lnTo>
                    <a:pt x="117747" y="46144"/>
                  </a:lnTo>
                  <a:lnTo>
                    <a:pt x="117953" y="45279"/>
                  </a:lnTo>
                  <a:lnTo>
                    <a:pt x="118159" y="44395"/>
                  </a:lnTo>
                  <a:lnTo>
                    <a:pt x="118352" y="43494"/>
                  </a:lnTo>
                  <a:lnTo>
                    <a:pt x="118539" y="42592"/>
                  </a:lnTo>
                  <a:lnTo>
                    <a:pt x="118725" y="41671"/>
                  </a:lnTo>
                  <a:lnTo>
                    <a:pt x="118899" y="40733"/>
                  </a:lnTo>
                  <a:lnTo>
                    <a:pt x="119067" y="39776"/>
                  </a:lnTo>
                  <a:lnTo>
                    <a:pt x="119221" y="38819"/>
                  </a:lnTo>
                  <a:lnTo>
                    <a:pt x="119376" y="37843"/>
                  </a:lnTo>
                  <a:lnTo>
                    <a:pt x="119524" y="36849"/>
                  </a:lnTo>
                  <a:lnTo>
                    <a:pt x="119659" y="35837"/>
                  </a:lnTo>
                  <a:lnTo>
                    <a:pt x="119788" y="34806"/>
                  </a:lnTo>
                  <a:lnTo>
                    <a:pt x="119910" y="33775"/>
                  </a:lnTo>
                  <a:lnTo>
                    <a:pt x="120026" y="32726"/>
                  </a:lnTo>
                  <a:lnTo>
                    <a:pt x="120129" y="31677"/>
                  </a:lnTo>
                  <a:lnTo>
                    <a:pt x="120225" y="30591"/>
                  </a:lnTo>
                  <a:lnTo>
                    <a:pt x="120316" y="29505"/>
                  </a:lnTo>
                  <a:lnTo>
                    <a:pt x="120393" y="28401"/>
                  </a:lnTo>
                  <a:lnTo>
                    <a:pt x="120470" y="27278"/>
                  </a:lnTo>
                  <a:lnTo>
                    <a:pt x="120534" y="26155"/>
                  </a:lnTo>
                  <a:lnTo>
                    <a:pt x="120586" y="25014"/>
                  </a:lnTo>
                  <a:lnTo>
                    <a:pt x="120631" y="23855"/>
                  </a:lnTo>
                  <a:lnTo>
                    <a:pt x="120670" y="22677"/>
                  </a:lnTo>
                  <a:lnTo>
                    <a:pt x="120695" y="21499"/>
                  </a:lnTo>
                  <a:lnTo>
                    <a:pt x="120715" y="20302"/>
                  </a:lnTo>
                  <a:lnTo>
                    <a:pt x="120728" y="19088"/>
                  </a:lnTo>
                  <a:lnTo>
                    <a:pt x="120728" y="17854"/>
                  </a:lnTo>
                  <a:lnTo>
                    <a:pt x="120715" y="16621"/>
                  </a:lnTo>
                  <a:lnTo>
                    <a:pt x="120702" y="15370"/>
                  </a:lnTo>
                  <a:lnTo>
                    <a:pt x="120670" y="14100"/>
                  </a:lnTo>
                  <a:lnTo>
                    <a:pt x="120631" y="12811"/>
                  </a:lnTo>
                  <a:lnTo>
                    <a:pt x="120586" y="11523"/>
                  </a:lnTo>
                  <a:lnTo>
                    <a:pt x="120528" y="10216"/>
                  </a:lnTo>
                  <a:lnTo>
                    <a:pt x="120625" y="10198"/>
                  </a:lnTo>
                  <a:lnTo>
                    <a:pt x="120683" y="10179"/>
                  </a:lnTo>
                  <a:lnTo>
                    <a:pt x="120728" y="10124"/>
                  </a:lnTo>
                  <a:lnTo>
                    <a:pt x="120818" y="10105"/>
                  </a:lnTo>
                  <a:lnTo>
                    <a:pt x="120901" y="10069"/>
                  </a:lnTo>
                  <a:lnTo>
                    <a:pt x="120985" y="10013"/>
                  </a:lnTo>
                  <a:lnTo>
                    <a:pt x="121069" y="9958"/>
                  </a:lnTo>
                  <a:lnTo>
                    <a:pt x="121146" y="9903"/>
                  </a:lnTo>
                  <a:lnTo>
                    <a:pt x="121223" y="9829"/>
                  </a:lnTo>
                  <a:lnTo>
                    <a:pt x="121294" y="9737"/>
                  </a:lnTo>
                  <a:lnTo>
                    <a:pt x="121365" y="9645"/>
                  </a:lnTo>
                  <a:lnTo>
                    <a:pt x="121500" y="9443"/>
                  </a:lnTo>
                  <a:lnTo>
                    <a:pt x="121616" y="9204"/>
                  </a:lnTo>
                  <a:lnTo>
                    <a:pt x="121725" y="8928"/>
                  </a:lnTo>
                  <a:lnTo>
                    <a:pt x="121828" y="8633"/>
                  </a:lnTo>
                  <a:lnTo>
                    <a:pt x="121912" y="8320"/>
                  </a:lnTo>
                  <a:lnTo>
                    <a:pt x="121989" y="7989"/>
                  </a:lnTo>
                  <a:lnTo>
                    <a:pt x="122054" y="7639"/>
                  </a:lnTo>
                  <a:lnTo>
                    <a:pt x="122105" y="7271"/>
                  </a:lnTo>
                  <a:lnTo>
                    <a:pt x="122144" y="6884"/>
                  </a:lnTo>
                  <a:lnTo>
                    <a:pt x="122176" y="6516"/>
                  </a:lnTo>
                  <a:lnTo>
                    <a:pt x="122189" y="6130"/>
                  </a:lnTo>
                  <a:lnTo>
                    <a:pt x="122195" y="5725"/>
                  </a:lnTo>
                  <a:lnTo>
                    <a:pt x="122189" y="5338"/>
                  </a:lnTo>
                  <a:lnTo>
                    <a:pt x="122176" y="4952"/>
                  </a:lnTo>
                  <a:lnTo>
                    <a:pt x="122150" y="4565"/>
                  </a:lnTo>
                  <a:lnTo>
                    <a:pt x="122105" y="4197"/>
                  </a:lnTo>
                  <a:lnTo>
                    <a:pt x="122054" y="3848"/>
                  </a:lnTo>
                  <a:lnTo>
                    <a:pt x="121996" y="3498"/>
                  </a:lnTo>
                  <a:lnTo>
                    <a:pt x="121919" y="3167"/>
                  </a:lnTo>
                  <a:lnTo>
                    <a:pt x="121835" y="2854"/>
                  </a:lnTo>
                  <a:lnTo>
                    <a:pt x="121738" y="2578"/>
                  </a:lnTo>
                  <a:lnTo>
                    <a:pt x="121629" y="2320"/>
                  </a:lnTo>
                  <a:lnTo>
                    <a:pt x="121507" y="2081"/>
                  </a:lnTo>
                  <a:lnTo>
                    <a:pt x="121442" y="1970"/>
                  </a:lnTo>
                  <a:lnTo>
                    <a:pt x="121371" y="1878"/>
                  </a:lnTo>
                  <a:lnTo>
                    <a:pt x="121301" y="1786"/>
                  </a:lnTo>
                  <a:lnTo>
                    <a:pt x="121230" y="1712"/>
                  </a:lnTo>
                  <a:lnTo>
                    <a:pt x="121152" y="1639"/>
                  </a:lnTo>
                  <a:lnTo>
                    <a:pt x="121075" y="1584"/>
                  </a:lnTo>
                  <a:lnTo>
                    <a:pt x="120992" y="1547"/>
                  </a:lnTo>
                  <a:lnTo>
                    <a:pt x="120908" y="1492"/>
                  </a:lnTo>
                  <a:lnTo>
                    <a:pt x="120818" y="1473"/>
                  </a:lnTo>
                  <a:lnTo>
                    <a:pt x="120728" y="1455"/>
                  </a:lnTo>
                  <a:lnTo>
                    <a:pt x="117934" y="1123"/>
                  </a:lnTo>
                  <a:lnTo>
                    <a:pt x="115133" y="829"/>
                  </a:lnTo>
                  <a:lnTo>
                    <a:pt x="112320" y="571"/>
                  </a:lnTo>
                  <a:lnTo>
                    <a:pt x="110916" y="461"/>
                  </a:lnTo>
                  <a:lnTo>
                    <a:pt x="109500" y="350"/>
                  </a:lnTo>
                  <a:lnTo>
                    <a:pt x="108090" y="258"/>
                  </a:lnTo>
                  <a:lnTo>
                    <a:pt x="106680" y="185"/>
                  </a:lnTo>
                  <a:lnTo>
                    <a:pt x="105264" y="130"/>
                  </a:lnTo>
                  <a:lnTo>
                    <a:pt x="103848" y="74"/>
                  </a:lnTo>
                  <a:lnTo>
                    <a:pt x="102431" y="38"/>
                  </a:lnTo>
                  <a:lnTo>
                    <a:pt x="101015" y="19"/>
                  </a:lnTo>
                  <a:lnTo>
                    <a:pt x="9959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-4506975" y="-18287325"/>
              <a:ext cx="255425" cy="1085975"/>
            </a:xfrm>
            <a:custGeom>
              <a:avLst/>
              <a:gdLst/>
              <a:ahLst/>
              <a:cxnLst/>
              <a:rect l="l" t="t" r="r" b="b"/>
              <a:pathLst>
                <a:path w="10217" h="43439" extrusionOk="0">
                  <a:moveTo>
                    <a:pt x="200" y="1"/>
                  </a:moveTo>
                  <a:lnTo>
                    <a:pt x="148" y="2669"/>
                  </a:lnTo>
                  <a:lnTo>
                    <a:pt x="103" y="5338"/>
                  </a:lnTo>
                  <a:lnTo>
                    <a:pt x="64" y="8007"/>
                  </a:lnTo>
                  <a:lnTo>
                    <a:pt x="39" y="10658"/>
                  </a:lnTo>
                  <a:lnTo>
                    <a:pt x="13" y="13308"/>
                  </a:lnTo>
                  <a:lnTo>
                    <a:pt x="7" y="15940"/>
                  </a:lnTo>
                  <a:lnTo>
                    <a:pt x="0" y="18572"/>
                  </a:lnTo>
                  <a:lnTo>
                    <a:pt x="7" y="21204"/>
                  </a:lnTo>
                  <a:lnTo>
                    <a:pt x="19" y="23818"/>
                  </a:lnTo>
                  <a:lnTo>
                    <a:pt x="39" y="26413"/>
                  </a:lnTo>
                  <a:lnTo>
                    <a:pt x="71" y="29027"/>
                  </a:lnTo>
                  <a:lnTo>
                    <a:pt x="110" y="31622"/>
                  </a:lnTo>
                  <a:lnTo>
                    <a:pt x="155" y="34217"/>
                  </a:lnTo>
                  <a:lnTo>
                    <a:pt x="213" y="36812"/>
                  </a:lnTo>
                  <a:lnTo>
                    <a:pt x="277" y="39389"/>
                  </a:lnTo>
                  <a:lnTo>
                    <a:pt x="348" y="41966"/>
                  </a:lnTo>
                  <a:lnTo>
                    <a:pt x="946" y="41911"/>
                  </a:lnTo>
                  <a:lnTo>
                    <a:pt x="1558" y="41892"/>
                  </a:lnTo>
                  <a:lnTo>
                    <a:pt x="2163" y="41892"/>
                  </a:lnTo>
                  <a:lnTo>
                    <a:pt x="2775" y="41911"/>
                  </a:lnTo>
                  <a:lnTo>
                    <a:pt x="3393" y="41947"/>
                  </a:lnTo>
                  <a:lnTo>
                    <a:pt x="4004" y="42003"/>
                  </a:lnTo>
                  <a:lnTo>
                    <a:pt x="4622" y="42095"/>
                  </a:lnTo>
                  <a:lnTo>
                    <a:pt x="5234" y="42187"/>
                  </a:lnTo>
                  <a:lnTo>
                    <a:pt x="5852" y="42297"/>
                  </a:lnTo>
                  <a:lnTo>
                    <a:pt x="6464" y="42426"/>
                  </a:lnTo>
                  <a:lnTo>
                    <a:pt x="7082" y="42555"/>
                  </a:lnTo>
                  <a:lnTo>
                    <a:pt x="7693" y="42720"/>
                  </a:lnTo>
                  <a:lnTo>
                    <a:pt x="8298" y="42886"/>
                  </a:lnTo>
                  <a:lnTo>
                    <a:pt x="8904" y="43052"/>
                  </a:lnTo>
                  <a:lnTo>
                    <a:pt x="10107" y="43438"/>
                  </a:lnTo>
                  <a:lnTo>
                    <a:pt x="10062" y="40751"/>
                  </a:lnTo>
                  <a:lnTo>
                    <a:pt x="10030" y="38045"/>
                  </a:lnTo>
                  <a:lnTo>
                    <a:pt x="10004" y="35358"/>
                  </a:lnTo>
                  <a:lnTo>
                    <a:pt x="9979" y="32671"/>
                  </a:lnTo>
                  <a:lnTo>
                    <a:pt x="9966" y="30002"/>
                  </a:lnTo>
                  <a:lnTo>
                    <a:pt x="9959" y="27333"/>
                  </a:lnTo>
                  <a:lnTo>
                    <a:pt x="9953" y="24664"/>
                  </a:lnTo>
                  <a:lnTo>
                    <a:pt x="9959" y="22014"/>
                  </a:lnTo>
                  <a:lnTo>
                    <a:pt x="9966" y="19364"/>
                  </a:lnTo>
                  <a:lnTo>
                    <a:pt x="9985" y="16732"/>
                  </a:lnTo>
                  <a:lnTo>
                    <a:pt x="10004" y="14099"/>
                  </a:lnTo>
                  <a:lnTo>
                    <a:pt x="10037" y="11486"/>
                  </a:lnTo>
                  <a:lnTo>
                    <a:pt x="10075" y="8891"/>
                  </a:lnTo>
                  <a:lnTo>
                    <a:pt x="10114" y="6295"/>
                  </a:lnTo>
                  <a:lnTo>
                    <a:pt x="10165" y="3700"/>
                  </a:lnTo>
                  <a:lnTo>
                    <a:pt x="10217" y="1142"/>
                  </a:lnTo>
                  <a:lnTo>
                    <a:pt x="8961" y="1160"/>
                  </a:lnTo>
                  <a:lnTo>
                    <a:pt x="7706" y="1142"/>
                  </a:lnTo>
                  <a:lnTo>
                    <a:pt x="6444" y="1068"/>
                  </a:lnTo>
                  <a:lnTo>
                    <a:pt x="5820" y="1031"/>
                  </a:lnTo>
                  <a:lnTo>
                    <a:pt x="5189" y="958"/>
                  </a:lnTo>
                  <a:lnTo>
                    <a:pt x="4564" y="903"/>
                  </a:lnTo>
                  <a:lnTo>
                    <a:pt x="3934" y="810"/>
                  </a:lnTo>
                  <a:lnTo>
                    <a:pt x="3309" y="718"/>
                  </a:lnTo>
                  <a:lnTo>
                    <a:pt x="2685" y="590"/>
                  </a:lnTo>
                  <a:lnTo>
                    <a:pt x="2060" y="479"/>
                  </a:lnTo>
                  <a:lnTo>
                    <a:pt x="1442" y="332"/>
                  </a:lnTo>
                  <a:lnTo>
                    <a:pt x="818" y="166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-4488950" y="-17033425"/>
              <a:ext cx="283275" cy="1126925"/>
            </a:xfrm>
            <a:custGeom>
              <a:avLst/>
              <a:gdLst/>
              <a:ahLst/>
              <a:cxnLst/>
              <a:rect l="l" t="t" r="r" b="b"/>
              <a:pathLst>
                <a:path w="11331" h="45077" extrusionOk="0">
                  <a:moveTo>
                    <a:pt x="9496" y="0"/>
                  </a:moveTo>
                  <a:lnTo>
                    <a:pt x="8331" y="369"/>
                  </a:lnTo>
                  <a:lnTo>
                    <a:pt x="7738" y="553"/>
                  </a:lnTo>
                  <a:lnTo>
                    <a:pt x="7146" y="718"/>
                  </a:lnTo>
                  <a:lnTo>
                    <a:pt x="6554" y="884"/>
                  </a:lnTo>
                  <a:lnTo>
                    <a:pt x="5955" y="1013"/>
                  </a:lnTo>
                  <a:lnTo>
                    <a:pt x="5356" y="1142"/>
                  </a:lnTo>
                  <a:lnTo>
                    <a:pt x="4758" y="1270"/>
                  </a:lnTo>
                  <a:lnTo>
                    <a:pt x="4159" y="1362"/>
                  </a:lnTo>
                  <a:lnTo>
                    <a:pt x="3560" y="1436"/>
                  </a:lnTo>
                  <a:lnTo>
                    <a:pt x="2961" y="1510"/>
                  </a:lnTo>
                  <a:lnTo>
                    <a:pt x="2363" y="1565"/>
                  </a:lnTo>
                  <a:lnTo>
                    <a:pt x="1764" y="1583"/>
                  </a:lnTo>
                  <a:lnTo>
                    <a:pt x="1172" y="1602"/>
                  </a:lnTo>
                  <a:lnTo>
                    <a:pt x="586" y="1583"/>
                  </a:lnTo>
                  <a:lnTo>
                    <a:pt x="0" y="1547"/>
                  </a:lnTo>
                  <a:lnTo>
                    <a:pt x="116" y="4326"/>
                  </a:lnTo>
                  <a:lnTo>
                    <a:pt x="245" y="7087"/>
                  </a:lnTo>
                  <a:lnTo>
                    <a:pt x="386" y="9848"/>
                  </a:lnTo>
                  <a:lnTo>
                    <a:pt x="534" y="12590"/>
                  </a:lnTo>
                  <a:lnTo>
                    <a:pt x="695" y="15332"/>
                  </a:lnTo>
                  <a:lnTo>
                    <a:pt x="869" y="18075"/>
                  </a:lnTo>
                  <a:lnTo>
                    <a:pt x="1049" y="20799"/>
                  </a:lnTo>
                  <a:lnTo>
                    <a:pt x="1243" y="23523"/>
                  </a:lnTo>
                  <a:lnTo>
                    <a:pt x="1442" y="26247"/>
                  </a:lnTo>
                  <a:lnTo>
                    <a:pt x="1655" y="28953"/>
                  </a:lnTo>
                  <a:lnTo>
                    <a:pt x="1874" y="31658"/>
                  </a:lnTo>
                  <a:lnTo>
                    <a:pt x="2099" y="34346"/>
                  </a:lnTo>
                  <a:lnTo>
                    <a:pt x="2331" y="37033"/>
                  </a:lnTo>
                  <a:lnTo>
                    <a:pt x="2575" y="39720"/>
                  </a:lnTo>
                  <a:lnTo>
                    <a:pt x="2826" y="42407"/>
                  </a:lnTo>
                  <a:lnTo>
                    <a:pt x="3090" y="45076"/>
                  </a:lnTo>
                  <a:lnTo>
                    <a:pt x="3592" y="44874"/>
                  </a:lnTo>
                  <a:lnTo>
                    <a:pt x="4095" y="44708"/>
                  </a:lnTo>
                  <a:lnTo>
                    <a:pt x="5105" y="44414"/>
                  </a:lnTo>
                  <a:lnTo>
                    <a:pt x="5607" y="44266"/>
                  </a:lnTo>
                  <a:lnTo>
                    <a:pt x="6116" y="44101"/>
                  </a:lnTo>
                  <a:lnTo>
                    <a:pt x="6618" y="43917"/>
                  </a:lnTo>
                  <a:lnTo>
                    <a:pt x="7120" y="43677"/>
                  </a:lnTo>
                  <a:lnTo>
                    <a:pt x="7397" y="43549"/>
                  </a:lnTo>
                  <a:lnTo>
                    <a:pt x="7668" y="43383"/>
                  </a:lnTo>
                  <a:lnTo>
                    <a:pt x="7938" y="43217"/>
                  </a:lnTo>
                  <a:lnTo>
                    <a:pt x="8202" y="43052"/>
                  </a:lnTo>
                  <a:lnTo>
                    <a:pt x="8466" y="42849"/>
                  </a:lnTo>
                  <a:lnTo>
                    <a:pt x="8736" y="42665"/>
                  </a:lnTo>
                  <a:lnTo>
                    <a:pt x="9258" y="42242"/>
                  </a:lnTo>
                  <a:lnTo>
                    <a:pt x="9779" y="41763"/>
                  </a:lnTo>
                  <a:lnTo>
                    <a:pt x="10301" y="41266"/>
                  </a:lnTo>
                  <a:lnTo>
                    <a:pt x="10816" y="40732"/>
                  </a:lnTo>
                  <a:lnTo>
                    <a:pt x="11331" y="40162"/>
                  </a:lnTo>
                  <a:lnTo>
                    <a:pt x="11163" y="37714"/>
                  </a:lnTo>
                  <a:lnTo>
                    <a:pt x="11002" y="35229"/>
                  </a:lnTo>
                  <a:lnTo>
                    <a:pt x="10848" y="32763"/>
                  </a:lnTo>
                  <a:lnTo>
                    <a:pt x="10700" y="30260"/>
                  </a:lnTo>
                  <a:lnTo>
                    <a:pt x="10564" y="27775"/>
                  </a:lnTo>
                  <a:lnTo>
                    <a:pt x="10429" y="25253"/>
                  </a:lnTo>
                  <a:lnTo>
                    <a:pt x="10307" y="22750"/>
                  </a:lnTo>
                  <a:lnTo>
                    <a:pt x="10191" y="20228"/>
                  </a:lnTo>
                  <a:lnTo>
                    <a:pt x="10075" y="17707"/>
                  </a:lnTo>
                  <a:lnTo>
                    <a:pt x="9972" y="15185"/>
                  </a:lnTo>
                  <a:lnTo>
                    <a:pt x="9876" y="12664"/>
                  </a:lnTo>
                  <a:lnTo>
                    <a:pt x="9786" y="10124"/>
                  </a:lnTo>
                  <a:lnTo>
                    <a:pt x="9708" y="7584"/>
                  </a:lnTo>
                  <a:lnTo>
                    <a:pt x="9631" y="5062"/>
                  </a:lnTo>
                  <a:lnTo>
                    <a:pt x="9560" y="2522"/>
                  </a:lnTo>
                  <a:lnTo>
                    <a:pt x="949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-4496200" y="-19379700"/>
              <a:ext cx="284725" cy="947000"/>
            </a:xfrm>
            <a:custGeom>
              <a:avLst/>
              <a:gdLst/>
              <a:ahLst/>
              <a:cxnLst/>
              <a:rect l="l" t="t" r="r" b="b"/>
              <a:pathLst>
                <a:path w="11389" h="37880" extrusionOk="0">
                  <a:moveTo>
                    <a:pt x="1861" y="0"/>
                  </a:moveTo>
                  <a:lnTo>
                    <a:pt x="1700" y="2191"/>
                  </a:lnTo>
                  <a:lnTo>
                    <a:pt x="1552" y="4381"/>
                  </a:lnTo>
                  <a:lnTo>
                    <a:pt x="1404" y="6553"/>
                  </a:lnTo>
                  <a:lnTo>
                    <a:pt x="1262" y="8743"/>
                  </a:lnTo>
                  <a:lnTo>
                    <a:pt x="1127" y="10915"/>
                  </a:lnTo>
                  <a:lnTo>
                    <a:pt x="992" y="13087"/>
                  </a:lnTo>
                  <a:lnTo>
                    <a:pt x="870" y="15259"/>
                  </a:lnTo>
                  <a:lnTo>
                    <a:pt x="747" y="17431"/>
                  </a:lnTo>
                  <a:lnTo>
                    <a:pt x="631" y="19584"/>
                  </a:lnTo>
                  <a:lnTo>
                    <a:pt x="528" y="21738"/>
                  </a:lnTo>
                  <a:lnTo>
                    <a:pt x="425" y="23891"/>
                  </a:lnTo>
                  <a:lnTo>
                    <a:pt x="329" y="26044"/>
                  </a:lnTo>
                  <a:lnTo>
                    <a:pt x="239" y="28198"/>
                  </a:lnTo>
                  <a:lnTo>
                    <a:pt x="155" y="30333"/>
                  </a:lnTo>
                  <a:lnTo>
                    <a:pt x="71" y="32468"/>
                  </a:lnTo>
                  <a:lnTo>
                    <a:pt x="0" y="34603"/>
                  </a:lnTo>
                  <a:lnTo>
                    <a:pt x="625" y="34695"/>
                  </a:lnTo>
                  <a:lnTo>
                    <a:pt x="1249" y="34806"/>
                  </a:lnTo>
                  <a:lnTo>
                    <a:pt x="1867" y="34934"/>
                  </a:lnTo>
                  <a:lnTo>
                    <a:pt x="2492" y="35063"/>
                  </a:lnTo>
                  <a:lnTo>
                    <a:pt x="3116" y="35229"/>
                  </a:lnTo>
                  <a:lnTo>
                    <a:pt x="3741" y="35413"/>
                  </a:lnTo>
                  <a:lnTo>
                    <a:pt x="4365" y="35597"/>
                  </a:lnTo>
                  <a:lnTo>
                    <a:pt x="4990" y="35818"/>
                  </a:lnTo>
                  <a:lnTo>
                    <a:pt x="5614" y="36039"/>
                  </a:lnTo>
                  <a:lnTo>
                    <a:pt x="6239" y="36260"/>
                  </a:lnTo>
                  <a:lnTo>
                    <a:pt x="7481" y="36775"/>
                  </a:lnTo>
                  <a:lnTo>
                    <a:pt x="8724" y="37309"/>
                  </a:lnTo>
                  <a:lnTo>
                    <a:pt x="9960" y="37879"/>
                  </a:lnTo>
                  <a:lnTo>
                    <a:pt x="10095" y="33407"/>
                  </a:lnTo>
                  <a:lnTo>
                    <a:pt x="10243" y="28989"/>
                  </a:lnTo>
                  <a:lnTo>
                    <a:pt x="10397" y="24646"/>
                  </a:lnTo>
                  <a:lnTo>
                    <a:pt x="10481" y="22492"/>
                  </a:lnTo>
                  <a:lnTo>
                    <a:pt x="10565" y="20375"/>
                  </a:lnTo>
                  <a:lnTo>
                    <a:pt x="10661" y="18259"/>
                  </a:lnTo>
                  <a:lnTo>
                    <a:pt x="10751" y="16179"/>
                  </a:lnTo>
                  <a:lnTo>
                    <a:pt x="10848" y="14099"/>
                  </a:lnTo>
                  <a:lnTo>
                    <a:pt x="10951" y="12056"/>
                  </a:lnTo>
                  <a:lnTo>
                    <a:pt x="11054" y="10031"/>
                  </a:lnTo>
                  <a:lnTo>
                    <a:pt x="11164" y="8025"/>
                  </a:lnTo>
                  <a:lnTo>
                    <a:pt x="11273" y="6056"/>
                  </a:lnTo>
                  <a:lnTo>
                    <a:pt x="11389" y="4086"/>
                  </a:lnTo>
                  <a:lnTo>
                    <a:pt x="11112" y="4197"/>
                  </a:lnTo>
                  <a:lnTo>
                    <a:pt x="10835" y="4307"/>
                  </a:lnTo>
                  <a:lnTo>
                    <a:pt x="10552" y="4381"/>
                  </a:lnTo>
                  <a:lnTo>
                    <a:pt x="10275" y="4454"/>
                  </a:lnTo>
                  <a:lnTo>
                    <a:pt x="9992" y="4510"/>
                  </a:lnTo>
                  <a:lnTo>
                    <a:pt x="9709" y="4547"/>
                  </a:lnTo>
                  <a:lnTo>
                    <a:pt x="9419" y="4565"/>
                  </a:lnTo>
                  <a:lnTo>
                    <a:pt x="9136" y="4583"/>
                  </a:lnTo>
                  <a:lnTo>
                    <a:pt x="8846" y="4565"/>
                  </a:lnTo>
                  <a:lnTo>
                    <a:pt x="8556" y="4547"/>
                  </a:lnTo>
                  <a:lnTo>
                    <a:pt x="8260" y="4510"/>
                  </a:lnTo>
                  <a:lnTo>
                    <a:pt x="7970" y="4454"/>
                  </a:lnTo>
                  <a:lnTo>
                    <a:pt x="7674" y="4381"/>
                  </a:lnTo>
                  <a:lnTo>
                    <a:pt x="7378" y="4289"/>
                  </a:lnTo>
                  <a:lnTo>
                    <a:pt x="7082" y="4178"/>
                  </a:lnTo>
                  <a:lnTo>
                    <a:pt x="6786" y="4068"/>
                  </a:lnTo>
                  <a:lnTo>
                    <a:pt x="6490" y="3939"/>
                  </a:lnTo>
                  <a:lnTo>
                    <a:pt x="6187" y="3792"/>
                  </a:lnTo>
                  <a:lnTo>
                    <a:pt x="5885" y="3608"/>
                  </a:lnTo>
                  <a:lnTo>
                    <a:pt x="5582" y="3442"/>
                  </a:lnTo>
                  <a:lnTo>
                    <a:pt x="5279" y="3240"/>
                  </a:lnTo>
                  <a:lnTo>
                    <a:pt x="4977" y="3019"/>
                  </a:lnTo>
                  <a:lnTo>
                    <a:pt x="4668" y="2798"/>
                  </a:lnTo>
                  <a:lnTo>
                    <a:pt x="4359" y="2540"/>
                  </a:lnTo>
                  <a:lnTo>
                    <a:pt x="4050" y="2283"/>
                  </a:lnTo>
                  <a:lnTo>
                    <a:pt x="3741" y="2007"/>
                  </a:lnTo>
                  <a:lnTo>
                    <a:pt x="3432" y="1712"/>
                  </a:lnTo>
                  <a:lnTo>
                    <a:pt x="3116" y="1399"/>
                  </a:lnTo>
                  <a:lnTo>
                    <a:pt x="2807" y="1068"/>
                  </a:lnTo>
                  <a:lnTo>
                    <a:pt x="2492" y="737"/>
                  </a:lnTo>
                  <a:lnTo>
                    <a:pt x="2176" y="368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-4388850" y="-15875700"/>
              <a:ext cx="343475" cy="1374475"/>
            </a:xfrm>
            <a:custGeom>
              <a:avLst/>
              <a:gdLst/>
              <a:ahLst/>
              <a:cxnLst/>
              <a:rect l="l" t="t" r="r" b="b"/>
              <a:pathLst>
                <a:path w="13739" h="54979" extrusionOk="0">
                  <a:moveTo>
                    <a:pt x="7758" y="0"/>
                  </a:moveTo>
                  <a:lnTo>
                    <a:pt x="7301" y="626"/>
                  </a:lnTo>
                  <a:lnTo>
                    <a:pt x="6837" y="1252"/>
                  </a:lnTo>
                  <a:lnTo>
                    <a:pt x="6367" y="1859"/>
                  </a:lnTo>
                  <a:lnTo>
                    <a:pt x="5897" y="2467"/>
                  </a:lnTo>
                  <a:lnTo>
                    <a:pt x="5415" y="3056"/>
                  </a:lnTo>
                  <a:lnTo>
                    <a:pt x="4932" y="3626"/>
                  </a:lnTo>
                  <a:lnTo>
                    <a:pt x="4442" y="4160"/>
                  </a:lnTo>
                  <a:lnTo>
                    <a:pt x="3953" y="4675"/>
                  </a:lnTo>
                  <a:lnTo>
                    <a:pt x="3457" y="5154"/>
                  </a:lnTo>
                  <a:lnTo>
                    <a:pt x="2962" y="5614"/>
                  </a:lnTo>
                  <a:lnTo>
                    <a:pt x="2466" y="6001"/>
                  </a:lnTo>
                  <a:lnTo>
                    <a:pt x="2221" y="6203"/>
                  </a:lnTo>
                  <a:lnTo>
                    <a:pt x="1970" y="6369"/>
                  </a:lnTo>
                  <a:lnTo>
                    <a:pt x="1726" y="6534"/>
                  </a:lnTo>
                  <a:lnTo>
                    <a:pt x="1475" y="6682"/>
                  </a:lnTo>
                  <a:lnTo>
                    <a:pt x="1230" y="6811"/>
                  </a:lnTo>
                  <a:lnTo>
                    <a:pt x="979" y="6939"/>
                  </a:lnTo>
                  <a:lnTo>
                    <a:pt x="734" y="7050"/>
                  </a:lnTo>
                  <a:lnTo>
                    <a:pt x="490" y="7142"/>
                  </a:lnTo>
                  <a:lnTo>
                    <a:pt x="245" y="7215"/>
                  </a:lnTo>
                  <a:lnTo>
                    <a:pt x="0" y="7271"/>
                  </a:lnTo>
                  <a:lnTo>
                    <a:pt x="342" y="10308"/>
                  </a:lnTo>
                  <a:lnTo>
                    <a:pt x="696" y="13345"/>
                  </a:lnTo>
                  <a:lnTo>
                    <a:pt x="1063" y="16363"/>
                  </a:lnTo>
                  <a:lnTo>
                    <a:pt x="1442" y="19382"/>
                  </a:lnTo>
                  <a:lnTo>
                    <a:pt x="1829" y="22382"/>
                  </a:lnTo>
                  <a:lnTo>
                    <a:pt x="2234" y="25382"/>
                  </a:lnTo>
                  <a:lnTo>
                    <a:pt x="2640" y="28382"/>
                  </a:lnTo>
                  <a:lnTo>
                    <a:pt x="3065" y="31364"/>
                  </a:lnTo>
                  <a:lnTo>
                    <a:pt x="3496" y="34346"/>
                  </a:lnTo>
                  <a:lnTo>
                    <a:pt x="3940" y="37327"/>
                  </a:lnTo>
                  <a:lnTo>
                    <a:pt x="4397" y="40291"/>
                  </a:lnTo>
                  <a:lnTo>
                    <a:pt x="4867" y="43236"/>
                  </a:lnTo>
                  <a:lnTo>
                    <a:pt x="5344" y="46199"/>
                  </a:lnTo>
                  <a:lnTo>
                    <a:pt x="5833" y="49125"/>
                  </a:lnTo>
                  <a:lnTo>
                    <a:pt x="6329" y="52052"/>
                  </a:lnTo>
                  <a:lnTo>
                    <a:pt x="6837" y="54979"/>
                  </a:lnTo>
                  <a:lnTo>
                    <a:pt x="7114" y="54666"/>
                  </a:lnTo>
                  <a:lnTo>
                    <a:pt x="7391" y="54334"/>
                  </a:lnTo>
                  <a:lnTo>
                    <a:pt x="7668" y="53985"/>
                  </a:lnTo>
                  <a:lnTo>
                    <a:pt x="7938" y="53617"/>
                  </a:lnTo>
                  <a:lnTo>
                    <a:pt x="8209" y="53212"/>
                  </a:lnTo>
                  <a:lnTo>
                    <a:pt x="8479" y="52807"/>
                  </a:lnTo>
                  <a:lnTo>
                    <a:pt x="8749" y="52383"/>
                  </a:lnTo>
                  <a:lnTo>
                    <a:pt x="9013" y="51960"/>
                  </a:lnTo>
                  <a:lnTo>
                    <a:pt x="9541" y="51077"/>
                  </a:lnTo>
                  <a:lnTo>
                    <a:pt x="10069" y="50211"/>
                  </a:lnTo>
                  <a:lnTo>
                    <a:pt x="10584" y="49346"/>
                  </a:lnTo>
                  <a:lnTo>
                    <a:pt x="11106" y="48518"/>
                  </a:lnTo>
                  <a:lnTo>
                    <a:pt x="11202" y="48371"/>
                  </a:lnTo>
                  <a:lnTo>
                    <a:pt x="11305" y="48260"/>
                  </a:lnTo>
                  <a:lnTo>
                    <a:pt x="11402" y="48187"/>
                  </a:lnTo>
                  <a:lnTo>
                    <a:pt x="11498" y="48150"/>
                  </a:lnTo>
                  <a:lnTo>
                    <a:pt x="11588" y="48150"/>
                  </a:lnTo>
                  <a:lnTo>
                    <a:pt x="11679" y="48187"/>
                  </a:lnTo>
                  <a:lnTo>
                    <a:pt x="11762" y="48242"/>
                  </a:lnTo>
                  <a:lnTo>
                    <a:pt x="11846" y="48334"/>
                  </a:lnTo>
                  <a:lnTo>
                    <a:pt x="11923" y="48463"/>
                  </a:lnTo>
                  <a:lnTo>
                    <a:pt x="12000" y="48592"/>
                  </a:lnTo>
                  <a:lnTo>
                    <a:pt x="12071" y="48757"/>
                  </a:lnTo>
                  <a:lnTo>
                    <a:pt x="12136" y="48941"/>
                  </a:lnTo>
                  <a:lnTo>
                    <a:pt x="12194" y="49144"/>
                  </a:lnTo>
                  <a:lnTo>
                    <a:pt x="12245" y="49346"/>
                  </a:lnTo>
                  <a:lnTo>
                    <a:pt x="12290" y="49586"/>
                  </a:lnTo>
                  <a:lnTo>
                    <a:pt x="12335" y="49825"/>
                  </a:lnTo>
                  <a:lnTo>
                    <a:pt x="13739" y="47690"/>
                  </a:lnTo>
                  <a:lnTo>
                    <a:pt x="13488" y="46346"/>
                  </a:lnTo>
                  <a:lnTo>
                    <a:pt x="13243" y="44984"/>
                  </a:lnTo>
                  <a:lnTo>
                    <a:pt x="12998" y="43622"/>
                  </a:lnTo>
                  <a:lnTo>
                    <a:pt x="12760" y="42242"/>
                  </a:lnTo>
                  <a:lnTo>
                    <a:pt x="12528" y="40843"/>
                  </a:lnTo>
                  <a:lnTo>
                    <a:pt x="12303" y="39444"/>
                  </a:lnTo>
                  <a:lnTo>
                    <a:pt x="12078" y="38027"/>
                  </a:lnTo>
                  <a:lnTo>
                    <a:pt x="11859" y="36610"/>
                  </a:lnTo>
                  <a:lnTo>
                    <a:pt x="11640" y="35174"/>
                  </a:lnTo>
                  <a:lnTo>
                    <a:pt x="11427" y="33738"/>
                  </a:lnTo>
                  <a:lnTo>
                    <a:pt x="11221" y="32284"/>
                  </a:lnTo>
                  <a:lnTo>
                    <a:pt x="11015" y="30812"/>
                  </a:lnTo>
                  <a:lnTo>
                    <a:pt x="10816" y="29358"/>
                  </a:lnTo>
                  <a:lnTo>
                    <a:pt x="10623" y="27867"/>
                  </a:lnTo>
                  <a:lnTo>
                    <a:pt x="10430" y="26376"/>
                  </a:lnTo>
                  <a:lnTo>
                    <a:pt x="10243" y="24885"/>
                  </a:lnTo>
                  <a:lnTo>
                    <a:pt x="10056" y="23376"/>
                  </a:lnTo>
                  <a:lnTo>
                    <a:pt x="9876" y="21867"/>
                  </a:lnTo>
                  <a:lnTo>
                    <a:pt x="9702" y="20357"/>
                  </a:lnTo>
                  <a:lnTo>
                    <a:pt x="9528" y="18830"/>
                  </a:lnTo>
                  <a:lnTo>
                    <a:pt x="9361" y="17283"/>
                  </a:lnTo>
                  <a:lnTo>
                    <a:pt x="9194" y="15756"/>
                  </a:lnTo>
                  <a:lnTo>
                    <a:pt x="9033" y="14210"/>
                  </a:lnTo>
                  <a:lnTo>
                    <a:pt x="8878" y="12645"/>
                  </a:lnTo>
                  <a:lnTo>
                    <a:pt x="8724" y="11081"/>
                  </a:lnTo>
                  <a:lnTo>
                    <a:pt x="8576" y="9516"/>
                  </a:lnTo>
                  <a:lnTo>
                    <a:pt x="8427" y="7952"/>
                  </a:lnTo>
                  <a:lnTo>
                    <a:pt x="8286" y="6369"/>
                  </a:lnTo>
                  <a:lnTo>
                    <a:pt x="8151" y="4786"/>
                  </a:lnTo>
                  <a:lnTo>
                    <a:pt x="8015" y="3185"/>
                  </a:lnTo>
                  <a:lnTo>
                    <a:pt x="7880" y="1602"/>
                  </a:lnTo>
                  <a:lnTo>
                    <a:pt x="775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-4194925" y="-14683475"/>
              <a:ext cx="372775" cy="1519900"/>
            </a:xfrm>
            <a:custGeom>
              <a:avLst/>
              <a:gdLst/>
              <a:ahLst/>
              <a:cxnLst/>
              <a:rect l="l" t="t" r="r" b="b"/>
              <a:pathLst>
                <a:path w="14911" h="60796" extrusionOk="0">
                  <a:moveTo>
                    <a:pt x="5982" y="1"/>
                  </a:moveTo>
                  <a:lnTo>
                    <a:pt x="4578" y="2136"/>
                  </a:lnTo>
                  <a:lnTo>
                    <a:pt x="4597" y="2320"/>
                  </a:lnTo>
                  <a:lnTo>
                    <a:pt x="4610" y="2504"/>
                  </a:lnTo>
                  <a:lnTo>
                    <a:pt x="4623" y="2706"/>
                  </a:lnTo>
                  <a:lnTo>
                    <a:pt x="4630" y="2909"/>
                  </a:lnTo>
                  <a:lnTo>
                    <a:pt x="4630" y="3093"/>
                  </a:lnTo>
                  <a:lnTo>
                    <a:pt x="4623" y="3295"/>
                  </a:lnTo>
                  <a:lnTo>
                    <a:pt x="4610" y="3498"/>
                  </a:lnTo>
                  <a:lnTo>
                    <a:pt x="4597" y="3682"/>
                  </a:lnTo>
                  <a:lnTo>
                    <a:pt x="4572" y="3884"/>
                  </a:lnTo>
                  <a:lnTo>
                    <a:pt x="4540" y="4069"/>
                  </a:lnTo>
                  <a:lnTo>
                    <a:pt x="4507" y="4234"/>
                  </a:lnTo>
                  <a:lnTo>
                    <a:pt x="4462" y="4418"/>
                  </a:lnTo>
                  <a:lnTo>
                    <a:pt x="4411" y="4565"/>
                  </a:lnTo>
                  <a:lnTo>
                    <a:pt x="4346" y="4731"/>
                  </a:lnTo>
                  <a:lnTo>
                    <a:pt x="4282" y="4860"/>
                  </a:lnTo>
                  <a:lnTo>
                    <a:pt x="4205" y="4989"/>
                  </a:lnTo>
                  <a:lnTo>
                    <a:pt x="3683" y="5872"/>
                  </a:lnTo>
                  <a:lnTo>
                    <a:pt x="3143" y="6756"/>
                  </a:lnTo>
                  <a:lnTo>
                    <a:pt x="2595" y="7621"/>
                  </a:lnTo>
                  <a:lnTo>
                    <a:pt x="2048" y="8504"/>
                  </a:lnTo>
                  <a:lnTo>
                    <a:pt x="1778" y="8964"/>
                  </a:lnTo>
                  <a:lnTo>
                    <a:pt x="1507" y="9425"/>
                  </a:lnTo>
                  <a:lnTo>
                    <a:pt x="1243" y="9885"/>
                  </a:lnTo>
                  <a:lnTo>
                    <a:pt x="979" y="10363"/>
                  </a:lnTo>
                  <a:lnTo>
                    <a:pt x="728" y="10860"/>
                  </a:lnTo>
                  <a:lnTo>
                    <a:pt x="477" y="11376"/>
                  </a:lnTo>
                  <a:lnTo>
                    <a:pt x="233" y="11891"/>
                  </a:lnTo>
                  <a:lnTo>
                    <a:pt x="1" y="12443"/>
                  </a:lnTo>
                  <a:lnTo>
                    <a:pt x="567" y="15517"/>
                  </a:lnTo>
                  <a:lnTo>
                    <a:pt x="1147" y="18591"/>
                  </a:lnTo>
                  <a:lnTo>
                    <a:pt x="1739" y="21664"/>
                  </a:lnTo>
                  <a:lnTo>
                    <a:pt x="2344" y="24720"/>
                  </a:lnTo>
                  <a:lnTo>
                    <a:pt x="2956" y="27757"/>
                  </a:lnTo>
                  <a:lnTo>
                    <a:pt x="3587" y="30812"/>
                  </a:lnTo>
                  <a:lnTo>
                    <a:pt x="4224" y="33849"/>
                  </a:lnTo>
                  <a:lnTo>
                    <a:pt x="4874" y="36868"/>
                  </a:lnTo>
                  <a:lnTo>
                    <a:pt x="5537" y="39886"/>
                  </a:lnTo>
                  <a:lnTo>
                    <a:pt x="6207" y="42886"/>
                  </a:lnTo>
                  <a:lnTo>
                    <a:pt x="6896" y="45905"/>
                  </a:lnTo>
                  <a:lnTo>
                    <a:pt x="7591" y="48887"/>
                  </a:lnTo>
                  <a:lnTo>
                    <a:pt x="8299" y="51887"/>
                  </a:lnTo>
                  <a:lnTo>
                    <a:pt x="9020" y="54869"/>
                  </a:lnTo>
                  <a:lnTo>
                    <a:pt x="9754" y="57832"/>
                  </a:lnTo>
                  <a:lnTo>
                    <a:pt x="10501" y="60795"/>
                  </a:lnTo>
                  <a:lnTo>
                    <a:pt x="10668" y="59065"/>
                  </a:lnTo>
                  <a:lnTo>
                    <a:pt x="10855" y="57335"/>
                  </a:lnTo>
                  <a:lnTo>
                    <a:pt x="11048" y="55568"/>
                  </a:lnTo>
                  <a:lnTo>
                    <a:pt x="11261" y="53819"/>
                  </a:lnTo>
                  <a:lnTo>
                    <a:pt x="11486" y="52052"/>
                  </a:lnTo>
                  <a:lnTo>
                    <a:pt x="11731" y="50285"/>
                  </a:lnTo>
                  <a:lnTo>
                    <a:pt x="11982" y="48519"/>
                  </a:lnTo>
                  <a:lnTo>
                    <a:pt x="12252" y="46752"/>
                  </a:lnTo>
                  <a:lnTo>
                    <a:pt x="12535" y="45003"/>
                  </a:lnTo>
                  <a:lnTo>
                    <a:pt x="12831" y="43273"/>
                  </a:lnTo>
                  <a:lnTo>
                    <a:pt x="12986" y="42426"/>
                  </a:lnTo>
                  <a:lnTo>
                    <a:pt x="13147" y="41561"/>
                  </a:lnTo>
                  <a:lnTo>
                    <a:pt x="13308" y="40714"/>
                  </a:lnTo>
                  <a:lnTo>
                    <a:pt x="13469" y="39868"/>
                  </a:lnTo>
                  <a:lnTo>
                    <a:pt x="13636" y="39040"/>
                  </a:lnTo>
                  <a:lnTo>
                    <a:pt x="13810" y="38193"/>
                  </a:lnTo>
                  <a:lnTo>
                    <a:pt x="13984" y="37383"/>
                  </a:lnTo>
                  <a:lnTo>
                    <a:pt x="14164" y="36555"/>
                  </a:lnTo>
                  <a:lnTo>
                    <a:pt x="14344" y="35763"/>
                  </a:lnTo>
                  <a:lnTo>
                    <a:pt x="14531" y="34953"/>
                  </a:lnTo>
                  <a:lnTo>
                    <a:pt x="14718" y="34162"/>
                  </a:lnTo>
                  <a:lnTo>
                    <a:pt x="14911" y="33389"/>
                  </a:lnTo>
                  <a:lnTo>
                    <a:pt x="14570" y="32524"/>
                  </a:lnTo>
                  <a:lnTo>
                    <a:pt x="14241" y="31640"/>
                  </a:lnTo>
                  <a:lnTo>
                    <a:pt x="13913" y="30757"/>
                  </a:lnTo>
                  <a:lnTo>
                    <a:pt x="13585" y="29855"/>
                  </a:lnTo>
                  <a:lnTo>
                    <a:pt x="13263" y="28935"/>
                  </a:lnTo>
                  <a:lnTo>
                    <a:pt x="12947" y="28014"/>
                  </a:lnTo>
                  <a:lnTo>
                    <a:pt x="12638" y="27057"/>
                  </a:lnTo>
                  <a:lnTo>
                    <a:pt x="12323" y="26119"/>
                  </a:lnTo>
                  <a:lnTo>
                    <a:pt x="12020" y="25143"/>
                  </a:lnTo>
                  <a:lnTo>
                    <a:pt x="11718" y="24168"/>
                  </a:lnTo>
                  <a:lnTo>
                    <a:pt x="11422" y="23192"/>
                  </a:lnTo>
                  <a:lnTo>
                    <a:pt x="11125" y="22180"/>
                  </a:lnTo>
                  <a:lnTo>
                    <a:pt x="10836" y="21168"/>
                  </a:lnTo>
                  <a:lnTo>
                    <a:pt x="10546" y="20155"/>
                  </a:lnTo>
                  <a:lnTo>
                    <a:pt x="10263" y="19124"/>
                  </a:lnTo>
                  <a:lnTo>
                    <a:pt x="9979" y="18075"/>
                  </a:lnTo>
                  <a:lnTo>
                    <a:pt x="9703" y="17026"/>
                  </a:lnTo>
                  <a:lnTo>
                    <a:pt x="9432" y="15959"/>
                  </a:lnTo>
                  <a:lnTo>
                    <a:pt x="9162" y="14891"/>
                  </a:lnTo>
                  <a:lnTo>
                    <a:pt x="8898" y="13805"/>
                  </a:lnTo>
                  <a:lnTo>
                    <a:pt x="8634" y="12701"/>
                  </a:lnTo>
                  <a:lnTo>
                    <a:pt x="8376" y="11596"/>
                  </a:lnTo>
                  <a:lnTo>
                    <a:pt x="8119" y="10474"/>
                  </a:lnTo>
                  <a:lnTo>
                    <a:pt x="7868" y="9351"/>
                  </a:lnTo>
                  <a:lnTo>
                    <a:pt x="7623" y="8210"/>
                  </a:lnTo>
                  <a:lnTo>
                    <a:pt x="7379" y="7069"/>
                  </a:lnTo>
                  <a:lnTo>
                    <a:pt x="7134" y="5909"/>
                  </a:lnTo>
                  <a:lnTo>
                    <a:pt x="6896" y="4750"/>
                  </a:lnTo>
                  <a:lnTo>
                    <a:pt x="6664" y="3572"/>
                  </a:lnTo>
                  <a:lnTo>
                    <a:pt x="6432" y="2394"/>
                  </a:lnTo>
                  <a:lnTo>
                    <a:pt x="6201" y="1216"/>
                  </a:lnTo>
                  <a:lnTo>
                    <a:pt x="598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-3860150" y="-14090350"/>
              <a:ext cx="349425" cy="2657375"/>
            </a:xfrm>
            <a:custGeom>
              <a:avLst/>
              <a:gdLst/>
              <a:ahLst/>
              <a:cxnLst/>
              <a:rect l="l" t="t" r="r" b="b"/>
              <a:pathLst>
                <a:path w="13977" h="106295" extrusionOk="0">
                  <a:moveTo>
                    <a:pt x="13301" y="1"/>
                  </a:moveTo>
                  <a:lnTo>
                    <a:pt x="13088" y="19"/>
                  </a:lnTo>
                  <a:lnTo>
                    <a:pt x="12876" y="38"/>
                  </a:lnTo>
                  <a:lnTo>
                    <a:pt x="12664" y="93"/>
                  </a:lnTo>
                  <a:lnTo>
                    <a:pt x="12458" y="148"/>
                  </a:lnTo>
                  <a:lnTo>
                    <a:pt x="12252" y="203"/>
                  </a:lnTo>
                  <a:lnTo>
                    <a:pt x="12046" y="277"/>
                  </a:lnTo>
                  <a:lnTo>
                    <a:pt x="11840" y="369"/>
                  </a:lnTo>
                  <a:lnTo>
                    <a:pt x="11640" y="479"/>
                  </a:lnTo>
                  <a:lnTo>
                    <a:pt x="11440" y="590"/>
                  </a:lnTo>
                  <a:lnTo>
                    <a:pt x="11241" y="719"/>
                  </a:lnTo>
                  <a:lnTo>
                    <a:pt x="11048" y="866"/>
                  </a:lnTo>
                  <a:lnTo>
                    <a:pt x="10848" y="1013"/>
                  </a:lnTo>
                  <a:lnTo>
                    <a:pt x="10655" y="1160"/>
                  </a:lnTo>
                  <a:lnTo>
                    <a:pt x="10468" y="1345"/>
                  </a:lnTo>
                  <a:lnTo>
                    <a:pt x="10275" y="1529"/>
                  </a:lnTo>
                  <a:lnTo>
                    <a:pt x="10088" y="1713"/>
                  </a:lnTo>
                  <a:lnTo>
                    <a:pt x="9902" y="1915"/>
                  </a:lnTo>
                  <a:lnTo>
                    <a:pt x="9722" y="2136"/>
                  </a:lnTo>
                  <a:lnTo>
                    <a:pt x="9541" y="2357"/>
                  </a:lnTo>
                  <a:lnTo>
                    <a:pt x="9355" y="2596"/>
                  </a:lnTo>
                  <a:lnTo>
                    <a:pt x="9181" y="2835"/>
                  </a:lnTo>
                  <a:lnTo>
                    <a:pt x="9001" y="3093"/>
                  </a:lnTo>
                  <a:lnTo>
                    <a:pt x="8653" y="3645"/>
                  </a:lnTo>
                  <a:lnTo>
                    <a:pt x="8312" y="4216"/>
                  </a:lnTo>
                  <a:lnTo>
                    <a:pt x="7977" y="4842"/>
                  </a:lnTo>
                  <a:lnTo>
                    <a:pt x="7649" y="5486"/>
                  </a:lnTo>
                  <a:lnTo>
                    <a:pt x="7333" y="6167"/>
                  </a:lnTo>
                  <a:lnTo>
                    <a:pt x="7018" y="6903"/>
                  </a:lnTo>
                  <a:lnTo>
                    <a:pt x="6709" y="7658"/>
                  </a:lnTo>
                  <a:lnTo>
                    <a:pt x="6413" y="8431"/>
                  </a:lnTo>
                  <a:lnTo>
                    <a:pt x="6116" y="9241"/>
                  </a:lnTo>
                  <a:lnTo>
                    <a:pt x="5833" y="10087"/>
                  </a:lnTo>
                  <a:lnTo>
                    <a:pt x="5556" y="10952"/>
                  </a:lnTo>
                  <a:lnTo>
                    <a:pt x="5286" y="11854"/>
                  </a:lnTo>
                  <a:lnTo>
                    <a:pt x="5016" y="12775"/>
                  </a:lnTo>
                  <a:lnTo>
                    <a:pt x="4758" y="13732"/>
                  </a:lnTo>
                  <a:lnTo>
                    <a:pt x="4507" y="14689"/>
                  </a:lnTo>
                  <a:lnTo>
                    <a:pt x="4269" y="15683"/>
                  </a:lnTo>
                  <a:lnTo>
                    <a:pt x="4031" y="16695"/>
                  </a:lnTo>
                  <a:lnTo>
                    <a:pt x="3799" y="17726"/>
                  </a:lnTo>
                  <a:lnTo>
                    <a:pt x="3573" y="18775"/>
                  </a:lnTo>
                  <a:lnTo>
                    <a:pt x="3361" y="19842"/>
                  </a:lnTo>
                  <a:lnTo>
                    <a:pt x="3149" y="20928"/>
                  </a:lnTo>
                  <a:lnTo>
                    <a:pt x="2949" y="22033"/>
                  </a:lnTo>
                  <a:lnTo>
                    <a:pt x="2749" y="23137"/>
                  </a:lnTo>
                  <a:lnTo>
                    <a:pt x="2563" y="24278"/>
                  </a:lnTo>
                  <a:lnTo>
                    <a:pt x="2382" y="25401"/>
                  </a:lnTo>
                  <a:lnTo>
                    <a:pt x="2202" y="26560"/>
                  </a:lnTo>
                  <a:lnTo>
                    <a:pt x="2035" y="27702"/>
                  </a:lnTo>
                  <a:lnTo>
                    <a:pt x="1874" y="28880"/>
                  </a:lnTo>
                  <a:lnTo>
                    <a:pt x="1719" y="30039"/>
                  </a:lnTo>
                  <a:lnTo>
                    <a:pt x="1571" y="31217"/>
                  </a:lnTo>
                  <a:lnTo>
                    <a:pt x="1430" y="32395"/>
                  </a:lnTo>
                  <a:lnTo>
                    <a:pt x="1294" y="33573"/>
                  </a:lnTo>
                  <a:lnTo>
                    <a:pt x="1166" y="34769"/>
                  </a:lnTo>
                  <a:lnTo>
                    <a:pt x="1043" y="35947"/>
                  </a:lnTo>
                  <a:lnTo>
                    <a:pt x="928" y="37144"/>
                  </a:lnTo>
                  <a:lnTo>
                    <a:pt x="825" y="38322"/>
                  </a:lnTo>
                  <a:lnTo>
                    <a:pt x="722" y="39500"/>
                  </a:lnTo>
                  <a:lnTo>
                    <a:pt x="625" y="40678"/>
                  </a:lnTo>
                  <a:lnTo>
                    <a:pt x="541" y="41856"/>
                  </a:lnTo>
                  <a:lnTo>
                    <a:pt x="458" y="43034"/>
                  </a:lnTo>
                  <a:lnTo>
                    <a:pt x="380" y="44193"/>
                  </a:lnTo>
                  <a:lnTo>
                    <a:pt x="316" y="45334"/>
                  </a:lnTo>
                  <a:lnTo>
                    <a:pt x="252" y="46476"/>
                  </a:lnTo>
                  <a:lnTo>
                    <a:pt x="200" y="47617"/>
                  </a:lnTo>
                  <a:lnTo>
                    <a:pt x="149" y="48739"/>
                  </a:lnTo>
                  <a:lnTo>
                    <a:pt x="110" y="49844"/>
                  </a:lnTo>
                  <a:lnTo>
                    <a:pt x="78" y="50930"/>
                  </a:lnTo>
                  <a:lnTo>
                    <a:pt x="46" y="52016"/>
                  </a:lnTo>
                  <a:lnTo>
                    <a:pt x="26" y="53065"/>
                  </a:lnTo>
                  <a:lnTo>
                    <a:pt x="13" y="54114"/>
                  </a:lnTo>
                  <a:lnTo>
                    <a:pt x="0" y="55126"/>
                  </a:lnTo>
                  <a:lnTo>
                    <a:pt x="0" y="56139"/>
                  </a:lnTo>
                  <a:lnTo>
                    <a:pt x="7" y="57280"/>
                  </a:lnTo>
                  <a:lnTo>
                    <a:pt x="20" y="58439"/>
                  </a:lnTo>
                  <a:lnTo>
                    <a:pt x="39" y="59562"/>
                  </a:lnTo>
                  <a:lnTo>
                    <a:pt x="71" y="60703"/>
                  </a:lnTo>
                  <a:lnTo>
                    <a:pt x="104" y="61826"/>
                  </a:lnTo>
                  <a:lnTo>
                    <a:pt x="149" y="62930"/>
                  </a:lnTo>
                  <a:lnTo>
                    <a:pt x="200" y="64035"/>
                  </a:lnTo>
                  <a:lnTo>
                    <a:pt x="258" y="65139"/>
                  </a:lnTo>
                  <a:lnTo>
                    <a:pt x="322" y="66225"/>
                  </a:lnTo>
                  <a:lnTo>
                    <a:pt x="393" y="67292"/>
                  </a:lnTo>
                  <a:lnTo>
                    <a:pt x="470" y="68360"/>
                  </a:lnTo>
                  <a:lnTo>
                    <a:pt x="554" y="69428"/>
                  </a:lnTo>
                  <a:lnTo>
                    <a:pt x="644" y="70477"/>
                  </a:lnTo>
                  <a:lnTo>
                    <a:pt x="747" y="71526"/>
                  </a:lnTo>
                  <a:lnTo>
                    <a:pt x="850" y="72557"/>
                  </a:lnTo>
                  <a:lnTo>
                    <a:pt x="960" y="73569"/>
                  </a:lnTo>
                  <a:lnTo>
                    <a:pt x="1082" y="74581"/>
                  </a:lnTo>
                  <a:lnTo>
                    <a:pt x="1211" y="75575"/>
                  </a:lnTo>
                  <a:lnTo>
                    <a:pt x="1340" y="76569"/>
                  </a:lnTo>
                  <a:lnTo>
                    <a:pt x="1481" y="77545"/>
                  </a:lnTo>
                  <a:lnTo>
                    <a:pt x="1623" y="78520"/>
                  </a:lnTo>
                  <a:lnTo>
                    <a:pt x="1777" y="79459"/>
                  </a:lnTo>
                  <a:lnTo>
                    <a:pt x="1938" y="80416"/>
                  </a:lnTo>
                  <a:lnTo>
                    <a:pt x="2099" y="81336"/>
                  </a:lnTo>
                  <a:lnTo>
                    <a:pt x="2273" y="82256"/>
                  </a:lnTo>
                  <a:lnTo>
                    <a:pt x="2447" y="83158"/>
                  </a:lnTo>
                  <a:lnTo>
                    <a:pt x="2634" y="84060"/>
                  </a:lnTo>
                  <a:lnTo>
                    <a:pt x="2820" y="84944"/>
                  </a:lnTo>
                  <a:lnTo>
                    <a:pt x="3020" y="85809"/>
                  </a:lnTo>
                  <a:lnTo>
                    <a:pt x="3219" y="86655"/>
                  </a:lnTo>
                  <a:lnTo>
                    <a:pt x="3432" y="87502"/>
                  </a:lnTo>
                  <a:lnTo>
                    <a:pt x="3644" y="88330"/>
                  </a:lnTo>
                  <a:lnTo>
                    <a:pt x="3863" y="89140"/>
                  </a:lnTo>
                  <a:lnTo>
                    <a:pt x="4095" y="89950"/>
                  </a:lnTo>
                  <a:lnTo>
                    <a:pt x="4327" y="90723"/>
                  </a:lnTo>
                  <a:lnTo>
                    <a:pt x="4565" y="91496"/>
                  </a:lnTo>
                  <a:lnTo>
                    <a:pt x="4810" y="92251"/>
                  </a:lnTo>
                  <a:lnTo>
                    <a:pt x="5061" y="93005"/>
                  </a:lnTo>
                  <a:lnTo>
                    <a:pt x="5312" y="93723"/>
                  </a:lnTo>
                  <a:lnTo>
                    <a:pt x="5576" y="94441"/>
                  </a:lnTo>
                  <a:lnTo>
                    <a:pt x="5840" y="95122"/>
                  </a:lnTo>
                  <a:lnTo>
                    <a:pt x="6116" y="95803"/>
                  </a:lnTo>
                  <a:lnTo>
                    <a:pt x="6393" y="96466"/>
                  </a:lnTo>
                  <a:lnTo>
                    <a:pt x="6676" y="97110"/>
                  </a:lnTo>
                  <a:lnTo>
                    <a:pt x="6966" y="97754"/>
                  </a:lnTo>
                  <a:lnTo>
                    <a:pt x="7262" y="98361"/>
                  </a:lnTo>
                  <a:lnTo>
                    <a:pt x="7565" y="98950"/>
                  </a:lnTo>
                  <a:lnTo>
                    <a:pt x="7867" y="99539"/>
                  </a:lnTo>
                  <a:lnTo>
                    <a:pt x="8176" y="100092"/>
                  </a:lnTo>
                  <a:lnTo>
                    <a:pt x="8492" y="100644"/>
                  </a:lnTo>
                  <a:lnTo>
                    <a:pt x="8814" y="101178"/>
                  </a:lnTo>
                  <a:lnTo>
                    <a:pt x="9142" y="101675"/>
                  </a:lnTo>
                  <a:lnTo>
                    <a:pt x="9477" y="102171"/>
                  </a:lnTo>
                  <a:lnTo>
                    <a:pt x="9812" y="102632"/>
                  </a:lnTo>
                  <a:lnTo>
                    <a:pt x="10153" y="103092"/>
                  </a:lnTo>
                  <a:lnTo>
                    <a:pt x="10501" y="103534"/>
                  </a:lnTo>
                  <a:lnTo>
                    <a:pt x="10855" y="103938"/>
                  </a:lnTo>
                  <a:lnTo>
                    <a:pt x="11209" y="104343"/>
                  </a:lnTo>
                  <a:lnTo>
                    <a:pt x="11569" y="104711"/>
                  </a:lnTo>
                  <a:lnTo>
                    <a:pt x="11936" y="105061"/>
                  </a:lnTo>
                  <a:lnTo>
                    <a:pt x="12310" y="105411"/>
                  </a:lnTo>
                  <a:lnTo>
                    <a:pt x="12683" y="105724"/>
                  </a:lnTo>
                  <a:lnTo>
                    <a:pt x="13063" y="106018"/>
                  </a:lnTo>
                  <a:lnTo>
                    <a:pt x="13449" y="106294"/>
                  </a:lnTo>
                  <a:lnTo>
                    <a:pt x="13423" y="104564"/>
                  </a:lnTo>
                  <a:lnTo>
                    <a:pt x="13398" y="102852"/>
                  </a:lnTo>
                  <a:lnTo>
                    <a:pt x="13385" y="101122"/>
                  </a:lnTo>
                  <a:lnTo>
                    <a:pt x="13372" y="99392"/>
                  </a:lnTo>
                  <a:lnTo>
                    <a:pt x="13365" y="97644"/>
                  </a:lnTo>
                  <a:lnTo>
                    <a:pt x="13365" y="95914"/>
                  </a:lnTo>
                  <a:lnTo>
                    <a:pt x="13372" y="94165"/>
                  </a:lnTo>
                  <a:lnTo>
                    <a:pt x="13385" y="92416"/>
                  </a:lnTo>
                  <a:lnTo>
                    <a:pt x="13410" y="88938"/>
                  </a:lnTo>
                  <a:lnTo>
                    <a:pt x="13455" y="85441"/>
                  </a:lnTo>
                  <a:lnTo>
                    <a:pt x="13507" y="81925"/>
                  </a:lnTo>
                  <a:lnTo>
                    <a:pt x="13571" y="78428"/>
                  </a:lnTo>
                  <a:lnTo>
                    <a:pt x="13700" y="71452"/>
                  </a:lnTo>
                  <a:lnTo>
                    <a:pt x="13764" y="67974"/>
                  </a:lnTo>
                  <a:lnTo>
                    <a:pt x="13822" y="64495"/>
                  </a:lnTo>
                  <a:lnTo>
                    <a:pt x="13880" y="61053"/>
                  </a:lnTo>
                  <a:lnTo>
                    <a:pt x="13919" y="57611"/>
                  </a:lnTo>
                  <a:lnTo>
                    <a:pt x="13951" y="54206"/>
                  </a:lnTo>
                  <a:lnTo>
                    <a:pt x="13958" y="52513"/>
                  </a:lnTo>
                  <a:lnTo>
                    <a:pt x="13964" y="50819"/>
                  </a:lnTo>
                  <a:lnTo>
                    <a:pt x="13977" y="47635"/>
                  </a:lnTo>
                  <a:lnTo>
                    <a:pt x="13977" y="44469"/>
                  </a:lnTo>
                  <a:lnTo>
                    <a:pt x="13977" y="38119"/>
                  </a:lnTo>
                  <a:lnTo>
                    <a:pt x="13964" y="31769"/>
                  </a:lnTo>
                  <a:lnTo>
                    <a:pt x="13938" y="25419"/>
                  </a:lnTo>
                  <a:lnTo>
                    <a:pt x="13900" y="19069"/>
                  </a:lnTo>
                  <a:lnTo>
                    <a:pt x="13855" y="12719"/>
                  </a:lnTo>
                  <a:lnTo>
                    <a:pt x="13797" y="6369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-3823300" y="-10477750"/>
              <a:ext cx="4590800" cy="10715875"/>
            </a:xfrm>
            <a:custGeom>
              <a:avLst/>
              <a:gdLst/>
              <a:ahLst/>
              <a:cxnLst/>
              <a:rect l="l" t="t" r="r" b="b"/>
              <a:pathLst>
                <a:path w="183632" h="428635" extrusionOk="0">
                  <a:moveTo>
                    <a:pt x="113370" y="21352"/>
                  </a:moveTo>
                  <a:lnTo>
                    <a:pt x="113338" y="23431"/>
                  </a:lnTo>
                  <a:lnTo>
                    <a:pt x="113312" y="25530"/>
                  </a:lnTo>
                  <a:lnTo>
                    <a:pt x="113267" y="29671"/>
                  </a:lnTo>
                  <a:lnTo>
                    <a:pt x="113215" y="33812"/>
                  </a:lnTo>
                  <a:lnTo>
                    <a:pt x="113183" y="35855"/>
                  </a:lnTo>
                  <a:lnTo>
                    <a:pt x="113138" y="37880"/>
                  </a:lnTo>
                  <a:lnTo>
                    <a:pt x="112881" y="48022"/>
                  </a:lnTo>
                  <a:lnTo>
                    <a:pt x="111606" y="47653"/>
                  </a:lnTo>
                  <a:lnTo>
                    <a:pt x="110331" y="47304"/>
                  </a:lnTo>
                  <a:lnTo>
                    <a:pt x="109057" y="46954"/>
                  </a:lnTo>
                  <a:lnTo>
                    <a:pt x="107776" y="46623"/>
                  </a:lnTo>
                  <a:lnTo>
                    <a:pt x="106501" y="46310"/>
                  </a:lnTo>
                  <a:lnTo>
                    <a:pt x="105220" y="46015"/>
                  </a:lnTo>
                  <a:lnTo>
                    <a:pt x="103939" y="45739"/>
                  </a:lnTo>
                  <a:lnTo>
                    <a:pt x="102664" y="45482"/>
                  </a:lnTo>
                  <a:lnTo>
                    <a:pt x="101383" y="45224"/>
                  </a:lnTo>
                  <a:lnTo>
                    <a:pt x="100095" y="44966"/>
                  </a:lnTo>
                  <a:lnTo>
                    <a:pt x="98814" y="44745"/>
                  </a:lnTo>
                  <a:lnTo>
                    <a:pt x="97533" y="44524"/>
                  </a:lnTo>
                  <a:lnTo>
                    <a:pt x="94964" y="44101"/>
                  </a:lnTo>
                  <a:lnTo>
                    <a:pt x="92402" y="43733"/>
                  </a:lnTo>
                  <a:lnTo>
                    <a:pt x="89833" y="43383"/>
                  </a:lnTo>
                  <a:lnTo>
                    <a:pt x="87265" y="43070"/>
                  </a:lnTo>
                  <a:lnTo>
                    <a:pt x="84696" y="42757"/>
                  </a:lnTo>
                  <a:lnTo>
                    <a:pt x="82127" y="42481"/>
                  </a:lnTo>
                  <a:lnTo>
                    <a:pt x="76997" y="41948"/>
                  </a:lnTo>
                  <a:lnTo>
                    <a:pt x="71872" y="41395"/>
                  </a:lnTo>
                  <a:lnTo>
                    <a:pt x="71853" y="36868"/>
                  </a:lnTo>
                  <a:lnTo>
                    <a:pt x="71827" y="32358"/>
                  </a:lnTo>
                  <a:lnTo>
                    <a:pt x="71788" y="27849"/>
                  </a:lnTo>
                  <a:lnTo>
                    <a:pt x="71763" y="25585"/>
                  </a:lnTo>
                  <a:lnTo>
                    <a:pt x="71730" y="23321"/>
                  </a:lnTo>
                  <a:lnTo>
                    <a:pt x="73018" y="23523"/>
                  </a:lnTo>
                  <a:lnTo>
                    <a:pt x="74306" y="23726"/>
                  </a:lnTo>
                  <a:lnTo>
                    <a:pt x="75593" y="23892"/>
                  </a:lnTo>
                  <a:lnTo>
                    <a:pt x="76887" y="24057"/>
                  </a:lnTo>
                  <a:lnTo>
                    <a:pt x="78188" y="24204"/>
                  </a:lnTo>
                  <a:lnTo>
                    <a:pt x="79482" y="24333"/>
                  </a:lnTo>
                  <a:lnTo>
                    <a:pt x="80782" y="24444"/>
                  </a:lnTo>
                  <a:lnTo>
                    <a:pt x="82089" y="24536"/>
                  </a:lnTo>
                  <a:lnTo>
                    <a:pt x="83396" y="24628"/>
                  </a:lnTo>
                  <a:lnTo>
                    <a:pt x="84703" y="24683"/>
                  </a:lnTo>
                  <a:lnTo>
                    <a:pt x="86009" y="24738"/>
                  </a:lnTo>
                  <a:lnTo>
                    <a:pt x="87316" y="24757"/>
                  </a:lnTo>
                  <a:lnTo>
                    <a:pt x="88630" y="24775"/>
                  </a:lnTo>
                  <a:lnTo>
                    <a:pt x="89936" y="24757"/>
                  </a:lnTo>
                  <a:lnTo>
                    <a:pt x="91250" y="24738"/>
                  </a:lnTo>
                  <a:lnTo>
                    <a:pt x="92563" y="24701"/>
                  </a:lnTo>
                  <a:lnTo>
                    <a:pt x="93870" y="24628"/>
                  </a:lnTo>
                  <a:lnTo>
                    <a:pt x="95183" y="24554"/>
                  </a:lnTo>
                  <a:lnTo>
                    <a:pt x="96497" y="24462"/>
                  </a:lnTo>
                  <a:lnTo>
                    <a:pt x="97803" y="24333"/>
                  </a:lnTo>
                  <a:lnTo>
                    <a:pt x="99110" y="24204"/>
                  </a:lnTo>
                  <a:lnTo>
                    <a:pt x="100417" y="24039"/>
                  </a:lnTo>
                  <a:lnTo>
                    <a:pt x="101724" y="23873"/>
                  </a:lnTo>
                  <a:lnTo>
                    <a:pt x="103031" y="23671"/>
                  </a:lnTo>
                  <a:lnTo>
                    <a:pt x="104331" y="23450"/>
                  </a:lnTo>
                  <a:lnTo>
                    <a:pt x="105632" y="23229"/>
                  </a:lnTo>
                  <a:lnTo>
                    <a:pt x="106926" y="22953"/>
                  </a:lnTo>
                  <a:lnTo>
                    <a:pt x="108220" y="22677"/>
                  </a:lnTo>
                  <a:lnTo>
                    <a:pt x="109514" y="22382"/>
                  </a:lnTo>
                  <a:lnTo>
                    <a:pt x="110801" y="22069"/>
                  </a:lnTo>
                  <a:lnTo>
                    <a:pt x="112089" y="21720"/>
                  </a:lnTo>
                  <a:lnTo>
                    <a:pt x="113370" y="21352"/>
                  </a:lnTo>
                  <a:close/>
                  <a:moveTo>
                    <a:pt x="71930" y="52439"/>
                  </a:moveTo>
                  <a:lnTo>
                    <a:pt x="72619" y="52531"/>
                  </a:lnTo>
                  <a:lnTo>
                    <a:pt x="72645" y="52531"/>
                  </a:lnTo>
                  <a:lnTo>
                    <a:pt x="77518" y="53083"/>
                  </a:lnTo>
                  <a:lnTo>
                    <a:pt x="82391" y="53635"/>
                  </a:lnTo>
                  <a:lnTo>
                    <a:pt x="84825" y="53911"/>
                  </a:lnTo>
                  <a:lnTo>
                    <a:pt x="87265" y="54151"/>
                  </a:lnTo>
                  <a:lnTo>
                    <a:pt x="89698" y="54372"/>
                  </a:lnTo>
                  <a:lnTo>
                    <a:pt x="92138" y="54574"/>
                  </a:lnTo>
                  <a:lnTo>
                    <a:pt x="94713" y="54740"/>
                  </a:lnTo>
                  <a:lnTo>
                    <a:pt x="97288" y="54868"/>
                  </a:lnTo>
                  <a:lnTo>
                    <a:pt x="99863" y="54961"/>
                  </a:lnTo>
                  <a:lnTo>
                    <a:pt x="101151" y="54997"/>
                  </a:lnTo>
                  <a:lnTo>
                    <a:pt x="102432" y="55016"/>
                  </a:lnTo>
                  <a:lnTo>
                    <a:pt x="105007" y="55016"/>
                  </a:lnTo>
                  <a:lnTo>
                    <a:pt x="106295" y="54997"/>
                  </a:lnTo>
                  <a:lnTo>
                    <a:pt x="107576" y="54961"/>
                  </a:lnTo>
                  <a:lnTo>
                    <a:pt x="108864" y="54905"/>
                  </a:lnTo>
                  <a:lnTo>
                    <a:pt x="110145" y="54832"/>
                  </a:lnTo>
                  <a:lnTo>
                    <a:pt x="111432" y="54758"/>
                  </a:lnTo>
                  <a:lnTo>
                    <a:pt x="112713" y="54648"/>
                  </a:lnTo>
                  <a:lnTo>
                    <a:pt x="112565" y="60298"/>
                  </a:lnTo>
                  <a:lnTo>
                    <a:pt x="112436" y="65949"/>
                  </a:lnTo>
                  <a:lnTo>
                    <a:pt x="112379" y="68765"/>
                  </a:lnTo>
                  <a:lnTo>
                    <a:pt x="112321" y="71599"/>
                  </a:lnTo>
                  <a:lnTo>
                    <a:pt x="112269" y="74415"/>
                  </a:lnTo>
                  <a:lnTo>
                    <a:pt x="112224" y="77232"/>
                  </a:lnTo>
                  <a:lnTo>
                    <a:pt x="107138" y="77176"/>
                  </a:lnTo>
                  <a:lnTo>
                    <a:pt x="102059" y="77084"/>
                  </a:lnTo>
                  <a:lnTo>
                    <a:pt x="99522" y="77029"/>
                  </a:lnTo>
                  <a:lnTo>
                    <a:pt x="96992" y="76955"/>
                  </a:lnTo>
                  <a:lnTo>
                    <a:pt x="94462" y="76863"/>
                  </a:lnTo>
                  <a:lnTo>
                    <a:pt x="91939" y="76753"/>
                  </a:lnTo>
                  <a:lnTo>
                    <a:pt x="81947" y="76238"/>
                  </a:lnTo>
                  <a:lnTo>
                    <a:pt x="76958" y="75980"/>
                  </a:lnTo>
                  <a:lnTo>
                    <a:pt x="71962" y="75685"/>
                  </a:lnTo>
                  <a:lnTo>
                    <a:pt x="71956" y="64090"/>
                  </a:lnTo>
                  <a:lnTo>
                    <a:pt x="71949" y="58274"/>
                  </a:lnTo>
                  <a:lnTo>
                    <a:pt x="71930" y="52439"/>
                  </a:lnTo>
                  <a:close/>
                  <a:moveTo>
                    <a:pt x="21136" y="86324"/>
                  </a:moveTo>
                  <a:lnTo>
                    <a:pt x="25559" y="86692"/>
                  </a:lnTo>
                  <a:lnTo>
                    <a:pt x="29981" y="87005"/>
                  </a:lnTo>
                  <a:lnTo>
                    <a:pt x="34404" y="87318"/>
                  </a:lnTo>
                  <a:lnTo>
                    <a:pt x="38827" y="87576"/>
                  </a:lnTo>
                  <a:lnTo>
                    <a:pt x="43250" y="87833"/>
                  </a:lnTo>
                  <a:lnTo>
                    <a:pt x="47672" y="88054"/>
                  </a:lnTo>
                  <a:lnTo>
                    <a:pt x="52102" y="88257"/>
                  </a:lnTo>
                  <a:lnTo>
                    <a:pt x="56524" y="88441"/>
                  </a:lnTo>
                  <a:lnTo>
                    <a:pt x="65376" y="88772"/>
                  </a:lnTo>
                  <a:lnTo>
                    <a:pt x="74228" y="89085"/>
                  </a:lnTo>
                  <a:lnTo>
                    <a:pt x="83080" y="89416"/>
                  </a:lnTo>
                  <a:lnTo>
                    <a:pt x="87509" y="89582"/>
                  </a:lnTo>
                  <a:lnTo>
                    <a:pt x="91939" y="89747"/>
                  </a:lnTo>
                  <a:lnTo>
                    <a:pt x="94185" y="89858"/>
                  </a:lnTo>
                  <a:lnTo>
                    <a:pt x="96432" y="89987"/>
                  </a:lnTo>
                  <a:lnTo>
                    <a:pt x="98679" y="90134"/>
                  </a:lnTo>
                  <a:lnTo>
                    <a:pt x="100932" y="90281"/>
                  </a:lnTo>
                  <a:lnTo>
                    <a:pt x="105445" y="90631"/>
                  </a:lnTo>
                  <a:lnTo>
                    <a:pt x="109964" y="90999"/>
                  </a:lnTo>
                  <a:lnTo>
                    <a:pt x="114484" y="91367"/>
                  </a:lnTo>
                  <a:lnTo>
                    <a:pt x="119009" y="91735"/>
                  </a:lnTo>
                  <a:lnTo>
                    <a:pt x="123535" y="92067"/>
                  </a:lnTo>
                  <a:lnTo>
                    <a:pt x="125801" y="92214"/>
                  </a:lnTo>
                  <a:lnTo>
                    <a:pt x="128061" y="92361"/>
                  </a:lnTo>
                  <a:lnTo>
                    <a:pt x="130327" y="92472"/>
                  </a:lnTo>
                  <a:lnTo>
                    <a:pt x="132587" y="92564"/>
                  </a:lnTo>
                  <a:lnTo>
                    <a:pt x="134853" y="92656"/>
                  </a:lnTo>
                  <a:lnTo>
                    <a:pt x="137112" y="92692"/>
                  </a:lnTo>
                  <a:lnTo>
                    <a:pt x="139379" y="92729"/>
                  </a:lnTo>
                  <a:lnTo>
                    <a:pt x="141638" y="92729"/>
                  </a:lnTo>
                  <a:lnTo>
                    <a:pt x="143898" y="92692"/>
                  </a:lnTo>
                  <a:lnTo>
                    <a:pt x="146158" y="92637"/>
                  </a:lnTo>
                  <a:lnTo>
                    <a:pt x="148411" y="92527"/>
                  </a:lnTo>
                  <a:lnTo>
                    <a:pt x="150670" y="92398"/>
                  </a:lnTo>
                  <a:lnTo>
                    <a:pt x="152924" y="92214"/>
                  </a:lnTo>
                  <a:lnTo>
                    <a:pt x="155177" y="91993"/>
                  </a:lnTo>
                  <a:lnTo>
                    <a:pt x="156303" y="91864"/>
                  </a:lnTo>
                  <a:lnTo>
                    <a:pt x="157430" y="91735"/>
                  </a:lnTo>
                  <a:lnTo>
                    <a:pt x="158550" y="91588"/>
                  </a:lnTo>
                  <a:lnTo>
                    <a:pt x="159677" y="91422"/>
                  </a:lnTo>
                  <a:lnTo>
                    <a:pt x="160797" y="91257"/>
                  </a:lnTo>
                  <a:lnTo>
                    <a:pt x="161924" y="91073"/>
                  </a:lnTo>
                  <a:lnTo>
                    <a:pt x="163044" y="90870"/>
                  </a:lnTo>
                  <a:lnTo>
                    <a:pt x="164164" y="90649"/>
                  </a:lnTo>
                  <a:lnTo>
                    <a:pt x="164196" y="92692"/>
                  </a:lnTo>
                  <a:lnTo>
                    <a:pt x="164228" y="94754"/>
                  </a:lnTo>
                  <a:lnTo>
                    <a:pt x="164273" y="96815"/>
                  </a:lnTo>
                  <a:lnTo>
                    <a:pt x="164312" y="98895"/>
                  </a:lnTo>
                  <a:lnTo>
                    <a:pt x="164415" y="103055"/>
                  </a:lnTo>
                  <a:lnTo>
                    <a:pt x="164525" y="107251"/>
                  </a:lnTo>
                  <a:lnTo>
                    <a:pt x="164647" y="111485"/>
                  </a:lnTo>
                  <a:lnTo>
                    <a:pt x="164782" y="115718"/>
                  </a:lnTo>
                  <a:lnTo>
                    <a:pt x="165052" y="124277"/>
                  </a:lnTo>
                  <a:lnTo>
                    <a:pt x="162831" y="123817"/>
                  </a:lnTo>
                  <a:lnTo>
                    <a:pt x="160604" y="123375"/>
                  </a:lnTo>
                  <a:lnTo>
                    <a:pt x="158376" y="122970"/>
                  </a:lnTo>
                  <a:lnTo>
                    <a:pt x="156155" y="122583"/>
                  </a:lnTo>
                  <a:lnTo>
                    <a:pt x="153928" y="122215"/>
                  </a:lnTo>
                  <a:lnTo>
                    <a:pt x="151700" y="121884"/>
                  </a:lnTo>
                  <a:lnTo>
                    <a:pt x="149473" y="121553"/>
                  </a:lnTo>
                  <a:lnTo>
                    <a:pt x="147246" y="121258"/>
                  </a:lnTo>
                  <a:lnTo>
                    <a:pt x="145012" y="120964"/>
                  </a:lnTo>
                  <a:lnTo>
                    <a:pt x="142784" y="120706"/>
                  </a:lnTo>
                  <a:lnTo>
                    <a:pt x="140557" y="120467"/>
                  </a:lnTo>
                  <a:lnTo>
                    <a:pt x="138323" y="120246"/>
                  </a:lnTo>
                  <a:lnTo>
                    <a:pt x="136095" y="120025"/>
                  </a:lnTo>
                  <a:lnTo>
                    <a:pt x="133868" y="119841"/>
                  </a:lnTo>
                  <a:lnTo>
                    <a:pt x="131634" y="119657"/>
                  </a:lnTo>
                  <a:lnTo>
                    <a:pt x="129406" y="119491"/>
                  </a:lnTo>
                  <a:lnTo>
                    <a:pt x="127173" y="119344"/>
                  </a:lnTo>
                  <a:lnTo>
                    <a:pt x="124939" y="119215"/>
                  </a:lnTo>
                  <a:lnTo>
                    <a:pt x="122711" y="119086"/>
                  </a:lnTo>
                  <a:lnTo>
                    <a:pt x="120477" y="118957"/>
                  </a:lnTo>
                  <a:lnTo>
                    <a:pt x="116016" y="118773"/>
                  </a:lnTo>
                  <a:lnTo>
                    <a:pt x="111554" y="118608"/>
                  </a:lnTo>
                  <a:lnTo>
                    <a:pt x="107093" y="118461"/>
                  </a:lnTo>
                  <a:lnTo>
                    <a:pt x="102632" y="118350"/>
                  </a:lnTo>
                  <a:lnTo>
                    <a:pt x="93709" y="118148"/>
                  </a:lnTo>
                  <a:lnTo>
                    <a:pt x="91475" y="118092"/>
                  </a:lnTo>
                  <a:lnTo>
                    <a:pt x="89241" y="118019"/>
                  </a:lnTo>
                  <a:lnTo>
                    <a:pt x="84760" y="117835"/>
                  </a:lnTo>
                  <a:lnTo>
                    <a:pt x="80267" y="117651"/>
                  </a:lnTo>
                  <a:lnTo>
                    <a:pt x="75773" y="117448"/>
                  </a:lnTo>
                  <a:lnTo>
                    <a:pt x="71267" y="117246"/>
                  </a:lnTo>
                  <a:lnTo>
                    <a:pt x="66760" y="117080"/>
                  </a:lnTo>
                  <a:lnTo>
                    <a:pt x="64507" y="117006"/>
                  </a:lnTo>
                  <a:lnTo>
                    <a:pt x="62254" y="116951"/>
                  </a:lnTo>
                  <a:lnTo>
                    <a:pt x="60001" y="116896"/>
                  </a:lnTo>
                  <a:lnTo>
                    <a:pt x="57741" y="116859"/>
                  </a:lnTo>
                  <a:lnTo>
                    <a:pt x="53235" y="116859"/>
                  </a:lnTo>
                  <a:lnTo>
                    <a:pt x="50981" y="116896"/>
                  </a:lnTo>
                  <a:lnTo>
                    <a:pt x="48728" y="116951"/>
                  </a:lnTo>
                  <a:lnTo>
                    <a:pt x="46475" y="117025"/>
                  </a:lnTo>
                  <a:lnTo>
                    <a:pt x="44222" y="117135"/>
                  </a:lnTo>
                  <a:lnTo>
                    <a:pt x="41975" y="117283"/>
                  </a:lnTo>
                  <a:lnTo>
                    <a:pt x="39728" y="117448"/>
                  </a:lnTo>
                  <a:lnTo>
                    <a:pt x="37481" y="117651"/>
                  </a:lnTo>
                  <a:lnTo>
                    <a:pt x="35235" y="117890"/>
                  </a:lnTo>
                  <a:lnTo>
                    <a:pt x="32994" y="118166"/>
                  </a:lnTo>
                  <a:lnTo>
                    <a:pt x="30754" y="118479"/>
                  </a:lnTo>
                  <a:lnTo>
                    <a:pt x="28514" y="118847"/>
                  </a:lnTo>
                  <a:lnTo>
                    <a:pt x="27400" y="119031"/>
                  </a:lnTo>
                  <a:lnTo>
                    <a:pt x="26280" y="119252"/>
                  </a:lnTo>
                  <a:lnTo>
                    <a:pt x="25166" y="119473"/>
                  </a:lnTo>
                  <a:lnTo>
                    <a:pt x="24052" y="119694"/>
                  </a:lnTo>
                  <a:lnTo>
                    <a:pt x="22932" y="119933"/>
                  </a:lnTo>
                  <a:lnTo>
                    <a:pt x="21818" y="120191"/>
                  </a:lnTo>
                  <a:lnTo>
                    <a:pt x="21702" y="120227"/>
                  </a:lnTo>
                  <a:lnTo>
                    <a:pt x="21587" y="120283"/>
                  </a:lnTo>
                  <a:lnTo>
                    <a:pt x="21477" y="120375"/>
                  </a:lnTo>
                  <a:lnTo>
                    <a:pt x="21368" y="120467"/>
                  </a:lnTo>
                  <a:lnTo>
                    <a:pt x="21271" y="120559"/>
                  </a:lnTo>
                  <a:lnTo>
                    <a:pt x="21175" y="120688"/>
                  </a:lnTo>
                  <a:lnTo>
                    <a:pt x="21084" y="120835"/>
                  </a:lnTo>
                  <a:lnTo>
                    <a:pt x="21001" y="120982"/>
                  </a:lnTo>
                  <a:lnTo>
                    <a:pt x="20924" y="121148"/>
                  </a:lnTo>
                  <a:lnTo>
                    <a:pt x="20846" y="121313"/>
                  </a:lnTo>
                  <a:lnTo>
                    <a:pt x="20782" y="121497"/>
                  </a:lnTo>
                  <a:lnTo>
                    <a:pt x="20718" y="121700"/>
                  </a:lnTo>
                  <a:lnTo>
                    <a:pt x="20653" y="121902"/>
                  </a:lnTo>
                  <a:lnTo>
                    <a:pt x="20602" y="122123"/>
                  </a:lnTo>
                  <a:lnTo>
                    <a:pt x="20550" y="122344"/>
                  </a:lnTo>
                  <a:lnTo>
                    <a:pt x="20505" y="122565"/>
                  </a:lnTo>
                  <a:lnTo>
                    <a:pt x="20660" y="114043"/>
                  </a:lnTo>
                  <a:lnTo>
                    <a:pt x="20833" y="105503"/>
                  </a:lnTo>
                  <a:lnTo>
                    <a:pt x="20924" y="101233"/>
                  </a:lnTo>
                  <a:lnTo>
                    <a:pt x="21014" y="96981"/>
                  </a:lnTo>
                  <a:lnTo>
                    <a:pt x="21117" y="92711"/>
                  </a:lnTo>
                  <a:lnTo>
                    <a:pt x="21220" y="88441"/>
                  </a:lnTo>
                  <a:lnTo>
                    <a:pt x="21226" y="88146"/>
                  </a:lnTo>
                  <a:lnTo>
                    <a:pt x="21226" y="87852"/>
                  </a:lnTo>
                  <a:lnTo>
                    <a:pt x="21220" y="87594"/>
                  </a:lnTo>
                  <a:lnTo>
                    <a:pt x="21207" y="87318"/>
                  </a:lnTo>
                  <a:lnTo>
                    <a:pt x="21175" y="86821"/>
                  </a:lnTo>
                  <a:lnTo>
                    <a:pt x="21136" y="86324"/>
                  </a:lnTo>
                  <a:close/>
                  <a:moveTo>
                    <a:pt x="15471" y="125915"/>
                  </a:moveTo>
                  <a:lnTo>
                    <a:pt x="15419" y="129191"/>
                  </a:lnTo>
                  <a:lnTo>
                    <a:pt x="15368" y="132467"/>
                  </a:lnTo>
                  <a:lnTo>
                    <a:pt x="15329" y="135744"/>
                  </a:lnTo>
                  <a:lnTo>
                    <a:pt x="15284" y="139020"/>
                  </a:lnTo>
                  <a:lnTo>
                    <a:pt x="15252" y="142296"/>
                  </a:lnTo>
                  <a:lnTo>
                    <a:pt x="15220" y="145572"/>
                  </a:lnTo>
                  <a:lnTo>
                    <a:pt x="15194" y="148848"/>
                  </a:lnTo>
                  <a:lnTo>
                    <a:pt x="15175" y="152143"/>
                  </a:lnTo>
                  <a:lnTo>
                    <a:pt x="15155" y="155419"/>
                  </a:lnTo>
                  <a:lnTo>
                    <a:pt x="15142" y="158696"/>
                  </a:lnTo>
                  <a:lnTo>
                    <a:pt x="15136" y="161972"/>
                  </a:lnTo>
                  <a:lnTo>
                    <a:pt x="15130" y="165248"/>
                  </a:lnTo>
                  <a:lnTo>
                    <a:pt x="15130" y="168543"/>
                  </a:lnTo>
                  <a:lnTo>
                    <a:pt x="15136" y="171819"/>
                  </a:lnTo>
                  <a:lnTo>
                    <a:pt x="15142" y="175095"/>
                  </a:lnTo>
                  <a:lnTo>
                    <a:pt x="15155" y="178371"/>
                  </a:lnTo>
                  <a:lnTo>
                    <a:pt x="15175" y="181666"/>
                  </a:lnTo>
                  <a:lnTo>
                    <a:pt x="15194" y="184942"/>
                  </a:lnTo>
                  <a:lnTo>
                    <a:pt x="15226" y="188218"/>
                  </a:lnTo>
                  <a:lnTo>
                    <a:pt x="15252" y="191495"/>
                  </a:lnTo>
                  <a:lnTo>
                    <a:pt x="15290" y="194789"/>
                  </a:lnTo>
                  <a:lnTo>
                    <a:pt x="15329" y="198066"/>
                  </a:lnTo>
                  <a:lnTo>
                    <a:pt x="15374" y="201342"/>
                  </a:lnTo>
                  <a:lnTo>
                    <a:pt x="15426" y="204636"/>
                  </a:lnTo>
                  <a:lnTo>
                    <a:pt x="15477" y="207913"/>
                  </a:lnTo>
                  <a:lnTo>
                    <a:pt x="15535" y="211189"/>
                  </a:lnTo>
                  <a:lnTo>
                    <a:pt x="15599" y="214484"/>
                  </a:lnTo>
                  <a:lnTo>
                    <a:pt x="15664" y="217760"/>
                  </a:lnTo>
                  <a:lnTo>
                    <a:pt x="15741" y="221036"/>
                  </a:lnTo>
                  <a:lnTo>
                    <a:pt x="15818" y="224331"/>
                  </a:lnTo>
                  <a:lnTo>
                    <a:pt x="15896" y="227607"/>
                  </a:lnTo>
                  <a:lnTo>
                    <a:pt x="15986" y="230902"/>
                  </a:lnTo>
                  <a:lnTo>
                    <a:pt x="16024" y="232558"/>
                  </a:lnTo>
                  <a:lnTo>
                    <a:pt x="16063" y="234270"/>
                  </a:lnTo>
                  <a:lnTo>
                    <a:pt x="16102" y="236000"/>
                  </a:lnTo>
                  <a:lnTo>
                    <a:pt x="16127" y="237767"/>
                  </a:lnTo>
                  <a:lnTo>
                    <a:pt x="16127" y="237767"/>
                  </a:lnTo>
                  <a:lnTo>
                    <a:pt x="15973" y="237730"/>
                  </a:lnTo>
                  <a:lnTo>
                    <a:pt x="15805" y="237712"/>
                  </a:lnTo>
                  <a:lnTo>
                    <a:pt x="15722" y="237730"/>
                  </a:lnTo>
                  <a:lnTo>
                    <a:pt x="15638" y="237748"/>
                  </a:lnTo>
                  <a:lnTo>
                    <a:pt x="15554" y="237804"/>
                  </a:lnTo>
                  <a:lnTo>
                    <a:pt x="15471" y="237841"/>
                  </a:lnTo>
                  <a:lnTo>
                    <a:pt x="15168" y="238043"/>
                  </a:lnTo>
                  <a:lnTo>
                    <a:pt x="14878" y="238227"/>
                  </a:lnTo>
                  <a:lnTo>
                    <a:pt x="14595" y="238374"/>
                  </a:lnTo>
                  <a:lnTo>
                    <a:pt x="14312" y="238522"/>
                  </a:lnTo>
                  <a:lnTo>
                    <a:pt x="14035" y="238632"/>
                  </a:lnTo>
                  <a:lnTo>
                    <a:pt x="13765" y="238724"/>
                  </a:lnTo>
                  <a:lnTo>
                    <a:pt x="13501" y="238779"/>
                  </a:lnTo>
                  <a:lnTo>
                    <a:pt x="13237" y="238834"/>
                  </a:lnTo>
                  <a:lnTo>
                    <a:pt x="12979" y="238871"/>
                  </a:lnTo>
                  <a:lnTo>
                    <a:pt x="12735" y="238871"/>
                  </a:lnTo>
                  <a:lnTo>
                    <a:pt x="12484" y="238853"/>
                  </a:lnTo>
                  <a:lnTo>
                    <a:pt x="12245" y="238834"/>
                  </a:lnTo>
                  <a:lnTo>
                    <a:pt x="12007" y="238779"/>
                  </a:lnTo>
                  <a:lnTo>
                    <a:pt x="11775" y="238706"/>
                  </a:lnTo>
                  <a:lnTo>
                    <a:pt x="11550" y="238614"/>
                  </a:lnTo>
                  <a:lnTo>
                    <a:pt x="11331" y="238522"/>
                  </a:lnTo>
                  <a:lnTo>
                    <a:pt x="11112" y="238393"/>
                  </a:lnTo>
                  <a:lnTo>
                    <a:pt x="10900" y="238245"/>
                  </a:lnTo>
                  <a:lnTo>
                    <a:pt x="10694" y="238080"/>
                  </a:lnTo>
                  <a:lnTo>
                    <a:pt x="10488" y="237914"/>
                  </a:lnTo>
                  <a:lnTo>
                    <a:pt x="10288" y="237712"/>
                  </a:lnTo>
                  <a:lnTo>
                    <a:pt x="10095" y="237491"/>
                  </a:lnTo>
                  <a:lnTo>
                    <a:pt x="9902" y="237270"/>
                  </a:lnTo>
                  <a:lnTo>
                    <a:pt x="9715" y="237031"/>
                  </a:lnTo>
                  <a:lnTo>
                    <a:pt x="9535" y="236755"/>
                  </a:lnTo>
                  <a:lnTo>
                    <a:pt x="9355" y="236478"/>
                  </a:lnTo>
                  <a:lnTo>
                    <a:pt x="9181" y="236184"/>
                  </a:lnTo>
                  <a:lnTo>
                    <a:pt x="9014" y="235890"/>
                  </a:lnTo>
                  <a:lnTo>
                    <a:pt x="8846" y="235558"/>
                  </a:lnTo>
                  <a:lnTo>
                    <a:pt x="8685" y="235227"/>
                  </a:lnTo>
                  <a:lnTo>
                    <a:pt x="8531" y="234877"/>
                  </a:lnTo>
                  <a:lnTo>
                    <a:pt x="8376" y="234509"/>
                  </a:lnTo>
                  <a:lnTo>
                    <a:pt x="8228" y="234123"/>
                  </a:lnTo>
                  <a:lnTo>
                    <a:pt x="8080" y="233718"/>
                  </a:lnTo>
                  <a:lnTo>
                    <a:pt x="7939" y="233313"/>
                  </a:lnTo>
                  <a:lnTo>
                    <a:pt x="7803" y="232889"/>
                  </a:lnTo>
                  <a:lnTo>
                    <a:pt x="7668" y="232466"/>
                  </a:lnTo>
                  <a:lnTo>
                    <a:pt x="7533" y="232006"/>
                  </a:lnTo>
                  <a:lnTo>
                    <a:pt x="7404" y="231564"/>
                  </a:lnTo>
                  <a:lnTo>
                    <a:pt x="7282" y="231086"/>
                  </a:lnTo>
                  <a:lnTo>
                    <a:pt x="7160" y="230607"/>
                  </a:lnTo>
                  <a:lnTo>
                    <a:pt x="7044" y="230110"/>
                  </a:lnTo>
                  <a:lnTo>
                    <a:pt x="6934" y="229595"/>
                  </a:lnTo>
                  <a:lnTo>
                    <a:pt x="6825" y="229079"/>
                  </a:lnTo>
                  <a:lnTo>
                    <a:pt x="6715" y="228564"/>
                  </a:lnTo>
                  <a:lnTo>
                    <a:pt x="6612" y="228012"/>
                  </a:lnTo>
                  <a:lnTo>
                    <a:pt x="6509" y="227460"/>
                  </a:lnTo>
                  <a:lnTo>
                    <a:pt x="6413" y="226907"/>
                  </a:lnTo>
                  <a:lnTo>
                    <a:pt x="6316" y="226337"/>
                  </a:lnTo>
                  <a:lnTo>
                    <a:pt x="6226" y="225766"/>
                  </a:lnTo>
                  <a:lnTo>
                    <a:pt x="6142" y="225177"/>
                  </a:lnTo>
                  <a:lnTo>
                    <a:pt x="6052" y="224588"/>
                  </a:lnTo>
                  <a:lnTo>
                    <a:pt x="5891" y="223374"/>
                  </a:lnTo>
                  <a:lnTo>
                    <a:pt x="5743" y="222122"/>
                  </a:lnTo>
                  <a:lnTo>
                    <a:pt x="5602" y="220834"/>
                  </a:lnTo>
                  <a:lnTo>
                    <a:pt x="5473" y="219527"/>
                  </a:lnTo>
                  <a:lnTo>
                    <a:pt x="5351" y="218202"/>
                  </a:lnTo>
                  <a:lnTo>
                    <a:pt x="5241" y="216840"/>
                  </a:lnTo>
                  <a:lnTo>
                    <a:pt x="5145" y="215459"/>
                  </a:lnTo>
                  <a:lnTo>
                    <a:pt x="5054" y="214060"/>
                  </a:lnTo>
                  <a:lnTo>
                    <a:pt x="4971" y="212661"/>
                  </a:lnTo>
                  <a:lnTo>
                    <a:pt x="4893" y="211226"/>
                  </a:lnTo>
                  <a:lnTo>
                    <a:pt x="4829" y="209790"/>
                  </a:lnTo>
                  <a:lnTo>
                    <a:pt x="4771" y="208336"/>
                  </a:lnTo>
                  <a:lnTo>
                    <a:pt x="4720" y="206864"/>
                  </a:lnTo>
                  <a:lnTo>
                    <a:pt x="4675" y="205410"/>
                  </a:lnTo>
                  <a:lnTo>
                    <a:pt x="4636" y="203937"/>
                  </a:lnTo>
                  <a:lnTo>
                    <a:pt x="4604" y="202446"/>
                  </a:lnTo>
                  <a:lnTo>
                    <a:pt x="4572" y="200974"/>
                  </a:lnTo>
                  <a:lnTo>
                    <a:pt x="4552" y="199501"/>
                  </a:lnTo>
                  <a:lnTo>
                    <a:pt x="4533" y="198047"/>
                  </a:lnTo>
                  <a:lnTo>
                    <a:pt x="4520" y="196575"/>
                  </a:lnTo>
                  <a:lnTo>
                    <a:pt x="4507" y="193685"/>
                  </a:lnTo>
                  <a:lnTo>
                    <a:pt x="4501" y="190851"/>
                  </a:lnTo>
                  <a:lnTo>
                    <a:pt x="4514" y="188071"/>
                  </a:lnTo>
                  <a:lnTo>
                    <a:pt x="4527" y="185384"/>
                  </a:lnTo>
                  <a:lnTo>
                    <a:pt x="4546" y="182807"/>
                  </a:lnTo>
                  <a:lnTo>
                    <a:pt x="4578" y="178022"/>
                  </a:lnTo>
                  <a:lnTo>
                    <a:pt x="4591" y="175868"/>
                  </a:lnTo>
                  <a:lnTo>
                    <a:pt x="4591" y="173862"/>
                  </a:lnTo>
                  <a:lnTo>
                    <a:pt x="4591" y="173052"/>
                  </a:lnTo>
                  <a:lnTo>
                    <a:pt x="4578" y="172205"/>
                  </a:lnTo>
                  <a:lnTo>
                    <a:pt x="4546" y="170438"/>
                  </a:lnTo>
                  <a:lnTo>
                    <a:pt x="4507" y="168580"/>
                  </a:lnTo>
                  <a:lnTo>
                    <a:pt x="4456" y="166628"/>
                  </a:lnTo>
                  <a:lnTo>
                    <a:pt x="4346" y="162561"/>
                  </a:lnTo>
                  <a:lnTo>
                    <a:pt x="4295" y="160481"/>
                  </a:lnTo>
                  <a:lnTo>
                    <a:pt x="4256" y="158401"/>
                  </a:lnTo>
                  <a:lnTo>
                    <a:pt x="4230" y="156321"/>
                  </a:lnTo>
                  <a:lnTo>
                    <a:pt x="4224" y="155291"/>
                  </a:lnTo>
                  <a:lnTo>
                    <a:pt x="4217" y="154260"/>
                  </a:lnTo>
                  <a:lnTo>
                    <a:pt x="4217" y="153247"/>
                  </a:lnTo>
                  <a:lnTo>
                    <a:pt x="4230" y="152254"/>
                  </a:lnTo>
                  <a:lnTo>
                    <a:pt x="4243" y="151278"/>
                  </a:lnTo>
                  <a:lnTo>
                    <a:pt x="4263" y="150303"/>
                  </a:lnTo>
                  <a:lnTo>
                    <a:pt x="4288" y="149345"/>
                  </a:lnTo>
                  <a:lnTo>
                    <a:pt x="4327" y="148425"/>
                  </a:lnTo>
                  <a:lnTo>
                    <a:pt x="4372" y="147523"/>
                  </a:lnTo>
                  <a:lnTo>
                    <a:pt x="4423" y="146640"/>
                  </a:lnTo>
                  <a:lnTo>
                    <a:pt x="4488" y="145793"/>
                  </a:lnTo>
                  <a:lnTo>
                    <a:pt x="4559" y="144965"/>
                  </a:lnTo>
                  <a:lnTo>
                    <a:pt x="4642" y="144192"/>
                  </a:lnTo>
                  <a:lnTo>
                    <a:pt x="4739" y="143437"/>
                  </a:lnTo>
                  <a:lnTo>
                    <a:pt x="4842" y="142646"/>
                  </a:lnTo>
                  <a:lnTo>
                    <a:pt x="4951" y="141873"/>
                  </a:lnTo>
                  <a:lnTo>
                    <a:pt x="5067" y="141136"/>
                  </a:lnTo>
                  <a:lnTo>
                    <a:pt x="5183" y="140419"/>
                  </a:lnTo>
                  <a:lnTo>
                    <a:pt x="5299" y="139738"/>
                  </a:lnTo>
                  <a:lnTo>
                    <a:pt x="5415" y="139093"/>
                  </a:lnTo>
                  <a:lnTo>
                    <a:pt x="5537" y="138449"/>
                  </a:lnTo>
                  <a:lnTo>
                    <a:pt x="5666" y="137842"/>
                  </a:lnTo>
                  <a:lnTo>
                    <a:pt x="5788" y="137253"/>
                  </a:lnTo>
                  <a:lnTo>
                    <a:pt x="5917" y="136701"/>
                  </a:lnTo>
                  <a:lnTo>
                    <a:pt x="6052" y="136167"/>
                  </a:lnTo>
                  <a:lnTo>
                    <a:pt x="6181" y="135652"/>
                  </a:lnTo>
                  <a:lnTo>
                    <a:pt x="6316" y="135155"/>
                  </a:lnTo>
                  <a:lnTo>
                    <a:pt x="6458" y="134676"/>
                  </a:lnTo>
                  <a:lnTo>
                    <a:pt x="6599" y="134216"/>
                  </a:lnTo>
                  <a:lnTo>
                    <a:pt x="6741" y="133793"/>
                  </a:lnTo>
                  <a:lnTo>
                    <a:pt x="6883" y="133369"/>
                  </a:lnTo>
                  <a:lnTo>
                    <a:pt x="7031" y="132983"/>
                  </a:lnTo>
                  <a:lnTo>
                    <a:pt x="7179" y="132615"/>
                  </a:lnTo>
                  <a:lnTo>
                    <a:pt x="7327" y="132246"/>
                  </a:lnTo>
                  <a:lnTo>
                    <a:pt x="7481" y="131915"/>
                  </a:lnTo>
                  <a:lnTo>
                    <a:pt x="7636" y="131584"/>
                  </a:lnTo>
                  <a:lnTo>
                    <a:pt x="7790" y="131271"/>
                  </a:lnTo>
                  <a:lnTo>
                    <a:pt x="7951" y="130976"/>
                  </a:lnTo>
                  <a:lnTo>
                    <a:pt x="8106" y="130700"/>
                  </a:lnTo>
                  <a:lnTo>
                    <a:pt x="8267" y="130443"/>
                  </a:lnTo>
                  <a:lnTo>
                    <a:pt x="8434" y="130203"/>
                  </a:lnTo>
                  <a:lnTo>
                    <a:pt x="8595" y="129964"/>
                  </a:lnTo>
                  <a:lnTo>
                    <a:pt x="8763" y="129743"/>
                  </a:lnTo>
                  <a:lnTo>
                    <a:pt x="8936" y="129541"/>
                  </a:lnTo>
                  <a:lnTo>
                    <a:pt x="9104" y="129338"/>
                  </a:lnTo>
                  <a:lnTo>
                    <a:pt x="9278" y="129154"/>
                  </a:lnTo>
                  <a:lnTo>
                    <a:pt x="9451" y="128970"/>
                  </a:lnTo>
                  <a:lnTo>
                    <a:pt x="9625" y="128805"/>
                  </a:lnTo>
                  <a:lnTo>
                    <a:pt x="9979" y="128510"/>
                  </a:lnTo>
                  <a:lnTo>
                    <a:pt x="10340" y="128252"/>
                  </a:lnTo>
                  <a:lnTo>
                    <a:pt x="10707" y="128013"/>
                  </a:lnTo>
                  <a:lnTo>
                    <a:pt x="11080" y="127792"/>
                  </a:lnTo>
                  <a:lnTo>
                    <a:pt x="11454" y="127608"/>
                  </a:lnTo>
                  <a:lnTo>
                    <a:pt x="11840" y="127443"/>
                  </a:lnTo>
                  <a:lnTo>
                    <a:pt x="12226" y="127277"/>
                  </a:lnTo>
                  <a:lnTo>
                    <a:pt x="13011" y="126982"/>
                  </a:lnTo>
                  <a:lnTo>
                    <a:pt x="13816" y="126670"/>
                  </a:lnTo>
                  <a:lnTo>
                    <a:pt x="14228" y="126504"/>
                  </a:lnTo>
                  <a:lnTo>
                    <a:pt x="14634" y="126338"/>
                  </a:lnTo>
                  <a:lnTo>
                    <a:pt x="15052" y="126136"/>
                  </a:lnTo>
                  <a:lnTo>
                    <a:pt x="15471" y="125915"/>
                  </a:lnTo>
                  <a:close/>
                  <a:moveTo>
                    <a:pt x="169488" y="132964"/>
                  </a:moveTo>
                  <a:lnTo>
                    <a:pt x="169958" y="133259"/>
                  </a:lnTo>
                  <a:lnTo>
                    <a:pt x="170415" y="133590"/>
                  </a:lnTo>
                  <a:lnTo>
                    <a:pt x="170866" y="133977"/>
                  </a:lnTo>
                  <a:lnTo>
                    <a:pt x="171303" y="134382"/>
                  </a:lnTo>
                  <a:lnTo>
                    <a:pt x="171735" y="134823"/>
                  </a:lnTo>
                  <a:lnTo>
                    <a:pt x="171947" y="135063"/>
                  </a:lnTo>
                  <a:lnTo>
                    <a:pt x="172153" y="135302"/>
                  </a:lnTo>
                  <a:lnTo>
                    <a:pt x="172359" y="135560"/>
                  </a:lnTo>
                  <a:lnTo>
                    <a:pt x="172565" y="135817"/>
                  </a:lnTo>
                  <a:lnTo>
                    <a:pt x="172765" y="136093"/>
                  </a:lnTo>
                  <a:lnTo>
                    <a:pt x="172964" y="136388"/>
                  </a:lnTo>
                  <a:lnTo>
                    <a:pt x="173158" y="136664"/>
                  </a:lnTo>
                  <a:lnTo>
                    <a:pt x="173351" y="136977"/>
                  </a:lnTo>
                  <a:lnTo>
                    <a:pt x="173544" y="137290"/>
                  </a:lnTo>
                  <a:lnTo>
                    <a:pt x="173731" y="137603"/>
                  </a:lnTo>
                  <a:lnTo>
                    <a:pt x="173917" y="137934"/>
                  </a:lnTo>
                  <a:lnTo>
                    <a:pt x="174097" y="138265"/>
                  </a:lnTo>
                  <a:lnTo>
                    <a:pt x="174278" y="138615"/>
                  </a:lnTo>
                  <a:lnTo>
                    <a:pt x="174458" y="138983"/>
                  </a:lnTo>
                  <a:lnTo>
                    <a:pt x="174632" y="139351"/>
                  </a:lnTo>
                  <a:lnTo>
                    <a:pt x="174806" y="139719"/>
                  </a:lnTo>
                  <a:lnTo>
                    <a:pt x="174973" y="140106"/>
                  </a:lnTo>
                  <a:lnTo>
                    <a:pt x="175140" y="140511"/>
                  </a:lnTo>
                  <a:lnTo>
                    <a:pt x="175308" y="140916"/>
                  </a:lnTo>
                  <a:lnTo>
                    <a:pt x="175469" y="141339"/>
                  </a:lnTo>
                  <a:lnTo>
                    <a:pt x="175630" y="141762"/>
                  </a:lnTo>
                  <a:lnTo>
                    <a:pt x="175784" y="142186"/>
                  </a:lnTo>
                  <a:lnTo>
                    <a:pt x="175939" y="142627"/>
                  </a:lnTo>
                  <a:lnTo>
                    <a:pt x="176087" y="143087"/>
                  </a:lnTo>
                  <a:lnTo>
                    <a:pt x="176235" y="143548"/>
                  </a:lnTo>
                  <a:lnTo>
                    <a:pt x="176376" y="144026"/>
                  </a:lnTo>
                  <a:lnTo>
                    <a:pt x="176518" y="144523"/>
                  </a:lnTo>
                  <a:lnTo>
                    <a:pt x="176660" y="145002"/>
                  </a:lnTo>
                  <a:lnTo>
                    <a:pt x="176795" y="145517"/>
                  </a:lnTo>
                  <a:lnTo>
                    <a:pt x="176930" y="146032"/>
                  </a:lnTo>
                  <a:lnTo>
                    <a:pt x="177059" y="146548"/>
                  </a:lnTo>
                  <a:lnTo>
                    <a:pt x="177188" y="147082"/>
                  </a:lnTo>
                  <a:lnTo>
                    <a:pt x="177310" y="147634"/>
                  </a:lnTo>
                  <a:lnTo>
                    <a:pt x="177432" y="148186"/>
                  </a:lnTo>
                  <a:lnTo>
                    <a:pt x="177555" y="148756"/>
                  </a:lnTo>
                  <a:lnTo>
                    <a:pt x="177664" y="149327"/>
                  </a:lnTo>
                  <a:lnTo>
                    <a:pt x="177780" y="149916"/>
                  </a:lnTo>
                  <a:lnTo>
                    <a:pt x="177889" y="150505"/>
                  </a:lnTo>
                  <a:lnTo>
                    <a:pt x="177999" y="151112"/>
                  </a:lnTo>
                  <a:lnTo>
                    <a:pt x="178102" y="151720"/>
                  </a:lnTo>
                  <a:lnTo>
                    <a:pt x="178198" y="152346"/>
                  </a:lnTo>
                  <a:lnTo>
                    <a:pt x="178295" y="152990"/>
                  </a:lnTo>
                  <a:lnTo>
                    <a:pt x="178391" y="153634"/>
                  </a:lnTo>
                  <a:lnTo>
                    <a:pt x="178482" y="154278"/>
                  </a:lnTo>
                  <a:lnTo>
                    <a:pt x="178572" y="154959"/>
                  </a:lnTo>
                  <a:lnTo>
                    <a:pt x="178655" y="155640"/>
                  </a:lnTo>
                  <a:lnTo>
                    <a:pt x="178739" y="156321"/>
                  </a:lnTo>
                  <a:lnTo>
                    <a:pt x="178816" y="157021"/>
                  </a:lnTo>
                  <a:lnTo>
                    <a:pt x="178894" y="157720"/>
                  </a:lnTo>
                  <a:lnTo>
                    <a:pt x="178964" y="158438"/>
                  </a:lnTo>
                  <a:lnTo>
                    <a:pt x="179035" y="159174"/>
                  </a:lnTo>
                  <a:lnTo>
                    <a:pt x="179100" y="159910"/>
                  </a:lnTo>
                  <a:lnTo>
                    <a:pt x="179164" y="160665"/>
                  </a:lnTo>
                  <a:lnTo>
                    <a:pt x="179222" y="161438"/>
                  </a:lnTo>
                  <a:lnTo>
                    <a:pt x="179273" y="162211"/>
                  </a:lnTo>
                  <a:lnTo>
                    <a:pt x="179325" y="163021"/>
                  </a:lnTo>
                  <a:lnTo>
                    <a:pt x="179370" y="163812"/>
                  </a:lnTo>
                  <a:lnTo>
                    <a:pt x="179415" y="164641"/>
                  </a:lnTo>
                  <a:lnTo>
                    <a:pt x="179447" y="165451"/>
                  </a:lnTo>
                  <a:lnTo>
                    <a:pt x="179479" y="166279"/>
                  </a:lnTo>
                  <a:lnTo>
                    <a:pt x="179505" y="167125"/>
                  </a:lnTo>
                  <a:lnTo>
                    <a:pt x="179531" y="167954"/>
                  </a:lnTo>
                  <a:lnTo>
                    <a:pt x="179563" y="169647"/>
                  </a:lnTo>
                  <a:lnTo>
                    <a:pt x="179589" y="171359"/>
                  </a:lnTo>
                  <a:lnTo>
                    <a:pt x="179595" y="173089"/>
                  </a:lnTo>
                  <a:lnTo>
                    <a:pt x="179602" y="174801"/>
                  </a:lnTo>
                  <a:lnTo>
                    <a:pt x="179595" y="176531"/>
                  </a:lnTo>
                  <a:lnTo>
                    <a:pt x="179582" y="178261"/>
                  </a:lnTo>
                  <a:lnTo>
                    <a:pt x="179550" y="181648"/>
                  </a:lnTo>
                  <a:lnTo>
                    <a:pt x="179518" y="184979"/>
                  </a:lnTo>
                  <a:lnTo>
                    <a:pt x="179512" y="186599"/>
                  </a:lnTo>
                  <a:lnTo>
                    <a:pt x="179505" y="188182"/>
                  </a:lnTo>
                  <a:lnTo>
                    <a:pt x="179492" y="194789"/>
                  </a:lnTo>
                  <a:lnTo>
                    <a:pt x="179479" y="198158"/>
                  </a:lnTo>
                  <a:lnTo>
                    <a:pt x="179473" y="199851"/>
                  </a:lnTo>
                  <a:lnTo>
                    <a:pt x="179454" y="201563"/>
                  </a:lnTo>
                  <a:lnTo>
                    <a:pt x="179441" y="203256"/>
                  </a:lnTo>
                  <a:lnTo>
                    <a:pt x="179415" y="204968"/>
                  </a:lnTo>
                  <a:lnTo>
                    <a:pt x="179383" y="206661"/>
                  </a:lnTo>
                  <a:lnTo>
                    <a:pt x="179344" y="208336"/>
                  </a:lnTo>
                  <a:lnTo>
                    <a:pt x="179299" y="210011"/>
                  </a:lnTo>
                  <a:lnTo>
                    <a:pt x="179248" y="211667"/>
                  </a:lnTo>
                  <a:lnTo>
                    <a:pt x="179183" y="213324"/>
                  </a:lnTo>
                  <a:lnTo>
                    <a:pt x="179106" y="214944"/>
                  </a:lnTo>
                  <a:lnTo>
                    <a:pt x="179119" y="215956"/>
                  </a:lnTo>
                  <a:lnTo>
                    <a:pt x="179119" y="216968"/>
                  </a:lnTo>
                  <a:lnTo>
                    <a:pt x="179106" y="217962"/>
                  </a:lnTo>
                  <a:lnTo>
                    <a:pt x="179087" y="218938"/>
                  </a:lnTo>
                  <a:lnTo>
                    <a:pt x="179061" y="219913"/>
                  </a:lnTo>
                  <a:lnTo>
                    <a:pt x="179022" y="220870"/>
                  </a:lnTo>
                  <a:lnTo>
                    <a:pt x="178971" y="221827"/>
                  </a:lnTo>
                  <a:lnTo>
                    <a:pt x="178913" y="222785"/>
                  </a:lnTo>
                  <a:lnTo>
                    <a:pt x="178842" y="223705"/>
                  </a:lnTo>
                  <a:lnTo>
                    <a:pt x="178765" y="224644"/>
                  </a:lnTo>
                  <a:lnTo>
                    <a:pt x="178675" y="225545"/>
                  </a:lnTo>
                  <a:lnTo>
                    <a:pt x="178578" y="226466"/>
                  </a:lnTo>
                  <a:lnTo>
                    <a:pt x="178469" y="227349"/>
                  </a:lnTo>
                  <a:lnTo>
                    <a:pt x="178353" y="228233"/>
                  </a:lnTo>
                  <a:lnTo>
                    <a:pt x="178224" y="229116"/>
                  </a:lnTo>
                  <a:lnTo>
                    <a:pt x="178082" y="229981"/>
                  </a:lnTo>
                  <a:lnTo>
                    <a:pt x="177934" y="230828"/>
                  </a:lnTo>
                  <a:lnTo>
                    <a:pt x="177773" y="231675"/>
                  </a:lnTo>
                  <a:lnTo>
                    <a:pt x="177606" y="232503"/>
                  </a:lnTo>
                  <a:lnTo>
                    <a:pt x="177432" y="233331"/>
                  </a:lnTo>
                  <a:lnTo>
                    <a:pt x="177239" y="234141"/>
                  </a:lnTo>
                  <a:lnTo>
                    <a:pt x="177046" y="234951"/>
                  </a:lnTo>
                  <a:lnTo>
                    <a:pt x="176834" y="235742"/>
                  </a:lnTo>
                  <a:lnTo>
                    <a:pt x="176621" y="236515"/>
                  </a:lnTo>
                  <a:lnTo>
                    <a:pt x="176389" y="237307"/>
                  </a:lnTo>
                  <a:lnTo>
                    <a:pt x="176158" y="238061"/>
                  </a:lnTo>
                  <a:lnTo>
                    <a:pt x="175906" y="238816"/>
                  </a:lnTo>
                  <a:lnTo>
                    <a:pt x="175649" y="239552"/>
                  </a:lnTo>
                  <a:lnTo>
                    <a:pt x="175385" y="240288"/>
                  </a:lnTo>
                  <a:lnTo>
                    <a:pt x="175108" y="241006"/>
                  </a:lnTo>
                  <a:lnTo>
                    <a:pt x="174825" y="241724"/>
                  </a:lnTo>
                  <a:lnTo>
                    <a:pt x="174529" y="242424"/>
                  </a:lnTo>
                  <a:lnTo>
                    <a:pt x="174239" y="242313"/>
                  </a:lnTo>
                  <a:lnTo>
                    <a:pt x="173949" y="242221"/>
                  </a:lnTo>
                  <a:lnTo>
                    <a:pt x="173660" y="242147"/>
                  </a:lnTo>
                  <a:lnTo>
                    <a:pt x="173370" y="242074"/>
                  </a:lnTo>
                  <a:lnTo>
                    <a:pt x="173087" y="242019"/>
                  </a:lnTo>
                  <a:lnTo>
                    <a:pt x="172797" y="242000"/>
                  </a:lnTo>
                  <a:lnTo>
                    <a:pt x="172507" y="241982"/>
                  </a:lnTo>
                  <a:lnTo>
                    <a:pt x="172224" y="241982"/>
                  </a:lnTo>
                  <a:lnTo>
                    <a:pt x="171934" y="242000"/>
                  </a:lnTo>
                  <a:lnTo>
                    <a:pt x="171651" y="242019"/>
                  </a:lnTo>
                  <a:lnTo>
                    <a:pt x="171361" y="242074"/>
                  </a:lnTo>
                  <a:lnTo>
                    <a:pt x="171072" y="242129"/>
                  </a:lnTo>
                  <a:lnTo>
                    <a:pt x="170788" y="242203"/>
                  </a:lnTo>
                  <a:lnTo>
                    <a:pt x="170499" y="242295"/>
                  </a:lnTo>
                  <a:lnTo>
                    <a:pt x="170209" y="242405"/>
                  </a:lnTo>
                  <a:lnTo>
                    <a:pt x="169919" y="242516"/>
                  </a:lnTo>
                  <a:lnTo>
                    <a:pt x="169977" y="240804"/>
                  </a:lnTo>
                  <a:lnTo>
                    <a:pt x="170029" y="239111"/>
                  </a:lnTo>
                  <a:lnTo>
                    <a:pt x="170074" y="237399"/>
                  </a:lnTo>
                  <a:lnTo>
                    <a:pt x="170119" y="235705"/>
                  </a:lnTo>
                  <a:lnTo>
                    <a:pt x="170196" y="232319"/>
                  </a:lnTo>
                  <a:lnTo>
                    <a:pt x="170261" y="228932"/>
                  </a:lnTo>
                  <a:lnTo>
                    <a:pt x="170312" y="225564"/>
                  </a:lnTo>
                  <a:lnTo>
                    <a:pt x="170351" y="222214"/>
                  </a:lnTo>
                  <a:lnTo>
                    <a:pt x="170383" y="218883"/>
                  </a:lnTo>
                  <a:lnTo>
                    <a:pt x="170409" y="215588"/>
                  </a:lnTo>
                  <a:lnTo>
                    <a:pt x="170434" y="210471"/>
                  </a:lnTo>
                  <a:lnTo>
                    <a:pt x="170454" y="205317"/>
                  </a:lnTo>
                  <a:lnTo>
                    <a:pt x="170467" y="200182"/>
                  </a:lnTo>
                  <a:lnTo>
                    <a:pt x="170467" y="195010"/>
                  </a:lnTo>
                  <a:lnTo>
                    <a:pt x="170454" y="189857"/>
                  </a:lnTo>
                  <a:lnTo>
                    <a:pt x="170434" y="184685"/>
                  </a:lnTo>
                  <a:lnTo>
                    <a:pt x="170402" y="179513"/>
                  </a:lnTo>
                  <a:lnTo>
                    <a:pt x="170357" y="174341"/>
                  </a:lnTo>
                  <a:lnTo>
                    <a:pt x="170299" y="169150"/>
                  </a:lnTo>
                  <a:lnTo>
                    <a:pt x="170228" y="163978"/>
                  </a:lnTo>
                  <a:lnTo>
                    <a:pt x="170145" y="158806"/>
                  </a:lnTo>
                  <a:lnTo>
                    <a:pt x="170042" y="153616"/>
                  </a:lnTo>
                  <a:lnTo>
                    <a:pt x="169990" y="151039"/>
                  </a:lnTo>
                  <a:lnTo>
                    <a:pt x="169932" y="148444"/>
                  </a:lnTo>
                  <a:lnTo>
                    <a:pt x="169868" y="145867"/>
                  </a:lnTo>
                  <a:lnTo>
                    <a:pt x="169797" y="143272"/>
                  </a:lnTo>
                  <a:lnTo>
                    <a:pt x="169726" y="140695"/>
                  </a:lnTo>
                  <a:lnTo>
                    <a:pt x="169655" y="138118"/>
                  </a:lnTo>
                  <a:lnTo>
                    <a:pt x="169572" y="135541"/>
                  </a:lnTo>
                  <a:lnTo>
                    <a:pt x="169488" y="132964"/>
                  </a:lnTo>
                  <a:close/>
                  <a:moveTo>
                    <a:pt x="20421" y="126909"/>
                  </a:moveTo>
                  <a:lnTo>
                    <a:pt x="20466" y="127148"/>
                  </a:lnTo>
                  <a:lnTo>
                    <a:pt x="20518" y="127387"/>
                  </a:lnTo>
                  <a:lnTo>
                    <a:pt x="20569" y="127608"/>
                  </a:lnTo>
                  <a:lnTo>
                    <a:pt x="20634" y="127829"/>
                  </a:lnTo>
                  <a:lnTo>
                    <a:pt x="20705" y="128032"/>
                  </a:lnTo>
                  <a:lnTo>
                    <a:pt x="20775" y="128234"/>
                  </a:lnTo>
                  <a:lnTo>
                    <a:pt x="20853" y="128418"/>
                  </a:lnTo>
                  <a:lnTo>
                    <a:pt x="20936" y="128602"/>
                  </a:lnTo>
                  <a:lnTo>
                    <a:pt x="21027" y="128768"/>
                  </a:lnTo>
                  <a:lnTo>
                    <a:pt x="21123" y="128915"/>
                  </a:lnTo>
                  <a:lnTo>
                    <a:pt x="21226" y="129044"/>
                  </a:lnTo>
                  <a:lnTo>
                    <a:pt x="21336" y="129154"/>
                  </a:lnTo>
                  <a:lnTo>
                    <a:pt x="21445" y="129246"/>
                  </a:lnTo>
                  <a:lnTo>
                    <a:pt x="21567" y="129338"/>
                  </a:lnTo>
                  <a:lnTo>
                    <a:pt x="21690" y="129394"/>
                  </a:lnTo>
                  <a:lnTo>
                    <a:pt x="21818" y="129430"/>
                  </a:lnTo>
                  <a:lnTo>
                    <a:pt x="24059" y="129706"/>
                  </a:lnTo>
                  <a:lnTo>
                    <a:pt x="26299" y="129946"/>
                  </a:lnTo>
                  <a:lnTo>
                    <a:pt x="28539" y="130130"/>
                  </a:lnTo>
                  <a:lnTo>
                    <a:pt x="30780" y="130295"/>
                  </a:lnTo>
                  <a:lnTo>
                    <a:pt x="33027" y="130424"/>
                  </a:lnTo>
                  <a:lnTo>
                    <a:pt x="35273" y="130516"/>
                  </a:lnTo>
                  <a:lnTo>
                    <a:pt x="37514" y="130572"/>
                  </a:lnTo>
                  <a:lnTo>
                    <a:pt x="39760" y="130608"/>
                  </a:lnTo>
                  <a:lnTo>
                    <a:pt x="42007" y="130627"/>
                  </a:lnTo>
                  <a:lnTo>
                    <a:pt x="44260" y="130627"/>
                  </a:lnTo>
                  <a:lnTo>
                    <a:pt x="46507" y="130590"/>
                  </a:lnTo>
                  <a:lnTo>
                    <a:pt x="48754" y="130535"/>
                  </a:lnTo>
                  <a:lnTo>
                    <a:pt x="51007" y="130480"/>
                  </a:lnTo>
                  <a:lnTo>
                    <a:pt x="53254" y="130406"/>
                  </a:lnTo>
                  <a:lnTo>
                    <a:pt x="57754" y="130203"/>
                  </a:lnTo>
                  <a:lnTo>
                    <a:pt x="62254" y="129983"/>
                  </a:lnTo>
                  <a:lnTo>
                    <a:pt x="66754" y="129743"/>
                  </a:lnTo>
                  <a:lnTo>
                    <a:pt x="71254" y="129504"/>
                  </a:lnTo>
                  <a:lnTo>
                    <a:pt x="75754" y="129283"/>
                  </a:lnTo>
                  <a:lnTo>
                    <a:pt x="78001" y="129191"/>
                  </a:lnTo>
                  <a:lnTo>
                    <a:pt x="80248" y="129099"/>
                  </a:lnTo>
                  <a:lnTo>
                    <a:pt x="82494" y="129044"/>
                  </a:lnTo>
                  <a:lnTo>
                    <a:pt x="84741" y="128970"/>
                  </a:lnTo>
                  <a:lnTo>
                    <a:pt x="86982" y="128933"/>
                  </a:lnTo>
                  <a:lnTo>
                    <a:pt x="89228" y="128915"/>
                  </a:lnTo>
                  <a:lnTo>
                    <a:pt x="91469" y="128915"/>
                  </a:lnTo>
                  <a:lnTo>
                    <a:pt x="93709" y="128952"/>
                  </a:lnTo>
                  <a:lnTo>
                    <a:pt x="98183" y="129044"/>
                  </a:lnTo>
                  <a:lnTo>
                    <a:pt x="102657" y="129173"/>
                  </a:lnTo>
                  <a:lnTo>
                    <a:pt x="107132" y="129338"/>
                  </a:lnTo>
                  <a:lnTo>
                    <a:pt x="111606" y="129522"/>
                  </a:lnTo>
                  <a:lnTo>
                    <a:pt x="120555" y="129946"/>
                  </a:lnTo>
                  <a:lnTo>
                    <a:pt x="129497" y="130351"/>
                  </a:lnTo>
                  <a:lnTo>
                    <a:pt x="133971" y="130535"/>
                  </a:lnTo>
                  <a:lnTo>
                    <a:pt x="138439" y="130700"/>
                  </a:lnTo>
                  <a:lnTo>
                    <a:pt x="142913" y="130829"/>
                  </a:lnTo>
                  <a:lnTo>
                    <a:pt x="147387" y="130940"/>
                  </a:lnTo>
                  <a:lnTo>
                    <a:pt x="149621" y="130976"/>
                  </a:lnTo>
                  <a:lnTo>
                    <a:pt x="151861" y="130995"/>
                  </a:lnTo>
                  <a:lnTo>
                    <a:pt x="156336" y="130995"/>
                  </a:lnTo>
                  <a:lnTo>
                    <a:pt x="158570" y="130976"/>
                  </a:lnTo>
                  <a:lnTo>
                    <a:pt x="160810" y="130940"/>
                  </a:lnTo>
                  <a:lnTo>
                    <a:pt x="163044" y="130903"/>
                  </a:lnTo>
                  <a:lnTo>
                    <a:pt x="165284" y="130829"/>
                  </a:lnTo>
                  <a:lnTo>
                    <a:pt x="165574" y="139296"/>
                  </a:lnTo>
                  <a:lnTo>
                    <a:pt x="165870" y="147836"/>
                  </a:lnTo>
                  <a:lnTo>
                    <a:pt x="166012" y="152125"/>
                  </a:lnTo>
                  <a:lnTo>
                    <a:pt x="166147" y="156413"/>
                  </a:lnTo>
                  <a:lnTo>
                    <a:pt x="166282" y="160702"/>
                  </a:lnTo>
                  <a:lnTo>
                    <a:pt x="166404" y="165009"/>
                  </a:lnTo>
                  <a:lnTo>
                    <a:pt x="166527" y="169316"/>
                  </a:lnTo>
                  <a:lnTo>
                    <a:pt x="166630" y="173623"/>
                  </a:lnTo>
                  <a:lnTo>
                    <a:pt x="166733" y="177930"/>
                  </a:lnTo>
                  <a:lnTo>
                    <a:pt x="166816" y="182237"/>
                  </a:lnTo>
                  <a:lnTo>
                    <a:pt x="166887" y="186544"/>
                  </a:lnTo>
                  <a:lnTo>
                    <a:pt x="166945" y="190832"/>
                  </a:lnTo>
                  <a:lnTo>
                    <a:pt x="166971" y="192986"/>
                  </a:lnTo>
                  <a:lnTo>
                    <a:pt x="166990" y="195121"/>
                  </a:lnTo>
                  <a:lnTo>
                    <a:pt x="167003" y="197256"/>
                  </a:lnTo>
                  <a:lnTo>
                    <a:pt x="167016" y="199391"/>
                  </a:lnTo>
                  <a:lnTo>
                    <a:pt x="167022" y="201526"/>
                  </a:lnTo>
                  <a:lnTo>
                    <a:pt x="167022" y="203661"/>
                  </a:lnTo>
                  <a:lnTo>
                    <a:pt x="167016" y="205778"/>
                  </a:lnTo>
                  <a:lnTo>
                    <a:pt x="167009" y="207894"/>
                  </a:lnTo>
                  <a:lnTo>
                    <a:pt x="166997" y="210029"/>
                  </a:lnTo>
                  <a:lnTo>
                    <a:pt x="166977" y="212128"/>
                  </a:lnTo>
                  <a:lnTo>
                    <a:pt x="166952" y="214244"/>
                  </a:lnTo>
                  <a:lnTo>
                    <a:pt x="166919" y="216343"/>
                  </a:lnTo>
                  <a:lnTo>
                    <a:pt x="166881" y="218441"/>
                  </a:lnTo>
                  <a:lnTo>
                    <a:pt x="166836" y="220539"/>
                  </a:lnTo>
                  <a:lnTo>
                    <a:pt x="166791" y="222637"/>
                  </a:lnTo>
                  <a:lnTo>
                    <a:pt x="166733" y="224717"/>
                  </a:lnTo>
                  <a:lnTo>
                    <a:pt x="166668" y="226779"/>
                  </a:lnTo>
                  <a:lnTo>
                    <a:pt x="166604" y="228858"/>
                  </a:lnTo>
                  <a:lnTo>
                    <a:pt x="166527" y="230920"/>
                  </a:lnTo>
                  <a:lnTo>
                    <a:pt x="166443" y="232981"/>
                  </a:lnTo>
                  <a:lnTo>
                    <a:pt x="166353" y="235024"/>
                  </a:lnTo>
                  <a:lnTo>
                    <a:pt x="166256" y="237067"/>
                  </a:lnTo>
                  <a:lnTo>
                    <a:pt x="166147" y="239111"/>
                  </a:lnTo>
                  <a:lnTo>
                    <a:pt x="166037" y="241135"/>
                  </a:lnTo>
                  <a:lnTo>
                    <a:pt x="165915" y="243160"/>
                  </a:lnTo>
                  <a:lnTo>
                    <a:pt x="165786" y="245166"/>
                  </a:lnTo>
                  <a:lnTo>
                    <a:pt x="165651" y="247172"/>
                  </a:lnTo>
                  <a:lnTo>
                    <a:pt x="165503" y="249160"/>
                  </a:lnTo>
                  <a:lnTo>
                    <a:pt x="165355" y="251148"/>
                  </a:lnTo>
                  <a:lnTo>
                    <a:pt x="165188" y="253117"/>
                  </a:lnTo>
                  <a:lnTo>
                    <a:pt x="165020" y="255087"/>
                  </a:lnTo>
                  <a:lnTo>
                    <a:pt x="164840" y="257038"/>
                  </a:lnTo>
                  <a:lnTo>
                    <a:pt x="164647" y="258989"/>
                  </a:lnTo>
                  <a:lnTo>
                    <a:pt x="164447" y="260921"/>
                  </a:lnTo>
                  <a:lnTo>
                    <a:pt x="164241" y="262854"/>
                  </a:lnTo>
                  <a:lnTo>
                    <a:pt x="164022" y="264768"/>
                  </a:lnTo>
                  <a:lnTo>
                    <a:pt x="163945" y="265449"/>
                  </a:lnTo>
                  <a:lnTo>
                    <a:pt x="163855" y="266130"/>
                  </a:lnTo>
                  <a:lnTo>
                    <a:pt x="163771" y="266793"/>
                  </a:lnTo>
                  <a:lnTo>
                    <a:pt x="163675" y="267455"/>
                  </a:lnTo>
                  <a:lnTo>
                    <a:pt x="163585" y="268118"/>
                  </a:lnTo>
                  <a:lnTo>
                    <a:pt x="163488" y="268762"/>
                  </a:lnTo>
                  <a:lnTo>
                    <a:pt x="163385" y="269406"/>
                  </a:lnTo>
                  <a:lnTo>
                    <a:pt x="163282" y="270032"/>
                  </a:lnTo>
                  <a:lnTo>
                    <a:pt x="163063" y="271284"/>
                  </a:lnTo>
                  <a:lnTo>
                    <a:pt x="162831" y="272499"/>
                  </a:lnTo>
                  <a:lnTo>
                    <a:pt x="162593" y="273695"/>
                  </a:lnTo>
                  <a:lnTo>
                    <a:pt x="162336" y="274855"/>
                  </a:lnTo>
                  <a:lnTo>
                    <a:pt x="162072" y="275996"/>
                  </a:lnTo>
                  <a:lnTo>
                    <a:pt x="161795" y="277100"/>
                  </a:lnTo>
                  <a:lnTo>
                    <a:pt x="161505" y="278186"/>
                  </a:lnTo>
                  <a:lnTo>
                    <a:pt x="161203" y="279254"/>
                  </a:lnTo>
                  <a:lnTo>
                    <a:pt x="160894" y="280284"/>
                  </a:lnTo>
                  <a:lnTo>
                    <a:pt x="160572" y="281278"/>
                  </a:lnTo>
                  <a:lnTo>
                    <a:pt x="160243" y="282272"/>
                  </a:lnTo>
                  <a:lnTo>
                    <a:pt x="159896" y="283229"/>
                  </a:lnTo>
                  <a:lnTo>
                    <a:pt x="159548" y="284150"/>
                  </a:lnTo>
                  <a:lnTo>
                    <a:pt x="159181" y="285051"/>
                  </a:lnTo>
                  <a:lnTo>
                    <a:pt x="158808" y="285935"/>
                  </a:lnTo>
                  <a:lnTo>
                    <a:pt x="158428" y="286800"/>
                  </a:lnTo>
                  <a:lnTo>
                    <a:pt x="158035" y="287647"/>
                  </a:lnTo>
                  <a:lnTo>
                    <a:pt x="157630" y="288456"/>
                  </a:lnTo>
                  <a:lnTo>
                    <a:pt x="157218" y="289248"/>
                  </a:lnTo>
                  <a:lnTo>
                    <a:pt x="156799" y="290003"/>
                  </a:lnTo>
                  <a:lnTo>
                    <a:pt x="156368" y="290757"/>
                  </a:lnTo>
                  <a:lnTo>
                    <a:pt x="155930" y="291475"/>
                  </a:lnTo>
                  <a:lnTo>
                    <a:pt x="155486" y="292174"/>
                  </a:lnTo>
                  <a:lnTo>
                    <a:pt x="155029" y="292855"/>
                  </a:lnTo>
                  <a:lnTo>
                    <a:pt x="154565" y="293518"/>
                  </a:lnTo>
                  <a:lnTo>
                    <a:pt x="154095" y="294162"/>
                  </a:lnTo>
                  <a:lnTo>
                    <a:pt x="153612" y="294770"/>
                  </a:lnTo>
                  <a:lnTo>
                    <a:pt x="153130" y="295377"/>
                  </a:lnTo>
                  <a:lnTo>
                    <a:pt x="152634" y="295948"/>
                  </a:lnTo>
                  <a:lnTo>
                    <a:pt x="152132" y="296500"/>
                  </a:lnTo>
                  <a:lnTo>
                    <a:pt x="151623" y="297034"/>
                  </a:lnTo>
                  <a:lnTo>
                    <a:pt x="151108" y="297567"/>
                  </a:lnTo>
                  <a:lnTo>
                    <a:pt x="150587" y="298064"/>
                  </a:lnTo>
                  <a:lnTo>
                    <a:pt x="150052" y="298543"/>
                  </a:lnTo>
                  <a:lnTo>
                    <a:pt x="149518" y="299003"/>
                  </a:lnTo>
                  <a:lnTo>
                    <a:pt x="148977" y="299445"/>
                  </a:lnTo>
                  <a:lnTo>
                    <a:pt x="148430" y="299868"/>
                  </a:lnTo>
                  <a:lnTo>
                    <a:pt x="147876" y="300291"/>
                  </a:lnTo>
                  <a:lnTo>
                    <a:pt x="147316" y="300678"/>
                  </a:lnTo>
                  <a:lnTo>
                    <a:pt x="146750" y="301046"/>
                  </a:lnTo>
                  <a:lnTo>
                    <a:pt x="146177" y="301414"/>
                  </a:lnTo>
                  <a:lnTo>
                    <a:pt x="145604" y="301745"/>
                  </a:lnTo>
                  <a:lnTo>
                    <a:pt x="145018" y="302077"/>
                  </a:lnTo>
                  <a:lnTo>
                    <a:pt x="144432" y="302390"/>
                  </a:lnTo>
                  <a:lnTo>
                    <a:pt x="143846" y="302684"/>
                  </a:lnTo>
                  <a:lnTo>
                    <a:pt x="143248" y="302960"/>
                  </a:lnTo>
                  <a:lnTo>
                    <a:pt x="142649" y="303236"/>
                  </a:lnTo>
                  <a:lnTo>
                    <a:pt x="142044" y="303494"/>
                  </a:lnTo>
                  <a:lnTo>
                    <a:pt x="141439" y="303715"/>
                  </a:lnTo>
                  <a:lnTo>
                    <a:pt x="140827" y="303954"/>
                  </a:lnTo>
                  <a:lnTo>
                    <a:pt x="140209" y="304157"/>
                  </a:lnTo>
                  <a:lnTo>
                    <a:pt x="139591" y="304359"/>
                  </a:lnTo>
                  <a:lnTo>
                    <a:pt x="138967" y="304543"/>
                  </a:lnTo>
                  <a:lnTo>
                    <a:pt x="138342" y="304709"/>
                  </a:lnTo>
                  <a:lnTo>
                    <a:pt x="137711" y="304856"/>
                  </a:lnTo>
                  <a:lnTo>
                    <a:pt x="137080" y="305003"/>
                  </a:lnTo>
                  <a:lnTo>
                    <a:pt x="136449" y="305151"/>
                  </a:lnTo>
                  <a:lnTo>
                    <a:pt x="135812" y="305261"/>
                  </a:lnTo>
                  <a:lnTo>
                    <a:pt x="135175" y="305371"/>
                  </a:lnTo>
                  <a:lnTo>
                    <a:pt x="134531" y="305482"/>
                  </a:lnTo>
                  <a:lnTo>
                    <a:pt x="133243" y="305647"/>
                  </a:lnTo>
                  <a:lnTo>
                    <a:pt x="131956" y="305758"/>
                  </a:lnTo>
                  <a:lnTo>
                    <a:pt x="130655" y="305850"/>
                  </a:lnTo>
                  <a:lnTo>
                    <a:pt x="129355" y="305905"/>
                  </a:lnTo>
                  <a:lnTo>
                    <a:pt x="128055" y="305924"/>
                  </a:lnTo>
                  <a:lnTo>
                    <a:pt x="126748" y="305905"/>
                  </a:lnTo>
                  <a:lnTo>
                    <a:pt x="125447" y="305868"/>
                  </a:lnTo>
                  <a:lnTo>
                    <a:pt x="124147" y="305795"/>
                  </a:lnTo>
                  <a:lnTo>
                    <a:pt x="122846" y="305703"/>
                  </a:lnTo>
                  <a:lnTo>
                    <a:pt x="121552" y="305574"/>
                  </a:lnTo>
                  <a:lnTo>
                    <a:pt x="120271" y="305445"/>
                  </a:lnTo>
                  <a:lnTo>
                    <a:pt x="118990" y="305279"/>
                  </a:lnTo>
                  <a:lnTo>
                    <a:pt x="117722" y="305114"/>
                  </a:lnTo>
                  <a:lnTo>
                    <a:pt x="116467" y="304930"/>
                  </a:lnTo>
                  <a:lnTo>
                    <a:pt x="115218" y="304727"/>
                  </a:lnTo>
                  <a:lnTo>
                    <a:pt x="113982" y="304525"/>
                  </a:lnTo>
                  <a:lnTo>
                    <a:pt x="111567" y="304101"/>
                  </a:lnTo>
                  <a:lnTo>
                    <a:pt x="109218" y="303678"/>
                  </a:lnTo>
                  <a:lnTo>
                    <a:pt x="106951" y="303255"/>
                  </a:lnTo>
                  <a:lnTo>
                    <a:pt x="104776" y="302868"/>
                  </a:lnTo>
                  <a:lnTo>
                    <a:pt x="102703" y="302537"/>
                  </a:lnTo>
                  <a:lnTo>
                    <a:pt x="101711" y="302390"/>
                  </a:lnTo>
                  <a:lnTo>
                    <a:pt x="100745" y="302261"/>
                  </a:lnTo>
                  <a:lnTo>
                    <a:pt x="99818" y="302150"/>
                  </a:lnTo>
                  <a:lnTo>
                    <a:pt x="98917" y="302077"/>
                  </a:lnTo>
                  <a:lnTo>
                    <a:pt x="98054" y="302022"/>
                  </a:lnTo>
                  <a:lnTo>
                    <a:pt x="97230" y="302003"/>
                  </a:lnTo>
                  <a:lnTo>
                    <a:pt x="82230" y="301764"/>
                  </a:lnTo>
                  <a:lnTo>
                    <a:pt x="74724" y="301653"/>
                  </a:lnTo>
                  <a:lnTo>
                    <a:pt x="67211" y="301580"/>
                  </a:lnTo>
                  <a:lnTo>
                    <a:pt x="66278" y="301598"/>
                  </a:lnTo>
                  <a:lnTo>
                    <a:pt x="65338" y="301635"/>
                  </a:lnTo>
                  <a:lnTo>
                    <a:pt x="64385" y="301690"/>
                  </a:lnTo>
                  <a:lnTo>
                    <a:pt x="63432" y="301764"/>
                  </a:lnTo>
                  <a:lnTo>
                    <a:pt x="62473" y="301856"/>
                  </a:lnTo>
                  <a:lnTo>
                    <a:pt x="61501" y="301966"/>
                  </a:lnTo>
                  <a:lnTo>
                    <a:pt x="59557" y="302224"/>
                  </a:lnTo>
                  <a:lnTo>
                    <a:pt x="57587" y="302500"/>
                  </a:lnTo>
                  <a:lnTo>
                    <a:pt x="55610" y="302795"/>
                  </a:lnTo>
                  <a:lnTo>
                    <a:pt x="53627" y="303071"/>
                  </a:lnTo>
                  <a:lnTo>
                    <a:pt x="52636" y="303200"/>
                  </a:lnTo>
                  <a:lnTo>
                    <a:pt x="51638" y="303310"/>
                  </a:lnTo>
                  <a:lnTo>
                    <a:pt x="50647" y="303402"/>
                  </a:lnTo>
                  <a:lnTo>
                    <a:pt x="49655" y="303476"/>
                  </a:lnTo>
                  <a:lnTo>
                    <a:pt x="48670" y="303531"/>
                  </a:lnTo>
                  <a:lnTo>
                    <a:pt x="47679" y="303568"/>
                  </a:lnTo>
                  <a:lnTo>
                    <a:pt x="46700" y="303568"/>
                  </a:lnTo>
                  <a:lnTo>
                    <a:pt x="45715" y="303549"/>
                  </a:lnTo>
                  <a:lnTo>
                    <a:pt x="44743" y="303494"/>
                  </a:lnTo>
                  <a:lnTo>
                    <a:pt x="43771" y="303402"/>
                  </a:lnTo>
                  <a:lnTo>
                    <a:pt x="42806" y="303273"/>
                  </a:lnTo>
                  <a:lnTo>
                    <a:pt x="41846" y="303107"/>
                  </a:lnTo>
                  <a:lnTo>
                    <a:pt x="41370" y="303015"/>
                  </a:lnTo>
                  <a:lnTo>
                    <a:pt x="40893" y="302905"/>
                  </a:lnTo>
                  <a:lnTo>
                    <a:pt x="40417" y="302776"/>
                  </a:lnTo>
                  <a:lnTo>
                    <a:pt x="39947" y="302647"/>
                  </a:lnTo>
                  <a:lnTo>
                    <a:pt x="39477" y="302500"/>
                  </a:lnTo>
                  <a:lnTo>
                    <a:pt x="39007" y="302334"/>
                  </a:lnTo>
                  <a:lnTo>
                    <a:pt x="38544" y="302169"/>
                  </a:lnTo>
                  <a:lnTo>
                    <a:pt x="38080" y="301985"/>
                  </a:lnTo>
                  <a:lnTo>
                    <a:pt x="37617" y="301782"/>
                  </a:lnTo>
                  <a:lnTo>
                    <a:pt x="37160" y="301561"/>
                  </a:lnTo>
                  <a:lnTo>
                    <a:pt x="36702" y="301341"/>
                  </a:lnTo>
                  <a:lnTo>
                    <a:pt x="36245" y="301101"/>
                  </a:lnTo>
                  <a:lnTo>
                    <a:pt x="35814" y="300844"/>
                  </a:lnTo>
                  <a:lnTo>
                    <a:pt x="35389" y="300567"/>
                  </a:lnTo>
                  <a:lnTo>
                    <a:pt x="34977" y="300291"/>
                  </a:lnTo>
                  <a:lnTo>
                    <a:pt x="34565" y="299978"/>
                  </a:lnTo>
                  <a:lnTo>
                    <a:pt x="34166" y="299647"/>
                  </a:lnTo>
                  <a:lnTo>
                    <a:pt x="33773" y="299279"/>
                  </a:lnTo>
                  <a:lnTo>
                    <a:pt x="33387" y="298911"/>
                  </a:lnTo>
                  <a:lnTo>
                    <a:pt x="33014" y="298524"/>
                  </a:lnTo>
                  <a:lnTo>
                    <a:pt x="32640" y="298120"/>
                  </a:lnTo>
                  <a:lnTo>
                    <a:pt x="32280" y="297678"/>
                  </a:lnTo>
                  <a:lnTo>
                    <a:pt x="31919" y="297236"/>
                  </a:lnTo>
                  <a:lnTo>
                    <a:pt x="31572" y="296776"/>
                  </a:lnTo>
                  <a:lnTo>
                    <a:pt x="31230" y="296279"/>
                  </a:lnTo>
                  <a:lnTo>
                    <a:pt x="30889" y="295782"/>
                  </a:lnTo>
                  <a:lnTo>
                    <a:pt x="30561" y="295267"/>
                  </a:lnTo>
                  <a:lnTo>
                    <a:pt x="30239" y="294733"/>
                  </a:lnTo>
                  <a:lnTo>
                    <a:pt x="29924" y="294162"/>
                  </a:lnTo>
                  <a:lnTo>
                    <a:pt x="29615" y="293592"/>
                  </a:lnTo>
                  <a:lnTo>
                    <a:pt x="29312" y="293003"/>
                  </a:lnTo>
                  <a:lnTo>
                    <a:pt x="29016" y="292414"/>
                  </a:lnTo>
                  <a:lnTo>
                    <a:pt x="28726" y="291788"/>
                  </a:lnTo>
                  <a:lnTo>
                    <a:pt x="28443" y="291144"/>
                  </a:lnTo>
                  <a:lnTo>
                    <a:pt x="28166" y="290500"/>
                  </a:lnTo>
                  <a:lnTo>
                    <a:pt x="27896" y="289818"/>
                  </a:lnTo>
                  <a:lnTo>
                    <a:pt x="27632" y="289137"/>
                  </a:lnTo>
                  <a:lnTo>
                    <a:pt x="27374" y="288438"/>
                  </a:lnTo>
                  <a:lnTo>
                    <a:pt x="27123" y="287739"/>
                  </a:lnTo>
                  <a:lnTo>
                    <a:pt x="26878" y="287002"/>
                  </a:lnTo>
                  <a:lnTo>
                    <a:pt x="26634" y="286266"/>
                  </a:lnTo>
                  <a:lnTo>
                    <a:pt x="26402" y="285512"/>
                  </a:lnTo>
                  <a:lnTo>
                    <a:pt x="26170" y="284739"/>
                  </a:lnTo>
                  <a:lnTo>
                    <a:pt x="25945" y="283947"/>
                  </a:lnTo>
                  <a:lnTo>
                    <a:pt x="25733" y="283156"/>
                  </a:lnTo>
                  <a:lnTo>
                    <a:pt x="25520" y="282346"/>
                  </a:lnTo>
                  <a:lnTo>
                    <a:pt x="25308" y="281536"/>
                  </a:lnTo>
                  <a:lnTo>
                    <a:pt x="25108" y="280689"/>
                  </a:lnTo>
                  <a:lnTo>
                    <a:pt x="24915" y="279843"/>
                  </a:lnTo>
                  <a:lnTo>
                    <a:pt x="24722" y="278996"/>
                  </a:lnTo>
                  <a:lnTo>
                    <a:pt x="24535" y="278112"/>
                  </a:lnTo>
                  <a:lnTo>
                    <a:pt x="24355" y="277229"/>
                  </a:lnTo>
                  <a:lnTo>
                    <a:pt x="24181" y="276345"/>
                  </a:lnTo>
                  <a:lnTo>
                    <a:pt x="24007" y="275444"/>
                  </a:lnTo>
                  <a:lnTo>
                    <a:pt x="23840" y="274523"/>
                  </a:lnTo>
                  <a:lnTo>
                    <a:pt x="23679" y="273603"/>
                  </a:lnTo>
                  <a:lnTo>
                    <a:pt x="23524" y="272664"/>
                  </a:lnTo>
                  <a:lnTo>
                    <a:pt x="23370" y="271707"/>
                  </a:lnTo>
                  <a:lnTo>
                    <a:pt x="23222" y="270750"/>
                  </a:lnTo>
                  <a:lnTo>
                    <a:pt x="23080" y="269793"/>
                  </a:lnTo>
                  <a:lnTo>
                    <a:pt x="22945" y="268817"/>
                  </a:lnTo>
                  <a:lnTo>
                    <a:pt x="22810" y="267842"/>
                  </a:lnTo>
                  <a:lnTo>
                    <a:pt x="22681" y="266848"/>
                  </a:lnTo>
                  <a:lnTo>
                    <a:pt x="22552" y="265836"/>
                  </a:lnTo>
                  <a:lnTo>
                    <a:pt x="22430" y="264842"/>
                  </a:lnTo>
                  <a:lnTo>
                    <a:pt x="22314" y="263811"/>
                  </a:lnTo>
                  <a:lnTo>
                    <a:pt x="22198" y="262799"/>
                  </a:lnTo>
                  <a:lnTo>
                    <a:pt x="22089" y="261750"/>
                  </a:lnTo>
                  <a:lnTo>
                    <a:pt x="21986" y="260719"/>
                  </a:lnTo>
                  <a:lnTo>
                    <a:pt x="21883" y="259670"/>
                  </a:lnTo>
                  <a:lnTo>
                    <a:pt x="21786" y="258621"/>
                  </a:lnTo>
                  <a:lnTo>
                    <a:pt x="21696" y="257553"/>
                  </a:lnTo>
                  <a:lnTo>
                    <a:pt x="21606" y="256486"/>
                  </a:lnTo>
                  <a:lnTo>
                    <a:pt x="21516" y="255418"/>
                  </a:lnTo>
                  <a:lnTo>
                    <a:pt x="21355" y="253246"/>
                  </a:lnTo>
                  <a:lnTo>
                    <a:pt x="21200" y="251074"/>
                  </a:lnTo>
                  <a:lnTo>
                    <a:pt x="21065" y="248866"/>
                  </a:lnTo>
                  <a:lnTo>
                    <a:pt x="20943" y="246638"/>
                  </a:lnTo>
                  <a:lnTo>
                    <a:pt x="20827" y="244411"/>
                  </a:lnTo>
                  <a:lnTo>
                    <a:pt x="20724" y="242147"/>
                  </a:lnTo>
                  <a:lnTo>
                    <a:pt x="20634" y="239884"/>
                  </a:lnTo>
                  <a:lnTo>
                    <a:pt x="20550" y="237620"/>
                  </a:lnTo>
                  <a:lnTo>
                    <a:pt x="20479" y="235337"/>
                  </a:lnTo>
                  <a:lnTo>
                    <a:pt x="20415" y="233055"/>
                  </a:lnTo>
                  <a:lnTo>
                    <a:pt x="20363" y="230754"/>
                  </a:lnTo>
                  <a:lnTo>
                    <a:pt x="20312" y="228472"/>
                  </a:lnTo>
                  <a:lnTo>
                    <a:pt x="20273" y="226171"/>
                  </a:lnTo>
                  <a:lnTo>
                    <a:pt x="20241" y="223889"/>
                  </a:lnTo>
                  <a:lnTo>
                    <a:pt x="20215" y="221607"/>
                  </a:lnTo>
                  <a:lnTo>
                    <a:pt x="20190" y="219324"/>
                  </a:lnTo>
                  <a:lnTo>
                    <a:pt x="20177" y="217060"/>
                  </a:lnTo>
                  <a:lnTo>
                    <a:pt x="20164" y="214796"/>
                  </a:lnTo>
                  <a:lnTo>
                    <a:pt x="20157" y="212551"/>
                  </a:lnTo>
                  <a:lnTo>
                    <a:pt x="20145" y="208097"/>
                  </a:lnTo>
                  <a:lnTo>
                    <a:pt x="20151" y="203716"/>
                  </a:lnTo>
                  <a:lnTo>
                    <a:pt x="20157" y="199428"/>
                  </a:lnTo>
                  <a:lnTo>
                    <a:pt x="20164" y="195231"/>
                  </a:lnTo>
                  <a:lnTo>
                    <a:pt x="20164" y="191163"/>
                  </a:lnTo>
                  <a:lnTo>
                    <a:pt x="20151" y="187225"/>
                  </a:lnTo>
                  <a:lnTo>
                    <a:pt x="20145" y="185310"/>
                  </a:lnTo>
                  <a:lnTo>
                    <a:pt x="20132" y="183433"/>
                  </a:lnTo>
                  <a:lnTo>
                    <a:pt x="20112" y="179899"/>
                  </a:lnTo>
                  <a:lnTo>
                    <a:pt x="20093" y="176347"/>
                  </a:lnTo>
                  <a:lnTo>
                    <a:pt x="20080" y="172813"/>
                  </a:lnTo>
                  <a:lnTo>
                    <a:pt x="20074" y="169279"/>
                  </a:lnTo>
                  <a:lnTo>
                    <a:pt x="20080" y="165745"/>
                  </a:lnTo>
                  <a:lnTo>
                    <a:pt x="20087" y="162211"/>
                  </a:lnTo>
                  <a:lnTo>
                    <a:pt x="20099" y="158677"/>
                  </a:lnTo>
                  <a:lnTo>
                    <a:pt x="20112" y="155143"/>
                  </a:lnTo>
                  <a:lnTo>
                    <a:pt x="20138" y="151609"/>
                  </a:lnTo>
                  <a:lnTo>
                    <a:pt x="20164" y="148075"/>
                  </a:lnTo>
                  <a:lnTo>
                    <a:pt x="20196" y="144542"/>
                  </a:lnTo>
                  <a:lnTo>
                    <a:pt x="20235" y="141008"/>
                  </a:lnTo>
                  <a:lnTo>
                    <a:pt x="20273" y="137492"/>
                  </a:lnTo>
                  <a:lnTo>
                    <a:pt x="20318" y="133958"/>
                  </a:lnTo>
                  <a:lnTo>
                    <a:pt x="20421" y="126909"/>
                  </a:lnTo>
                  <a:close/>
                  <a:moveTo>
                    <a:pt x="95531" y="315992"/>
                  </a:moveTo>
                  <a:lnTo>
                    <a:pt x="97752" y="316028"/>
                  </a:lnTo>
                  <a:lnTo>
                    <a:pt x="99979" y="316065"/>
                  </a:lnTo>
                  <a:lnTo>
                    <a:pt x="102065" y="316065"/>
                  </a:lnTo>
                  <a:lnTo>
                    <a:pt x="101273" y="322654"/>
                  </a:lnTo>
                  <a:lnTo>
                    <a:pt x="100482" y="329262"/>
                  </a:lnTo>
                  <a:lnTo>
                    <a:pt x="100089" y="332594"/>
                  </a:lnTo>
                  <a:lnTo>
                    <a:pt x="99703" y="335925"/>
                  </a:lnTo>
                  <a:lnTo>
                    <a:pt x="99316" y="339256"/>
                  </a:lnTo>
                  <a:lnTo>
                    <a:pt x="98936" y="342588"/>
                  </a:lnTo>
                  <a:lnTo>
                    <a:pt x="98563" y="345938"/>
                  </a:lnTo>
                  <a:lnTo>
                    <a:pt x="98196" y="349269"/>
                  </a:lnTo>
                  <a:lnTo>
                    <a:pt x="97836" y="352637"/>
                  </a:lnTo>
                  <a:lnTo>
                    <a:pt x="97482" y="355987"/>
                  </a:lnTo>
                  <a:lnTo>
                    <a:pt x="97140" y="359337"/>
                  </a:lnTo>
                  <a:lnTo>
                    <a:pt x="96806" y="362705"/>
                  </a:lnTo>
                  <a:lnTo>
                    <a:pt x="96484" y="366055"/>
                  </a:lnTo>
                  <a:lnTo>
                    <a:pt x="96168" y="369424"/>
                  </a:lnTo>
                  <a:lnTo>
                    <a:pt x="95885" y="369368"/>
                  </a:lnTo>
                  <a:lnTo>
                    <a:pt x="95595" y="369332"/>
                  </a:lnTo>
                  <a:lnTo>
                    <a:pt x="95312" y="369332"/>
                  </a:lnTo>
                  <a:lnTo>
                    <a:pt x="95029" y="369350"/>
                  </a:lnTo>
                  <a:lnTo>
                    <a:pt x="94745" y="369368"/>
                  </a:lnTo>
                  <a:lnTo>
                    <a:pt x="94469" y="369424"/>
                  </a:lnTo>
                  <a:lnTo>
                    <a:pt x="94192" y="369497"/>
                  </a:lnTo>
                  <a:lnTo>
                    <a:pt x="93909" y="369571"/>
                  </a:lnTo>
                  <a:lnTo>
                    <a:pt x="93909" y="369571"/>
                  </a:lnTo>
                  <a:lnTo>
                    <a:pt x="93947" y="369276"/>
                  </a:lnTo>
                  <a:lnTo>
                    <a:pt x="93986" y="368963"/>
                  </a:lnTo>
                  <a:lnTo>
                    <a:pt x="94012" y="368651"/>
                  </a:lnTo>
                  <a:lnTo>
                    <a:pt x="94031" y="368319"/>
                  </a:lnTo>
                  <a:lnTo>
                    <a:pt x="94037" y="367988"/>
                  </a:lnTo>
                  <a:lnTo>
                    <a:pt x="94037" y="367638"/>
                  </a:lnTo>
                  <a:lnTo>
                    <a:pt x="94024" y="367270"/>
                  </a:lnTo>
                  <a:lnTo>
                    <a:pt x="93999" y="366884"/>
                  </a:lnTo>
                  <a:lnTo>
                    <a:pt x="93818" y="363718"/>
                  </a:lnTo>
                  <a:lnTo>
                    <a:pt x="93651" y="360534"/>
                  </a:lnTo>
                  <a:lnTo>
                    <a:pt x="93316" y="354184"/>
                  </a:lnTo>
                  <a:lnTo>
                    <a:pt x="92988" y="347797"/>
                  </a:lnTo>
                  <a:lnTo>
                    <a:pt x="92660" y="341410"/>
                  </a:lnTo>
                  <a:lnTo>
                    <a:pt x="92486" y="338207"/>
                  </a:lnTo>
                  <a:lnTo>
                    <a:pt x="92312" y="335023"/>
                  </a:lnTo>
                  <a:lnTo>
                    <a:pt x="92132" y="331821"/>
                  </a:lnTo>
                  <a:lnTo>
                    <a:pt x="91945" y="328636"/>
                  </a:lnTo>
                  <a:lnTo>
                    <a:pt x="91745" y="325471"/>
                  </a:lnTo>
                  <a:lnTo>
                    <a:pt x="91546" y="322305"/>
                  </a:lnTo>
                  <a:lnTo>
                    <a:pt x="91333" y="319139"/>
                  </a:lnTo>
                  <a:lnTo>
                    <a:pt x="91108" y="315992"/>
                  </a:lnTo>
                  <a:close/>
                  <a:moveTo>
                    <a:pt x="95338" y="379400"/>
                  </a:moveTo>
                  <a:lnTo>
                    <a:pt x="95357" y="379676"/>
                  </a:lnTo>
                  <a:lnTo>
                    <a:pt x="95383" y="379933"/>
                  </a:lnTo>
                  <a:lnTo>
                    <a:pt x="95415" y="380191"/>
                  </a:lnTo>
                  <a:lnTo>
                    <a:pt x="95454" y="380430"/>
                  </a:lnTo>
                  <a:lnTo>
                    <a:pt x="95499" y="380651"/>
                  </a:lnTo>
                  <a:lnTo>
                    <a:pt x="95550" y="380854"/>
                  </a:lnTo>
                  <a:lnTo>
                    <a:pt x="95608" y="381056"/>
                  </a:lnTo>
                  <a:lnTo>
                    <a:pt x="95666" y="381222"/>
                  </a:lnTo>
                  <a:lnTo>
                    <a:pt x="95737" y="381387"/>
                  </a:lnTo>
                  <a:lnTo>
                    <a:pt x="95808" y="381535"/>
                  </a:lnTo>
                  <a:lnTo>
                    <a:pt x="95879" y="381682"/>
                  </a:lnTo>
                  <a:lnTo>
                    <a:pt x="95956" y="381792"/>
                  </a:lnTo>
                  <a:lnTo>
                    <a:pt x="96033" y="381884"/>
                  </a:lnTo>
                  <a:lnTo>
                    <a:pt x="96117" y="381976"/>
                  </a:lnTo>
                  <a:lnTo>
                    <a:pt x="96200" y="382032"/>
                  </a:lnTo>
                  <a:lnTo>
                    <a:pt x="96291" y="382087"/>
                  </a:lnTo>
                  <a:lnTo>
                    <a:pt x="96374" y="382124"/>
                  </a:lnTo>
                  <a:lnTo>
                    <a:pt x="96554" y="382124"/>
                  </a:lnTo>
                  <a:lnTo>
                    <a:pt x="96638" y="382105"/>
                  </a:lnTo>
                  <a:lnTo>
                    <a:pt x="96728" y="382068"/>
                  </a:lnTo>
                  <a:lnTo>
                    <a:pt x="96812" y="381995"/>
                  </a:lnTo>
                  <a:lnTo>
                    <a:pt x="96896" y="381921"/>
                  </a:lnTo>
                  <a:lnTo>
                    <a:pt x="96979" y="381829"/>
                  </a:lnTo>
                  <a:lnTo>
                    <a:pt x="97057" y="381700"/>
                  </a:lnTo>
                  <a:lnTo>
                    <a:pt x="97134" y="381571"/>
                  </a:lnTo>
                  <a:lnTo>
                    <a:pt x="97211" y="381406"/>
                  </a:lnTo>
                  <a:lnTo>
                    <a:pt x="97282" y="381222"/>
                  </a:lnTo>
                  <a:lnTo>
                    <a:pt x="97346" y="381019"/>
                  </a:lnTo>
                  <a:lnTo>
                    <a:pt x="97411" y="380798"/>
                  </a:lnTo>
                  <a:lnTo>
                    <a:pt x="97462" y="380559"/>
                  </a:lnTo>
                  <a:lnTo>
                    <a:pt x="97514" y="380301"/>
                  </a:lnTo>
                  <a:lnTo>
                    <a:pt x="97855" y="380559"/>
                  </a:lnTo>
                  <a:lnTo>
                    <a:pt x="98190" y="380854"/>
                  </a:lnTo>
                  <a:lnTo>
                    <a:pt x="98524" y="381203"/>
                  </a:lnTo>
                  <a:lnTo>
                    <a:pt x="98853" y="381571"/>
                  </a:lnTo>
                  <a:lnTo>
                    <a:pt x="99175" y="381958"/>
                  </a:lnTo>
                  <a:lnTo>
                    <a:pt x="99490" y="382400"/>
                  </a:lnTo>
                  <a:lnTo>
                    <a:pt x="99806" y="382841"/>
                  </a:lnTo>
                  <a:lnTo>
                    <a:pt x="100121" y="383320"/>
                  </a:lnTo>
                  <a:lnTo>
                    <a:pt x="100198" y="383430"/>
                  </a:lnTo>
                  <a:lnTo>
                    <a:pt x="100269" y="383541"/>
                  </a:lnTo>
                  <a:lnTo>
                    <a:pt x="100346" y="383614"/>
                  </a:lnTo>
                  <a:lnTo>
                    <a:pt x="100424" y="383688"/>
                  </a:lnTo>
                  <a:lnTo>
                    <a:pt x="100494" y="383743"/>
                  </a:lnTo>
                  <a:lnTo>
                    <a:pt x="100572" y="383780"/>
                  </a:lnTo>
                  <a:lnTo>
                    <a:pt x="100649" y="383817"/>
                  </a:lnTo>
                  <a:lnTo>
                    <a:pt x="100720" y="383817"/>
                  </a:lnTo>
                  <a:lnTo>
                    <a:pt x="100900" y="384608"/>
                  </a:lnTo>
                  <a:lnTo>
                    <a:pt x="101067" y="385437"/>
                  </a:lnTo>
                  <a:lnTo>
                    <a:pt x="101222" y="386265"/>
                  </a:lnTo>
                  <a:lnTo>
                    <a:pt x="101370" y="387112"/>
                  </a:lnTo>
                  <a:lnTo>
                    <a:pt x="101505" y="387977"/>
                  </a:lnTo>
                  <a:lnTo>
                    <a:pt x="101627" y="388860"/>
                  </a:lnTo>
                  <a:lnTo>
                    <a:pt x="101743" y="389744"/>
                  </a:lnTo>
                  <a:lnTo>
                    <a:pt x="101846" y="390645"/>
                  </a:lnTo>
                  <a:lnTo>
                    <a:pt x="101936" y="391547"/>
                  </a:lnTo>
                  <a:lnTo>
                    <a:pt x="102020" y="392449"/>
                  </a:lnTo>
                  <a:lnTo>
                    <a:pt x="102085" y="393370"/>
                  </a:lnTo>
                  <a:lnTo>
                    <a:pt x="102142" y="394308"/>
                  </a:lnTo>
                  <a:lnTo>
                    <a:pt x="102188" y="395228"/>
                  </a:lnTo>
                  <a:lnTo>
                    <a:pt x="102220" y="396167"/>
                  </a:lnTo>
                  <a:lnTo>
                    <a:pt x="102233" y="397087"/>
                  </a:lnTo>
                  <a:lnTo>
                    <a:pt x="102239" y="398026"/>
                  </a:lnTo>
                  <a:lnTo>
                    <a:pt x="102233" y="398946"/>
                  </a:lnTo>
                  <a:lnTo>
                    <a:pt x="102213" y="399885"/>
                  </a:lnTo>
                  <a:lnTo>
                    <a:pt x="102181" y="400805"/>
                  </a:lnTo>
                  <a:lnTo>
                    <a:pt x="102130" y="401707"/>
                  </a:lnTo>
                  <a:lnTo>
                    <a:pt x="102072" y="402628"/>
                  </a:lnTo>
                  <a:lnTo>
                    <a:pt x="101994" y="403530"/>
                  </a:lnTo>
                  <a:lnTo>
                    <a:pt x="101904" y="404413"/>
                  </a:lnTo>
                  <a:lnTo>
                    <a:pt x="101801" y="405296"/>
                  </a:lnTo>
                  <a:lnTo>
                    <a:pt x="101685" y="406162"/>
                  </a:lnTo>
                  <a:lnTo>
                    <a:pt x="101621" y="406603"/>
                  </a:lnTo>
                  <a:lnTo>
                    <a:pt x="101550" y="407027"/>
                  </a:lnTo>
                  <a:lnTo>
                    <a:pt x="101479" y="407450"/>
                  </a:lnTo>
                  <a:lnTo>
                    <a:pt x="101402" y="407855"/>
                  </a:lnTo>
                  <a:lnTo>
                    <a:pt x="101325" y="408278"/>
                  </a:lnTo>
                  <a:lnTo>
                    <a:pt x="101241" y="408683"/>
                  </a:lnTo>
                  <a:lnTo>
                    <a:pt x="101157" y="409088"/>
                  </a:lnTo>
                  <a:lnTo>
                    <a:pt x="101061" y="409493"/>
                  </a:lnTo>
                  <a:lnTo>
                    <a:pt x="100971" y="409898"/>
                  </a:lnTo>
                  <a:lnTo>
                    <a:pt x="100868" y="410284"/>
                  </a:lnTo>
                  <a:lnTo>
                    <a:pt x="100765" y="410671"/>
                  </a:lnTo>
                  <a:lnTo>
                    <a:pt x="100662" y="411057"/>
                  </a:lnTo>
                  <a:lnTo>
                    <a:pt x="100552" y="411426"/>
                  </a:lnTo>
                  <a:lnTo>
                    <a:pt x="100436" y="411794"/>
                  </a:lnTo>
                  <a:lnTo>
                    <a:pt x="100321" y="412162"/>
                  </a:lnTo>
                  <a:lnTo>
                    <a:pt x="100198" y="412493"/>
                  </a:lnTo>
                  <a:lnTo>
                    <a:pt x="100076" y="412824"/>
                  </a:lnTo>
                  <a:lnTo>
                    <a:pt x="99954" y="413156"/>
                  </a:lnTo>
                  <a:lnTo>
                    <a:pt x="99825" y="413469"/>
                  </a:lnTo>
                  <a:lnTo>
                    <a:pt x="99696" y="413782"/>
                  </a:lnTo>
                  <a:lnTo>
                    <a:pt x="99561" y="414058"/>
                  </a:lnTo>
                  <a:lnTo>
                    <a:pt x="99426" y="414352"/>
                  </a:lnTo>
                  <a:lnTo>
                    <a:pt x="99284" y="414610"/>
                  </a:lnTo>
                  <a:lnTo>
                    <a:pt x="99142" y="414886"/>
                  </a:lnTo>
                  <a:lnTo>
                    <a:pt x="99001" y="415125"/>
                  </a:lnTo>
                  <a:lnTo>
                    <a:pt x="98853" y="415364"/>
                  </a:lnTo>
                  <a:lnTo>
                    <a:pt x="98705" y="415604"/>
                  </a:lnTo>
                  <a:lnTo>
                    <a:pt x="98550" y="415825"/>
                  </a:lnTo>
                  <a:lnTo>
                    <a:pt x="98402" y="416027"/>
                  </a:lnTo>
                  <a:lnTo>
                    <a:pt x="98248" y="416230"/>
                  </a:lnTo>
                  <a:lnTo>
                    <a:pt x="98087" y="416414"/>
                  </a:lnTo>
                  <a:lnTo>
                    <a:pt x="97932" y="416579"/>
                  </a:lnTo>
                  <a:lnTo>
                    <a:pt x="97771" y="416745"/>
                  </a:lnTo>
                  <a:lnTo>
                    <a:pt x="97610" y="416911"/>
                  </a:lnTo>
                  <a:lnTo>
                    <a:pt x="97449" y="417058"/>
                  </a:lnTo>
                  <a:lnTo>
                    <a:pt x="97282" y="417187"/>
                  </a:lnTo>
                  <a:lnTo>
                    <a:pt x="97121" y="417297"/>
                  </a:lnTo>
                  <a:lnTo>
                    <a:pt x="96954" y="417426"/>
                  </a:lnTo>
                  <a:lnTo>
                    <a:pt x="96786" y="417518"/>
                  </a:lnTo>
                  <a:lnTo>
                    <a:pt x="96619" y="417610"/>
                  </a:lnTo>
                  <a:lnTo>
                    <a:pt x="96284" y="417757"/>
                  </a:lnTo>
                  <a:lnTo>
                    <a:pt x="95943" y="417868"/>
                  </a:lnTo>
                  <a:lnTo>
                    <a:pt x="95602" y="417923"/>
                  </a:lnTo>
                  <a:lnTo>
                    <a:pt x="95260" y="417941"/>
                  </a:lnTo>
                  <a:lnTo>
                    <a:pt x="94919" y="417923"/>
                  </a:lnTo>
                  <a:lnTo>
                    <a:pt x="94578" y="417849"/>
                  </a:lnTo>
                  <a:lnTo>
                    <a:pt x="94411" y="417794"/>
                  </a:lnTo>
                  <a:lnTo>
                    <a:pt x="94243" y="417739"/>
                  </a:lnTo>
                  <a:lnTo>
                    <a:pt x="94070" y="417665"/>
                  </a:lnTo>
                  <a:lnTo>
                    <a:pt x="93902" y="417573"/>
                  </a:lnTo>
                  <a:lnTo>
                    <a:pt x="93735" y="417481"/>
                  </a:lnTo>
                  <a:lnTo>
                    <a:pt x="93574" y="417389"/>
                  </a:lnTo>
                  <a:lnTo>
                    <a:pt x="93406" y="417260"/>
                  </a:lnTo>
                  <a:lnTo>
                    <a:pt x="93245" y="417131"/>
                  </a:lnTo>
                  <a:lnTo>
                    <a:pt x="93085" y="417003"/>
                  </a:lnTo>
                  <a:lnTo>
                    <a:pt x="92924" y="416855"/>
                  </a:lnTo>
                  <a:lnTo>
                    <a:pt x="92763" y="416690"/>
                  </a:lnTo>
                  <a:lnTo>
                    <a:pt x="92602" y="416524"/>
                  </a:lnTo>
                  <a:lnTo>
                    <a:pt x="92447" y="416340"/>
                  </a:lnTo>
                  <a:lnTo>
                    <a:pt x="92293" y="416137"/>
                  </a:lnTo>
                  <a:lnTo>
                    <a:pt x="92145" y="415935"/>
                  </a:lnTo>
                  <a:lnTo>
                    <a:pt x="91990" y="415714"/>
                  </a:lnTo>
                  <a:lnTo>
                    <a:pt x="91842" y="415493"/>
                  </a:lnTo>
                  <a:lnTo>
                    <a:pt x="91694" y="415254"/>
                  </a:lnTo>
                  <a:lnTo>
                    <a:pt x="91552" y="414996"/>
                  </a:lnTo>
                  <a:lnTo>
                    <a:pt x="91411" y="414739"/>
                  </a:lnTo>
                  <a:lnTo>
                    <a:pt x="91276" y="414463"/>
                  </a:lnTo>
                  <a:lnTo>
                    <a:pt x="91134" y="414186"/>
                  </a:lnTo>
                  <a:lnTo>
                    <a:pt x="91005" y="413892"/>
                  </a:lnTo>
                  <a:lnTo>
                    <a:pt x="90870" y="413579"/>
                  </a:lnTo>
                  <a:lnTo>
                    <a:pt x="90741" y="413266"/>
                  </a:lnTo>
                  <a:lnTo>
                    <a:pt x="90619" y="412935"/>
                  </a:lnTo>
                  <a:lnTo>
                    <a:pt x="90497" y="412604"/>
                  </a:lnTo>
                  <a:lnTo>
                    <a:pt x="90374" y="412254"/>
                  </a:lnTo>
                  <a:lnTo>
                    <a:pt x="90258" y="411904"/>
                  </a:lnTo>
                  <a:lnTo>
                    <a:pt x="90149" y="411536"/>
                  </a:lnTo>
                  <a:lnTo>
                    <a:pt x="90039" y="411168"/>
                  </a:lnTo>
                  <a:lnTo>
                    <a:pt x="89936" y="410781"/>
                  </a:lnTo>
                  <a:lnTo>
                    <a:pt x="89833" y="410395"/>
                  </a:lnTo>
                  <a:lnTo>
                    <a:pt x="89737" y="409990"/>
                  </a:lnTo>
                  <a:lnTo>
                    <a:pt x="89647" y="409585"/>
                  </a:lnTo>
                  <a:lnTo>
                    <a:pt x="89557" y="409180"/>
                  </a:lnTo>
                  <a:lnTo>
                    <a:pt x="89473" y="408757"/>
                  </a:lnTo>
                  <a:lnTo>
                    <a:pt x="89389" y="408333"/>
                  </a:lnTo>
                  <a:lnTo>
                    <a:pt x="89312" y="407910"/>
                  </a:lnTo>
                  <a:lnTo>
                    <a:pt x="89235" y="407468"/>
                  </a:lnTo>
                  <a:lnTo>
                    <a:pt x="89164" y="407027"/>
                  </a:lnTo>
                  <a:lnTo>
                    <a:pt x="89100" y="406585"/>
                  </a:lnTo>
                  <a:lnTo>
                    <a:pt x="89035" y="406125"/>
                  </a:lnTo>
                  <a:lnTo>
                    <a:pt x="88977" y="405665"/>
                  </a:lnTo>
                  <a:lnTo>
                    <a:pt x="88919" y="405204"/>
                  </a:lnTo>
                  <a:lnTo>
                    <a:pt x="88868" y="404744"/>
                  </a:lnTo>
                  <a:lnTo>
                    <a:pt x="88823" y="404284"/>
                  </a:lnTo>
                  <a:lnTo>
                    <a:pt x="88778" y="403806"/>
                  </a:lnTo>
                  <a:lnTo>
                    <a:pt x="88739" y="403327"/>
                  </a:lnTo>
                  <a:lnTo>
                    <a:pt x="88700" y="402848"/>
                  </a:lnTo>
                  <a:lnTo>
                    <a:pt x="88668" y="402370"/>
                  </a:lnTo>
                  <a:lnTo>
                    <a:pt x="88636" y="401891"/>
                  </a:lnTo>
                  <a:lnTo>
                    <a:pt x="88610" y="401394"/>
                  </a:lnTo>
                  <a:lnTo>
                    <a:pt x="88591" y="400916"/>
                  </a:lnTo>
                  <a:lnTo>
                    <a:pt x="88559" y="399940"/>
                  </a:lnTo>
                  <a:lnTo>
                    <a:pt x="88546" y="398965"/>
                  </a:lnTo>
                  <a:lnTo>
                    <a:pt x="88539" y="398468"/>
                  </a:lnTo>
                  <a:lnTo>
                    <a:pt x="88546" y="397989"/>
                  </a:lnTo>
                  <a:lnTo>
                    <a:pt x="88552" y="397492"/>
                  </a:lnTo>
                  <a:lnTo>
                    <a:pt x="88559" y="396995"/>
                  </a:lnTo>
                  <a:lnTo>
                    <a:pt x="88572" y="396517"/>
                  </a:lnTo>
                  <a:lnTo>
                    <a:pt x="88591" y="396038"/>
                  </a:lnTo>
                  <a:lnTo>
                    <a:pt x="88610" y="395541"/>
                  </a:lnTo>
                  <a:lnTo>
                    <a:pt x="88636" y="395063"/>
                  </a:lnTo>
                  <a:lnTo>
                    <a:pt x="88662" y="394584"/>
                  </a:lnTo>
                  <a:lnTo>
                    <a:pt x="88700" y="394106"/>
                  </a:lnTo>
                  <a:lnTo>
                    <a:pt x="88733" y="393627"/>
                  </a:lnTo>
                  <a:lnTo>
                    <a:pt x="88778" y="393149"/>
                  </a:lnTo>
                  <a:lnTo>
                    <a:pt x="88823" y="392688"/>
                  </a:lnTo>
                  <a:lnTo>
                    <a:pt x="88868" y="392228"/>
                  </a:lnTo>
                  <a:lnTo>
                    <a:pt x="88919" y="391750"/>
                  </a:lnTo>
                  <a:lnTo>
                    <a:pt x="88977" y="391308"/>
                  </a:lnTo>
                  <a:lnTo>
                    <a:pt x="89035" y="390848"/>
                  </a:lnTo>
                  <a:lnTo>
                    <a:pt x="89100" y="390406"/>
                  </a:lnTo>
                  <a:lnTo>
                    <a:pt x="89170" y="389964"/>
                  </a:lnTo>
                  <a:lnTo>
                    <a:pt x="89241" y="389523"/>
                  </a:lnTo>
                  <a:lnTo>
                    <a:pt x="89318" y="389081"/>
                  </a:lnTo>
                  <a:lnTo>
                    <a:pt x="89396" y="388658"/>
                  </a:lnTo>
                  <a:lnTo>
                    <a:pt x="89479" y="388234"/>
                  </a:lnTo>
                  <a:lnTo>
                    <a:pt x="89569" y="387829"/>
                  </a:lnTo>
                  <a:lnTo>
                    <a:pt x="89660" y="387424"/>
                  </a:lnTo>
                  <a:lnTo>
                    <a:pt x="89756" y="387020"/>
                  </a:lnTo>
                  <a:lnTo>
                    <a:pt x="89859" y="386633"/>
                  </a:lnTo>
                  <a:lnTo>
                    <a:pt x="89962" y="386246"/>
                  </a:lnTo>
                  <a:lnTo>
                    <a:pt x="90072" y="385878"/>
                  </a:lnTo>
                  <a:lnTo>
                    <a:pt x="90181" y="385510"/>
                  </a:lnTo>
                  <a:lnTo>
                    <a:pt x="90297" y="385142"/>
                  </a:lnTo>
                  <a:lnTo>
                    <a:pt x="90419" y="384792"/>
                  </a:lnTo>
                  <a:lnTo>
                    <a:pt x="90548" y="384443"/>
                  </a:lnTo>
                  <a:lnTo>
                    <a:pt x="90683" y="384093"/>
                  </a:lnTo>
                  <a:lnTo>
                    <a:pt x="90825" y="383762"/>
                  </a:lnTo>
                  <a:lnTo>
                    <a:pt x="90960" y="383430"/>
                  </a:lnTo>
                  <a:lnTo>
                    <a:pt x="91102" y="383136"/>
                  </a:lnTo>
                  <a:lnTo>
                    <a:pt x="91243" y="382841"/>
                  </a:lnTo>
                  <a:lnTo>
                    <a:pt x="91385" y="382547"/>
                  </a:lnTo>
                  <a:lnTo>
                    <a:pt x="91527" y="382289"/>
                  </a:lnTo>
                  <a:lnTo>
                    <a:pt x="91675" y="382032"/>
                  </a:lnTo>
                  <a:lnTo>
                    <a:pt x="91823" y="381792"/>
                  </a:lnTo>
                  <a:lnTo>
                    <a:pt x="91971" y="381553"/>
                  </a:lnTo>
                  <a:lnTo>
                    <a:pt x="92125" y="381332"/>
                  </a:lnTo>
                  <a:lnTo>
                    <a:pt x="92273" y="381130"/>
                  </a:lnTo>
                  <a:lnTo>
                    <a:pt x="92428" y="380946"/>
                  </a:lnTo>
                  <a:lnTo>
                    <a:pt x="92582" y="380762"/>
                  </a:lnTo>
                  <a:lnTo>
                    <a:pt x="92743" y="380596"/>
                  </a:lnTo>
                  <a:lnTo>
                    <a:pt x="92898" y="380430"/>
                  </a:lnTo>
                  <a:lnTo>
                    <a:pt x="93052" y="380283"/>
                  </a:lnTo>
                  <a:lnTo>
                    <a:pt x="93213" y="380154"/>
                  </a:lnTo>
                  <a:lnTo>
                    <a:pt x="93374" y="380025"/>
                  </a:lnTo>
                  <a:lnTo>
                    <a:pt x="93535" y="379915"/>
                  </a:lnTo>
                  <a:lnTo>
                    <a:pt x="93696" y="379823"/>
                  </a:lnTo>
                  <a:lnTo>
                    <a:pt x="94018" y="379657"/>
                  </a:lnTo>
                  <a:lnTo>
                    <a:pt x="94346" y="379528"/>
                  </a:lnTo>
                  <a:lnTo>
                    <a:pt x="94675" y="379436"/>
                  </a:lnTo>
                  <a:lnTo>
                    <a:pt x="95009" y="379400"/>
                  </a:lnTo>
                  <a:close/>
                  <a:moveTo>
                    <a:pt x="69554" y="1"/>
                  </a:moveTo>
                  <a:lnTo>
                    <a:pt x="69497" y="2798"/>
                  </a:lnTo>
                  <a:lnTo>
                    <a:pt x="69439" y="5615"/>
                  </a:lnTo>
                  <a:lnTo>
                    <a:pt x="69387" y="8431"/>
                  </a:lnTo>
                  <a:lnTo>
                    <a:pt x="69336" y="11228"/>
                  </a:lnTo>
                  <a:lnTo>
                    <a:pt x="69297" y="14044"/>
                  </a:lnTo>
                  <a:lnTo>
                    <a:pt x="69258" y="16842"/>
                  </a:lnTo>
                  <a:lnTo>
                    <a:pt x="69194" y="22474"/>
                  </a:lnTo>
                  <a:lnTo>
                    <a:pt x="69136" y="28088"/>
                  </a:lnTo>
                  <a:lnTo>
                    <a:pt x="69097" y="33720"/>
                  </a:lnTo>
                  <a:lnTo>
                    <a:pt x="69065" y="39352"/>
                  </a:lnTo>
                  <a:lnTo>
                    <a:pt x="69039" y="45003"/>
                  </a:lnTo>
                  <a:lnTo>
                    <a:pt x="69001" y="45371"/>
                  </a:lnTo>
                  <a:lnTo>
                    <a:pt x="68975" y="45758"/>
                  </a:lnTo>
                  <a:lnTo>
                    <a:pt x="68956" y="46126"/>
                  </a:lnTo>
                  <a:lnTo>
                    <a:pt x="68949" y="46512"/>
                  </a:lnTo>
                  <a:lnTo>
                    <a:pt x="68956" y="46899"/>
                  </a:lnTo>
                  <a:lnTo>
                    <a:pt x="68962" y="47285"/>
                  </a:lnTo>
                  <a:lnTo>
                    <a:pt x="68981" y="47653"/>
                  </a:lnTo>
                  <a:lnTo>
                    <a:pt x="69014" y="48022"/>
                  </a:lnTo>
                  <a:lnTo>
                    <a:pt x="68994" y="54905"/>
                  </a:lnTo>
                  <a:lnTo>
                    <a:pt x="68988" y="61771"/>
                  </a:lnTo>
                  <a:lnTo>
                    <a:pt x="68981" y="75520"/>
                  </a:lnTo>
                  <a:lnTo>
                    <a:pt x="62724" y="75188"/>
                  </a:lnTo>
                  <a:lnTo>
                    <a:pt x="56473" y="74857"/>
                  </a:lnTo>
                  <a:lnTo>
                    <a:pt x="50215" y="74563"/>
                  </a:lnTo>
                  <a:lnTo>
                    <a:pt x="43958" y="74287"/>
                  </a:lnTo>
                  <a:lnTo>
                    <a:pt x="40829" y="74158"/>
                  </a:lnTo>
                  <a:lnTo>
                    <a:pt x="37700" y="74047"/>
                  </a:lnTo>
                  <a:lnTo>
                    <a:pt x="34572" y="73955"/>
                  </a:lnTo>
                  <a:lnTo>
                    <a:pt x="31443" y="73882"/>
                  </a:lnTo>
                  <a:lnTo>
                    <a:pt x="28314" y="73808"/>
                  </a:lnTo>
                  <a:lnTo>
                    <a:pt x="25185" y="73753"/>
                  </a:lnTo>
                  <a:lnTo>
                    <a:pt x="22057" y="73734"/>
                  </a:lnTo>
                  <a:lnTo>
                    <a:pt x="18928" y="73716"/>
                  </a:lnTo>
                  <a:lnTo>
                    <a:pt x="18748" y="73734"/>
                  </a:lnTo>
                  <a:lnTo>
                    <a:pt x="18580" y="73790"/>
                  </a:lnTo>
                  <a:lnTo>
                    <a:pt x="18413" y="73863"/>
                  </a:lnTo>
                  <a:lnTo>
                    <a:pt x="18258" y="73992"/>
                  </a:lnTo>
                  <a:lnTo>
                    <a:pt x="18110" y="74121"/>
                  </a:lnTo>
                  <a:lnTo>
                    <a:pt x="17969" y="74305"/>
                  </a:lnTo>
                  <a:lnTo>
                    <a:pt x="17840" y="74507"/>
                  </a:lnTo>
                  <a:lnTo>
                    <a:pt x="17718" y="74728"/>
                  </a:lnTo>
                  <a:lnTo>
                    <a:pt x="17602" y="74968"/>
                  </a:lnTo>
                  <a:lnTo>
                    <a:pt x="17499" y="75225"/>
                  </a:lnTo>
                  <a:lnTo>
                    <a:pt x="17402" y="75520"/>
                  </a:lnTo>
                  <a:lnTo>
                    <a:pt x="17312" y="75833"/>
                  </a:lnTo>
                  <a:lnTo>
                    <a:pt x="17228" y="76146"/>
                  </a:lnTo>
                  <a:lnTo>
                    <a:pt x="17157" y="76477"/>
                  </a:lnTo>
                  <a:lnTo>
                    <a:pt x="17093" y="76827"/>
                  </a:lnTo>
                  <a:lnTo>
                    <a:pt x="17035" y="77195"/>
                  </a:lnTo>
                  <a:lnTo>
                    <a:pt x="16984" y="77563"/>
                  </a:lnTo>
                  <a:lnTo>
                    <a:pt x="16945" y="77949"/>
                  </a:lnTo>
                  <a:lnTo>
                    <a:pt x="16913" y="78336"/>
                  </a:lnTo>
                  <a:lnTo>
                    <a:pt x="16893" y="78741"/>
                  </a:lnTo>
                  <a:lnTo>
                    <a:pt x="16874" y="79127"/>
                  </a:lnTo>
                  <a:lnTo>
                    <a:pt x="16868" y="79532"/>
                  </a:lnTo>
                  <a:lnTo>
                    <a:pt x="16868" y="79937"/>
                  </a:lnTo>
                  <a:lnTo>
                    <a:pt x="16881" y="80342"/>
                  </a:lnTo>
                  <a:lnTo>
                    <a:pt x="16893" y="80747"/>
                  </a:lnTo>
                  <a:lnTo>
                    <a:pt x="16919" y="81152"/>
                  </a:lnTo>
                  <a:lnTo>
                    <a:pt x="16951" y="81538"/>
                  </a:lnTo>
                  <a:lnTo>
                    <a:pt x="16996" y="81925"/>
                  </a:lnTo>
                  <a:lnTo>
                    <a:pt x="17048" y="82312"/>
                  </a:lnTo>
                  <a:lnTo>
                    <a:pt x="17106" y="82680"/>
                  </a:lnTo>
                  <a:lnTo>
                    <a:pt x="17170" y="83029"/>
                  </a:lnTo>
                  <a:lnTo>
                    <a:pt x="17241" y="83379"/>
                  </a:lnTo>
                  <a:lnTo>
                    <a:pt x="17151" y="83600"/>
                  </a:lnTo>
                  <a:lnTo>
                    <a:pt x="17067" y="83821"/>
                  </a:lnTo>
                  <a:lnTo>
                    <a:pt x="16984" y="84078"/>
                  </a:lnTo>
                  <a:lnTo>
                    <a:pt x="16900" y="84336"/>
                  </a:lnTo>
                  <a:lnTo>
                    <a:pt x="16829" y="84612"/>
                  </a:lnTo>
                  <a:lnTo>
                    <a:pt x="16752" y="84907"/>
                  </a:lnTo>
                  <a:lnTo>
                    <a:pt x="16687" y="85201"/>
                  </a:lnTo>
                  <a:lnTo>
                    <a:pt x="16623" y="85514"/>
                  </a:lnTo>
                  <a:lnTo>
                    <a:pt x="16565" y="85827"/>
                  </a:lnTo>
                  <a:lnTo>
                    <a:pt x="16514" y="86177"/>
                  </a:lnTo>
                  <a:lnTo>
                    <a:pt x="16469" y="86526"/>
                  </a:lnTo>
                  <a:lnTo>
                    <a:pt x="16424" y="86876"/>
                  </a:lnTo>
                  <a:lnTo>
                    <a:pt x="16391" y="87263"/>
                  </a:lnTo>
                  <a:lnTo>
                    <a:pt x="16366" y="87649"/>
                  </a:lnTo>
                  <a:lnTo>
                    <a:pt x="16340" y="88036"/>
                  </a:lnTo>
                  <a:lnTo>
                    <a:pt x="16327" y="88441"/>
                  </a:lnTo>
                  <a:lnTo>
                    <a:pt x="16211" y="92416"/>
                  </a:lnTo>
                  <a:lnTo>
                    <a:pt x="16102" y="96374"/>
                  </a:lnTo>
                  <a:lnTo>
                    <a:pt x="15999" y="100349"/>
                  </a:lnTo>
                  <a:lnTo>
                    <a:pt x="15902" y="104325"/>
                  </a:lnTo>
                  <a:lnTo>
                    <a:pt x="15812" y="108301"/>
                  </a:lnTo>
                  <a:lnTo>
                    <a:pt x="15728" y="112258"/>
                  </a:lnTo>
                  <a:lnTo>
                    <a:pt x="15651" y="116233"/>
                  </a:lnTo>
                  <a:lnTo>
                    <a:pt x="15580" y="120191"/>
                  </a:lnTo>
                  <a:lnTo>
                    <a:pt x="14775" y="119657"/>
                  </a:lnTo>
                  <a:lnTo>
                    <a:pt x="13926" y="119142"/>
                  </a:lnTo>
                  <a:lnTo>
                    <a:pt x="13481" y="118865"/>
                  </a:lnTo>
                  <a:lnTo>
                    <a:pt x="13031" y="118626"/>
                  </a:lnTo>
                  <a:lnTo>
                    <a:pt x="12574" y="118387"/>
                  </a:lnTo>
                  <a:lnTo>
                    <a:pt x="12110" y="118166"/>
                  </a:lnTo>
                  <a:lnTo>
                    <a:pt x="11640" y="117945"/>
                  </a:lnTo>
                  <a:lnTo>
                    <a:pt x="11164" y="117761"/>
                  </a:lnTo>
                  <a:lnTo>
                    <a:pt x="10687" y="117595"/>
                  </a:lnTo>
                  <a:lnTo>
                    <a:pt x="10211" y="117448"/>
                  </a:lnTo>
                  <a:lnTo>
                    <a:pt x="9735" y="117338"/>
                  </a:lnTo>
                  <a:lnTo>
                    <a:pt x="9258" y="117264"/>
                  </a:lnTo>
                  <a:lnTo>
                    <a:pt x="8782" y="117209"/>
                  </a:lnTo>
                  <a:lnTo>
                    <a:pt x="8312" y="117191"/>
                  </a:lnTo>
                  <a:lnTo>
                    <a:pt x="7842" y="117227"/>
                  </a:lnTo>
                  <a:lnTo>
                    <a:pt x="7610" y="117246"/>
                  </a:lnTo>
                  <a:lnTo>
                    <a:pt x="7378" y="117283"/>
                  </a:lnTo>
                  <a:lnTo>
                    <a:pt x="7153" y="117338"/>
                  </a:lnTo>
                  <a:lnTo>
                    <a:pt x="6921" y="117393"/>
                  </a:lnTo>
                  <a:lnTo>
                    <a:pt x="6696" y="117467"/>
                  </a:lnTo>
                  <a:lnTo>
                    <a:pt x="6477" y="117559"/>
                  </a:lnTo>
                  <a:lnTo>
                    <a:pt x="6258" y="117651"/>
                  </a:lnTo>
                  <a:lnTo>
                    <a:pt x="6039" y="117780"/>
                  </a:lnTo>
                  <a:lnTo>
                    <a:pt x="5820" y="117890"/>
                  </a:lnTo>
                  <a:lnTo>
                    <a:pt x="5608" y="118037"/>
                  </a:lnTo>
                  <a:lnTo>
                    <a:pt x="5396" y="118184"/>
                  </a:lnTo>
                  <a:lnTo>
                    <a:pt x="5190" y="118350"/>
                  </a:lnTo>
                  <a:lnTo>
                    <a:pt x="4984" y="118534"/>
                  </a:lnTo>
                  <a:lnTo>
                    <a:pt x="4784" y="118737"/>
                  </a:lnTo>
                  <a:lnTo>
                    <a:pt x="4584" y="118939"/>
                  </a:lnTo>
                  <a:lnTo>
                    <a:pt x="4391" y="119178"/>
                  </a:lnTo>
                  <a:lnTo>
                    <a:pt x="4205" y="119418"/>
                  </a:lnTo>
                  <a:lnTo>
                    <a:pt x="4018" y="119675"/>
                  </a:lnTo>
                  <a:lnTo>
                    <a:pt x="3831" y="119951"/>
                  </a:lnTo>
                  <a:lnTo>
                    <a:pt x="3657" y="120246"/>
                  </a:lnTo>
                  <a:lnTo>
                    <a:pt x="3484" y="120559"/>
                  </a:lnTo>
                  <a:lnTo>
                    <a:pt x="3310" y="120890"/>
                  </a:lnTo>
                  <a:lnTo>
                    <a:pt x="3149" y="121240"/>
                  </a:lnTo>
                  <a:lnTo>
                    <a:pt x="2988" y="121590"/>
                  </a:lnTo>
                  <a:lnTo>
                    <a:pt x="2833" y="121976"/>
                  </a:lnTo>
                  <a:lnTo>
                    <a:pt x="2679" y="122381"/>
                  </a:lnTo>
                  <a:lnTo>
                    <a:pt x="2537" y="122804"/>
                  </a:lnTo>
                  <a:lnTo>
                    <a:pt x="2396" y="123246"/>
                  </a:lnTo>
                  <a:lnTo>
                    <a:pt x="2260" y="123725"/>
                  </a:lnTo>
                  <a:lnTo>
                    <a:pt x="2132" y="124203"/>
                  </a:lnTo>
                  <a:lnTo>
                    <a:pt x="1971" y="124866"/>
                  </a:lnTo>
                  <a:lnTo>
                    <a:pt x="1810" y="125547"/>
                  </a:lnTo>
                  <a:lnTo>
                    <a:pt x="1662" y="126265"/>
                  </a:lnTo>
                  <a:lnTo>
                    <a:pt x="1526" y="127001"/>
                  </a:lnTo>
                  <a:lnTo>
                    <a:pt x="1391" y="127755"/>
                  </a:lnTo>
                  <a:lnTo>
                    <a:pt x="1269" y="128547"/>
                  </a:lnTo>
                  <a:lnTo>
                    <a:pt x="1147" y="129338"/>
                  </a:lnTo>
                  <a:lnTo>
                    <a:pt x="1037" y="130185"/>
                  </a:lnTo>
                  <a:lnTo>
                    <a:pt x="934" y="131032"/>
                  </a:lnTo>
                  <a:lnTo>
                    <a:pt x="831" y="131897"/>
                  </a:lnTo>
                  <a:lnTo>
                    <a:pt x="741" y="132799"/>
                  </a:lnTo>
                  <a:lnTo>
                    <a:pt x="657" y="133701"/>
                  </a:lnTo>
                  <a:lnTo>
                    <a:pt x="580" y="134621"/>
                  </a:lnTo>
                  <a:lnTo>
                    <a:pt x="503" y="135578"/>
                  </a:lnTo>
                  <a:lnTo>
                    <a:pt x="439" y="136535"/>
                  </a:lnTo>
                  <a:lnTo>
                    <a:pt x="374" y="137511"/>
                  </a:lnTo>
                  <a:lnTo>
                    <a:pt x="316" y="138504"/>
                  </a:lnTo>
                  <a:lnTo>
                    <a:pt x="265" y="139517"/>
                  </a:lnTo>
                  <a:lnTo>
                    <a:pt x="220" y="140529"/>
                  </a:lnTo>
                  <a:lnTo>
                    <a:pt x="181" y="141560"/>
                  </a:lnTo>
                  <a:lnTo>
                    <a:pt x="142" y="142609"/>
                  </a:lnTo>
                  <a:lnTo>
                    <a:pt x="110" y="143658"/>
                  </a:lnTo>
                  <a:lnTo>
                    <a:pt x="84" y="144726"/>
                  </a:lnTo>
                  <a:lnTo>
                    <a:pt x="59" y="145793"/>
                  </a:lnTo>
                  <a:lnTo>
                    <a:pt x="39" y="146879"/>
                  </a:lnTo>
                  <a:lnTo>
                    <a:pt x="26" y="147965"/>
                  </a:lnTo>
                  <a:lnTo>
                    <a:pt x="7" y="150174"/>
                  </a:lnTo>
                  <a:lnTo>
                    <a:pt x="1" y="152382"/>
                  </a:lnTo>
                  <a:lnTo>
                    <a:pt x="7" y="154610"/>
                  </a:lnTo>
                  <a:lnTo>
                    <a:pt x="26" y="156855"/>
                  </a:lnTo>
                  <a:lnTo>
                    <a:pt x="52" y="159101"/>
                  </a:lnTo>
                  <a:lnTo>
                    <a:pt x="84" y="161328"/>
                  </a:lnTo>
                  <a:lnTo>
                    <a:pt x="130" y="163555"/>
                  </a:lnTo>
                  <a:lnTo>
                    <a:pt x="175" y="165745"/>
                  </a:lnTo>
                  <a:lnTo>
                    <a:pt x="226" y="167935"/>
                  </a:lnTo>
                  <a:lnTo>
                    <a:pt x="336" y="172187"/>
                  </a:lnTo>
                  <a:lnTo>
                    <a:pt x="445" y="176255"/>
                  </a:lnTo>
                  <a:lnTo>
                    <a:pt x="548" y="180102"/>
                  </a:lnTo>
                  <a:lnTo>
                    <a:pt x="593" y="181905"/>
                  </a:lnTo>
                  <a:lnTo>
                    <a:pt x="625" y="183654"/>
                  </a:lnTo>
                  <a:lnTo>
                    <a:pt x="651" y="185310"/>
                  </a:lnTo>
                  <a:lnTo>
                    <a:pt x="670" y="186875"/>
                  </a:lnTo>
                  <a:lnTo>
                    <a:pt x="715" y="193483"/>
                  </a:lnTo>
                  <a:lnTo>
                    <a:pt x="741" y="196796"/>
                  </a:lnTo>
                  <a:lnTo>
                    <a:pt x="773" y="200090"/>
                  </a:lnTo>
                  <a:lnTo>
                    <a:pt x="818" y="203366"/>
                  </a:lnTo>
                  <a:lnTo>
                    <a:pt x="870" y="206624"/>
                  </a:lnTo>
                  <a:lnTo>
                    <a:pt x="902" y="208226"/>
                  </a:lnTo>
                  <a:lnTo>
                    <a:pt x="934" y="209827"/>
                  </a:lnTo>
                  <a:lnTo>
                    <a:pt x="979" y="211410"/>
                  </a:lnTo>
                  <a:lnTo>
                    <a:pt x="1024" y="212974"/>
                  </a:lnTo>
                  <a:lnTo>
                    <a:pt x="1076" y="214520"/>
                  </a:lnTo>
                  <a:lnTo>
                    <a:pt x="1127" y="216066"/>
                  </a:lnTo>
                  <a:lnTo>
                    <a:pt x="1192" y="217576"/>
                  </a:lnTo>
                  <a:lnTo>
                    <a:pt x="1263" y="219085"/>
                  </a:lnTo>
                  <a:lnTo>
                    <a:pt x="1333" y="220576"/>
                  </a:lnTo>
                  <a:lnTo>
                    <a:pt x="1417" y="222030"/>
                  </a:lnTo>
                  <a:lnTo>
                    <a:pt x="1507" y="223466"/>
                  </a:lnTo>
                  <a:lnTo>
                    <a:pt x="1604" y="224883"/>
                  </a:lnTo>
                  <a:lnTo>
                    <a:pt x="1713" y="226282"/>
                  </a:lnTo>
                  <a:lnTo>
                    <a:pt x="1829" y="227644"/>
                  </a:lnTo>
                  <a:lnTo>
                    <a:pt x="1951" y="228987"/>
                  </a:lnTo>
                  <a:lnTo>
                    <a:pt x="2087" y="230294"/>
                  </a:lnTo>
                  <a:lnTo>
                    <a:pt x="2228" y="231583"/>
                  </a:lnTo>
                  <a:lnTo>
                    <a:pt x="2383" y="232816"/>
                  </a:lnTo>
                  <a:lnTo>
                    <a:pt x="2550" y="234049"/>
                  </a:lnTo>
                  <a:lnTo>
                    <a:pt x="2724" y="235227"/>
                  </a:lnTo>
                  <a:lnTo>
                    <a:pt x="2814" y="235816"/>
                  </a:lnTo>
                  <a:lnTo>
                    <a:pt x="2911" y="236386"/>
                  </a:lnTo>
                  <a:lnTo>
                    <a:pt x="3007" y="236939"/>
                  </a:lnTo>
                  <a:lnTo>
                    <a:pt x="3104" y="237509"/>
                  </a:lnTo>
                  <a:lnTo>
                    <a:pt x="3213" y="238043"/>
                  </a:lnTo>
                  <a:lnTo>
                    <a:pt x="3316" y="238577"/>
                  </a:lnTo>
                  <a:lnTo>
                    <a:pt x="3426" y="239111"/>
                  </a:lnTo>
                  <a:lnTo>
                    <a:pt x="3542" y="239626"/>
                  </a:lnTo>
                  <a:lnTo>
                    <a:pt x="3657" y="240123"/>
                  </a:lnTo>
                  <a:lnTo>
                    <a:pt x="3773" y="240638"/>
                  </a:lnTo>
                  <a:lnTo>
                    <a:pt x="3896" y="241117"/>
                  </a:lnTo>
                  <a:lnTo>
                    <a:pt x="4024" y="241595"/>
                  </a:lnTo>
                  <a:lnTo>
                    <a:pt x="4153" y="242055"/>
                  </a:lnTo>
                  <a:lnTo>
                    <a:pt x="4288" y="242516"/>
                  </a:lnTo>
                  <a:lnTo>
                    <a:pt x="4423" y="242957"/>
                  </a:lnTo>
                  <a:lnTo>
                    <a:pt x="4565" y="243399"/>
                  </a:lnTo>
                  <a:lnTo>
                    <a:pt x="4707" y="243822"/>
                  </a:lnTo>
                  <a:lnTo>
                    <a:pt x="4855" y="244227"/>
                  </a:lnTo>
                  <a:lnTo>
                    <a:pt x="5003" y="244632"/>
                  </a:lnTo>
                  <a:lnTo>
                    <a:pt x="5157" y="245019"/>
                  </a:lnTo>
                  <a:lnTo>
                    <a:pt x="5318" y="245405"/>
                  </a:lnTo>
                  <a:lnTo>
                    <a:pt x="5479" y="245773"/>
                  </a:lnTo>
                  <a:lnTo>
                    <a:pt x="5647" y="246123"/>
                  </a:lnTo>
                  <a:lnTo>
                    <a:pt x="5814" y="246473"/>
                  </a:lnTo>
                  <a:lnTo>
                    <a:pt x="5994" y="246804"/>
                  </a:lnTo>
                  <a:lnTo>
                    <a:pt x="6168" y="247117"/>
                  </a:lnTo>
                  <a:lnTo>
                    <a:pt x="6348" y="247430"/>
                  </a:lnTo>
                  <a:lnTo>
                    <a:pt x="6535" y="247724"/>
                  </a:lnTo>
                  <a:lnTo>
                    <a:pt x="6728" y="248001"/>
                  </a:lnTo>
                  <a:lnTo>
                    <a:pt x="6921" y="248277"/>
                  </a:lnTo>
                  <a:lnTo>
                    <a:pt x="7121" y="248534"/>
                  </a:lnTo>
                  <a:lnTo>
                    <a:pt x="7327" y="248774"/>
                  </a:lnTo>
                  <a:lnTo>
                    <a:pt x="7533" y="249013"/>
                  </a:lnTo>
                  <a:lnTo>
                    <a:pt x="7745" y="249215"/>
                  </a:lnTo>
                  <a:lnTo>
                    <a:pt x="7958" y="249418"/>
                  </a:lnTo>
                  <a:lnTo>
                    <a:pt x="8183" y="249620"/>
                  </a:lnTo>
                  <a:lnTo>
                    <a:pt x="8408" y="249786"/>
                  </a:lnTo>
                  <a:lnTo>
                    <a:pt x="8640" y="249952"/>
                  </a:lnTo>
                  <a:lnTo>
                    <a:pt x="8872" y="250099"/>
                  </a:lnTo>
                  <a:lnTo>
                    <a:pt x="9110" y="250228"/>
                  </a:lnTo>
                  <a:lnTo>
                    <a:pt x="9355" y="250356"/>
                  </a:lnTo>
                  <a:lnTo>
                    <a:pt x="9606" y="250448"/>
                  </a:lnTo>
                  <a:lnTo>
                    <a:pt x="9857" y="250541"/>
                  </a:lnTo>
                  <a:lnTo>
                    <a:pt x="10114" y="250614"/>
                  </a:lnTo>
                  <a:lnTo>
                    <a:pt x="10378" y="250669"/>
                  </a:lnTo>
                  <a:lnTo>
                    <a:pt x="10649" y="250725"/>
                  </a:lnTo>
                  <a:lnTo>
                    <a:pt x="10919" y="250743"/>
                  </a:lnTo>
                  <a:lnTo>
                    <a:pt x="11202" y="250761"/>
                  </a:lnTo>
                  <a:lnTo>
                    <a:pt x="11486" y="250761"/>
                  </a:lnTo>
                  <a:lnTo>
                    <a:pt x="11775" y="250743"/>
                  </a:lnTo>
                  <a:lnTo>
                    <a:pt x="12065" y="250706"/>
                  </a:lnTo>
                  <a:lnTo>
                    <a:pt x="12368" y="250651"/>
                  </a:lnTo>
                  <a:lnTo>
                    <a:pt x="12670" y="250577"/>
                  </a:lnTo>
                  <a:lnTo>
                    <a:pt x="12979" y="250504"/>
                  </a:lnTo>
                  <a:lnTo>
                    <a:pt x="13295" y="250393"/>
                  </a:lnTo>
                  <a:lnTo>
                    <a:pt x="13617" y="250283"/>
                  </a:lnTo>
                  <a:lnTo>
                    <a:pt x="13945" y="250154"/>
                  </a:lnTo>
                  <a:lnTo>
                    <a:pt x="14273" y="250007"/>
                  </a:lnTo>
                  <a:lnTo>
                    <a:pt x="14614" y="249823"/>
                  </a:lnTo>
                  <a:lnTo>
                    <a:pt x="14956" y="249639"/>
                  </a:lnTo>
                  <a:lnTo>
                    <a:pt x="15303" y="249436"/>
                  </a:lnTo>
                  <a:lnTo>
                    <a:pt x="15657" y="249215"/>
                  </a:lnTo>
                  <a:lnTo>
                    <a:pt x="16018" y="248994"/>
                  </a:lnTo>
                  <a:lnTo>
                    <a:pt x="16385" y="248737"/>
                  </a:lnTo>
                  <a:lnTo>
                    <a:pt x="16430" y="250743"/>
                  </a:lnTo>
                  <a:lnTo>
                    <a:pt x="16481" y="252749"/>
                  </a:lnTo>
                  <a:lnTo>
                    <a:pt x="16539" y="254774"/>
                  </a:lnTo>
                  <a:lnTo>
                    <a:pt x="16604" y="256780"/>
                  </a:lnTo>
                  <a:lnTo>
                    <a:pt x="16675" y="258805"/>
                  </a:lnTo>
                  <a:lnTo>
                    <a:pt x="16752" y="260829"/>
                  </a:lnTo>
                  <a:lnTo>
                    <a:pt x="16836" y="262854"/>
                  </a:lnTo>
                  <a:lnTo>
                    <a:pt x="16932" y="264860"/>
                  </a:lnTo>
                  <a:lnTo>
                    <a:pt x="17035" y="266866"/>
                  </a:lnTo>
                  <a:lnTo>
                    <a:pt x="17151" y="268854"/>
                  </a:lnTo>
                  <a:lnTo>
                    <a:pt x="17280" y="270824"/>
                  </a:lnTo>
                  <a:lnTo>
                    <a:pt x="17421" y="272793"/>
                  </a:lnTo>
                  <a:lnTo>
                    <a:pt x="17569" y="274744"/>
                  </a:lnTo>
                  <a:lnTo>
                    <a:pt x="17653" y="275701"/>
                  </a:lnTo>
                  <a:lnTo>
                    <a:pt x="17737" y="276677"/>
                  </a:lnTo>
                  <a:lnTo>
                    <a:pt x="17827" y="277634"/>
                  </a:lnTo>
                  <a:lnTo>
                    <a:pt x="17924" y="278573"/>
                  </a:lnTo>
                  <a:lnTo>
                    <a:pt x="18020" y="279530"/>
                  </a:lnTo>
                  <a:lnTo>
                    <a:pt x="18117" y="280468"/>
                  </a:lnTo>
                  <a:lnTo>
                    <a:pt x="18226" y="281407"/>
                  </a:lnTo>
                  <a:lnTo>
                    <a:pt x="18336" y="282327"/>
                  </a:lnTo>
                  <a:lnTo>
                    <a:pt x="18445" y="283248"/>
                  </a:lnTo>
                  <a:lnTo>
                    <a:pt x="18567" y="284168"/>
                  </a:lnTo>
                  <a:lnTo>
                    <a:pt x="18690" y="285070"/>
                  </a:lnTo>
                  <a:lnTo>
                    <a:pt x="18812" y="285972"/>
                  </a:lnTo>
                  <a:lnTo>
                    <a:pt x="18947" y="286855"/>
                  </a:lnTo>
                  <a:lnTo>
                    <a:pt x="19082" y="287739"/>
                  </a:lnTo>
                  <a:lnTo>
                    <a:pt x="19224" y="288604"/>
                  </a:lnTo>
                  <a:lnTo>
                    <a:pt x="19372" y="289469"/>
                  </a:lnTo>
                  <a:lnTo>
                    <a:pt x="19527" y="290334"/>
                  </a:lnTo>
                  <a:lnTo>
                    <a:pt x="19681" y="291181"/>
                  </a:lnTo>
                  <a:lnTo>
                    <a:pt x="19842" y="292009"/>
                  </a:lnTo>
                  <a:lnTo>
                    <a:pt x="20009" y="292837"/>
                  </a:lnTo>
                  <a:lnTo>
                    <a:pt x="20183" y="293665"/>
                  </a:lnTo>
                  <a:lnTo>
                    <a:pt x="20363" y="294475"/>
                  </a:lnTo>
                  <a:lnTo>
                    <a:pt x="20550" y="295267"/>
                  </a:lnTo>
                  <a:lnTo>
                    <a:pt x="20737" y="296058"/>
                  </a:lnTo>
                  <a:lnTo>
                    <a:pt x="20936" y="296831"/>
                  </a:lnTo>
                  <a:lnTo>
                    <a:pt x="21142" y="297586"/>
                  </a:lnTo>
                  <a:lnTo>
                    <a:pt x="21348" y="298340"/>
                  </a:lnTo>
                  <a:lnTo>
                    <a:pt x="21561" y="299077"/>
                  </a:lnTo>
                  <a:lnTo>
                    <a:pt x="21786" y="299813"/>
                  </a:lnTo>
                  <a:lnTo>
                    <a:pt x="22011" y="300512"/>
                  </a:lnTo>
                  <a:lnTo>
                    <a:pt x="22250" y="301230"/>
                  </a:lnTo>
                  <a:lnTo>
                    <a:pt x="22488" y="301911"/>
                  </a:lnTo>
                  <a:lnTo>
                    <a:pt x="22739" y="302592"/>
                  </a:lnTo>
                  <a:lnTo>
                    <a:pt x="22990" y="303255"/>
                  </a:lnTo>
                  <a:lnTo>
                    <a:pt x="23254" y="303899"/>
                  </a:lnTo>
                  <a:lnTo>
                    <a:pt x="23524" y="304525"/>
                  </a:lnTo>
                  <a:lnTo>
                    <a:pt x="23801" y="305151"/>
                  </a:lnTo>
                  <a:lnTo>
                    <a:pt x="24084" y="305758"/>
                  </a:lnTo>
                  <a:lnTo>
                    <a:pt x="24419" y="306439"/>
                  </a:lnTo>
                  <a:lnTo>
                    <a:pt x="24760" y="307083"/>
                  </a:lnTo>
                  <a:lnTo>
                    <a:pt x="25108" y="307709"/>
                  </a:lnTo>
                  <a:lnTo>
                    <a:pt x="25462" y="308316"/>
                  </a:lnTo>
                  <a:lnTo>
                    <a:pt x="25823" y="308887"/>
                  </a:lnTo>
                  <a:lnTo>
                    <a:pt x="26183" y="309421"/>
                  </a:lnTo>
                  <a:lnTo>
                    <a:pt x="26557" y="309936"/>
                  </a:lnTo>
                  <a:lnTo>
                    <a:pt x="26936" y="310433"/>
                  </a:lnTo>
                  <a:lnTo>
                    <a:pt x="27316" y="310912"/>
                  </a:lnTo>
                  <a:lnTo>
                    <a:pt x="27702" y="311353"/>
                  </a:lnTo>
                  <a:lnTo>
                    <a:pt x="28095" y="311777"/>
                  </a:lnTo>
                  <a:lnTo>
                    <a:pt x="28494" y="312182"/>
                  </a:lnTo>
                  <a:lnTo>
                    <a:pt x="28893" y="312550"/>
                  </a:lnTo>
                  <a:lnTo>
                    <a:pt x="29299" y="312899"/>
                  </a:lnTo>
                  <a:lnTo>
                    <a:pt x="29711" y="313249"/>
                  </a:lnTo>
                  <a:lnTo>
                    <a:pt x="30123" y="313562"/>
                  </a:lnTo>
                  <a:lnTo>
                    <a:pt x="30542" y="313856"/>
                  </a:lnTo>
                  <a:lnTo>
                    <a:pt x="30966" y="314133"/>
                  </a:lnTo>
                  <a:lnTo>
                    <a:pt x="31391" y="314390"/>
                  </a:lnTo>
                  <a:lnTo>
                    <a:pt x="31816" y="314611"/>
                  </a:lnTo>
                  <a:lnTo>
                    <a:pt x="32248" y="314832"/>
                  </a:lnTo>
                  <a:lnTo>
                    <a:pt x="32685" y="315053"/>
                  </a:lnTo>
                  <a:lnTo>
                    <a:pt x="33117" y="315237"/>
                  </a:lnTo>
                  <a:lnTo>
                    <a:pt x="33554" y="315403"/>
                  </a:lnTo>
                  <a:lnTo>
                    <a:pt x="33999" y="315568"/>
                  </a:lnTo>
                  <a:lnTo>
                    <a:pt x="34443" y="315697"/>
                  </a:lnTo>
                  <a:lnTo>
                    <a:pt x="34887" y="315826"/>
                  </a:lnTo>
                  <a:lnTo>
                    <a:pt x="35331" y="315936"/>
                  </a:lnTo>
                  <a:lnTo>
                    <a:pt x="35782" y="316047"/>
                  </a:lnTo>
                  <a:lnTo>
                    <a:pt x="36226" y="316139"/>
                  </a:lnTo>
                  <a:lnTo>
                    <a:pt x="36677" y="316212"/>
                  </a:lnTo>
                  <a:lnTo>
                    <a:pt x="37127" y="316268"/>
                  </a:lnTo>
                  <a:lnTo>
                    <a:pt x="38029" y="316378"/>
                  </a:lnTo>
                  <a:lnTo>
                    <a:pt x="38936" y="316433"/>
                  </a:lnTo>
                  <a:lnTo>
                    <a:pt x="39838" y="316452"/>
                  </a:lnTo>
                  <a:lnTo>
                    <a:pt x="40739" y="316452"/>
                  </a:lnTo>
                  <a:lnTo>
                    <a:pt x="41640" y="316415"/>
                  </a:lnTo>
                  <a:lnTo>
                    <a:pt x="42535" y="316378"/>
                  </a:lnTo>
                  <a:lnTo>
                    <a:pt x="43417" y="316304"/>
                  </a:lnTo>
                  <a:lnTo>
                    <a:pt x="44299" y="316231"/>
                  </a:lnTo>
                  <a:lnTo>
                    <a:pt x="46024" y="316065"/>
                  </a:lnTo>
                  <a:lnTo>
                    <a:pt x="47698" y="315900"/>
                  </a:lnTo>
                  <a:lnTo>
                    <a:pt x="48509" y="315826"/>
                  </a:lnTo>
                  <a:lnTo>
                    <a:pt x="49308" y="315771"/>
                  </a:lnTo>
                  <a:lnTo>
                    <a:pt x="50080" y="315752"/>
                  </a:lnTo>
                  <a:lnTo>
                    <a:pt x="50840" y="315734"/>
                  </a:lnTo>
                  <a:lnTo>
                    <a:pt x="88127" y="315992"/>
                  </a:lnTo>
                  <a:lnTo>
                    <a:pt x="88243" y="319323"/>
                  </a:lnTo>
                  <a:lnTo>
                    <a:pt x="88372" y="322673"/>
                  </a:lnTo>
                  <a:lnTo>
                    <a:pt x="88514" y="326023"/>
                  </a:lnTo>
                  <a:lnTo>
                    <a:pt x="88668" y="329354"/>
                  </a:lnTo>
                  <a:lnTo>
                    <a:pt x="88829" y="332704"/>
                  </a:lnTo>
                  <a:lnTo>
                    <a:pt x="88997" y="336035"/>
                  </a:lnTo>
                  <a:lnTo>
                    <a:pt x="89177" y="339385"/>
                  </a:lnTo>
                  <a:lnTo>
                    <a:pt x="89357" y="342717"/>
                  </a:lnTo>
                  <a:lnTo>
                    <a:pt x="89737" y="349398"/>
                  </a:lnTo>
                  <a:lnTo>
                    <a:pt x="90117" y="356043"/>
                  </a:lnTo>
                  <a:lnTo>
                    <a:pt x="90490" y="362705"/>
                  </a:lnTo>
                  <a:lnTo>
                    <a:pt x="90670" y="366018"/>
                  </a:lnTo>
                  <a:lnTo>
                    <a:pt x="90851" y="369332"/>
                  </a:lnTo>
                  <a:lnTo>
                    <a:pt x="90876" y="369681"/>
                  </a:lnTo>
                  <a:lnTo>
                    <a:pt x="90909" y="370013"/>
                  </a:lnTo>
                  <a:lnTo>
                    <a:pt x="90947" y="370307"/>
                  </a:lnTo>
                  <a:lnTo>
                    <a:pt x="90992" y="370583"/>
                  </a:lnTo>
                  <a:lnTo>
                    <a:pt x="91050" y="370822"/>
                  </a:lnTo>
                  <a:lnTo>
                    <a:pt x="91108" y="371062"/>
                  </a:lnTo>
                  <a:lnTo>
                    <a:pt x="91179" y="371264"/>
                  </a:lnTo>
                  <a:lnTo>
                    <a:pt x="91250" y="371467"/>
                  </a:lnTo>
                  <a:lnTo>
                    <a:pt x="91018" y="371724"/>
                  </a:lnTo>
                  <a:lnTo>
                    <a:pt x="90793" y="372019"/>
                  </a:lnTo>
                  <a:lnTo>
                    <a:pt x="90561" y="372313"/>
                  </a:lnTo>
                  <a:lnTo>
                    <a:pt x="90342" y="372626"/>
                  </a:lnTo>
                  <a:lnTo>
                    <a:pt x="90117" y="372957"/>
                  </a:lnTo>
                  <a:lnTo>
                    <a:pt x="89898" y="373307"/>
                  </a:lnTo>
                  <a:lnTo>
                    <a:pt x="89679" y="373657"/>
                  </a:lnTo>
                  <a:lnTo>
                    <a:pt x="89466" y="374043"/>
                  </a:lnTo>
                  <a:lnTo>
                    <a:pt x="89254" y="374430"/>
                  </a:lnTo>
                  <a:lnTo>
                    <a:pt x="89048" y="374835"/>
                  </a:lnTo>
                  <a:lnTo>
                    <a:pt x="88848" y="375258"/>
                  </a:lnTo>
                  <a:lnTo>
                    <a:pt x="88649" y="375700"/>
                  </a:lnTo>
                  <a:lnTo>
                    <a:pt x="88456" y="376142"/>
                  </a:lnTo>
                  <a:lnTo>
                    <a:pt x="88263" y="376620"/>
                  </a:lnTo>
                  <a:lnTo>
                    <a:pt x="88082" y="377099"/>
                  </a:lnTo>
                  <a:lnTo>
                    <a:pt x="87902" y="377596"/>
                  </a:lnTo>
                  <a:lnTo>
                    <a:pt x="87715" y="378130"/>
                  </a:lnTo>
                  <a:lnTo>
                    <a:pt x="87535" y="378682"/>
                  </a:lnTo>
                  <a:lnTo>
                    <a:pt x="87361" y="379234"/>
                  </a:lnTo>
                  <a:lnTo>
                    <a:pt x="87194" y="379804"/>
                  </a:lnTo>
                  <a:lnTo>
                    <a:pt x="87033" y="380393"/>
                  </a:lnTo>
                  <a:lnTo>
                    <a:pt x="86872" y="380982"/>
                  </a:lnTo>
                  <a:lnTo>
                    <a:pt x="86724" y="381590"/>
                  </a:lnTo>
                  <a:lnTo>
                    <a:pt x="86582" y="382197"/>
                  </a:lnTo>
                  <a:lnTo>
                    <a:pt x="86447" y="382823"/>
                  </a:lnTo>
                  <a:lnTo>
                    <a:pt x="86312" y="383467"/>
                  </a:lnTo>
                  <a:lnTo>
                    <a:pt x="86190" y="384111"/>
                  </a:lnTo>
                  <a:lnTo>
                    <a:pt x="86067" y="384756"/>
                  </a:lnTo>
                  <a:lnTo>
                    <a:pt x="85958" y="385418"/>
                  </a:lnTo>
                  <a:lnTo>
                    <a:pt x="85848" y="386081"/>
                  </a:lnTo>
                  <a:lnTo>
                    <a:pt x="85745" y="386762"/>
                  </a:lnTo>
                  <a:lnTo>
                    <a:pt x="85649" y="387443"/>
                  </a:lnTo>
                  <a:lnTo>
                    <a:pt x="85565" y="388142"/>
                  </a:lnTo>
                  <a:lnTo>
                    <a:pt x="85482" y="388842"/>
                  </a:lnTo>
                  <a:lnTo>
                    <a:pt x="85404" y="389541"/>
                  </a:lnTo>
                  <a:lnTo>
                    <a:pt x="85333" y="390259"/>
                  </a:lnTo>
                  <a:lnTo>
                    <a:pt x="85263" y="390958"/>
                  </a:lnTo>
                  <a:lnTo>
                    <a:pt x="85205" y="391676"/>
                  </a:lnTo>
                  <a:lnTo>
                    <a:pt x="85153" y="392412"/>
                  </a:lnTo>
                  <a:lnTo>
                    <a:pt x="85108" y="393130"/>
                  </a:lnTo>
                  <a:lnTo>
                    <a:pt x="85063" y="393866"/>
                  </a:lnTo>
                  <a:lnTo>
                    <a:pt x="85031" y="394603"/>
                  </a:lnTo>
                  <a:lnTo>
                    <a:pt x="84999" y="395339"/>
                  </a:lnTo>
                  <a:lnTo>
                    <a:pt x="84973" y="396075"/>
                  </a:lnTo>
                  <a:lnTo>
                    <a:pt x="84954" y="396811"/>
                  </a:lnTo>
                  <a:lnTo>
                    <a:pt x="84947" y="397548"/>
                  </a:lnTo>
                  <a:lnTo>
                    <a:pt x="84941" y="398284"/>
                  </a:lnTo>
                  <a:lnTo>
                    <a:pt x="84941" y="399038"/>
                  </a:lnTo>
                  <a:lnTo>
                    <a:pt x="84941" y="399775"/>
                  </a:lnTo>
                  <a:lnTo>
                    <a:pt x="84954" y="400511"/>
                  </a:lnTo>
                  <a:lnTo>
                    <a:pt x="84973" y="401266"/>
                  </a:lnTo>
                  <a:lnTo>
                    <a:pt x="84999" y="402002"/>
                  </a:lnTo>
                  <a:lnTo>
                    <a:pt x="85024" y="402738"/>
                  </a:lnTo>
                  <a:lnTo>
                    <a:pt x="85057" y="403474"/>
                  </a:lnTo>
                  <a:lnTo>
                    <a:pt x="85102" y="404211"/>
                  </a:lnTo>
                  <a:lnTo>
                    <a:pt x="85147" y="404928"/>
                  </a:lnTo>
                  <a:lnTo>
                    <a:pt x="85198" y="405665"/>
                  </a:lnTo>
                  <a:lnTo>
                    <a:pt x="85256" y="406382"/>
                  </a:lnTo>
                  <a:lnTo>
                    <a:pt x="85321" y="407100"/>
                  </a:lnTo>
                  <a:lnTo>
                    <a:pt x="85391" y="407818"/>
                  </a:lnTo>
                  <a:lnTo>
                    <a:pt x="85469" y="408517"/>
                  </a:lnTo>
                  <a:lnTo>
                    <a:pt x="85546" y="409235"/>
                  </a:lnTo>
                  <a:lnTo>
                    <a:pt x="85636" y="409935"/>
                  </a:lnTo>
                  <a:lnTo>
                    <a:pt x="85726" y="410616"/>
                  </a:lnTo>
                  <a:lnTo>
                    <a:pt x="85823" y="411297"/>
                  </a:lnTo>
                  <a:lnTo>
                    <a:pt x="85932" y="411978"/>
                  </a:lnTo>
                  <a:lnTo>
                    <a:pt x="86042" y="412659"/>
                  </a:lnTo>
                  <a:lnTo>
                    <a:pt x="86157" y="413321"/>
                  </a:lnTo>
                  <a:lnTo>
                    <a:pt x="86280" y="413966"/>
                  </a:lnTo>
                  <a:lnTo>
                    <a:pt x="86402" y="414610"/>
                  </a:lnTo>
                  <a:lnTo>
                    <a:pt x="86537" y="415236"/>
                  </a:lnTo>
                  <a:lnTo>
                    <a:pt x="86672" y="415861"/>
                  </a:lnTo>
                  <a:lnTo>
                    <a:pt x="86821" y="416487"/>
                  </a:lnTo>
                  <a:lnTo>
                    <a:pt x="86969" y="417095"/>
                  </a:lnTo>
                  <a:lnTo>
                    <a:pt x="87123" y="417684"/>
                  </a:lnTo>
                  <a:lnTo>
                    <a:pt x="87284" y="418273"/>
                  </a:lnTo>
                  <a:lnTo>
                    <a:pt x="87451" y="418843"/>
                  </a:lnTo>
                  <a:lnTo>
                    <a:pt x="87625" y="419395"/>
                  </a:lnTo>
                  <a:lnTo>
                    <a:pt x="87806" y="419947"/>
                  </a:lnTo>
                  <a:lnTo>
                    <a:pt x="87986" y="420463"/>
                  </a:lnTo>
                  <a:lnTo>
                    <a:pt x="88173" y="420978"/>
                  </a:lnTo>
                  <a:lnTo>
                    <a:pt x="88366" y="421475"/>
                  </a:lnTo>
                  <a:lnTo>
                    <a:pt x="88565" y="421954"/>
                  </a:lnTo>
                  <a:lnTo>
                    <a:pt x="88765" y="422432"/>
                  </a:lnTo>
                  <a:lnTo>
                    <a:pt x="88971" y="422874"/>
                  </a:lnTo>
                  <a:lnTo>
                    <a:pt x="89177" y="423297"/>
                  </a:lnTo>
                  <a:lnTo>
                    <a:pt x="89389" y="423721"/>
                  </a:lnTo>
                  <a:lnTo>
                    <a:pt x="89602" y="424107"/>
                  </a:lnTo>
                  <a:lnTo>
                    <a:pt x="89821" y="424494"/>
                  </a:lnTo>
                  <a:lnTo>
                    <a:pt x="90046" y="424843"/>
                  </a:lnTo>
                  <a:lnTo>
                    <a:pt x="90271" y="425193"/>
                  </a:lnTo>
                  <a:lnTo>
                    <a:pt x="90497" y="425524"/>
                  </a:lnTo>
                  <a:lnTo>
                    <a:pt x="90722" y="425837"/>
                  </a:lnTo>
                  <a:lnTo>
                    <a:pt x="90960" y="426132"/>
                  </a:lnTo>
                  <a:lnTo>
                    <a:pt x="91192" y="426408"/>
                  </a:lnTo>
                  <a:lnTo>
                    <a:pt x="91430" y="426684"/>
                  </a:lnTo>
                  <a:lnTo>
                    <a:pt x="91668" y="426923"/>
                  </a:lnTo>
                  <a:lnTo>
                    <a:pt x="91906" y="427144"/>
                  </a:lnTo>
                  <a:lnTo>
                    <a:pt x="92151" y="427365"/>
                  </a:lnTo>
                  <a:lnTo>
                    <a:pt x="92396" y="427567"/>
                  </a:lnTo>
                  <a:lnTo>
                    <a:pt x="92647" y="427733"/>
                  </a:lnTo>
                  <a:lnTo>
                    <a:pt x="92891" y="427899"/>
                  </a:lnTo>
                  <a:lnTo>
                    <a:pt x="93142" y="428046"/>
                  </a:lnTo>
                  <a:lnTo>
                    <a:pt x="93394" y="428175"/>
                  </a:lnTo>
                  <a:lnTo>
                    <a:pt x="93645" y="428304"/>
                  </a:lnTo>
                  <a:lnTo>
                    <a:pt x="93896" y="428396"/>
                  </a:lnTo>
                  <a:lnTo>
                    <a:pt x="94147" y="428469"/>
                  </a:lnTo>
                  <a:lnTo>
                    <a:pt x="94404" y="428543"/>
                  </a:lnTo>
                  <a:lnTo>
                    <a:pt x="94655" y="428580"/>
                  </a:lnTo>
                  <a:lnTo>
                    <a:pt x="94913" y="428617"/>
                  </a:lnTo>
                  <a:lnTo>
                    <a:pt x="95164" y="428635"/>
                  </a:lnTo>
                  <a:lnTo>
                    <a:pt x="95421" y="428635"/>
                  </a:lnTo>
                  <a:lnTo>
                    <a:pt x="95673" y="428617"/>
                  </a:lnTo>
                  <a:lnTo>
                    <a:pt x="95930" y="428580"/>
                  </a:lnTo>
                  <a:lnTo>
                    <a:pt x="96181" y="428525"/>
                  </a:lnTo>
                  <a:lnTo>
                    <a:pt x="96439" y="428469"/>
                  </a:lnTo>
                  <a:lnTo>
                    <a:pt x="96690" y="428377"/>
                  </a:lnTo>
                  <a:lnTo>
                    <a:pt x="96941" y="428285"/>
                  </a:lnTo>
                  <a:lnTo>
                    <a:pt x="97192" y="428156"/>
                  </a:lnTo>
                  <a:lnTo>
                    <a:pt x="97443" y="428028"/>
                  </a:lnTo>
                  <a:lnTo>
                    <a:pt x="97694" y="427880"/>
                  </a:lnTo>
                  <a:lnTo>
                    <a:pt x="97945" y="427715"/>
                  </a:lnTo>
                  <a:lnTo>
                    <a:pt x="98190" y="427531"/>
                  </a:lnTo>
                  <a:lnTo>
                    <a:pt x="98434" y="427347"/>
                  </a:lnTo>
                  <a:lnTo>
                    <a:pt x="98679" y="427126"/>
                  </a:lnTo>
                  <a:lnTo>
                    <a:pt x="98924" y="426886"/>
                  </a:lnTo>
                  <a:lnTo>
                    <a:pt x="99162" y="426647"/>
                  </a:lnTo>
                  <a:lnTo>
                    <a:pt x="99400" y="426390"/>
                  </a:lnTo>
                  <a:lnTo>
                    <a:pt x="99632" y="426113"/>
                  </a:lnTo>
                  <a:lnTo>
                    <a:pt x="99870" y="425819"/>
                  </a:lnTo>
                  <a:lnTo>
                    <a:pt x="100102" y="425506"/>
                  </a:lnTo>
                  <a:lnTo>
                    <a:pt x="100327" y="425175"/>
                  </a:lnTo>
                  <a:lnTo>
                    <a:pt x="100552" y="424825"/>
                  </a:lnTo>
                  <a:lnTo>
                    <a:pt x="100778" y="424475"/>
                  </a:lnTo>
                  <a:lnTo>
                    <a:pt x="100997" y="424089"/>
                  </a:lnTo>
                  <a:lnTo>
                    <a:pt x="101209" y="423702"/>
                  </a:lnTo>
                  <a:lnTo>
                    <a:pt x="101421" y="423297"/>
                  </a:lnTo>
                  <a:lnTo>
                    <a:pt x="101634" y="422874"/>
                  </a:lnTo>
                  <a:lnTo>
                    <a:pt x="101840" y="422432"/>
                  </a:lnTo>
                  <a:lnTo>
                    <a:pt x="102039" y="421972"/>
                  </a:lnTo>
                  <a:lnTo>
                    <a:pt x="102239" y="421494"/>
                  </a:lnTo>
                  <a:lnTo>
                    <a:pt x="102432" y="421015"/>
                  </a:lnTo>
                  <a:lnTo>
                    <a:pt x="102625" y="420500"/>
                  </a:lnTo>
                  <a:lnTo>
                    <a:pt x="102812" y="419984"/>
                  </a:lnTo>
                  <a:lnTo>
                    <a:pt x="102986" y="419451"/>
                  </a:lnTo>
                  <a:lnTo>
                    <a:pt x="103160" y="418917"/>
                  </a:lnTo>
                  <a:lnTo>
                    <a:pt x="103321" y="418365"/>
                  </a:lnTo>
                  <a:lnTo>
                    <a:pt x="103482" y="417812"/>
                  </a:lnTo>
                  <a:lnTo>
                    <a:pt x="103636" y="417242"/>
                  </a:lnTo>
                  <a:lnTo>
                    <a:pt x="103778" y="416653"/>
                  </a:lnTo>
                  <a:lnTo>
                    <a:pt x="103919" y="416064"/>
                  </a:lnTo>
                  <a:lnTo>
                    <a:pt x="104054" y="415475"/>
                  </a:lnTo>
                  <a:lnTo>
                    <a:pt x="104183" y="414867"/>
                  </a:lnTo>
                  <a:lnTo>
                    <a:pt x="104306" y="414260"/>
                  </a:lnTo>
                  <a:lnTo>
                    <a:pt x="104421" y="413634"/>
                  </a:lnTo>
                  <a:lnTo>
                    <a:pt x="104531" y="413008"/>
                  </a:lnTo>
                  <a:lnTo>
                    <a:pt x="104640" y="412364"/>
                  </a:lnTo>
                  <a:lnTo>
                    <a:pt x="104737" y="411720"/>
                  </a:lnTo>
                  <a:lnTo>
                    <a:pt x="104827" y="411076"/>
                  </a:lnTo>
                  <a:lnTo>
                    <a:pt x="104917" y="410413"/>
                  </a:lnTo>
                  <a:lnTo>
                    <a:pt x="104994" y="409751"/>
                  </a:lnTo>
                  <a:lnTo>
                    <a:pt x="105072" y="409088"/>
                  </a:lnTo>
                  <a:lnTo>
                    <a:pt x="105142" y="408425"/>
                  </a:lnTo>
                  <a:lnTo>
                    <a:pt x="105207" y="407744"/>
                  </a:lnTo>
                  <a:lnTo>
                    <a:pt x="105265" y="407063"/>
                  </a:lnTo>
                  <a:lnTo>
                    <a:pt x="105316" y="406382"/>
                  </a:lnTo>
                  <a:lnTo>
                    <a:pt x="105361" y="405701"/>
                  </a:lnTo>
                  <a:lnTo>
                    <a:pt x="105400" y="405020"/>
                  </a:lnTo>
                  <a:lnTo>
                    <a:pt x="105432" y="404321"/>
                  </a:lnTo>
                  <a:lnTo>
                    <a:pt x="105464" y="403640"/>
                  </a:lnTo>
                  <a:lnTo>
                    <a:pt x="105484" y="402941"/>
                  </a:lnTo>
                  <a:lnTo>
                    <a:pt x="105503" y="402241"/>
                  </a:lnTo>
                  <a:lnTo>
                    <a:pt x="105509" y="401542"/>
                  </a:lnTo>
                  <a:lnTo>
                    <a:pt x="105516" y="400842"/>
                  </a:lnTo>
                  <a:lnTo>
                    <a:pt x="105516" y="400143"/>
                  </a:lnTo>
                  <a:lnTo>
                    <a:pt x="105509" y="399462"/>
                  </a:lnTo>
                  <a:lnTo>
                    <a:pt x="105497" y="398762"/>
                  </a:lnTo>
                  <a:lnTo>
                    <a:pt x="105484" y="398063"/>
                  </a:lnTo>
                  <a:lnTo>
                    <a:pt x="105458" y="397364"/>
                  </a:lnTo>
                  <a:lnTo>
                    <a:pt x="105432" y="396664"/>
                  </a:lnTo>
                  <a:lnTo>
                    <a:pt x="105394" y="395983"/>
                  </a:lnTo>
                  <a:lnTo>
                    <a:pt x="105355" y="395302"/>
                  </a:lnTo>
                  <a:lnTo>
                    <a:pt x="105310" y="394603"/>
                  </a:lnTo>
                  <a:lnTo>
                    <a:pt x="105258" y="393922"/>
                  </a:lnTo>
                  <a:lnTo>
                    <a:pt x="105200" y="393241"/>
                  </a:lnTo>
                  <a:lnTo>
                    <a:pt x="105136" y="392578"/>
                  </a:lnTo>
                  <a:lnTo>
                    <a:pt x="105065" y="391897"/>
                  </a:lnTo>
                  <a:lnTo>
                    <a:pt x="104994" y="391234"/>
                  </a:lnTo>
                  <a:lnTo>
                    <a:pt x="104911" y="390572"/>
                  </a:lnTo>
                  <a:lnTo>
                    <a:pt x="104827" y="389928"/>
                  </a:lnTo>
                  <a:lnTo>
                    <a:pt x="104737" y="389265"/>
                  </a:lnTo>
                  <a:lnTo>
                    <a:pt x="104640" y="388621"/>
                  </a:lnTo>
                  <a:lnTo>
                    <a:pt x="104537" y="387995"/>
                  </a:lnTo>
                  <a:lnTo>
                    <a:pt x="104434" y="387351"/>
                  </a:lnTo>
                  <a:lnTo>
                    <a:pt x="104318" y="386743"/>
                  </a:lnTo>
                  <a:lnTo>
                    <a:pt x="104203" y="386118"/>
                  </a:lnTo>
                  <a:lnTo>
                    <a:pt x="104074" y="385510"/>
                  </a:lnTo>
                  <a:lnTo>
                    <a:pt x="103945" y="384921"/>
                  </a:lnTo>
                  <a:lnTo>
                    <a:pt x="103810" y="384332"/>
                  </a:lnTo>
                  <a:lnTo>
                    <a:pt x="103668" y="383743"/>
                  </a:lnTo>
                  <a:lnTo>
                    <a:pt x="103527" y="383173"/>
                  </a:lnTo>
                  <a:lnTo>
                    <a:pt x="103372" y="382621"/>
                  </a:lnTo>
                  <a:lnTo>
                    <a:pt x="103218" y="382068"/>
                  </a:lnTo>
                  <a:lnTo>
                    <a:pt x="103057" y="381516"/>
                  </a:lnTo>
                  <a:lnTo>
                    <a:pt x="102889" y="381001"/>
                  </a:lnTo>
                  <a:lnTo>
                    <a:pt x="102715" y="380485"/>
                  </a:lnTo>
                  <a:lnTo>
                    <a:pt x="102535" y="379970"/>
                  </a:lnTo>
                  <a:lnTo>
                    <a:pt x="102355" y="379473"/>
                  </a:lnTo>
                  <a:lnTo>
                    <a:pt x="102348" y="379105"/>
                  </a:lnTo>
                  <a:lnTo>
                    <a:pt x="102329" y="378737"/>
                  </a:lnTo>
                  <a:lnTo>
                    <a:pt x="102297" y="378350"/>
                  </a:lnTo>
                  <a:lnTo>
                    <a:pt x="102258" y="377982"/>
                  </a:lnTo>
                  <a:lnTo>
                    <a:pt x="102226" y="377798"/>
                  </a:lnTo>
                  <a:lnTo>
                    <a:pt x="102200" y="377614"/>
                  </a:lnTo>
                  <a:lnTo>
                    <a:pt x="102162" y="377448"/>
                  </a:lnTo>
                  <a:lnTo>
                    <a:pt x="102123" y="377264"/>
                  </a:lnTo>
                  <a:lnTo>
                    <a:pt x="102078" y="377099"/>
                  </a:lnTo>
                  <a:lnTo>
                    <a:pt x="102033" y="376933"/>
                  </a:lnTo>
                  <a:lnTo>
                    <a:pt x="101982" y="376767"/>
                  </a:lnTo>
                  <a:lnTo>
                    <a:pt x="101924" y="376620"/>
                  </a:lnTo>
                  <a:lnTo>
                    <a:pt x="101743" y="376123"/>
                  </a:lnTo>
                  <a:lnTo>
                    <a:pt x="101557" y="375645"/>
                  </a:lnTo>
                  <a:lnTo>
                    <a:pt x="101370" y="375166"/>
                  </a:lnTo>
                  <a:lnTo>
                    <a:pt x="101177" y="374724"/>
                  </a:lnTo>
                  <a:lnTo>
                    <a:pt x="100984" y="374301"/>
                  </a:lnTo>
                  <a:lnTo>
                    <a:pt x="100784" y="373896"/>
                  </a:lnTo>
                  <a:lnTo>
                    <a:pt x="100578" y="373510"/>
                  </a:lnTo>
                  <a:lnTo>
                    <a:pt x="100372" y="373123"/>
                  </a:lnTo>
                  <a:lnTo>
                    <a:pt x="100160" y="372773"/>
                  </a:lnTo>
                  <a:lnTo>
                    <a:pt x="99947" y="372442"/>
                  </a:lnTo>
                  <a:lnTo>
                    <a:pt x="99728" y="372111"/>
                  </a:lnTo>
                  <a:lnTo>
                    <a:pt x="99509" y="371816"/>
                  </a:lnTo>
                  <a:lnTo>
                    <a:pt x="99284" y="371540"/>
                  </a:lnTo>
                  <a:lnTo>
                    <a:pt x="99059" y="371283"/>
                  </a:lnTo>
                  <a:lnTo>
                    <a:pt x="98833" y="371025"/>
                  </a:lnTo>
                  <a:lnTo>
                    <a:pt x="98602" y="370804"/>
                  </a:lnTo>
                  <a:lnTo>
                    <a:pt x="98969" y="367436"/>
                  </a:lnTo>
                  <a:lnTo>
                    <a:pt x="99323" y="364049"/>
                  </a:lnTo>
                  <a:lnTo>
                    <a:pt x="99677" y="360662"/>
                  </a:lnTo>
                  <a:lnTo>
                    <a:pt x="100012" y="357257"/>
                  </a:lnTo>
                  <a:lnTo>
                    <a:pt x="100346" y="353852"/>
                  </a:lnTo>
                  <a:lnTo>
                    <a:pt x="100668" y="350429"/>
                  </a:lnTo>
                  <a:lnTo>
                    <a:pt x="100990" y="347005"/>
                  </a:lnTo>
                  <a:lnTo>
                    <a:pt x="101299" y="343563"/>
                  </a:lnTo>
                  <a:lnTo>
                    <a:pt x="101608" y="340140"/>
                  </a:lnTo>
                  <a:lnTo>
                    <a:pt x="101904" y="336698"/>
                  </a:lnTo>
                  <a:lnTo>
                    <a:pt x="102200" y="333275"/>
                  </a:lnTo>
                  <a:lnTo>
                    <a:pt x="102490" y="329833"/>
                  </a:lnTo>
                  <a:lnTo>
                    <a:pt x="103057" y="322986"/>
                  </a:lnTo>
                  <a:lnTo>
                    <a:pt x="103610" y="316157"/>
                  </a:lnTo>
                  <a:lnTo>
                    <a:pt x="106237" y="316212"/>
                  </a:lnTo>
                  <a:lnTo>
                    <a:pt x="108864" y="316286"/>
                  </a:lnTo>
                  <a:lnTo>
                    <a:pt x="114117" y="316488"/>
                  </a:lnTo>
                  <a:lnTo>
                    <a:pt x="119376" y="316691"/>
                  </a:lnTo>
                  <a:lnTo>
                    <a:pt x="122009" y="316783"/>
                  </a:lnTo>
                  <a:lnTo>
                    <a:pt x="124636" y="316838"/>
                  </a:lnTo>
                  <a:lnTo>
                    <a:pt x="127269" y="316893"/>
                  </a:lnTo>
                  <a:lnTo>
                    <a:pt x="129896" y="316912"/>
                  </a:lnTo>
                  <a:lnTo>
                    <a:pt x="132522" y="316893"/>
                  </a:lnTo>
                  <a:lnTo>
                    <a:pt x="133836" y="316875"/>
                  </a:lnTo>
                  <a:lnTo>
                    <a:pt x="135149" y="316838"/>
                  </a:lnTo>
                  <a:lnTo>
                    <a:pt x="136456" y="316801"/>
                  </a:lnTo>
                  <a:lnTo>
                    <a:pt x="137769" y="316728"/>
                  </a:lnTo>
                  <a:lnTo>
                    <a:pt x="139082" y="316654"/>
                  </a:lnTo>
                  <a:lnTo>
                    <a:pt x="140389" y="316581"/>
                  </a:lnTo>
                  <a:lnTo>
                    <a:pt x="141696" y="316470"/>
                  </a:lnTo>
                  <a:lnTo>
                    <a:pt x="143009" y="316360"/>
                  </a:lnTo>
                  <a:lnTo>
                    <a:pt x="144316" y="316212"/>
                  </a:lnTo>
                  <a:lnTo>
                    <a:pt x="145623" y="316065"/>
                  </a:lnTo>
                  <a:lnTo>
                    <a:pt x="146325" y="315973"/>
                  </a:lnTo>
                  <a:lnTo>
                    <a:pt x="147014" y="315844"/>
                  </a:lnTo>
                  <a:lnTo>
                    <a:pt x="147696" y="315697"/>
                  </a:lnTo>
                  <a:lnTo>
                    <a:pt x="148372" y="315513"/>
                  </a:lnTo>
                  <a:lnTo>
                    <a:pt x="149042" y="315311"/>
                  </a:lnTo>
                  <a:lnTo>
                    <a:pt x="149705" y="315090"/>
                  </a:lnTo>
                  <a:lnTo>
                    <a:pt x="150361" y="314832"/>
                  </a:lnTo>
                  <a:lnTo>
                    <a:pt x="151005" y="314537"/>
                  </a:lnTo>
                  <a:lnTo>
                    <a:pt x="151643" y="314206"/>
                  </a:lnTo>
                  <a:lnTo>
                    <a:pt x="152273" y="313838"/>
                  </a:lnTo>
                  <a:lnTo>
                    <a:pt x="152898" y="313433"/>
                  </a:lnTo>
                  <a:lnTo>
                    <a:pt x="153207" y="313212"/>
                  </a:lnTo>
                  <a:lnTo>
                    <a:pt x="153509" y="312991"/>
                  </a:lnTo>
                  <a:lnTo>
                    <a:pt x="153812" y="312752"/>
                  </a:lnTo>
                  <a:lnTo>
                    <a:pt x="154115" y="312494"/>
                  </a:lnTo>
                  <a:lnTo>
                    <a:pt x="154417" y="312237"/>
                  </a:lnTo>
                  <a:lnTo>
                    <a:pt x="154713" y="311979"/>
                  </a:lnTo>
                  <a:lnTo>
                    <a:pt x="155009" y="311685"/>
                  </a:lnTo>
                  <a:lnTo>
                    <a:pt x="155306" y="311390"/>
                  </a:lnTo>
                  <a:lnTo>
                    <a:pt x="155595" y="311096"/>
                  </a:lnTo>
                  <a:lnTo>
                    <a:pt x="155885" y="310764"/>
                  </a:lnTo>
                  <a:lnTo>
                    <a:pt x="156175" y="310433"/>
                  </a:lnTo>
                  <a:lnTo>
                    <a:pt x="156458" y="310102"/>
                  </a:lnTo>
                  <a:lnTo>
                    <a:pt x="156741" y="309734"/>
                  </a:lnTo>
                  <a:lnTo>
                    <a:pt x="157025" y="309365"/>
                  </a:lnTo>
                  <a:lnTo>
                    <a:pt x="157301" y="308997"/>
                  </a:lnTo>
                  <a:lnTo>
                    <a:pt x="157578" y="308592"/>
                  </a:lnTo>
                  <a:lnTo>
                    <a:pt x="157855" y="308187"/>
                  </a:lnTo>
                  <a:lnTo>
                    <a:pt x="158132" y="307764"/>
                  </a:lnTo>
                  <a:lnTo>
                    <a:pt x="158402" y="307322"/>
                  </a:lnTo>
                  <a:lnTo>
                    <a:pt x="158666" y="306881"/>
                  </a:lnTo>
                  <a:lnTo>
                    <a:pt x="158937" y="306402"/>
                  </a:lnTo>
                  <a:lnTo>
                    <a:pt x="159200" y="305924"/>
                  </a:lnTo>
                  <a:lnTo>
                    <a:pt x="159464" y="305427"/>
                  </a:lnTo>
                  <a:lnTo>
                    <a:pt x="159722" y="304911"/>
                  </a:lnTo>
                  <a:lnTo>
                    <a:pt x="159979" y="304396"/>
                  </a:lnTo>
                  <a:lnTo>
                    <a:pt x="160237" y="303844"/>
                  </a:lnTo>
                  <a:lnTo>
                    <a:pt x="160488" y="303292"/>
                  </a:lnTo>
                  <a:lnTo>
                    <a:pt x="160739" y="302721"/>
                  </a:lnTo>
                  <a:lnTo>
                    <a:pt x="160990" y="302132"/>
                  </a:lnTo>
                  <a:lnTo>
                    <a:pt x="161235" y="301525"/>
                  </a:lnTo>
                  <a:lnTo>
                    <a:pt x="161479" y="300899"/>
                  </a:lnTo>
                  <a:lnTo>
                    <a:pt x="161724" y="300255"/>
                  </a:lnTo>
                  <a:lnTo>
                    <a:pt x="161962" y="299592"/>
                  </a:lnTo>
                  <a:lnTo>
                    <a:pt x="162200" y="298911"/>
                  </a:lnTo>
                  <a:lnTo>
                    <a:pt x="162439" y="298212"/>
                  </a:lnTo>
                  <a:lnTo>
                    <a:pt x="162670" y="297512"/>
                  </a:lnTo>
                  <a:lnTo>
                    <a:pt x="162902" y="296776"/>
                  </a:lnTo>
                  <a:lnTo>
                    <a:pt x="163134" y="296021"/>
                  </a:lnTo>
                  <a:lnTo>
                    <a:pt x="163359" y="295248"/>
                  </a:lnTo>
                  <a:lnTo>
                    <a:pt x="163585" y="294457"/>
                  </a:lnTo>
                  <a:lnTo>
                    <a:pt x="163803" y="293665"/>
                  </a:lnTo>
                  <a:lnTo>
                    <a:pt x="164022" y="292837"/>
                  </a:lnTo>
                  <a:lnTo>
                    <a:pt x="164306" y="291751"/>
                  </a:lnTo>
                  <a:lnTo>
                    <a:pt x="164576" y="290647"/>
                  </a:lnTo>
                  <a:lnTo>
                    <a:pt x="164840" y="289524"/>
                  </a:lnTo>
                  <a:lnTo>
                    <a:pt x="165091" y="288401"/>
                  </a:lnTo>
                  <a:lnTo>
                    <a:pt x="165342" y="287260"/>
                  </a:lnTo>
                  <a:lnTo>
                    <a:pt x="165580" y="286119"/>
                  </a:lnTo>
                  <a:lnTo>
                    <a:pt x="165812" y="284959"/>
                  </a:lnTo>
                  <a:lnTo>
                    <a:pt x="166031" y="283781"/>
                  </a:lnTo>
                  <a:lnTo>
                    <a:pt x="166250" y="282603"/>
                  </a:lnTo>
                  <a:lnTo>
                    <a:pt x="166456" y="281407"/>
                  </a:lnTo>
                  <a:lnTo>
                    <a:pt x="166655" y="280192"/>
                  </a:lnTo>
                  <a:lnTo>
                    <a:pt x="166849" y="278977"/>
                  </a:lnTo>
                  <a:lnTo>
                    <a:pt x="167035" y="277763"/>
                  </a:lnTo>
                  <a:lnTo>
                    <a:pt x="167215" y="276530"/>
                  </a:lnTo>
                  <a:lnTo>
                    <a:pt x="167389" y="275278"/>
                  </a:lnTo>
                  <a:lnTo>
                    <a:pt x="167557" y="274026"/>
                  </a:lnTo>
                  <a:lnTo>
                    <a:pt x="167718" y="272775"/>
                  </a:lnTo>
                  <a:lnTo>
                    <a:pt x="167866" y="271505"/>
                  </a:lnTo>
                  <a:lnTo>
                    <a:pt x="168014" y="270235"/>
                  </a:lnTo>
                  <a:lnTo>
                    <a:pt x="168155" y="268965"/>
                  </a:lnTo>
                  <a:lnTo>
                    <a:pt x="168291" y="267676"/>
                  </a:lnTo>
                  <a:lnTo>
                    <a:pt x="168419" y="266370"/>
                  </a:lnTo>
                  <a:lnTo>
                    <a:pt x="168548" y="265081"/>
                  </a:lnTo>
                  <a:lnTo>
                    <a:pt x="168664" y="263774"/>
                  </a:lnTo>
                  <a:lnTo>
                    <a:pt x="168780" y="262449"/>
                  </a:lnTo>
                  <a:lnTo>
                    <a:pt x="168883" y="261142"/>
                  </a:lnTo>
                  <a:lnTo>
                    <a:pt x="168986" y="259817"/>
                  </a:lnTo>
                  <a:lnTo>
                    <a:pt x="169089" y="258492"/>
                  </a:lnTo>
                  <a:lnTo>
                    <a:pt x="169179" y="257167"/>
                  </a:lnTo>
                  <a:lnTo>
                    <a:pt x="169269" y="255823"/>
                  </a:lnTo>
                  <a:lnTo>
                    <a:pt x="169353" y="254498"/>
                  </a:lnTo>
                  <a:lnTo>
                    <a:pt x="169430" y="253154"/>
                  </a:lnTo>
                  <a:lnTo>
                    <a:pt x="169546" y="253228"/>
                  </a:lnTo>
                  <a:lnTo>
                    <a:pt x="169668" y="253301"/>
                  </a:lnTo>
                  <a:lnTo>
                    <a:pt x="169726" y="253320"/>
                  </a:lnTo>
                  <a:lnTo>
                    <a:pt x="169791" y="253338"/>
                  </a:lnTo>
                  <a:lnTo>
                    <a:pt x="169855" y="253338"/>
                  </a:lnTo>
                  <a:lnTo>
                    <a:pt x="169919" y="253320"/>
                  </a:lnTo>
                  <a:lnTo>
                    <a:pt x="170344" y="253246"/>
                  </a:lnTo>
                  <a:lnTo>
                    <a:pt x="170776" y="253209"/>
                  </a:lnTo>
                  <a:lnTo>
                    <a:pt x="171207" y="253173"/>
                  </a:lnTo>
                  <a:lnTo>
                    <a:pt x="171632" y="253173"/>
                  </a:lnTo>
                  <a:lnTo>
                    <a:pt x="172488" y="253209"/>
                  </a:lnTo>
                  <a:lnTo>
                    <a:pt x="173344" y="253265"/>
                  </a:lnTo>
                  <a:lnTo>
                    <a:pt x="174181" y="253283"/>
                  </a:lnTo>
                  <a:lnTo>
                    <a:pt x="174600" y="253283"/>
                  </a:lnTo>
                  <a:lnTo>
                    <a:pt x="175012" y="253265"/>
                  </a:lnTo>
                  <a:lnTo>
                    <a:pt x="175417" y="253228"/>
                  </a:lnTo>
                  <a:lnTo>
                    <a:pt x="175816" y="253173"/>
                  </a:lnTo>
                  <a:lnTo>
                    <a:pt x="176216" y="253062"/>
                  </a:lnTo>
                  <a:lnTo>
                    <a:pt x="176608" y="252933"/>
                  </a:lnTo>
                  <a:lnTo>
                    <a:pt x="176795" y="252860"/>
                  </a:lnTo>
                  <a:lnTo>
                    <a:pt x="176988" y="252768"/>
                  </a:lnTo>
                  <a:lnTo>
                    <a:pt x="177181" y="252657"/>
                  </a:lnTo>
                  <a:lnTo>
                    <a:pt x="177368" y="252547"/>
                  </a:lnTo>
                  <a:lnTo>
                    <a:pt x="177548" y="252418"/>
                  </a:lnTo>
                  <a:lnTo>
                    <a:pt x="177735" y="252289"/>
                  </a:lnTo>
                  <a:lnTo>
                    <a:pt x="177915" y="252123"/>
                  </a:lnTo>
                  <a:lnTo>
                    <a:pt x="178095" y="251958"/>
                  </a:lnTo>
                  <a:lnTo>
                    <a:pt x="178269" y="251792"/>
                  </a:lnTo>
                  <a:lnTo>
                    <a:pt x="178449" y="251590"/>
                  </a:lnTo>
                  <a:lnTo>
                    <a:pt x="178617" y="251387"/>
                  </a:lnTo>
                  <a:lnTo>
                    <a:pt x="178791" y="251148"/>
                  </a:lnTo>
                  <a:lnTo>
                    <a:pt x="178958" y="250909"/>
                  </a:lnTo>
                  <a:lnTo>
                    <a:pt x="179125" y="250651"/>
                  </a:lnTo>
                  <a:lnTo>
                    <a:pt x="179286" y="250375"/>
                  </a:lnTo>
                  <a:lnTo>
                    <a:pt x="179447" y="250080"/>
                  </a:lnTo>
                  <a:lnTo>
                    <a:pt x="179602" y="249767"/>
                  </a:lnTo>
                  <a:lnTo>
                    <a:pt x="179756" y="249436"/>
                  </a:lnTo>
                  <a:lnTo>
                    <a:pt x="179911" y="249086"/>
                  </a:lnTo>
                  <a:lnTo>
                    <a:pt x="180059" y="248700"/>
                  </a:lnTo>
                  <a:lnTo>
                    <a:pt x="180200" y="248313"/>
                  </a:lnTo>
                  <a:lnTo>
                    <a:pt x="180349" y="247890"/>
                  </a:lnTo>
                  <a:lnTo>
                    <a:pt x="180484" y="247448"/>
                  </a:lnTo>
                  <a:lnTo>
                    <a:pt x="180625" y="246988"/>
                  </a:lnTo>
                  <a:lnTo>
                    <a:pt x="180754" y="246510"/>
                  </a:lnTo>
                  <a:lnTo>
                    <a:pt x="180889" y="246013"/>
                  </a:lnTo>
                  <a:lnTo>
                    <a:pt x="181012" y="245479"/>
                  </a:lnTo>
                  <a:lnTo>
                    <a:pt x="181134" y="244908"/>
                  </a:lnTo>
                  <a:lnTo>
                    <a:pt x="181256" y="244338"/>
                  </a:lnTo>
                  <a:lnTo>
                    <a:pt x="181372" y="243730"/>
                  </a:lnTo>
                  <a:lnTo>
                    <a:pt x="181488" y="243086"/>
                  </a:lnTo>
                  <a:lnTo>
                    <a:pt x="181597" y="242424"/>
                  </a:lnTo>
                  <a:lnTo>
                    <a:pt x="181733" y="241558"/>
                  </a:lnTo>
                  <a:lnTo>
                    <a:pt x="181861" y="240657"/>
                  </a:lnTo>
                  <a:lnTo>
                    <a:pt x="181984" y="239755"/>
                  </a:lnTo>
                  <a:lnTo>
                    <a:pt x="182100" y="238834"/>
                  </a:lnTo>
                  <a:lnTo>
                    <a:pt x="182216" y="237896"/>
                  </a:lnTo>
                  <a:lnTo>
                    <a:pt x="182325" y="236939"/>
                  </a:lnTo>
                  <a:lnTo>
                    <a:pt x="182428" y="235982"/>
                  </a:lnTo>
                  <a:lnTo>
                    <a:pt x="182525" y="235006"/>
                  </a:lnTo>
                  <a:lnTo>
                    <a:pt x="182615" y="234012"/>
                  </a:lnTo>
                  <a:lnTo>
                    <a:pt x="182705" y="233018"/>
                  </a:lnTo>
                  <a:lnTo>
                    <a:pt x="182782" y="232006"/>
                  </a:lnTo>
                  <a:lnTo>
                    <a:pt x="182866" y="230994"/>
                  </a:lnTo>
                  <a:lnTo>
                    <a:pt x="182937" y="229963"/>
                  </a:lnTo>
                  <a:lnTo>
                    <a:pt x="183007" y="228932"/>
                  </a:lnTo>
                  <a:lnTo>
                    <a:pt x="183072" y="227883"/>
                  </a:lnTo>
                  <a:lnTo>
                    <a:pt x="183130" y="226815"/>
                  </a:lnTo>
                  <a:lnTo>
                    <a:pt x="183188" y="225748"/>
                  </a:lnTo>
                  <a:lnTo>
                    <a:pt x="183239" y="224680"/>
                  </a:lnTo>
                  <a:lnTo>
                    <a:pt x="183291" y="223594"/>
                  </a:lnTo>
                  <a:lnTo>
                    <a:pt x="183336" y="222508"/>
                  </a:lnTo>
                  <a:lnTo>
                    <a:pt x="183413" y="220318"/>
                  </a:lnTo>
                  <a:lnTo>
                    <a:pt x="183477" y="218110"/>
                  </a:lnTo>
                  <a:lnTo>
                    <a:pt x="183529" y="215864"/>
                  </a:lnTo>
                  <a:lnTo>
                    <a:pt x="183574" y="213618"/>
                  </a:lnTo>
                  <a:lnTo>
                    <a:pt x="183600" y="211373"/>
                  </a:lnTo>
                  <a:lnTo>
                    <a:pt x="183619" y="209091"/>
                  </a:lnTo>
                  <a:lnTo>
                    <a:pt x="183632" y="206827"/>
                  </a:lnTo>
                  <a:lnTo>
                    <a:pt x="183632" y="204563"/>
                  </a:lnTo>
                  <a:lnTo>
                    <a:pt x="183625" y="202299"/>
                  </a:lnTo>
                  <a:lnTo>
                    <a:pt x="183613" y="200035"/>
                  </a:lnTo>
                  <a:lnTo>
                    <a:pt x="183600" y="197790"/>
                  </a:lnTo>
                  <a:lnTo>
                    <a:pt x="183574" y="195562"/>
                  </a:lnTo>
                  <a:lnTo>
                    <a:pt x="183522" y="191145"/>
                  </a:lnTo>
                  <a:lnTo>
                    <a:pt x="183458" y="186838"/>
                  </a:lnTo>
                  <a:lnTo>
                    <a:pt x="183387" y="182678"/>
                  </a:lnTo>
                  <a:lnTo>
                    <a:pt x="183329" y="178666"/>
                  </a:lnTo>
                  <a:lnTo>
                    <a:pt x="183284" y="174856"/>
                  </a:lnTo>
                  <a:lnTo>
                    <a:pt x="183265" y="172187"/>
                  </a:lnTo>
                  <a:lnTo>
                    <a:pt x="183252" y="169426"/>
                  </a:lnTo>
                  <a:lnTo>
                    <a:pt x="183246" y="166592"/>
                  </a:lnTo>
                  <a:lnTo>
                    <a:pt x="183233" y="163702"/>
                  </a:lnTo>
                  <a:lnTo>
                    <a:pt x="183220" y="162230"/>
                  </a:lnTo>
                  <a:lnTo>
                    <a:pt x="183207" y="160757"/>
                  </a:lnTo>
                  <a:lnTo>
                    <a:pt x="183188" y="159285"/>
                  </a:lnTo>
                  <a:lnTo>
                    <a:pt x="183162" y="157812"/>
                  </a:lnTo>
                  <a:lnTo>
                    <a:pt x="183123" y="156340"/>
                  </a:lnTo>
                  <a:lnTo>
                    <a:pt x="183085" y="154849"/>
                  </a:lnTo>
                  <a:lnTo>
                    <a:pt x="183033" y="153376"/>
                  </a:lnTo>
                  <a:lnTo>
                    <a:pt x="182975" y="151922"/>
                  </a:lnTo>
                  <a:lnTo>
                    <a:pt x="182904" y="150468"/>
                  </a:lnTo>
                  <a:lnTo>
                    <a:pt x="182827" y="149014"/>
                  </a:lnTo>
                  <a:lnTo>
                    <a:pt x="182731" y="147578"/>
                  </a:lnTo>
                  <a:lnTo>
                    <a:pt x="182628" y="146180"/>
                  </a:lnTo>
                  <a:lnTo>
                    <a:pt x="182563" y="145462"/>
                  </a:lnTo>
                  <a:lnTo>
                    <a:pt x="182505" y="144781"/>
                  </a:lnTo>
                  <a:lnTo>
                    <a:pt x="182434" y="144081"/>
                  </a:lnTo>
                  <a:lnTo>
                    <a:pt x="182364" y="143400"/>
                  </a:lnTo>
                  <a:lnTo>
                    <a:pt x="182293" y="142719"/>
                  </a:lnTo>
                  <a:lnTo>
                    <a:pt x="182216" y="142057"/>
                  </a:lnTo>
                  <a:lnTo>
                    <a:pt x="182132" y="141376"/>
                  </a:lnTo>
                  <a:lnTo>
                    <a:pt x="182042" y="140713"/>
                  </a:lnTo>
                  <a:lnTo>
                    <a:pt x="181952" y="140069"/>
                  </a:lnTo>
                  <a:lnTo>
                    <a:pt x="181855" y="139425"/>
                  </a:lnTo>
                  <a:lnTo>
                    <a:pt x="181758" y="138781"/>
                  </a:lnTo>
                  <a:lnTo>
                    <a:pt x="181649" y="138155"/>
                  </a:lnTo>
                  <a:lnTo>
                    <a:pt x="181540" y="137529"/>
                  </a:lnTo>
                  <a:lnTo>
                    <a:pt x="181424" y="136922"/>
                  </a:lnTo>
                  <a:lnTo>
                    <a:pt x="181301" y="136314"/>
                  </a:lnTo>
                  <a:lnTo>
                    <a:pt x="181179" y="135725"/>
                  </a:lnTo>
                  <a:lnTo>
                    <a:pt x="181044" y="135136"/>
                  </a:lnTo>
                  <a:lnTo>
                    <a:pt x="180909" y="134566"/>
                  </a:lnTo>
                  <a:lnTo>
                    <a:pt x="180767" y="133995"/>
                  </a:lnTo>
                  <a:lnTo>
                    <a:pt x="180619" y="133443"/>
                  </a:lnTo>
                  <a:lnTo>
                    <a:pt x="180464" y="132891"/>
                  </a:lnTo>
                  <a:lnTo>
                    <a:pt x="180303" y="132357"/>
                  </a:lnTo>
                  <a:lnTo>
                    <a:pt x="180136" y="131823"/>
                  </a:lnTo>
                  <a:lnTo>
                    <a:pt x="179962" y="131326"/>
                  </a:lnTo>
                  <a:lnTo>
                    <a:pt x="179834" y="130958"/>
                  </a:lnTo>
                  <a:lnTo>
                    <a:pt x="179698" y="130608"/>
                  </a:lnTo>
                  <a:lnTo>
                    <a:pt x="179428" y="129927"/>
                  </a:lnTo>
                  <a:lnTo>
                    <a:pt x="179145" y="129283"/>
                  </a:lnTo>
                  <a:lnTo>
                    <a:pt x="178861" y="128676"/>
                  </a:lnTo>
                  <a:lnTo>
                    <a:pt x="178565" y="128105"/>
                  </a:lnTo>
                  <a:lnTo>
                    <a:pt x="178263" y="127571"/>
                  </a:lnTo>
                  <a:lnTo>
                    <a:pt x="177954" y="127074"/>
                  </a:lnTo>
                  <a:lnTo>
                    <a:pt x="177645" y="126614"/>
                  </a:lnTo>
                  <a:lnTo>
                    <a:pt x="177323" y="126173"/>
                  </a:lnTo>
                  <a:lnTo>
                    <a:pt x="177001" y="125786"/>
                  </a:lnTo>
                  <a:lnTo>
                    <a:pt x="176666" y="125400"/>
                  </a:lnTo>
                  <a:lnTo>
                    <a:pt x="176331" y="125068"/>
                  </a:lnTo>
                  <a:lnTo>
                    <a:pt x="175997" y="124755"/>
                  </a:lnTo>
                  <a:lnTo>
                    <a:pt x="175649" y="124479"/>
                  </a:lnTo>
                  <a:lnTo>
                    <a:pt x="175301" y="124222"/>
                  </a:lnTo>
                  <a:lnTo>
                    <a:pt x="174954" y="123982"/>
                  </a:lnTo>
                  <a:lnTo>
                    <a:pt x="174600" y="123780"/>
                  </a:lnTo>
                  <a:lnTo>
                    <a:pt x="174246" y="123596"/>
                  </a:lnTo>
                  <a:lnTo>
                    <a:pt x="173885" y="123448"/>
                  </a:lnTo>
                  <a:lnTo>
                    <a:pt x="173525" y="123320"/>
                  </a:lnTo>
                  <a:lnTo>
                    <a:pt x="173158" y="123209"/>
                  </a:lnTo>
                  <a:lnTo>
                    <a:pt x="172797" y="123117"/>
                  </a:lnTo>
                  <a:lnTo>
                    <a:pt x="172430" y="123044"/>
                  </a:lnTo>
                  <a:lnTo>
                    <a:pt x="172063" y="123007"/>
                  </a:lnTo>
                  <a:lnTo>
                    <a:pt x="171696" y="122970"/>
                  </a:lnTo>
                  <a:lnTo>
                    <a:pt x="171329" y="122952"/>
                  </a:lnTo>
                  <a:lnTo>
                    <a:pt x="170962" y="122970"/>
                  </a:lnTo>
                  <a:lnTo>
                    <a:pt x="170602" y="122988"/>
                  </a:lnTo>
                  <a:lnTo>
                    <a:pt x="170235" y="123025"/>
                  </a:lnTo>
                  <a:lnTo>
                    <a:pt x="169868" y="123080"/>
                  </a:lnTo>
                  <a:lnTo>
                    <a:pt x="169507" y="123136"/>
                  </a:lnTo>
                  <a:lnTo>
                    <a:pt x="169147" y="123228"/>
                  </a:lnTo>
                  <a:lnTo>
                    <a:pt x="168967" y="118921"/>
                  </a:lnTo>
                  <a:lnTo>
                    <a:pt x="168773" y="114632"/>
                  </a:lnTo>
                  <a:lnTo>
                    <a:pt x="168567" y="110344"/>
                  </a:lnTo>
                  <a:lnTo>
                    <a:pt x="168458" y="108190"/>
                  </a:lnTo>
                  <a:lnTo>
                    <a:pt x="168349" y="106055"/>
                  </a:lnTo>
                  <a:lnTo>
                    <a:pt x="168226" y="103920"/>
                  </a:lnTo>
                  <a:lnTo>
                    <a:pt x="168104" y="101785"/>
                  </a:lnTo>
                  <a:lnTo>
                    <a:pt x="167982" y="99650"/>
                  </a:lnTo>
                  <a:lnTo>
                    <a:pt x="167853" y="97515"/>
                  </a:lnTo>
                  <a:lnTo>
                    <a:pt x="167718" y="95380"/>
                  </a:lnTo>
                  <a:lnTo>
                    <a:pt x="167576" y="93263"/>
                  </a:lnTo>
                  <a:lnTo>
                    <a:pt x="167434" y="91146"/>
                  </a:lnTo>
                  <a:lnTo>
                    <a:pt x="167286" y="89011"/>
                  </a:lnTo>
                  <a:lnTo>
                    <a:pt x="167261" y="88698"/>
                  </a:lnTo>
                  <a:lnTo>
                    <a:pt x="167228" y="88385"/>
                  </a:lnTo>
                  <a:lnTo>
                    <a:pt x="167190" y="88091"/>
                  </a:lnTo>
                  <a:lnTo>
                    <a:pt x="167138" y="87815"/>
                  </a:lnTo>
                  <a:lnTo>
                    <a:pt x="167087" y="87557"/>
                  </a:lnTo>
                  <a:lnTo>
                    <a:pt x="167029" y="87336"/>
                  </a:lnTo>
                  <a:lnTo>
                    <a:pt x="166958" y="87115"/>
                  </a:lnTo>
                  <a:lnTo>
                    <a:pt x="166887" y="86913"/>
                  </a:lnTo>
                  <a:lnTo>
                    <a:pt x="166816" y="86729"/>
                  </a:lnTo>
                  <a:lnTo>
                    <a:pt x="166733" y="86563"/>
                  </a:lnTo>
                  <a:lnTo>
                    <a:pt x="166649" y="86416"/>
                  </a:lnTo>
                  <a:lnTo>
                    <a:pt x="166559" y="86287"/>
                  </a:lnTo>
                  <a:lnTo>
                    <a:pt x="166469" y="86158"/>
                  </a:lnTo>
                  <a:lnTo>
                    <a:pt x="166372" y="86066"/>
                  </a:lnTo>
                  <a:lnTo>
                    <a:pt x="166269" y="85974"/>
                  </a:lnTo>
                  <a:lnTo>
                    <a:pt x="166173" y="85901"/>
                  </a:lnTo>
                  <a:lnTo>
                    <a:pt x="166153" y="85625"/>
                  </a:lnTo>
                  <a:lnTo>
                    <a:pt x="166121" y="85330"/>
                  </a:lnTo>
                  <a:lnTo>
                    <a:pt x="166089" y="85054"/>
                  </a:lnTo>
                  <a:lnTo>
                    <a:pt x="166044" y="84778"/>
                  </a:lnTo>
                  <a:lnTo>
                    <a:pt x="165992" y="84520"/>
                  </a:lnTo>
                  <a:lnTo>
                    <a:pt x="165928" y="84263"/>
                  </a:lnTo>
                  <a:lnTo>
                    <a:pt x="165864" y="84023"/>
                  </a:lnTo>
                  <a:lnTo>
                    <a:pt x="165786" y="83784"/>
                  </a:lnTo>
                  <a:lnTo>
                    <a:pt x="165703" y="83582"/>
                  </a:lnTo>
                  <a:lnTo>
                    <a:pt x="165612" y="83397"/>
                  </a:lnTo>
                  <a:lnTo>
                    <a:pt x="165516" y="83213"/>
                  </a:lnTo>
                  <a:lnTo>
                    <a:pt x="165413" y="83066"/>
                  </a:lnTo>
                  <a:lnTo>
                    <a:pt x="165297" y="82937"/>
                  </a:lnTo>
                  <a:lnTo>
                    <a:pt x="165175" y="82845"/>
                  </a:lnTo>
                  <a:lnTo>
                    <a:pt x="165046" y="82772"/>
                  </a:lnTo>
                  <a:lnTo>
                    <a:pt x="164911" y="82716"/>
                  </a:lnTo>
                  <a:lnTo>
                    <a:pt x="163391" y="82293"/>
                  </a:lnTo>
                  <a:lnTo>
                    <a:pt x="161872" y="81870"/>
                  </a:lnTo>
                  <a:lnTo>
                    <a:pt x="160353" y="81502"/>
                  </a:lnTo>
                  <a:lnTo>
                    <a:pt x="158827" y="81134"/>
                  </a:lnTo>
                  <a:lnTo>
                    <a:pt x="157308" y="80784"/>
                  </a:lnTo>
                  <a:lnTo>
                    <a:pt x="155782" y="80471"/>
                  </a:lnTo>
                  <a:lnTo>
                    <a:pt x="154256" y="80176"/>
                  </a:lnTo>
                  <a:lnTo>
                    <a:pt x="152731" y="79900"/>
                  </a:lnTo>
                  <a:lnTo>
                    <a:pt x="151205" y="79643"/>
                  </a:lnTo>
                  <a:lnTo>
                    <a:pt x="149673" y="79385"/>
                  </a:lnTo>
                  <a:lnTo>
                    <a:pt x="148147" y="79164"/>
                  </a:lnTo>
                  <a:lnTo>
                    <a:pt x="146615" y="78962"/>
                  </a:lnTo>
                  <a:lnTo>
                    <a:pt x="145089" y="78778"/>
                  </a:lnTo>
                  <a:lnTo>
                    <a:pt x="143557" y="78594"/>
                  </a:lnTo>
                  <a:lnTo>
                    <a:pt x="142024" y="78428"/>
                  </a:lnTo>
                  <a:lnTo>
                    <a:pt x="140492" y="78299"/>
                  </a:lnTo>
                  <a:lnTo>
                    <a:pt x="138960" y="78152"/>
                  </a:lnTo>
                  <a:lnTo>
                    <a:pt x="137428" y="78041"/>
                  </a:lnTo>
                  <a:lnTo>
                    <a:pt x="135896" y="77931"/>
                  </a:lnTo>
                  <a:lnTo>
                    <a:pt x="134364" y="77821"/>
                  </a:lnTo>
                  <a:lnTo>
                    <a:pt x="131293" y="77655"/>
                  </a:lnTo>
                  <a:lnTo>
                    <a:pt x="128222" y="77526"/>
                  </a:lnTo>
                  <a:lnTo>
                    <a:pt x="125158" y="77434"/>
                  </a:lnTo>
                  <a:lnTo>
                    <a:pt x="122087" y="77342"/>
                  </a:lnTo>
                  <a:lnTo>
                    <a:pt x="119016" y="77287"/>
                  </a:lnTo>
                  <a:lnTo>
                    <a:pt x="115945" y="77232"/>
                  </a:lnTo>
                  <a:lnTo>
                    <a:pt x="116022" y="75004"/>
                  </a:lnTo>
                  <a:lnTo>
                    <a:pt x="116093" y="72777"/>
                  </a:lnTo>
                  <a:lnTo>
                    <a:pt x="116158" y="70550"/>
                  </a:lnTo>
                  <a:lnTo>
                    <a:pt x="116215" y="68305"/>
                  </a:lnTo>
                  <a:lnTo>
                    <a:pt x="116273" y="66078"/>
                  </a:lnTo>
                  <a:lnTo>
                    <a:pt x="116318" y="63832"/>
                  </a:lnTo>
                  <a:lnTo>
                    <a:pt x="116364" y="61587"/>
                  </a:lnTo>
                  <a:lnTo>
                    <a:pt x="116409" y="59341"/>
                  </a:lnTo>
                  <a:lnTo>
                    <a:pt x="116479" y="54832"/>
                  </a:lnTo>
                  <a:lnTo>
                    <a:pt x="116537" y="50341"/>
                  </a:lnTo>
                  <a:lnTo>
                    <a:pt x="116589" y="45831"/>
                  </a:lnTo>
                  <a:lnTo>
                    <a:pt x="116634" y="41322"/>
                  </a:lnTo>
                  <a:lnTo>
                    <a:pt x="116666" y="38837"/>
                  </a:lnTo>
                  <a:lnTo>
                    <a:pt x="116698" y="36334"/>
                  </a:lnTo>
                  <a:lnTo>
                    <a:pt x="116776" y="31254"/>
                  </a:lnTo>
                  <a:lnTo>
                    <a:pt x="116808" y="28714"/>
                  </a:lnTo>
                  <a:lnTo>
                    <a:pt x="116840" y="26137"/>
                  </a:lnTo>
                  <a:lnTo>
                    <a:pt x="116859" y="23560"/>
                  </a:lnTo>
                  <a:lnTo>
                    <a:pt x="116866" y="21002"/>
                  </a:lnTo>
                  <a:lnTo>
                    <a:pt x="116866" y="19713"/>
                  </a:lnTo>
                  <a:lnTo>
                    <a:pt x="116866" y="18425"/>
                  </a:lnTo>
                  <a:lnTo>
                    <a:pt x="116853" y="17137"/>
                  </a:lnTo>
                  <a:lnTo>
                    <a:pt x="116840" y="15848"/>
                  </a:lnTo>
                  <a:lnTo>
                    <a:pt x="116827" y="14578"/>
                  </a:lnTo>
                  <a:lnTo>
                    <a:pt x="116801" y="13290"/>
                  </a:lnTo>
                  <a:lnTo>
                    <a:pt x="116769" y="12020"/>
                  </a:lnTo>
                  <a:lnTo>
                    <a:pt x="116737" y="10750"/>
                  </a:lnTo>
                  <a:lnTo>
                    <a:pt x="116698" y="9480"/>
                  </a:lnTo>
                  <a:lnTo>
                    <a:pt x="116647" y="8210"/>
                  </a:lnTo>
                  <a:lnTo>
                    <a:pt x="116595" y="6958"/>
                  </a:lnTo>
                  <a:lnTo>
                    <a:pt x="116531" y="5688"/>
                  </a:lnTo>
                  <a:lnTo>
                    <a:pt x="116460" y="4455"/>
                  </a:lnTo>
                  <a:lnTo>
                    <a:pt x="116383" y="3203"/>
                  </a:lnTo>
                  <a:lnTo>
                    <a:pt x="116299" y="1970"/>
                  </a:lnTo>
                  <a:lnTo>
                    <a:pt x="116203" y="737"/>
                  </a:lnTo>
                  <a:lnTo>
                    <a:pt x="114258" y="903"/>
                  </a:lnTo>
                  <a:lnTo>
                    <a:pt x="114188" y="1768"/>
                  </a:lnTo>
                  <a:lnTo>
                    <a:pt x="114117" y="2633"/>
                  </a:lnTo>
                  <a:lnTo>
                    <a:pt x="114052" y="3498"/>
                  </a:lnTo>
                  <a:lnTo>
                    <a:pt x="113994" y="4381"/>
                  </a:lnTo>
                  <a:lnTo>
                    <a:pt x="113936" y="5265"/>
                  </a:lnTo>
                  <a:lnTo>
                    <a:pt x="113885" y="6148"/>
                  </a:lnTo>
                  <a:lnTo>
                    <a:pt x="113788" y="7934"/>
                  </a:lnTo>
                  <a:lnTo>
                    <a:pt x="113705" y="9737"/>
                  </a:lnTo>
                  <a:lnTo>
                    <a:pt x="113634" y="11560"/>
                  </a:lnTo>
                  <a:lnTo>
                    <a:pt x="113570" y="13382"/>
                  </a:lnTo>
                  <a:lnTo>
                    <a:pt x="113512" y="15222"/>
                  </a:lnTo>
                  <a:lnTo>
                    <a:pt x="112218" y="14983"/>
                  </a:lnTo>
                  <a:lnTo>
                    <a:pt x="110917" y="14762"/>
                  </a:lnTo>
                  <a:lnTo>
                    <a:pt x="109617" y="14541"/>
                  </a:lnTo>
                  <a:lnTo>
                    <a:pt x="108310" y="14357"/>
                  </a:lnTo>
                  <a:lnTo>
                    <a:pt x="107003" y="14173"/>
                  </a:lnTo>
                  <a:lnTo>
                    <a:pt x="105696" y="14008"/>
                  </a:lnTo>
                  <a:lnTo>
                    <a:pt x="104389" y="13860"/>
                  </a:lnTo>
                  <a:lnTo>
                    <a:pt x="103082" y="13732"/>
                  </a:lnTo>
                  <a:lnTo>
                    <a:pt x="101769" y="13603"/>
                  </a:lnTo>
                  <a:lnTo>
                    <a:pt x="100456" y="13492"/>
                  </a:lnTo>
                  <a:lnTo>
                    <a:pt x="99142" y="13400"/>
                  </a:lnTo>
                  <a:lnTo>
                    <a:pt x="97829" y="13308"/>
                  </a:lnTo>
                  <a:lnTo>
                    <a:pt x="96509" y="13235"/>
                  </a:lnTo>
                  <a:lnTo>
                    <a:pt x="95196" y="13179"/>
                  </a:lnTo>
                  <a:lnTo>
                    <a:pt x="93883" y="13124"/>
                  </a:lnTo>
                  <a:lnTo>
                    <a:pt x="92563" y="13087"/>
                  </a:lnTo>
                  <a:lnTo>
                    <a:pt x="91250" y="13069"/>
                  </a:lnTo>
                  <a:lnTo>
                    <a:pt x="89930" y="13051"/>
                  </a:lnTo>
                  <a:lnTo>
                    <a:pt x="87303" y="13051"/>
                  </a:lnTo>
                  <a:lnTo>
                    <a:pt x="84677" y="13106"/>
                  </a:lnTo>
                  <a:lnTo>
                    <a:pt x="82050" y="13198"/>
                  </a:lnTo>
                  <a:lnTo>
                    <a:pt x="79430" y="13327"/>
                  </a:lnTo>
                  <a:lnTo>
                    <a:pt x="76816" y="13474"/>
                  </a:lnTo>
                  <a:lnTo>
                    <a:pt x="74215" y="13676"/>
                  </a:lnTo>
                  <a:lnTo>
                    <a:pt x="71615" y="13916"/>
                  </a:lnTo>
                  <a:lnTo>
                    <a:pt x="71569" y="10474"/>
                  </a:lnTo>
                  <a:lnTo>
                    <a:pt x="71512" y="7032"/>
                  </a:lnTo>
                  <a:lnTo>
                    <a:pt x="71389" y="74"/>
                  </a:lnTo>
                  <a:lnTo>
                    <a:pt x="69554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-3717875" y="-7329900"/>
              <a:ext cx="297775" cy="2823950"/>
            </a:xfrm>
            <a:custGeom>
              <a:avLst/>
              <a:gdLst/>
              <a:ahLst/>
              <a:cxnLst/>
              <a:rect l="l" t="t" r="r" b="b"/>
              <a:pathLst>
                <a:path w="11911" h="112958" extrusionOk="0">
                  <a:moveTo>
                    <a:pt x="11254" y="1"/>
                  </a:moveTo>
                  <a:lnTo>
                    <a:pt x="10835" y="222"/>
                  </a:lnTo>
                  <a:lnTo>
                    <a:pt x="10417" y="424"/>
                  </a:lnTo>
                  <a:lnTo>
                    <a:pt x="10011" y="590"/>
                  </a:lnTo>
                  <a:lnTo>
                    <a:pt x="9599" y="756"/>
                  </a:lnTo>
                  <a:lnTo>
                    <a:pt x="8794" y="1068"/>
                  </a:lnTo>
                  <a:lnTo>
                    <a:pt x="8009" y="1363"/>
                  </a:lnTo>
                  <a:lnTo>
                    <a:pt x="7623" y="1529"/>
                  </a:lnTo>
                  <a:lnTo>
                    <a:pt x="7237" y="1694"/>
                  </a:lnTo>
                  <a:lnTo>
                    <a:pt x="6863" y="1878"/>
                  </a:lnTo>
                  <a:lnTo>
                    <a:pt x="6490" y="2099"/>
                  </a:lnTo>
                  <a:lnTo>
                    <a:pt x="6123" y="2338"/>
                  </a:lnTo>
                  <a:lnTo>
                    <a:pt x="5762" y="2596"/>
                  </a:lnTo>
                  <a:lnTo>
                    <a:pt x="5408" y="2891"/>
                  </a:lnTo>
                  <a:lnTo>
                    <a:pt x="5234" y="3056"/>
                  </a:lnTo>
                  <a:lnTo>
                    <a:pt x="5061" y="3240"/>
                  </a:lnTo>
                  <a:lnTo>
                    <a:pt x="4887" y="3424"/>
                  </a:lnTo>
                  <a:lnTo>
                    <a:pt x="4719" y="3627"/>
                  </a:lnTo>
                  <a:lnTo>
                    <a:pt x="4546" y="3829"/>
                  </a:lnTo>
                  <a:lnTo>
                    <a:pt x="4378" y="4050"/>
                  </a:lnTo>
                  <a:lnTo>
                    <a:pt x="4217" y="4289"/>
                  </a:lnTo>
                  <a:lnTo>
                    <a:pt x="4050" y="4529"/>
                  </a:lnTo>
                  <a:lnTo>
                    <a:pt x="3889" y="4786"/>
                  </a:lnTo>
                  <a:lnTo>
                    <a:pt x="3734" y="5062"/>
                  </a:lnTo>
                  <a:lnTo>
                    <a:pt x="3573" y="5357"/>
                  </a:lnTo>
                  <a:lnTo>
                    <a:pt x="3419" y="5670"/>
                  </a:lnTo>
                  <a:lnTo>
                    <a:pt x="3264" y="6001"/>
                  </a:lnTo>
                  <a:lnTo>
                    <a:pt x="3110" y="6332"/>
                  </a:lnTo>
                  <a:lnTo>
                    <a:pt x="2962" y="6701"/>
                  </a:lnTo>
                  <a:lnTo>
                    <a:pt x="2814" y="7069"/>
                  </a:lnTo>
                  <a:lnTo>
                    <a:pt x="2666" y="7455"/>
                  </a:lnTo>
                  <a:lnTo>
                    <a:pt x="2524" y="7879"/>
                  </a:lnTo>
                  <a:lnTo>
                    <a:pt x="2382" y="8302"/>
                  </a:lnTo>
                  <a:lnTo>
                    <a:pt x="2241" y="8762"/>
                  </a:lnTo>
                  <a:lnTo>
                    <a:pt x="2099" y="9241"/>
                  </a:lnTo>
                  <a:lnTo>
                    <a:pt x="1964" y="9738"/>
                  </a:lnTo>
                  <a:lnTo>
                    <a:pt x="1835" y="10253"/>
                  </a:lnTo>
                  <a:lnTo>
                    <a:pt x="1700" y="10787"/>
                  </a:lnTo>
                  <a:lnTo>
                    <a:pt x="1571" y="11339"/>
                  </a:lnTo>
                  <a:lnTo>
                    <a:pt x="1449" y="11928"/>
                  </a:lnTo>
                  <a:lnTo>
                    <a:pt x="1320" y="12535"/>
                  </a:lnTo>
                  <a:lnTo>
                    <a:pt x="1198" y="13179"/>
                  </a:lnTo>
                  <a:lnTo>
                    <a:pt x="1082" y="13824"/>
                  </a:lnTo>
                  <a:lnTo>
                    <a:pt x="966" y="14505"/>
                  </a:lnTo>
                  <a:lnTo>
                    <a:pt x="850" y="15222"/>
                  </a:lnTo>
                  <a:lnTo>
                    <a:pt x="734" y="15959"/>
                  </a:lnTo>
                  <a:lnTo>
                    <a:pt x="625" y="16732"/>
                  </a:lnTo>
                  <a:lnTo>
                    <a:pt x="522" y="17523"/>
                  </a:lnTo>
                  <a:lnTo>
                    <a:pt x="425" y="18278"/>
                  </a:lnTo>
                  <a:lnTo>
                    <a:pt x="342" y="19051"/>
                  </a:lnTo>
                  <a:lnTo>
                    <a:pt x="271" y="19879"/>
                  </a:lnTo>
                  <a:lnTo>
                    <a:pt x="206" y="20726"/>
                  </a:lnTo>
                  <a:lnTo>
                    <a:pt x="155" y="21609"/>
                  </a:lnTo>
                  <a:lnTo>
                    <a:pt x="110" y="22511"/>
                  </a:lnTo>
                  <a:lnTo>
                    <a:pt x="71" y="23431"/>
                  </a:lnTo>
                  <a:lnTo>
                    <a:pt x="46" y="24389"/>
                  </a:lnTo>
                  <a:lnTo>
                    <a:pt x="26" y="25364"/>
                  </a:lnTo>
                  <a:lnTo>
                    <a:pt x="13" y="26340"/>
                  </a:lnTo>
                  <a:lnTo>
                    <a:pt x="0" y="27333"/>
                  </a:lnTo>
                  <a:lnTo>
                    <a:pt x="0" y="28346"/>
                  </a:lnTo>
                  <a:lnTo>
                    <a:pt x="7" y="29377"/>
                  </a:lnTo>
                  <a:lnTo>
                    <a:pt x="13" y="30407"/>
                  </a:lnTo>
                  <a:lnTo>
                    <a:pt x="39" y="32487"/>
                  </a:lnTo>
                  <a:lnTo>
                    <a:pt x="78" y="34567"/>
                  </a:lnTo>
                  <a:lnTo>
                    <a:pt x="129" y="36647"/>
                  </a:lnTo>
                  <a:lnTo>
                    <a:pt x="239" y="40714"/>
                  </a:lnTo>
                  <a:lnTo>
                    <a:pt x="290" y="42666"/>
                  </a:lnTo>
                  <a:lnTo>
                    <a:pt x="329" y="44524"/>
                  </a:lnTo>
                  <a:lnTo>
                    <a:pt x="361" y="46291"/>
                  </a:lnTo>
                  <a:lnTo>
                    <a:pt x="374" y="47138"/>
                  </a:lnTo>
                  <a:lnTo>
                    <a:pt x="374" y="47948"/>
                  </a:lnTo>
                  <a:lnTo>
                    <a:pt x="374" y="49954"/>
                  </a:lnTo>
                  <a:lnTo>
                    <a:pt x="361" y="52108"/>
                  </a:lnTo>
                  <a:lnTo>
                    <a:pt x="329" y="56893"/>
                  </a:lnTo>
                  <a:lnTo>
                    <a:pt x="310" y="59470"/>
                  </a:lnTo>
                  <a:lnTo>
                    <a:pt x="297" y="62157"/>
                  </a:lnTo>
                  <a:lnTo>
                    <a:pt x="284" y="64937"/>
                  </a:lnTo>
                  <a:lnTo>
                    <a:pt x="290" y="67771"/>
                  </a:lnTo>
                  <a:lnTo>
                    <a:pt x="303" y="70661"/>
                  </a:lnTo>
                  <a:lnTo>
                    <a:pt x="316" y="72133"/>
                  </a:lnTo>
                  <a:lnTo>
                    <a:pt x="335" y="73587"/>
                  </a:lnTo>
                  <a:lnTo>
                    <a:pt x="355" y="75060"/>
                  </a:lnTo>
                  <a:lnTo>
                    <a:pt x="387" y="76532"/>
                  </a:lnTo>
                  <a:lnTo>
                    <a:pt x="419" y="78023"/>
                  </a:lnTo>
                  <a:lnTo>
                    <a:pt x="458" y="79496"/>
                  </a:lnTo>
                  <a:lnTo>
                    <a:pt x="503" y="80950"/>
                  </a:lnTo>
                  <a:lnTo>
                    <a:pt x="554" y="82422"/>
                  </a:lnTo>
                  <a:lnTo>
                    <a:pt x="612" y="83876"/>
                  </a:lnTo>
                  <a:lnTo>
                    <a:pt x="676" y="85312"/>
                  </a:lnTo>
                  <a:lnTo>
                    <a:pt x="754" y="86747"/>
                  </a:lnTo>
                  <a:lnTo>
                    <a:pt x="837" y="88146"/>
                  </a:lnTo>
                  <a:lnTo>
                    <a:pt x="928" y="89545"/>
                  </a:lnTo>
                  <a:lnTo>
                    <a:pt x="1024" y="90926"/>
                  </a:lnTo>
                  <a:lnTo>
                    <a:pt x="1134" y="92288"/>
                  </a:lnTo>
                  <a:lnTo>
                    <a:pt x="1256" y="93613"/>
                  </a:lnTo>
                  <a:lnTo>
                    <a:pt x="1385" y="94920"/>
                  </a:lnTo>
                  <a:lnTo>
                    <a:pt x="1526" y="96208"/>
                  </a:lnTo>
                  <a:lnTo>
                    <a:pt x="1674" y="97460"/>
                  </a:lnTo>
                  <a:lnTo>
                    <a:pt x="1835" y="98674"/>
                  </a:lnTo>
                  <a:lnTo>
                    <a:pt x="1925" y="99263"/>
                  </a:lnTo>
                  <a:lnTo>
                    <a:pt x="2009" y="99852"/>
                  </a:lnTo>
                  <a:lnTo>
                    <a:pt x="2099" y="100423"/>
                  </a:lnTo>
                  <a:lnTo>
                    <a:pt x="2196" y="100993"/>
                  </a:lnTo>
                  <a:lnTo>
                    <a:pt x="2292" y="101546"/>
                  </a:lnTo>
                  <a:lnTo>
                    <a:pt x="2395" y="102098"/>
                  </a:lnTo>
                  <a:lnTo>
                    <a:pt x="2498" y="102650"/>
                  </a:lnTo>
                  <a:lnTo>
                    <a:pt x="2608" y="103165"/>
                  </a:lnTo>
                  <a:lnTo>
                    <a:pt x="2717" y="103681"/>
                  </a:lnTo>
                  <a:lnTo>
                    <a:pt x="2827" y="104196"/>
                  </a:lnTo>
                  <a:lnTo>
                    <a:pt x="2943" y="104693"/>
                  </a:lnTo>
                  <a:lnTo>
                    <a:pt x="3065" y="105172"/>
                  </a:lnTo>
                  <a:lnTo>
                    <a:pt x="3187" y="105650"/>
                  </a:lnTo>
                  <a:lnTo>
                    <a:pt x="3316" y="106092"/>
                  </a:lnTo>
                  <a:lnTo>
                    <a:pt x="3451" y="106552"/>
                  </a:lnTo>
                  <a:lnTo>
                    <a:pt x="3586" y="106975"/>
                  </a:lnTo>
                  <a:lnTo>
                    <a:pt x="3722" y="107399"/>
                  </a:lnTo>
                  <a:lnTo>
                    <a:pt x="3863" y="107804"/>
                  </a:lnTo>
                  <a:lnTo>
                    <a:pt x="4011" y="108209"/>
                  </a:lnTo>
                  <a:lnTo>
                    <a:pt x="4159" y="108595"/>
                  </a:lnTo>
                  <a:lnTo>
                    <a:pt x="4314" y="108963"/>
                  </a:lnTo>
                  <a:lnTo>
                    <a:pt x="4468" y="109313"/>
                  </a:lnTo>
                  <a:lnTo>
                    <a:pt x="4629" y="109644"/>
                  </a:lnTo>
                  <a:lnTo>
                    <a:pt x="4797" y="109976"/>
                  </a:lnTo>
                  <a:lnTo>
                    <a:pt x="4964" y="110270"/>
                  </a:lnTo>
                  <a:lnTo>
                    <a:pt x="5138" y="110564"/>
                  </a:lnTo>
                  <a:lnTo>
                    <a:pt x="5318" y="110841"/>
                  </a:lnTo>
                  <a:lnTo>
                    <a:pt x="5498" y="111117"/>
                  </a:lnTo>
                  <a:lnTo>
                    <a:pt x="5685" y="111356"/>
                  </a:lnTo>
                  <a:lnTo>
                    <a:pt x="5878" y="111577"/>
                  </a:lnTo>
                  <a:lnTo>
                    <a:pt x="6071" y="111798"/>
                  </a:lnTo>
                  <a:lnTo>
                    <a:pt x="6271" y="112000"/>
                  </a:lnTo>
                  <a:lnTo>
                    <a:pt x="6477" y="112166"/>
                  </a:lnTo>
                  <a:lnTo>
                    <a:pt x="6683" y="112331"/>
                  </a:lnTo>
                  <a:lnTo>
                    <a:pt x="6895" y="112479"/>
                  </a:lnTo>
                  <a:lnTo>
                    <a:pt x="7114" y="112608"/>
                  </a:lnTo>
                  <a:lnTo>
                    <a:pt x="7333" y="112700"/>
                  </a:lnTo>
                  <a:lnTo>
                    <a:pt x="7558" y="112792"/>
                  </a:lnTo>
                  <a:lnTo>
                    <a:pt x="7790" y="112865"/>
                  </a:lnTo>
                  <a:lnTo>
                    <a:pt x="8028" y="112920"/>
                  </a:lnTo>
                  <a:lnTo>
                    <a:pt x="8267" y="112939"/>
                  </a:lnTo>
                  <a:lnTo>
                    <a:pt x="8518" y="112957"/>
                  </a:lnTo>
                  <a:lnTo>
                    <a:pt x="8762" y="112957"/>
                  </a:lnTo>
                  <a:lnTo>
                    <a:pt x="9020" y="112920"/>
                  </a:lnTo>
                  <a:lnTo>
                    <a:pt x="9284" y="112865"/>
                  </a:lnTo>
                  <a:lnTo>
                    <a:pt x="9548" y="112810"/>
                  </a:lnTo>
                  <a:lnTo>
                    <a:pt x="9818" y="112718"/>
                  </a:lnTo>
                  <a:lnTo>
                    <a:pt x="10095" y="112608"/>
                  </a:lnTo>
                  <a:lnTo>
                    <a:pt x="10378" y="112460"/>
                  </a:lnTo>
                  <a:lnTo>
                    <a:pt x="10661" y="112313"/>
                  </a:lnTo>
                  <a:lnTo>
                    <a:pt x="10951" y="112129"/>
                  </a:lnTo>
                  <a:lnTo>
                    <a:pt x="11254" y="111927"/>
                  </a:lnTo>
                  <a:lnTo>
                    <a:pt x="11337" y="111890"/>
                  </a:lnTo>
                  <a:lnTo>
                    <a:pt x="11421" y="111834"/>
                  </a:lnTo>
                  <a:lnTo>
                    <a:pt x="11505" y="111816"/>
                  </a:lnTo>
                  <a:lnTo>
                    <a:pt x="11588" y="111798"/>
                  </a:lnTo>
                  <a:lnTo>
                    <a:pt x="11756" y="111816"/>
                  </a:lnTo>
                  <a:lnTo>
                    <a:pt x="11910" y="111853"/>
                  </a:lnTo>
                  <a:lnTo>
                    <a:pt x="11910" y="111853"/>
                  </a:lnTo>
                  <a:lnTo>
                    <a:pt x="11885" y="110086"/>
                  </a:lnTo>
                  <a:lnTo>
                    <a:pt x="11846" y="108356"/>
                  </a:lnTo>
                  <a:lnTo>
                    <a:pt x="11807" y="106644"/>
                  </a:lnTo>
                  <a:lnTo>
                    <a:pt x="11769" y="104988"/>
                  </a:lnTo>
                  <a:lnTo>
                    <a:pt x="11679" y="101693"/>
                  </a:lnTo>
                  <a:lnTo>
                    <a:pt x="11601" y="98417"/>
                  </a:lnTo>
                  <a:lnTo>
                    <a:pt x="11524" y="95122"/>
                  </a:lnTo>
                  <a:lnTo>
                    <a:pt x="11447" y="91846"/>
                  </a:lnTo>
                  <a:lnTo>
                    <a:pt x="11382" y="88570"/>
                  </a:lnTo>
                  <a:lnTo>
                    <a:pt x="11318" y="85275"/>
                  </a:lnTo>
                  <a:lnTo>
                    <a:pt x="11260" y="81999"/>
                  </a:lnTo>
                  <a:lnTo>
                    <a:pt x="11209" y="78722"/>
                  </a:lnTo>
                  <a:lnTo>
                    <a:pt x="11157" y="75428"/>
                  </a:lnTo>
                  <a:lnTo>
                    <a:pt x="11112" y="72152"/>
                  </a:lnTo>
                  <a:lnTo>
                    <a:pt x="11073" y="68875"/>
                  </a:lnTo>
                  <a:lnTo>
                    <a:pt x="11035" y="65581"/>
                  </a:lnTo>
                  <a:lnTo>
                    <a:pt x="11009" y="62304"/>
                  </a:lnTo>
                  <a:lnTo>
                    <a:pt x="10977" y="59028"/>
                  </a:lnTo>
                  <a:lnTo>
                    <a:pt x="10958" y="55752"/>
                  </a:lnTo>
                  <a:lnTo>
                    <a:pt x="10938" y="52457"/>
                  </a:lnTo>
                  <a:lnTo>
                    <a:pt x="10925" y="49181"/>
                  </a:lnTo>
                  <a:lnTo>
                    <a:pt x="10919" y="45905"/>
                  </a:lnTo>
                  <a:lnTo>
                    <a:pt x="10913" y="42629"/>
                  </a:lnTo>
                  <a:lnTo>
                    <a:pt x="10913" y="39334"/>
                  </a:lnTo>
                  <a:lnTo>
                    <a:pt x="10919" y="36058"/>
                  </a:lnTo>
                  <a:lnTo>
                    <a:pt x="10925" y="32782"/>
                  </a:lnTo>
                  <a:lnTo>
                    <a:pt x="10938" y="29505"/>
                  </a:lnTo>
                  <a:lnTo>
                    <a:pt x="10958" y="26229"/>
                  </a:lnTo>
                  <a:lnTo>
                    <a:pt x="10977" y="22934"/>
                  </a:lnTo>
                  <a:lnTo>
                    <a:pt x="11003" y="19658"/>
                  </a:lnTo>
                  <a:lnTo>
                    <a:pt x="11035" y="16382"/>
                  </a:lnTo>
                  <a:lnTo>
                    <a:pt x="11067" y="13106"/>
                  </a:lnTo>
                  <a:lnTo>
                    <a:pt x="11112" y="9830"/>
                  </a:lnTo>
                  <a:lnTo>
                    <a:pt x="11151" y="6553"/>
                  </a:lnTo>
                  <a:lnTo>
                    <a:pt x="11202" y="3277"/>
                  </a:lnTo>
                  <a:lnTo>
                    <a:pt x="1125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-3523925" y="-20087400"/>
              <a:ext cx="3923025" cy="9180825"/>
            </a:xfrm>
            <a:custGeom>
              <a:avLst/>
              <a:gdLst/>
              <a:ahLst/>
              <a:cxnLst/>
              <a:rect l="l" t="t" r="r" b="b"/>
              <a:pathLst>
                <a:path w="156921" h="367233" extrusionOk="0">
                  <a:moveTo>
                    <a:pt x="84103" y="83931"/>
                  </a:moveTo>
                  <a:lnTo>
                    <a:pt x="84328" y="83949"/>
                  </a:lnTo>
                  <a:lnTo>
                    <a:pt x="84560" y="83949"/>
                  </a:lnTo>
                  <a:lnTo>
                    <a:pt x="84785" y="83986"/>
                  </a:lnTo>
                  <a:lnTo>
                    <a:pt x="85017" y="84023"/>
                  </a:lnTo>
                  <a:lnTo>
                    <a:pt x="85474" y="84115"/>
                  </a:lnTo>
                  <a:lnTo>
                    <a:pt x="85931" y="84262"/>
                  </a:lnTo>
                  <a:lnTo>
                    <a:pt x="86388" y="84464"/>
                  </a:lnTo>
                  <a:lnTo>
                    <a:pt x="86846" y="84704"/>
                  </a:lnTo>
                  <a:lnTo>
                    <a:pt x="87303" y="84980"/>
                  </a:lnTo>
                  <a:lnTo>
                    <a:pt x="87753" y="85293"/>
                  </a:lnTo>
                  <a:lnTo>
                    <a:pt x="88204" y="85642"/>
                  </a:lnTo>
                  <a:lnTo>
                    <a:pt x="88655" y="86047"/>
                  </a:lnTo>
                  <a:lnTo>
                    <a:pt x="89092" y="86489"/>
                  </a:lnTo>
                  <a:lnTo>
                    <a:pt x="89530" y="86968"/>
                  </a:lnTo>
                  <a:lnTo>
                    <a:pt x="89961" y="87465"/>
                  </a:lnTo>
                  <a:lnTo>
                    <a:pt x="90386" y="88017"/>
                  </a:lnTo>
                  <a:lnTo>
                    <a:pt x="90805" y="88606"/>
                  </a:lnTo>
                  <a:lnTo>
                    <a:pt x="91210" y="89231"/>
                  </a:lnTo>
                  <a:lnTo>
                    <a:pt x="91610" y="89876"/>
                  </a:lnTo>
                  <a:lnTo>
                    <a:pt x="92002" y="90575"/>
                  </a:lnTo>
                  <a:lnTo>
                    <a:pt x="92389" y="91293"/>
                  </a:lnTo>
                  <a:lnTo>
                    <a:pt x="92762" y="92048"/>
                  </a:lnTo>
                  <a:lnTo>
                    <a:pt x="92942" y="92452"/>
                  </a:lnTo>
                  <a:lnTo>
                    <a:pt x="93122" y="92839"/>
                  </a:lnTo>
                  <a:lnTo>
                    <a:pt x="93296" y="93244"/>
                  </a:lnTo>
                  <a:lnTo>
                    <a:pt x="93470" y="93667"/>
                  </a:lnTo>
                  <a:lnTo>
                    <a:pt x="93644" y="94091"/>
                  </a:lnTo>
                  <a:lnTo>
                    <a:pt x="93811" y="94514"/>
                  </a:lnTo>
                  <a:lnTo>
                    <a:pt x="93972" y="94956"/>
                  </a:lnTo>
                  <a:lnTo>
                    <a:pt x="94133" y="95397"/>
                  </a:lnTo>
                  <a:lnTo>
                    <a:pt x="94294" y="95839"/>
                  </a:lnTo>
                  <a:lnTo>
                    <a:pt x="94449" y="96299"/>
                  </a:lnTo>
                  <a:lnTo>
                    <a:pt x="94597" y="96759"/>
                  </a:lnTo>
                  <a:lnTo>
                    <a:pt x="94745" y="97238"/>
                  </a:lnTo>
                  <a:lnTo>
                    <a:pt x="94886" y="97717"/>
                  </a:lnTo>
                  <a:lnTo>
                    <a:pt x="95028" y="98213"/>
                  </a:lnTo>
                  <a:lnTo>
                    <a:pt x="95163" y="98692"/>
                  </a:lnTo>
                  <a:lnTo>
                    <a:pt x="95292" y="99207"/>
                  </a:lnTo>
                  <a:lnTo>
                    <a:pt x="95421" y="99704"/>
                  </a:lnTo>
                  <a:lnTo>
                    <a:pt x="95543" y="100220"/>
                  </a:lnTo>
                  <a:lnTo>
                    <a:pt x="95659" y="100735"/>
                  </a:lnTo>
                  <a:lnTo>
                    <a:pt x="95775" y="101269"/>
                  </a:lnTo>
                  <a:lnTo>
                    <a:pt x="95884" y="101803"/>
                  </a:lnTo>
                  <a:lnTo>
                    <a:pt x="95994" y="102336"/>
                  </a:lnTo>
                  <a:lnTo>
                    <a:pt x="96097" y="102870"/>
                  </a:lnTo>
                  <a:lnTo>
                    <a:pt x="96193" y="103422"/>
                  </a:lnTo>
                  <a:lnTo>
                    <a:pt x="96283" y="103993"/>
                  </a:lnTo>
                  <a:lnTo>
                    <a:pt x="96373" y="104545"/>
                  </a:lnTo>
                  <a:lnTo>
                    <a:pt x="96457" y="105116"/>
                  </a:lnTo>
                  <a:lnTo>
                    <a:pt x="96534" y="105686"/>
                  </a:lnTo>
                  <a:lnTo>
                    <a:pt x="96605" y="106275"/>
                  </a:lnTo>
                  <a:lnTo>
                    <a:pt x="96676" y="106846"/>
                  </a:lnTo>
                  <a:lnTo>
                    <a:pt x="96734" y="107453"/>
                  </a:lnTo>
                  <a:lnTo>
                    <a:pt x="96792" y="108042"/>
                  </a:lnTo>
                  <a:lnTo>
                    <a:pt x="96843" y="108650"/>
                  </a:lnTo>
                  <a:lnTo>
                    <a:pt x="96889" y="109239"/>
                  </a:lnTo>
                  <a:lnTo>
                    <a:pt x="96934" y="109864"/>
                  </a:lnTo>
                  <a:lnTo>
                    <a:pt x="96966" y="110472"/>
                  </a:lnTo>
                  <a:lnTo>
                    <a:pt x="96998" y="111098"/>
                  </a:lnTo>
                  <a:lnTo>
                    <a:pt x="97024" y="111723"/>
                  </a:lnTo>
                  <a:lnTo>
                    <a:pt x="97043" y="112349"/>
                  </a:lnTo>
                  <a:lnTo>
                    <a:pt x="97056" y="112993"/>
                  </a:lnTo>
                  <a:lnTo>
                    <a:pt x="97062" y="113619"/>
                  </a:lnTo>
                  <a:lnTo>
                    <a:pt x="97062" y="114263"/>
                  </a:lnTo>
                  <a:lnTo>
                    <a:pt x="97056" y="114926"/>
                  </a:lnTo>
                  <a:lnTo>
                    <a:pt x="97043" y="115570"/>
                  </a:lnTo>
                  <a:lnTo>
                    <a:pt x="97024" y="116233"/>
                  </a:lnTo>
                  <a:lnTo>
                    <a:pt x="96998" y="116895"/>
                  </a:lnTo>
                  <a:lnTo>
                    <a:pt x="96966" y="117558"/>
                  </a:lnTo>
                  <a:lnTo>
                    <a:pt x="96934" y="118221"/>
                  </a:lnTo>
                  <a:lnTo>
                    <a:pt x="96972" y="119178"/>
                  </a:lnTo>
                  <a:lnTo>
                    <a:pt x="96998" y="120135"/>
                  </a:lnTo>
                  <a:lnTo>
                    <a:pt x="97017" y="121073"/>
                  </a:lnTo>
                  <a:lnTo>
                    <a:pt x="97024" y="122012"/>
                  </a:lnTo>
                  <a:lnTo>
                    <a:pt x="97017" y="122969"/>
                  </a:lnTo>
                  <a:lnTo>
                    <a:pt x="97011" y="123429"/>
                  </a:lnTo>
                  <a:lnTo>
                    <a:pt x="96998" y="123890"/>
                  </a:lnTo>
                  <a:lnTo>
                    <a:pt x="96979" y="124368"/>
                  </a:lnTo>
                  <a:lnTo>
                    <a:pt x="96959" y="124828"/>
                  </a:lnTo>
                  <a:lnTo>
                    <a:pt x="96934" y="125288"/>
                  </a:lnTo>
                  <a:lnTo>
                    <a:pt x="96901" y="125749"/>
                  </a:lnTo>
                  <a:lnTo>
                    <a:pt x="96831" y="126669"/>
                  </a:lnTo>
                  <a:lnTo>
                    <a:pt x="96747" y="127571"/>
                  </a:lnTo>
                  <a:lnTo>
                    <a:pt x="96650" y="128473"/>
                  </a:lnTo>
                  <a:lnTo>
                    <a:pt x="96541" y="129338"/>
                  </a:lnTo>
                  <a:lnTo>
                    <a:pt x="96419" y="130184"/>
                  </a:lnTo>
                  <a:lnTo>
                    <a:pt x="96290" y="131031"/>
                  </a:lnTo>
                  <a:lnTo>
                    <a:pt x="96148" y="131841"/>
                  </a:lnTo>
                  <a:lnTo>
                    <a:pt x="96000" y="132651"/>
                  </a:lnTo>
                  <a:lnTo>
                    <a:pt x="95839" y="133424"/>
                  </a:lnTo>
                  <a:lnTo>
                    <a:pt x="95672" y="134197"/>
                  </a:lnTo>
                  <a:lnTo>
                    <a:pt x="95492" y="134933"/>
                  </a:lnTo>
                  <a:lnTo>
                    <a:pt x="95305" y="135651"/>
                  </a:lnTo>
                  <a:lnTo>
                    <a:pt x="95105" y="136350"/>
                  </a:lnTo>
                  <a:lnTo>
                    <a:pt x="94899" y="137031"/>
                  </a:lnTo>
                  <a:lnTo>
                    <a:pt x="94687" y="137694"/>
                  </a:lnTo>
                  <a:lnTo>
                    <a:pt x="94468" y="138338"/>
                  </a:lnTo>
                  <a:lnTo>
                    <a:pt x="94236" y="138946"/>
                  </a:lnTo>
                  <a:lnTo>
                    <a:pt x="94004" y="139535"/>
                  </a:lnTo>
                  <a:lnTo>
                    <a:pt x="93760" y="140105"/>
                  </a:lnTo>
                  <a:lnTo>
                    <a:pt x="93509" y="140639"/>
                  </a:lnTo>
                  <a:lnTo>
                    <a:pt x="93258" y="141173"/>
                  </a:lnTo>
                  <a:lnTo>
                    <a:pt x="92994" y="141670"/>
                  </a:lnTo>
                  <a:lnTo>
                    <a:pt x="92730" y="142130"/>
                  </a:lnTo>
                  <a:lnTo>
                    <a:pt x="92453" y="142571"/>
                  </a:lnTo>
                  <a:lnTo>
                    <a:pt x="92176" y="142995"/>
                  </a:lnTo>
                  <a:lnTo>
                    <a:pt x="91893" y="143381"/>
                  </a:lnTo>
                  <a:lnTo>
                    <a:pt x="91610" y="143749"/>
                  </a:lnTo>
                  <a:lnTo>
                    <a:pt x="91320" y="144081"/>
                  </a:lnTo>
                  <a:lnTo>
                    <a:pt x="91024" y="144394"/>
                  </a:lnTo>
                  <a:lnTo>
                    <a:pt x="90728" y="144670"/>
                  </a:lnTo>
                  <a:lnTo>
                    <a:pt x="90425" y="144927"/>
                  </a:lnTo>
                  <a:lnTo>
                    <a:pt x="90122" y="145148"/>
                  </a:lnTo>
                  <a:lnTo>
                    <a:pt x="90032" y="145296"/>
                  </a:lnTo>
                  <a:lnTo>
                    <a:pt x="89936" y="145424"/>
                  </a:lnTo>
                  <a:lnTo>
                    <a:pt x="89839" y="145535"/>
                  </a:lnTo>
                  <a:lnTo>
                    <a:pt x="89736" y="145608"/>
                  </a:lnTo>
                  <a:lnTo>
                    <a:pt x="89620" y="145682"/>
                  </a:lnTo>
                  <a:lnTo>
                    <a:pt x="89511" y="145719"/>
                  </a:lnTo>
                  <a:lnTo>
                    <a:pt x="89389" y="145737"/>
                  </a:lnTo>
                  <a:lnTo>
                    <a:pt x="89260" y="145719"/>
                  </a:lnTo>
                  <a:lnTo>
                    <a:pt x="89215" y="145700"/>
                  </a:lnTo>
                  <a:lnTo>
                    <a:pt x="89170" y="145682"/>
                  </a:lnTo>
                  <a:lnTo>
                    <a:pt x="89118" y="145645"/>
                  </a:lnTo>
                  <a:lnTo>
                    <a:pt x="89060" y="145627"/>
                  </a:lnTo>
                  <a:lnTo>
                    <a:pt x="88790" y="145719"/>
                  </a:lnTo>
                  <a:lnTo>
                    <a:pt x="88519" y="145792"/>
                  </a:lnTo>
                  <a:lnTo>
                    <a:pt x="88243" y="145829"/>
                  </a:lnTo>
                  <a:lnTo>
                    <a:pt x="87972" y="145848"/>
                  </a:lnTo>
                  <a:lnTo>
                    <a:pt x="87695" y="145848"/>
                  </a:lnTo>
                  <a:lnTo>
                    <a:pt x="87412" y="145811"/>
                  </a:lnTo>
                  <a:lnTo>
                    <a:pt x="87135" y="145737"/>
                  </a:lnTo>
                  <a:lnTo>
                    <a:pt x="86858" y="145627"/>
                  </a:lnTo>
                  <a:lnTo>
                    <a:pt x="86781" y="145590"/>
                  </a:lnTo>
                  <a:lnTo>
                    <a:pt x="86710" y="145535"/>
                  </a:lnTo>
                  <a:lnTo>
                    <a:pt x="86646" y="145480"/>
                  </a:lnTo>
                  <a:lnTo>
                    <a:pt x="86588" y="145388"/>
                  </a:lnTo>
                  <a:lnTo>
                    <a:pt x="86530" y="145296"/>
                  </a:lnTo>
                  <a:lnTo>
                    <a:pt x="86479" y="145167"/>
                  </a:lnTo>
                  <a:lnTo>
                    <a:pt x="86434" y="145038"/>
                  </a:lnTo>
                  <a:lnTo>
                    <a:pt x="86401" y="144891"/>
                  </a:lnTo>
                  <a:lnTo>
                    <a:pt x="85996" y="144799"/>
                  </a:lnTo>
                  <a:lnTo>
                    <a:pt x="85597" y="144670"/>
                  </a:lnTo>
                  <a:lnTo>
                    <a:pt x="85198" y="144504"/>
                  </a:lnTo>
                  <a:lnTo>
                    <a:pt x="84798" y="144320"/>
                  </a:lnTo>
                  <a:lnTo>
                    <a:pt x="84399" y="144081"/>
                  </a:lnTo>
                  <a:lnTo>
                    <a:pt x="84007" y="143823"/>
                  </a:lnTo>
                  <a:lnTo>
                    <a:pt x="83620" y="143529"/>
                  </a:lnTo>
                  <a:lnTo>
                    <a:pt x="83234" y="143216"/>
                  </a:lnTo>
                  <a:lnTo>
                    <a:pt x="82854" y="142848"/>
                  </a:lnTo>
                  <a:lnTo>
                    <a:pt x="82474" y="142461"/>
                  </a:lnTo>
                  <a:lnTo>
                    <a:pt x="82101" y="142056"/>
                  </a:lnTo>
                  <a:lnTo>
                    <a:pt x="81728" y="141614"/>
                  </a:lnTo>
                  <a:lnTo>
                    <a:pt x="81367" y="141136"/>
                  </a:lnTo>
                  <a:lnTo>
                    <a:pt x="81007" y="140639"/>
                  </a:lnTo>
                  <a:lnTo>
                    <a:pt x="80652" y="140123"/>
                  </a:lnTo>
                  <a:lnTo>
                    <a:pt x="80298" y="139571"/>
                  </a:lnTo>
                  <a:lnTo>
                    <a:pt x="79957" y="139001"/>
                  </a:lnTo>
                  <a:lnTo>
                    <a:pt x="79622" y="138393"/>
                  </a:lnTo>
                  <a:lnTo>
                    <a:pt x="79294" y="137768"/>
                  </a:lnTo>
                  <a:lnTo>
                    <a:pt x="78972" y="137123"/>
                  </a:lnTo>
                  <a:lnTo>
                    <a:pt x="78657" y="136442"/>
                  </a:lnTo>
                  <a:lnTo>
                    <a:pt x="78348" y="135761"/>
                  </a:lnTo>
                  <a:lnTo>
                    <a:pt x="78045" y="135043"/>
                  </a:lnTo>
                  <a:lnTo>
                    <a:pt x="77755" y="134307"/>
                  </a:lnTo>
                  <a:lnTo>
                    <a:pt x="77472" y="133534"/>
                  </a:lnTo>
                  <a:lnTo>
                    <a:pt x="77195" y="132761"/>
                  </a:lnTo>
                  <a:lnTo>
                    <a:pt x="76931" y="131970"/>
                  </a:lnTo>
                  <a:lnTo>
                    <a:pt x="76680" y="131141"/>
                  </a:lnTo>
                  <a:lnTo>
                    <a:pt x="76429" y="130313"/>
                  </a:lnTo>
                  <a:lnTo>
                    <a:pt x="76198" y="129448"/>
                  </a:lnTo>
                  <a:lnTo>
                    <a:pt x="75966" y="128583"/>
                  </a:lnTo>
                  <a:lnTo>
                    <a:pt x="75753" y="127700"/>
                  </a:lnTo>
                  <a:lnTo>
                    <a:pt x="75547" y="126798"/>
                  </a:lnTo>
                  <a:lnTo>
                    <a:pt x="75354" y="125877"/>
                  </a:lnTo>
                  <a:lnTo>
                    <a:pt x="75174" y="124939"/>
                  </a:lnTo>
                  <a:lnTo>
                    <a:pt x="75007" y="124000"/>
                  </a:lnTo>
                  <a:lnTo>
                    <a:pt x="74846" y="123025"/>
                  </a:lnTo>
                  <a:lnTo>
                    <a:pt x="74704" y="122049"/>
                  </a:lnTo>
                  <a:lnTo>
                    <a:pt x="74569" y="121073"/>
                  </a:lnTo>
                  <a:lnTo>
                    <a:pt x="74446" y="120080"/>
                  </a:lnTo>
                  <a:lnTo>
                    <a:pt x="74343" y="119067"/>
                  </a:lnTo>
                  <a:lnTo>
                    <a:pt x="74247" y="118037"/>
                  </a:lnTo>
                  <a:lnTo>
                    <a:pt x="74170" y="117006"/>
                  </a:lnTo>
                  <a:lnTo>
                    <a:pt x="74105" y="115975"/>
                  </a:lnTo>
                  <a:lnTo>
                    <a:pt x="74054" y="114926"/>
                  </a:lnTo>
                  <a:lnTo>
                    <a:pt x="74022" y="113877"/>
                  </a:lnTo>
                  <a:lnTo>
                    <a:pt x="74009" y="113343"/>
                  </a:lnTo>
                  <a:lnTo>
                    <a:pt x="74002" y="112809"/>
                  </a:lnTo>
                  <a:lnTo>
                    <a:pt x="73996" y="112276"/>
                  </a:lnTo>
                  <a:lnTo>
                    <a:pt x="73996" y="111742"/>
                  </a:lnTo>
                  <a:lnTo>
                    <a:pt x="74002" y="111208"/>
                  </a:lnTo>
                  <a:lnTo>
                    <a:pt x="74009" y="110656"/>
                  </a:lnTo>
                  <a:lnTo>
                    <a:pt x="74022" y="110122"/>
                  </a:lnTo>
                  <a:lnTo>
                    <a:pt x="74034" y="109588"/>
                  </a:lnTo>
                  <a:lnTo>
                    <a:pt x="74054" y="109036"/>
                  </a:lnTo>
                  <a:lnTo>
                    <a:pt x="74079" y="108484"/>
                  </a:lnTo>
                  <a:lnTo>
                    <a:pt x="74105" y="107950"/>
                  </a:lnTo>
                  <a:lnTo>
                    <a:pt x="74137" y="107398"/>
                  </a:lnTo>
                  <a:lnTo>
                    <a:pt x="74176" y="106846"/>
                  </a:lnTo>
                  <a:lnTo>
                    <a:pt x="74215" y="106312"/>
                  </a:lnTo>
                  <a:lnTo>
                    <a:pt x="74260" y="105760"/>
                  </a:lnTo>
                  <a:lnTo>
                    <a:pt x="74311" y="105208"/>
                  </a:lnTo>
                  <a:lnTo>
                    <a:pt x="74363" y="104656"/>
                  </a:lnTo>
                  <a:lnTo>
                    <a:pt x="74421" y="104103"/>
                  </a:lnTo>
                  <a:lnTo>
                    <a:pt x="74485" y="103551"/>
                  </a:lnTo>
                  <a:lnTo>
                    <a:pt x="74549" y="102999"/>
                  </a:lnTo>
                  <a:lnTo>
                    <a:pt x="74620" y="102447"/>
                  </a:lnTo>
                  <a:lnTo>
                    <a:pt x="74697" y="101895"/>
                  </a:lnTo>
                  <a:lnTo>
                    <a:pt x="74781" y="101342"/>
                  </a:lnTo>
                  <a:lnTo>
                    <a:pt x="74865" y="100790"/>
                  </a:lnTo>
                  <a:lnTo>
                    <a:pt x="74955" y="100238"/>
                  </a:lnTo>
                  <a:lnTo>
                    <a:pt x="75052" y="99686"/>
                  </a:lnTo>
                  <a:lnTo>
                    <a:pt x="75148" y="99134"/>
                  </a:lnTo>
                  <a:lnTo>
                    <a:pt x="75258" y="98582"/>
                  </a:lnTo>
                  <a:lnTo>
                    <a:pt x="75367" y="98029"/>
                  </a:lnTo>
                  <a:lnTo>
                    <a:pt x="75476" y="97477"/>
                  </a:lnTo>
                  <a:lnTo>
                    <a:pt x="75599" y="96925"/>
                  </a:lnTo>
                  <a:lnTo>
                    <a:pt x="75721" y="96373"/>
                  </a:lnTo>
                  <a:lnTo>
                    <a:pt x="75850" y="95821"/>
                  </a:lnTo>
                  <a:lnTo>
                    <a:pt x="75985" y="95269"/>
                  </a:lnTo>
                  <a:lnTo>
                    <a:pt x="76127" y="94716"/>
                  </a:lnTo>
                  <a:lnTo>
                    <a:pt x="76268" y="94164"/>
                  </a:lnTo>
                  <a:lnTo>
                    <a:pt x="76410" y="93649"/>
                  </a:lnTo>
                  <a:lnTo>
                    <a:pt x="76558" y="93133"/>
                  </a:lnTo>
                  <a:lnTo>
                    <a:pt x="76713" y="92637"/>
                  </a:lnTo>
                  <a:lnTo>
                    <a:pt x="76867" y="92158"/>
                  </a:lnTo>
                  <a:lnTo>
                    <a:pt x="77028" y="91698"/>
                  </a:lnTo>
                  <a:lnTo>
                    <a:pt x="77189" y="91256"/>
                  </a:lnTo>
                  <a:lnTo>
                    <a:pt x="77350" y="90814"/>
                  </a:lnTo>
                  <a:lnTo>
                    <a:pt x="77517" y="90391"/>
                  </a:lnTo>
                  <a:lnTo>
                    <a:pt x="77691" y="89986"/>
                  </a:lnTo>
                  <a:lnTo>
                    <a:pt x="77865" y="89581"/>
                  </a:lnTo>
                  <a:lnTo>
                    <a:pt x="78045" y="89213"/>
                  </a:lnTo>
                  <a:lnTo>
                    <a:pt x="78225" y="88845"/>
                  </a:lnTo>
                  <a:lnTo>
                    <a:pt x="78406" y="88495"/>
                  </a:lnTo>
                  <a:lnTo>
                    <a:pt x="78592" y="88164"/>
                  </a:lnTo>
                  <a:lnTo>
                    <a:pt x="78779" y="87833"/>
                  </a:lnTo>
                  <a:lnTo>
                    <a:pt x="78972" y="87520"/>
                  </a:lnTo>
                  <a:lnTo>
                    <a:pt x="79165" y="87225"/>
                  </a:lnTo>
                  <a:lnTo>
                    <a:pt x="79358" y="86949"/>
                  </a:lnTo>
                  <a:lnTo>
                    <a:pt x="79558" y="86673"/>
                  </a:lnTo>
                  <a:lnTo>
                    <a:pt x="79758" y="86415"/>
                  </a:lnTo>
                  <a:lnTo>
                    <a:pt x="79957" y="86176"/>
                  </a:lnTo>
                  <a:lnTo>
                    <a:pt x="80163" y="85937"/>
                  </a:lnTo>
                  <a:lnTo>
                    <a:pt x="80369" y="85716"/>
                  </a:lnTo>
                  <a:lnTo>
                    <a:pt x="80575" y="85513"/>
                  </a:lnTo>
                  <a:lnTo>
                    <a:pt x="80788" y="85329"/>
                  </a:lnTo>
                  <a:lnTo>
                    <a:pt x="81000" y="85145"/>
                  </a:lnTo>
                  <a:lnTo>
                    <a:pt x="81213" y="84980"/>
                  </a:lnTo>
                  <a:lnTo>
                    <a:pt x="81425" y="84832"/>
                  </a:lnTo>
                  <a:lnTo>
                    <a:pt x="81644" y="84685"/>
                  </a:lnTo>
                  <a:lnTo>
                    <a:pt x="81863" y="84556"/>
                  </a:lnTo>
                  <a:lnTo>
                    <a:pt x="82082" y="84446"/>
                  </a:lnTo>
                  <a:lnTo>
                    <a:pt x="82301" y="84336"/>
                  </a:lnTo>
                  <a:lnTo>
                    <a:pt x="82526" y="84243"/>
                  </a:lnTo>
                  <a:lnTo>
                    <a:pt x="82745" y="84170"/>
                  </a:lnTo>
                  <a:lnTo>
                    <a:pt x="82970" y="84096"/>
                  </a:lnTo>
                  <a:lnTo>
                    <a:pt x="83195" y="84041"/>
                  </a:lnTo>
                  <a:lnTo>
                    <a:pt x="83421" y="84004"/>
                  </a:lnTo>
                  <a:lnTo>
                    <a:pt x="83646" y="83967"/>
                  </a:lnTo>
                  <a:lnTo>
                    <a:pt x="83871" y="83949"/>
                  </a:lnTo>
                  <a:lnTo>
                    <a:pt x="84103" y="83931"/>
                  </a:lnTo>
                  <a:close/>
                  <a:moveTo>
                    <a:pt x="37828" y="89857"/>
                  </a:moveTo>
                  <a:lnTo>
                    <a:pt x="38221" y="89894"/>
                  </a:lnTo>
                  <a:lnTo>
                    <a:pt x="38607" y="89968"/>
                  </a:lnTo>
                  <a:lnTo>
                    <a:pt x="39000" y="90097"/>
                  </a:lnTo>
                  <a:lnTo>
                    <a:pt x="39386" y="90262"/>
                  </a:lnTo>
                  <a:lnTo>
                    <a:pt x="39766" y="90465"/>
                  </a:lnTo>
                  <a:lnTo>
                    <a:pt x="40152" y="90704"/>
                  </a:lnTo>
                  <a:lnTo>
                    <a:pt x="40526" y="90998"/>
                  </a:lnTo>
                  <a:lnTo>
                    <a:pt x="40899" y="91311"/>
                  </a:lnTo>
                  <a:lnTo>
                    <a:pt x="41273" y="91679"/>
                  </a:lnTo>
                  <a:lnTo>
                    <a:pt x="41640" y="92066"/>
                  </a:lnTo>
                  <a:lnTo>
                    <a:pt x="42000" y="92508"/>
                  </a:lnTo>
                  <a:lnTo>
                    <a:pt x="42354" y="92968"/>
                  </a:lnTo>
                  <a:lnTo>
                    <a:pt x="42708" y="93483"/>
                  </a:lnTo>
                  <a:lnTo>
                    <a:pt x="43056" y="94017"/>
                  </a:lnTo>
                  <a:lnTo>
                    <a:pt x="43397" y="94588"/>
                  </a:lnTo>
                  <a:lnTo>
                    <a:pt x="43725" y="95195"/>
                  </a:lnTo>
                  <a:lnTo>
                    <a:pt x="44054" y="95839"/>
                  </a:lnTo>
                  <a:lnTo>
                    <a:pt x="44376" y="96502"/>
                  </a:lnTo>
                  <a:lnTo>
                    <a:pt x="44691" y="97201"/>
                  </a:lnTo>
                  <a:lnTo>
                    <a:pt x="44994" y="97937"/>
                  </a:lnTo>
                  <a:lnTo>
                    <a:pt x="45296" y="98692"/>
                  </a:lnTo>
                  <a:lnTo>
                    <a:pt x="45586" y="99483"/>
                  </a:lnTo>
                  <a:lnTo>
                    <a:pt x="45863" y="100312"/>
                  </a:lnTo>
                  <a:lnTo>
                    <a:pt x="46140" y="101158"/>
                  </a:lnTo>
                  <a:lnTo>
                    <a:pt x="46397" y="102042"/>
                  </a:lnTo>
                  <a:lnTo>
                    <a:pt x="46655" y="102944"/>
                  </a:lnTo>
                  <a:lnTo>
                    <a:pt x="46899" y="103864"/>
                  </a:lnTo>
                  <a:lnTo>
                    <a:pt x="47131" y="104821"/>
                  </a:lnTo>
                  <a:lnTo>
                    <a:pt x="47356" y="105815"/>
                  </a:lnTo>
                  <a:lnTo>
                    <a:pt x="47569" y="106809"/>
                  </a:lnTo>
                  <a:lnTo>
                    <a:pt x="47768" y="107840"/>
                  </a:lnTo>
                  <a:lnTo>
                    <a:pt x="47961" y="108907"/>
                  </a:lnTo>
                  <a:lnTo>
                    <a:pt x="48135" y="109975"/>
                  </a:lnTo>
                  <a:lnTo>
                    <a:pt x="48303" y="111079"/>
                  </a:lnTo>
                  <a:lnTo>
                    <a:pt x="48457" y="112202"/>
                  </a:lnTo>
                  <a:lnTo>
                    <a:pt x="48599" y="113343"/>
                  </a:lnTo>
                  <a:lnTo>
                    <a:pt x="48728" y="114503"/>
                  </a:lnTo>
                  <a:lnTo>
                    <a:pt x="48837" y="115681"/>
                  </a:lnTo>
                  <a:lnTo>
                    <a:pt x="48940" y="116877"/>
                  </a:lnTo>
                  <a:lnTo>
                    <a:pt x="49030" y="118092"/>
                  </a:lnTo>
                  <a:lnTo>
                    <a:pt x="49062" y="118699"/>
                  </a:lnTo>
                  <a:lnTo>
                    <a:pt x="49101" y="119325"/>
                  </a:lnTo>
                  <a:lnTo>
                    <a:pt x="49127" y="119951"/>
                  </a:lnTo>
                  <a:lnTo>
                    <a:pt x="49159" y="120577"/>
                  </a:lnTo>
                  <a:lnTo>
                    <a:pt x="49178" y="121221"/>
                  </a:lnTo>
                  <a:lnTo>
                    <a:pt x="49197" y="121847"/>
                  </a:lnTo>
                  <a:lnTo>
                    <a:pt x="49210" y="122491"/>
                  </a:lnTo>
                  <a:lnTo>
                    <a:pt x="49223" y="123135"/>
                  </a:lnTo>
                  <a:lnTo>
                    <a:pt x="49223" y="123411"/>
                  </a:lnTo>
                  <a:lnTo>
                    <a:pt x="49217" y="123650"/>
                  </a:lnTo>
                  <a:lnTo>
                    <a:pt x="49197" y="123908"/>
                  </a:lnTo>
                  <a:lnTo>
                    <a:pt x="49172" y="124129"/>
                  </a:lnTo>
                  <a:lnTo>
                    <a:pt x="49140" y="124350"/>
                  </a:lnTo>
                  <a:lnTo>
                    <a:pt x="49094" y="124552"/>
                  </a:lnTo>
                  <a:lnTo>
                    <a:pt x="49049" y="124736"/>
                  </a:lnTo>
                  <a:lnTo>
                    <a:pt x="48991" y="124902"/>
                  </a:lnTo>
                  <a:lnTo>
                    <a:pt x="48934" y="125068"/>
                  </a:lnTo>
                  <a:lnTo>
                    <a:pt x="48869" y="125196"/>
                  </a:lnTo>
                  <a:lnTo>
                    <a:pt x="48798" y="125325"/>
                  </a:lnTo>
                  <a:lnTo>
                    <a:pt x="48721" y="125454"/>
                  </a:lnTo>
                  <a:lnTo>
                    <a:pt x="48644" y="125546"/>
                  </a:lnTo>
                  <a:lnTo>
                    <a:pt x="48560" y="125638"/>
                  </a:lnTo>
                  <a:lnTo>
                    <a:pt x="48483" y="125693"/>
                  </a:lnTo>
                  <a:lnTo>
                    <a:pt x="48393" y="125749"/>
                  </a:lnTo>
                  <a:lnTo>
                    <a:pt x="48373" y="126742"/>
                  </a:lnTo>
                  <a:lnTo>
                    <a:pt x="48341" y="127718"/>
                  </a:lnTo>
                  <a:lnTo>
                    <a:pt x="48290" y="128657"/>
                  </a:lnTo>
                  <a:lnTo>
                    <a:pt x="48232" y="129595"/>
                  </a:lnTo>
                  <a:lnTo>
                    <a:pt x="48155" y="130497"/>
                  </a:lnTo>
                  <a:lnTo>
                    <a:pt x="48064" y="131399"/>
                  </a:lnTo>
                  <a:lnTo>
                    <a:pt x="47968" y="132264"/>
                  </a:lnTo>
                  <a:lnTo>
                    <a:pt x="47852" y="133111"/>
                  </a:lnTo>
                  <a:lnTo>
                    <a:pt x="47730" y="133939"/>
                  </a:lnTo>
                  <a:lnTo>
                    <a:pt x="47594" y="134749"/>
                  </a:lnTo>
                  <a:lnTo>
                    <a:pt x="47446" y="135540"/>
                  </a:lnTo>
                  <a:lnTo>
                    <a:pt x="47292" y="136295"/>
                  </a:lnTo>
                  <a:lnTo>
                    <a:pt x="47118" y="137031"/>
                  </a:lnTo>
                  <a:lnTo>
                    <a:pt x="46944" y="137749"/>
                  </a:lnTo>
                  <a:lnTo>
                    <a:pt x="46751" y="138449"/>
                  </a:lnTo>
                  <a:lnTo>
                    <a:pt x="46558" y="139111"/>
                  </a:lnTo>
                  <a:lnTo>
                    <a:pt x="46352" y="139755"/>
                  </a:lnTo>
                  <a:lnTo>
                    <a:pt x="46133" y="140363"/>
                  </a:lnTo>
                  <a:lnTo>
                    <a:pt x="45908" y="140970"/>
                  </a:lnTo>
                  <a:lnTo>
                    <a:pt x="45676" y="141541"/>
                  </a:lnTo>
                  <a:lnTo>
                    <a:pt x="45431" y="142075"/>
                  </a:lnTo>
                  <a:lnTo>
                    <a:pt x="45187" y="142590"/>
                  </a:lnTo>
                  <a:lnTo>
                    <a:pt x="44929" y="143087"/>
                  </a:lnTo>
                  <a:lnTo>
                    <a:pt x="44665" y="143547"/>
                  </a:lnTo>
                  <a:lnTo>
                    <a:pt x="44401" y="143970"/>
                  </a:lnTo>
                  <a:lnTo>
                    <a:pt x="44125" y="144375"/>
                  </a:lnTo>
                  <a:lnTo>
                    <a:pt x="43841" y="144762"/>
                  </a:lnTo>
                  <a:lnTo>
                    <a:pt x="43552" y="145111"/>
                  </a:lnTo>
                  <a:lnTo>
                    <a:pt x="43262" y="145424"/>
                  </a:lnTo>
                  <a:lnTo>
                    <a:pt x="42966" y="145719"/>
                  </a:lnTo>
                  <a:lnTo>
                    <a:pt x="42663" y="145977"/>
                  </a:lnTo>
                  <a:lnTo>
                    <a:pt x="42354" y="146216"/>
                  </a:lnTo>
                  <a:lnTo>
                    <a:pt x="42193" y="146566"/>
                  </a:lnTo>
                  <a:lnTo>
                    <a:pt x="42109" y="146731"/>
                  </a:lnTo>
                  <a:lnTo>
                    <a:pt x="42064" y="146805"/>
                  </a:lnTo>
                  <a:lnTo>
                    <a:pt x="42013" y="146860"/>
                  </a:lnTo>
                  <a:lnTo>
                    <a:pt x="41820" y="147118"/>
                  </a:lnTo>
                  <a:lnTo>
                    <a:pt x="41620" y="147357"/>
                  </a:lnTo>
                  <a:lnTo>
                    <a:pt x="41427" y="147578"/>
                  </a:lnTo>
                  <a:lnTo>
                    <a:pt x="41228" y="147762"/>
                  </a:lnTo>
                  <a:lnTo>
                    <a:pt x="41028" y="147946"/>
                  </a:lnTo>
                  <a:lnTo>
                    <a:pt x="40822" y="148075"/>
                  </a:lnTo>
                  <a:lnTo>
                    <a:pt x="40622" y="148204"/>
                  </a:lnTo>
                  <a:lnTo>
                    <a:pt x="40416" y="148296"/>
                  </a:lnTo>
                  <a:lnTo>
                    <a:pt x="40210" y="148388"/>
                  </a:lnTo>
                  <a:lnTo>
                    <a:pt x="40011" y="148443"/>
                  </a:lnTo>
                  <a:lnTo>
                    <a:pt x="39805" y="148480"/>
                  </a:lnTo>
                  <a:lnTo>
                    <a:pt x="39393" y="148480"/>
                  </a:lnTo>
                  <a:lnTo>
                    <a:pt x="39187" y="148443"/>
                  </a:lnTo>
                  <a:lnTo>
                    <a:pt x="38981" y="148406"/>
                  </a:lnTo>
                  <a:lnTo>
                    <a:pt x="38781" y="148332"/>
                  </a:lnTo>
                  <a:lnTo>
                    <a:pt x="38549" y="148461"/>
                  </a:lnTo>
                  <a:lnTo>
                    <a:pt x="38318" y="148590"/>
                  </a:lnTo>
                  <a:lnTo>
                    <a:pt x="38092" y="148682"/>
                  </a:lnTo>
                  <a:lnTo>
                    <a:pt x="37861" y="148774"/>
                  </a:lnTo>
                  <a:lnTo>
                    <a:pt x="37635" y="148848"/>
                  </a:lnTo>
                  <a:lnTo>
                    <a:pt x="37416" y="148903"/>
                  </a:lnTo>
                  <a:lnTo>
                    <a:pt x="37191" y="148940"/>
                  </a:lnTo>
                  <a:lnTo>
                    <a:pt x="36972" y="148977"/>
                  </a:lnTo>
                  <a:lnTo>
                    <a:pt x="36753" y="148995"/>
                  </a:lnTo>
                  <a:lnTo>
                    <a:pt x="36541" y="148995"/>
                  </a:lnTo>
                  <a:lnTo>
                    <a:pt x="36322" y="148977"/>
                  </a:lnTo>
                  <a:lnTo>
                    <a:pt x="36109" y="148940"/>
                  </a:lnTo>
                  <a:lnTo>
                    <a:pt x="35903" y="148903"/>
                  </a:lnTo>
                  <a:lnTo>
                    <a:pt x="35691" y="148848"/>
                  </a:lnTo>
                  <a:lnTo>
                    <a:pt x="35485" y="148793"/>
                  </a:lnTo>
                  <a:lnTo>
                    <a:pt x="35279" y="148701"/>
                  </a:lnTo>
                  <a:lnTo>
                    <a:pt x="35073" y="148609"/>
                  </a:lnTo>
                  <a:lnTo>
                    <a:pt x="34873" y="148517"/>
                  </a:lnTo>
                  <a:lnTo>
                    <a:pt x="34674" y="148388"/>
                  </a:lnTo>
                  <a:lnTo>
                    <a:pt x="34474" y="148259"/>
                  </a:lnTo>
                  <a:lnTo>
                    <a:pt x="34281" y="148130"/>
                  </a:lnTo>
                  <a:lnTo>
                    <a:pt x="34088" y="147964"/>
                  </a:lnTo>
                  <a:lnTo>
                    <a:pt x="33895" y="147799"/>
                  </a:lnTo>
                  <a:lnTo>
                    <a:pt x="33708" y="147633"/>
                  </a:lnTo>
                  <a:lnTo>
                    <a:pt x="33521" y="147431"/>
                  </a:lnTo>
                  <a:lnTo>
                    <a:pt x="33335" y="147228"/>
                  </a:lnTo>
                  <a:lnTo>
                    <a:pt x="33148" y="147026"/>
                  </a:lnTo>
                  <a:lnTo>
                    <a:pt x="32968" y="146805"/>
                  </a:lnTo>
                  <a:lnTo>
                    <a:pt x="32794" y="146566"/>
                  </a:lnTo>
                  <a:lnTo>
                    <a:pt x="32614" y="146326"/>
                  </a:lnTo>
                  <a:lnTo>
                    <a:pt x="32440" y="146069"/>
                  </a:lnTo>
                  <a:lnTo>
                    <a:pt x="32273" y="145811"/>
                  </a:lnTo>
                  <a:lnTo>
                    <a:pt x="32099" y="145535"/>
                  </a:lnTo>
                  <a:lnTo>
                    <a:pt x="31931" y="145259"/>
                  </a:lnTo>
                  <a:lnTo>
                    <a:pt x="31770" y="144964"/>
                  </a:lnTo>
                  <a:lnTo>
                    <a:pt x="31609" y="144651"/>
                  </a:lnTo>
                  <a:lnTo>
                    <a:pt x="31449" y="144338"/>
                  </a:lnTo>
                  <a:lnTo>
                    <a:pt x="31288" y="144026"/>
                  </a:lnTo>
                  <a:lnTo>
                    <a:pt x="31133" y="143694"/>
                  </a:lnTo>
                  <a:lnTo>
                    <a:pt x="30979" y="143363"/>
                  </a:lnTo>
                  <a:lnTo>
                    <a:pt x="30831" y="143013"/>
                  </a:lnTo>
                  <a:lnTo>
                    <a:pt x="30682" y="142645"/>
                  </a:lnTo>
                  <a:lnTo>
                    <a:pt x="30399" y="141909"/>
                  </a:lnTo>
                  <a:lnTo>
                    <a:pt x="30122" y="141154"/>
                  </a:lnTo>
                  <a:lnTo>
                    <a:pt x="29852" y="140344"/>
                  </a:lnTo>
                  <a:lnTo>
                    <a:pt x="29601" y="139516"/>
                  </a:lnTo>
                  <a:lnTo>
                    <a:pt x="29356" y="138651"/>
                  </a:lnTo>
                  <a:lnTo>
                    <a:pt x="29118" y="137768"/>
                  </a:lnTo>
                  <a:lnTo>
                    <a:pt x="28899" y="136866"/>
                  </a:lnTo>
                  <a:lnTo>
                    <a:pt x="28687" y="135927"/>
                  </a:lnTo>
                  <a:lnTo>
                    <a:pt x="28487" y="134970"/>
                  </a:lnTo>
                  <a:lnTo>
                    <a:pt x="28307" y="133994"/>
                  </a:lnTo>
                  <a:lnTo>
                    <a:pt x="28127" y="133000"/>
                  </a:lnTo>
                  <a:lnTo>
                    <a:pt x="27966" y="131988"/>
                  </a:lnTo>
                  <a:lnTo>
                    <a:pt x="27818" y="130957"/>
                  </a:lnTo>
                  <a:lnTo>
                    <a:pt x="27682" y="129908"/>
                  </a:lnTo>
                  <a:lnTo>
                    <a:pt x="27560" y="128841"/>
                  </a:lnTo>
                  <a:lnTo>
                    <a:pt x="27451" y="127773"/>
                  </a:lnTo>
                  <a:lnTo>
                    <a:pt x="27354" y="126687"/>
                  </a:lnTo>
                  <a:lnTo>
                    <a:pt x="27270" y="125583"/>
                  </a:lnTo>
                  <a:lnTo>
                    <a:pt x="27200" y="124479"/>
                  </a:lnTo>
                  <a:lnTo>
                    <a:pt x="27142" y="123374"/>
                  </a:lnTo>
                  <a:lnTo>
                    <a:pt x="27103" y="122251"/>
                  </a:lnTo>
                  <a:lnTo>
                    <a:pt x="27077" y="121129"/>
                  </a:lnTo>
                  <a:lnTo>
                    <a:pt x="27064" y="120006"/>
                  </a:lnTo>
                  <a:lnTo>
                    <a:pt x="27064" y="118865"/>
                  </a:lnTo>
                  <a:lnTo>
                    <a:pt x="27084" y="117742"/>
                  </a:lnTo>
                  <a:lnTo>
                    <a:pt x="27116" y="116619"/>
                  </a:lnTo>
                  <a:lnTo>
                    <a:pt x="27135" y="116049"/>
                  </a:lnTo>
                  <a:lnTo>
                    <a:pt x="27161" y="115478"/>
                  </a:lnTo>
                  <a:lnTo>
                    <a:pt x="27193" y="114926"/>
                  </a:lnTo>
                  <a:lnTo>
                    <a:pt x="27225" y="114355"/>
                  </a:lnTo>
                  <a:lnTo>
                    <a:pt x="27264" y="113803"/>
                  </a:lnTo>
                  <a:lnTo>
                    <a:pt x="27303" y="113251"/>
                  </a:lnTo>
                  <a:lnTo>
                    <a:pt x="27348" y="112680"/>
                  </a:lnTo>
                  <a:lnTo>
                    <a:pt x="27399" y="112128"/>
                  </a:lnTo>
                  <a:lnTo>
                    <a:pt x="27451" y="111576"/>
                  </a:lnTo>
                  <a:lnTo>
                    <a:pt x="27509" y="111024"/>
                  </a:lnTo>
                  <a:lnTo>
                    <a:pt x="27567" y="110472"/>
                  </a:lnTo>
                  <a:lnTo>
                    <a:pt x="27637" y="109920"/>
                  </a:lnTo>
                  <a:lnTo>
                    <a:pt x="27702" y="109386"/>
                  </a:lnTo>
                  <a:lnTo>
                    <a:pt x="27779" y="108834"/>
                  </a:lnTo>
                  <a:lnTo>
                    <a:pt x="27856" y="108300"/>
                  </a:lnTo>
                  <a:lnTo>
                    <a:pt x="27940" y="107766"/>
                  </a:lnTo>
                  <a:lnTo>
                    <a:pt x="28024" y="107232"/>
                  </a:lnTo>
                  <a:lnTo>
                    <a:pt x="28114" y="106699"/>
                  </a:lnTo>
                  <a:lnTo>
                    <a:pt x="28210" y="106183"/>
                  </a:lnTo>
                  <a:lnTo>
                    <a:pt x="28313" y="105649"/>
                  </a:lnTo>
                  <a:lnTo>
                    <a:pt x="28416" y="105134"/>
                  </a:lnTo>
                  <a:lnTo>
                    <a:pt x="28519" y="104619"/>
                  </a:lnTo>
                  <a:lnTo>
                    <a:pt x="28635" y="104122"/>
                  </a:lnTo>
                  <a:lnTo>
                    <a:pt x="28751" y="103606"/>
                  </a:lnTo>
                  <a:lnTo>
                    <a:pt x="28873" y="103109"/>
                  </a:lnTo>
                  <a:lnTo>
                    <a:pt x="28996" y="102612"/>
                  </a:lnTo>
                  <a:lnTo>
                    <a:pt x="29124" y="102116"/>
                  </a:lnTo>
                  <a:lnTo>
                    <a:pt x="29260" y="101637"/>
                  </a:lnTo>
                  <a:lnTo>
                    <a:pt x="29401" y="101158"/>
                  </a:lnTo>
                  <a:lnTo>
                    <a:pt x="29543" y="100680"/>
                  </a:lnTo>
                  <a:lnTo>
                    <a:pt x="29691" y="100201"/>
                  </a:lnTo>
                  <a:lnTo>
                    <a:pt x="29846" y="99741"/>
                  </a:lnTo>
                  <a:lnTo>
                    <a:pt x="30000" y="99281"/>
                  </a:lnTo>
                  <a:lnTo>
                    <a:pt x="30167" y="98839"/>
                  </a:lnTo>
                  <a:lnTo>
                    <a:pt x="30341" y="98361"/>
                  </a:lnTo>
                  <a:lnTo>
                    <a:pt x="30521" y="97901"/>
                  </a:lnTo>
                  <a:lnTo>
                    <a:pt x="30695" y="97459"/>
                  </a:lnTo>
                  <a:lnTo>
                    <a:pt x="30876" y="97017"/>
                  </a:lnTo>
                  <a:lnTo>
                    <a:pt x="31062" y="96612"/>
                  </a:lnTo>
                  <a:lnTo>
                    <a:pt x="31243" y="96207"/>
                  </a:lnTo>
                  <a:lnTo>
                    <a:pt x="31423" y="95802"/>
                  </a:lnTo>
                  <a:lnTo>
                    <a:pt x="31609" y="95434"/>
                  </a:lnTo>
                  <a:lnTo>
                    <a:pt x="31796" y="95066"/>
                  </a:lnTo>
                  <a:lnTo>
                    <a:pt x="31983" y="94716"/>
                  </a:lnTo>
                  <a:lnTo>
                    <a:pt x="32170" y="94385"/>
                  </a:lnTo>
                  <a:lnTo>
                    <a:pt x="32356" y="94054"/>
                  </a:lnTo>
                  <a:lnTo>
                    <a:pt x="32549" y="93741"/>
                  </a:lnTo>
                  <a:lnTo>
                    <a:pt x="32736" y="93428"/>
                  </a:lnTo>
                  <a:lnTo>
                    <a:pt x="32929" y="93152"/>
                  </a:lnTo>
                  <a:lnTo>
                    <a:pt x="33122" y="92876"/>
                  </a:lnTo>
                  <a:lnTo>
                    <a:pt x="33315" y="92618"/>
                  </a:lnTo>
                  <a:lnTo>
                    <a:pt x="33509" y="92360"/>
                  </a:lnTo>
                  <a:lnTo>
                    <a:pt x="33702" y="92121"/>
                  </a:lnTo>
                  <a:lnTo>
                    <a:pt x="33895" y="91900"/>
                  </a:lnTo>
                  <a:lnTo>
                    <a:pt x="34088" y="91679"/>
                  </a:lnTo>
                  <a:lnTo>
                    <a:pt x="34281" y="91477"/>
                  </a:lnTo>
                  <a:lnTo>
                    <a:pt x="34481" y="91293"/>
                  </a:lnTo>
                  <a:lnTo>
                    <a:pt x="34674" y="91109"/>
                  </a:lnTo>
                  <a:lnTo>
                    <a:pt x="34867" y="90962"/>
                  </a:lnTo>
                  <a:lnTo>
                    <a:pt x="35067" y="90796"/>
                  </a:lnTo>
                  <a:lnTo>
                    <a:pt x="35266" y="90667"/>
                  </a:lnTo>
                  <a:lnTo>
                    <a:pt x="35459" y="90520"/>
                  </a:lnTo>
                  <a:lnTo>
                    <a:pt x="35659" y="90409"/>
                  </a:lnTo>
                  <a:lnTo>
                    <a:pt x="35852" y="90299"/>
                  </a:lnTo>
                  <a:lnTo>
                    <a:pt x="36052" y="90207"/>
                  </a:lnTo>
                  <a:lnTo>
                    <a:pt x="36251" y="90115"/>
                  </a:lnTo>
                  <a:lnTo>
                    <a:pt x="36451" y="90060"/>
                  </a:lnTo>
                  <a:lnTo>
                    <a:pt x="36644" y="89986"/>
                  </a:lnTo>
                  <a:lnTo>
                    <a:pt x="37043" y="89894"/>
                  </a:lnTo>
                  <a:lnTo>
                    <a:pt x="37436" y="89857"/>
                  </a:lnTo>
                  <a:close/>
                  <a:moveTo>
                    <a:pt x="124906" y="87925"/>
                  </a:moveTo>
                  <a:lnTo>
                    <a:pt x="125137" y="87943"/>
                  </a:lnTo>
                  <a:lnTo>
                    <a:pt x="125369" y="87961"/>
                  </a:lnTo>
                  <a:lnTo>
                    <a:pt x="125601" y="87998"/>
                  </a:lnTo>
                  <a:lnTo>
                    <a:pt x="125826" y="88035"/>
                  </a:lnTo>
                  <a:lnTo>
                    <a:pt x="126058" y="88090"/>
                  </a:lnTo>
                  <a:lnTo>
                    <a:pt x="126290" y="88146"/>
                  </a:lnTo>
                  <a:lnTo>
                    <a:pt x="126515" y="88238"/>
                  </a:lnTo>
                  <a:lnTo>
                    <a:pt x="126747" y="88311"/>
                  </a:lnTo>
                  <a:lnTo>
                    <a:pt x="126972" y="88422"/>
                  </a:lnTo>
                  <a:lnTo>
                    <a:pt x="127198" y="88532"/>
                  </a:lnTo>
                  <a:lnTo>
                    <a:pt x="127429" y="88642"/>
                  </a:lnTo>
                  <a:lnTo>
                    <a:pt x="127655" y="88771"/>
                  </a:lnTo>
                  <a:lnTo>
                    <a:pt x="127880" y="88919"/>
                  </a:lnTo>
                  <a:lnTo>
                    <a:pt x="128099" y="89084"/>
                  </a:lnTo>
                  <a:lnTo>
                    <a:pt x="128324" y="89231"/>
                  </a:lnTo>
                  <a:lnTo>
                    <a:pt x="128543" y="89416"/>
                  </a:lnTo>
                  <a:lnTo>
                    <a:pt x="128768" y="89600"/>
                  </a:lnTo>
                  <a:lnTo>
                    <a:pt x="128987" y="89802"/>
                  </a:lnTo>
                  <a:lnTo>
                    <a:pt x="129206" y="90005"/>
                  </a:lnTo>
                  <a:lnTo>
                    <a:pt x="129425" y="90225"/>
                  </a:lnTo>
                  <a:lnTo>
                    <a:pt x="129637" y="90465"/>
                  </a:lnTo>
                  <a:lnTo>
                    <a:pt x="129850" y="90704"/>
                  </a:lnTo>
                  <a:lnTo>
                    <a:pt x="130062" y="90943"/>
                  </a:lnTo>
                  <a:lnTo>
                    <a:pt x="130275" y="91219"/>
                  </a:lnTo>
                  <a:lnTo>
                    <a:pt x="130487" y="91477"/>
                  </a:lnTo>
                  <a:lnTo>
                    <a:pt x="130693" y="91771"/>
                  </a:lnTo>
                  <a:lnTo>
                    <a:pt x="130899" y="92066"/>
                  </a:lnTo>
                  <a:lnTo>
                    <a:pt x="131099" y="92379"/>
                  </a:lnTo>
                  <a:lnTo>
                    <a:pt x="131401" y="92857"/>
                  </a:lnTo>
                  <a:lnTo>
                    <a:pt x="131698" y="93373"/>
                  </a:lnTo>
                  <a:lnTo>
                    <a:pt x="131987" y="93925"/>
                  </a:lnTo>
                  <a:lnTo>
                    <a:pt x="132277" y="94514"/>
                  </a:lnTo>
                  <a:lnTo>
                    <a:pt x="132554" y="95140"/>
                  </a:lnTo>
                  <a:lnTo>
                    <a:pt x="132831" y="95784"/>
                  </a:lnTo>
                  <a:lnTo>
                    <a:pt x="133101" y="96465"/>
                  </a:lnTo>
                  <a:lnTo>
                    <a:pt x="133359" y="97183"/>
                  </a:lnTo>
                  <a:lnTo>
                    <a:pt x="133610" y="97919"/>
                  </a:lnTo>
                  <a:lnTo>
                    <a:pt x="133854" y="98674"/>
                  </a:lnTo>
                  <a:lnTo>
                    <a:pt x="134092" y="99447"/>
                  </a:lnTo>
                  <a:lnTo>
                    <a:pt x="134311" y="100257"/>
                  </a:lnTo>
                  <a:lnTo>
                    <a:pt x="134530" y="101066"/>
                  </a:lnTo>
                  <a:lnTo>
                    <a:pt x="134730" y="101913"/>
                  </a:lnTo>
                  <a:lnTo>
                    <a:pt x="134916" y="102778"/>
                  </a:lnTo>
                  <a:lnTo>
                    <a:pt x="135090" y="103643"/>
                  </a:lnTo>
                  <a:lnTo>
                    <a:pt x="135258" y="104545"/>
                  </a:lnTo>
                  <a:lnTo>
                    <a:pt x="135406" y="105447"/>
                  </a:lnTo>
                  <a:lnTo>
                    <a:pt x="135470" y="105907"/>
                  </a:lnTo>
                  <a:lnTo>
                    <a:pt x="135534" y="106367"/>
                  </a:lnTo>
                  <a:lnTo>
                    <a:pt x="135592" y="106827"/>
                  </a:lnTo>
                  <a:lnTo>
                    <a:pt x="135650" y="107288"/>
                  </a:lnTo>
                  <a:lnTo>
                    <a:pt x="135702" y="107766"/>
                  </a:lnTo>
                  <a:lnTo>
                    <a:pt x="135753" y="108226"/>
                  </a:lnTo>
                  <a:lnTo>
                    <a:pt x="135798" y="108705"/>
                  </a:lnTo>
                  <a:lnTo>
                    <a:pt x="135837" y="109183"/>
                  </a:lnTo>
                  <a:lnTo>
                    <a:pt x="135869" y="109662"/>
                  </a:lnTo>
                  <a:lnTo>
                    <a:pt x="135901" y="110122"/>
                  </a:lnTo>
                  <a:lnTo>
                    <a:pt x="135927" y="110619"/>
                  </a:lnTo>
                  <a:lnTo>
                    <a:pt x="135946" y="111098"/>
                  </a:lnTo>
                  <a:lnTo>
                    <a:pt x="135959" y="111576"/>
                  </a:lnTo>
                  <a:lnTo>
                    <a:pt x="135972" y="112055"/>
                  </a:lnTo>
                  <a:lnTo>
                    <a:pt x="135979" y="112533"/>
                  </a:lnTo>
                  <a:lnTo>
                    <a:pt x="135979" y="113012"/>
                  </a:lnTo>
                  <a:lnTo>
                    <a:pt x="135979" y="113509"/>
                  </a:lnTo>
                  <a:lnTo>
                    <a:pt x="135966" y="113987"/>
                  </a:lnTo>
                  <a:lnTo>
                    <a:pt x="135953" y="114466"/>
                  </a:lnTo>
                  <a:lnTo>
                    <a:pt x="135934" y="114963"/>
                  </a:lnTo>
                  <a:lnTo>
                    <a:pt x="135908" y="115441"/>
                  </a:lnTo>
                  <a:lnTo>
                    <a:pt x="135876" y="115920"/>
                  </a:lnTo>
                  <a:lnTo>
                    <a:pt x="135837" y="116398"/>
                  </a:lnTo>
                  <a:lnTo>
                    <a:pt x="135798" y="116877"/>
                  </a:lnTo>
                  <a:lnTo>
                    <a:pt x="135747" y="117356"/>
                  </a:lnTo>
                  <a:lnTo>
                    <a:pt x="135695" y="117852"/>
                  </a:lnTo>
                  <a:lnTo>
                    <a:pt x="135631" y="118313"/>
                  </a:lnTo>
                  <a:lnTo>
                    <a:pt x="135567" y="118791"/>
                  </a:lnTo>
                  <a:lnTo>
                    <a:pt x="135637" y="119564"/>
                  </a:lnTo>
                  <a:lnTo>
                    <a:pt x="135702" y="120337"/>
                  </a:lnTo>
                  <a:lnTo>
                    <a:pt x="135760" y="121110"/>
                  </a:lnTo>
                  <a:lnTo>
                    <a:pt x="135811" y="121883"/>
                  </a:lnTo>
                  <a:lnTo>
                    <a:pt x="135850" y="122656"/>
                  </a:lnTo>
                  <a:lnTo>
                    <a:pt x="135882" y="123429"/>
                  </a:lnTo>
                  <a:lnTo>
                    <a:pt x="135901" y="124221"/>
                  </a:lnTo>
                  <a:lnTo>
                    <a:pt x="135908" y="125012"/>
                  </a:lnTo>
                  <a:lnTo>
                    <a:pt x="135908" y="125638"/>
                  </a:lnTo>
                  <a:lnTo>
                    <a:pt x="135901" y="126264"/>
                  </a:lnTo>
                  <a:lnTo>
                    <a:pt x="135882" y="126890"/>
                  </a:lnTo>
                  <a:lnTo>
                    <a:pt x="135863" y="127516"/>
                  </a:lnTo>
                  <a:lnTo>
                    <a:pt x="135837" y="128141"/>
                  </a:lnTo>
                  <a:lnTo>
                    <a:pt x="135811" y="128767"/>
                  </a:lnTo>
                  <a:lnTo>
                    <a:pt x="135773" y="129375"/>
                  </a:lnTo>
                  <a:lnTo>
                    <a:pt x="135728" y="130000"/>
                  </a:lnTo>
                  <a:lnTo>
                    <a:pt x="135683" y="130608"/>
                  </a:lnTo>
                  <a:lnTo>
                    <a:pt x="135625" y="131215"/>
                  </a:lnTo>
                  <a:lnTo>
                    <a:pt x="135567" y="131822"/>
                  </a:lnTo>
                  <a:lnTo>
                    <a:pt x="135502" y="132411"/>
                  </a:lnTo>
                  <a:lnTo>
                    <a:pt x="135438" y="133000"/>
                  </a:lnTo>
                  <a:lnTo>
                    <a:pt x="135361" y="133589"/>
                  </a:lnTo>
                  <a:lnTo>
                    <a:pt x="135283" y="134178"/>
                  </a:lnTo>
                  <a:lnTo>
                    <a:pt x="135193" y="134749"/>
                  </a:lnTo>
                  <a:lnTo>
                    <a:pt x="135110" y="135320"/>
                  </a:lnTo>
                  <a:lnTo>
                    <a:pt x="135013" y="135890"/>
                  </a:lnTo>
                  <a:lnTo>
                    <a:pt x="134916" y="136442"/>
                  </a:lnTo>
                  <a:lnTo>
                    <a:pt x="134813" y="136995"/>
                  </a:lnTo>
                  <a:lnTo>
                    <a:pt x="134704" y="137547"/>
                  </a:lnTo>
                  <a:lnTo>
                    <a:pt x="134588" y="138080"/>
                  </a:lnTo>
                  <a:lnTo>
                    <a:pt x="134472" y="138614"/>
                  </a:lnTo>
                  <a:lnTo>
                    <a:pt x="134350" y="139130"/>
                  </a:lnTo>
                  <a:lnTo>
                    <a:pt x="134228" y="139627"/>
                  </a:lnTo>
                  <a:lnTo>
                    <a:pt x="134099" y="140142"/>
                  </a:lnTo>
                  <a:lnTo>
                    <a:pt x="133964" y="140620"/>
                  </a:lnTo>
                  <a:lnTo>
                    <a:pt x="133822" y="141099"/>
                  </a:lnTo>
                  <a:lnTo>
                    <a:pt x="133687" y="141578"/>
                  </a:lnTo>
                  <a:lnTo>
                    <a:pt x="133539" y="142038"/>
                  </a:lnTo>
                  <a:lnTo>
                    <a:pt x="133391" y="142479"/>
                  </a:lnTo>
                  <a:lnTo>
                    <a:pt x="133236" y="142921"/>
                  </a:lnTo>
                  <a:lnTo>
                    <a:pt x="133082" y="143345"/>
                  </a:lnTo>
                  <a:lnTo>
                    <a:pt x="132921" y="143768"/>
                  </a:lnTo>
                  <a:lnTo>
                    <a:pt x="132760" y="144173"/>
                  </a:lnTo>
                  <a:lnTo>
                    <a:pt x="132592" y="144559"/>
                  </a:lnTo>
                  <a:lnTo>
                    <a:pt x="132419" y="144927"/>
                  </a:lnTo>
                  <a:lnTo>
                    <a:pt x="132245" y="145296"/>
                  </a:lnTo>
                  <a:lnTo>
                    <a:pt x="132071" y="145645"/>
                  </a:lnTo>
                  <a:lnTo>
                    <a:pt x="131891" y="145977"/>
                  </a:lnTo>
                  <a:lnTo>
                    <a:pt x="131710" y="146308"/>
                  </a:lnTo>
                  <a:lnTo>
                    <a:pt x="131524" y="146621"/>
                  </a:lnTo>
                  <a:lnTo>
                    <a:pt x="131337" y="146915"/>
                  </a:lnTo>
                  <a:lnTo>
                    <a:pt x="131144" y="147191"/>
                  </a:lnTo>
                  <a:lnTo>
                    <a:pt x="130951" y="147449"/>
                  </a:lnTo>
                  <a:lnTo>
                    <a:pt x="130758" y="147688"/>
                  </a:lnTo>
                  <a:lnTo>
                    <a:pt x="130558" y="147928"/>
                  </a:lnTo>
                  <a:lnTo>
                    <a:pt x="130358" y="148130"/>
                  </a:lnTo>
                  <a:lnTo>
                    <a:pt x="130159" y="148332"/>
                  </a:lnTo>
                  <a:lnTo>
                    <a:pt x="129953" y="148498"/>
                  </a:lnTo>
                  <a:lnTo>
                    <a:pt x="129747" y="148664"/>
                  </a:lnTo>
                  <a:lnTo>
                    <a:pt x="129534" y="148811"/>
                  </a:lnTo>
                  <a:lnTo>
                    <a:pt x="129322" y="148940"/>
                  </a:lnTo>
                  <a:lnTo>
                    <a:pt x="129110" y="149032"/>
                  </a:lnTo>
                  <a:lnTo>
                    <a:pt x="128897" y="149124"/>
                  </a:lnTo>
                  <a:lnTo>
                    <a:pt x="128678" y="149198"/>
                  </a:lnTo>
                  <a:lnTo>
                    <a:pt x="128459" y="149234"/>
                  </a:lnTo>
                  <a:lnTo>
                    <a:pt x="128240" y="149271"/>
                  </a:lnTo>
                  <a:lnTo>
                    <a:pt x="128022" y="149271"/>
                  </a:lnTo>
                  <a:lnTo>
                    <a:pt x="127796" y="149253"/>
                  </a:lnTo>
                  <a:lnTo>
                    <a:pt x="127571" y="149216"/>
                  </a:lnTo>
                  <a:lnTo>
                    <a:pt x="127346" y="149161"/>
                  </a:lnTo>
                  <a:lnTo>
                    <a:pt x="127120" y="149087"/>
                  </a:lnTo>
                  <a:lnTo>
                    <a:pt x="126895" y="148995"/>
                  </a:lnTo>
                  <a:lnTo>
                    <a:pt x="126792" y="148921"/>
                  </a:lnTo>
                  <a:lnTo>
                    <a:pt x="126702" y="148829"/>
                  </a:lnTo>
                  <a:lnTo>
                    <a:pt x="126618" y="148737"/>
                  </a:lnTo>
                  <a:lnTo>
                    <a:pt x="126541" y="148627"/>
                  </a:lnTo>
                  <a:lnTo>
                    <a:pt x="126477" y="148498"/>
                  </a:lnTo>
                  <a:lnTo>
                    <a:pt x="126419" y="148351"/>
                  </a:lnTo>
                  <a:lnTo>
                    <a:pt x="126367" y="148185"/>
                  </a:lnTo>
                  <a:lnTo>
                    <a:pt x="126322" y="148001"/>
                  </a:lnTo>
                  <a:lnTo>
                    <a:pt x="126084" y="148112"/>
                  </a:lnTo>
                  <a:lnTo>
                    <a:pt x="125846" y="148185"/>
                  </a:lnTo>
                  <a:lnTo>
                    <a:pt x="125601" y="148240"/>
                  </a:lnTo>
                  <a:lnTo>
                    <a:pt x="125363" y="148259"/>
                  </a:lnTo>
                  <a:lnTo>
                    <a:pt x="125125" y="148240"/>
                  </a:lnTo>
                  <a:lnTo>
                    <a:pt x="124880" y="148185"/>
                  </a:lnTo>
                  <a:lnTo>
                    <a:pt x="124642" y="148112"/>
                  </a:lnTo>
                  <a:lnTo>
                    <a:pt x="124404" y="148001"/>
                  </a:lnTo>
                  <a:lnTo>
                    <a:pt x="124159" y="148093"/>
                  </a:lnTo>
                  <a:lnTo>
                    <a:pt x="123914" y="148167"/>
                  </a:lnTo>
                  <a:lnTo>
                    <a:pt x="123670" y="148222"/>
                  </a:lnTo>
                  <a:lnTo>
                    <a:pt x="123431" y="148259"/>
                  </a:lnTo>
                  <a:lnTo>
                    <a:pt x="123193" y="148296"/>
                  </a:lnTo>
                  <a:lnTo>
                    <a:pt x="122961" y="148314"/>
                  </a:lnTo>
                  <a:lnTo>
                    <a:pt x="122723" y="148314"/>
                  </a:lnTo>
                  <a:lnTo>
                    <a:pt x="122498" y="148296"/>
                  </a:lnTo>
                  <a:lnTo>
                    <a:pt x="122266" y="148259"/>
                  </a:lnTo>
                  <a:lnTo>
                    <a:pt x="122041" y="148222"/>
                  </a:lnTo>
                  <a:lnTo>
                    <a:pt x="121816" y="148148"/>
                  </a:lnTo>
                  <a:lnTo>
                    <a:pt x="121597" y="148093"/>
                  </a:lnTo>
                  <a:lnTo>
                    <a:pt x="121378" y="148001"/>
                  </a:lnTo>
                  <a:lnTo>
                    <a:pt x="121159" y="147909"/>
                  </a:lnTo>
                  <a:lnTo>
                    <a:pt x="120946" y="147799"/>
                  </a:lnTo>
                  <a:lnTo>
                    <a:pt x="120734" y="147670"/>
                  </a:lnTo>
                  <a:lnTo>
                    <a:pt x="120528" y="147523"/>
                  </a:lnTo>
                  <a:lnTo>
                    <a:pt x="120322" y="147375"/>
                  </a:lnTo>
                  <a:lnTo>
                    <a:pt x="120116" y="147210"/>
                  </a:lnTo>
                  <a:lnTo>
                    <a:pt x="119916" y="147044"/>
                  </a:lnTo>
                  <a:lnTo>
                    <a:pt x="119717" y="146860"/>
                  </a:lnTo>
                  <a:lnTo>
                    <a:pt x="119517" y="146658"/>
                  </a:lnTo>
                  <a:lnTo>
                    <a:pt x="119324" y="146455"/>
                  </a:lnTo>
                  <a:lnTo>
                    <a:pt x="119131" y="146234"/>
                  </a:lnTo>
                  <a:lnTo>
                    <a:pt x="118944" y="145995"/>
                  </a:lnTo>
                  <a:lnTo>
                    <a:pt x="118758" y="145756"/>
                  </a:lnTo>
                  <a:lnTo>
                    <a:pt x="118577" y="145498"/>
                  </a:lnTo>
                  <a:lnTo>
                    <a:pt x="118397" y="145222"/>
                  </a:lnTo>
                  <a:lnTo>
                    <a:pt x="118217" y="144946"/>
                  </a:lnTo>
                  <a:lnTo>
                    <a:pt x="118043" y="144670"/>
                  </a:lnTo>
                  <a:lnTo>
                    <a:pt x="117869" y="144375"/>
                  </a:lnTo>
                  <a:lnTo>
                    <a:pt x="117702" y="144062"/>
                  </a:lnTo>
                  <a:lnTo>
                    <a:pt x="117534" y="143749"/>
                  </a:lnTo>
                  <a:lnTo>
                    <a:pt x="117367" y="143418"/>
                  </a:lnTo>
                  <a:lnTo>
                    <a:pt x="117206" y="143087"/>
                  </a:lnTo>
                  <a:lnTo>
                    <a:pt x="117052" y="142737"/>
                  </a:lnTo>
                  <a:lnTo>
                    <a:pt x="116897" y="142387"/>
                  </a:lnTo>
                  <a:lnTo>
                    <a:pt x="116743" y="142019"/>
                  </a:lnTo>
                  <a:lnTo>
                    <a:pt x="116595" y="141651"/>
                  </a:lnTo>
                  <a:lnTo>
                    <a:pt x="116446" y="141265"/>
                  </a:lnTo>
                  <a:lnTo>
                    <a:pt x="116298" y="140878"/>
                  </a:lnTo>
                  <a:lnTo>
                    <a:pt x="116163" y="140492"/>
                  </a:lnTo>
                  <a:lnTo>
                    <a:pt x="116022" y="140087"/>
                  </a:lnTo>
                  <a:lnTo>
                    <a:pt x="115886" y="139663"/>
                  </a:lnTo>
                  <a:lnTo>
                    <a:pt x="115758" y="139240"/>
                  </a:lnTo>
                  <a:lnTo>
                    <a:pt x="115629" y="138817"/>
                  </a:lnTo>
                  <a:lnTo>
                    <a:pt x="115500" y="138375"/>
                  </a:lnTo>
                  <a:lnTo>
                    <a:pt x="115378" y="137933"/>
                  </a:lnTo>
                  <a:lnTo>
                    <a:pt x="115255" y="137491"/>
                  </a:lnTo>
                  <a:lnTo>
                    <a:pt x="115140" y="137031"/>
                  </a:lnTo>
                  <a:lnTo>
                    <a:pt x="115030" y="136571"/>
                  </a:lnTo>
                  <a:lnTo>
                    <a:pt x="114921" y="136093"/>
                  </a:lnTo>
                  <a:lnTo>
                    <a:pt x="114708" y="135136"/>
                  </a:lnTo>
                  <a:lnTo>
                    <a:pt x="114509" y="134160"/>
                  </a:lnTo>
                  <a:lnTo>
                    <a:pt x="114322" y="133166"/>
                  </a:lnTo>
                  <a:lnTo>
                    <a:pt x="114155" y="132135"/>
                  </a:lnTo>
                  <a:lnTo>
                    <a:pt x="113994" y="131086"/>
                  </a:lnTo>
                  <a:lnTo>
                    <a:pt x="113846" y="130019"/>
                  </a:lnTo>
                  <a:lnTo>
                    <a:pt x="113717" y="128951"/>
                  </a:lnTo>
                  <a:lnTo>
                    <a:pt x="113601" y="127865"/>
                  </a:lnTo>
                  <a:lnTo>
                    <a:pt x="113492" y="126742"/>
                  </a:lnTo>
                  <a:lnTo>
                    <a:pt x="113401" y="125638"/>
                  </a:lnTo>
                  <a:lnTo>
                    <a:pt x="113331" y="124497"/>
                  </a:lnTo>
                  <a:lnTo>
                    <a:pt x="113266" y="123356"/>
                  </a:lnTo>
                  <a:lnTo>
                    <a:pt x="113221" y="122215"/>
                  </a:lnTo>
                  <a:lnTo>
                    <a:pt x="113189" y="121073"/>
                  </a:lnTo>
                  <a:lnTo>
                    <a:pt x="113170" y="119914"/>
                  </a:lnTo>
                  <a:lnTo>
                    <a:pt x="113170" y="118754"/>
                  </a:lnTo>
                  <a:lnTo>
                    <a:pt x="113183" y="117576"/>
                  </a:lnTo>
                  <a:lnTo>
                    <a:pt x="113208" y="116417"/>
                  </a:lnTo>
                  <a:lnTo>
                    <a:pt x="113228" y="115846"/>
                  </a:lnTo>
                  <a:lnTo>
                    <a:pt x="113253" y="115257"/>
                  </a:lnTo>
                  <a:lnTo>
                    <a:pt x="113279" y="114668"/>
                  </a:lnTo>
                  <a:lnTo>
                    <a:pt x="113311" y="114098"/>
                  </a:lnTo>
                  <a:lnTo>
                    <a:pt x="113350" y="113509"/>
                  </a:lnTo>
                  <a:lnTo>
                    <a:pt x="113389" y="112938"/>
                  </a:lnTo>
                  <a:lnTo>
                    <a:pt x="113434" y="112368"/>
                  </a:lnTo>
                  <a:lnTo>
                    <a:pt x="113479" y="111779"/>
                  </a:lnTo>
                  <a:lnTo>
                    <a:pt x="113530" y="111208"/>
                  </a:lnTo>
                  <a:lnTo>
                    <a:pt x="113582" y="110637"/>
                  </a:lnTo>
                  <a:lnTo>
                    <a:pt x="113646" y="110067"/>
                  </a:lnTo>
                  <a:lnTo>
                    <a:pt x="113710" y="109496"/>
                  </a:lnTo>
                  <a:lnTo>
                    <a:pt x="113775" y="108944"/>
                  </a:lnTo>
                  <a:lnTo>
                    <a:pt x="113846" y="108373"/>
                  </a:lnTo>
                  <a:lnTo>
                    <a:pt x="113923" y="107821"/>
                  </a:lnTo>
                  <a:lnTo>
                    <a:pt x="114007" y="107269"/>
                  </a:lnTo>
                  <a:lnTo>
                    <a:pt x="114090" y="106699"/>
                  </a:lnTo>
                  <a:lnTo>
                    <a:pt x="114174" y="106165"/>
                  </a:lnTo>
                  <a:lnTo>
                    <a:pt x="114270" y="105613"/>
                  </a:lnTo>
                  <a:lnTo>
                    <a:pt x="114367" y="105060"/>
                  </a:lnTo>
                  <a:lnTo>
                    <a:pt x="114464" y="104527"/>
                  </a:lnTo>
                  <a:lnTo>
                    <a:pt x="114573" y="103993"/>
                  </a:lnTo>
                  <a:lnTo>
                    <a:pt x="114683" y="103459"/>
                  </a:lnTo>
                  <a:lnTo>
                    <a:pt x="114798" y="102925"/>
                  </a:lnTo>
                  <a:lnTo>
                    <a:pt x="114914" y="102410"/>
                  </a:lnTo>
                  <a:lnTo>
                    <a:pt x="115037" y="101895"/>
                  </a:lnTo>
                  <a:lnTo>
                    <a:pt x="115165" y="101379"/>
                  </a:lnTo>
                  <a:lnTo>
                    <a:pt x="115294" y="100864"/>
                  </a:lnTo>
                  <a:lnTo>
                    <a:pt x="115429" y="100367"/>
                  </a:lnTo>
                  <a:lnTo>
                    <a:pt x="115571" y="99870"/>
                  </a:lnTo>
                  <a:lnTo>
                    <a:pt x="115719" y="99373"/>
                  </a:lnTo>
                  <a:lnTo>
                    <a:pt x="115867" y="98895"/>
                  </a:lnTo>
                  <a:lnTo>
                    <a:pt x="116022" y="98416"/>
                  </a:lnTo>
                  <a:lnTo>
                    <a:pt x="116176" y="97937"/>
                  </a:lnTo>
                  <a:lnTo>
                    <a:pt x="116337" y="97477"/>
                  </a:lnTo>
                  <a:lnTo>
                    <a:pt x="116504" y="97017"/>
                  </a:lnTo>
                  <a:lnTo>
                    <a:pt x="116678" y="96557"/>
                  </a:lnTo>
                  <a:lnTo>
                    <a:pt x="116852" y="96115"/>
                  </a:lnTo>
                  <a:lnTo>
                    <a:pt x="117032" y="95673"/>
                  </a:lnTo>
                  <a:lnTo>
                    <a:pt x="117219" y="95232"/>
                  </a:lnTo>
                  <a:lnTo>
                    <a:pt x="117406" y="94827"/>
                  </a:lnTo>
                  <a:lnTo>
                    <a:pt x="117586" y="94422"/>
                  </a:lnTo>
                  <a:lnTo>
                    <a:pt x="117779" y="94054"/>
                  </a:lnTo>
                  <a:lnTo>
                    <a:pt x="117966" y="93667"/>
                  </a:lnTo>
                  <a:lnTo>
                    <a:pt x="118159" y="93318"/>
                  </a:lnTo>
                  <a:lnTo>
                    <a:pt x="118352" y="92968"/>
                  </a:lnTo>
                  <a:lnTo>
                    <a:pt x="118552" y="92618"/>
                  </a:lnTo>
                  <a:lnTo>
                    <a:pt x="118751" y="92305"/>
                  </a:lnTo>
                  <a:lnTo>
                    <a:pt x="118951" y="91992"/>
                  </a:lnTo>
                  <a:lnTo>
                    <a:pt x="119157" y="91679"/>
                  </a:lnTo>
                  <a:lnTo>
                    <a:pt x="119356" y="91403"/>
                  </a:lnTo>
                  <a:lnTo>
                    <a:pt x="119569" y="91127"/>
                  </a:lnTo>
                  <a:lnTo>
                    <a:pt x="119775" y="90851"/>
                  </a:lnTo>
                  <a:lnTo>
                    <a:pt x="119987" y="90593"/>
                  </a:lnTo>
                  <a:lnTo>
                    <a:pt x="120200" y="90354"/>
                  </a:lnTo>
                  <a:lnTo>
                    <a:pt x="120412" y="90133"/>
                  </a:lnTo>
                  <a:lnTo>
                    <a:pt x="120625" y="89912"/>
                  </a:lnTo>
                  <a:lnTo>
                    <a:pt x="120843" y="89692"/>
                  </a:lnTo>
                  <a:lnTo>
                    <a:pt x="121062" y="89508"/>
                  </a:lnTo>
                  <a:lnTo>
                    <a:pt x="121281" y="89323"/>
                  </a:lnTo>
                  <a:lnTo>
                    <a:pt x="121500" y="89139"/>
                  </a:lnTo>
                  <a:lnTo>
                    <a:pt x="121725" y="88992"/>
                  </a:lnTo>
                  <a:lnTo>
                    <a:pt x="121944" y="88827"/>
                  </a:lnTo>
                  <a:lnTo>
                    <a:pt x="122170" y="88698"/>
                  </a:lnTo>
                  <a:lnTo>
                    <a:pt x="122395" y="88569"/>
                  </a:lnTo>
                  <a:lnTo>
                    <a:pt x="122620" y="88458"/>
                  </a:lnTo>
                  <a:lnTo>
                    <a:pt x="122846" y="88348"/>
                  </a:lnTo>
                  <a:lnTo>
                    <a:pt x="123077" y="88256"/>
                  </a:lnTo>
                  <a:lnTo>
                    <a:pt x="123303" y="88182"/>
                  </a:lnTo>
                  <a:lnTo>
                    <a:pt x="123528" y="88109"/>
                  </a:lnTo>
                  <a:lnTo>
                    <a:pt x="123760" y="88053"/>
                  </a:lnTo>
                  <a:lnTo>
                    <a:pt x="123992" y="87998"/>
                  </a:lnTo>
                  <a:lnTo>
                    <a:pt x="124217" y="87961"/>
                  </a:lnTo>
                  <a:lnTo>
                    <a:pt x="124449" y="87943"/>
                  </a:lnTo>
                  <a:lnTo>
                    <a:pt x="124680" y="87925"/>
                  </a:lnTo>
                  <a:close/>
                  <a:moveTo>
                    <a:pt x="28449" y="174690"/>
                  </a:moveTo>
                  <a:lnTo>
                    <a:pt x="31725" y="174818"/>
                  </a:lnTo>
                  <a:lnTo>
                    <a:pt x="35009" y="174929"/>
                  </a:lnTo>
                  <a:lnTo>
                    <a:pt x="38292" y="175039"/>
                  </a:lnTo>
                  <a:lnTo>
                    <a:pt x="41575" y="175113"/>
                  </a:lnTo>
                  <a:lnTo>
                    <a:pt x="48148" y="175260"/>
                  </a:lnTo>
                  <a:lnTo>
                    <a:pt x="54728" y="175371"/>
                  </a:lnTo>
                  <a:lnTo>
                    <a:pt x="61313" y="175481"/>
                  </a:lnTo>
                  <a:lnTo>
                    <a:pt x="67893" y="175591"/>
                  </a:lnTo>
                  <a:lnTo>
                    <a:pt x="74479" y="175739"/>
                  </a:lnTo>
                  <a:lnTo>
                    <a:pt x="77775" y="175831"/>
                  </a:lnTo>
                  <a:lnTo>
                    <a:pt x="81064" y="175923"/>
                  </a:lnTo>
                  <a:lnTo>
                    <a:pt x="84361" y="176052"/>
                  </a:lnTo>
                  <a:lnTo>
                    <a:pt x="87650" y="176180"/>
                  </a:lnTo>
                  <a:lnTo>
                    <a:pt x="90940" y="176346"/>
                  </a:lnTo>
                  <a:lnTo>
                    <a:pt x="94230" y="176530"/>
                  </a:lnTo>
                  <a:lnTo>
                    <a:pt x="97526" y="176751"/>
                  </a:lnTo>
                  <a:lnTo>
                    <a:pt x="100809" y="176990"/>
                  </a:lnTo>
                  <a:lnTo>
                    <a:pt x="104099" y="177248"/>
                  </a:lnTo>
                  <a:lnTo>
                    <a:pt x="107389" y="177561"/>
                  </a:lnTo>
                  <a:lnTo>
                    <a:pt x="110672" y="177892"/>
                  </a:lnTo>
                  <a:lnTo>
                    <a:pt x="113955" y="178279"/>
                  </a:lnTo>
                  <a:lnTo>
                    <a:pt x="117238" y="178684"/>
                  </a:lnTo>
                  <a:lnTo>
                    <a:pt x="118880" y="178923"/>
                  </a:lnTo>
                  <a:lnTo>
                    <a:pt x="120522" y="179144"/>
                  </a:lnTo>
                  <a:lnTo>
                    <a:pt x="122157" y="179401"/>
                  </a:lnTo>
                  <a:lnTo>
                    <a:pt x="123798" y="179659"/>
                  </a:lnTo>
                  <a:lnTo>
                    <a:pt x="125434" y="179935"/>
                  </a:lnTo>
                  <a:lnTo>
                    <a:pt x="127075" y="180211"/>
                  </a:lnTo>
                  <a:lnTo>
                    <a:pt x="128710" y="180506"/>
                  </a:lnTo>
                  <a:lnTo>
                    <a:pt x="130346" y="180819"/>
                  </a:lnTo>
                  <a:lnTo>
                    <a:pt x="131981" y="181132"/>
                  </a:lnTo>
                  <a:lnTo>
                    <a:pt x="133616" y="181463"/>
                  </a:lnTo>
                  <a:lnTo>
                    <a:pt x="133719" y="181500"/>
                  </a:lnTo>
                  <a:lnTo>
                    <a:pt x="133822" y="181555"/>
                  </a:lnTo>
                  <a:lnTo>
                    <a:pt x="133912" y="181610"/>
                  </a:lnTo>
                  <a:lnTo>
                    <a:pt x="134002" y="181684"/>
                  </a:lnTo>
                  <a:lnTo>
                    <a:pt x="134086" y="181776"/>
                  </a:lnTo>
                  <a:lnTo>
                    <a:pt x="134170" y="181886"/>
                  </a:lnTo>
                  <a:lnTo>
                    <a:pt x="134247" y="181997"/>
                  </a:lnTo>
                  <a:lnTo>
                    <a:pt x="134318" y="182126"/>
                  </a:lnTo>
                  <a:lnTo>
                    <a:pt x="134382" y="182273"/>
                  </a:lnTo>
                  <a:lnTo>
                    <a:pt x="134446" y="182420"/>
                  </a:lnTo>
                  <a:lnTo>
                    <a:pt x="134504" y="182586"/>
                  </a:lnTo>
                  <a:lnTo>
                    <a:pt x="134562" y="182751"/>
                  </a:lnTo>
                  <a:lnTo>
                    <a:pt x="134614" y="182935"/>
                  </a:lnTo>
                  <a:lnTo>
                    <a:pt x="134659" y="183119"/>
                  </a:lnTo>
                  <a:lnTo>
                    <a:pt x="134698" y="183322"/>
                  </a:lnTo>
                  <a:lnTo>
                    <a:pt x="134736" y="183524"/>
                  </a:lnTo>
                  <a:lnTo>
                    <a:pt x="134768" y="183727"/>
                  </a:lnTo>
                  <a:lnTo>
                    <a:pt x="134794" y="183929"/>
                  </a:lnTo>
                  <a:lnTo>
                    <a:pt x="134820" y="184150"/>
                  </a:lnTo>
                  <a:lnTo>
                    <a:pt x="134839" y="184371"/>
                  </a:lnTo>
                  <a:lnTo>
                    <a:pt x="134852" y="184592"/>
                  </a:lnTo>
                  <a:lnTo>
                    <a:pt x="134865" y="184813"/>
                  </a:lnTo>
                  <a:lnTo>
                    <a:pt x="134871" y="185034"/>
                  </a:lnTo>
                  <a:lnTo>
                    <a:pt x="134878" y="185273"/>
                  </a:lnTo>
                  <a:lnTo>
                    <a:pt x="134871" y="185494"/>
                  </a:lnTo>
                  <a:lnTo>
                    <a:pt x="134865" y="185715"/>
                  </a:lnTo>
                  <a:lnTo>
                    <a:pt x="134852" y="185954"/>
                  </a:lnTo>
                  <a:lnTo>
                    <a:pt x="134839" y="186175"/>
                  </a:lnTo>
                  <a:lnTo>
                    <a:pt x="134820" y="186396"/>
                  </a:lnTo>
                  <a:lnTo>
                    <a:pt x="134794" y="186617"/>
                  </a:lnTo>
                  <a:lnTo>
                    <a:pt x="134768" y="186819"/>
                  </a:lnTo>
                  <a:lnTo>
                    <a:pt x="134736" y="187040"/>
                  </a:lnTo>
                  <a:lnTo>
                    <a:pt x="134916" y="187187"/>
                  </a:lnTo>
                  <a:lnTo>
                    <a:pt x="135090" y="187353"/>
                  </a:lnTo>
                  <a:lnTo>
                    <a:pt x="135264" y="187555"/>
                  </a:lnTo>
                  <a:lnTo>
                    <a:pt x="135431" y="187776"/>
                  </a:lnTo>
                  <a:lnTo>
                    <a:pt x="135586" y="188015"/>
                  </a:lnTo>
                  <a:lnTo>
                    <a:pt x="135728" y="188291"/>
                  </a:lnTo>
                  <a:lnTo>
                    <a:pt x="135863" y="188586"/>
                  </a:lnTo>
                  <a:lnTo>
                    <a:pt x="135927" y="188752"/>
                  </a:lnTo>
                  <a:lnTo>
                    <a:pt x="135985" y="188917"/>
                  </a:lnTo>
                  <a:lnTo>
                    <a:pt x="136043" y="189083"/>
                  </a:lnTo>
                  <a:lnTo>
                    <a:pt x="136095" y="189267"/>
                  </a:lnTo>
                  <a:lnTo>
                    <a:pt x="136146" y="189451"/>
                  </a:lnTo>
                  <a:lnTo>
                    <a:pt x="136185" y="189653"/>
                  </a:lnTo>
                  <a:lnTo>
                    <a:pt x="136230" y="189838"/>
                  </a:lnTo>
                  <a:lnTo>
                    <a:pt x="136262" y="190058"/>
                  </a:lnTo>
                  <a:lnTo>
                    <a:pt x="136294" y="190261"/>
                  </a:lnTo>
                  <a:lnTo>
                    <a:pt x="136320" y="190482"/>
                  </a:lnTo>
                  <a:lnTo>
                    <a:pt x="136339" y="190721"/>
                  </a:lnTo>
                  <a:lnTo>
                    <a:pt x="136359" y="190942"/>
                  </a:lnTo>
                  <a:lnTo>
                    <a:pt x="136371" y="191200"/>
                  </a:lnTo>
                  <a:lnTo>
                    <a:pt x="136371" y="191439"/>
                  </a:lnTo>
                  <a:lnTo>
                    <a:pt x="136371" y="191697"/>
                  </a:lnTo>
                  <a:lnTo>
                    <a:pt x="136371" y="191973"/>
                  </a:lnTo>
                  <a:lnTo>
                    <a:pt x="136359" y="192230"/>
                  </a:lnTo>
                  <a:lnTo>
                    <a:pt x="136339" y="192525"/>
                  </a:lnTo>
                  <a:lnTo>
                    <a:pt x="136378" y="192727"/>
                  </a:lnTo>
                  <a:lnTo>
                    <a:pt x="136391" y="192819"/>
                  </a:lnTo>
                  <a:lnTo>
                    <a:pt x="136397" y="192930"/>
                  </a:lnTo>
                  <a:lnTo>
                    <a:pt x="136487" y="195083"/>
                  </a:lnTo>
                  <a:lnTo>
                    <a:pt x="136577" y="197218"/>
                  </a:lnTo>
                  <a:lnTo>
                    <a:pt x="136648" y="199372"/>
                  </a:lnTo>
                  <a:lnTo>
                    <a:pt x="136719" y="201507"/>
                  </a:lnTo>
                  <a:lnTo>
                    <a:pt x="136777" y="203660"/>
                  </a:lnTo>
                  <a:lnTo>
                    <a:pt x="136828" y="205814"/>
                  </a:lnTo>
                  <a:lnTo>
                    <a:pt x="136874" y="207949"/>
                  </a:lnTo>
                  <a:lnTo>
                    <a:pt x="136906" y="210102"/>
                  </a:lnTo>
                  <a:lnTo>
                    <a:pt x="136938" y="212237"/>
                  </a:lnTo>
                  <a:lnTo>
                    <a:pt x="136964" y="214391"/>
                  </a:lnTo>
                  <a:lnTo>
                    <a:pt x="136977" y="216526"/>
                  </a:lnTo>
                  <a:lnTo>
                    <a:pt x="136989" y="218679"/>
                  </a:lnTo>
                  <a:lnTo>
                    <a:pt x="136996" y="220815"/>
                  </a:lnTo>
                  <a:lnTo>
                    <a:pt x="136996" y="222968"/>
                  </a:lnTo>
                  <a:lnTo>
                    <a:pt x="136996" y="225121"/>
                  </a:lnTo>
                  <a:lnTo>
                    <a:pt x="136983" y="227257"/>
                  </a:lnTo>
                  <a:lnTo>
                    <a:pt x="136957" y="231545"/>
                  </a:lnTo>
                  <a:lnTo>
                    <a:pt x="136919" y="235852"/>
                  </a:lnTo>
                  <a:lnTo>
                    <a:pt x="136867" y="240141"/>
                  </a:lnTo>
                  <a:lnTo>
                    <a:pt x="136809" y="244448"/>
                  </a:lnTo>
                  <a:lnTo>
                    <a:pt x="136687" y="253043"/>
                  </a:lnTo>
                  <a:lnTo>
                    <a:pt x="136622" y="257350"/>
                  </a:lnTo>
                  <a:lnTo>
                    <a:pt x="136565" y="261657"/>
                  </a:lnTo>
                  <a:lnTo>
                    <a:pt x="136558" y="262872"/>
                  </a:lnTo>
                  <a:lnTo>
                    <a:pt x="136552" y="264160"/>
                  </a:lnTo>
                  <a:lnTo>
                    <a:pt x="136565" y="265504"/>
                  </a:lnTo>
                  <a:lnTo>
                    <a:pt x="136577" y="266903"/>
                  </a:lnTo>
                  <a:lnTo>
                    <a:pt x="136597" y="268357"/>
                  </a:lnTo>
                  <a:lnTo>
                    <a:pt x="136622" y="269866"/>
                  </a:lnTo>
                  <a:lnTo>
                    <a:pt x="136687" y="272995"/>
                  </a:lnTo>
                  <a:lnTo>
                    <a:pt x="136758" y="276253"/>
                  </a:lnTo>
                  <a:lnTo>
                    <a:pt x="136822" y="279621"/>
                  </a:lnTo>
                  <a:lnTo>
                    <a:pt x="136854" y="281314"/>
                  </a:lnTo>
                  <a:lnTo>
                    <a:pt x="136880" y="283026"/>
                  </a:lnTo>
                  <a:lnTo>
                    <a:pt x="136899" y="284738"/>
                  </a:lnTo>
                  <a:lnTo>
                    <a:pt x="136912" y="286450"/>
                  </a:lnTo>
                  <a:lnTo>
                    <a:pt x="136919" y="288161"/>
                  </a:lnTo>
                  <a:lnTo>
                    <a:pt x="136919" y="289873"/>
                  </a:lnTo>
                  <a:lnTo>
                    <a:pt x="136906" y="291548"/>
                  </a:lnTo>
                  <a:lnTo>
                    <a:pt x="136880" y="293204"/>
                  </a:lnTo>
                  <a:lnTo>
                    <a:pt x="136841" y="294843"/>
                  </a:lnTo>
                  <a:lnTo>
                    <a:pt x="136796" y="296462"/>
                  </a:lnTo>
                  <a:lnTo>
                    <a:pt x="136764" y="297254"/>
                  </a:lnTo>
                  <a:lnTo>
                    <a:pt x="136732" y="298027"/>
                  </a:lnTo>
                  <a:lnTo>
                    <a:pt x="136693" y="298800"/>
                  </a:lnTo>
                  <a:lnTo>
                    <a:pt x="136648" y="299573"/>
                  </a:lnTo>
                  <a:lnTo>
                    <a:pt x="136603" y="300309"/>
                  </a:lnTo>
                  <a:lnTo>
                    <a:pt x="136552" y="301064"/>
                  </a:lnTo>
                  <a:lnTo>
                    <a:pt x="136500" y="301782"/>
                  </a:lnTo>
                  <a:lnTo>
                    <a:pt x="136442" y="302499"/>
                  </a:lnTo>
                  <a:lnTo>
                    <a:pt x="136378" y="303199"/>
                  </a:lnTo>
                  <a:lnTo>
                    <a:pt x="136307" y="303880"/>
                  </a:lnTo>
                  <a:lnTo>
                    <a:pt x="136230" y="304561"/>
                  </a:lnTo>
                  <a:lnTo>
                    <a:pt x="136152" y="305223"/>
                  </a:lnTo>
                  <a:lnTo>
                    <a:pt x="136069" y="305849"/>
                  </a:lnTo>
                  <a:lnTo>
                    <a:pt x="135979" y="306475"/>
                  </a:lnTo>
                  <a:lnTo>
                    <a:pt x="135882" y="307082"/>
                  </a:lnTo>
                  <a:lnTo>
                    <a:pt x="135779" y="307671"/>
                  </a:lnTo>
                  <a:lnTo>
                    <a:pt x="135670" y="308242"/>
                  </a:lnTo>
                  <a:lnTo>
                    <a:pt x="135554" y="308794"/>
                  </a:lnTo>
                  <a:lnTo>
                    <a:pt x="135431" y="309328"/>
                  </a:lnTo>
                  <a:lnTo>
                    <a:pt x="135309" y="309843"/>
                  </a:lnTo>
                  <a:lnTo>
                    <a:pt x="135155" y="310414"/>
                  </a:lnTo>
                  <a:lnTo>
                    <a:pt x="135007" y="310948"/>
                  </a:lnTo>
                  <a:lnTo>
                    <a:pt x="134852" y="311463"/>
                  </a:lnTo>
                  <a:lnTo>
                    <a:pt x="134691" y="311960"/>
                  </a:lnTo>
                  <a:lnTo>
                    <a:pt x="134537" y="312439"/>
                  </a:lnTo>
                  <a:lnTo>
                    <a:pt x="134376" y="312880"/>
                  </a:lnTo>
                  <a:lnTo>
                    <a:pt x="134208" y="313322"/>
                  </a:lnTo>
                  <a:lnTo>
                    <a:pt x="134047" y="313745"/>
                  </a:lnTo>
                  <a:lnTo>
                    <a:pt x="133880" y="314132"/>
                  </a:lnTo>
                  <a:lnTo>
                    <a:pt x="133706" y="314518"/>
                  </a:lnTo>
                  <a:lnTo>
                    <a:pt x="133539" y="314868"/>
                  </a:lnTo>
                  <a:lnTo>
                    <a:pt x="133365" y="315218"/>
                  </a:lnTo>
                  <a:lnTo>
                    <a:pt x="133191" y="315531"/>
                  </a:lnTo>
                  <a:lnTo>
                    <a:pt x="133011" y="315844"/>
                  </a:lnTo>
                  <a:lnTo>
                    <a:pt x="132831" y="316138"/>
                  </a:lnTo>
                  <a:lnTo>
                    <a:pt x="132650" y="316414"/>
                  </a:lnTo>
                  <a:lnTo>
                    <a:pt x="132470" y="316672"/>
                  </a:lnTo>
                  <a:lnTo>
                    <a:pt x="132283" y="316911"/>
                  </a:lnTo>
                  <a:lnTo>
                    <a:pt x="132097" y="317132"/>
                  </a:lnTo>
                  <a:lnTo>
                    <a:pt x="131910" y="317353"/>
                  </a:lnTo>
                  <a:lnTo>
                    <a:pt x="131723" y="317555"/>
                  </a:lnTo>
                  <a:lnTo>
                    <a:pt x="131530" y="317739"/>
                  </a:lnTo>
                  <a:lnTo>
                    <a:pt x="131337" y="317905"/>
                  </a:lnTo>
                  <a:lnTo>
                    <a:pt x="131144" y="318071"/>
                  </a:lnTo>
                  <a:lnTo>
                    <a:pt x="130951" y="318218"/>
                  </a:lnTo>
                  <a:lnTo>
                    <a:pt x="130751" y="318347"/>
                  </a:lnTo>
                  <a:lnTo>
                    <a:pt x="130552" y="318476"/>
                  </a:lnTo>
                  <a:lnTo>
                    <a:pt x="130352" y="318586"/>
                  </a:lnTo>
                  <a:lnTo>
                    <a:pt x="129946" y="318770"/>
                  </a:lnTo>
                  <a:lnTo>
                    <a:pt x="129534" y="318936"/>
                  </a:lnTo>
                  <a:lnTo>
                    <a:pt x="129122" y="319046"/>
                  </a:lnTo>
                  <a:lnTo>
                    <a:pt x="128704" y="319138"/>
                  </a:lnTo>
                  <a:lnTo>
                    <a:pt x="128279" y="319175"/>
                  </a:lnTo>
                  <a:lnTo>
                    <a:pt x="127848" y="319212"/>
                  </a:lnTo>
                  <a:lnTo>
                    <a:pt x="127416" y="319212"/>
                  </a:lnTo>
                  <a:lnTo>
                    <a:pt x="126979" y="319193"/>
                  </a:lnTo>
                  <a:lnTo>
                    <a:pt x="126541" y="319175"/>
                  </a:lnTo>
                  <a:lnTo>
                    <a:pt x="126097" y="319120"/>
                  </a:lnTo>
                  <a:lnTo>
                    <a:pt x="125202" y="319009"/>
                  </a:lnTo>
                  <a:lnTo>
                    <a:pt x="124294" y="318881"/>
                  </a:lnTo>
                  <a:lnTo>
                    <a:pt x="123380" y="318752"/>
                  </a:lnTo>
                  <a:lnTo>
                    <a:pt x="122916" y="318715"/>
                  </a:lnTo>
                  <a:lnTo>
                    <a:pt x="122459" y="318678"/>
                  </a:lnTo>
                  <a:lnTo>
                    <a:pt x="119479" y="318531"/>
                  </a:lnTo>
                  <a:lnTo>
                    <a:pt x="116498" y="318365"/>
                  </a:lnTo>
                  <a:lnTo>
                    <a:pt x="113517" y="318200"/>
                  </a:lnTo>
                  <a:lnTo>
                    <a:pt x="110537" y="317997"/>
                  </a:lnTo>
                  <a:lnTo>
                    <a:pt x="104569" y="317592"/>
                  </a:lnTo>
                  <a:lnTo>
                    <a:pt x="98607" y="317150"/>
                  </a:lnTo>
                  <a:lnTo>
                    <a:pt x="92646" y="316672"/>
                  </a:lnTo>
                  <a:lnTo>
                    <a:pt x="86678" y="316175"/>
                  </a:lnTo>
                  <a:lnTo>
                    <a:pt x="80717" y="315641"/>
                  </a:lnTo>
                  <a:lnTo>
                    <a:pt x="74749" y="315089"/>
                  </a:lnTo>
                  <a:lnTo>
                    <a:pt x="68788" y="314537"/>
                  </a:lnTo>
                  <a:lnTo>
                    <a:pt x="62826" y="313966"/>
                  </a:lnTo>
                  <a:lnTo>
                    <a:pt x="50897" y="312807"/>
                  </a:lnTo>
                  <a:lnTo>
                    <a:pt x="38968" y="311666"/>
                  </a:lnTo>
                  <a:lnTo>
                    <a:pt x="33006" y="311113"/>
                  </a:lnTo>
                  <a:lnTo>
                    <a:pt x="27045" y="310580"/>
                  </a:lnTo>
                  <a:lnTo>
                    <a:pt x="26846" y="310543"/>
                  </a:lnTo>
                  <a:lnTo>
                    <a:pt x="26659" y="310469"/>
                  </a:lnTo>
                  <a:lnTo>
                    <a:pt x="26479" y="310359"/>
                  </a:lnTo>
                  <a:lnTo>
                    <a:pt x="26305" y="310211"/>
                  </a:lnTo>
                  <a:lnTo>
                    <a:pt x="26150" y="310027"/>
                  </a:lnTo>
                  <a:lnTo>
                    <a:pt x="25996" y="309807"/>
                  </a:lnTo>
                  <a:lnTo>
                    <a:pt x="25854" y="309567"/>
                  </a:lnTo>
                  <a:lnTo>
                    <a:pt x="25725" y="309291"/>
                  </a:lnTo>
                  <a:lnTo>
                    <a:pt x="25603" y="308978"/>
                  </a:lnTo>
                  <a:lnTo>
                    <a:pt x="25494" y="308665"/>
                  </a:lnTo>
                  <a:lnTo>
                    <a:pt x="25391" y="308316"/>
                  </a:lnTo>
                  <a:lnTo>
                    <a:pt x="25300" y="307948"/>
                  </a:lnTo>
                  <a:lnTo>
                    <a:pt x="25217" y="307561"/>
                  </a:lnTo>
                  <a:lnTo>
                    <a:pt x="25146" y="307174"/>
                  </a:lnTo>
                  <a:lnTo>
                    <a:pt x="25082" y="306751"/>
                  </a:lnTo>
                  <a:lnTo>
                    <a:pt x="25030" y="306328"/>
                  </a:lnTo>
                  <a:lnTo>
                    <a:pt x="24985" y="305886"/>
                  </a:lnTo>
                  <a:lnTo>
                    <a:pt x="24953" y="305444"/>
                  </a:lnTo>
                  <a:lnTo>
                    <a:pt x="24927" y="305003"/>
                  </a:lnTo>
                  <a:lnTo>
                    <a:pt x="24914" y="304561"/>
                  </a:lnTo>
                  <a:lnTo>
                    <a:pt x="24908" y="304101"/>
                  </a:lnTo>
                  <a:lnTo>
                    <a:pt x="24914" y="303659"/>
                  </a:lnTo>
                  <a:lnTo>
                    <a:pt x="24927" y="303199"/>
                  </a:lnTo>
                  <a:lnTo>
                    <a:pt x="24953" y="302757"/>
                  </a:lnTo>
                  <a:lnTo>
                    <a:pt x="24985" y="302315"/>
                  </a:lnTo>
                  <a:lnTo>
                    <a:pt x="25030" y="301892"/>
                  </a:lnTo>
                  <a:lnTo>
                    <a:pt x="25088" y="301469"/>
                  </a:lnTo>
                  <a:lnTo>
                    <a:pt x="25146" y="301064"/>
                  </a:lnTo>
                  <a:lnTo>
                    <a:pt x="25223" y="300677"/>
                  </a:lnTo>
                  <a:lnTo>
                    <a:pt x="25307" y="300309"/>
                  </a:lnTo>
                  <a:lnTo>
                    <a:pt x="25397" y="299959"/>
                  </a:lnTo>
                  <a:lnTo>
                    <a:pt x="25500" y="299628"/>
                  </a:lnTo>
                  <a:lnTo>
                    <a:pt x="25461" y="292431"/>
                  </a:lnTo>
                  <a:lnTo>
                    <a:pt x="25436" y="285253"/>
                  </a:lnTo>
                  <a:lnTo>
                    <a:pt x="25416" y="278057"/>
                  </a:lnTo>
                  <a:lnTo>
                    <a:pt x="25403" y="270841"/>
                  </a:lnTo>
                  <a:lnTo>
                    <a:pt x="25397" y="263645"/>
                  </a:lnTo>
                  <a:lnTo>
                    <a:pt x="25397" y="256430"/>
                  </a:lnTo>
                  <a:lnTo>
                    <a:pt x="25403" y="249215"/>
                  </a:lnTo>
                  <a:lnTo>
                    <a:pt x="25416" y="242000"/>
                  </a:lnTo>
                  <a:lnTo>
                    <a:pt x="25442" y="227588"/>
                  </a:lnTo>
                  <a:lnTo>
                    <a:pt x="25468" y="213158"/>
                  </a:lnTo>
                  <a:lnTo>
                    <a:pt x="25494" y="198728"/>
                  </a:lnTo>
                  <a:lnTo>
                    <a:pt x="25500" y="191531"/>
                  </a:lnTo>
                  <a:lnTo>
                    <a:pt x="25500" y="184334"/>
                  </a:lnTo>
                  <a:lnTo>
                    <a:pt x="25506" y="184058"/>
                  </a:lnTo>
                  <a:lnTo>
                    <a:pt x="25519" y="183782"/>
                  </a:lnTo>
                  <a:lnTo>
                    <a:pt x="25539" y="183524"/>
                  </a:lnTo>
                  <a:lnTo>
                    <a:pt x="25564" y="183267"/>
                  </a:lnTo>
                  <a:lnTo>
                    <a:pt x="25603" y="183046"/>
                  </a:lnTo>
                  <a:lnTo>
                    <a:pt x="25642" y="182825"/>
                  </a:lnTo>
                  <a:lnTo>
                    <a:pt x="25687" y="182622"/>
                  </a:lnTo>
                  <a:lnTo>
                    <a:pt x="25745" y="182420"/>
                  </a:lnTo>
                  <a:lnTo>
                    <a:pt x="25803" y="182236"/>
                  </a:lnTo>
                  <a:lnTo>
                    <a:pt x="25867" y="182070"/>
                  </a:lnTo>
                  <a:lnTo>
                    <a:pt x="25938" y="181923"/>
                  </a:lnTo>
                  <a:lnTo>
                    <a:pt x="26009" y="181776"/>
                  </a:lnTo>
                  <a:lnTo>
                    <a:pt x="26086" y="181629"/>
                  </a:lnTo>
                  <a:lnTo>
                    <a:pt x="26163" y="181518"/>
                  </a:lnTo>
                  <a:lnTo>
                    <a:pt x="26247" y="181408"/>
                  </a:lnTo>
                  <a:lnTo>
                    <a:pt x="26330" y="181316"/>
                  </a:lnTo>
                  <a:lnTo>
                    <a:pt x="26324" y="181003"/>
                  </a:lnTo>
                  <a:lnTo>
                    <a:pt x="26324" y="180690"/>
                  </a:lnTo>
                  <a:lnTo>
                    <a:pt x="26324" y="180395"/>
                  </a:lnTo>
                  <a:lnTo>
                    <a:pt x="26337" y="180082"/>
                  </a:lnTo>
                  <a:lnTo>
                    <a:pt x="26350" y="179770"/>
                  </a:lnTo>
                  <a:lnTo>
                    <a:pt x="26369" y="179475"/>
                  </a:lnTo>
                  <a:lnTo>
                    <a:pt x="26388" y="179181"/>
                  </a:lnTo>
                  <a:lnTo>
                    <a:pt x="26414" y="178886"/>
                  </a:lnTo>
                  <a:lnTo>
                    <a:pt x="26446" y="178592"/>
                  </a:lnTo>
                  <a:lnTo>
                    <a:pt x="26485" y="178297"/>
                  </a:lnTo>
                  <a:lnTo>
                    <a:pt x="26524" y="178021"/>
                  </a:lnTo>
                  <a:lnTo>
                    <a:pt x="26569" y="177745"/>
                  </a:lnTo>
                  <a:lnTo>
                    <a:pt x="26620" y="177487"/>
                  </a:lnTo>
                  <a:lnTo>
                    <a:pt x="26678" y="177230"/>
                  </a:lnTo>
                  <a:lnTo>
                    <a:pt x="26736" y="176972"/>
                  </a:lnTo>
                  <a:lnTo>
                    <a:pt x="26800" y="176733"/>
                  </a:lnTo>
                  <a:lnTo>
                    <a:pt x="26865" y="176512"/>
                  </a:lnTo>
                  <a:lnTo>
                    <a:pt x="26942" y="176291"/>
                  </a:lnTo>
                  <a:lnTo>
                    <a:pt x="27019" y="176070"/>
                  </a:lnTo>
                  <a:lnTo>
                    <a:pt x="27103" y="175886"/>
                  </a:lnTo>
                  <a:lnTo>
                    <a:pt x="27187" y="175702"/>
                  </a:lnTo>
                  <a:lnTo>
                    <a:pt x="27277" y="175518"/>
                  </a:lnTo>
                  <a:lnTo>
                    <a:pt x="27373" y="175371"/>
                  </a:lnTo>
                  <a:lnTo>
                    <a:pt x="27476" y="175223"/>
                  </a:lnTo>
                  <a:lnTo>
                    <a:pt x="27579" y="175095"/>
                  </a:lnTo>
                  <a:lnTo>
                    <a:pt x="27695" y="174984"/>
                  </a:lnTo>
                  <a:lnTo>
                    <a:pt x="27805" y="174892"/>
                  </a:lnTo>
                  <a:lnTo>
                    <a:pt x="27927" y="174800"/>
                  </a:lnTo>
                  <a:lnTo>
                    <a:pt x="28049" y="174745"/>
                  </a:lnTo>
                  <a:lnTo>
                    <a:pt x="28178" y="174708"/>
                  </a:lnTo>
                  <a:lnTo>
                    <a:pt x="28313" y="174690"/>
                  </a:lnTo>
                  <a:close/>
                  <a:moveTo>
                    <a:pt x="155801" y="0"/>
                  </a:moveTo>
                  <a:lnTo>
                    <a:pt x="153412" y="626"/>
                  </a:lnTo>
                  <a:lnTo>
                    <a:pt x="151030" y="1215"/>
                  </a:lnTo>
                  <a:lnTo>
                    <a:pt x="148642" y="1804"/>
                  </a:lnTo>
                  <a:lnTo>
                    <a:pt x="146253" y="2356"/>
                  </a:lnTo>
                  <a:lnTo>
                    <a:pt x="143859" y="2890"/>
                  </a:lnTo>
                  <a:lnTo>
                    <a:pt x="141470" y="3405"/>
                  </a:lnTo>
                  <a:lnTo>
                    <a:pt x="139075" y="3902"/>
                  </a:lnTo>
                  <a:lnTo>
                    <a:pt x="136680" y="4381"/>
                  </a:lnTo>
                  <a:lnTo>
                    <a:pt x="134286" y="4822"/>
                  </a:lnTo>
                  <a:lnTo>
                    <a:pt x="131891" y="5264"/>
                  </a:lnTo>
                  <a:lnTo>
                    <a:pt x="129496" y="5688"/>
                  </a:lnTo>
                  <a:lnTo>
                    <a:pt x="127095" y="6074"/>
                  </a:lnTo>
                  <a:lnTo>
                    <a:pt x="124700" y="6461"/>
                  </a:lnTo>
                  <a:lnTo>
                    <a:pt x="122298" y="6810"/>
                  </a:lnTo>
                  <a:lnTo>
                    <a:pt x="119897" y="7160"/>
                  </a:lnTo>
                  <a:lnTo>
                    <a:pt x="117496" y="7491"/>
                  </a:lnTo>
                  <a:lnTo>
                    <a:pt x="115088" y="7804"/>
                  </a:lnTo>
                  <a:lnTo>
                    <a:pt x="112687" y="8099"/>
                  </a:lnTo>
                  <a:lnTo>
                    <a:pt x="110279" y="8393"/>
                  </a:lnTo>
                  <a:lnTo>
                    <a:pt x="107878" y="8651"/>
                  </a:lnTo>
                  <a:lnTo>
                    <a:pt x="105470" y="8909"/>
                  </a:lnTo>
                  <a:lnTo>
                    <a:pt x="103062" y="9148"/>
                  </a:lnTo>
                  <a:lnTo>
                    <a:pt x="100655" y="9387"/>
                  </a:lnTo>
                  <a:lnTo>
                    <a:pt x="98247" y="9608"/>
                  </a:lnTo>
                  <a:lnTo>
                    <a:pt x="95839" y="9810"/>
                  </a:lnTo>
                  <a:lnTo>
                    <a:pt x="93431" y="9995"/>
                  </a:lnTo>
                  <a:lnTo>
                    <a:pt x="88616" y="10363"/>
                  </a:lnTo>
                  <a:lnTo>
                    <a:pt x="83794" y="10676"/>
                  </a:lnTo>
                  <a:lnTo>
                    <a:pt x="78972" y="10952"/>
                  </a:lnTo>
                  <a:lnTo>
                    <a:pt x="74150" y="11191"/>
                  </a:lnTo>
                  <a:lnTo>
                    <a:pt x="69328" y="11412"/>
                  </a:lnTo>
                  <a:lnTo>
                    <a:pt x="64507" y="11614"/>
                  </a:lnTo>
                  <a:lnTo>
                    <a:pt x="59685" y="11780"/>
                  </a:lnTo>
                  <a:lnTo>
                    <a:pt x="54863" y="11946"/>
                  </a:lnTo>
                  <a:lnTo>
                    <a:pt x="50047" y="12093"/>
                  </a:lnTo>
                  <a:lnTo>
                    <a:pt x="40410" y="12369"/>
                  </a:lnTo>
                  <a:lnTo>
                    <a:pt x="30785" y="12627"/>
                  </a:lnTo>
                  <a:lnTo>
                    <a:pt x="25970" y="12774"/>
                  </a:lnTo>
                  <a:lnTo>
                    <a:pt x="21167" y="12939"/>
                  </a:lnTo>
                  <a:lnTo>
                    <a:pt x="16365" y="13105"/>
                  </a:lnTo>
                  <a:lnTo>
                    <a:pt x="11562" y="13289"/>
                  </a:lnTo>
                  <a:lnTo>
                    <a:pt x="6766" y="13510"/>
                  </a:lnTo>
                  <a:lnTo>
                    <a:pt x="1976" y="13749"/>
                  </a:lnTo>
                  <a:lnTo>
                    <a:pt x="1809" y="13749"/>
                  </a:lnTo>
                  <a:lnTo>
                    <a:pt x="1648" y="13712"/>
                  </a:lnTo>
                  <a:lnTo>
                    <a:pt x="1494" y="13657"/>
                  </a:lnTo>
                  <a:lnTo>
                    <a:pt x="1339" y="13565"/>
                  </a:lnTo>
                  <a:lnTo>
                    <a:pt x="1197" y="13455"/>
                  </a:lnTo>
                  <a:lnTo>
                    <a:pt x="1062" y="13326"/>
                  </a:lnTo>
                  <a:lnTo>
                    <a:pt x="933" y="13179"/>
                  </a:lnTo>
                  <a:lnTo>
                    <a:pt x="805" y="12995"/>
                  </a:lnTo>
                  <a:lnTo>
                    <a:pt x="689" y="12792"/>
                  </a:lnTo>
                  <a:lnTo>
                    <a:pt x="573" y="12571"/>
                  </a:lnTo>
                  <a:lnTo>
                    <a:pt x="464" y="12350"/>
                  </a:lnTo>
                  <a:lnTo>
                    <a:pt x="361" y="12093"/>
                  </a:lnTo>
                  <a:lnTo>
                    <a:pt x="264" y="11835"/>
                  </a:lnTo>
                  <a:lnTo>
                    <a:pt x="174" y="11559"/>
                  </a:lnTo>
                  <a:lnTo>
                    <a:pt x="84" y="11265"/>
                  </a:lnTo>
                  <a:lnTo>
                    <a:pt x="0" y="10952"/>
                  </a:lnTo>
                  <a:lnTo>
                    <a:pt x="0" y="10952"/>
                  </a:lnTo>
                  <a:lnTo>
                    <a:pt x="232" y="16473"/>
                  </a:lnTo>
                  <a:lnTo>
                    <a:pt x="457" y="21995"/>
                  </a:lnTo>
                  <a:lnTo>
                    <a:pt x="670" y="27517"/>
                  </a:lnTo>
                  <a:lnTo>
                    <a:pt x="869" y="33039"/>
                  </a:lnTo>
                  <a:lnTo>
                    <a:pt x="1062" y="38579"/>
                  </a:lnTo>
                  <a:lnTo>
                    <a:pt x="1249" y="44119"/>
                  </a:lnTo>
                  <a:lnTo>
                    <a:pt x="1429" y="49677"/>
                  </a:lnTo>
                  <a:lnTo>
                    <a:pt x="1603" y="55236"/>
                  </a:lnTo>
                  <a:lnTo>
                    <a:pt x="1764" y="60795"/>
                  </a:lnTo>
                  <a:lnTo>
                    <a:pt x="1925" y="66353"/>
                  </a:lnTo>
                  <a:lnTo>
                    <a:pt x="2073" y="71912"/>
                  </a:lnTo>
                  <a:lnTo>
                    <a:pt x="2221" y="77489"/>
                  </a:lnTo>
                  <a:lnTo>
                    <a:pt x="2356" y="83047"/>
                  </a:lnTo>
                  <a:lnTo>
                    <a:pt x="2491" y="88624"/>
                  </a:lnTo>
                  <a:lnTo>
                    <a:pt x="2627" y="94201"/>
                  </a:lnTo>
                  <a:lnTo>
                    <a:pt x="2749" y="99778"/>
                  </a:lnTo>
                  <a:lnTo>
                    <a:pt x="2987" y="110932"/>
                  </a:lnTo>
                  <a:lnTo>
                    <a:pt x="3212" y="122086"/>
                  </a:lnTo>
                  <a:lnTo>
                    <a:pt x="3431" y="133240"/>
                  </a:lnTo>
                  <a:lnTo>
                    <a:pt x="3637" y="144375"/>
                  </a:lnTo>
                  <a:lnTo>
                    <a:pt x="4049" y="166646"/>
                  </a:lnTo>
                  <a:lnTo>
                    <a:pt x="4255" y="177745"/>
                  </a:lnTo>
                  <a:lnTo>
                    <a:pt x="4468" y="188844"/>
                  </a:lnTo>
                  <a:lnTo>
                    <a:pt x="4661" y="199611"/>
                  </a:lnTo>
                  <a:lnTo>
                    <a:pt x="4758" y="204986"/>
                  </a:lnTo>
                  <a:lnTo>
                    <a:pt x="4848" y="210378"/>
                  </a:lnTo>
                  <a:lnTo>
                    <a:pt x="4931" y="215753"/>
                  </a:lnTo>
                  <a:lnTo>
                    <a:pt x="5015" y="221146"/>
                  </a:lnTo>
                  <a:lnTo>
                    <a:pt x="5092" y="226539"/>
                  </a:lnTo>
                  <a:lnTo>
                    <a:pt x="5163" y="231932"/>
                  </a:lnTo>
                  <a:lnTo>
                    <a:pt x="5227" y="237306"/>
                  </a:lnTo>
                  <a:lnTo>
                    <a:pt x="5285" y="242699"/>
                  </a:lnTo>
                  <a:lnTo>
                    <a:pt x="5343" y="248092"/>
                  </a:lnTo>
                  <a:lnTo>
                    <a:pt x="5388" y="253485"/>
                  </a:lnTo>
                  <a:lnTo>
                    <a:pt x="5427" y="258878"/>
                  </a:lnTo>
                  <a:lnTo>
                    <a:pt x="5459" y="264271"/>
                  </a:lnTo>
                  <a:lnTo>
                    <a:pt x="5479" y="269682"/>
                  </a:lnTo>
                  <a:lnTo>
                    <a:pt x="5498" y="275075"/>
                  </a:lnTo>
                  <a:lnTo>
                    <a:pt x="5498" y="276216"/>
                  </a:lnTo>
                  <a:lnTo>
                    <a:pt x="5485" y="277394"/>
                  </a:lnTo>
                  <a:lnTo>
                    <a:pt x="5479" y="278590"/>
                  </a:lnTo>
                  <a:lnTo>
                    <a:pt x="5459" y="279823"/>
                  </a:lnTo>
                  <a:lnTo>
                    <a:pt x="5440" y="281057"/>
                  </a:lnTo>
                  <a:lnTo>
                    <a:pt x="5414" y="282327"/>
                  </a:lnTo>
                  <a:lnTo>
                    <a:pt x="5350" y="284903"/>
                  </a:lnTo>
                  <a:lnTo>
                    <a:pt x="5273" y="287554"/>
                  </a:lnTo>
                  <a:lnTo>
                    <a:pt x="5182" y="290260"/>
                  </a:lnTo>
                  <a:lnTo>
                    <a:pt x="5079" y="293039"/>
                  </a:lnTo>
                  <a:lnTo>
                    <a:pt x="4970" y="295873"/>
                  </a:lnTo>
                  <a:lnTo>
                    <a:pt x="4732" y="301671"/>
                  </a:lnTo>
                  <a:lnTo>
                    <a:pt x="4487" y="307598"/>
                  </a:lnTo>
                  <a:lnTo>
                    <a:pt x="4365" y="310616"/>
                  </a:lnTo>
                  <a:lnTo>
                    <a:pt x="4242" y="313635"/>
                  </a:lnTo>
                  <a:lnTo>
                    <a:pt x="4127" y="316653"/>
                  </a:lnTo>
                  <a:lnTo>
                    <a:pt x="4024" y="319690"/>
                  </a:lnTo>
                  <a:lnTo>
                    <a:pt x="3927" y="322709"/>
                  </a:lnTo>
                  <a:lnTo>
                    <a:pt x="3837" y="325728"/>
                  </a:lnTo>
                  <a:lnTo>
                    <a:pt x="3766" y="328728"/>
                  </a:lnTo>
                  <a:lnTo>
                    <a:pt x="3740" y="330219"/>
                  </a:lnTo>
                  <a:lnTo>
                    <a:pt x="3708" y="331709"/>
                  </a:lnTo>
                  <a:lnTo>
                    <a:pt x="3689" y="333182"/>
                  </a:lnTo>
                  <a:lnTo>
                    <a:pt x="3670" y="334654"/>
                  </a:lnTo>
                  <a:lnTo>
                    <a:pt x="3657" y="336127"/>
                  </a:lnTo>
                  <a:lnTo>
                    <a:pt x="3650" y="337581"/>
                  </a:lnTo>
                  <a:lnTo>
                    <a:pt x="3650" y="339017"/>
                  </a:lnTo>
                  <a:lnTo>
                    <a:pt x="3650" y="340452"/>
                  </a:lnTo>
                  <a:lnTo>
                    <a:pt x="3663" y="341869"/>
                  </a:lnTo>
                  <a:lnTo>
                    <a:pt x="3676" y="343287"/>
                  </a:lnTo>
                  <a:lnTo>
                    <a:pt x="3702" y="344667"/>
                  </a:lnTo>
                  <a:lnTo>
                    <a:pt x="3727" y="346048"/>
                  </a:lnTo>
                  <a:lnTo>
                    <a:pt x="3760" y="347428"/>
                  </a:lnTo>
                  <a:lnTo>
                    <a:pt x="3805" y="348772"/>
                  </a:lnTo>
                  <a:lnTo>
                    <a:pt x="3856" y="350097"/>
                  </a:lnTo>
                  <a:lnTo>
                    <a:pt x="3908" y="351422"/>
                  </a:lnTo>
                  <a:lnTo>
                    <a:pt x="3979" y="352710"/>
                  </a:lnTo>
                  <a:lnTo>
                    <a:pt x="4049" y="353999"/>
                  </a:lnTo>
                  <a:lnTo>
                    <a:pt x="4127" y="355250"/>
                  </a:lnTo>
                  <a:lnTo>
                    <a:pt x="4217" y="356484"/>
                  </a:lnTo>
                  <a:lnTo>
                    <a:pt x="4320" y="357698"/>
                  </a:lnTo>
                  <a:lnTo>
                    <a:pt x="4429" y="358895"/>
                  </a:lnTo>
                  <a:lnTo>
                    <a:pt x="4545" y="360073"/>
                  </a:lnTo>
                  <a:lnTo>
                    <a:pt x="4667" y="361214"/>
                  </a:lnTo>
                  <a:lnTo>
                    <a:pt x="4809" y="362337"/>
                  </a:lnTo>
                  <a:lnTo>
                    <a:pt x="4951" y="363441"/>
                  </a:lnTo>
                  <a:lnTo>
                    <a:pt x="5028" y="363404"/>
                  </a:lnTo>
                  <a:lnTo>
                    <a:pt x="5099" y="363349"/>
                  </a:lnTo>
                  <a:lnTo>
                    <a:pt x="5240" y="363257"/>
                  </a:lnTo>
                  <a:lnTo>
                    <a:pt x="5318" y="363220"/>
                  </a:lnTo>
                  <a:lnTo>
                    <a:pt x="5388" y="363183"/>
                  </a:lnTo>
                  <a:lnTo>
                    <a:pt x="5472" y="363183"/>
                  </a:lnTo>
                  <a:lnTo>
                    <a:pt x="5556" y="363202"/>
                  </a:lnTo>
                  <a:lnTo>
                    <a:pt x="7886" y="363551"/>
                  </a:lnTo>
                  <a:lnTo>
                    <a:pt x="10210" y="363883"/>
                  </a:lnTo>
                  <a:lnTo>
                    <a:pt x="12541" y="364196"/>
                  </a:lnTo>
                  <a:lnTo>
                    <a:pt x="14871" y="364490"/>
                  </a:lnTo>
                  <a:lnTo>
                    <a:pt x="17195" y="364766"/>
                  </a:lnTo>
                  <a:lnTo>
                    <a:pt x="19526" y="365024"/>
                  </a:lnTo>
                  <a:lnTo>
                    <a:pt x="21850" y="365263"/>
                  </a:lnTo>
                  <a:lnTo>
                    <a:pt x="24180" y="365484"/>
                  </a:lnTo>
                  <a:lnTo>
                    <a:pt x="26504" y="365705"/>
                  </a:lnTo>
                  <a:lnTo>
                    <a:pt x="28828" y="365889"/>
                  </a:lnTo>
                  <a:lnTo>
                    <a:pt x="31159" y="366073"/>
                  </a:lnTo>
                  <a:lnTo>
                    <a:pt x="33483" y="366239"/>
                  </a:lnTo>
                  <a:lnTo>
                    <a:pt x="35807" y="366386"/>
                  </a:lnTo>
                  <a:lnTo>
                    <a:pt x="38131" y="366515"/>
                  </a:lnTo>
                  <a:lnTo>
                    <a:pt x="40455" y="366644"/>
                  </a:lnTo>
                  <a:lnTo>
                    <a:pt x="42779" y="366754"/>
                  </a:lnTo>
                  <a:lnTo>
                    <a:pt x="45103" y="366846"/>
                  </a:lnTo>
                  <a:lnTo>
                    <a:pt x="47421" y="366938"/>
                  </a:lnTo>
                  <a:lnTo>
                    <a:pt x="49745" y="367012"/>
                  </a:lnTo>
                  <a:lnTo>
                    <a:pt x="52069" y="367067"/>
                  </a:lnTo>
                  <a:lnTo>
                    <a:pt x="56717" y="367159"/>
                  </a:lnTo>
                  <a:lnTo>
                    <a:pt x="61358" y="367214"/>
                  </a:lnTo>
                  <a:lnTo>
                    <a:pt x="66000" y="367233"/>
                  </a:lnTo>
                  <a:lnTo>
                    <a:pt x="70642" y="367214"/>
                  </a:lnTo>
                  <a:lnTo>
                    <a:pt x="75283" y="367177"/>
                  </a:lnTo>
                  <a:lnTo>
                    <a:pt x="79925" y="367104"/>
                  </a:lnTo>
                  <a:lnTo>
                    <a:pt x="84573" y="367030"/>
                  </a:lnTo>
                  <a:lnTo>
                    <a:pt x="89215" y="366920"/>
                  </a:lnTo>
                  <a:lnTo>
                    <a:pt x="93856" y="366791"/>
                  </a:lnTo>
                  <a:lnTo>
                    <a:pt x="98498" y="366662"/>
                  </a:lnTo>
                  <a:lnTo>
                    <a:pt x="117071" y="366110"/>
                  </a:lnTo>
                  <a:lnTo>
                    <a:pt x="121719" y="365981"/>
                  </a:lnTo>
                  <a:lnTo>
                    <a:pt x="126367" y="365852"/>
                  </a:lnTo>
                  <a:lnTo>
                    <a:pt x="131015" y="365742"/>
                  </a:lnTo>
                  <a:lnTo>
                    <a:pt x="135663" y="365668"/>
                  </a:lnTo>
                  <a:lnTo>
                    <a:pt x="140318" y="365594"/>
                  </a:lnTo>
                  <a:lnTo>
                    <a:pt x="144972" y="365558"/>
                  </a:lnTo>
                  <a:lnTo>
                    <a:pt x="149627" y="365539"/>
                  </a:lnTo>
                  <a:lnTo>
                    <a:pt x="154281" y="365558"/>
                  </a:lnTo>
                  <a:lnTo>
                    <a:pt x="154474" y="362834"/>
                  </a:lnTo>
                  <a:lnTo>
                    <a:pt x="154655" y="360110"/>
                  </a:lnTo>
                  <a:lnTo>
                    <a:pt x="154828" y="357367"/>
                  </a:lnTo>
                  <a:lnTo>
                    <a:pt x="154996" y="354606"/>
                  </a:lnTo>
                  <a:lnTo>
                    <a:pt x="155150" y="351845"/>
                  </a:lnTo>
                  <a:lnTo>
                    <a:pt x="155298" y="349084"/>
                  </a:lnTo>
                  <a:lnTo>
                    <a:pt x="155440" y="346305"/>
                  </a:lnTo>
                  <a:lnTo>
                    <a:pt x="155575" y="343526"/>
                  </a:lnTo>
                  <a:lnTo>
                    <a:pt x="155698" y="340747"/>
                  </a:lnTo>
                  <a:lnTo>
                    <a:pt x="155813" y="337949"/>
                  </a:lnTo>
                  <a:lnTo>
                    <a:pt x="155929" y="335151"/>
                  </a:lnTo>
                  <a:lnTo>
                    <a:pt x="156032" y="332335"/>
                  </a:lnTo>
                  <a:lnTo>
                    <a:pt x="156129" y="329519"/>
                  </a:lnTo>
                  <a:lnTo>
                    <a:pt x="156219" y="326703"/>
                  </a:lnTo>
                  <a:lnTo>
                    <a:pt x="156303" y="323887"/>
                  </a:lnTo>
                  <a:lnTo>
                    <a:pt x="156380" y="321071"/>
                  </a:lnTo>
                  <a:lnTo>
                    <a:pt x="156451" y="318236"/>
                  </a:lnTo>
                  <a:lnTo>
                    <a:pt x="156515" y="315402"/>
                  </a:lnTo>
                  <a:lnTo>
                    <a:pt x="156573" y="312549"/>
                  </a:lnTo>
                  <a:lnTo>
                    <a:pt x="156631" y="309714"/>
                  </a:lnTo>
                  <a:lnTo>
                    <a:pt x="156676" y="306862"/>
                  </a:lnTo>
                  <a:lnTo>
                    <a:pt x="156721" y="304009"/>
                  </a:lnTo>
                  <a:lnTo>
                    <a:pt x="156760" y="301156"/>
                  </a:lnTo>
                  <a:lnTo>
                    <a:pt x="156792" y="298303"/>
                  </a:lnTo>
                  <a:lnTo>
                    <a:pt x="156824" y="295450"/>
                  </a:lnTo>
                  <a:lnTo>
                    <a:pt x="156850" y="292579"/>
                  </a:lnTo>
                  <a:lnTo>
                    <a:pt x="156869" y="289707"/>
                  </a:lnTo>
                  <a:lnTo>
                    <a:pt x="156889" y="286854"/>
                  </a:lnTo>
                  <a:lnTo>
                    <a:pt x="156908" y="281112"/>
                  </a:lnTo>
                  <a:lnTo>
                    <a:pt x="156921" y="275369"/>
                  </a:lnTo>
                  <a:lnTo>
                    <a:pt x="156914" y="269627"/>
                  </a:lnTo>
                  <a:lnTo>
                    <a:pt x="156901" y="263884"/>
                  </a:lnTo>
                  <a:lnTo>
                    <a:pt x="156876" y="258141"/>
                  </a:lnTo>
                  <a:lnTo>
                    <a:pt x="156844" y="252399"/>
                  </a:lnTo>
                  <a:lnTo>
                    <a:pt x="156805" y="246656"/>
                  </a:lnTo>
                  <a:lnTo>
                    <a:pt x="156760" y="240932"/>
                  </a:lnTo>
                  <a:lnTo>
                    <a:pt x="156670" y="229502"/>
                  </a:lnTo>
                  <a:lnTo>
                    <a:pt x="156573" y="218146"/>
                  </a:lnTo>
                  <a:lnTo>
                    <a:pt x="156528" y="212477"/>
                  </a:lnTo>
                  <a:lnTo>
                    <a:pt x="156489" y="206826"/>
                  </a:lnTo>
                  <a:lnTo>
                    <a:pt x="156451" y="201212"/>
                  </a:lnTo>
                  <a:lnTo>
                    <a:pt x="156425" y="195617"/>
                  </a:lnTo>
                  <a:lnTo>
                    <a:pt x="156406" y="190040"/>
                  </a:lnTo>
                  <a:lnTo>
                    <a:pt x="156399" y="184500"/>
                  </a:lnTo>
                  <a:lnTo>
                    <a:pt x="156393" y="172978"/>
                  </a:lnTo>
                  <a:lnTo>
                    <a:pt x="156386" y="161456"/>
                  </a:lnTo>
                  <a:lnTo>
                    <a:pt x="156367" y="149934"/>
                  </a:lnTo>
                  <a:lnTo>
                    <a:pt x="156341" y="138412"/>
                  </a:lnTo>
                  <a:lnTo>
                    <a:pt x="156309" y="126890"/>
                  </a:lnTo>
                  <a:lnTo>
                    <a:pt x="156277" y="115368"/>
                  </a:lnTo>
                  <a:lnTo>
                    <a:pt x="156193" y="92324"/>
                  </a:lnTo>
                  <a:lnTo>
                    <a:pt x="156103" y="69280"/>
                  </a:lnTo>
                  <a:lnTo>
                    <a:pt x="156000" y="46236"/>
                  </a:lnTo>
                  <a:lnTo>
                    <a:pt x="155897" y="23210"/>
                  </a:lnTo>
                  <a:lnTo>
                    <a:pt x="155801" y="166"/>
                  </a:lnTo>
                  <a:lnTo>
                    <a:pt x="155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-3321475" y="-7305050"/>
              <a:ext cx="3673750" cy="4475400"/>
            </a:xfrm>
            <a:custGeom>
              <a:avLst/>
              <a:gdLst/>
              <a:ahLst/>
              <a:cxnLst/>
              <a:rect l="l" t="t" r="r" b="b"/>
              <a:pathLst>
                <a:path w="146950" h="179016" extrusionOk="0">
                  <a:moveTo>
                    <a:pt x="132921" y="39813"/>
                  </a:moveTo>
                  <a:lnTo>
                    <a:pt x="133153" y="39831"/>
                  </a:lnTo>
                  <a:lnTo>
                    <a:pt x="133379" y="39868"/>
                  </a:lnTo>
                  <a:lnTo>
                    <a:pt x="133610" y="39923"/>
                  </a:lnTo>
                  <a:lnTo>
                    <a:pt x="133836" y="39997"/>
                  </a:lnTo>
                  <a:lnTo>
                    <a:pt x="134061" y="40089"/>
                  </a:lnTo>
                  <a:lnTo>
                    <a:pt x="134286" y="40217"/>
                  </a:lnTo>
                  <a:lnTo>
                    <a:pt x="134512" y="40346"/>
                  </a:lnTo>
                  <a:lnTo>
                    <a:pt x="134737" y="40494"/>
                  </a:lnTo>
                  <a:lnTo>
                    <a:pt x="134956" y="40659"/>
                  </a:lnTo>
                  <a:lnTo>
                    <a:pt x="135175" y="40843"/>
                  </a:lnTo>
                  <a:lnTo>
                    <a:pt x="135394" y="41064"/>
                  </a:lnTo>
                  <a:lnTo>
                    <a:pt x="135612" y="41285"/>
                  </a:lnTo>
                  <a:lnTo>
                    <a:pt x="135825" y="41524"/>
                  </a:lnTo>
                  <a:lnTo>
                    <a:pt x="136037" y="41800"/>
                  </a:lnTo>
                  <a:lnTo>
                    <a:pt x="136250" y="42076"/>
                  </a:lnTo>
                  <a:lnTo>
                    <a:pt x="136456" y="42371"/>
                  </a:lnTo>
                  <a:lnTo>
                    <a:pt x="136662" y="42684"/>
                  </a:lnTo>
                  <a:lnTo>
                    <a:pt x="136861" y="43015"/>
                  </a:lnTo>
                  <a:lnTo>
                    <a:pt x="137061" y="43383"/>
                  </a:lnTo>
                  <a:lnTo>
                    <a:pt x="137254" y="43751"/>
                  </a:lnTo>
                  <a:lnTo>
                    <a:pt x="137447" y="44138"/>
                  </a:lnTo>
                  <a:lnTo>
                    <a:pt x="137634" y="44543"/>
                  </a:lnTo>
                  <a:lnTo>
                    <a:pt x="137821" y="44966"/>
                  </a:lnTo>
                  <a:lnTo>
                    <a:pt x="138001" y="45408"/>
                  </a:lnTo>
                  <a:lnTo>
                    <a:pt x="138175" y="45868"/>
                  </a:lnTo>
                  <a:lnTo>
                    <a:pt x="138348" y="46347"/>
                  </a:lnTo>
                  <a:lnTo>
                    <a:pt x="138516" y="46844"/>
                  </a:lnTo>
                  <a:lnTo>
                    <a:pt x="138677" y="47359"/>
                  </a:lnTo>
                  <a:lnTo>
                    <a:pt x="138838" y="47893"/>
                  </a:lnTo>
                  <a:lnTo>
                    <a:pt x="138986" y="48445"/>
                  </a:lnTo>
                  <a:lnTo>
                    <a:pt x="139134" y="48997"/>
                  </a:lnTo>
                  <a:lnTo>
                    <a:pt x="139276" y="49586"/>
                  </a:lnTo>
                  <a:lnTo>
                    <a:pt x="139411" y="50193"/>
                  </a:lnTo>
                  <a:lnTo>
                    <a:pt x="139546" y="50801"/>
                  </a:lnTo>
                  <a:lnTo>
                    <a:pt x="139649" y="51353"/>
                  </a:lnTo>
                  <a:lnTo>
                    <a:pt x="139752" y="51887"/>
                  </a:lnTo>
                  <a:lnTo>
                    <a:pt x="139842" y="52439"/>
                  </a:lnTo>
                  <a:lnTo>
                    <a:pt x="139926" y="52973"/>
                  </a:lnTo>
                  <a:lnTo>
                    <a:pt x="140009" y="53525"/>
                  </a:lnTo>
                  <a:lnTo>
                    <a:pt x="140080" y="54059"/>
                  </a:lnTo>
                  <a:lnTo>
                    <a:pt x="140145" y="54611"/>
                  </a:lnTo>
                  <a:lnTo>
                    <a:pt x="140203" y="55145"/>
                  </a:lnTo>
                  <a:lnTo>
                    <a:pt x="140254" y="55697"/>
                  </a:lnTo>
                  <a:lnTo>
                    <a:pt x="140306" y="56249"/>
                  </a:lnTo>
                  <a:lnTo>
                    <a:pt x="140344" y="56783"/>
                  </a:lnTo>
                  <a:lnTo>
                    <a:pt x="140376" y="57335"/>
                  </a:lnTo>
                  <a:lnTo>
                    <a:pt x="140402" y="57869"/>
                  </a:lnTo>
                  <a:lnTo>
                    <a:pt x="140428" y="58402"/>
                  </a:lnTo>
                  <a:lnTo>
                    <a:pt x="140441" y="58936"/>
                  </a:lnTo>
                  <a:lnTo>
                    <a:pt x="140454" y="59488"/>
                  </a:lnTo>
                  <a:lnTo>
                    <a:pt x="140454" y="60022"/>
                  </a:lnTo>
                  <a:lnTo>
                    <a:pt x="140454" y="60537"/>
                  </a:lnTo>
                  <a:lnTo>
                    <a:pt x="140447" y="61071"/>
                  </a:lnTo>
                  <a:lnTo>
                    <a:pt x="140434" y="61605"/>
                  </a:lnTo>
                  <a:lnTo>
                    <a:pt x="140415" y="62120"/>
                  </a:lnTo>
                  <a:lnTo>
                    <a:pt x="140389" y="62636"/>
                  </a:lnTo>
                  <a:lnTo>
                    <a:pt x="140357" y="63169"/>
                  </a:lnTo>
                  <a:lnTo>
                    <a:pt x="140325" y="63666"/>
                  </a:lnTo>
                  <a:lnTo>
                    <a:pt x="140286" y="64182"/>
                  </a:lnTo>
                  <a:lnTo>
                    <a:pt x="140241" y="64697"/>
                  </a:lnTo>
                  <a:lnTo>
                    <a:pt x="140190" y="65194"/>
                  </a:lnTo>
                  <a:lnTo>
                    <a:pt x="140132" y="65691"/>
                  </a:lnTo>
                  <a:lnTo>
                    <a:pt x="140074" y="66188"/>
                  </a:lnTo>
                  <a:lnTo>
                    <a:pt x="140009" y="66667"/>
                  </a:lnTo>
                  <a:lnTo>
                    <a:pt x="139939" y="67145"/>
                  </a:lnTo>
                  <a:lnTo>
                    <a:pt x="139868" y="67624"/>
                  </a:lnTo>
                  <a:lnTo>
                    <a:pt x="139784" y="68102"/>
                  </a:lnTo>
                  <a:lnTo>
                    <a:pt x="139707" y="68562"/>
                  </a:lnTo>
                  <a:lnTo>
                    <a:pt x="139617" y="69023"/>
                  </a:lnTo>
                  <a:lnTo>
                    <a:pt x="139527" y="69483"/>
                  </a:lnTo>
                  <a:lnTo>
                    <a:pt x="139430" y="69924"/>
                  </a:lnTo>
                  <a:lnTo>
                    <a:pt x="139327" y="70366"/>
                  </a:lnTo>
                  <a:lnTo>
                    <a:pt x="139224" y="70808"/>
                  </a:lnTo>
                  <a:lnTo>
                    <a:pt x="139115" y="71231"/>
                  </a:lnTo>
                  <a:lnTo>
                    <a:pt x="139005" y="71655"/>
                  </a:lnTo>
                  <a:lnTo>
                    <a:pt x="138883" y="72059"/>
                  </a:lnTo>
                  <a:lnTo>
                    <a:pt x="138767" y="72464"/>
                  </a:lnTo>
                  <a:lnTo>
                    <a:pt x="138645" y="72869"/>
                  </a:lnTo>
                  <a:lnTo>
                    <a:pt x="138516" y="73256"/>
                  </a:lnTo>
                  <a:lnTo>
                    <a:pt x="138381" y="73642"/>
                  </a:lnTo>
                  <a:lnTo>
                    <a:pt x="138252" y="74010"/>
                  </a:lnTo>
                  <a:lnTo>
                    <a:pt x="138110" y="74379"/>
                  </a:lnTo>
                  <a:lnTo>
                    <a:pt x="137969" y="74728"/>
                  </a:lnTo>
                  <a:lnTo>
                    <a:pt x="137827" y="75078"/>
                  </a:lnTo>
                  <a:lnTo>
                    <a:pt x="137679" y="75428"/>
                  </a:lnTo>
                  <a:lnTo>
                    <a:pt x="137524" y="75741"/>
                  </a:lnTo>
                  <a:lnTo>
                    <a:pt x="137376" y="76072"/>
                  </a:lnTo>
                  <a:lnTo>
                    <a:pt x="137215" y="76366"/>
                  </a:lnTo>
                  <a:lnTo>
                    <a:pt x="137061" y="76679"/>
                  </a:lnTo>
                  <a:lnTo>
                    <a:pt x="136894" y="76955"/>
                  </a:lnTo>
                  <a:lnTo>
                    <a:pt x="136733" y="77232"/>
                  </a:lnTo>
                  <a:lnTo>
                    <a:pt x="136565" y="77508"/>
                  </a:lnTo>
                  <a:lnTo>
                    <a:pt x="136391" y="77765"/>
                  </a:lnTo>
                  <a:lnTo>
                    <a:pt x="136224" y="78005"/>
                  </a:lnTo>
                  <a:lnTo>
                    <a:pt x="136044" y="78244"/>
                  </a:lnTo>
                  <a:lnTo>
                    <a:pt x="135870" y="78465"/>
                  </a:lnTo>
                  <a:lnTo>
                    <a:pt x="135690" y="78667"/>
                  </a:lnTo>
                  <a:lnTo>
                    <a:pt x="135509" y="78870"/>
                  </a:lnTo>
                  <a:lnTo>
                    <a:pt x="135310" y="79164"/>
                  </a:lnTo>
                  <a:lnTo>
                    <a:pt x="135104" y="79440"/>
                  </a:lnTo>
                  <a:lnTo>
                    <a:pt x="134898" y="79698"/>
                  </a:lnTo>
                  <a:lnTo>
                    <a:pt x="134692" y="79956"/>
                  </a:lnTo>
                  <a:lnTo>
                    <a:pt x="134479" y="80176"/>
                  </a:lnTo>
                  <a:lnTo>
                    <a:pt x="134267" y="80379"/>
                  </a:lnTo>
                  <a:lnTo>
                    <a:pt x="134048" y="80545"/>
                  </a:lnTo>
                  <a:lnTo>
                    <a:pt x="133829" y="80710"/>
                  </a:lnTo>
                  <a:lnTo>
                    <a:pt x="133610" y="80839"/>
                  </a:lnTo>
                  <a:lnTo>
                    <a:pt x="133391" y="80949"/>
                  </a:lnTo>
                  <a:lnTo>
                    <a:pt x="133166" y="81042"/>
                  </a:lnTo>
                  <a:lnTo>
                    <a:pt x="132947" y="81097"/>
                  </a:lnTo>
                  <a:lnTo>
                    <a:pt x="132722" y="81134"/>
                  </a:lnTo>
                  <a:lnTo>
                    <a:pt x="132497" y="81152"/>
                  </a:lnTo>
                  <a:lnTo>
                    <a:pt x="132271" y="81115"/>
                  </a:lnTo>
                  <a:lnTo>
                    <a:pt x="132046" y="81078"/>
                  </a:lnTo>
                  <a:lnTo>
                    <a:pt x="131782" y="81005"/>
                  </a:lnTo>
                  <a:lnTo>
                    <a:pt x="131524" y="80913"/>
                  </a:lnTo>
                  <a:lnTo>
                    <a:pt x="131267" y="80784"/>
                  </a:lnTo>
                  <a:lnTo>
                    <a:pt x="131022" y="80637"/>
                  </a:lnTo>
                  <a:lnTo>
                    <a:pt x="130771" y="80471"/>
                  </a:lnTo>
                  <a:lnTo>
                    <a:pt x="130533" y="80287"/>
                  </a:lnTo>
                  <a:lnTo>
                    <a:pt x="130295" y="80066"/>
                  </a:lnTo>
                  <a:lnTo>
                    <a:pt x="130070" y="79827"/>
                  </a:lnTo>
                  <a:lnTo>
                    <a:pt x="129838" y="79587"/>
                  </a:lnTo>
                  <a:lnTo>
                    <a:pt x="129619" y="79311"/>
                  </a:lnTo>
                  <a:lnTo>
                    <a:pt x="129400" y="79017"/>
                  </a:lnTo>
                  <a:lnTo>
                    <a:pt x="129194" y="78704"/>
                  </a:lnTo>
                  <a:lnTo>
                    <a:pt x="128988" y="78373"/>
                  </a:lnTo>
                  <a:lnTo>
                    <a:pt x="128788" y="78023"/>
                  </a:lnTo>
                  <a:lnTo>
                    <a:pt x="128589" y="77655"/>
                  </a:lnTo>
                  <a:lnTo>
                    <a:pt x="128402" y="77268"/>
                  </a:lnTo>
                  <a:lnTo>
                    <a:pt x="128215" y="76863"/>
                  </a:lnTo>
                  <a:lnTo>
                    <a:pt x="128035" y="76440"/>
                  </a:lnTo>
                  <a:lnTo>
                    <a:pt x="127861" y="76017"/>
                  </a:lnTo>
                  <a:lnTo>
                    <a:pt x="127694" y="75557"/>
                  </a:lnTo>
                  <a:lnTo>
                    <a:pt x="127533" y="75096"/>
                  </a:lnTo>
                  <a:lnTo>
                    <a:pt x="127379" y="74618"/>
                  </a:lnTo>
                  <a:lnTo>
                    <a:pt x="127224" y="74139"/>
                  </a:lnTo>
                  <a:lnTo>
                    <a:pt x="127082" y="73624"/>
                  </a:lnTo>
                  <a:lnTo>
                    <a:pt x="126941" y="73109"/>
                  </a:lnTo>
                  <a:lnTo>
                    <a:pt x="126812" y="72575"/>
                  </a:lnTo>
                  <a:lnTo>
                    <a:pt x="126683" y="72041"/>
                  </a:lnTo>
                  <a:lnTo>
                    <a:pt x="126561" y="71489"/>
                  </a:lnTo>
                  <a:lnTo>
                    <a:pt x="126445" y="70918"/>
                  </a:lnTo>
                  <a:lnTo>
                    <a:pt x="126342" y="70348"/>
                  </a:lnTo>
                  <a:lnTo>
                    <a:pt x="126239" y="69777"/>
                  </a:lnTo>
                  <a:lnTo>
                    <a:pt x="126142" y="69188"/>
                  </a:lnTo>
                  <a:lnTo>
                    <a:pt x="126052" y="68581"/>
                  </a:lnTo>
                  <a:lnTo>
                    <a:pt x="125975" y="67973"/>
                  </a:lnTo>
                  <a:lnTo>
                    <a:pt x="125898" y="67366"/>
                  </a:lnTo>
                  <a:lnTo>
                    <a:pt x="125827" y="66740"/>
                  </a:lnTo>
                  <a:lnTo>
                    <a:pt x="125769" y="66114"/>
                  </a:lnTo>
                  <a:lnTo>
                    <a:pt x="125711" y="65470"/>
                  </a:lnTo>
                  <a:lnTo>
                    <a:pt x="125666" y="64826"/>
                  </a:lnTo>
                  <a:lnTo>
                    <a:pt x="125621" y="64182"/>
                  </a:lnTo>
                  <a:lnTo>
                    <a:pt x="125589" y="63538"/>
                  </a:lnTo>
                  <a:lnTo>
                    <a:pt x="125563" y="62875"/>
                  </a:lnTo>
                  <a:lnTo>
                    <a:pt x="125544" y="62231"/>
                  </a:lnTo>
                  <a:lnTo>
                    <a:pt x="125531" y="61568"/>
                  </a:lnTo>
                  <a:lnTo>
                    <a:pt x="125524" y="60906"/>
                  </a:lnTo>
                  <a:lnTo>
                    <a:pt x="125524" y="60243"/>
                  </a:lnTo>
                  <a:lnTo>
                    <a:pt x="125531" y="59580"/>
                  </a:lnTo>
                  <a:lnTo>
                    <a:pt x="125550" y="58899"/>
                  </a:lnTo>
                  <a:lnTo>
                    <a:pt x="125576" y="58237"/>
                  </a:lnTo>
                  <a:lnTo>
                    <a:pt x="125608" y="57574"/>
                  </a:lnTo>
                  <a:lnTo>
                    <a:pt x="125647" y="56912"/>
                  </a:lnTo>
                  <a:lnTo>
                    <a:pt x="125692" y="56230"/>
                  </a:lnTo>
                  <a:lnTo>
                    <a:pt x="125750" y="55568"/>
                  </a:lnTo>
                  <a:lnTo>
                    <a:pt x="125814" y="54905"/>
                  </a:lnTo>
                  <a:lnTo>
                    <a:pt x="125885" y="54243"/>
                  </a:lnTo>
                  <a:lnTo>
                    <a:pt x="125962" y="53598"/>
                  </a:lnTo>
                  <a:lnTo>
                    <a:pt x="126052" y="52936"/>
                  </a:lnTo>
                  <a:lnTo>
                    <a:pt x="126149" y="52292"/>
                  </a:lnTo>
                  <a:lnTo>
                    <a:pt x="126252" y="51647"/>
                  </a:lnTo>
                  <a:lnTo>
                    <a:pt x="126361" y="51003"/>
                  </a:lnTo>
                  <a:lnTo>
                    <a:pt x="126484" y="50377"/>
                  </a:lnTo>
                  <a:lnTo>
                    <a:pt x="126612" y="49752"/>
                  </a:lnTo>
                  <a:lnTo>
                    <a:pt x="126748" y="49126"/>
                  </a:lnTo>
                  <a:lnTo>
                    <a:pt x="126896" y="48518"/>
                  </a:lnTo>
                  <a:lnTo>
                    <a:pt x="127044" y="47929"/>
                  </a:lnTo>
                  <a:lnTo>
                    <a:pt x="127198" y="47359"/>
                  </a:lnTo>
                  <a:lnTo>
                    <a:pt x="127359" y="46807"/>
                  </a:lnTo>
                  <a:lnTo>
                    <a:pt x="127527" y="46291"/>
                  </a:lnTo>
                  <a:lnTo>
                    <a:pt x="127694" y="45776"/>
                  </a:lnTo>
                  <a:lnTo>
                    <a:pt x="127868" y="45297"/>
                  </a:lnTo>
                  <a:lnTo>
                    <a:pt x="128048" y="44837"/>
                  </a:lnTo>
                  <a:lnTo>
                    <a:pt x="128228" y="44396"/>
                  </a:lnTo>
                  <a:lnTo>
                    <a:pt x="128415" y="43972"/>
                  </a:lnTo>
                  <a:lnTo>
                    <a:pt x="128608" y="43586"/>
                  </a:lnTo>
                  <a:lnTo>
                    <a:pt x="128801" y="43199"/>
                  </a:lnTo>
                  <a:lnTo>
                    <a:pt x="129001" y="42849"/>
                  </a:lnTo>
                  <a:lnTo>
                    <a:pt x="129200" y="42500"/>
                  </a:lnTo>
                  <a:lnTo>
                    <a:pt x="129400" y="42187"/>
                  </a:lnTo>
                  <a:lnTo>
                    <a:pt x="129606" y="41892"/>
                  </a:lnTo>
                  <a:lnTo>
                    <a:pt x="129818" y="41616"/>
                  </a:lnTo>
                  <a:lnTo>
                    <a:pt x="130031" y="41359"/>
                  </a:lnTo>
                  <a:lnTo>
                    <a:pt x="130243" y="41119"/>
                  </a:lnTo>
                  <a:lnTo>
                    <a:pt x="130456" y="40898"/>
                  </a:lnTo>
                  <a:lnTo>
                    <a:pt x="130675" y="40696"/>
                  </a:lnTo>
                  <a:lnTo>
                    <a:pt x="130894" y="40530"/>
                  </a:lnTo>
                  <a:lnTo>
                    <a:pt x="131119" y="40365"/>
                  </a:lnTo>
                  <a:lnTo>
                    <a:pt x="131338" y="40236"/>
                  </a:lnTo>
                  <a:lnTo>
                    <a:pt x="131563" y="40107"/>
                  </a:lnTo>
                  <a:lnTo>
                    <a:pt x="131788" y="40015"/>
                  </a:lnTo>
                  <a:lnTo>
                    <a:pt x="132014" y="39941"/>
                  </a:lnTo>
                  <a:lnTo>
                    <a:pt x="132239" y="39868"/>
                  </a:lnTo>
                  <a:lnTo>
                    <a:pt x="132471" y="39831"/>
                  </a:lnTo>
                  <a:lnTo>
                    <a:pt x="132696" y="39813"/>
                  </a:lnTo>
                  <a:close/>
                  <a:moveTo>
                    <a:pt x="15348" y="48942"/>
                  </a:moveTo>
                  <a:lnTo>
                    <a:pt x="15548" y="48960"/>
                  </a:lnTo>
                  <a:lnTo>
                    <a:pt x="15748" y="48979"/>
                  </a:lnTo>
                  <a:lnTo>
                    <a:pt x="15947" y="49034"/>
                  </a:lnTo>
                  <a:lnTo>
                    <a:pt x="16147" y="49107"/>
                  </a:lnTo>
                  <a:lnTo>
                    <a:pt x="16346" y="49199"/>
                  </a:lnTo>
                  <a:lnTo>
                    <a:pt x="16546" y="49310"/>
                  </a:lnTo>
                  <a:lnTo>
                    <a:pt x="16745" y="49439"/>
                  </a:lnTo>
                  <a:lnTo>
                    <a:pt x="16945" y="49586"/>
                  </a:lnTo>
                  <a:lnTo>
                    <a:pt x="17151" y="49752"/>
                  </a:lnTo>
                  <a:lnTo>
                    <a:pt x="17351" y="49954"/>
                  </a:lnTo>
                  <a:lnTo>
                    <a:pt x="17544" y="50157"/>
                  </a:lnTo>
                  <a:lnTo>
                    <a:pt x="17743" y="50396"/>
                  </a:lnTo>
                  <a:lnTo>
                    <a:pt x="17859" y="50635"/>
                  </a:lnTo>
                  <a:lnTo>
                    <a:pt x="17917" y="50727"/>
                  </a:lnTo>
                  <a:lnTo>
                    <a:pt x="17975" y="50801"/>
                  </a:lnTo>
                  <a:lnTo>
                    <a:pt x="18265" y="51058"/>
                  </a:lnTo>
                  <a:lnTo>
                    <a:pt x="18548" y="51353"/>
                  </a:lnTo>
                  <a:lnTo>
                    <a:pt x="18825" y="51684"/>
                  </a:lnTo>
                  <a:lnTo>
                    <a:pt x="19102" y="52052"/>
                  </a:lnTo>
                  <a:lnTo>
                    <a:pt x="19237" y="52255"/>
                  </a:lnTo>
                  <a:lnTo>
                    <a:pt x="19372" y="52457"/>
                  </a:lnTo>
                  <a:lnTo>
                    <a:pt x="19501" y="52678"/>
                  </a:lnTo>
                  <a:lnTo>
                    <a:pt x="19636" y="52917"/>
                  </a:lnTo>
                  <a:lnTo>
                    <a:pt x="19758" y="53157"/>
                  </a:lnTo>
                  <a:lnTo>
                    <a:pt x="19887" y="53414"/>
                  </a:lnTo>
                  <a:lnTo>
                    <a:pt x="20009" y="53672"/>
                  </a:lnTo>
                  <a:lnTo>
                    <a:pt x="20132" y="53948"/>
                  </a:lnTo>
                  <a:lnTo>
                    <a:pt x="20248" y="54224"/>
                  </a:lnTo>
                  <a:lnTo>
                    <a:pt x="20370" y="54519"/>
                  </a:lnTo>
                  <a:lnTo>
                    <a:pt x="20479" y="54832"/>
                  </a:lnTo>
                  <a:lnTo>
                    <a:pt x="20589" y="55145"/>
                  </a:lnTo>
                  <a:lnTo>
                    <a:pt x="20698" y="55457"/>
                  </a:lnTo>
                  <a:lnTo>
                    <a:pt x="20801" y="55789"/>
                  </a:lnTo>
                  <a:lnTo>
                    <a:pt x="20904" y="56138"/>
                  </a:lnTo>
                  <a:lnTo>
                    <a:pt x="21007" y="56507"/>
                  </a:lnTo>
                  <a:lnTo>
                    <a:pt x="21097" y="56856"/>
                  </a:lnTo>
                  <a:lnTo>
                    <a:pt x="21194" y="57243"/>
                  </a:lnTo>
                  <a:lnTo>
                    <a:pt x="21284" y="57629"/>
                  </a:lnTo>
                  <a:lnTo>
                    <a:pt x="21368" y="58034"/>
                  </a:lnTo>
                  <a:lnTo>
                    <a:pt x="21445" y="58439"/>
                  </a:lnTo>
                  <a:lnTo>
                    <a:pt x="21522" y="58844"/>
                  </a:lnTo>
                  <a:lnTo>
                    <a:pt x="21599" y="59286"/>
                  </a:lnTo>
                  <a:lnTo>
                    <a:pt x="21664" y="59728"/>
                  </a:lnTo>
                  <a:lnTo>
                    <a:pt x="21748" y="60280"/>
                  </a:lnTo>
                  <a:lnTo>
                    <a:pt x="21818" y="60832"/>
                  </a:lnTo>
                  <a:lnTo>
                    <a:pt x="21883" y="61403"/>
                  </a:lnTo>
                  <a:lnTo>
                    <a:pt x="21941" y="61955"/>
                  </a:lnTo>
                  <a:lnTo>
                    <a:pt x="21992" y="62525"/>
                  </a:lnTo>
                  <a:lnTo>
                    <a:pt x="22037" y="63096"/>
                  </a:lnTo>
                  <a:lnTo>
                    <a:pt x="22082" y="63666"/>
                  </a:lnTo>
                  <a:lnTo>
                    <a:pt x="22114" y="64237"/>
                  </a:lnTo>
                  <a:lnTo>
                    <a:pt x="22140" y="64808"/>
                  </a:lnTo>
                  <a:lnTo>
                    <a:pt x="22166" y="65397"/>
                  </a:lnTo>
                  <a:lnTo>
                    <a:pt x="22179" y="65967"/>
                  </a:lnTo>
                  <a:lnTo>
                    <a:pt x="22192" y="66538"/>
                  </a:lnTo>
                  <a:lnTo>
                    <a:pt x="22192" y="67127"/>
                  </a:lnTo>
                  <a:lnTo>
                    <a:pt x="22192" y="67697"/>
                  </a:lnTo>
                  <a:lnTo>
                    <a:pt x="22185" y="68268"/>
                  </a:lnTo>
                  <a:lnTo>
                    <a:pt x="22172" y="68838"/>
                  </a:lnTo>
                  <a:lnTo>
                    <a:pt x="22153" y="69409"/>
                  </a:lnTo>
                  <a:lnTo>
                    <a:pt x="22127" y="69980"/>
                  </a:lnTo>
                  <a:lnTo>
                    <a:pt x="22095" y="70550"/>
                  </a:lnTo>
                  <a:lnTo>
                    <a:pt x="22063" y="71102"/>
                  </a:lnTo>
                  <a:lnTo>
                    <a:pt x="22024" y="71673"/>
                  </a:lnTo>
                  <a:lnTo>
                    <a:pt x="21973" y="72225"/>
                  </a:lnTo>
                  <a:lnTo>
                    <a:pt x="21921" y="72777"/>
                  </a:lnTo>
                  <a:lnTo>
                    <a:pt x="21870" y="73329"/>
                  </a:lnTo>
                  <a:lnTo>
                    <a:pt x="21805" y="73863"/>
                  </a:lnTo>
                  <a:lnTo>
                    <a:pt x="21741" y="74415"/>
                  </a:lnTo>
                  <a:lnTo>
                    <a:pt x="21670" y="74931"/>
                  </a:lnTo>
                  <a:lnTo>
                    <a:pt x="21593" y="75465"/>
                  </a:lnTo>
                  <a:lnTo>
                    <a:pt x="21509" y="75980"/>
                  </a:lnTo>
                  <a:lnTo>
                    <a:pt x="21426" y="76495"/>
                  </a:lnTo>
                  <a:lnTo>
                    <a:pt x="21336" y="77011"/>
                  </a:lnTo>
                  <a:lnTo>
                    <a:pt x="21239" y="77508"/>
                  </a:lnTo>
                  <a:lnTo>
                    <a:pt x="21136" y="78005"/>
                  </a:lnTo>
                  <a:lnTo>
                    <a:pt x="21033" y="78483"/>
                  </a:lnTo>
                  <a:lnTo>
                    <a:pt x="20923" y="78962"/>
                  </a:lnTo>
                  <a:lnTo>
                    <a:pt x="20808" y="79422"/>
                  </a:lnTo>
                  <a:lnTo>
                    <a:pt x="20692" y="79882"/>
                  </a:lnTo>
                  <a:lnTo>
                    <a:pt x="20569" y="80324"/>
                  </a:lnTo>
                  <a:lnTo>
                    <a:pt x="20441" y="80765"/>
                  </a:lnTo>
                  <a:lnTo>
                    <a:pt x="20312" y="81189"/>
                  </a:lnTo>
                  <a:lnTo>
                    <a:pt x="20177" y="81612"/>
                  </a:lnTo>
                  <a:lnTo>
                    <a:pt x="20035" y="82017"/>
                  </a:lnTo>
                  <a:lnTo>
                    <a:pt x="19893" y="82404"/>
                  </a:lnTo>
                  <a:lnTo>
                    <a:pt x="19745" y="82790"/>
                  </a:lnTo>
                  <a:lnTo>
                    <a:pt x="19597" y="83158"/>
                  </a:lnTo>
                  <a:lnTo>
                    <a:pt x="19443" y="83526"/>
                  </a:lnTo>
                  <a:lnTo>
                    <a:pt x="19282" y="83858"/>
                  </a:lnTo>
                  <a:lnTo>
                    <a:pt x="19121" y="84189"/>
                  </a:lnTo>
                  <a:lnTo>
                    <a:pt x="18960" y="84520"/>
                  </a:lnTo>
                  <a:lnTo>
                    <a:pt x="18786" y="84815"/>
                  </a:lnTo>
                  <a:lnTo>
                    <a:pt x="18619" y="85109"/>
                  </a:lnTo>
                  <a:lnTo>
                    <a:pt x="18439" y="85385"/>
                  </a:lnTo>
                  <a:lnTo>
                    <a:pt x="18258" y="85643"/>
                  </a:lnTo>
                  <a:lnTo>
                    <a:pt x="18078" y="85882"/>
                  </a:lnTo>
                  <a:lnTo>
                    <a:pt x="17891" y="86103"/>
                  </a:lnTo>
                  <a:lnTo>
                    <a:pt x="17705" y="86324"/>
                  </a:lnTo>
                  <a:lnTo>
                    <a:pt x="17511" y="86508"/>
                  </a:lnTo>
                  <a:lnTo>
                    <a:pt x="17318" y="86692"/>
                  </a:lnTo>
                  <a:lnTo>
                    <a:pt x="17119" y="86858"/>
                  </a:lnTo>
                  <a:lnTo>
                    <a:pt x="16919" y="86987"/>
                  </a:lnTo>
                  <a:lnTo>
                    <a:pt x="16713" y="87115"/>
                  </a:lnTo>
                  <a:lnTo>
                    <a:pt x="16507" y="87226"/>
                  </a:lnTo>
                  <a:lnTo>
                    <a:pt x="16295" y="87318"/>
                  </a:lnTo>
                  <a:lnTo>
                    <a:pt x="16089" y="87373"/>
                  </a:lnTo>
                  <a:lnTo>
                    <a:pt x="15857" y="87428"/>
                  </a:lnTo>
                  <a:lnTo>
                    <a:pt x="15625" y="87447"/>
                  </a:lnTo>
                  <a:lnTo>
                    <a:pt x="15400" y="87447"/>
                  </a:lnTo>
                  <a:lnTo>
                    <a:pt x="15168" y="87428"/>
                  </a:lnTo>
                  <a:lnTo>
                    <a:pt x="14943" y="87392"/>
                  </a:lnTo>
                  <a:lnTo>
                    <a:pt x="14717" y="87318"/>
                  </a:lnTo>
                  <a:lnTo>
                    <a:pt x="14492" y="87226"/>
                  </a:lnTo>
                  <a:lnTo>
                    <a:pt x="14267" y="87115"/>
                  </a:lnTo>
                  <a:lnTo>
                    <a:pt x="14048" y="86987"/>
                  </a:lnTo>
                  <a:lnTo>
                    <a:pt x="13829" y="86839"/>
                  </a:lnTo>
                  <a:lnTo>
                    <a:pt x="13610" y="86674"/>
                  </a:lnTo>
                  <a:lnTo>
                    <a:pt x="13391" y="86490"/>
                  </a:lnTo>
                  <a:lnTo>
                    <a:pt x="13172" y="86287"/>
                  </a:lnTo>
                  <a:lnTo>
                    <a:pt x="12960" y="86066"/>
                  </a:lnTo>
                  <a:lnTo>
                    <a:pt x="12748" y="85827"/>
                  </a:lnTo>
                  <a:lnTo>
                    <a:pt x="12535" y="85569"/>
                  </a:lnTo>
                  <a:lnTo>
                    <a:pt x="12477" y="85569"/>
                  </a:lnTo>
                  <a:lnTo>
                    <a:pt x="12252" y="85275"/>
                  </a:lnTo>
                  <a:lnTo>
                    <a:pt x="12033" y="84944"/>
                  </a:lnTo>
                  <a:lnTo>
                    <a:pt x="11814" y="84612"/>
                  </a:lnTo>
                  <a:lnTo>
                    <a:pt x="11602" y="84244"/>
                  </a:lnTo>
                  <a:lnTo>
                    <a:pt x="11389" y="83858"/>
                  </a:lnTo>
                  <a:lnTo>
                    <a:pt x="11190" y="83453"/>
                  </a:lnTo>
                  <a:lnTo>
                    <a:pt x="10990" y="83048"/>
                  </a:lnTo>
                  <a:lnTo>
                    <a:pt x="10797" y="82606"/>
                  </a:lnTo>
                  <a:lnTo>
                    <a:pt x="10610" y="82146"/>
                  </a:lnTo>
                  <a:lnTo>
                    <a:pt x="10430" y="81667"/>
                  </a:lnTo>
                  <a:lnTo>
                    <a:pt x="10250" y="81170"/>
                  </a:lnTo>
                  <a:lnTo>
                    <a:pt x="10082" y="80673"/>
                  </a:lnTo>
                  <a:lnTo>
                    <a:pt x="9921" y="80140"/>
                  </a:lnTo>
                  <a:lnTo>
                    <a:pt x="9767" y="79606"/>
                  </a:lnTo>
                  <a:lnTo>
                    <a:pt x="9619" y="79035"/>
                  </a:lnTo>
                  <a:lnTo>
                    <a:pt x="9477" y="78465"/>
                  </a:lnTo>
                  <a:lnTo>
                    <a:pt x="9348" y="77876"/>
                  </a:lnTo>
                  <a:lnTo>
                    <a:pt x="9220" y="77268"/>
                  </a:lnTo>
                  <a:lnTo>
                    <a:pt x="9104" y="76661"/>
                  </a:lnTo>
                  <a:lnTo>
                    <a:pt x="9001" y="76035"/>
                  </a:lnTo>
                  <a:lnTo>
                    <a:pt x="8898" y="75391"/>
                  </a:lnTo>
                  <a:lnTo>
                    <a:pt x="8814" y="74728"/>
                  </a:lnTo>
                  <a:lnTo>
                    <a:pt x="8730" y="74047"/>
                  </a:lnTo>
                  <a:lnTo>
                    <a:pt x="8660" y="73366"/>
                  </a:lnTo>
                  <a:lnTo>
                    <a:pt x="8602" y="72667"/>
                  </a:lnTo>
                  <a:lnTo>
                    <a:pt x="8550" y="71967"/>
                  </a:lnTo>
                  <a:lnTo>
                    <a:pt x="8511" y="71250"/>
                  </a:lnTo>
                  <a:lnTo>
                    <a:pt x="8479" y="70513"/>
                  </a:lnTo>
                  <a:lnTo>
                    <a:pt x="8460" y="69777"/>
                  </a:lnTo>
                  <a:lnTo>
                    <a:pt x="8454" y="69023"/>
                  </a:lnTo>
                  <a:lnTo>
                    <a:pt x="8460" y="68268"/>
                  </a:lnTo>
                  <a:lnTo>
                    <a:pt x="8473" y="67495"/>
                  </a:lnTo>
                  <a:lnTo>
                    <a:pt x="8492" y="66906"/>
                  </a:lnTo>
                  <a:lnTo>
                    <a:pt x="8524" y="66317"/>
                  </a:lnTo>
                  <a:lnTo>
                    <a:pt x="8557" y="65728"/>
                  </a:lnTo>
                  <a:lnTo>
                    <a:pt x="8595" y="65157"/>
                  </a:lnTo>
                  <a:lnTo>
                    <a:pt x="8640" y="64587"/>
                  </a:lnTo>
                  <a:lnTo>
                    <a:pt x="8692" y="64016"/>
                  </a:lnTo>
                  <a:lnTo>
                    <a:pt x="8750" y="63464"/>
                  </a:lnTo>
                  <a:lnTo>
                    <a:pt x="8814" y="62912"/>
                  </a:lnTo>
                  <a:lnTo>
                    <a:pt x="8878" y="62360"/>
                  </a:lnTo>
                  <a:lnTo>
                    <a:pt x="8956" y="61826"/>
                  </a:lnTo>
                  <a:lnTo>
                    <a:pt x="9033" y="61292"/>
                  </a:lnTo>
                  <a:lnTo>
                    <a:pt x="9117" y="60758"/>
                  </a:lnTo>
                  <a:lnTo>
                    <a:pt x="9200" y="60243"/>
                  </a:lnTo>
                  <a:lnTo>
                    <a:pt x="9297" y="59728"/>
                  </a:lnTo>
                  <a:lnTo>
                    <a:pt x="9393" y="59231"/>
                  </a:lnTo>
                  <a:lnTo>
                    <a:pt x="9496" y="58734"/>
                  </a:lnTo>
                  <a:lnTo>
                    <a:pt x="9599" y="58255"/>
                  </a:lnTo>
                  <a:lnTo>
                    <a:pt x="9715" y="57777"/>
                  </a:lnTo>
                  <a:lnTo>
                    <a:pt x="9831" y="57316"/>
                  </a:lnTo>
                  <a:lnTo>
                    <a:pt x="9947" y="56856"/>
                  </a:lnTo>
                  <a:lnTo>
                    <a:pt x="10069" y="56415"/>
                  </a:lnTo>
                  <a:lnTo>
                    <a:pt x="10198" y="55973"/>
                  </a:lnTo>
                  <a:lnTo>
                    <a:pt x="10333" y="55549"/>
                  </a:lnTo>
                  <a:lnTo>
                    <a:pt x="10469" y="55126"/>
                  </a:lnTo>
                  <a:lnTo>
                    <a:pt x="10604" y="54721"/>
                  </a:lnTo>
                  <a:lnTo>
                    <a:pt x="10745" y="54335"/>
                  </a:lnTo>
                  <a:lnTo>
                    <a:pt x="10893" y="53948"/>
                  </a:lnTo>
                  <a:lnTo>
                    <a:pt x="11042" y="53580"/>
                  </a:lnTo>
                  <a:lnTo>
                    <a:pt x="11196" y="53230"/>
                  </a:lnTo>
                  <a:lnTo>
                    <a:pt x="11351" y="52881"/>
                  </a:lnTo>
                  <a:lnTo>
                    <a:pt x="11511" y="52549"/>
                  </a:lnTo>
                  <a:lnTo>
                    <a:pt x="11672" y="52218"/>
                  </a:lnTo>
                  <a:lnTo>
                    <a:pt x="11833" y="51924"/>
                  </a:lnTo>
                  <a:lnTo>
                    <a:pt x="12001" y="51629"/>
                  </a:lnTo>
                  <a:lnTo>
                    <a:pt x="12175" y="51353"/>
                  </a:lnTo>
                  <a:lnTo>
                    <a:pt x="12342" y="51077"/>
                  </a:lnTo>
                  <a:lnTo>
                    <a:pt x="12522" y="50819"/>
                  </a:lnTo>
                  <a:lnTo>
                    <a:pt x="12696" y="50598"/>
                  </a:lnTo>
                  <a:lnTo>
                    <a:pt x="12876" y="50359"/>
                  </a:lnTo>
                  <a:lnTo>
                    <a:pt x="13057" y="50157"/>
                  </a:lnTo>
                  <a:lnTo>
                    <a:pt x="13237" y="49973"/>
                  </a:lnTo>
                  <a:lnTo>
                    <a:pt x="13423" y="49788"/>
                  </a:lnTo>
                  <a:lnTo>
                    <a:pt x="13610" y="49623"/>
                  </a:lnTo>
                  <a:lnTo>
                    <a:pt x="13797" y="49494"/>
                  </a:lnTo>
                  <a:lnTo>
                    <a:pt x="13990" y="49365"/>
                  </a:lnTo>
                  <a:lnTo>
                    <a:pt x="14183" y="49255"/>
                  </a:lnTo>
                  <a:lnTo>
                    <a:pt x="14370" y="49144"/>
                  </a:lnTo>
                  <a:lnTo>
                    <a:pt x="14569" y="49071"/>
                  </a:lnTo>
                  <a:lnTo>
                    <a:pt x="14763" y="49015"/>
                  </a:lnTo>
                  <a:lnTo>
                    <a:pt x="14956" y="48979"/>
                  </a:lnTo>
                  <a:lnTo>
                    <a:pt x="15155" y="48942"/>
                  </a:lnTo>
                  <a:close/>
                  <a:moveTo>
                    <a:pt x="348" y="1"/>
                  </a:moveTo>
                  <a:lnTo>
                    <a:pt x="245" y="7050"/>
                  </a:lnTo>
                  <a:lnTo>
                    <a:pt x="200" y="10584"/>
                  </a:lnTo>
                  <a:lnTo>
                    <a:pt x="162" y="14100"/>
                  </a:lnTo>
                  <a:lnTo>
                    <a:pt x="123" y="17634"/>
                  </a:lnTo>
                  <a:lnTo>
                    <a:pt x="91" y="21167"/>
                  </a:lnTo>
                  <a:lnTo>
                    <a:pt x="65" y="24701"/>
                  </a:lnTo>
                  <a:lnTo>
                    <a:pt x="39" y="28235"/>
                  </a:lnTo>
                  <a:lnTo>
                    <a:pt x="26" y="31769"/>
                  </a:lnTo>
                  <a:lnTo>
                    <a:pt x="14" y="35303"/>
                  </a:lnTo>
                  <a:lnTo>
                    <a:pt x="7" y="38837"/>
                  </a:lnTo>
                  <a:lnTo>
                    <a:pt x="1" y="42371"/>
                  </a:lnTo>
                  <a:lnTo>
                    <a:pt x="7" y="45905"/>
                  </a:lnTo>
                  <a:lnTo>
                    <a:pt x="20" y="49439"/>
                  </a:lnTo>
                  <a:lnTo>
                    <a:pt x="39" y="52991"/>
                  </a:lnTo>
                  <a:lnTo>
                    <a:pt x="59" y="56525"/>
                  </a:lnTo>
                  <a:lnTo>
                    <a:pt x="72" y="58402"/>
                  </a:lnTo>
                  <a:lnTo>
                    <a:pt x="78" y="60317"/>
                  </a:lnTo>
                  <a:lnTo>
                    <a:pt x="91" y="64255"/>
                  </a:lnTo>
                  <a:lnTo>
                    <a:pt x="91" y="68323"/>
                  </a:lnTo>
                  <a:lnTo>
                    <a:pt x="84" y="72520"/>
                  </a:lnTo>
                  <a:lnTo>
                    <a:pt x="78" y="76808"/>
                  </a:lnTo>
                  <a:lnTo>
                    <a:pt x="72" y="81189"/>
                  </a:lnTo>
                  <a:lnTo>
                    <a:pt x="84" y="85643"/>
                  </a:lnTo>
                  <a:lnTo>
                    <a:pt x="91" y="87888"/>
                  </a:lnTo>
                  <a:lnTo>
                    <a:pt x="104" y="90152"/>
                  </a:lnTo>
                  <a:lnTo>
                    <a:pt x="117" y="92416"/>
                  </a:lnTo>
                  <a:lnTo>
                    <a:pt x="142" y="94699"/>
                  </a:lnTo>
                  <a:lnTo>
                    <a:pt x="168" y="96981"/>
                  </a:lnTo>
                  <a:lnTo>
                    <a:pt x="200" y="99263"/>
                  </a:lnTo>
                  <a:lnTo>
                    <a:pt x="239" y="101564"/>
                  </a:lnTo>
                  <a:lnTo>
                    <a:pt x="290" y="103846"/>
                  </a:lnTo>
                  <a:lnTo>
                    <a:pt x="342" y="106147"/>
                  </a:lnTo>
                  <a:lnTo>
                    <a:pt x="406" y="108429"/>
                  </a:lnTo>
                  <a:lnTo>
                    <a:pt x="477" y="110712"/>
                  </a:lnTo>
                  <a:lnTo>
                    <a:pt x="561" y="112976"/>
                  </a:lnTo>
                  <a:lnTo>
                    <a:pt x="651" y="115239"/>
                  </a:lnTo>
                  <a:lnTo>
                    <a:pt x="754" y="117503"/>
                  </a:lnTo>
                  <a:lnTo>
                    <a:pt x="870" y="119730"/>
                  </a:lnTo>
                  <a:lnTo>
                    <a:pt x="992" y="121958"/>
                  </a:lnTo>
                  <a:lnTo>
                    <a:pt x="1127" y="124166"/>
                  </a:lnTo>
                  <a:lnTo>
                    <a:pt x="1282" y="126338"/>
                  </a:lnTo>
                  <a:lnTo>
                    <a:pt x="1443" y="128510"/>
                  </a:lnTo>
                  <a:lnTo>
                    <a:pt x="1533" y="129578"/>
                  </a:lnTo>
                  <a:lnTo>
                    <a:pt x="1623" y="130645"/>
                  </a:lnTo>
                  <a:lnTo>
                    <a:pt x="1713" y="131713"/>
                  </a:lnTo>
                  <a:lnTo>
                    <a:pt x="1810" y="132762"/>
                  </a:lnTo>
                  <a:lnTo>
                    <a:pt x="1913" y="133811"/>
                  </a:lnTo>
                  <a:lnTo>
                    <a:pt x="2016" y="134842"/>
                  </a:lnTo>
                  <a:lnTo>
                    <a:pt x="2125" y="135891"/>
                  </a:lnTo>
                  <a:lnTo>
                    <a:pt x="2241" y="136903"/>
                  </a:lnTo>
                  <a:lnTo>
                    <a:pt x="2357" y="137934"/>
                  </a:lnTo>
                  <a:lnTo>
                    <a:pt x="2479" y="138928"/>
                  </a:lnTo>
                  <a:lnTo>
                    <a:pt x="2608" y="139940"/>
                  </a:lnTo>
                  <a:lnTo>
                    <a:pt x="2737" y="140934"/>
                  </a:lnTo>
                  <a:lnTo>
                    <a:pt x="2872" y="141909"/>
                  </a:lnTo>
                  <a:lnTo>
                    <a:pt x="3007" y="142885"/>
                  </a:lnTo>
                  <a:lnTo>
                    <a:pt x="3149" y="143842"/>
                  </a:lnTo>
                  <a:lnTo>
                    <a:pt x="3297" y="144799"/>
                  </a:lnTo>
                  <a:lnTo>
                    <a:pt x="3451" y="145756"/>
                  </a:lnTo>
                  <a:lnTo>
                    <a:pt x="3606" y="146695"/>
                  </a:lnTo>
                  <a:lnTo>
                    <a:pt x="3767" y="147615"/>
                  </a:lnTo>
                  <a:lnTo>
                    <a:pt x="3934" y="148536"/>
                  </a:lnTo>
                  <a:lnTo>
                    <a:pt x="4108" y="149437"/>
                  </a:lnTo>
                  <a:lnTo>
                    <a:pt x="4282" y="150321"/>
                  </a:lnTo>
                  <a:lnTo>
                    <a:pt x="4462" y="151204"/>
                  </a:lnTo>
                  <a:lnTo>
                    <a:pt x="4649" y="152088"/>
                  </a:lnTo>
                  <a:lnTo>
                    <a:pt x="4842" y="152935"/>
                  </a:lnTo>
                  <a:lnTo>
                    <a:pt x="5035" y="153781"/>
                  </a:lnTo>
                  <a:lnTo>
                    <a:pt x="5235" y="154628"/>
                  </a:lnTo>
                  <a:lnTo>
                    <a:pt x="5447" y="155438"/>
                  </a:lnTo>
                  <a:lnTo>
                    <a:pt x="5660" y="156248"/>
                  </a:lnTo>
                  <a:lnTo>
                    <a:pt x="5872" y="157039"/>
                  </a:lnTo>
                  <a:lnTo>
                    <a:pt x="6097" y="157830"/>
                  </a:lnTo>
                  <a:lnTo>
                    <a:pt x="6329" y="158604"/>
                  </a:lnTo>
                  <a:lnTo>
                    <a:pt x="6561" y="159358"/>
                  </a:lnTo>
                  <a:lnTo>
                    <a:pt x="6805" y="160094"/>
                  </a:lnTo>
                  <a:lnTo>
                    <a:pt x="7050" y="160831"/>
                  </a:lnTo>
                  <a:lnTo>
                    <a:pt x="7301" y="161530"/>
                  </a:lnTo>
                  <a:lnTo>
                    <a:pt x="7559" y="162229"/>
                  </a:lnTo>
                  <a:lnTo>
                    <a:pt x="7823" y="162910"/>
                  </a:lnTo>
                  <a:lnTo>
                    <a:pt x="8093" y="163592"/>
                  </a:lnTo>
                  <a:lnTo>
                    <a:pt x="8370" y="164236"/>
                  </a:lnTo>
                  <a:lnTo>
                    <a:pt x="8653" y="164880"/>
                  </a:lnTo>
                  <a:lnTo>
                    <a:pt x="8943" y="165506"/>
                  </a:lnTo>
                  <a:lnTo>
                    <a:pt x="9239" y="166095"/>
                  </a:lnTo>
                  <a:lnTo>
                    <a:pt x="9542" y="166684"/>
                  </a:lnTo>
                  <a:lnTo>
                    <a:pt x="9851" y="167254"/>
                  </a:lnTo>
                  <a:lnTo>
                    <a:pt x="10166" y="167825"/>
                  </a:lnTo>
                  <a:lnTo>
                    <a:pt x="10488" y="168359"/>
                  </a:lnTo>
                  <a:lnTo>
                    <a:pt x="10816" y="168874"/>
                  </a:lnTo>
                  <a:lnTo>
                    <a:pt x="11157" y="169371"/>
                  </a:lnTo>
                  <a:lnTo>
                    <a:pt x="11499" y="169868"/>
                  </a:lnTo>
                  <a:lnTo>
                    <a:pt x="11846" y="170328"/>
                  </a:lnTo>
                  <a:lnTo>
                    <a:pt x="12207" y="170770"/>
                  </a:lnTo>
                  <a:lnTo>
                    <a:pt x="12567" y="171212"/>
                  </a:lnTo>
                  <a:lnTo>
                    <a:pt x="12941" y="171616"/>
                  </a:lnTo>
                  <a:lnTo>
                    <a:pt x="13314" y="172003"/>
                  </a:lnTo>
                  <a:lnTo>
                    <a:pt x="13700" y="172371"/>
                  </a:lnTo>
                  <a:lnTo>
                    <a:pt x="14093" y="172739"/>
                  </a:lnTo>
                  <a:lnTo>
                    <a:pt x="14492" y="173070"/>
                  </a:lnTo>
                  <a:lnTo>
                    <a:pt x="14904" y="173383"/>
                  </a:lnTo>
                  <a:lnTo>
                    <a:pt x="15316" y="173659"/>
                  </a:lnTo>
                  <a:lnTo>
                    <a:pt x="15741" y="173936"/>
                  </a:lnTo>
                  <a:lnTo>
                    <a:pt x="16172" y="174193"/>
                  </a:lnTo>
                  <a:lnTo>
                    <a:pt x="16629" y="174433"/>
                  </a:lnTo>
                  <a:lnTo>
                    <a:pt x="17087" y="174653"/>
                  </a:lnTo>
                  <a:lnTo>
                    <a:pt x="17544" y="174874"/>
                  </a:lnTo>
                  <a:lnTo>
                    <a:pt x="18007" y="175077"/>
                  </a:lnTo>
                  <a:lnTo>
                    <a:pt x="18471" y="175261"/>
                  </a:lnTo>
                  <a:lnTo>
                    <a:pt x="18934" y="175426"/>
                  </a:lnTo>
                  <a:lnTo>
                    <a:pt x="19404" y="175592"/>
                  </a:lnTo>
                  <a:lnTo>
                    <a:pt x="19874" y="175739"/>
                  </a:lnTo>
                  <a:lnTo>
                    <a:pt x="20344" y="175868"/>
                  </a:lnTo>
                  <a:lnTo>
                    <a:pt x="20820" y="175997"/>
                  </a:lnTo>
                  <a:lnTo>
                    <a:pt x="21297" y="176107"/>
                  </a:lnTo>
                  <a:lnTo>
                    <a:pt x="21773" y="176199"/>
                  </a:lnTo>
                  <a:lnTo>
                    <a:pt x="22733" y="176365"/>
                  </a:lnTo>
                  <a:lnTo>
                    <a:pt x="23698" y="176494"/>
                  </a:lnTo>
                  <a:lnTo>
                    <a:pt x="24670" y="176586"/>
                  </a:lnTo>
                  <a:lnTo>
                    <a:pt x="25642" y="176641"/>
                  </a:lnTo>
                  <a:lnTo>
                    <a:pt x="26627" y="176660"/>
                  </a:lnTo>
                  <a:lnTo>
                    <a:pt x="27606" y="176660"/>
                  </a:lnTo>
                  <a:lnTo>
                    <a:pt x="28597" y="176623"/>
                  </a:lnTo>
                  <a:lnTo>
                    <a:pt x="29582" y="176568"/>
                  </a:lnTo>
                  <a:lnTo>
                    <a:pt x="30574" y="176494"/>
                  </a:lnTo>
                  <a:lnTo>
                    <a:pt x="31565" y="176402"/>
                  </a:lnTo>
                  <a:lnTo>
                    <a:pt x="32563" y="176292"/>
                  </a:lnTo>
                  <a:lnTo>
                    <a:pt x="33554" y="176163"/>
                  </a:lnTo>
                  <a:lnTo>
                    <a:pt x="35537" y="175887"/>
                  </a:lnTo>
                  <a:lnTo>
                    <a:pt x="37514" y="175592"/>
                  </a:lnTo>
                  <a:lnTo>
                    <a:pt x="39484" y="175316"/>
                  </a:lnTo>
                  <a:lnTo>
                    <a:pt x="41428" y="175058"/>
                  </a:lnTo>
                  <a:lnTo>
                    <a:pt x="42400" y="174948"/>
                  </a:lnTo>
                  <a:lnTo>
                    <a:pt x="43359" y="174856"/>
                  </a:lnTo>
                  <a:lnTo>
                    <a:pt x="44312" y="174782"/>
                  </a:lnTo>
                  <a:lnTo>
                    <a:pt x="45265" y="174727"/>
                  </a:lnTo>
                  <a:lnTo>
                    <a:pt x="46205" y="174690"/>
                  </a:lnTo>
                  <a:lnTo>
                    <a:pt x="47138" y="174672"/>
                  </a:lnTo>
                  <a:lnTo>
                    <a:pt x="54651" y="174745"/>
                  </a:lnTo>
                  <a:lnTo>
                    <a:pt x="62157" y="174856"/>
                  </a:lnTo>
                  <a:lnTo>
                    <a:pt x="77157" y="175095"/>
                  </a:lnTo>
                  <a:lnTo>
                    <a:pt x="77981" y="175114"/>
                  </a:lnTo>
                  <a:lnTo>
                    <a:pt x="78844" y="175169"/>
                  </a:lnTo>
                  <a:lnTo>
                    <a:pt x="79745" y="175242"/>
                  </a:lnTo>
                  <a:lnTo>
                    <a:pt x="80672" y="175353"/>
                  </a:lnTo>
                  <a:lnTo>
                    <a:pt x="81638" y="175482"/>
                  </a:lnTo>
                  <a:lnTo>
                    <a:pt x="82630" y="175629"/>
                  </a:lnTo>
                  <a:lnTo>
                    <a:pt x="84703" y="175960"/>
                  </a:lnTo>
                  <a:lnTo>
                    <a:pt x="86878" y="176347"/>
                  </a:lnTo>
                  <a:lnTo>
                    <a:pt x="89145" y="176770"/>
                  </a:lnTo>
                  <a:lnTo>
                    <a:pt x="91494" y="177193"/>
                  </a:lnTo>
                  <a:lnTo>
                    <a:pt x="93909" y="177617"/>
                  </a:lnTo>
                  <a:lnTo>
                    <a:pt x="95145" y="177819"/>
                  </a:lnTo>
                  <a:lnTo>
                    <a:pt x="96394" y="178022"/>
                  </a:lnTo>
                  <a:lnTo>
                    <a:pt x="97649" y="178206"/>
                  </a:lnTo>
                  <a:lnTo>
                    <a:pt x="98917" y="178371"/>
                  </a:lnTo>
                  <a:lnTo>
                    <a:pt x="100198" y="178537"/>
                  </a:lnTo>
                  <a:lnTo>
                    <a:pt x="101479" y="178666"/>
                  </a:lnTo>
                  <a:lnTo>
                    <a:pt x="102773" y="178795"/>
                  </a:lnTo>
                  <a:lnTo>
                    <a:pt x="104074" y="178887"/>
                  </a:lnTo>
                  <a:lnTo>
                    <a:pt x="105374" y="178960"/>
                  </a:lnTo>
                  <a:lnTo>
                    <a:pt x="106675" y="178997"/>
                  </a:lnTo>
                  <a:lnTo>
                    <a:pt x="107982" y="179016"/>
                  </a:lnTo>
                  <a:lnTo>
                    <a:pt x="109282" y="178997"/>
                  </a:lnTo>
                  <a:lnTo>
                    <a:pt x="110582" y="178942"/>
                  </a:lnTo>
                  <a:lnTo>
                    <a:pt x="111883" y="178850"/>
                  </a:lnTo>
                  <a:lnTo>
                    <a:pt x="113170" y="178739"/>
                  </a:lnTo>
                  <a:lnTo>
                    <a:pt x="114458" y="178574"/>
                  </a:lnTo>
                  <a:lnTo>
                    <a:pt x="115102" y="178463"/>
                  </a:lnTo>
                  <a:lnTo>
                    <a:pt x="115739" y="178353"/>
                  </a:lnTo>
                  <a:lnTo>
                    <a:pt x="116376" y="178243"/>
                  </a:lnTo>
                  <a:lnTo>
                    <a:pt x="117007" y="178095"/>
                  </a:lnTo>
                  <a:lnTo>
                    <a:pt x="117638" y="177948"/>
                  </a:lnTo>
                  <a:lnTo>
                    <a:pt x="118269" y="177801"/>
                  </a:lnTo>
                  <a:lnTo>
                    <a:pt x="118894" y="177635"/>
                  </a:lnTo>
                  <a:lnTo>
                    <a:pt x="119518" y="177451"/>
                  </a:lnTo>
                  <a:lnTo>
                    <a:pt x="120136" y="177249"/>
                  </a:lnTo>
                  <a:lnTo>
                    <a:pt x="120754" y="177046"/>
                  </a:lnTo>
                  <a:lnTo>
                    <a:pt x="121366" y="176807"/>
                  </a:lnTo>
                  <a:lnTo>
                    <a:pt x="121971" y="176586"/>
                  </a:lnTo>
                  <a:lnTo>
                    <a:pt x="122576" y="176328"/>
                  </a:lnTo>
                  <a:lnTo>
                    <a:pt x="123175" y="176052"/>
                  </a:lnTo>
                  <a:lnTo>
                    <a:pt x="123773" y="175776"/>
                  </a:lnTo>
                  <a:lnTo>
                    <a:pt x="124359" y="175482"/>
                  </a:lnTo>
                  <a:lnTo>
                    <a:pt x="124945" y="175169"/>
                  </a:lnTo>
                  <a:lnTo>
                    <a:pt x="125531" y="174837"/>
                  </a:lnTo>
                  <a:lnTo>
                    <a:pt x="126104" y="174506"/>
                  </a:lnTo>
                  <a:lnTo>
                    <a:pt x="126677" y="174138"/>
                  </a:lnTo>
                  <a:lnTo>
                    <a:pt x="127243" y="173770"/>
                  </a:lnTo>
                  <a:lnTo>
                    <a:pt x="127803" y="173383"/>
                  </a:lnTo>
                  <a:lnTo>
                    <a:pt x="128357" y="172960"/>
                  </a:lnTo>
                  <a:lnTo>
                    <a:pt x="128904" y="172537"/>
                  </a:lnTo>
                  <a:lnTo>
                    <a:pt x="129445" y="172095"/>
                  </a:lnTo>
                  <a:lnTo>
                    <a:pt x="129979" y="171635"/>
                  </a:lnTo>
                  <a:lnTo>
                    <a:pt x="130514" y="171156"/>
                  </a:lnTo>
                  <a:lnTo>
                    <a:pt x="131035" y="170659"/>
                  </a:lnTo>
                  <a:lnTo>
                    <a:pt x="131550" y="170126"/>
                  </a:lnTo>
                  <a:lnTo>
                    <a:pt x="132059" y="169592"/>
                  </a:lnTo>
                  <a:lnTo>
                    <a:pt x="132561" y="169040"/>
                  </a:lnTo>
                  <a:lnTo>
                    <a:pt x="133057" y="168469"/>
                  </a:lnTo>
                  <a:lnTo>
                    <a:pt x="133539" y="167862"/>
                  </a:lnTo>
                  <a:lnTo>
                    <a:pt x="134022" y="167254"/>
                  </a:lnTo>
                  <a:lnTo>
                    <a:pt x="134492" y="166610"/>
                  </a:lnTo>
                  <a:lnTo>
                    <a:pt x="134956" y="165947"/>
                  </a:lnTo>
                  <a:lnTo>
                    <a:pt x="135413" y="165266"/>
                  </a:lnTo>
                  <a:lnTo>
                    <a:pt x="135857" y="164567"/>
                  </a:lnTo>
                  <a:lnTo>
                    <a:pt x="136295" y="163849"/>
                  </a:lnTo>
                  <a:lnTo>
                    <a:pt x="136726" y="163095"/>
                  </a:lnTo>
                  <a:lnTo>
                    <a:pt x="137145" y="162340"/>
                  </a:lnTo>
                  <a:lnTo>
                    <a:pt x="137557" y="161548"/>
                  </a:lnTo>
                  <a:lnTo>
                    <a:pt x="137962" y="160739"/>
                  </a:lnTo>
                  <a:lnTo>
                    <a:pt x="138355" y="159892"/>
                  </a:lnTo>
                  <a:lnTo>
                    <a:pt x="138735" y="159027"/>
                  </a:lnTo>
                  <a:lnTo>
                    <a:pt x="139108" y="158143"/>
                  </a:lnTo>
                  <a:lnTo>
                    <a:pt x="139475" y="157242"/>
                  </a:lnTo>
                  <a:lnTo>
                    <a:pt x="139823" y="156321"/>
                  </a:lnTo>
                  <a:lnTo>
                    <a:pt x="140170" y="155364"/>
                  </a:lnTo>
                  <a:lnTo>
                    <a:pt x="140499" y="154370"/>
                  </a:lnTo>
                  <a:lnTo>
                    <a:pt x="140821" y="153376"/>
                  </a:lnTo>
                  <a:lnTo>
                    <a:pt x="141130" y="152346"/>
                  </a:lnTo>
                  <a:lnTo>
                    <a:pt x="141432" y="151278"/>
                  </a:lnTo>
                  <a:lnTo>
                    <a:pt x="141722" y="150192"/>
                  </a:lnTo>
                  <a:lnTo>
                    <a:pt x="141999" y="149088"/>
                  </a:lnTo>
                  <a:lnTo>
                    <a:pt x="142263" y="147947"/>
                  </a:lnTo>
                  <a:lnTo>
                    <a:pt x="142520" y="146787"/>
                  </a:lnTo>
                  <a:lnTo>
                    <a:pt x="142758" y="145591"/>
                  </a:lnTo>
                  <a:lnTo>
                    <a:pt x="142990" y="144376"/>
                  </a:lnTo>
                  <a:lnTo>
                    <a:pt x="143209" y="143124"/>
                  </a:lnTo>
                  <a:lnTo>
                    <a:pt x="143312" y="142498"/>
                  </a:lnTo>
                  <a:lnTo>
                    <a:pt x="143415" y="141854"/>
                  </a:lnTo>
                  <a:lnTo>
                    <a:pt x="143512" y="141210"/>
                  </a:lnTo>
                  <a:lnTo>
                    <a:pt x="143602" y="140547"/>
                  </a:lnTo>
                  <a:lnTo>
                    <a:pt x="143698" y="139885"/>
                  </a:lnTo>
                  <a:lnTo>
                    <a:pt x="143782" y="139222"/>
                  </a:lnTo>
                  <a:lnTo>
                    <a:pt x="143872" y="138541"/>
                  </a:lnTo>
                  <a:lnTo>
                    <a:pt x="143949" y="137860"/>
                  </a:lnTo>
                  <a:lnTo>
                    <a:pt x="144168" y="135946"/>
                  </a:lnTo>
                  <a:lnTo>
                    <a:pt x="144374" y="134013"/>
                  </a:lnTo>
                  <a:lnTo>
                    <a:pt x="144574" y="132081"/>
                  </a:lnTo>
                  <a:lnTo>
                    <a:pt x="144767" y="130130"/>
                  </a:lnTo>
                  <a:lnTo>
                    <a:pt x="144947" y="128179"/>
                  </a:lnTo>
                  <a:lnTo>
                    <a:pt x="145115" y="126209"/>
                  </a:lnTo>
                  <a:lnTo>
                    <a:pt x="145282" y="124240"/>
                  </a:lnTo>
                  <a:lnTo>
                    <a:pt x="145430" y="122252"/>
                  </a:lnTo>
                  <a:lnTo>
                    <a:pt x="145578" y="120264"/>
                  </a:lnTo>
                  <a:lnTo>
                    <a:pt x="145713" y="118258"/>
                  </a:lnTo>
                  <a:lnTo>
                    <a:pt x="145842" y="116252"/>
                  </a:lnTo>
                  <a:lnTo>
                    <a:pt x="145964" y="114227"/>
                  </a:lnTo>
                  <a:lnTo>
                    <a:pt x="146074" y="112203"/>
                  </a:lnTo>
                  <a:lnTo>
                    <a:pt x="146183" y="110159"/>
                  </a:lnTo>
                  <a:lnTo>
                    <a:pt x="146280" y="108116"/>
                  </a:lnTo>
                  <a:lnTo>
                    <a:pt x="146370" y="106073"/>
                  </a:lnTo>
                  <a:lnTo>
                    <a:pt x="146454" y="104012"/>
                  </a:lnTo>
                  <a:lnTo>
                    <a:pt x="146531" y="101950"/>
                  </a:lnTo>
                  <a:lnTo>
                    <a:pt x="146595" y="99871"/>
                  </a:lnTo>
                  <a:lnTo>
                    <a:pt x="146660" y="97809"/>
                  </a:lnTo>
                  <a:lnTo>
                    <a:pt x="146718" y="95729"/>
                  </a:lnTo>
                  <a:lnTo>
                    <a:pt x="146763" y="93631"/>
                  </a:lnTo>
                  <a:lnTo>
                    <a:pt x="146808" y="91533"/>
                  </a:lnTo>
                  <a:lnTo>
                    <a:pt x="146846" y="89435"/>
                  </a:lnTo>
                  <a:lnTo>
                    <a:pt x="146879" y="87336"/>
                  </a:lnTo>
                  <a:lnTo>
                    <a:pt x="146904" y="85220"/>
                  </a:lnTo>
                  <a:lnTo>
                    <a:pt x="146924" y="83121"/>
                  </a:lnTo>
                  <a:lnTo>
                    <a:pt x="146936" y="80986"/>
                  </a:lnTo>
                  <a:lnTo>
                    <a:pt x="146943" y="78870"/>
                  </a:lnTo>
                  <a:lnTo>
                    <a:pt x="146949" y="76753"/>
                  </a:lnTo>
                  <a:lnTo>
                    <a:pt x="146949" y="74618"/>
                  </a:lnTo>
                  <a:lnTo>
                    <a:pt x="146943" y="72483"/>
                  </a:lnTo>
                  <a:lnTo>
                    <a:pt x="146930" y="70348"/>
                  </a:lnTo>
                  <a:lnTo>
                    <a:pt x="146917" y="68213"/>
                  </a:lnTo>
                  <a:lnTo>
                    <a:pt x="146898" y="66078"/>
                  </a:lnTo>
                  <a:lnTo>
                    <a:pt x="146872" y="63924"/>
                  </a:lnTo>
                  <a:lnTo>
                    <a:pt x="146814" y="59636"/>
                  </a:lnTo>
                  <a:lnTo>
                    <a:pt x="146743" y="55329"/>
                  </a:lnTo>
                  <a:lnTo>
                    <a:pt x="146660" y="51022"/>
                  </a:lnTo>
                  <a:lnTo>
                    <a:pt x="146557" y="46715"/>
                  </a:lnTo>
                  <a:lnTo>
                    <a:pt x="146454" y="42408"/>
                  </a:lnTo>
                  <a:lnTo>
                    <a:pt x="146331" y="38101"/>
                  </a:lnTo>
                  <a:lnTo>
                    <a:pt x="146209" y="33794"/>
                  </a:lnTo>
                  <a:lnTo>
                    <a:pt x="146074" y="29505"/>
                  </a:lnTo>
                  <a:lnTo>
                    <a:pt x="145939" y="25217"/>
                  </a:lnTo>
                  <a:lnTo>
                    <a:pt x="145797" y="20928"/>
                  </a:lnTo>
                  <a:lnTo>
                    <a:pt x="145501" y="12388"/>
                  </a:lnTo>
                  <a:lnTo>
                    <a:pt x="145211" y="3921"/>
                  </a:lnTo>
                  <a:lnTo>
                    <a:pt x="142971" y="3995"/>
                  </a:lnTo>
                  <a:lnTo>
                    <a:pt x="140737" y="4032"/>
                  </a:lnTo>
                  <a:lnTo>
                    <a:pt x="138497" y="4068"/>
                  </a:lnTo>
                  <a:lnTo>
                    <a:pt x="136263" y="4087"/>
                  </a:lnTo>
                  <a:lnTo>
                    <a:pt x="131788" y="4087"/>
                  </a:lnTo>
                  <a:lnTo>
                    <a:pt x="129548" y="4068"/>
                  </a:lnTo>
                  <a:lnTo>
                    <a:pt x="127314" y="4032"/>
                  </a:lnTo>
                  <a:lnTo>
                    <a:pt x="122840" y="3921"/>
                  </a:lnTo>
                  <a:lnTo>
                    <a:pt x="118366" y="3792"/>
                  </a:lnTo>
                  <a:lnTo>
                    <a:pt x="113898" y="3627"/>
                  </a:lnTo>
                  <a:lnTo>
                    <a:pt x="109424" y="3443"/>
                  </a:lnTo>
                  <a:lnTo>
                    <a:pt x="100482" y="3038"/>
                  </a:lnTo>
                  <a:lnTo>
                    <a:pt x="91533" y="2614"/>
                  </a:lnTo>
                  <a:lnTo>
                    <a:pt x="87059" y="2430"/>
                  </a:lnTo>
                  <a:lnTo>
                    <a:pt x="82584" y="2265"/>
                  </a:lnTo>
                  <a:lnTo>
                    <a:pt x="78110" y="2136"/>
                  </a:lnTo>
                  <a:lnTo>
                    <a:pt x="73636" y="2044"/>
                  </a:lnTo>
                  <a:lnTo>
                    <a:pt x="71396" y="2007"/>
                  </a:lnTo>
                  <a:lnTo>
                    <a:pt x="69155" y="2007"/>
                  </a:lnTo>
                  <a:lnTo>
                    <a:pt x="66909" y="2025"/>
                  </a:lnTo>
                  <a:lnTo>
                    <a:pt x="64668" y="2062"/>
                  </a:lnTo>
                  <a:lnTo>
                    <a:pt x="62421" y="2136"/>
                  </a:lnTo>
                  <a:lnTo>
                    <a:pt x="60175" y="2191"/>
                  </a:lnTo>
                  <a:lnTo>
                    <a:pt x="57928" y="2283"/>
                  </a:lnTo>
                  <a:lnTo>
                    <a:pt x="55681" y="2375"/>
                  </a:lnTo>
                  <a:lnTo>
                    <a:pt x="51181" y="2596"/>
                  </a:lnTo>
                  <a:lnTo>
                    <a:pt x="46681" y="2835"/>
                  </a:lnTo>
                  <a:lnTo>
                    <a:pt x="42181" y="3075"/>
                  </a:lnTo>
                  <a:lnTo>
                    <a:pt x="37681" y="3295"/>
                  </a:lnTo>
                  <a:lnTo>
                    <a:pt x="33181" y="3498"/>
                  </a:lnTo>
                  <a:lnTo>
                    <a:pt x="30934" y="3572"/>
                  </a:lnTo>
                  <a:lnTo>
                    <a:pt x="28681" y="3627"/>
                  </a:lnTo>
                  <a:lnTo>
                    <a:pt x="26434" y="3682"/>
                  </a:lnTo>
                  <a:lnTo>
                    <a:pt x="24187" y="3719"/>
                  </a:lnTo>
                  <a:lnTo>
                    <a:pt x="21934" y="3719"/>
                  </a:lnTo>
                  <a:lnTo>
                    <a:pt x="19687" y="3700"/>
                  </a:lnTo>
                  <a:lnTo>
                    <a:pt x="17441" y="3664"/>
                  </a:lnTo>
                  <a:lnTo>
                    <a:pt x="15200" y="3608"/>
                  </a:lnTo>
                  <a:lnTo>
                    <a:pt x="12954" y="3516"/>
                  </a:lnTo>
                  <a:lnTo>
                    <a:pt x="10707" y="3387"/>
                  </a:lnTo>
                  <a:lnTo>
                    <a:pt x="8466" y="3222"/>
                  </a:lnTo>
                  <a:lnTo>
                    <a:pt x="6226" y="3038"/>
                  </a:lnTo>
                  <a:lnTo>
                    <a:pt x="3986" y="2798"/>
                  </a:lnTo>
                  <a:lnTo>
                    <a:pt x="1745" y="2522"/>
                  </a:lnTo>
                  <a:lnTo>
                    <a:pt x="1617" y="2486"/>
                  </a:lnTo>
                  <a:lnTo>
                    <a:pt x="1494" y="2430"/>
                  </a:lnTo>
                  <a:lnTo>
                    <a:pt x="1372" y="2338"/>
                  </a:lnTo>
                  <a:lnTo>
                    <a:pt x="1263" y="2246"/>
                  </a:lnTo>
                  <a:lnTo>
                    <a:pt x="1153" y="2136"/>
                  </a:lnTo>
                  <a:lnTo>
                    <a:pt x="1050" y="2007"/>
                  </a:lnTo>
                  <a:lnTo>
                    <a:pt x="954" y="1860"/>
                  </a:lnTo>
                  <a:lnTo>
                    <a:pt x="863" y="1694"/>
                  </a:lnTo>
                  <a:lnTo>
                    <a:pt x="780" y="1510"/>
                  </a:lnTo>
                  <a:lnTo>
                    <a:pt x="702" y="1326"/>
                  </a:lnTo>
                  <a:lnTo>
                    <a:pt x="632" y="1124"/>
                  </a:lnTo>
                  <a:lnTo>
                    <a:pt x="561" y="921"/>
                  </a:lnTo>
                  <a:lnTo>
                    <a:pt x="496" y="700"/>
                  </a:lnTo>
                  <a:lnTo>
                    <a:pt x="445" y="479"/>
                  </a:lnTo>
                  <a:lnTo>
                    <a:pt x="393" y="240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-3310675" y="-8319650"/>
              <a:ext cx="3613700" cy="948825"/>
            </a:xfrm>
            <a:custGeom>
              <a:avLst/>
              <a:gdLst/>
              <a:ahLst/>
              <a:cxnLst/>
              <a:rect l="l" t="t" r="r" b="b"/>
              <a:pathLst>
                <a:path w="144548" h="37953" extrusionOk="0">
                  <a:moveTo>
                    <a:pt x="631" y="0"/>
                  </a:moveTo>
                  <a:lnTo>
                    <a:pt x="670" y="497"/>
                  </a:lnTo>
                  <a:lnTo>
                    <a:pt x="702" y="994"/>
                  </a:lnTo>
                  <a:lnTo>
                    <a:pt x="715" y="1270"/>
                  </a:lnTo>
                  <a:lnTo>
                    <a:pt x="721" y="1528"/>
                  </a:lnTo>
                  <a:lnTo>
                    <a:pt x="721" y="1822"/>
                  </a:lnTo>
                  <a:lnTo>
                    <a:pt x="715" y="2117"/>
                  </a:lnTo>
                  <a:lnTo>
                    <a:pt x="612" y="6387"/>
                  </a:lnTo>
                  <a:lnTo>
                    <a:pt x="509" y="10657"/>
                  </a:lnTo>
                  <a:lnTo>
                    <a:pt x="419" y="14909"/>
                  </a:lnTo>
                  <a:lnTo>
                    <a:pt x="328" y="19179"/>
                  </a:lnTo>
                  <a:lnTo>
                    <a:pt x="155" y="27719"/>
                  </a:lnTo>
                  <a:lnTo>
                    <a:pt x="0" y="36241"/>
                  </a:lnTo>
                  <a:lnTo>
                    <a:pt x="45" y="36020"/>
                  </a:lnTo>
                  <a:lnTo>
                    <a:pt x="97" y="35799"/>
                  </a:lnTo>
                  <a:lnTo>
                    <a:pt x="148" y="35578"/>
                  </a:lnTo>
                  <a:lnTo>
                    <a:pt x="213" y="35376"/>
                  </a:lnTo>
                  <a:lnTo>
                    <a:pt x="277" y="35173"/>
                  </a:lnTo>
                  <a:lnTo>
                    <a:pt x="341" y="34989"/>
                  </a:lnTo>
                  <a:lnTo>
                    <a:pt x="419" y="34824"/>
                  </a:lnTo>
                  <a:lnTo>
                    <a:pt x="496" y="34658"/>
                  </a:lnTo>
                  <a:lnTo>
                    <a:pt x="579" y="34511"/>
                  </a:lnTo>
                  <a:lnTo>
                    <a:pt x="670" y="34364"/>
                  </a:lnTo>
                  <a:lnTo>
                    <a:pt x="766" y="34235"/>
                  </a:lnTo>
                  <a:lnTo>
                    <a:pt x="863" y="34143"/>
                  </a:lnTo>
                  <a:lnTo>
                    <a:pt x="972" y="34051"/>
                  </a:lnTo>
                  <a:lnTo>
                    <a:pt x="1082" y="33959"/>
                  </a:lnTo>
                  <a:lnTo>
                    <a:pt x="1197" y="33903"/>
                  </a:lnTo>
                  <a:lnTo>
                    <a:pt x="1313" y="33867"/>
                  </a:lnTo>
                  <a:lnTo>
                    <a:pt x="2427" y="33609"/>
                  </a:lnTo>
                  <a:lnTo>
                    <a:pt x="3547" y="33370"/>
                  </a:lnTo>
                  <a:lnTo>
                    <a:pt x="4661" y="33149"/>
                  </a:lnTo>
                  <a:lnTo>
                    <a:pt x="5775" y="32928"/>
                  </a:lnTo>
                  <a:lnTo>
                    <a:pt x="6895" y="32707"/>
                  </a:lnTo>
                  <a:lnTo>
                    <a:pt x="8009" y="32523"/>
                  </a:lnTo>
                  <a:lnTo>
                    <a:pt x="10249" y="32155"/>
                  </a:lnTo>
                  <a:lnTo>
                    <a:pt x="12489" y="31842"/>
                  </a:lnTo>
                  <a:lnTo>
                    <a:pt x="14730" y="31566"/>
                  </a:lnTo>
                  <a:lnTo>
                    <a:pt x="16976" y="31327"/>
                  </a:lnTo>
                  <a:lnTo>
                    <a:pt x="19223" y="31124"/>
                  </a:lnTo>
                  <a:lnTo>
                    <a:pt x="21470" y="30959"/>
                  </a:lnTo>
                  <a:lnTo>
                    <a:pt x="23717" y="30811"/>
                  </a:lnTo>
                  <a:lnTo>
                    <a:pt x="25970" y="30701"/>
                  </a:lnTo>
                  <a:lnTo>
                    <a:pt x="28223" y="30627"/>
                  </a:lnTo>
                  <a:lnTo>
                    <a:pt x="30476" y="30572"/>
                  </a:lnTo>
                  <a:lnTo>
                    <a:pt x="32730" y="30535"/>
                  </a:lnTo>
                  <a:lnTo>
                    <a:pt x="37236" y="30535"/>
                  </a:lnTo>
                  <a:lnTo>
                    <a:pt x="39496" y="30572"/>
                  </a:lnTo>
                  <a:lnTo>
                    <a:pt x="41749" y="30627"/>
                  </a:lnTo>
                  <a:lnTo>
                    <a:pt x="44002" y="30682"/>
                  </a:lnTo>
                  <a:lnTo>
                    <a:pt x="46255" y="30756"/>
                  </a:lnTo>
                  <a:lnTo>
                    <a:pt x="50762" y="30922"/>
                  </a:lnTo>
                  <a:lnTo>
                    <a:pt x="55268" y="31124"/>
                  </a:lnTo>
                  <a:lnTo>
                    <a:pt x="59762" y="31327"/>
                  </a:lnTo>
                  <a:lnTo>
                    <a:pt x="64255" y="31511"/>
                  </a:lnTo>
                  <a:lnTo>
                    <a:pt x="68736" y="31695"/>
                  </a:lnTo>
                  <a:lnTo>
                    <a:pt x="70970" y="31768"/>
                  </a:lnTo>
                  <a:lnTo>
                    <a:pt x="73204" y="31824"/>
                  </a:lnTo>
                  <a:lnTo>
                    <a:pt x="82127" y="32026"/>
                  </a:lnTo>
                  <a:lnTo>
                    <a:pt x="86588" y="32137"/>
                  </a:lnTo>
                  <a:lnTo>
                    <a:pt x="91049" y="32284"/>
                  </a:lnTo>
                  <a:lnTo>
                    <a:pt x="95511" y="32449"/>
                  </a:lnTo>
                  <a:lnTo>
                    <a:pt x="99972" y="32633"/>
                  </a:lnTo>
                  <a:lnTo>
                    <a:pt x="102206" y="32762"/>
                  </a:lnTo>
                  <a:lnTo>
                    <a:pt x="104434" y="32891"/>
                  </a:lnTo>
                  <a:lnTo>
                    <a:pt x="106668" y="33020"/>
                  </a:lnTo>
                  <a:lnTo>
                    <a:pt x="108901" y="33167"/>
                  </a:lnTo>
                  <a:lnTo>
                    <a:pt x="111129" y="33333"/>
                  </a:lnTo>
                  <a:lnTo>
                    <a:pt x="113363" y="33517"/>
                  </a:lnTo>
                  <a:lnTo>
                    <a:pt x="115590" y="33701"/>
                  </a:lnTo>
                  <a:lnTo>
                    <a:pt x="117818" y="33922"/>
                  </a:lnTo>
                  <a:lnTo>
                    <a:pt x="120052" y="34143"/>
                  </a:lnTo>
                  <a:lnTo>
                    <a:pt x="122279" y="34382"/>
                  </a:lnTo>
                  <a:lnTo>
                    <a:pt x="124507" y="34640"/>
                  </a:lnTo>
                  <a:lnTo>
                    <a:pt x="126741" y="34934"/>
                  </a:lnTo>
                  <a:lnTo>
                    <a:pt x="128968" y="35229"/>
                  </a:lnTo>
                  <a:lnTo>
                    <a:pt x="131195" y="35560"/>
                  </a:lnTo>
                  <a:lnTo>
                    <a:pt x="133423" y="35891"/>
                  </a:lnTo>
                  <a:lnTo>
                    <a:pt x="135650" y="36259"/>
                  </a:lnTo>
                  <a:lnTo>
                    <a:pt x="137871" y="36646"/>
                  </a:lnTo>
                  <a:lnTo>
                    <a:pt x="140099" y="37051"/>
                  </a:lnTo>
                  <a:lnTo>
                    <a:pt x="142326" y="37493"/>
                  </a:lnTo>
                  <a:lnTo>
                    <a:pt x="144547" y="37953"/>
                  </a:lnTo>
                  <a:lnTo>
                    <a:pt x="144277" y="29394"/>
                  </a:lnTo>
                  <a:lnTo>
                    <a:pt x="144142" y="25161"/>
                  </a:lnTo>
                  <a:lnTo>
                    <a:pt x="144020" y="20927"/>
                  </a:lnTo>
                  <a:lnTo>
                    <a:pt x="143910" y="16731"/>
                  </a:lnTo>
                  <a:lnTo>
                    <a:pt x="143807" y="12571"/>
                  </a:lnTo>
                  <a:lnTo>
                    <a:pt x="143768" y="10491"/>
                  </a:lnTo>
                  <a:lnTo>
                    <a:pt x="143723" y="8430"/>
                  </a:lnTo>
                  <a:lnTo>
                    <a:pt x="143691" y="6368"/>
                  </a:lnTo>
                  <a:lnTo>
                    <a:pt x="143659" y="4325"/>
                  </a:lnTo>
                  <a:lnTo>
                    <a:pt x="142539" y="4546"/>
                  </a:lnTo>
                  <a:lnTo>
                    <a:pt x="141419" y="4749"/>
                  </a:lnTo>
                  <a:lnTo>
                    <a:pt x="140292" y="4933"/>
                  </a:lnTo>
                  <a:lnTo>
                    <a:pt x="139172" y="5098"/>
                  </a:lnTo>
                  <a:lnTo>
                    <a:pt x="138045" y="5264"/>
                  </a:lnTo>
                  <a:lnTo>
                    <a:pt x="136925" y="5411"/>
                  </a:lnTo>
                  <a:lnTo>
                    <a:pt x="135798" y="5540"/>
                  </a:lnTo>
                  <a:lnTo>
                    <a:pt x="134672" y="5669"/>
                  </a:lnTo>
                  <a:lnTo>
                    <a:pt x="132419" y="5890"/>
                  </a:lnTo>
                  <a:lnTo>
                    <a:pt x="130165" y="6074"/>
                  </a:lnTo>
                  <a:lnTo>
                    <a:pt x="127906" y="6203"/>
                  </a:lnTo>
                  <a:lnTo>
                    <a:pt x="125653" y="6313"/>
                  </a:lnTo>
                  <a:lnTo>
                    <a:pt x="123393" y="6368"/>
                  </a:lnTo>
                  <a:lnTo>
                    <a:pt x="121133" y="6405"/>
                  </a:lnTo>
                  <a:lnTo>
                    <a:pt x="118874" y="6405"/>
                  </a:lnTo>
                  <a:lnTo>
                    <a:pt x="116607" y="6368"/>
                  </a:lnTo>
                  <a:lnTo>
                    <a:pt x="114348" y="6332"/>
                  </a:lnTo>
                  <a:lnTo>
                    <a:pt x="112082" y="6240"/>
                  </a:lnTo>
                  <a:lnTo>
                    <a:pt x="109822" y="6148"/>
                  </a:lnTo>
                  <a:lnTo>
                    <a:pt x="107556" y="6037"/>
                  </a:lnTo>
                  <a:lnTo>
                    <a:pt x="105296" y="5890"/>
                  </a:lnTo>
                  <a:lnTo>
                    <a:pt x="103030" y="5743"/>
                  </a:lnTo>
                  <a:lnTo>
                    <a:pt x="98504" y="5411"/>
                  </a:lnTo>
                  <a:lnTo>
                    <a:pt x="93979" y="5043"/>
                  </a:lnTo>
                  <a:lnTo>
                    <a:pt x="89459" y="4675"/>
                  </a:lnTo>
                  <a:lnTo>
                    <a:pt x="84940" y="4307"/>
                  </a:lnTo>
                  <a:lnTo>
                    <a:pt x="80427" y="3957"/>
                  </a:lnTo>
                  <a:lnTo>
                    <a:pt x="78174" y="3810"/>
                  </a:lnTo>
                  <a:lnTo>
                    <a:pt x="75927" y="3663"/>
                  </a:lnTo>
                  <a:lnTo>
                    <a:pt x="73680" y="3534"/>
                  </a:lnTo>
                  <a:lnTo>
                    <a:pt x="71434" y="3423"/>
                  </a:lnTo>
                  <a:lnTo>
                    <a:pt x="67004" y="3258"/>
                  </a:lnTo>
                  <a:lnTo>
                    <a:pt x="62575" y="3092"/>
                  </a:lnTo>
                  <a:lnTo>
                    <a:pt x="53723" y="2761"/>
                  </a:lnTo>
                  <a:lnTo>
                    <a:pt x="44871" y="2448"/>
                  </a:lnTo>
                  <a:lnTo>
                    <a:pt x="36019" y="2117"/>
                  </a:lnTo>
                  <a:lnTo>
                    <a:pt x="31597" y="1933"/>
                  </a:lnTo>
                  <a:lnTo>
                    <a:pt x="27167" y="1730"/>
                  </a:lnTo>
                  <a:lnTo>
                    <a:pt x="22745" y="1509"/>
                  </a:lnTo>
                  <a:lnTo>
                    <a:pt x="18322" y="1252"/>
                  </a:lnTo>
                  <a:lnTo>
                    <a:pt x="13899" y="994"/>
                  </a:lnTo>
                  <a:lnTo>
                    <a:pt x="9476" y="681"/>
                  </a:lnTo>
                  <a:lnTo>
                    <a:pt x="5054" y="368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-3110150" y="-6081525"/>
              <a:ext cx="343475" cy="962650"/>
            </a:xfrm>
            <a:custGeom>
              <a:avLst/>
              <a:gdLst/>
              <a:ahLst/>
              <a:cxnLst/>
              <a:rect l="l" t="t" r="r" b="b"/>
              <a:pathLst>
                <a:path w="13739" h="38506" extrusionOk="0">
                  <a:moveTo>
                    <a:pt x="6702" y="1"/>
                  </a:moveTo>
                  <a:lnTo>
                    <a:pt x="6503" y="38"/>
                  </a:lnTo>
                  <a:lnTo>
                    <a:pt x="6310" y="74"/>
                  </a:lnTo>
                  <a:lnTo>
                    <a:pt x="6116" y="130"/>
                  </a:lnTo>
                  <a:lnTo>
                    <a:pt x="5917" y="203"/>
                  </a:lnTo>
                  <a:lnTo>
                    <a:pt x="5730" y="314"/>
                  </a:lnTo>
                  <a:lnTo>
                    <a:pt x="5537" y="424"/>
                  </a:lnTo>
                  <a:lnTo>
                    <a:pt x="5344" y="553"/>
                  </a:lnTo>
                  <a:lnTo>
                    <a:pt x="5157" y="682"/>
                  </a:lnTo>
                  <a:lnTo>
                    <a:pt x="4970" y="847"/>
                  </a:lnTo>
                  <a:lnTo>
                    <a:pt x="4784" y="1032"/>
                  </a:lnTo>
                  <a:lnTo>
                    <a:pt x="4604" y="1216"/>
                  </a:lnTo>
                  <a:lnTo>
                    <a:pt x="4423" y="1418"/>
                  </a:lnTo>
                  <a:lnTo>
                    <a:pt x="4243" y="1657"/>
                  </a:lnTo>
                  <a:lnTo>
                    <a:pt x="4069" y="1878"/>
                  </a:lnTo>
                  <a:lnTo>
                    <a:pt x="3889" y="2136"/>
                  </a:lnTo>
                  <a:lnTo>
                    <a:pt x="3722" y="2412"/>
                  </a:lnTo>
                  <a:lnTo>
                    <a:pt x="3548" y="2688"/>
                  </a:lnTo>
                  <a:lnTo>
                    <a:pt x="3380" y="2983"/>
                  </a:lnTo>
                  <a:lnTo>
                    <a:pt x="3219" y="3277"/>
                  </a:lnTo>
                  <a:lnTo>
                    <a:pt x="3058" y="3608"/>
                  </a:lnTo>
                  <a:lnTo>
                    <a:pt x="2898" y="3940"/>
                  </a:lnTo>
                  <a:lnTo>
                    <a:pt x="2743" y="4289"/>
                  </a:lnTo>
                  <a:lnTo>
                    <a:pt x="2589" y="4639"/>
                  </a:lnTo>
                  <a:lnTo>
                    <a:pt x="2440" y="5007"/>
                  </a:lnTo>
                  <a:lnTo>
                    <a:pt x="2292" y="5394"/>
                  </a:lnTo>
                  <a:lnTo>
                    <a:pt x="2151" y="5780"/>
                  </a:lnTo>
                  <a:lnTo>
                    <a:pt x="2016" y="6185"/>
                  </a:lnTo>
                  <a:lnTo>
                    <a:pt x="1880" y="6608"/>
                  </a:lnTo>
                  <a:lnTo>
                    <a:pt x="1745" y="7032"/>
                  </a:lnTo>
                  <a:lnTo>
                    <a:pt x="1616" y="7474"/>
                  </a:lnTo>
                  <a:lnTo>
                    <a:pt x="1494" y="7915"/>
                  </a:lnTo>
                  <a:lnTo>
                    <a:pt x="1378" y="8375"/>
                  </a:lnTo>
                  <a:lnTo>
                    <a:pt x="1262" y="8836"/>
                  </a:lnTo>
                  <a:lnTo>
                    <a:pt x="1146" y="9314"/>
                  </a:lnTo>
                  <a:lnTo>
                    <a:pt x="1043" y="9793"/>
                  </a:lnTo>
                  <a:lnTo>
                    <a:pt x="940" y="10290"/>
                  </a:lnTo>
                  <a:lnTo>
                    <a:pt x="844" y="10787"/>
                  </a:lnTo>
                  <a:lnTo>
                    <a:pt x="747" y="11302"/>
                  </a:lnTo>
                  <a:lnTo>
                    <a:pt x="664" y="11817"/>
                  </a:lnTo>
                  <a:lnTo>
                    <a:pt x="580" y="12351"/>
                  </a:lnTo>
                  <a:lnTo>
                    <a:pt x="503" y="12885"/>
                  </a:lnTo>
                  <a:lnTo>
                    <a:pt x="425" y="13419"/>
                  </a:lnTo>
                  <a:lnTo>
                    <a:pt x="361" y="13971"/>
                  </a:lnTo>
                  <a:lnTo>
                    <a:pt x="297" y="14523"/>
                  </a:lnTo>
                  <a:lnTo>
                    <a:pt x="239" y="15075"/>
                  </a:lnTo>
                  <a:lnTo>
                    <a:pt x="187" y="15646"/>
                  </a:lnTo>
                  <a:lnTo>
                    <a:pt x="142" y="16216"/>
                  </a:lnTo>
                  <a:lnTo>
                    <a:pt x="104" y="16787"/>
                  </a:lnTo>
                  <a:lnTo>
                    <a:pt x="71" y="17376"/>
                  </a:lnTo>
                  <a:lnTo>
                    <a:pt x="39" y="17965"/>
                  </a:lnTo>
                  <a:lnTo>
                    <a:pt x="20" y="18554"/>
                  </a:lnTo>
                  <a:lnTo>
                    <a:pt x="7" y="19327"/>
                  </a:lnTo>
                  <a:lnTo>
                    <a:pt x="1" y="20082"/>
                  </a:lnTo>
                  <a:lnTo>
                    <a:pt x="7" y="20836"/>
                  </a:lnTo>
                  <a:lnTo>
                    <a:pt x="26" y="21572"/>
                  </a:lnTo>
                  <a:lnTo>
                    <a:pt x="58" y="22309"/>
                  </a:lnTo>
                  <a:lnTo>
                    <a:pt x="97" y="23026"/>
                  </a:lnTo>
                  <a:lnTo>
                    <a:pt x="149" y="23726"/>
                  </a:lnTo>
                  <a:lnTo>
                    <a:pt x="207" y="24425"/>
                  </a:lnTo>
                  <a:lnTo>
                    <a:pt x="277" y="25106"/>
                  </a:lnTo>
                  <a:lnTo>
                    <a:pt x="361" y="25787"/>
                  </a:lnTo>
                  <a:lnTo>
                    <a:pt x="445" y="26450"/>
                  </a:lnTo>
                  <a:lnTo>
                    <a:pt x="548" y="27094"/>
                  </a:lnTo>
                  <a:lnTo>
                    <a:pt x="651" y="27720"/>
                  </a:lnTo>
                  <a:lnTo>
                    <a:pt x="767" y="28327"/>
                  </a:lnTo>
                  <a:lnTo>
                    <a:pt x="895" y="28935"/>
                  </a:lnTo>
                  <a:lnTo>
                    <a:pt x="1024" y="29524"/>
                  </a:lnTo>
                  <a:lnTo>
                    <a:pt x="1166" y="30094"/>
                  </a:lnTo>
                  <a:lnTo>
                    <a:pt x="1314" y="30665"/>
                  </a:lnTo>
                  <a:lnTo>
                    <a:pt x="1468" y="31199"/>
                  </a:lnTo>
                  <a:lnTo>
                    <a:pt x="1629" y="31732"/>
                  </a:lnTo>
                  <a:lnTo>
                    <a:pt x="1797" y="32229"/>
                  </a:lnTo>
                  <a:lnTo>
                    <a:pt x="1977" y="32726"/>
                  </a:lnTo>
                  <a:lnTo>
                    <a:pt x="2157" y="33205"/>
                  </a:lnTo>
                  <a:lnTo>
                    <a:pt x="2344" y="33665"/>
                  </a:lnTo>
                  <a:lnTo>
                    <a:pt x="2537" y="34107"/>
                  </a:lnTo>
                  <a:lnTo>
                    <a:pt x="2737" y="34512"/>
                  </a:lnTo>
                  <a:lnTo>
                    <a:pt x="2936" y="34917"/>
                  </a:lnTo>
                  <a:lnTo>
                    <a:pt x="3149" y="35303"/>
                  </a:lnTo>
                  <a:lnTo>
                    <a:pt x="3361" y="35671"/>
                  </a:lnTo>
                  <a:lnTo>
                    <a:pt x="3580" y="36003"/>
                  </a:lnTo>
                  <a:lnTo>
                    <a:pt x="3799" y="36334"/>
                  </a:lnTo>
                  <a:lnTo>
                    <a:pt x="4024" y="36628"/>
                  </a:lnTo>
                  <a:lnTo>
                    <a:pt x="4082" y="36628"/>
                  </a:lnTo>
                  <a:lnTo>
                    <a:pt x="4295" y="36886"/>
                  </a:lnTo>
                  <a:lnTo>
                    <a:pt x="4507" y="37125"/>
                  </a:lnTo>
                  <a:lnTo>
                    <a:pt x="4719" y="37346"/>
                  </a:lnTo>
                  <a:lnTo>
                    <a:pt x="4938" y="37549"/>
                  </a:lnTo>
                  <a:lnTo>
                    <a:pt x="5157" y="37733"/>
                  </a:lnTo>
                  <a:lnTo>
                    <a:pt x="5376" y="37898"/>
                  </a:lnTo>
                  <a:lnTo>
                    <a:pt x="5595" y="38046"/>
                  </a:lnTo>
                  <a:lnTo>
                    <a:pt x="5814" y="38174"/>
                  </a:lnTo>
                  <a:lnTo>
                    <a:pt x="6039" y="38285"/>
                  </a:lnTo>
                  <a:lnTo>
                    <a:pt x="6264" y="38377"/>
                  </a:lnTo>
                  <a:lnTo>
                    <a:pt x="6490" y="38451"/>
                  </a:lnTo>
                  <a:lnTo>
                    <a:pt x="6715" y="38487"/>
                  </a:lnTo>
                  <a:lnTo>
                    <a:pt x="6947" y="38506"/>
                  </a:lnTo>
                  <a:lnTo>
                    <a:pt x="7172" y="38506"/>
                  </a:lnTo>
                  <a:lnTo>
                    <a:pt x="7404" y="38487"/>
                  </a:lnTo>
                  <a:lnTo>
                    <a:pt x="7636" y="38432"/>
                  </a:lnTo>
                  <a:lnTo>
                    <a:pt x="7842" y="38377"/>
                  </a:lnTo>
                  <a:lnTo>
                    <a:pt x="8054" y="38285"/>
                  </a:lnTo>
                  <a:lnTo>
                    <a:pt x="8260" y="38174"/>
                  </a:lnTo>
                  <a:lnTo>
                    <a:pt x="8466" y="38046"/>
                  </a:lnTo>
                  <a:lnTo>
                    <a:pt x="8666" y="37917"/>
                  </a:lnTo>
                  <a:lnTo>
                    <a:pt x="8865" y="37751"/>
                  </a:lnTo>
                  <a:lnTo>
                    <a:pt x="9058" y="37567"/>
                  </a:lnTo>
                  <a:lnTo>
                    <a:pt x="9252" y="37383"/>
                  </a:lnTo>
                  <a:lnTo>
                    <a:pt x="9438" y="37162"/>
                  </a:lnTo>
                  <a:lnTo>
                    <a:pt x="9625" y="36941"/>
                  </a:lnTo>
                  <a:lnTo>
                    <a:pt x="9805" y="36702"/>
                  </a:lnTo>
                  <a:lnTo>
                    <a:pt x="9986" y="36444"/>
                  </a:lnTo>
                  <a:lnTo>
                    <a:pt x="10166" y="36168"/>
                  </a:lnTo>
                  <a:lnTo>
                    <a:pt x="10333" y="35874"/>
                  </a:lnTo>
                  <a:lnTo>
                    <a:pt x="10507" y="35579"/>
                  </a:lnTo>
                  <a:lnTo>
                    <a:pt x="10668" y="35248"/>
                  </a:lnTo>
                  <a:lnTo>
                    <a:pt x="10829" y="34917"/>
                  </a:lnTo>
                  <a:lnTo>
                    <a:pt x="10990" y="34585"/>
                  </a:lnTo>
                  <a:lnTo>
                    <a:pt x="11144" y="34217"/>
                  </a:lnTo>
                  <a:lnTo>
                    <a:pt x="11292" y="33849"/>
                  </a:lnTo>
                  <a:lnTo>
                    <a:pt x="11440" y="33463"/>
                  </a:lnTo>
                  <a:lnTo>
                    <a:pt x="11582" y="33076"/>
                  </a:lnTo>
                  <a:lnTo>
                    <a:pt x="11724" y="32671"/>
                  </a:lnTo>
                  <a:lnTo>
                    <a:pt x="11859" y="32248"/>
                  </a:lnTo>
                  <a:lnTo>
                    <a:pt x="11988" y="31824"/>
                  </a:lnTo>
                  <a:lnTo>
                    <a:pt x="12116" y="31383"/>
                  </a:lnTo>
                  <a:lnTo>
                    <a:pt x="12239" y="30941"/>
                  </a:lnTo>
                  <a:lnTo>
                    <a:pt x="12355" y="30481"/>
                  </a:lnTo>
                  <a:lnTo>
                    <a:pt x="12470" y="30021"/>
                  </a:lnTo>
                  <a:lnTo>
                    <a:pt x="12580" y="29542"/>
                  </a:lnTo>
                  <a:lnTo>
                    <a:pt x="12683" y="29064"/>
                  </a:lnTo>
                  <a:lnTo>
                    <a:pt x="12786" y="28567"/>
                  </a:lnTo>
                  <a:lnTo>
                    <a:pt x="12883" y="28070"/>
                  </a:lnTo>
                  <a:lnTo>
                    <a:pt x="12973" y="27554"/>
                  </a:lnTo>
                  <a:lnTo>
                    <a:pt x="13056" y="27039"/>
                  </a:lnTo>
                  <a:lnTo>
                    <a:pt x="13140" y="26524"/>
                  </a:lnTo>
                  <a:lnTo>
                    <a:pt x="13217" y="25990"/>
                  </a:lnTo>
                  <a:lnTo>
                    <a:pt x="13288" y="25474"/>
                  </a:lnTo>
                  <a:lnTo>
                    <a:pt x="13352" y="24922"/>
                  </a:lnTo>
                  <a:lnTo>
                    <a:pt x="13417" y="24388"/>
                  </a:lnTo>
                  <a:lnTo>
                    <a:pt x="13468" y="23836"/>
                  </a:lnTo>
                  <a:lnTo>
                    <a:pt x="13520" y="23284"/>
                  </a:lnTo>
                  <a:lnTo>
                    <a:pt x="13571" y="22732"/>
                  </a:lnTo>
                  <a:lnTo>
                    <a:pt x="13610" y="22161"/>
                  </a:lnTo>
                  <a:lnTo>
                    <a:pt x="13642" y="21609"/>
                  </a:lnTo>
                  <a:lnTo>
                    <a:pt x="13674" y="21039"/>
                  </a:lnTo>
                  <a:lnTo>
                    <a:pt x="13700" y="20468"/>
                  </a:lnTo>
                  <a:lnTo>
                    <a:pt x="13719" y="19897"/>
                  </a:lnTo>
                  <a:lnTo>
                    <a:pt x="13732" y="19327"/>
                  </a:lnTo>
                  <a:lnTo>
                    <a:pt x="13739" y="18756"/>
                  </a:lnTo>
                  <a:lnTo>
                    <a:pt x="13739" y="18186"/>
                  </a:lnTo>
                  <a:lnTo>
                    <a:pt x="13739" y="17597"/>
                  </a:lnTo>
                  <a:lnTo>
                    <a:pt x="13726" y="17026"/>
                  </a:lnTo>
                  <a:lnTo>
                    <a:pt x="13713" y="16456"/>
                  </a:lnTo>
                  <a:lnTo>
                    <a:pt x="13687" y="15867"/>
                  </a:lnTo>
                  <a:lnTo>
                    <a:pt x="13661" y="15296"/>
                  </a:lnTo>
                  <a:lnTo>
                    <a:pt x="13629" y="14725"/>
                  </a:lnTo>
                  <a:lnTo>
                    <a:pt x="13584" y="14155"/>
                  </a:lnTo>
                  <a:lnTo>
                    <a:pt x="13539" y="13584"/>
                  </a:lnTo>
                  <a:lnTo>
                    <a:pt x="13488" y="13014"/>
                  </a:lnTo>
                  <a:lnTo>
                    <a:pt x="13430" y="12462"/>
                  </a:lnTo>
                  <a:lnTo>
                    <a:pt x="13365" y="11891"/>
                  </a:lnTo>
                  <a:lnTo>
                    <a:pt x="13295" y="11339"/>
                  </a:lnTo>
                  <a:lnTo>
                    <a:pt x="13211" y="10787"/>
                  </a:lnTo>
                  <a:lnTo>
                    <a:pt x="13146" y="10345"/>
                  </a:lnTo>
                  <a:lnTo>
                    <a:pt x="13069" y="9903"/>
                  </a:lnTo>
                  <a:lnTo>
                    <a:pt x="12992" y="9498"/>
                  </a:lnTo>
                  <a:lnTo>
                    <a:pt x="12915" y="9093"/>
                  </a:lnTo>
                  <a:lnTo>
                    <a:pt x="12831" y="8688"/>
                  </a:lnTo>
                  <a:lnTo>
                    <a:pt x="12741" y="8302"/>
                  </a:lnTo>
                  <a:lnTo>
                    <a:pt x="12644" y="7915"/>
                  </a:lnTo>
                  <a:lnTo>
                    <a:pt x="12554" y="7566"/>
                  </a:lnTo>
                  <a:lnTo>
                    <a:pt x="12451" y="7197"/>
                  </a:lnTo>
                  <a:lnTo>
                    <a:pt x="12348" y="6848"/>
                  </a:lnTo>
                  <a:lnTo>
                    <a:pt x="12245" y="6516"/>
                  </a:lnTo>
                  <a:lnTo>
                    <a:pt x="12136" y="6204"/>
                  </a:lnTo>
                  <a:lnTo>
                    <a:pt x="12026" y="5891"/>
                  </a:lnTo>
                  <a:lnTo>
                    <a:pt x="11917" y="5578"/>
                  </a:lnTo>
                  <a:lnTo>
                    <a:pt x="11795" y="5283"/>
                  </a:lnTo>
                  <a:lnTo>
                    <a:pt x="11679" y="5007"/>
                  </a:lnTo>
                  <a:lnTo>
                    <a:pt x="11556" y="4731"/>
                  </a:lnTo>
                  <a:lnTo>
                    <a:pt x="11434" y="4473"/>
                  </a:lnTo>
                  <a:lnTo>
                    <a:pt x="11305" y="4216"/>
                  </a:lnTo>
                  <a:lnTo>
                    <a:pt x="11183" y="3976"/>
                  </a:lnTo>
                  <a:lnTo>
                    <a:pt x="11048" y="3737"/>
                  </a:lnTo>
                  <a:lnTo>
                    <a:pt x="10919" y="3516"/>
                  </a:lnTo>
                  <a:lnTo>
                    <a:pt x="10784" y="3314"/>
                  </a:lnTo>
                  <a:lnTo>
                    <a:pt x="10649" y="3111"/>
                  </a:lnTo>
                  <a:lnTo>
                    <a:pt x="10372" y="2743"/>
                  </a:lnTo>
                  <a:lnTo>
                    <a:pt x="10095" y="2412"/>
                  </a:lnTo>
                  <a:lnTo>
                    <a:pt x="9812" y="2117"/>
                  </a:lnTo>
                  <a:lnTo>
                    <a:pt x="9522" y="1860"/>
                  </a:lnTo>
                  <a:lnTo>
                    <a:pt x="9464" y="1786"/>
                  </a:lnTo>
                  <a:lnTo>
                    <a:pt x="9406" y="1694"/>
                  </a:lnTo>
                  <a:lnTo>
                    <a:pt x="9290" y="1455"/>
                  </a:lnTo>
                  <a:lnTo>
                    <a:pt x="9091" y="1216"/>
                  </a:lnTo>
                  <a:lnTo>
                    <a:pt x="8898" y="1013"/>
                  </a:lnTo>
                  <a:lnTo>
                    <a:pt x="8698" y="811"/>
                  </a:lnTo>
                  <a:lnTo>
                    <a:pt x="8492" y="645"/>
                  </a:lnTo>
                  <a:lnTo>
                    <a:pt x="8292" y="498"/>
                  </a:lnTo>
                  <a:lnTo>
                    <a:pt x="8093" y="369"/>
                  </a:lnTo>
                  <a:lnTo>
                    <a:pt x="7893" y="258"/>
                  </a:lnTo>
                  <a:lnTo>
                    <a:pt x="7694" y="166"/>
                  </a:lnTo>
                  <a:lnTo>
                    <a:pt x="7494" y="93"/>
                  </a:lnTo>
                  <a:lnTo>
                    <a:pt x="7295" y="38"/>
                  </a:lnTo>
                  <a:lnTo>
                    <a:pt x="7095" y="19"/>
                  </a:lnTo>
                  <a:lnTo>
                    <a:pt x="689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-2901250" y="-15720175"/>
              <a:ext cx="2802225" cy="3613075"/>
            </a:xfrm>
            <a:custGeom>
              <a:avLst/>
              <a:gdLst/>
              <a:ahLst/>
              <a:cxnLst/>
              <a:rect l="l" t="t" r="r" b="b"/>
              <a:pathLst>
                <a:path w="112089" h="144523" extrusionOk="0">
                  <a:moveTo>
                    <a:pt x="3084" y="12351"/>
                  </a:moveTo>
                  <a:lnTo>
                    <a:pt x="3194" y="12424"/>
                  </a:lnTo>
                  <a:lnTo>
                    <a:pt x="3303" y="12517"/>
                  </a:lnTo>
                  <a:lnTo>
                    <a:pt x="3419" y="12609"/>
                  </a:lnTo>
                  <a:lnTo>
                    <a:pt x="3542" y="12682"/>
                  </a:lnTo>
                  <a:lnTo>
                    <a:pt x="7752" y="12848"/>
                  </a:lnTo>
                  <a:lnTo>
                    <a:pt x="11969" y="13050"/>
                  </a:lnTo>
                  <a:lnTo>
                    <a:pt x="16192" y="13271"/>
                  </a:lnTo>
                  <a:lnTo>
                    <a:pt x="20408" y="13510"/>
                  </a:lnTo>
                  <a:lnTo>
                    <a:pt x="28855" y="14026"/>
                  </a:lnTo>
                  <a:lnTo>
                    <a:pt x="37308" y="14578"/>
                  </a:lnTo>
                  <a:lnTo>
                    <a:pt x="41531" y="14836"/>
                  </a:lnTo>
                  <a:lnTo>
                    <a:pt x="45760" y="15093"/>
                  </a:lnTo>
                  <a:lnTo>
                    <a:pt x="49990" y="15333"/>
                  </a:lnTo>
                  <a:lnTo>
                    <a:pt x="54220" y="15553"/>
                  </a:lnTo>
                  <a:lnTo>
                    <a:pt x="58449" y="15738"/>
                  </a:lnTo>
                  <a:lnTo>
                    <a:pt x="62679" y="15903"/>
                  </a:lnTo>
                  <a:lnTo>
                    <a:pt x="66909" y="16032"/>
                  </a:lnTo>
                  <a:lnTo>
                    <a:pt x="69020" y="16069"/>
                  </a:lnTo>
                  <a:lnTo>
                    <a:pt x="71138" y="16106"/>
                  </a:lnTo>
                  <a:lnTo>
                    <a:pt x="73449" y="16142"/>
                  </a:lnTo>
                  <a:lnTo>
                    <a:pt x="75760" y="16179"/>
                  </a:lnTo>
                  <a:lnTo>
                    <a:pt x="80389" y="16179"/>
                  </a:lnTo>
                  <a:lnTo>
                    <a:pt x="82700" y="16161"/>
                  </a:lnTo>
                  <a:lnTo>
                    <a:pt x="85012" y="16106"/>
                  </a:lnTo>
                  <a:lnTo>
                    <a:pt x="87323" y="16050"/>
                  </a:lnTo>
                  <a:lnTo>
                    <a:pt x="89634" y="15958"/>
                  </a:lnTo>
                  <a:lnTo>
                    <a:pt x="91939" y="15866"/>
                  </a:lnTo>
                  <a:lnTo>
                    <a:pt x="94250" y="15738"/>
                  </a:lnTo>
                  <a:lnTo>
                    <a:pt x="96561" y="15590"/>
                  </a:lnTo>
                  <a:lnTo>
                    <a:pt x="98866" y="15425"/>
                  </a:lnTo>
                  <a:lnTo>
                    <a:pt x="101170" y="15222"/>
                  </a:lnTo>
                  <a:lnTo>
                    <a:pt x="103475" y="15001"/>
                  </a:lnTo>
                  <a:lnTo>
                    <a:pt x="105780" y="14744"/>
                  </a:lnTo>
                  <a:lnTo>
                    <a:pt x="108085" y="14468"/>
                  </a:lnTo>
                  <a:lnTo>
                    <a:pt x="108097" y="14652"/>
                  </a:lnTo>
                  <a:lnTo>
                    <a:pt x="108117" y="14836"/>
                  </a:lnTo>
                  <a:lnTo>
                    <a:pt x="108142" y="15020"/>
                  </a:lnTo>
                  <a:lnTo>
                    <a:pt x="108175" y="15185"/>
                  </a:lnTo>
                  <a:lnTo>
                    <a:pt x="108220" y="15333"/>
                  </a:lnTo>
                  <a:lnTo>
                    <a:pt x="108265" y="15480"/>
                  </a:lnTo>
                  <a:lnTo>
                    <a:pt x="108329" y="15590"/>
                  </a:lnTo>
                  <a:lnTo>
                    <a:pt x="108400" y="15701"/>
                  </a:lnTo>
                  <a:lnTo>
                    <a:pt x="108439" y="15811"/>
                  </a:lnTo>
                  <a:lnTo>
                    <a:pt x="108464" y="15848"/>
                  </a:lnTo>
                  <a:lnTo>
                    <a:pt x="108484" y="15866"/>
                  </a:lnTo>
                  <a:lnTo>
                    <a:pt x="108432" y="16014"/>
                  </a:lnTo>
                  <a:lnTo>
                    <a:pt x="108381" y="16179"/>
                  </a:lnTo>
                  <a:lnTo>
                    <a:pt x="108336" y="16363"/>
                  </a:lnTo>
                  <a:lnTo>
                    <a:pt x="108297" y="16529"/>
                  </a:lnTo>
                  <a:lnTo>
                    <a:pt x="108258" y="16713"/>
                  </a:lnTo>
                  <a:lnTo>
                    <a:pt x="108226" y="16897"/>
                  </a:lnTo>
                  <a:lnTo>
                    <a:pt x="108194" y="17100"/>
                  </a:lnTo>
                  <a:lnTo>
                    <a:pt x="108168" y="17302"/>
                  </a:lnTo>
                  <a:lnTo>
                    <a:pt x="108149" y="17504"/>
                  </a:lnTo>
                  <a:lnTo>
                    <a:pt x="108130" y="17707"/>
                  </a:lnTo>
                  <a:lnTo>
                    <a:pt x="108117" y="17909"/>
                  </a:lnTo>
                  <a:lnTo>
                    <a:pt x="108104" y="18112"/>
                  </a:lnTo>
                  <a:lnTo>
                    <a:pt x="108097" y="18333"/>
                  </a:lnTo>
                  <a:lnTo>
                    <a:pt x="108097" y="18554"/>
                  </a:lnTo>
                  <a:lnTo>
                    <a:pt x="108104" y="18756"/>
                  </a:lnTo>
                  <a:lnTo>
                    <a:pt x="108110" y="18977"/>
                  </a:lnTo>
                  <a:lnTo>
                    <a:pt x="108130" y="19308"/>
                  </a:lnTo>
                  <a:lnTo>
                    <a:pt x="108155" y="19621"/>
                  </a:lnTo>
                  <a:lnTo>
                    <a:pt x="108188" y="19916"/>
                  </a:lnTo>
                  <a:lnTo>
                    <a:pt x="108226" y="20192"/>
                  </a:lnTo>
                  <a:lnTo>
                    <a:pt x="108271" y="20449"/>
                  </a:lnTo>
                  <a:lnTo>
                    <a:pt x="108316" y="20689"/>
                  </a:lnTo>
                  <a:lnTo>
                    <a:pt x="108374" y="20928"/>
                  </a:lnTo>
                  <a:lnTo>
                    <a:pt x="108432" y="21130"/>
                  </a:lnTo>
                  <a:lnTo>
                    <a:pt x="108490" y="21333"/>
                  </a:lnTo>
                  <a:lnTo>
                    <a:pt x="108561" y="21499"/>
                  </a:lnTo>
                  <a:lnTo>
                    <a:pt x="108632" y="21664"/>
                  </a:lnTo>
                  <a:lnTo>
                    <a:pt x="108703" y="21811"/>
                  </a:lnTo>
                  <a:lnTo>
                    <a:pt x="108780" y="21940"/>
                  </a:lnTo>
                  <a:lnTo>
                    <a:pt x="108857" y="22069"/>
                  </a:lnTo>
                  <a:lnTo>
                    <a:pt x="108941" y="22161"/>
                  </a:lnTo>
                  <a:lnTo>
                    <a:pt x="109024" y="22253"/>
                  </a:lnTo>
                  <a:lnTo>
                    <a:pt x="108941" y="23689"/>
                  </a:lnTo>
                  <a:lnTo>
                    <a:pt x="108857" y="25124"/>
                  </a:lnTo>
                  <a:lnTo>
                    <a:pt x="108786" y="26579"/>
                  </a:lnTo>
                  <a:lnTo>
                    <a:pt x="108715" y="28014"/>
                  </a:lnTo>
                  <a:lnTo>
                    <a:pt x="108645" y="29468"/>
                  </a:lnTo>
                  <a:lnTo>
                    <a:pt x="108580" y="30904"/>
                  </a:lnTo>
                  <a:lnTo>
                    <a:pt x="108522" y="32358"/>
                  </a:lnTo>
                  <a:lnTo>
                    <a:pt x="108471" y="33794"/>
                  </a:lnTo>
                  <a:lnTo>
                    <a:pt x="108374" y="36683"/>
                  </a:lnTo>
                  <a:lnTo>
                    <a:pt x="108291" y="39573"/>
                  </a:lnTo>
                  <a:lnTo>
                    <a:pt x="108213" y="42481"/>
                  </a:lnTo>
                  <a:lnTo>
                    <a:pt x="108155" y="45371"/>
                  </a:lnTo>
                  <a:lnTo>
                    <a:pt x="108104" y="48261"/>
                  </a:lnTo>
                  <a:lnTo>
                    <a:pt x="108059" y="51169"/>
                  </a:lnTo>
                  <a:lnTo>
                    <a:pt x="108020" y="54058"/>
                  </a:lnTo>
                  <a:lnTo>
                    <a:pt x="107988" y="56967"/>
                  </a:lnTo>
                  <a:lnTo>
                    <a:pt x="107936" y="62764"/>
                  </a:lnTo>
                  <a:lnTo>
                    <a:pt x="107885" y="68562"/>
                  </a:lnTo>
                  <a:lnTo>
                    <a:pt x="106417" y="68120"/>
                  </a:lnTo>
                  <a:lnTo>
                    <a:pt x="104949" y="67716"/>
                  </a:lnTo>
                  <a:lnTo>
                    <a:pt x="103488" y="67329"/>
                  </a:lnTo>
                  <a:lnTo>
                    <a:pt x="102020" y="66979"/>
                  </a:lnTo>
                  <a:lnTo>
                    <a:pt x="100552" y="66630"/>
                  </a:lnTo>
                  <a:lnTo>
                    <a:pt x="99085" y="66298"/>
                  </a:lnTo>
                  <a:lnTo>
                    <a:pt x="97617" y="65985"/>
                  </a:lnTo>
                  <a:lnTo>
                    <a:pt x="96149" y="65691"/>
                  </a:lnTo>
                  <a:lnTo>
                    <a:pt x="93213" y="65139"/>
                  </a:lnTo>
                  <a:lnTo>
                    <a:pt x="90278" y="64605"/>
                  </a:lnTo>
                  <a:lnTo>
                    <a:pt x="84413" y="63574"/>
                  </a:lnTo>
                  <a:lnTo>
                    <a:pt x="84342" y="63556"/>
                  </a:lnTo>
                  <a:lnTo>
                    <a:pt x="84265" y="63556"/>
                  </a:lnTo>
                  <a:lnTo>
                    <a:pt x="84123" y="63593"/>
                  </a:lnTo>
                  <a:lnTo>
                    <a:pt x="83988" y="63666"/>
                  </a:lnTo>
                  <a:lnTo>
                    <a:pt x="83853" y="63777"/>
                  </a:lnTo>
                  <a:lnTo>
                    <a:pt x="83724" y="63924"/>
                  </a:lnTo>
                  <a:lnTo>
                    <a:pt x="83608" y="64108"/>
                  </a:lnTo>
                  <a:lnTo>
                    <a:pt x="83492" y="64329"/>
                  </a:lnTo>
                  <a:lnTo>
                    <a:pt x="83383" y="64568"/>
                  </a:lnTo>
                  <a:lnTo>
                    <a:pt x="83280" y="64826"/>
                  </a:lnTo>
                  <a:lnTo>
                    <a:pt x="83183" y="65120"/>
                  </a:lnTo>
                  <a:lnTo>
                    <a:pt x="83093" y="65433"/>
                  </a:lnTo>
                  <a:lnTo>
                    <a:pt x="83009" y="65746"/>
                  </a:lnTo>
                  <a:lnTo>
                    <a:pt x="82939" y="66096"/>
                  </a:lnTo>
                  <a:lnTo>
                    <a:pt x="82868" y="66446"/>
                  </a:lnTo>
                  <a:lnTo>
                    <a:pt x="82810" y="66795"/>
                  </a:lnTo>
                  <a:lnTo>
                    <a:pt x="82758" y="67163"/>
                  </a:lnTo>
                  <a:lnTo>
                    <a:pt x="81870" y="74176"/>
                  </a:lnTo>
                  <a:lnTo>
                    <a:pt x="80982" y="81207"/>
                  </a:lnTo>
                  <a:lnTo>
                    <a:pt x="80093" y="88220"/>
                  </a:lnTo>
                  <a:lnTo>
                    <a:pt x="79205" y="95232"/>
                  </a:lnTo>
                  <a:lnTo>
                    <a:pt x="78876" y="91809"/>
                  </a:lnTo>
                  <a:lnTo>
                    <a:pt x="78542" y="88385"/>
                  </a:lnTo>
                  <a:lnTo>
                    <a:pt x="78188" y="84999"/>
                  </a:lnTo>
                  <a:lnTo>
                    <a:pt x="77827" y="81612"/>
                  </a:lnTo>
                  <a:lnTo>
                    <a:pt x="77454" y="78244"/>
                  </a:lnTo>
                  <a:lnTo>
                    <a:pt x="77061" y="74875"/>
                  </a:lnTo>
                  <a:lnTo>
                    <a:pt x="76662" y="71544"/>
                  </a:lnTo>
                  <a:lnTo>
                    <a:pt x="76250" y="68194"/>
                  </a:lnTo>
                  <a:lnTo>
                    <a:pt x="75825" y="64863"/>
                  </a:lnTo>
                  <a:lnTo>
                    <a:pt x="75387" y="61550"/>
                  </a:lnTo>
                  <a:lnTo>
                    <a:pt x="74936" y="58237"/>
                  </a:lnTo>
                  <a:lnTo>
                    <a:pt x="74473" y="54923"/>
                  </a:lnTo>
                  <a:lnTo>
                    <a:pt x="73997" y="51629"/>
                  </a:lnTo>
                  <a:lnTo>
                    <a:pt x="73507" y="48316"/>
                  </a:lnTo>
                  <a:lnTo>
                    <a:pt x="72999" y="45021"/>
                  </a:lnTo>
                  <a:lnTo>
                    <a:pt x="72484" y="41727"/>
                  </a:lnTo>
                  <a:lnTo>
                    <a:pt x="72426" y="41395"/>
                  </a:lnTo>
                  <a:lnTo>
                    <a:pt x="72361" y="41101"/>
                  </a:lnTo>
                  <a:lnTo>
                    <a:pt x="72297" y="40825"/>
                  </a:lnTo>
                  <a:lnTo>
                    <a:pt x="72220" y="40567"/>
                  </a:lnTo>
                  <a:lnTo>
                    <a:pt x="72149" y="40328"/>
                  </a:lnTo>
                  <a:lnTo>
                    <a:pt x="72065" y="40125"/>
                  </a:lnTo>
                  <a:lnTo>
                    <a:pt x="71982" y="39941"/>
                  </a:lnTo>
                  <a:lnTo>
                    <a:pt x="71891" y="39776"/>
                  </a:lnTo>
                  <a:lnTo>
                    <a:pt x="71801" y="39628"/>
                  </a:lnTo>
                  <a:lnTo>
                    <a:pt x="71705" y="39518"/>
                  </a:lnTo>
                  <a:lnTo>
                    <a:pt x="71608" y="39407"/>
                  </a:lnTo>
                  <a:lnTo>
                    <a:pt x="71512" y="39334"/>
                  </a:lnTo>
                  <a:lnTo>
                    <a:pt x="71415" y="39260"/>
                  </a:lnTo>
                  <a:lnTo>
                    <a:pt x="71312" y="39223"/>
                  </a:lnTo>
                  <a:lnTo>
                    <a:pt x="71209" y="39187"/>
                  </a:lnTo>
                  <a:lnTo>
                    <a:pt x="71106" y="39187"/>
                  </a:lnTo>
                  <a:lnTo>
                    <a:pt x="70958" y="39205"/>
                  </a:lnTo>
                  <a:lnTo>
                    <a:pt x="70803" y="39260"/>
                  </a:lnTo>
                  <a:lnTo>
                    <a:pt x="70655" y="39334"/>
                  </a:lnTo>
                  <a:lnTo>
                    <a:pt x="70501" y="39463"/>
                  </a:lnTo>
                  <a:lnTo>
                    <a:pt x="70353" y="39610"/>
                  </a:lnTo>
                  <a:lnTo>
                    <a:pt x="70211" y="39794"/>
                  </a:lnTo>
                  <a:lnTo>
                    <a:pt x="70069" y="40015"/>
                  </a:lnTo>
                  <a:lnTo>
                    <a:pt x="69928" y="40254"/>
                  </a:lnTo>
                  <a:lnTo>
                    <a:pt x="69799" y="40512"/>
                  </a:lnTo>
                  <a:lnTo>
                    <a:pt x="69677" y="40806"/>
                  </a:lnTo>
                  <a:lnTo>
                    <a:pt x="69567" y="41119"/>
                  </a:lnTo>
                  <a:lnTo>
                    <a:pt x="69464" y="41469"/>
                  </a:lnTo>
                  <a:lnTo>
                    <a:pt x="69368" y="41819"/>
                  </a:lnTo>
                  <a:lnTo>
                    <a:pt x="69284" y="42205"/>
                  </a:lnTo>
                  <a:lnTo>
                    <a:pt x="69220" y="42610"/>
                  </a:lnTo>
                  <a:lnTo>
                    <a:pt x="69188" y="42812"/>
                  </a:lnTo>
                  <a:lnTo>
                    <a:pt x="69162" y="43033"/>
                  </a:lnTo>
                  <a:lnTo>
                    <a:pt x="68801" y="45960"/>
                  </a:lnTo>
                  <a:lnTo>
                    <a:pt x="68454" y="48886"/>
                  </a:lnTo>
                  <a:lnTo>
                    <a:pt x="68112" y="51831"/>
                  </a:lnTo>
                  <a:lnTo>
                    <a:pt x="67778" y="54758"/>
                  </a:lnTo>
                  <a:lnTo>
                    <a:pt x="67456" y="57684"/>
                  </a:lnTo>
                  <a:lnTo>
                    <a:pt x="67140" y="60629"/>
                  </a:lnTo>
                  <a:lnTo>
                    <a:pt x="66831" y="63574"/>
                  </a:lnTo>
                  <a:lnTo>
                    <a:pt x="66535" y="66519"/>
                  </a:lnTo>
                  <a:lnTo>
                    <a:pt x="66245" y="69464"/>
                  </a:lnTo>
                  <a:lnTo>
                    <a:pt x="65969" y="72427"/>
                  </a:lnTo>
                  <a:lnTo>
                    <a:pt x="65698" y="75391"/>
                  </a:lnTo>
                  <a:lnTo>
                    <a:pt x="65434" y="78372"/>
                  </a:lnTo>
                  <a:lnTo>
                    <a:pt x="65183" y="81336"/>
                  </a:lnTo>
                  <a:lnTo>
                    <a:pt x="64939" y="84318"/>
                  </a:lnTo>
                  <a:lnTo>
                    <a:pt x="64700" y="87318"/>
                  </a:lnTo>
                  <a:lnTo>
                    <a:pt x="64469" y="90318"/>
                  </a:lnTo>
                  <a:lnTo>
                    <a:pt x="62969" y="75391"/>
                  </a:lnTo>
                  <a:lnTo>
                    <a:pt x="61462" y="60464"/>
                  </a:lnTo>
                  <a:lnTo>
                    <a:pt x="61417" y="60077"/>
                  </a:lnTo>
                  <a:lnTo>
                    <a:pt x="61353" y="59691"/>
                  </a:lnTo>
                  <a:lnTo>
                    <a:pt x="61282" y="59322"/>
                  </a:lnTo>
                  <a:lnTo>
                    <a:pt x="61198" y="58954"/>
                  </a:lnTo>
                  <a:lnTo>
                    <a:pt x="61102" y="58605"/>
                  </a:lnTo>
                  <a:lnTo>
                    <a:pt x="61005" y="58273"/>
                  </a:lnTo>
                  <a:lnTo>
                    <a:pt x="60889" y="57960"/>
                  </a:lnTo>
                  <a:lnTo>
                    <a:pt x="60773" y="57666"/>
                  </a:lnTo>
                  <a:lnTo>
                    <a:pt x="60651" y="57390"/>
                  </a:lnTo>
                  <a:lnTo>
                    <a:pt x="60516" y="57169"/>
                  </a:lnTo>
                  <a:lnTo>
                    <a:pt x="60381" y="56948"/>
                  </a:lnTo>
                  <a:lnTo>
                    <a:pt x="60239" y="56782"/>
                  </a:lnTo>
                  <a:lnTo>
                    <a:pt x="60091" y="56654"/>
                  </a:lnTo>
                  <a:lnTo>
                    <a:pt x="60014" y="56598"/>
                  </a:lnTo>
                  <a:lnTo>
                    <a:pt x="59943" y="56562"/>
                  </a:lnTo>
                  <a:lnTo>
                    <a:pt x="59866" y="56543"/>
                  </a:lnTo>
                  <a:lnTo>
                    <a:pt x="59788" y="56525"/>
                  </a:lnTo>
                  <a:lnTo>
                    <a:pt x="59634" y="56525"/>
                  </a:lnTo>
                  <a:lnTo>
                    <a:pt x="54374" y="57813"/>
                  </a:lnTo>
                  <a:lnTo>
                    <a:pt x="49115" y="59065"/>
                  </a:lnTo>
                  <a:lnTo>
                    <a:pt x="43855" y="60335"/>
                  </a:lnTo>
                  <a:lnTo>
                    <a:pt x="38595" y="61605"/>
                  </a:lnTo>
                  <a:lnTo>
                    <a:pt x="38505" y="61623"/>
                  </a:lnTo>
                  <a:lnTo>
                    <a:pt x="38415" y="61660"/>
                  </a:lnTo>
                  <a:lnTo>
                    <a:pt x="38325" y="61697"/>
                  </a:lnTo>
                  <a:lnTo>
                    <a:pt x="38235" y="61752"/>
                  </a:lnTo>
                  <a:lnTo>
                    <a:pt x="38054" y="61899"/>
                  </a:lnTo>
                  <a:lnTo>
                    <a:pt x="37887" y="62083"/>
                  </a:lnTo>
                  <a:lnTo>
                    <a:pt x="37720" y="62304"/>
                  </a:lnTo>
                  <a:lnTo>
                    <a:pt x="37636" y="62433"/>
                  </a:lnTo>
                  <a:lnTo>
                    <a:pt x="37559" y="62562"/>
                  </a:lnTo>
                  <a:lnTo>
                    <a:pt x="37481" y="62709"/>
                  </a:lnTo>
                  <a:lnTo>
                    <a:pt x="37404" y="62856"/>
                  </a:lnTo>
                  <a:lnTo>
                    <a:pt x="37333" y="63022"/>
                  </a:lnTo>
                  <a:lnTo>
                    <a:pt x="37269" y="63206"/>
                  </a:lnTo>
                  <a:lnTo>
                    <a:pt x="37205" y="63372"/>
                  </a:lnTo>
                  <a:lnTo>
                    <a:pt x="37140" y="63574"/>
                  </a:lnTo>
                  <a:lnTo>
                    <a:pt x="37082" y="63758"/>
                  </a:lnTo>
                  <a:lnTo>
                    <a:pt x="37024" y="63979"/>
                  </a:lnTo>
                  <a:lnTo>
                    <a:pt x="36973" y="64182"/>
                  </a:lnTo>
                  <a:lnTo>
                    <a:pt x="36928" y="64402"/>
                  </a:lnTo>
                  <a:lnTo>
                    <a:pt x="36883" y="64642"/>
                  </a:lnTo>
                  <a:lnTo>
                    <a:pt x="36844" y="64863"/>
                  </a:lnTo>
                  <a:lnTo>
                    <a:pt x="36806" y="65120"/>
                  </a:lnTo>
                  <a:lnTo>
                    <a:pt x="36780" y="65360"/>
                  </a:lnTo>
                  <a:lnTo>
                    <a:pt x="36754" y="65617"/>
                  </a:lnTo>
                  <a:lnTo>
                    <a:pt x="36735" y="65875"/>
                  </a:lnTo>
                  <a:lnTo>
                    <a:pt x="36722" y="66151"/>
                  </a:lnTo>
                  <a:lnTo>
                    <a:pt x="36709" y="66427"/>
                  </a:lnTo>
                  <a:lnTo>
                    <a:pt x="36709" y="66722"/>
                  </a:lnTo>
                  <a:lnTo>
                    <a:pt x="36709" y="66998"/>
                  </a:lnTo>
                  <a:lnTo>
                    <a:pt x="36393" y="71562"/>
                  </a:lnTo>
                  <a:lnTo>
                    <a:pt x="36084" y="76127"/>
                  </a:lnTo>
                  <a:lnTo>
                    <a:pt x="35479" y="85256"/>
                  </a:lnTo>
                  <a:lnTo>
                    <a:pt x="34733" y="79238"/>
                  </a:lnTo>
                  <a:lnTo>
                    <a:pt x="33992" y="73219"/>
                  </a:lnTo>
                  <a:lnTo>
                    <a:pt x="33258" y="67200"/>
                  </a:lnTo>
                  <a:lnTo>
                    <a:pt x="32531" y="61181"/>
                  </a:lnTo>
                  <a:lnTo>
                    <a:pt x="31810" y="55163"/>
                  </a:lnTo>
                  <a:lnTo>
                    <a:pt x="31095" y="49126"/>
                  </a:lnTo>
                  <a:lnTo>
                    <a:pt x="30381" y="43089"/>
                  </a:lnTo>
                  <a:lnTo>
                    <a:pt x="29666" y="37051"/>
                  </a:lnTo>
                  <a:lnTo>
                    <a:pt x="29634" y="36775"/>
                  </a:lnTo>
                  <a:lnTo>
                    <a:pt x="29602" y="36518"/>
                  </a:lnTo>
                  <a:lnTo>
                    <a:pt x="29557" y="36260"/>
                  </a:lnTo>
                  <a:lnTo>
                    <a:pt x="29518" y="36002"/>
                  </a:lnTo>
                  <a:lnTo>
                    <a:pt x="29473" y="35781"/>
                  </a:lnTo>
                  <a:lnTo>
                    <a:pt x="29421" y="35542"/>
                  </a:lnTo>
                  <a:lnTo>
                    <a:pt x="29370" y="35340"/>
                  </a:lnTo>
                  <a:lnTo>
                    <a:pt x="29318" y="35137"/>
                  </a:lnTo>
                  <a:lnTo>
                    <a:pt x="29267" y="34935"/>
                  </a:lnTo>
                  <a:lnTo>
                    <a:pt x="29209" y="34751"/>
                  </a:lnTo>
                  <a:lnTo>
                    <a:pt x="29151" y="34585"/>
                  </a:lnTo>
                  <a:lnTo>
                    <a:pt x="29087" y="34419"/>
                  </a:lnTo>
                  <a:lnTo>
                    <a:pt x="29022" y="34272"/>
                  </a:lnTo>
                  <a:lnTo>
                    <a:pt x="28958" y="34125"/>
                  </a:lnTo>
                  <a:lnTo>
                    <a:pt x="28823" y="33886"/>
                  </a:lnTo>
                  <a:lnTo>
                    <a:pt x="28687" y="33665"/>
                  </a:lnTo>
                  <a:lnTo>
                    <a:pt x="28539" y="33499"/>
                  </a:lnTo>
                  <a:lnTo>
                    <a:pt x="28391" y="33352"/>
                  </a:lnTo>
                  <a:lnTo>
                    <a:pt x="28243" y="33260"/>
                  </a:lnTo>
                  <a:lnTo>
                    <a:pt x="28089" y="33205"/>
                  </a:lnTo>
                  <a:lnTo>
                    <a:pt x="27934" y="33186"/>
                  </a:lnTo>
                  <a:lnTo>
                    <a:pt x="27780" y="33205"/>
                  </a:lnTo>
                  <a:lnTo>
                    <a:pt x="27625" y="33260"/>
                  </a:lnTo>
                  <a:lnTo>
                    <a:pt x="27471" y="33333"/>
                  </a:lnTo>
                  <a:lnTo>
                    <a:pt x="27316" y="33462"/>
                  </a:lnTo>
                  <a:lnTo>
                    <a:pt x="27168" y="33610"/>
                  </a:lnTo>
                  <a:lnTo>
                    <a:pt x="27027" y="33812"/>
                  </a:lnTo>
                  <a:lnTo>
                    <a:pt x="26885" y="34033"/>
                  </a:lnTo>
                  <a:lnTo>
                    <a:pt x="26750" y="34291"/>
                  </a:lnTo>
                  <a:lnTo>
                    <a:pt x="26627" y="34567"/>
                  </a:lnTo>
                  <a:lnTo>
                    <a:pt x="26505" y="34898"/>
                  </a:lnTo>
                  <a:lnTo>
                    <a:pt x="26396" y="35248"/>
                  </a:lnTo>
                  <a:lnTo>
                    <a:pt x="26293" y="35634"/>
                  </a:lnTo>
                  <a:lnTo>
                    <a:pt x="26202" y="36039"/>
                  </a:lnTo>
                  <a:lnTo>
                    <a:pt x="26119" y="36481"/>
                  </a:lnTo>
                  <a:lnTo>
                    <a:pt x="26048" y="36941"/>
                  </a:lnTo>
                  <a:lnTo>
                    <a:pt x="26022" y="37199"/>
                  </a:lnTo>
                  <a:lnTo>
                    <a:pt x="25990" y="37456"/>
                  </a:lnTo>
                  <a:lnTo>
                    <a:pt x="25971" y="37714"/>
                  </a:lnTo>
                  <a:lnTo>
                    <a:pt x="25951" y="37972"/>
                  </a:lnTo>
                  <a:lnTo>
                    <a:pt x="25932" y="38248"/>
                  </a:lnTo>
                  <a:lnTo>
                    <a:pt x="25919" y="38524"/>
                  </a:lnTo>
                  <a:lnTo>
                    <a:pt x="25810" y="41616"/>
                  </a:lnTo>
                  <a:lnTo>
                    <a:pt x="25694" y="44690"/>
                  </a:lnTo>
                  <a:lnTo>
                    <a:pt x="25572" y="47764"/>
                  </a:lnTo>
                  <a:lnTo>
                    <a:pt x="25436" y="50837"/>
                  </a:lnTo>
                  <a:lnTo>
                    <a:pt x="25301" y="53893"/>
                  </a:lnTo>
                  <a:lnTo>
                    <a:pt x="25160" y="56967"/>
                  </a:lnTo>
                  <a:lnTo>
                    <a:pt x="25012" y="60022"/>
                  </a:lnTo>
                  <a:lnTo>
                    <a:pt x="24857" y="63077"/>
                  </a:lnTo>
                  <a:lnTo>
                    <a:pt x="24696" y="66133"/>
                  </a:lnTo>
                  <a:lnTo>
                    <a:pt x="24529" y="69170"/>
                  </a:lnTo>
                  <a:lnTo>
                    <a:pt x="24355" y="72225"/>
                  </a:lnTo>
                  <a:lnTo>
                    <a:pt x="24175" y="75262"/>
                  </a:lnTo>
                  <a:lnTo>
                    <a:pt x="23988" y="78299"/>
                  </a:lnTo>
                  <a:lnTo>
                    <a:pt x="23801" y="81317"/>
                  </a:lnTo>
                  <a:lnTo>
                    <a:pt x="23602" y="84354"/>
                  </a:lnTo>
                  <a:lnTo>
                    <a:pt x="23402" y="87373"/>
                  </a:lnTo>
                  <a:lnTo>
                    <a:pt x="23209" y="85054"/>
                  </a:lnTo>
                  <a:lnTo>
                    <a:pt x="23022" y="82735"/>
                  </a:lnTo>
                  <a:lnTo>
                    <a:pt x="22842" y="80416"/>
                  </a:lnTo>
                  <a:lnTo>
                    <a:pt x="22668" y="78096"/>
                  </a:lnTo>
                  <a:lnTo>
                    <a:pt x="22501" y="75759"/>
                  </a:lnTo>
                  <a:lnTo>
                    <a:pt x="22346" y="73421"/>
                  </a:lnTo>
                  <a:lnTo>
                    <a:pt x="22198" y="71065"/>
                  </a:lnTo>
                  <a:lnTo>
                    <a:pt x="22057" y="68709"/>
                  </a:lnTo>
                  <a:lnTo>
                    <a:pt x="21921" y="66335"/>
                  </a:lnTo>
                  <a:lnTo>
                    <a:pt x="21799" y="63942"/>
                  </a:lnTo>
                  <a:lnTo>
                    <a:pt x="21683" y="61550"/>
                  </a:lnTo>
                  <a:lnTo>
                    <a:pt x="21574" y="59120"/>
                  </a:lnTo>
                  <a:lnTo>
                    <a:pt x="21477" y="56690"/>
                  </a:lnTo>
                  <a:lnTo>
                    <a:pt x="21381" y="54224"/>
                  </a:lnTo>
                  <a:lnTo>
                    <a:pt x="21303" y="51758"/>
                  </a:lnTo>
                  <a:lnTo>
                    <a:pt x="21226" y="49254"/>
                  </a:lnTo>
                  <a:lnTo>
                    <a:pt x="21200" y="48739"/>
                  </a:lnTo>
                  <a:lnTo>
                    <a:pt x="21162" y="48224"/>
                  </a:lnTo>
                  <a:lnTo>
                    <a:pt x="21110" y="47708"/>
                  </a:lnTo>
                  <a:lnTo>
                    <a:pt x="21039" y="47193"/>
                  </a:lnTo>
                  <a:lnTo>
                    <a:pt x="20956" y="46696"/>
                  </a:lnTo>
                  <a:lnTo>
                    <a:pt x="20859" y="46218"/>
                  </a:lnTo>
                  <a:lnTo>
                    <a:pt x="20808" y="45978"/>
                  </a:lnTo>
                  <a:lnTo>
                    <a:pt x="20750" y="45757"/>
                  </a:lnTo>
                  <a:lnTo>
                    <a:pt x="20692" y="45537"/>
                  </a:lnTo>
                  <a:lnTo>
                    <a:pt x="20627" y="45334"/>
                  </a:lnTo>
                  <a:lnTo>
                    <a:pt x="20563" y="45132"/>
                  </a:lnTo>
                  <a:lnTo>
                    <a:pt x="20492" y="44948"/>
                  </a:lnTo>
                  <a:lnTo>
                    <a:pt x="20421" y="44763"/>
                  </a:lnTo>
                  <a:lnTo>
                    <a:pt x="20344" y="44579"/>
                  </a:lnTo>
                  <a:lnTo>
                    <a:pt x="20267" y="44432"/>
                  </a:lnTo>
                  <a:lnTo>
                    <a:pt x="20190" y="44285"/>
                  </a:lnTo>
                  <a:lnTo>
                    <a:pt x="20106" y="44156"/>
                  </a:lnTo>
                  <a:lnTo>
                    <a:pt x="20022" y="44027"/>
                  </a:lnTo>
                  <a:lnTo>
                    <a:pt x="19932" y="43935"/>
                  </a:lnTo>
                  <a:lnTo>
                    <a:pt x="19842" y="43843"/>
                  </a:lnTo>
                  <a:lnTo>
                    <a:pt x="19752" y="43770"/>
                  </a:lnTo>
                  <a:lnTo>
                    <a:pt x="19655" y="43714"/>
                  </a:lnTo>
                  <a:lnTo>
                    <a:pt x="19559" y="43678"/>
                  </a:lnTo>
                  <a:lnTo>
                    <a:pt x="19456" y="43659"/>
                  </a:lnTo>
                  <a:lnTo>
                    <a:pt x="19353" y="43659"/>
                  </a:lnTo>
                  <a:lnTo>
                    <a:pt x="19250" y="43678"/>
                  </a:lnTo>
                  <a:lnTo>
                    <a:pt x="12458" y="45776"/>
                  </a:lnTo>
                  <a:lnTo>
                    <a:pt x="9052" y="46843"/>
                  </a:lnTo>
                  <a:lnTo>
                    <a:pt x="5660" y="47929"/>
                  </a:lnTo>
                  <a:lnTo>
                    <a:pt x="5563" y="47966"/>
                  </a:lnTo>
                  <a:lnTo>
                    <a:pt x="5473" y="48021"/>
                  </a:lnTo>
                  <a:lnTo>
                    <a:pt x="5383" y="48077"/>
                  </a:lnTo>
                  <a:lnTo>
                    <a:pt x="5299" y="48150"/>
                  </a:lnTo>
                  <a:lnTo>
                    <a:pt x="5215" y="48224"/>
                  </a:lnTo>
                  <a:lnTo>
                    <a:pt x="5138" y="48316"/>
                  </a:lnTo>
                  <a:lnTo>
                    <a:pt x="4984" y="48518"/>
                  </a:lnTo>
                  <a:lnTo>
                    <a:pt x="4842" y="48739"/>
                  </a:lnTo>
                  <a:lnTo>
                    <a:pt x="4707" y="48997"/>
                  </a:lnTo>
                  <a:lnTo>
                    <a:pt x="4578" y="49273"/>
                  </a:lnTo>
                  <a:lnTo>
                    <a:pt x="4456" y="49567"/>
                  </a:lnTo>
                  <a:lnTo>
                    <a:pt x="4398" y="47230"/>
                  </a:lnTo>
                  <a:lnTo>
                    <a:pt x="4340" y="44874"/>
                  </a:lnTo>
                  <a:lnTo>
                    <a:pt x="4275" y="42536"/>
                  </a:lnTo>
                  <a:lnTo>
                    <a:pt x="4205" y="40199"/>
                  </a:lnTo>
                  <a:lnTo>
                    <a:pt x="4134" y="37843"/>
                  </a:lnTo>
                  <a:lnTo>
                    <a:pt x="4057" y="35505"/>
                  </a:lnTo>
                  <a:lnTo>
                    <a:pt x="3973" y="33168"/>
                  </a:lnTo>
                  <a:lnTo>
                    <a:pt x="3889" y="30830"/>
                  </a:lnTo>
                  <a:lnTo>
                    <a:pt x="3709" y="26174"/>
                  </a:lnTo>
                  <a:lnTo>
                    <a:pt x="3509" y="21554"/>
                  </a:lnTo>
                  <a:lnTo>
                    <a:pt x="3303" y="16934"/>
                  </a:lnTo>
                  <a:lnTo>
                    <a:pt x="3084" y="12351"/>
                  </a:lnTo>
                  <a:close/>
                  <a:moveTo>
                    <a:pt x="12574" y="56746"/>
                  </a:moveTo>
                  <a:lnTo>
                    <a:pt x="12947" y="56764"/>
                  </a:lnTo>
                  <a:lnTo>
                    <a:pt x="13134" y="56782"/>
                  </a:lnTo>
                  <a:lnTo>
                    <a:pt x="13321" y="56819"/>
                  </a:lnTo>
                  <a:lnTo>
                    <a:pt x="13507" y="56874"/>
                  </a:lnTo>
                  <a:lnTo>
                    <a:pt x="13687" y="56930"/>
                  </a:lnTo>
                  <a:lnTo>
                    <a:pt x="13874" y="57003"/>
                  </a:lnTo>
                  <a:lnTo>
                    <a:pt x="14054" y="57095"/>
                  </a:lnTo>
                  <a:lnTo>
                    <a:pt x="14235" y="57187"/>
                  </a:lnTo>
                  <a:lnTo>
                    <a:pt x="14415" y="57316"/>
                  </a:lnTo>
                  <a:lnTo>
                    <a:pt x="14589" y="57427"/>
                  </a:lnTo>
                  <a:lnTo>
                    <a:pt x="14769" y="57574"/>
                  </a:lnTo>
                  <a:lnTo>
                    <a:pt x="14943" y="57740"/>
                  </a:lnTo>
                  <a:lnTo>
                    <a:pt x="15123" y="57905"/>
                  </a:lnTo>
                  <a:lnTo>
                    <a:pt x="15297" y="58089"/>
                  </a:lnTo>
                  <a:lnTo>
                    <a:pt x="15464" y="58310"/>
                  </a:lnTo>
                  <a:lnTo>
                    <a:pt x="15638" y="58531"/>
                  </a:lnTo>
                  <a:lnTo>
                    <a:pt x="15812" y="58770"/>
                  </a:lnTo>
                  <a:lnTo>
                    <a:pt x="15979" y="59028"/>
                  </a:lnTo>
                  <a:lnTo>
                    <a:pt x="16147" y="59304"/>
                  </a:lnTo>
                  <a:lnTo>
                    <a:pt x="16314" y="59599"/>
                  </a:lnTo>
                  <a:lnTo>
                    <a:pt x="16481" y="59911"/>
                  </a:lnTo>
                  <a:lnTo>
                    <a:pt x="16642" y="60243"/>
                  </a:lnTo>
                  <a:lnTo>
                    <a:pt x="16810" y="60592"/>
                  </a:lnTo>
                  <a:lnTo>
                    <a:pt x="16971" y="60961"/>
                  </a:lnTo>
                  <a:lnTo>
                    <a:pt x="17132" y="61366"/>
                  </a:lnTo>
                  <a:lnTo>
                    <a:pt x="17293" y="61770"/>
                  </a:lnTo>
                  <a:lnTo>
                    <a:pt x="17447" y="62212"/>
                  </a:lnTo>
                  <a:lnTo>
                    <a:pt x="17608" y="62672"/>
                  </a:lnTo>
                  <a:lnTo>
                    <a:pt x="17763" y="63151"/>
                  </a:lnTo>
                  <a:lnTo>
                    <a:pt x="17866" y="63501"/>
                  </a:lnTo>
                  <a:lnTo>
                    <a:pt x="17962" y="63887"/>
                  </a:lnTo>
                  <a:lnTo>
                    <a:pt x="18059" y="64292"/>
                  </a:lnTo>
                  <a:lnTo>
                    <a:pt x="18155" y="64734"/>
                  </a:lnTo>
                  <a:lnTo>
                    <a:pt x="18245" y="65212"/>
                  </a:lnTo>
                  <a:lnTo>
                    <a:pt x="18342" y="65709"/>
                  </a:lnTo>
                  <a:lnTo>
                    <a:pt x="18426" y="66243"/>
                  </a:lnTo>
                  <a:lnTo>
                    <a:pt x="18516" y="66814"/>
                  </a:lnTo>
                  <a:lnTo>
                    <a:pt x="18599" y="67403"/>
                  </a:lnTo>
                  <a:lnTo>
                    <a:pt x="18683" y="68028"/>
                  </a:lnTo>
                  <a:lnTo>
                    <a:pt x="18767" y="68673"/>
                  </a:lnTo>
                  <a:lnTo>
                    <a:pt x="18844" y="69335"/>
                  </a:lnTo>
                  <a:lnTo>
                    <a:pt x="18928" y="70016"/>
                  </a:lnTo>
                  <a:lnTo>
                    <a:pt x="19005" y="70734"/>
                  </a:lnTo>
                  <a:lnTo>
                    <a:pt x="19153" y="72225"/>
                  </a:lnTo>
                  <a:lnTo>
                    <a:pt x="19295" y="73789"/>
                  </a:lnTo>
                  <a:lnTo>
                    <a:pt x="19436" y="75409"/>
                  </a:lnTo>
                  <a:lnTo>
                    <a:pt x="19572" y="77102"/>
                  </a:lnTo>
                  <a:lnTo>
                    <a:pt x="19700" y="78833"/>
                  </a:lnTo>
                  <a:lnTo>
                    <a:pt x="19823" y="80618"/>
                  </a:lnTo>
                  <a:lnTo>
                    <a:pt x="19945" y="82440"/>
                  </a:lnTo>
                  <a:lnTo>
                    <a:pt x="20061" y="84281"/>
                  </a:lnTo>
                  <a:lnTo>
                    <a:pt x="20177" y="86140"/>
                  </a:lnTo>
                  <a:lnTo>
                    <a:pt x="20396" y="89876"/>
                  </a:lnTo>
                  <a:lnTo>
                    <a:pt x="20608" y="93594"/>
                  </a:lnTo>
                  <a:lnTo>
                    <a:pt x="20814" y="97202"/>
                  </a:lnTo>
                  <a:lnTo>
                    <a:pt x="21014" y="100662"/>
                  </a:lnTo>
                  <a:lnTo>
                    <a:pt x="21117" y="102300"/>
                  </a:lnTo>
                  <a:lnTo>
                    <a:pt x="21220" y="103883"/>
                  </a:lnTo>
                  <a:lnTo>
                    <a:pt x="21323" y="105392"/>
                  </a:lnTo>
                  <a:lnTo>
                    <a:pt x="21426" y="106809"/>
                  </a:lnTo>
                  <a:lnTo>
                    <a:pt x="21529" y="108135"/>
                  </a:lnTo>
                  <a:lnTo>
                    <a:pt x="21638" y="109368"/>
                  </a:lnTo>
                  <a:lnTo>
                    <a:pt x="21748" y="110509"/>
                  </a:lnTo>
                  <a:lnTo>
                    <a:pt x="21857" y="111521"/>
                  </a:lnTo>
                  <a:lnTo>
                    <a:pt x="21883" y="111742"/>
                  </a:lnTo>
                  <a:lnTo>
                    <a:pt x="21915" y="111981"/>
                  </a:lnTo>
                  <a:lnTo>
                    <a:pt x="21992" y="112405"/>
                  </a:lnTo>
                  <a:lnTo>
                    <a:pt x="22076" y="112810"/>
                  </a:lnTo>
                  <a:lnTo>
                    <a:pt x="22166" y="113196"/>
                  </a:lnTo>
                  <a:lnTo>
                    <a:pt x="22275" y="113546"/>
                  </a:lnTo>
                  <a:lnTo>
                    <a:pt x="22391" y="113877"/>
                  </a:lnTo>
                  <a:lnTo>
                    <a:pt x="22507" y="114172"/>
                  </a:lnTo>
                  <a:lnTo>
                    <a:pt x="22642" y="114429"/>
                  </a:lnTo>
                  <a:lnTo>
                    <a:pt x="22778" y="114669"/>
                  </a:lnTo>
                  <a:lnTo>
                    <a:pt x="22919" y="114871"/>
                  </a:lnTo>
                  <a:lnTo>
                    <a:pt x="23061" y="115037"/>
                  </a:lnTo>
                  <a:lnTo>
                    <a:pt x="23215" y="115184"/>
                  </a:lnTo>
                  <a:lnTo>
                    <a:pt x="23363" y="115294"/>
                  </a:lnTo>
                  <a:lnTo>
                    <a:pt x="23518" y="115368"/>
                  </a:lnTo>
                  <a:lnTo>
                    <a:pt x="23672" y="115423"/>
                  </a:lnTo>
                  <a:lnTo>
                    <a:pt x="23833" y="115442"/>
                  </a:lnTo>
                  <a:lnTo>
                    <a:pt x="23975" y="115423"/>
                  </a:lnTo>
                  <a:lnTo>
                    <a:pt x="24117" y="115387"/>
                  </a:lnTo>
                  <a:lnTo>
                    <a:pt x="24258" y="115313"/>
                  </a:lnTo>
                  <a:lnTo>
                    <a:pt x="24393" y="115202"/>
                  </a:lnTo>
                  <a:lnTo>
                    <a:pt x="24529" y="115074"/>
                  </a:lnTo>
                  <a:lnTo>
                    <a:pt x="24651" y="114908"/>
                  </a:lnTo>
                  <a:lnTo>
                    <a:pt x="24773" y="114705"/>
                  </a:lnTo>
                  <a:lnTo>
                    <a:pt x="24896" y="114485"/>
                  </a:lnTo>
                  <a:lnTo>
                    <a:pt x="25005" y="114227"/>
                  </a:lnTo>
                  <a:lnTo>
                    <a:pt x="25108" y="113932"/>
                  </a:lnTo>
                  <a:lnTo>
                    <a:pt x="25205" y="113620"/>
                  </a:lnTo>
                  <a:lnTo>
                    <a:pt x="25295" y="113270"/>
                  </a:lnTo>
                  <a:lnTo>
                    <a:pt x="25372" y="112883"/>
                  </a:lnTo>
                  <a:lnTo>
                    <a:pt x="25443" y="112460"/>
                  </a:lnTo>
                  <a:lnTo>
                    <a:pt x="25501" y="112000"/>
                  </a:lnTo>
                  <a:lnTo>
                    <a:pt x="25546" y="111521"/>
                  </a:lnTo>
                  <a:lnTo>
                    <a:pt x="25790" y="108466"/>
                  </a:lnTo>
                  <a:lnTo>
                    <a:pt x="26029" y="105411"/>
                  </a:lnTo>
                  <a:lnTo>
                    <a:pt x="26254" y="102374"/>
                  </a:lnTo>
                  <a:lnTo>
                    <a:pt x="26479" y="99318"/>
                  </a:lnTo>
                  <a:lnTo>
                    <a:pt x="26692" y="96281"/>
                  </a:lnTo>
                  <a:lnTo>
                    <a:pt x="26904" y="93244"/>
                  </a:lnTo>
                  <a:lnTo>
                    <a:pt x="27110" y="90207"/>
                  </a:lnTo>
                  <a:lnTo>
                    <a:pt x="27303" y="87152"/>
                  </a:lnTo>
                  <a:lnTo>
                    <a:pt x="27496" y="84115"/>
                  </a:lnTo>
                  <a:lnTo>
                    <a:pt x="27683" y="81078"/>
                  </a:lnTo>
                  <a:lnTo>
                    <a:pt x="27863" y="78023"/>
                  </a:lnTo>
                  <a:lnTo>
                    <a:pt x="28037" y="74986"/>
                  </a:lnTo>
                  <a:lnTo>
                    <a:pt x="28211" y="71930"/>
                  </a:lnTo>
                  <a:lnTo>
                    <a:pt x="28378" y="68875"/>
                  </a:lnTo>
                  <a:lnTo>
                    <a:pt x="28539" y="65820"/>
                  </a:lnTo>
                  <a:lnTo>
                    <a:pt x="28694" y="62746"/>
                  </a:lnTo>
                  <a:lnTo>
                    <a:pt x="29351" y="68268"/>
                  </a:lnTo>
                  <a:lnTo>
                    <a:pt x="30014" y="73789"/>
                  </a:lnTo>
                  <a:lnTo>
                    <a:pt x="30683" y="79311"/>
                  </a:lnTo>
                  <a:lnTo>
                    <a:pt x="31359" y="84833"/>
                  </a:lnTo>
                  <a:lnTo>
                    <a:pt x="32035" y="90336"/>
                  </a:lnTo>
                  <a:lnTo>
                    <a:pt x="32718" y="95858"/>
                  </a:lnTo>
                  <a:lnTo>
                    <a:pt x="33413" y="101361"/>
                  </a:lnTo>
                  <a:lnTo>
                    <a:pt x="34108" y="106846"/>
                  </a:lnTo>
                  <a:lnTo>
                    <a:pt x="34153" y="107214"/>
                  </a:lnTo>
                  <a:lnTo>
                    <a:pt x="34218" y="107564"/>
                  </a:lnTo>
                  <a:lnTo>
                    <a:pt x="34288" y="107895"/>
                  </a:lnTo>
                  <a:lnTo>
                    <a:pt x="34366" y="108227"/>
                  </a:lnTo>
                  <a:lnTo>
                    <a:pt x="34449" y="108521"/>
                  </a:lnTo>
                  <a:lnTo>
                    <a:pt x="34539" y="108816"/>
                  </a:lnTo>
                  <a:lnTo>
                    <a:pt x="34642" y="109092"/>
                  </a:lnTo>
                  <a:lnTo>
                    <a:pt x="34745" y="109349"/>
                  </a:lnTo>
                  <a:lnTo>
                    <a:pt x="34861" y="109589"/>
                  </a:lnTo>
                  <a:lnTo>
                    <a:pt x="34977" y="109810"/>
                  </a:lnTo>
                  <a:lnTo>
                    <a:pt x="35093" y="110012"/>
                  </a:lnTo>
                  <a:lnTo>
                    <a:pt x="35222" y="110196"/>
                  </a:lnTo>
                  <a:lnTo>
                    <a:pt x="35351" y="110362"/>
                  </a:lnTo>
                  <a:lnTo>
                    <a:pt x="35479" y="110491"/>
                  </a:lnTo>
                  <a:lnTo>
                    <a:pt x="35608" y="110601"/>
                  </a:lnTo>
                  <a:lnTo>
                    <a:pt x="35743" y="110693"/>
                  </a:lnTo>
                  <a:lnTo>
                    <a:pt x="35878" y="110767"/>
                  </a:lnTo>
                  <a:lnTo>
                    <a:pt x="36014" y="110803"/>
                  </a:lnTo>
                  <a:lnTo>
                    <a:pt x="36149" y="110803"/>
                  </a:lnTo>
                  <a:lnTo>
                    <a:pt x="36278" y="110785"/>
                  </a:lnTo>
                  <a:lnTo>
                    <a:pt x="36413" y="110748"/>
                  </a:lnTo>
                  <a:lnTo>
                    <a:pt x="36542" y="110675"/>
                  </a:lnTo>
                  <a:lnTo>
                    <a:pt x="36670" y="110564"/>
                  </a:lnTo>
                  <a:lnTo>
                    <a:pt x="36793" y="110435"/>
                  </a:lnTo>
                  <a:lnTo>
                    <a:pt x="36915" y="110270"/>
                  </a:lnTo>
                  <a:lnTo>
                    <a:pt x="37031" y="110067"/>
                  </a:lnTo>
                  <a:lnTo>
                    <a:pt x="37140" y="109846"/>
                  </a:lnTo>
                  <a:lnTo>
                    <a:pt x="37243" y="109570"/>
                  </a:lnTo>
                  <a:lnTo>
                    <a:pt x="37346" y="109276"/>
                  </a:lnTo>
                  <a:lnTo>
                    <a:pt x="37436" y="108944"/>
                  </a:lnTo>
                  <a:lnTo>
                    <a:pt x="37520" y="108576"/>
                  </a:lnTo>
                  <a:lnTo>
                    <a:pt x="37597" y="108153"/>
                  </a:lnTo>
                  <a:lnTo>
                    <a:pt x="37726" y="107325"/>
                  </a:lnTo>
                  <a:lnTo>
                    <a:pt x="37855" y="106515"/>
                  </a:lnTo>
                  <a:lnTo>
                    <a:pt x="38093" y="104877"/>
                  </a:lnTo>
                  <a:lnTo>
                    <a:pt x="38312" y="103276"/>
                  </a:lnTo>
                  <a:lnTo>
                    <a:pt x="38512" y="101711"/>
                  </a:lnTo>
                  <a:lnTo>
                    <a:pt x="38698" y="100165"/>
                  </a:lnTo>
                  <a:lnTo>
                    <a:pt x="38878" y="98656"/>
                  </a:lnTo>
                  <a:lnTo>
                    <a:pt x="39046" y="97165"/>
                  </a:lnTo>
                  <a:lnTo>
                    <a:pt x="39207" y="95711"/>
                  </a:lnTo>
                  <a:lnTo>
                    <a:pt x="39509" y="92876"/>
                  </a:lnTo>
                  <a:lnTo>
                    <a:pt x="39664" y="91514"/>
                  </a:lnTo>
                  <a:lnTo>
                    <a:pt x="39812" y="90171"/>
                  </a:lnTo>
                  <a:lnTo>
                    <a:pt x="39966" y="88864"/>
                  </a:lnTo>
                  <a:lnTo>
                    <a:pt x="40134" y="87594"/>
                  </a:lnTo>
                  <a:lnTo>
                    <a:pt x="40301" y="86342"/>
                  </a:lnTo>
                  <a:lnTo>
                    <a:pt x="40481" y="85127"/>
                  </a:lnTo>
                  <a:lnTo>
                    <a:pt x="40572" y="84538"/>
                  </a:lnTo>
                  <a:lnTo>
                    <a:pt x="40668" y="83949"/>
                  </a:lnTo>
                  <a:lnTo>
                    <a:pt x="40771" y="83379"/>
                  </a:lnTo>
                  <a:lnTo>
                    <a:pt x="40874" y="82808"/>
                  </a:lnTo>
                  <a:lnTo>
                    <a:pt x="40984" y="82256"/>
                  </a:lnTo>
                  <a:lnTo>
                    <a:pt x="41100" y="81704"/>
                  </a:lnTo>
                  <a:lnTo>
                    <a:pt x="41215" y="81152"/>
                  </a:lnTo>
                  <a:lnTo>
                    <a:pt x="41344" y="80618"/>
                  </a:lnTo>
                  <a:lnTo>
                    <a:pt x="41473" y="80103"/>
                  </a:lnTo>
                  <a:lnTo>
                    <a:pt x="41602" y="79587"/>
                  </a:lnTo>
                  <a:lnTo>
                    <a:pt x="41743" y="79072"/>
                  </a:lnTo>
                  <a:lnTo>
                    <a:pt x="41891" y="78575"/>
                  </a:lnTo>
                  <a:lnTo>
                    <a:pt x="42039" y="78078"/>
                  </a:lnTo>
                  <a:lnTo>
                    <a:pt x="42200" y="77599"/>
                  </a:lnTo>
                  <a:lnTo>
                    <a:pt x="42368" y="77121"/>
                  </a:lnTo>
                  <a:lnTo>
                    <a:pt x="42535" y="76661"/>
                  </a:lnTo>
                  <a:lnTo>
                    <a:pt x="42715" y="76219"/>
                  </a:lnTo>
                  <a:lnTo>
                    <a:pt x="42909" y="75759"/>
                  </a:lnTo>
                  <a:lnTo>
                    <a:pt x="43102" y="75336"/>
                  </a:lnTo>
                  <a:lnTo>
                    <a:pt x="43308" y="74894"/>
                  </a:lnTo>
                  <a:lnTo>
                    <a:pt x="43520" y="74489"/>
                  </a:lnTo>
                  <a:lnTo>
                    <a:pt x="43739" y="74084"/>
                  </a:lnTo>
                  <a:lnTo>
                    <a:pt x="43971" y="73679"/>
                  </a:lnTo>
                  <a:lnTo>
                    <a:pt x="44209" y="73292"/>
                  </a:lnTo>
                  <a:lnTo>
                    <a:pt x="44460" y="72906"/>
                  </a:lnTo>
                  <a:lnTo>
                    <a:pt x="44718" y="72538"/>
                  </a:lnTo>
                  <a:lnTo>
                    <a:pt x="44988" y="72170"/>
                  </a:lnTo>
                  <a:lnTo>
                    <a:pt x="45265" y="71820"/>
                  </a:lnTo>
                  <a:lnTo>
                    <a:pt x="45561" y="71489"/>
                  </a:lnTo>
                  <a:lnTo>
                    <a:pt x="45857" y="71157"/>
                  </a:lnTo>
                  <a:lnTo>
                    <a:pt x="46172" y="70826"/>
                  </a:lnTo>
                  <a:lnTo>
                    <a:pt x="46494" y="70513"/>
                  </a:lnTo>
                  <a:lnTo>
                    <a:pt x="47061" y="70016"/>
                  </a:lnTo>
                  <a:lnTo>
                    <a:pt x="47338" y="69795"/>
                  </a:lnTo>
                  <a:lnTo>
                    <a:pt x="47615" y="69574"/>
                  </a:lnTo>
                  <a:lnTo>
                    <a:pt x="47885" y="69372"/>
                  </a:lnTo>
                  <a:lnTo>
                    <a:pt x="48149" y="69188"/>
                  </a:lnTo>
                  <a:lnTo>
                    <a:pt x="48413" y="69022"/>
                  </a:lnTo>
                  <a:lnTo>
                    <a:pt x="48670" y="68857"/>
                  </a:lnTo>
                  <a:lnTo>
                    <a:pt x="48928" y="68709"/>
                  </a:lnTo>
                  <a:lnTo>
                    <a:pt x="49179" y="68581"/>
                  </a:lnTo>
                  <a:lnTo>
                    <a:pt x="49424" y="68470"/>
                  </a:lnTo>
                  <a:lnTo>
                    <a:pt x="49668" y="68360"/>
                  </a:lnTo>
                  <a:lnTo>
                    <a:pt x="49913" y="68268"/>
                  </a:lnTo>
                  <a:lnTo>
                    <a:pt x="50151" y="68194"/>
                  </a:lnTo>
                  <a:lnTo>
                    <a:pt x="50383" y="68139"/>
                  </a:lnTo>
                  <a:lnTo>
                    <a:pt x="50615" y="68084"/>
                  </a:lnTo>
                  <a:lnTo>
                    <a:pt x="50840" y="68047"/>
                  </a:lnTo>
                  <a:lnTo>
                    <a:pt x="51065" y="68028"/>
                  </a:lnTo>
                  <a:lnTo>
                    <a:pt x="51290" y="68010"/>
                  </a:lnTo>
                  <a:lnTo>
                    <a:pt x="51503" y="68010"/>
                  </a:lnTo>
                  <a:lnTo>
                    <a:pt x="51722" y="68028"/>
                  </a:lnTo>
                  <a:lnTo>
                    <a:pt x="51928" y="68047"/>
                  </a:lnTo>
                  <a:lnTo>
                    <a:pt x="52140" y="68084"/>
                  </a:lnTo>
                  <a:lnTo>
                    <a:pt x="52346" y="68139"/>
                  </a:lnTo>
                  <a:lnTo>
                    <a:pt x="52546" y="68194"/>
                  </a:lnTo>
                  <a:lnTo>
                    <a:pt x="52745" y="68268"/>
                  </a:lnTo>
                  <a:lnTo>
                    <a:pt x="52939" y="68360"/>
                  </a:lnTo>
                  <a:lnTo>
                    <a:pt x="53132" y="68452"/>
                  </a:lnTo>
                  <a:lnTo>
                    <a:pt x="53325" y="68562"/>
                  </a:lnTo>
                  <a:lnTo>
                    <a:pt x="53512" y="68691"/>
                  </a:lnTo>
                  <a:lnTo>
                    <a:pt x="53692" y="68820"/>
                  </a:lnTo>
                  <a:lnTo>
                    <a:pt x="53872" y="68949"/>
                  </a:lnTo>
                  <a:lnTo>
                    <a:pt x="54052" y="69114"/>
                  </a:lnTo>
                  <a:lnTo>
                    <a:pt x="54226" y="69262"/>
                  </a:lnTo>
                  <a:lnTo>
                    <a:pt x="54400" y="69446"/>
                  </a:lnTo>
                  <a:lnTo>
                    <a:pt x="54574" y="69630"/>
                  </a:lnTo>
                  <a:lnTo>
                    <a:pt x="54741" y="69832"/>
                  </a:lnTo>
                  <a:lnTo>
                    <a:pt x="54902" y="70035"/>
                  </a:lnTo>
                  <a:lnTo>
                    <a:pt x="55063" y="70237"/>
                  </a:lnTo>
                  <a:lnTo>
                    <a:pt x="55224" y="70476"/>
                  </a:lnTo>
                  <a:lnTo>
                    <a:pt x="55378" y="70697"/>
                  </a:lnTo>
                  <a:lnTo>
                    <a:pt x="55533" y="70955"/>
                  </a:lnTo>
                  <a:lnTo>
                    <a:pt x="55687" y="71194"/>
                  </a:lnTo>
                  <a:lnTo>
                    <a:pt x="55836" y="71470"/>
                  </a:lnTo>
                  <a:lnTo>
                    <a:pt x="55984" y="71746"/>
                  </a:lnTo>
                  <a:lnTo>
                    <a:pt x="56132" y="72022"/>
                  </a:lnTo>
                  <a:lnTo>
                    <a:pt x="56273" y="72317"/>
                  </a:lnTo>
                  <a:lnTo>
                    <a:pt x="56409" y="72611"/>
                  </a:lnTo>
                  <a:lnTo>
                    <a:pt x="56685" y="73237"/>
                  </a:lnTo>
                  <a:lnTo>
                    <a:pt x="56949" y="73900"/>
                  </a:lnTo>
                  <a:lnTo>
                    <a:pt x="57207" y="74599"/>
                  </a:lnTo>
                  <a:lnTo>
                    <a:pt x="57451" y="75336"/>
                  </a:lnTo>
                  <a:lnTo>
                    <a:pt x="57690" y="76090"/>
                  </a:lnTo>
                  <a:lnTo>
                    <a:pt x="57921" y="76882"/>
                  </a:lnTo>
                  <a:lnTo>
                    <a:pt x="58147" y="77710"/>
                  </a:lnTo>
                  <a:lnTo>
                    <a:pt x="58359" y="78557"/>
                  </a:lnTo>
                  <a:lnTo>
                    <a:pt x="58572" y="79422"/>
                  </a:lnTo>
                  <a:lnTo>
                    <a:pt x="58778" y="80323"/>
                  </a:lnTo>
                  <a:lnTo>
                    <a:pt x="58971" y="81262"/>
                  </a:lnTo>
                  <a:lnTo>
                    <a:pt x="59164" y="82201"/>
                  </a:lnTo>
                  <a:lnTo>
                    <a:pt x="59344" y="83176"/>
                  </a:lnTo>
                  <a:lnTo>
                    <a:pt x="59524" y="84170"/>
                  </a:lnTo>
                  <a:lnTo>
                    <a:pt x="59698" y="85201"/>
                  </a:lnTo>
                  <a:lnTo>
                    <a:pt x="59866" y="86232"/>
                  </a:lnTo>
                  <a:lnTo>
                    <a:pt x="60027" y="87299"/>
                  </a:lnTo>
                  <a:lnTo>
                    <a:pt x="60188" y="88367"/>
                  </a:lnTo>
                  <a:lnTo>
                    <a:pt x="60342" y="89471"/>
                  </a:lnTo>
                  <a:lnTo>
                    <a:pt x="60490" y="90576"/>
                  </a:lnTo>
                  <a:lnTo>
                    <a:pt x="60638" y="91698"/>
                  </a:lnTo>
                  <a:lnTo>
                    <a:pt x="60780" y="92839"/>
                  </a:lnTo>
                  <a:lnTo>
                    <a:pt x="60915" y="93981"/>
                  </a:lnTo>
                  <a:lnTo>
                    <a:pt x="61050" y="95159"/>
                  </a:lnTo>
                  <a:lnTo>
                    <a:pt x="61314" y="97514"/>
                  </a:lnTo>
                  <a:lnTo>
                    <a:pt x="61572" y="99907"/>
                  </a:lnTo>
                  <a:lnTo>
                    <a:pt x="61823" y="102337"/>
                  </a:lnTo>
                  <a:lnTo>
                    <a:pt x="62067" y="104785"/>
                  </a:lnTo>
                  <a:lnTo>
                    <a:pt x="62550" y="109718"/>
                  </a:lnTo>
                  <a:lnTo>
                    <a:pt x="62788" y="112165"/>
                  </a:lnTo>
                  <a:lnTo>
                    <a:pt x="63039" y="114613"/>
                  </a:lnTo>
                  <a:lnTo>
                    <a:pt x="63065" y="114853"/>
                  </a:lnTo>
                  <a:lnTo>
                    <a:pt x="63091" y="115074"/>
                  </a:lnTo>
                  <a:lnTo>
                    <a:pt x="63123" y="115276"/>
                  </a:lnTo>
                  <a:lnTo>
                    <a:pt x="63162" y="115497"/>
                  </a:lnTo>
                  <a:lnTo>
                    <a:pt x="63245" y="115883"/>
                  </a:lnTo>
                  <a:lnTo>
                    <a:pt x="63336" y="116252"/>
                  </a:lnTo>
                  <a:lnTo>
                    <a:pt x="63445" y="116601"/>
                  </a:lnTo>
                  <a:lnTo>
                    <a:pt x="63554" y="116914"/>
                  </a:lnTo>
                  <a:lnTo>
                    <a:pt x="63677" y="117209"/>
                  </a:lnTo>
                  <a:lnTo>
                    <a:pt x="63812" y="117466"/>
                  </a:lnTo>
                  <a:lnTo>
                    <a:pt x="63947" y="117687"/>
                  </a:lnTo>
                  <a:lnTo>
                    <a:pt x="64089" y="117890"/>
                  </a:lnTo>
                  <a:lnTo>
                    <a:pt x="64237" y="118074"/>
                  </a:lnTo>
                  <a:lnTo>
                    <a:pt x="64391" y="118203"/>
                  </a:lnTo>
                  <a:lnTo>
                    <a:pt x="64546" y="118313"/>
                  </a:lnTo>
                  <a:lnTo>
                    <a:pt x="64700" y="118405"/>
                  </a:lnTo>
                  <a:lnTo>
                    <a:pt x="64855" y="118442"/>
                  </a:lnTo>
                  <a:lnTo>
                    <a:pt x="65009" y="118460"/>
                  </a:lnTo>
                  <a:lnTo>
                    <a:pt x="65157" y="118460"/>
                  </a:lnTo>
                  <a:lnTo>
                    <a:pt x="65299" y="118405"/>
                  </a:lnTo>
                  <a:lnTo>
                    <a:pt x="65441" y="118331"/>
                  </a:lnTo>
                  <a:lnTo>
                    <a:pt x="65576" y="118239"/>
                  </a:lnTo>
                  <a:lnTo>
                    <a:pt x="65705" y="118111"/>
                  </a:lnTo>
                  <a:lnTo>
                    <a:pt x="65833" y="117945"/>
                  </a:lnTo>
                  <a:lnTo>
                    <a:pt x="65949" y="117742"/>
                  </a:lnTo>
                  <a:lnTo>
                    <a:pt x="66065" y="117522"/>
                  </a:lnTo>
                  <a:lnTo>
                    <a:pt x="66168" y="117264"/>
                  </a:lnTo>
                  <a:lnTo>
                    <a:pt x="66271" y="116988"/>
                  </a:lnTo>
                  <a:lnTo>
                    <a:pt x="66355" y="116675"/>
                  </a:lnTo>
                  <a:lnTo>
                    <a:pt x="66439" y="116325"/>
                  </a:lnTo>
                  <a:lnTo>
                    <a:pt x="66509" y="115957"/>
                  </a:lnTo>
                  <a:lnTo>
                    <a:pt x="66567" y="115534"/>
                  </a:lnTo>
                  <a:lnTo>
                    <a:pt x="66612" y="115092"/>
                  </a:lnTo>
                  <a:lnTo>
                    <a:pt x="66645" y="114613"/>
                  </a:lnTo>
                  <a:lnTo>
                    <a:pt x="66844" y="111061"/>
                  </a:lnTo>
                  <a:lnTo>
                    <a:pt x="67050" y="107509"/>
                  </a:lnTo>
                  <a:lnTo>
                    <a:pt x="67269" y="103975"/>
                  </a:lnTo>
                  <a:lnTo>
                    <a:pt x="67501" y="100459"/>
                  </a:lnTo>
                  <a:lnTo>
                    <a:pt x="67745" y="96944"/>
                  </a:lnTo>
                  <a:lnTo>
                    <a:pt x="67997" y="93447"/>
                  </a:lnTo>
                  <a:lnTo>
                    <a:pt x="68260" y="89968"/>
                  </a:lnTo>
                  <a:lnTo>
                    <a:pt x="68537" y="86508"/>
                  </a:lnTo>
                  <a:lnTo>
                    <a:pt x="68821" y="83048"/>
                  </a:lnTo>
                  <a:lnTo>
                    <a:pt x="69117" y="79606"/>
                  </a:lnTo>
                  <a:lnTo>
                    <a:pt x="69426" y="76164"/>
                  </a:lnTo>
                  <a:lnTo>
                    <a:pt x="69748" y="72722"/>
                  </a:lnTo>
                  <a:lnTo>
                    <a:pt x="70076" y="69298"/>
                  </a:lnTo>
                  <a:lnTo>
                    <a:pt x="70417" y="65893"/>
                  </a:lnTo>
                  <a:lnTo>
                    <a:pt x="70771" y="62470"/>
                  </a:lnTo>
                  <a:lnTo>
                    <a:pt x="71138" y="59065"/>
                  </a:lnTo>
                  <a:lnTo>
                    <a:pt x="71615" y="62415"/>
                  </a:lnTo>
                  <a:lnTo>
                    <a:pt x="72085" y="65783"/>
                  </a:lnTo>
                  <a:lnTo>
                    <a:pt x="72535" y="69133"/>
                  </a:lnTo>
                  <a:lnTo>
                    <a:pt x="72966" y="72501"/>
                  </a:lnTo>
                  <a:lnTo>
                    <a:pt x="73391" y="75869"/>
                  </a:lnTo>
                  <a:lnTo>
                    <a:pt x="73797" y="79238"/>
                  </a:lnTo>
                  <a:lnTo>
                    <a:pt x="74196" y="82624"/>
                  </a:lnTo>
                  <a:lnTo>
                    <a:pt x="74576" y="86029"/>
                  </a:lnTo>
                  <a:lnTo>
                    <a:pt x="74943" y="89434"/>
                  </a:lnTo>
                  <a:lnTo>
                    <a:pt x="75297" y="92876"/>
                  </a:lnTo>
                  <a:lnTo>
                    <a:pt x="75638" y="96318"/>
                  </a:lnTo>
                  <a:lnTo>
                    <a:pt x="75973" y="99797"/>
                  </a:lnTo>
                  <a:lnTo>
                    <a:pt x="76288" y="103294"/>
                  </a:lnTo>
                  <a:lnTo>
                    <a:pt x="76597" y="106828"/>
                  </a:lnTo>
                  <a:lnTo>
                    <a:pt x="76894" y="110380"/>
                  </a:lnTo>
                  <a:lnTo>
                    <a:pt x="77177" y="113969"/>
                  </a:lnTo>
                  <a:lnTo>
                    <a:pt x="77215" y="114429"/>
                  </a:lnTo>
                  <a:lnTo>
                    <a:pt x="77273" y="114871"/>
                  </a:lnTo>
                  <a:lnTo>
                    <a:pt x="77338" y="115258"/>
                  </a:lnTo>
                  <a:lnTo>
                    <a:pt x="77415" y="115626"/>
                  </a:lnTo>
                  <a:lnTo>
                    <a:pt x="77499" y="115957"/>
                  </a:lnTo>
                  <a:lnTo>
                    <a:pt x="77589" y="116252"/>
                  </a:lnTo>
                  <a:lnTo>
                    <a:pt x="77692" y="116509"/>
                  </a:lnTo>
                  <a:lnTo>
                    <a:pt x="77801" y="116749"/>
                  </a:lnTo>
                  <a:lnTo>
                    <a:pt x="77911" y="116951"/>
                  </a:lnTo>
                  <a:lnTo>
                    <a:pt x="78033" y="117117"/>
                  </a:lnTo>
                  <a:lnTo>
                    <a:pt x="78155" y="117264"/>
                  </a:lnTo>
                  <a:lnTo>
                    <a:pt x="78284" y="117374"/>
                  </a:lnTo>
                  <a:lnTo>
                    <a:pt x="78419" y="117448"/>
                  </a:lnTo>
                  <a:lnTo>
                    <a:pt x="78548" y="117503"/>
                  </a:lnTo>
                  <a:lnTo>
                    <a:pt x="78690" y="117540"/>
                  </a:lnTo>
                  <a:lnTo>
                    <a:pt x="78825" y="117522"/>
                  </a:lnTo>
                  <a:lnTo>
                    <a:pt x="78960" y="117485"/>
                  </a:lnTo>
                  <a:lnTo>
                    <a:pt x="79102" y="117430"/>
                  </a:lnTo>
                  <a:lnTo>
                    <a:pt x="79237" y="117338"/>
                  </a:lnTo>
                  <a:lnTo>
                    <a:pt x="79372" y="117227"/>
                  </a:lnTo>
                  <a:lnTo>
                    <a:pt x="79501" y="117098"/>
                  </a:lnTo>
                  <a:lnTo>
                    <a:pt x="79630" y="116933"/>
                  </a:lnTo>
                  <a:lnTo>
                    <a:pt x="79758" y="116730"/>
                  </a:lnTo>
                  <a:lnTo>
                    <a:pt x="79874" y="116528"/>
                  </a:lnTo>
                  <a:lnTo>
                    <a:pt x="79990" y="116288"/>
                  </a:lnTo>
                  <a:lnTo>
                    <a:pt x="80100" y="116012"/>
                  </a:lnTo>
                  <a:lnTo>
                    <a:pt x="80203" y="115736"/>
                  </a:lnTo>
                  <a:lnTo>
                    <a:pt x="80293" y="115423"/>
                  </a:lnTo>
                  <a:lnTo>
                    <a:pt x="80383" y="115092"/>
                  </a:lnTo>
                  <a:lnTo>
                    <a:pt x="80460" y="114742"/>
                  </a:lnTo>
                  <a:lnTo>
                    <a:pt x="80524" y="114356"/>
                  </a:lnTo>
                  <a:lnTo>
                    <a:pt x="80582" y="113969"/>
                  </a:lnTo>
                  <a:lnTo>
                    <a:pt x="80814" y="112055"/>
                  </a:lnTo>
                  <a:lnTo>
                    <a:pt x="81039" y="110159"/>
                  </a:lnTo>
                  <a:lnTo>
                    <a:pt x="81458" y="106497"/>
                  </a:lnTo>
                  <a:lnTo>
                    <a:pt x="81863" y="102981"/>
                  </a:lnTo>
                  <a:lnTo>
                    <a:pt x="82063" y="101288"/>
                  </a:lnTo>
                  <a:lnTo>
                    <a:pt x="82269" y="99631"/>
                  </a:lnTo>
                  <a:lnTo>
                    <a:pt x="82469" y="97993"/>
                  </a:lnTo>
                  <a:lnTo>
                    <a:pt x="82675" y="96410"/>
                  </a:lnTo>
                  <a:lnTo>
                    <a:pt x="82894" y="94882"/>
                  </a:lnTo>
                  <a:lnTo>
                    <a:pt x="83112" y="93373"/>
                  </a:lnTo>
                  <a:lnTo>
                    <a:pt x="83228" y="92637"/>
                  </a:lnTo>
                  <a:lnTo>
                    <a:pt x="83344" y="91919"/>
                  </a:lnTo>
                  <a:lnTo>
                    <a:pt x="83460" y="91220"/>
                  </a:lnTo>
                  <a:lnTo>
                    <a:pt x="83589" y="90502"/>
                  </a:lnTo>
                  <a:lnTo>
                    <a:pt x="83711" y="89821"/>
                  </a:lnTo>
                  <a:lnTo>
                    <a:pt x="83840" y="89140"/>
                  </a:lnTo>
                  <a:lnTo>
                    <a:pt x="83975" y="88477"/>
                  </a:lnTo>
                  <a:lnTo>
                    <a:pt x="84110" y="87833"/>
                  </a:lnTo>
                  <a:lnTo>
                    <a:pt x="84252" y="87189"/>
                  </a:lnTo>
                  <a:lnTo>
                    <a:pt x="84400" y="86545"/>
                  </a:lnTo>
                  <a:lnTo>
                    <a:pt x="84548" y="85937"/>
                  </a:lnTo>
                  <a:lnTo>
                    <a:pt x="84703" y="85330"/>
                  </a:lnTo>
                  <a:lnTo>
                    <a:pt x="84863" y="84741"/>
                  </a:lnTo>
                  <a:lnTo>
                    <a:pt x="85031" y="84152"/>
                  </a:lnTo>
                  <a:lnTo>
                    <a:pt x="85198" y="83581"/>
                  </a:lnTo>
                  <a:lnTo>
                    <a:pt x="85379" y="83029"/>
                  </a:lnTo>
                  <a:lnTo>
                    <a:pt x="85559" y="82477"/>
                  </a:lnTo>
                  <a:lnTo>
                    <a:pt x="85752" y="81943"/>
                  </a:lnTo>
                  <a:lnTo>
                    <a:pt x="85945" y="81428"/>
                  </a:lnTo>
                  <a:lnTo>
                    <a:pt x="86145" y="80931"/>
                  </a:lnTo>
                  <a:lnTo>
                    <a:pt x="86357" y="80434"/>
                  </a:lnTo>
                  <a:lnTo>
                    <a:pt x="86570" y="79955"/>
                  </a:lnTo>
                  <a:lnTo>
                    <a:pt x="86795" y="79495"/>
                  </a:lnTo>
                  <a:lnTo>
                    <a:pt x="87027" y="79035"/>
                  </a:lnTo>
                  <a:lnTo>
                    <a:pt x="87265" y="78593"/>
                  </a:lnTo>
                  <a:lnTo>
                    <a:pt x="87509" y="78170"/>
                  </a:lnTo>
                  <a:lnTo>
                    <a:pt x="87760" y="77765"/>
                  </a:lnTo>
                  <a:lnTo>
                    <a:pt x="88024" y="77360"/>
                  </a:lnTo>
                  <a:lnTo>
                    <a:pt x="88295" y="76974"/>
                  </a:lnTo>
                  <a:lnTo>
                    <a:pt x="88578" y="76606"/>
                  </a:lnTo>
                  <a:lnTo>
                    <a:pt x="88868" y="76256"/>
                  </a:lnTo>
                  <a:lnTo>
                    <a:pt x="89164" y="75906"/>
                  </a:lnTo>
                  <a:lnTo>
                    <a:pt x="89473" y="75593"/>
                  </a:lnTo>
                  <a:lnTo>
                    <a:pt x="89788" y="75280"/>
                  </a:lnTo>
                  <a:lnTo>
                    <a:pt x="90117" y="74967"/>
                  </a:lnTo>
                  <a:lnTo>
                    <a:pt x="90458" y="74691"/>
                  </a:lnTo>
                  <a:lnTo>
                    <a:pt x="90806" y="74415"/>
                  </a:lnTo>
                  <a:lnTo>
                    <a:pt x="91166" y="74176"/>
                  </a:lnTo>
                  <a:lnTo>
                    <a:pt x="91533" y="73937"/>
                  </a:lnTo>
                  <a:lnTo>
                    <a:pt x="91913" y="73716"/>
                  </a:lnTo>
                  <a:lnTo>
                    <a:pt x="92370" y="73477"/>
                  </a:lnTo>
                  <a:lnTo>
                    <a:pt x="92833" y="73274"/>
                  </a:lnTo>
                  <a:lnTo>
                    <a:pt x="93303" y="73108"/>
                  </a:lnTo>
                  <a:lnTo>
                    <a:pt x="93773" y="72961"/>
                  </a:lnTo>
                  <a:lnTo>
                    <a:pt x="94250" y="72832"/>
                  </a:lnTo>
                  <a:lnTo>
                    <a:pt x="94739" y="72740"/>
                  </a:lnTo>
                  <a:lnTo>
                    <a:pt x="95222" y="72648"/>
                  </a:lnTo>
                  <a:lnTo>
                    <a:pt x="95718" y="72593"/>
                  </a:lnTo>
                  <a:lnTo>
                    <a:pt x="96213" y="72556"/>
                  </a:lnTo>
                  <a:lnTo>
                    <a:pt x="96709" y="72538"/>
                  </a:lnTo>
                  <a:lnTo>
                    <a:pt x="97713" y="72538"/>
                  </a:lnTo>
                  <a:lnTo>
                    <a:pt x="98222" y="72575"/>
                  </a:lnTo>
                  <a:lnTo>
                    <a:pt x="98730" y="72611"/>
                  </a:lnTo>
                  <a:lnTo>
                    <a:pt x="99754" y="72703"/>
                  </a:lnTo>
                  <a:lnTo>
                    <a:pt x="100778" y="72851"/>
                  </a:lnTo>
                  <a:lnTo>
                    <a:pt x="101801" y="72998"/>
                  </a:lnTo>
                  <a:lnTo>
                    <a:pt x="103848" y="73348"/>
                  </a:lnTo>
                  <a:lnTo>
                    <a:pt x="104859" y="73495"/>
                  </a:lnTo>
                  <a:lnTo>
                    <a:pt x="105864" y="73642"/>
                  </a:lnTo>
                  <a:lnTo>
                    <a:pt x="106848" y="73734"/>
                  </a:lnTo>
                  <a:lnTo>
                    <a:pt x="107338" y="73771"/>
                  </a:lnTo>
                  <a:lnTo>
                    <a:pt x="107827" y="73789"/>
                  </a:lnTo>
                  <a:lnTo>
                    <a:pt x="107776" y="77360"/>
                  </a:lnTo>
                  <a:lnTo>
                    <a:pt x="107718" y="80931"/>
                  </a:lnTo>
                  <a:lnTo>
                    <a:pt x="107685" y="82716"/>
                  </a:lnTo>
                  <a:lnTo>
                    <a:pt x="107647" y="84483"/>
                  </a:lnTo>
                  <a:lnTo>
                    <a:pt x="107602" y="86269"/>
                  </a:lnTo>
                  <a:lnTo>
                    <a:pt x="107550" y="88054"/>
                  </a:lnTo>
                  <a:lnTo>
                    <a:pt x="107499" y="89839"/>
                  </a:lnTo>
                  <a:lnTo>
                    <a:pt x="107441" y="91625"/>
                  </a:lnTo>
                  <a:lnTo>
                    <a:pt x="107376" y="93410"/>
                  </a:lnTo>
                  <a:lnTo>
                    <a:pt x="107299" y="95177"/>
                  </a:lnTo>
                  <a:lnTo>
                    <a:pt x="107222" y="96962"/>
                  </a:lnTo>
                  <a:lnTo>
                    <a:pt x="107138" y="98729"/>
                  </a:lnTo>
                  <a:lnTo>
                    <a:pt x="107042" y="100496"/>
                  </a:lnTo>
                  <a:lnTo>
                    <a:pt x="106939" y="102263"/>
                  </a:lnTo>
                  <a:lnTo>
                    <a:pt x="106848" y="103791"/>
                  </a:lnTo>
                  <a:lnTo>
                    <a:pt x="106752" y="105263"/>
                  </a:lnTo>
                  <a:lnTo>
                    <a:pt x="106655" y="106681"/>
                  </a:lnTo>
                  <a:lnTo>
                    <a:pt x="106559" y="108043"/>
                  </a:lnTo>
                  <a:lnTo>
                    <a:pt x="106456" y="109349"/>
                  </a:lnTo>
                  <a:lnTo>
                    <a:pt x="106353" y="110619"/>
                  </a:lnTo>
                  <a:lnTo>
                    <a:pt x="106250" y="111834"/>
                  </a:lnTo>
                  <a:lnTo>
                    <a:pt x="106140" y="113012"/>
                  </a:lnTo>
                  <a:lnTo>
                    <a:pt x="106031" y="114135"/>
                  </a:lnTo>
                  <a:lnTo>
                    <a:pt x="105915" y="115202"/>
                  </a:lnTo>
                  <a:lnTo>
                    <a:pt x="105799" y="116252"/>
                  </a:lnTo>
                  <a:lnTo>
                    <a:pt x="105683" y="117227"/>
                  </a:lnTo>
                  <a:lnTo>
                    <a:pt x="105561" y="118184"/>
                  </a:lnTo>
                  <a:lnTo>
                    <a:pt x="105432" y="119086"/>
                  </a:lnTo>
                  <a:lnTo>
                    <a:pt x="105303" y="119933"/>
                  </a:lnTo>
                  <a:lnTo>
                    <a:pt x="105168" y="120761"/>
                  </a:lnTo>
                  <a:lnTo>
                    <a:pt x="105033" y="121552"/>
                  </a:lnTo>
                  <a:lnTo>
                    <a:pt x="104891" y="122289"/>
                  </a:lnTo>
                  <a:lnTo>
                    <a:pt x="104750" y="122988"/>
                  </a:lnTo>
                  <a:lnTo>
                    <a:pt x="104595" y="123669"/>
                  </a:lnTo>
                  <a:lnTo>
                    <a:pt x="104447" y="124295"/>
                  </a:lnTo>
                  <a:lnTo>
                    <a:pt x="104286" y="124902"/>
                  </a:lnTo>
                  <a:lnTo>
                    <a:pt x="104125" y="125454"/>
                  </a:lnTo>
                  <a:lnTo>
                    <a:pt x="103958" y="125988"/>
                  </a:lnTo>
                  <a:lnTo>
                    <a:pt x="103784" y="126485"/>
                  </a:lnTo>
                  <a:lnTo>
                    <a:pt x="103610" y="126964"/>
                  </a:lnTo>
                  <a:lnTo>
                    <a:pt x="103424" y="127405"/>
                  </a:lnTo>
                  <a:lnTo>
                    <a:pt x="103237" y="127810"/>
                  </a:lnTo>
                  <a:lnTo>
                    <a:pt x="103044" y="128179"/>
                  </a:lnTo>
                  <a:lnTo>
                    <a:pt x="102844" y="128547"/>
                  </a:lnTo>
                  <a:lnTo>
                    <a:pt x="102645" y="128860"/>
                  </a:lnTo>
                  <a:lnTo>
                    <a:pt x="102432" y="129172"/>
                  </a:lnTo>
                  <a:lnTo>
                    <a:pt x="102220" y="129449"/>
                  </a:lnTo>
                  <a:lnTo>
                    <a:pt x="101994" y="129688"/>
                  </a:lnTo>
                  <a:lnTo>
                    <a:pt x="101769" y="129927"/>
                  </a:lnTo>
                  <a:lnTo>
                    <a:pt x="101537" y="130130"/>
                  </a:lnTo>
                  <a:lnTo>
                    <a:pt x="101299" y="130314"/>
                  </a:lnTo>
                  <a:lnTo>
                    <a:pt x="101048" y="130479"/>
                  </a:lnTo>
                  <a:lnTo>
                    <a:pt x="100797" y="130627"/>
                  </a:lnTo>
                  <a:lnTo>
                    <a:pt x="100539" y="130755"/>
                  </a:lnTo>
                  <a:lnTo>
                    <a:pt x="100269" y="130866"/>
                  </a:lnTo>
                  <a:lnTo>
                    <a:pt x="99999" y="130958"/>
                  </a:lnTo>
                  <a:lnTo>
                    <a:pt x="99715" y="131031"/>
                  </a:lnTo>
                  <a:lnTo>
                    <a:pt x="99426" y="131087"/>
                  </a:lnTo>
                  <a:lnTo>
                    <a:pt x="99136" y="131142"/>
                  </a:lnTo>
                  <a:lnTo>
                    <a:pt x="98827" y="131179"/>
                  </a:lnTo>
                  <a:lnTo>
                    <a:pt x="98518" y="131197"/>
                  </a:lnTo>
                  <a:lnTo>
                    <a:pt x="98203" y="131215"/>
                  </a:lnTo>
                  <a:lnTo>
                    <a:pt x="97539" y="131215"/>
                  </a:lnTo>
                  <a:lnTo>
                    <a:pt x="96844" y="131179"/>
                  </a:lnTo>
                  <a:lnTo>
                    <a:pt x="96117" y="131105"/>
                  </a:lnTo>
                  <a:lnTo>
                    <a:pt x="95357" y="131031"/>
                  </a:lnTo>
                  <a:lnTo>
                    <a:pt x="93728" y="130829"/>
                  </a:lnTo>
                  <a:lnTo>
                    <a:pt x="92853" y="130737"/>
                  </a:lnTo>
                  <a:lnTo>
                    <a:pt x="91945" y="130663"/>
                  </a:lnTo>
                  <a:lnTo>
                    <a:pt x="75117" y="129191"/>
                  </a:lnTo>
                  <a:lnTo>
                    <a:pt x="72567" y="128988"/>
                  </a:lnTo>
                  <a:lnTo>
                    <a:pt x="70018" y="128768"/>
                  </a:lnTo>
                  <a:lnTo>
                    <a:pt x="67475" y="128565"/>
                  </a:lnTo>
                  <a:lnTo>
                    <a:pt x="64926" y="128363"/>
                  </a:lnTo>
                  <a:lnTo>
                    <a:pt x="44338" y="126651"/>
                  </a:lnTo>
                  <a:lnTo>
                    <a:pt x="34044" y="125823"/>
                  </a:lnTo>
                  <a:lnTo>
                    <a:pt x="23743" y="125013"/>
                  </a:lnTo>
                  <a:lnTo>
                    <a:pt x="13887" y="124166"/>
                  </a:lnTo>
                  <a:lnTo>
                    <a:pt x="8962" y="123761"/>
                  </a:lnTo>
                  <a:lnTo>
                    <a:pt x="4024" y="123375"/>
                  </a:lnTo>
                  <a:lnTo>
                    <a:pt x="4108" y="121405"/>
                  </a:lnTo>
                  <a:lnTo>
                    <a:pt x="4179" y="119417"/>
                  </a:lnTo>
                  <a:lnTo>
                    <a:pt x="4250" y="117448"/>
                  </a:lnTo>
                  <a:lnTo>
                    <a:pt x="4314" y="115460"/>
                  </a:lnTo>
                  <a:lnTo>
                    <a:pt x="4378" y="113454"/>
                  </a:lnTo>
                  <a:lnTo>
                    <a:pt x="4436" y="111466"/>
                  </a:lnTo>
                  <a:lnTo>
                    <a:pt x="4488" y="109478"/>
                  </a:lnTo>
                  <a:lnTo>
                    <a:pt x="4539" y="107472"/>
                  </a:lnTo>
                  <a:lnTo>
                    <a:pt x="4584" y="105466"/>
                  </a:lnTo>
                  <a:lnTo>
                    <a:pt x="4630" y="103460"/>
                  </a:lnTo>
                  <a:lnTo>
                    <a:pt x="4700" y="99429"/>
                  </a:lnTo>
                  <a:lnTo>
                    <a:pt x="4758" y="95398"/>
                  </a:lnTo>
                  <a:lnTo>
                    <a:pt x="4803" y="91349"/>
                  </a:lnTo>
                  <a:lnTo>
                    <a:pt x="4836" y="87281"/>
                  </a:lnTo>
                  <a:lnTo>
                    <a:pt x="4848" y="83232"/>
                  </a:lnTo>
                  <a:lnTo>
                    <a:pt x="4848" y="79164"/>
                  </a:lnTo>
                  <a:lnTo>
                    <a:pt x="4836" y="75096"/>
                  </a:lnTo>
                  <a:lnTo>
                    <a:pt x="4810" y="71029"/>
                  </a:lnTo>
                  <a:lnTo>
                    <a:pt x="4771" y="66961"/>
                  </a:lnTo>
                  <a:lnTo>
                    <a:pt x="4720" y="62893"/>
                  </a:lnTo>
                  <a:lnTo>
                    <a:pt x="4655" y="58826"/>
                  </a:lnTo>
                  <a:lnTo>
                    <a:pt x="4758" y="58973"/>
                  </a:lnTo>
                  <a:lnTo>
                    <a:pt x="4861" y="59102"/>
                  </a:lnTo>
                  <a:lnTo>
                    <a:pt x="4977" y="59194"/>
                  </a:lnTo>
                  <a:lnTo>
                    <a:pt x="5093" y="59286"/>
                  </a:lnTo>
                  <a:lnTo>
                    <a:pt x="5222" y="59341"/>
                  </a:lnTo>
                  <a:lnTo>
                    <a:pt x="5357" y="59359"/>
                  </a:lnTo>
                  <a:lnTo>
                    <a:pt x="5505" y="59359"/>
                  </a:lnTo>
                  <a:lnTo>
                    <a:pt x="5660" y="59304"/>
                  </a:lnTo>
                  <a:lnTo>
                    <a:pt x="6091" y="59175"/>
                  </a:lnTo>
                  <a:lnTo>
                    <a:pt x="6516" y="59010"/>
                  </a:lnTo>
                  <a:lnTo>
                    <a:pt x="6941" y="58826"/>
                  </a:lnTo>
                  <a:lnTo>
                    <a:pt x="7366" y="58641"/>
                  </a:lnTo>
                  <a:lnTo>
                    <a:pt x="8202" y="58237"/>
                  </a:lnTo>
                  <a:lnTo>
                    <a:pt x="9027" y="57832"/>
                  </a:lnTo>
                  <a:lnTo>
                    <a:pt x="9838" y="57463"/>
                  </a:lnTo>
                  <a:lnTo>
                    <a:pt x="10243" y="57279"/>
                  </a:lnTo>
                  <a:lnTo>
                    <a:pt x="10636" y="57132"/>
                  </a:lnTo>
                  <a:lnTo>
                    <a:pt x="11035" y="57003"/>
                  </a:lnTo>
                  <a:lnTo>
                    <a:pt x="11421" y="56893"/>
                  </a:lnTo>
                  <a:lnTo>
                    <a:pt x="11808" y="56801"/>
                  </a:lnTo>
                  <a:lnTo>
                    <a:pt x="12194" y="56746"/>
                  </a:lnTo>
                  <a:close/>
                  <a:moveTo>
                    <a:pt x="3406" y="1"/>
                  </a:moveTo>
                  <a:lnTo>
                    <a:pt x="3271" y="19"/>
                  </a:lnTo>
                  <a:lnTo>
                    <a:pt x="3142" y="56"/>
                  </a:lnTo>
                  <a:lnTo>
                    <a:pt x="3020" y="111"/>
                  </a:lnTo>
                  <a:lnTo>
                    <a:pt x="2898" y="203"/>
                  </a:lnTo>
                  <a:lnTo>
                    <a:pt x="2788" y="295"/>
                  </a:lnTo>
                  <a:lnTo>
                    <a:pt x="2672" y="406"/>
                  </a:lnTo>
                  <a:lnTo>
                    <a:pt x="2569" y="534"/>
                  </a:lnTo>
                  <a:lnTo>
                    <a:pt x="2466" y="682"/>
                  </a:lnTo>
                  <a:lnTo>
                    <a:pt x="2370" y="829"/>
                  </a:lnTo>
                  <a:lnTo>
                    <a:pt x="2280" y="1013"/>
                  </a:lnTo>
                  <a:lnTo>
                    <a:pt x="2196" y="1197"/>
                  </a:lnTo>
                  <a:lnTo>
                    <a:pt x="2112" y="1381"/>
                  </a:lnTo>
                  <a:lnTo>
                    <a:pt x="2035" y="1602"/>
                  </a:lnTo>
                  <a:lnTo>
                    <a:pt x="1958" y="1823"/>
                  </a:lnTo>
                  <a:lnTo>
                    <a:pt x="1893" y="2044"/>
                  </a:lnTo>
                  <a:lnTo>
                    <a:pt x="1829" y="2283"/>
                  </a:lnTo>
                  <a:lnTo>
                    <a:pt x="1771" y="2541"/>
                  </a:lnTo>
                  <a:lnTo>
                    <a:pt x="1713" y="2798"/>
                  </a:lnTo>
                  <a:lnTo>
                    <a:pt x="1662" y="3056"/>
                  </a:lnTo>
                  <a:lnTo>
                    <a:pt x="1617" y="3332"/>
                  </a:lnTo>
                  <a:lnTo>
                    <a:pt x="1578" y="3608"/>
                  </a:lnTo>
                  <a:lnTo>
                    <a:pt x="1539" y="3903"/>
                  </a:lnTo>
                  <a:lnTo>
                    <a:pt x="1507" y="4197"/>
                  </a:lnTo>
                  <a:lnTo>
                    <a:pt x="1481" y="4492"/>
                  </a:lnTo>
                  <a:lnTo>
                    <a:pt x="1462" y="4786"/>
                  </a:lnTo>
                  <a:lnTo>
                    <a:pt x="1443" y="5081"/>
                  </a:lnTo>
                  <a:lnTo>
                    <a:pt x="1430" y="5393"/>
                  </a:lnTo>
                  <a:lnTo>
                    <a:pt x="1417" y="5706"/>
                  </a:lnTo>
                  <a:lnTo>
                    <a:pt x="1417" y="6001"/>
                  </a:lnTo>
                  <a:lnTo>
                    <a:pt x="1417" y="6314"/>
                  </a:lnTo>
                  <a:lnTo>
                    <a:pt x="1423" y="6627"/>
                  </a:lnTo>
                  <a:lnTo>
                    <a:pt x="1340" y="6719"/>
                  </a:lnTo>
                  <a:lnTo>
                    <a:pt x="1256" y="6829"/>
                  </a:lnTo>
                  <a:lnTo>
                    <a:pt x="1179" y="6940"/>
                  </a:lnTo>
                  <a:lnTo>
                    <a:pt x="1102" y="7087"/>
                  </a:lnTo>
                  <a:lnTo>
                    <a:pt x="1031" y="7234"/>
                  </a:lnTo>
                  <a:lnTo>
                    <a:pt x="960" y="7381"/>
                  </a:lnTo>
                  <a:lnTo>
                    <a:pt x="896" y="7547"/>
                  </a:lnTo>
                  <a:lnTo>
                    <a:pt x="838" y="7731"/>
                  </a:lnTo>
                  <a:lnTo>
                    <a:pt x="780" y="7933"/>
                  </a:lnTo>
                  <a:lnTo>
                    <a:pt x="735" y="8136"/>
                  </a:lnTo>
                  <a:lnTo>
                    <a:pt x="696" y="8357"/>
                  </a:lnTo>
                  <a:lnTo>
                    <a:pt x="657" y="8578"/>
                  </a:lnTo>
                  <a:lnTo>
                    <a:pt x="632" y="8835"/>
                  </a:lnTo>
                  <a:lnTo>
                    <a:pt x="612" y="9093"/>
                  </a:lnTo>
                  <a:lnTo>
                    <a:pt x="599" y="9369"/>
                  </a:lnTo>
                  <a:lnTo>
                    <a:pt x="593" y="9645"/>
                  </a:lnTo>
                  <a:lnTo>
                    <a:pt x="593" y="16842"/>
                  </a:lnTo>
                  <a:lnTo>
                    <a:pt x="587" y="24039"/>
                  </a:lnTo>
                  <a:lnTo>
                    <a:pt x="561" y="38469"/>
                  </a:lnTo>
                  <a:lnTo>
                    <a:pt x="535" y="52899"/>
                  </a:lnTo>
                  <a:lnTo>
                    <a:pt x="509" y="67311"/>
                  </a:lnTo>
                  <a:lnTo>
                    <a:pt x="496" y="74526"/>
                  </a:lnTo>
                  <a:lnTo>
                    <a:pt x="490" y="81741"/>
                  </a:lnTo>
                  <a:lnTo>
                    <a:pt x="490" y="88956"/>
                  </a:lnTo>
                  <a:lnTo>
                    <a:pt x="496" y="96152"/>
                  </a:lnTo>
                  <a:lnTo>
                    <a:pt x="509" y="103368"/>
                  </a:lnTo>
                  <a:lnTo>
                    <a:pt x="529" y="110564"/>
                  </a:lnTo>
                  <a:lnTo>
                    <a:pt x="554" y="117742"/>
                  </a:lnTo>
                  <a:lnTo>
                    <a:pt x="593" y="124939"/>
                  </a:lnTo>
                  <a:lnTo>
                    <a:pt x="490" y="125270"/>
                  </a:lnTo>
                  <a:lnTo>
                    <a:pt x="400" y="125620"/>
                  </a:lnTo>
                  <a:lnTo>
                    <a:pt x="316" y="125988"/>
                  </a:lnTo>
                  <a:lnTo>
                    <a:pt x="239" y="126375"/>
                  </a:lnTo>
                  <a:lnTo>
                    <a:pt x="181" y="126780"/>
                  </a:lnTo>
                  <a:lnTo>
                    <a:pt x="123" y="127203"/>
                  </a:lnTo>
                  <a:lnTo>
                    <a:pt x="78" y="127626"/>
                  </a:lnTo>
                  <a:lnTo>
                    <a:pt x="46" y="128068"/>
                  </a:lnTo>
                  <a:lnTo>
                    <a:pt x="20" y="128510"/>
                  </a:lnTo>
                  <a:lnTo>
                    <a:pt x="7" y="128970"/>
                  </a:lnTo>
                  <a:lnTo>
                    <a:pt x="1" y="129412"/>
                  </a:lnTo>
                  <a:lnTo>
                    <a:pt x="7" y="129872"/>
                  </a:lnTo>
                  <a:lnTo>
                    <a:pt x="20" y="130314"/>
                  </a:lnTo>
                  <a:lnTo>
                    <a:pt x="46" y="130755"/>
                  </a:lnTo>
                  <a:lnTo>
                    <a:pt x="78" y="131197"/>
                  </a:lnTo>
                  <a:lnTo>
                    <a:pt x="123" y="131639"/>
                  </a:lnTo>
                  <a:lnTo>
                    <a:pt x="175" y="132062"/>
                  </a:lnTo>
                  <a:lnTo>
                    <a:pt x="239" y="132485"/>
                  </a:lnTo>
                  <a:lnTo>
                    <a:pt x="310" y="132872"/>
                  </a:lnTo>
                  <a:lnTo>
                    <a:pt x="393" y="133259"/>
                  </a:lnTo>
                  <a:lnTo>
                    <a:pt x="484" y="133627"/>
                  </a:lnTo>
                  <a:lnTo>
                    <a:pt x="587" y="133976"/>
                  </a:lnTo>
                  <a:lnTo>
                    <a:pt x="696" y="134289"/>
                  </a:lnTo>
                  <a:lnTo>
                    <a:pt x="818" y="134602"/>
                  </a:lnTo>
                  <a:lnTo>
                    <a:pt x="947" y="134878"/>
                  </a:lnTo>
                  <a:lnTo>
                    <a:pt x="1089" y="135118"/>
                  </a:lnTo>
                  <a:lnTo>
                    <a:pt x="1243" y="135338"/>
                  </a:lnTo>
                  <a:lnTo>
                    <a:pt x="1398" y="135522"/>
                  </a:lnTo>
                  <a:lnTo>
                    <a:pt x="1572" y="135670"/>
                  </a:lnTo>
                  <a:lnTo>
                    <a:pt x="1752" y="135780"/>
                  </a:lnTo>
                  <a:lnTo>
                    <a:pt x="1939" y="135854"/>
                  </a:lnTo>
                  <a:lnTo>
                    <a:pt x="2138" y="135891"/>
                  </a:lnTo>
                  <a:lnTo>
                    <a:pt x="8099" y="136424"/>
                  </a:lnTo>
                  <a:lnTo>
                    <a:pt x="14061" y="136977"/>
                  </a:lnTo>
                  <a:lnTo>
                    <a:pt x="25990" y="138118"/>
                  </a:lnTo>
                  <a:lnTo>
                    <a:pt x="37919" y="139277"/>
                  </a:lnTo>
                  <a:lnTo>
                    <a:pt x="43881" y="139848"/>
                  </a:lnTo>
                  <a:lnTo>
                    <a:pt x="49842" y="140400"/>
                  </a:lnTo>
                  <a:lnTo>
                    <a:pt x="55810" y="140952"/>
                  </a:lnTo>
                  <a:lnTo>
                    <a:pt x="61771" y="141486"/>
                  </a:lnTo>
                  <a:lnTo>
                    <a:pt x="67739" y="141983"/>
                  </a:lnTo>
                  <a:lnTo>
                    <a:pt x="73700" y="142461"/>
                  </a:lnTo>
                  <a:lnTo>
                    <a:pt x="79662" y="142903"/>
                  </a:lnTo>
                  <a:lnTo>
                    <a:pt x="85630" y="143308"/>
                  </a:lnTo>
                  <a:lnTo>
                    <a:pt x="88610" y="143511"/>
                  </a:lnTo>
                  <a:lnTo>
                    <a:pt x="91591" y="143676"/>
                  </a:lnTo>
                  <a:lnTo>
                    <a:pt x="94572" y="143842"/>
                  </a:lnTo>
                  <a:lnTo>
                    <a:pt x="97552" y="143989"/>
                  </a:lnTo>
                  <a:lnTo>
                    <a:pt x="98009" y="144026"/>
                  </a:lnTo>
                  <a:lnTo>
                    <a:pt x="98473" y="144063"/>
                  </a:lnTo>
                  <a:lnTo>
                    <a:pt x="99387" y="144192"/>
                  </a:lnTo>
                  <a:lnTo>
                    <a:pt x="100295" y="144320"/>
                  </a:lnTo>
                  <a:lnTo>
                    <a:pt x="101190" y="144431"/>
                  </a:lnTo>
                  <a:lnTo>
                    <a:pt x="101634" y="144486"/>
                  </a:lnTo>
                  <a:lnTo>
                    <a:pt x="102072" y="144504"/>
                  </a:lnTo>
                  <a:lnTo>
                    <a:pt x="102509" y="144523"/>
                  </a:lnTo>
                  <a:lnTo>
                    <a:pt x="102941" y="144523"/>
                  </a:lnTo>
                  <a:lnTo>
                    <a:pt x="103372" y="144486"/>
                  </a:lnTo>
                  <a:lnTo>
                    <a:pt x="103797" y="144449"/>
                  </a:lnTo>
                  <a:lnTo>
                    <a:pt x="104215" y="144357"/>
                  </a:lnTo>
                  <a:lnTo>
                    <a:pt x="104627" y="144247"/>
                  </a:lnTo>
                  <a:lnTo>
                    <a:pt x="105039" y="144081"/>
                  </a:lnTo>
                  <a:lnTo>
                    <a:pt x="105445" y="143897"/>
                  </a:lnTo>
                  <a:lnTo>
                    <a:pt x="105645" y="143787"/>
                  </a:lnTo>
                  <a:lnTo>
                    <a:pt x="105844" y="143658"/>
                  </a:lnTo>
                  <a:lnTo>
                    <a:pt x="106044" y="143529"/>
                  </a:lnTo>
                  <a:lnTo>
                    <a:pt x="106237" y="143382"/>
                  </a:lnTo>
                  <a:lnTo>
                    <a:pt x="106430" y="143216"/>
                  </a:lnTo>
                  <a:lnTo>
                    <a:pt x="106623" y="143050"/>
                  </a:lnTo>
                  <a:lnTo>
                    <a:pt x="106816" y="142866"/>
                  </a:lnTo>
                  <a:lnTo>
                    <a:pt x="107003" y="142664"/>
                  </a:lnTo>
                  <a:lnTo>
                    <a:pt x="107190" y="142443"/>
                  </a:lnTo>
                  <a:lnTo>
                    <a:pt x="107376" y="142222"/>
                  </a:lnTo>
                  <a:lnTo>
                    <a:pt x="107563" y="141983"/>
                  </a:lnTo>
                  <a:lnTo>
                    <a:pt x="107743" y="141725"/>
                  </a:lnTo>
                  <a:lnTo>
                    <a:pt x="107924" y="141449"/>
                  </a:lnTo>
                  <a:lnTo>
                    <a:pt x="108104" y="141155"/>
                  </a:lnTo>
                  <a:lnTo>
                    <a:pt x="108284" y="140842"/>
                  </a:lnTo>
                  <a:lnTo>
                    <a:pt x="108458" y="140529"/>
                  </a:lnTo>
                  <a:lnTo>
                    <a:pt x="108632" y="140179"/>
                  </a:lnTo>
                  <a:lnTo>
                    <a:pt x="108799" y="139829"/>
                  </a:lnTo>
                  <a:lnTo>
                    <a:pt x="108973" y="139443"/>
                  </a:lnTo>
                  <a:lnTo>
                    <a:pt x="109140" y="139056"/>
                  </a:lnTo>
                  <a:lnTo>
                    <a:pt x="109301" y="138633"/>
                  </a:lnTo>
                  <a:lnTo>
                    <a:pt x="109469" y="138191"/>
                  </a:lnTo>
                  <a:lnTo>
                    <a:pt x="109630" y="137750"/>
                  </a:lnTo>
                  <a:lnTo>
                    <a:pt x="109784" y="137271"/>
                  </a:lnTo>
                  <a:lnTo>
                    <a:pt x="109945" y="136774"/>
                  </a:lnTo>
                  <a:lnTo>
                    <a:pt x="110100" y="136259"/>
                  </a:lnTo>
                  <a:lnTo>
                    <a:pt x="110248" y="135725"/>
                  </a:lnTo>
                  <a:lnTo>
                    <a:pt x="110402" y="135154"/>
                  </a:lnTo>
                  <a:lnTo>
                    <a:pt x="110524" y="134639"/>
                  </a:lnTo>
                  <a:lnTo>
                    <a:pt x="110647" y="134105"/>
                  </a:lnTo>
                  <a:lnTo>
                    <a:pt x="110763" y="133553"/>
                  </a:lnTo>
                  <a:lnTo>
                    <a:pt x="110872" y="132982"/>
                  </a:lnTo>
                  <a:lnTo>
                    <a:pt x="110975" y="132393"/>
                  </a:lnTo>
                  <a:lnTo>
                    <a:pt x="111072" y="131786"/>
                  </a:lnTo>
                  <a:lnTo>
                    <a:pt x="111162" y="131160"/>
                  </a:lnTo>
                  <a:lnTo>
                    <a:pt x="111245" y="130534"/>
                  </a:lnTo>
                  <a:lnTo>
                    <a:pt x="111323" y="129872"/>
                  </a:lnTo>
                  <a:lnTo>
                    <a:pt x="111400" y="129191"/>
                  </a:lnTo>
                  <a:lnTo>
                    <a:pt x="111471" y="128510"/>
                  </a:lnTo>
                  <a:lnTo>
                    <a:pt x="111535" y="127810"/>
                  </a:lnTo>
                  <a:lnTo>
                    <a:pt x="111593" y="127093"/>
                  </a:lnTo>
                  <a:lnTo>
                    <a:pt x="111645" y="126375"/>
                  </a:lnTo>
                  <a:lnTo>
                    <a:pt x="111696" y="125620"/>
                  </a:lnTo>
                  <a:lnTo>
                    <a:pt x="111741" y="124884"/>
                  </a:lnTo>
                  <a:lnTo>
                    <a:pt x="111786" y="124111"/>
                  </a:lnTo>
                  <a:lnTo>
                    <a:pt x="111825" y="123338"/>
                  </a:lnTo>
                  <a:lnTo>
                    <a:pt x="111857" y="122565"/>
                  </a:lnTo>
                  <a:lnTo>
                    <a:pt x="111889" y="121773"/>
                  </a:lnTo>
                  <a:lnTo>
                    <a:pt x="111934" y="120154"/>
                  </a:lnTo>
                  <a:lnTo>
                    <a:pt x="111973" y="118515"/>
                  </a:lnTo>
                  <a:lnTo>
                    <a:pt x="111999" y="116859"/>
                  </a:lnTo>
                  <a:lnTo>
                    <a:pt x="112012" y="115184"/>
                  </a:lnTo>
                  <a:lnTo>
                    <a:pt x="112012" y="113472"/>
                  </a:lnTo>
                  <a:lnTo>
                    <a:pt x="112005" y="111761"/>
                  </a:lnTo>
                  <a:lnTo>
                    <a:pt x="111992" y="110049"/>
                  </a:lnTo>
                  <a:lnTo>
                    <a:pt x="111973" y="108337"/>
                  </a:lnTo>
                  <a:lnTo>
                    <a:pt x="111947" y="106625"/>
                  </a:lnTo>
                  <a:lnTo>
                    <a:pt x="111915" y="104932"/>
                  </a:lnTo>
                  <a:lnTo>
                    <a:pt x="111851" y="101564"/>
                  </a:lnTo>
                  <a:lnTo>
                    <a:pt x="111780" y="98306"/>
                  </a:lnTo>
                  <a:lnTo>
                    <a:pt x="111715" y="95177"/>
                  </a:lnTo>
                  <a:lnTo>
                    <a:pt x="111690" y="93668"/>
                  </a:lnTo>
                  <a:lnTo>
                    <a:pt x="111670" y="92214"/>
                  </a:lnTo>
                  <a:lnTo>
                    <a:pt x="111658" y="90815"/>
                  </a:lnTo>
                  <a:lnTo>
                    <a:pt x="111645" y="89471"/>
                  </a:lnTo>
                  <a:lnTo>
                    <a:pt x="111651" y="88183"/>
                  </a:lnTo>
                  <a:lnTo>
                    <a:pt x="111658" y="86968"/>
                  </a:lnTo>
                  <a:lnTo>
                    <a:pt x="111715" y="82661"/>
                  </a:lnTo>
                  <a:lnTo>
                    <a:pt x="111780" y="78354"/>
                  </a:lnTo>
                  <a:lnTo>
                    <a:pt x="111902" y="69759"/>
                  </a:lnTo>
                  <a:lnTo>
                    <a:pt x="111960" y="65452"/>
                  </a:lnTo>
                  <a:lnTo>
                    <a:pt x="112012" y="61163"/>
                  </a:lnTo>
                  <a:lnTo>
                    <a:pt x="112050" y="56856"/>
                  </a:lnTo>
                  <a:lnTo>
                    <a:pt x="112076" y="52568"/>
                  </a:lnTo>
                  <a:lnTo>
                    <a:pt x="112089" y="50432"/>
                  </a:lnTo>
                  <a:lnTo>
                    <a:pt x="112089" y="48279"/>
                  </a:lnTo>
                  <a:lnTo>
                    <a:pt x="112089" y="46126"/>
                  </a:lnTo>
                  <a:lnTo>
                    <a:pt x="112082" y="43990"/>
                  </a:lnTo>
                  <a:lnTo>
                    <a:pt x="112070" y="41837"/>
                  </a:lnTo>
                  <a:lnTo>
                    <a:pt x="112057" y="39702"/>
                  </a:lnTo>
                  <a:lnTo>
                    <a:pt x="112031" y="37548"/>
                  </a:lnTo>
                  <a:lnTo>
                    <a:pt x="111999" y="35413"/>
                  </a:lnTo>
                  <a:lnTo>
                    <a:pt x="111967" y="33260"/>
                  </a:lnTo>
                  <a:lnTo>
                    <a:pt x="111921" y="31125"/>
                  </a:lnTo>
                  <a:lnTo>
                    <a:pt x="111870" y="28971"/>
                  </a:lnTo>
                  <a:lnTo>
                    <a:pt x="111812" y="26818"/>
                  </a:lnTo>
                  <a:lnTo>
                    <a:pt x="111741" y="24683"/>
                  </a:lnTo>
                  <a:lnTo>
                    <a:pt x="111670" y="22529"/>
                  </a:lnTo>
                  <a:lnTo>
                    <a:pt x="111580" y="20394"/>
                  </a:lnTo>
                  <a:lnTo>
                    <a:pt x="111490" y="18241"/>
                  </a:lnTo>
                  <a:lnTo>
                    <a:pt x="111484" y="18130"/>
                  </a:lnTo>
                  <a:lnTo>
                    <a:pt x="111471" y="18038"/>
                  </a:lnTo>
                  <a:lnTo>
                    <a:pt x="111432" y="17836"/>
                  </a:lnTo>
                  <a:lnTo>
                    <a:pt x="111452" y="17541"/>
                  </a:lnTo>
                  <a:lnTo>
                    <a:pt x="111464" y="17284"/>
                  </a:lnTo>
                  <a:lnTo>
                    <a:pt x="111464" y="17008"/>
                  </a:lnTo>
                  <a:lnTo>
                    <a:pt x="111464" y="16750"/>
                  </a:lnTo>
                  <a:lnTo>
                    <a:pt x="111464" y="16511"/>
                  </a:lnTo>
                  <a:lnTo>
                    <a:pt x="111452" y="16253"/>
                  </a:lnTo>
                  <a:lnTo>
                    <a:pt x="111432" y="16032"/>
                  </a:lnTo>
                  <a:lnTo>
                    <a:pt x="111413" y="15793"/>
                  </a:lnTo>
                  <a:lnTo>
                    <a:pt x="111387" y="15572"/>
                  </a:lnTo>
                  <a:lnTo>
                    <a:pt x="111355" y="15369"/>
                  </a:lnTo>
                  <a:lnTo>
                    <a:pt x="111323" y="15149"/>
                  </a:lnTo>
                  <a:lnTo>
                    <a:pt x="111278" y="14964"/>
                  </a:lnTo>
                  <a:lnTo>
                    <a:pt x="111239" y="14762"/>
                  </a:lnTo>
                  <a:lnTo>
                    <a:pt x="111188" y="14578"/>
                  </a:lnTo>
                  <a:lnTo>
                    <a:pt x="111136" y="14394"/>
                  </a:lnTo>
                  <a:lnTo>
                    <a:pt x="111078" y="14228"/>
                  </a:lnTo>
                  <a:lnTo>
                    <a:pt x="111020" y="14063"/>
                  </a:lnTo>
                  <a:lnTo>
                    <a:pt x="110956" y="13897"/>
                  </a:lnTo>
                  <a:lnTo>
                    <a:pt x="110821" y="13602"/>
                  </a:lnTo>
                  <a:lnTo>
                    <a:pt x="110679" y="13326"/>
                  </a:lnTo>
                  <a:lnTo>
                    <a:pt x="110524" y="13087"/>
                  </a:lnTo>
                  <a:lnTo>
                    <a:pt x="110357" y="12866"/>
                  </a:lnTo>
                  <a:lnTo>
                    <a:pt x="110183" y="12664"/>
                  </a:lnTo>
                  <a:lnTo>
                    <a:pt x="110009" y="12498"/>
                  </a:lnTo>
                  <a:lnTo>
                    <a:pt x="109829" y="12351"/>
                  </a:lnTo>
                  <a:lnTo>
                    <a:pt x="109861" y="12130"/>
                  </a:lnTo>
                  <a:lnTo>
                    <a:pt x="109887" y="11928"/>
                  </a:lnTo>
                  <a:lnTo>
                    <a:pt x="109913" y="11707"/>
                  </a:lnTo>
                  <a:lnTo>
                    <a:pt x="109932" y="11486"/>
                  </a:lnTo>
                  <a:lnTo>
                    <a:pt x="109945" y="11265"/>
                  </a:lnTo>
                  <a:lnTo>
                    <a:pt x="109958" y="11026"/>
                  </a:lnTo>
                  <a:lnTo>
                    <a:pt x="109964" y="10805"/>
                  </a:lnTo>
                  <a:lnTo>
                    <a:pt x="109971" y="10584"/>
                  </a:lnTo>
                  <a:lnTo>
                    <a:pt x="109964" y="10345"/>
                  </a:lnTo>
                  <a:lnTo>
                    <a:pt x="109958" y="10124"/>
                  </a:lnTo>
                  <a:lnTo>
                    <a:pt x="109945" y="9903"/>
                  </a:lnTo>
                  <a:lnTo>
                    <a:pt x="109932" y="9682"/>
                  </a:lnTo>
                  <a:lnTo>
                    <a:pt x="109913" y="9461"/>
                  </a:lnTo>
                  <a:lnTo>
                    <a:pt x="109887" y="9240"/>
                  </a:lnTo>
                  <a:lnTo>
                    <a:pt x="109861" y="9038"/>
                  </a:lnTo>
                  <a:lnTo>
                    <a:pt x="109829" y="8835"/>
                  </a:lnTo>
                  <a:lnTo>
                    <a:pt x="109791" y="8633"/>
                  </a:lnTo>
                  <a:lnTo>
                    <a:pt x="109752" y="8430"/>
                  </a:lnTo>
                  <a:lnTo>
                    <a:pt x="109707" y="8246"/>
                  </a:lnTo>
                  <a:lnTo>
                    <a:pt x="109655" y="8062"/>
                  </a:lnTo>
                  <a:lnTo>
                    <a:pt x="109597" y="7897"/>
                  </a:lnTo>
                  <a:lnTo>
                    <a:pt x="109539" y="7731"/>
                  </a:lnTo>
                  <a:lnTo>
                    <a:pt x="109475" y="7584"/>
                  </a:lnTo>
                  <a:lnTo>
                    <a:pt x="109411" y="7437"/>
                  </a:lnTo>
                  <a:lnTo>
                    <a:pt x="109340" y="7308"/>
                  </a:lnTo>
                  <a:lnTo>
                    <a:pt x="109263" y="7197"/>
                  </a:lnTo>
                  <a:lnTo>
                    <a:pt x="109179" y="7087"/>
                  </a:lnTo>
                  <a:lnTo>
                    <a:pt x="109095" y="6995"/>
                  </a:lnTo>
                  <a:lnTo>
                    <a:pt x="109005" y="6921"/>
                  </a:lnTo>
                  <a:lnTo>
                    <a:pt x="108915" y="6866"/>
                  </a:lnTo>
                  <a:lnTo>
                    <a:pt x="108812" y="6811"/>
                  </a:lnTo>
                  <a:lnTo>
                    <a:pt x="108709" y="6774"/>
                  </a:lnTo>
                  <a:lnTo>
                    <a:pt x="107074" y="6443"/>
                  </a:lnTo>
                  <a:lnTo>
                    <a:pt x="105439" y="6130"/>
                  </a:lnTo>
                  <a:lnTo>
                    <a:pt x="103803" y="5817"/>
                  </a:lnTo>
                  <a:lnTo>
                    <a:pt x="102168" y="5522"/>
                  </a:lnTo>
                  <a:lnTo>
                    <a:pt x="100527" y="5246"/>
                  </a:lnTo>
                  <a:lnTo>
                    <a:pt x="98891" y="4970"/>
                  </a:lnTo>
                  <a:lnTo>
                    <a:pt x="97250" y="4712"/>
                  </a:lnTo>
                  <a:lnTo>
                    <a:pt x="95615" y="4455"/>
                  </a:lnTo>
                  <a:lnTo>
                    <a:pt x="93973" y="4234"/>
                  </a:lnTo>
                  <a:lnTo>
                    <a:pt x="92331" y="3995"/>
                  </a:lnTo>
                  <a:lnTo>
                    <a:pt x="89048" y="3590"/>
                  </a:lnTo>
                  <a:lnTo>
                    <a:pt x="85765" y="3203"/>
                  </a:lnTo>
                  <a:lnTo>
                    <a:pt x="82482" y="2872"/>
                  </a:lnTo>
                  <a:lnTo>
                    <a:pt x="79192" y="2559"/>
                  </a:lnTo>
                  <a:lnTo>
                    <a:pt x="75902" y="2301"/>
                  </a:lnTo>
                  <a:lnTo>
                    <a:pt x="72619" y="2062"/>
                  </a:lnTo>
                  <a:lnTo>
                    <a:pt x="69323" y="1841"/>
                  </a:lnTo>
                  <a:lnTo>
                    <a:pt x="66033" y="1657"/>
                  </a:lnTo>
                  <a:lnTo>
                    <a:pt x="62743" y="1491"/>
                  </a:lnTo>
                  <a:lnTo>
                    <a:pt x="59454" y="1363"/>
                  </a:lnTo>
                  <a:lnTo>
                    <a:pt x="56157" y="1234"/>
                  </a:lnTo>
                  <a:lnTo>
                    <a:pt x="52868" y="1142"/>
                  </a:lnTo>
                  <a:lnTo>
                    <a:pt x="49572" y="1050"/>
                  </a:lnTo>
                  <a:lnTo>
                    <a:pt x="42986" y="902"/>
                  </a:lnTo>
                  <a:lnTo>
                    <a:pt x="36406" y="792"/>
                  </a:lnTo>
                  <a:lnTo>
                    <a:pt x="29821" y="682"/>
                  </a:lnTo>
                  <a:lnTo>
                    <a:pt x="23241" y="571"/>
                  </a:lnTo>
                  <a:lnTo>
                    <a:pt x="16668" y="424"/>
                  </a:lnTo>
                  <a:lnTo>
                    <a:pt x="13385" y="350"/>
                  </a:lnTo>
                  <a:lnTo>
                    <a:pt x="10102" y="240"/>
                  </a:lnTo>
                  <a:lnTo>
                    <a:pt x="6818" y="129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-2847325" y="-17840975"/>
              <a:ext cx="554000" cy="1478475"/>
            </a:xfrm>
            <a:custGeom>
              <a:avLst/>
              <a:gdLst/>
              <a:ahLst/>
              <a:cxnLst/>
              <a:rect l="l" t="t" r="r" b="b"/>
              <a:pathLst>
                <a:path w="22160" h="59139" extrusionOk="0">
                  <a:moveTo>
                    <a:pt x="11125" y="8430"/>
                  </a:moveTo>
                  <a:lnTo>
                    <a:pt x="11395" y="8467"/>
                  </a:lnTo>
                  <a:lnTo>
                    <a:pt x="11666" y="8541"/>
                  </a:lnTo>
                  <a:lnTo>
                    <a:pt x="11936" y="8633"/>
                  </a:lnTo>
                  <a:lnTo>
                    <a:pt x="12206" y="8761"/>
                  </a:lnTo>
                  <a:lnTo>
                    <a:pt x="12470" y="8909"/>
                  </a:lnTo>
                  <a:lnTo>
                    <a:pt x="12741" y="9093"/>
                  </a:lnTo>
                  <a:lnTo>
                    <a:pt x="12998" y="9295"/>
                  </a:lnTo>
                  <a:lnTo>
                    <a:pt x="13262" y="9516"/>
                  </a:lnTo>
                  <a:lnTo>
                    <a:pt x="13520" y="9755"/>
                  </a:lnTo>
                  <a:lnTo>
                    <a:pt x="13771" y="10031"/>
                  </a:lnTo>
                  <a:lnTo>
                    <a:pt x="14028" y="10344"/>
                  </a:lnTo>
                  <a:lnTo>
                    <a:pt x="14273" y="10657"/>
                  </a:lnTo>
                  <a:lnTo>
                    <a:pt x="14524" y="11007"/>
                  </a:lnTo>
                  <a:lnTo>
                    <a:pt x="14769" y="11375"/>
                  </a:lnTo>
                  <a:lnTo>
                    <a:pt x="15007" y="11762"/>
                  </a:lnTo>
                  <a:lnTo>
                    <a:pt x="15007" y="11762"/>
                  </a:lnTo>
                  <a:lnTo>
                    <a:pt x="14807" y="11614"/>
                  </a:lnTo>
                  <a:lnTo>
                    <a:pt x="14608" y="11467"/>
                  </a:lnTo>
                  <a:lnTo>
                    <a:pt x="14408" y="11357"/>
                  </a:lnTo>
                  <a:lnTo>
                    <a:pt x="14209" y="11246"/>
                  </a:lnTo>
                  <a:lnTo>
                    <a:pt x="14009" y="11136"/>
                  </a:lnTo>
                  <a:lnTo>
                    <a:pt x="13803" y="11062"/>
                  </a:lnTo>
                  <a:lnTo>
                    <a:pt x="13603" y="10989"/>
                  </a:lnTo>
                  <a:lnTo>
                    <a:pt x="13397" y="10933"/>
                  </a:lnTo>
                  <a:lnTo>
                    <a:pt x="13198" y="10896"/>
                  </a:lnTo>
                  <a:lnTo>
                    <a:pt x="12992" y="10860"/>
                  </a:lnTo>
                  <a:lnTo>
                    <a:pt x="12792" y="10841"/>
                  </a:lnTo>
                  <a:lnTo>
                    <a:pt x="12586" y="10841"/>
                  </a:lnTo>
                  <a:lnTo>
                    <a:pt x="12387" y="10860"/>
                  </a:lnTo>
                  <a:lnTo>
                    <a:pt x="12181" y="10896"/>
                  </a:lnTo>
                  <a:lnTo>
                    <a:pt x="11975" y="10952"/>
                  </a:lnTo>
                  <a:lnTo>
                    <a:pt x="11775" y="11025"/>
                  </a:lnTo>
                  <a:lnTo>
                    <a:pt x="11556" y="11117"/>
                  </a:lnTo>
                  <a:lnTo>
                    <a:pt x="11337" y="11228"/>
                  </a:lnTo>
                  <a:lnTo>
                    <a:pt x="11125" y="11375"/>
                  </a:lnTo>
                  <a:lnTo>
                    <a:pt x="10912" y="11522"/>
                  </a:lnTo>
                  <a:lnTo>
                    <a:pt x="10700" y="11688"/>
                  </a:lnTo>
                  <a:lnTo>
                    <a:pt x="10488" y="11872"/>
                  </a:lnTo>
                  <a:lnTo>
                    <a:pt x="10282" y="12074"/>
                  </a:lnTo>
                  <a:lnTo>
                    <a:pt x="10076" y="12277"/>
                  </a:lnTo>
                  <a:lnTo>
                    <a:pt x="9876" y="12516"/>
                  </a:lnTo>
                  <a:lnTo>
                    <a:pt x="9670" y="12755"/>
                  </a:lnTo>
                  <a:lnTo>
                    <a:pt x="9470" y="13013"/>
                  </a:lnTo>
                  <a:lnTo>
                    <a:pt x="9277" y="13289"/>
                  </a:lnTo>
                  <a:lnTo>
                    <a:pt x="9084" y="13584"/>
                  </a:lnTo>
                  <a:lnTo>
                    <a:pt x="8891" y="13897"/>
                  </a:lnTo>
                  <a:lnTo>
                    <a:pt x="8704" y="14210"/>
                  </a:lnTo>
                  <a:lnTo>
                    <a:pt x="8518" y="14541"/>
                  </a:lnTo>
                  <a:lnTo>
                    <a:pt x="8337" y="14891"/>
                  </a:lnTo>
                  <a:lnTo>
                    <a:pt x="8157" y="15240"/>
                  </a:lnTo>
                  <a:lnTo>
                    <a:pt x="7977" y="15627"/>
                  </a:lnTo>
                  <a:lnTo>
                    <a:pt x="7803" y="15995"/>
                  </a:lnTo>
                  <a:lnTo>
                    <a:pt x="7636" y="16400"/>
                  </a:lnTo>
                  <a:lnTo>
                    <a:pt x="7468" y="16805"/>
                  </a:lnTo>
                  <a:lnTo>
                    <a:pt x="7301" y="17228"/>
                  </a:lnTo>
                  <a:lnTo>
                    <a:pt x="7140" y="17651"/>
                  </a:lnTo>
                  <a:lnTo>
                    <a:pt x="6985" y="18093"/>
                  </a:lnTo>
                  <a:lnTo>
                    <a:pt x="6831" y="18553"/>
                  </a:lnTo>
                  <a:lnTo>
                    <a:pt x="6683" y="19013"/>
                  </a:lnTo>
                  <a:lnTo>
                    <a:pt x="6535" y="19492"/>
                  </a:lnTo>
                  <a:lnTo>
                    <a:pt x="6393" y="19971"/>
                  </a:lnTo>
                  <a:lnTo>
                    <a:pt x="6258" y="20449"/>
                  </a:lnTo>
                  <a:lnTo>
                    <a:pt x="6123" y="20964"/>
                  </a:lnTo>
                  <a:lnTo>
                    <a:pt x="5994" y="21461"/>
                  </a:lnTo>
                  <a:lnTo>
                    <a:pt x="5872" y="21977"/>
                  </a:lnTo>
                  <a:lnTo>
                    <a:pt x="5749" y="22511"/>
                  </a:lnTo>
                  <a:lnTo>
                    <a:pt x="5633" y="23044"/>
                  </a:lnTo>
                  <a:lnTo>
                    <a:pt x="5524" y="23578"/>
                  </a:lnTo>
                  <a:lnTo>
                    <a:pt x="5415" y="24130"/>
                  </a:lnTo>
                  <a:lnTo>
                    <a:pt x="5312" y="24682"/>
                  </a:lnTo>
                  <a:lnTo>
                    <a:pt x="5215" y="25253"/>
                  </a:lnTo>
                  <a:lnTo>
                    <a:pt x="5125" y="25805"/>
                  </a:lnTo>
                  <a:lnTo>
                    <a:pt x="5035" y="26394"/>
                  </a:lnTo>
                  <a:lnTo>
                    <a:pt x="4951" y="26965"/>
                  </a:lnTo>
                  <a:lnTo>
                    <a:pt x="4874" y="27554"/>
                  </a:lnTo>
                  <a:lnTo>
                    <a:pt x="4803" y="28143"/>
                  </a:lnTo>
                  <a:lnTo>
                    <a:pt x="4739" y="28732"/>
                  </a:lnTo>
                  <a:lnTo>
                    <a:pt x="4681" y="29339"/>
                  </a:lnTo>
                  <a:lnTo>
                    <a:pt x="4623" y="29946"/>
                  </a:lnTo>
                  <a:lnTo>
                    <a:pt x="4571" y="30554"/>
                  </a:lnTo>
                  <a:lnTo>
                    <a:pt x="4526" y="31161"/>
                  </a:lnTo>
                  <a:lnTo>
                    <a:pt x="4488" y="31769"/>
                  </a:lnTo>
                  <a:lnTo>
                    <a:pt x="4455" y="32394"/>
                  </a:lnTo>
                  <a:lnTo>
                    <a:pt x="4430" y="33020"/>
                  </a:lnTo>
                  <a:lnTo>
                    <a:pt x="4410" y="33628"/>
                  </a:lnTo>
                  <a:lnTo>
                    <a:pt x="4397" y="34253"/>
                  </a:lnTo>
                  <a:lnTo>
                    <a:pt x="4391" y="34879"/>
                  </a:lnTo>
                  <a:lnTo>
                    <a:pt x="4391" y="35523"/>
                  </a:lnTo>
                  <a:lnTo>
                    <a:pt x="4391" y="36149"/>
                  </a:lnTo>
                  <a:lnTo>
                    <a:pt x="4404" y="36775"/>
                  </a:lnTo>
                  <a:lnTo>
                    <a:pt x="4423" y="37401"/>
                  </a:lnTo>
                  <a:lnTo>
                    <a:pt x="4449" y="38045"/>
                  </a:lnTo>
                  <a:lnTo>
                    <a:pt x="4481" y="38671"/>
                  </a:lnTo>
                  <a:lnTo>
                    <a:pt x="4520" y="39297"/>
                  </a:lnTo>
                  <a:lnTo>
                    <a:pt x="4565" y="39922"/>
                  </a:lnTo>
                  <a:lnTo>
                    <a:pt x="4616" y="40567"/>
                  </a:lnTo>
                  <a:lnTo>
                    <a:pt x="4655" y="40935"/>
                  </a:lnTo>
                  <a:lnTo>
                    <a:pt x="4694" y="41303"/>
                  </a:lnTo>
                  <a:lnTo>
                    <a:pt x="4745" y="41671"/>
                  </a:lnTo>
                  <a:lnTo>
                    <a:pt x="4797" y="42039"/>
                  </a:lnTo>
                  <a:lnTo>
                    <a:pt x="5015" y="43512"/>
                  </a:lnTo>
                  <a:lnTo>
                    <a:pt x="4887" y="43107"/>
                  </a:lnTo>
                  <a:lnTo>
                    <a:pt x="4764" y="42720"/>
                  </a:lnTo>
                  <a:lnTo>
                    <a:pt x="4642" y="42297"/>
                  </a:lnTo>
                  <a:lnTo>
                    <a:pt x="4526" y="41892"/>
                  </a:lnTo>
                  <a:lnTo>
                    <a:pt x="4410" y="41469"/>
                  </a:lnTo>
                  <a:lnTo>
                    <a:pt x="4301" y="41045"/>
                  </a:lnTo>
                  <a:lnTo>
                    <a:pt x="4191" y="40603"/>
                  </a:lnTo>
                  <a:lnTo>
                    <a:pt x="4088" y="40162"/>
                  </a:lnTo>
                  <a:lnTo>
                    <a:pt x="3992" y="39702"/>
                  </a:lnTo>
                  <a:lnTo>
                    <a:pt x="3902" y="39260"/>
                  </a:lnTo>
                  <a:lnTo>
                    <a:pt x="3812" y="38800"/>
                  </a:lnTo>
                  <a:lnTo>
                    <a:pt x="3721" y="38321"/>
                  </a:lnTo>
                  <a:lnTo>
                    <a:pt x="3644" y="37861"/>
                  </a:lnTo>
                  <a:lnTo>
                    <a:pt x="3567" y="37382"/>
                  </a:lnTo>
                  <a:lnTo>
                    <a:pt x="3496" y="36885"/>
                  </a:lnTo>
                  <a:lnTo>
                    <a:pt x="3425" y="36407"/>
                  </a:lnTo>
                  <a:lnTo>
                    <a:pt x="3361" y="35910"/>
                  </a:lnTo>
                  <a:lnTo>
                    <a:pt x="3303" y="35413"/>
                  </a:lnTo>
                  <a:lnTo>
                    <a:pt x="3251" y="34916"/>
                  </a:lnTo>
                  <a:lnTo>
                    <a:pt x="3200" y="34419"/>
                  </a:lnTo>
                  <a:lnTo>
                    <a:pt x="3155" y="33904"/>
                  </a:lnTo>
                  <a:lnTo>
                    <a:pt x="3116" y="33407"/>
                  </a:lnTo>
                  <a:lnTo>
                    <a:pt x="3084" y="32891"/>
                  </a:lnTo>
                  <a:lnTo>
                    <a:pt x="3052" y="32376"/>
                  </a:lnTo>
                  <a:lnTo>
                    <a:pt x="3026" y="31861"/>
                  </a:lnTo>
                  <a:lnTo>
                    <a:pt x="3007" y="31345"/>
                  </a:lnTo>
                  <a:lnTo>
                    <a:pt x="2988" y="30812"/>
                  </a:lnTo>
                  <a:lnTo>
                    <a:pt x="2981" y="30296"/>
                  </a:lnTo>
                  <a:lnTo>
                    <a:pt x="2975" y="29762"/>
                  </a:lnTo>
                  <a:lnTo>
                    <a:pt x="2975" y="29247"/>
                  </a:lnTo>
                  <a:lnTo>
                    <a:pt x="2981" y="28713"/>
                  </a:lnTo>
                  <a:lnTo>
                    <a:pt x="2988" y="28198"/>
                  </a:lnTo>
                  <a:lnTo>
                    <a:pt x="3007" y="27664"/>
                  </a:lnTo>
                  <a:lnTo>
                    <a:pt x="3026" y="27149"/>
                  </a:lnTo>
                  <a:lnTo>
                    <a:pt x="3052" y="26615"/>
                  </a:lnTo>
                  <a:lnTo>
                    <a:pt x="3084" y="26081"/>
                  </a:lnTo>
                  <a:lnTo>
                    <a:pt x="3123" y="25566"/>
                  </a:lnTo>
                  <a:lnTo>
                    <a:pt x="3168" y="25032"/>
                  </a:lnTo>
                  <a:lnTo>
                    <a:pt x="3213" y="24517"/>
                  </a:lnTo>
                  <a:lnTo>
                    <a:pt x="3271" y="24001"/>
                  </a:lnTo>
                  <a:lnTo>
                    <a:pt x="3329" y="23468"/>
                  </a:lnTo>
                  <a:lnTo>
                    <a:pt x="3393" y="22952"/>
                  </a:lnTo>
                  <a:lnTo>
                    <a:pt x="3464" y="22437"/>
                  </a:lnTo>
                  <a:lnTo>
                    <a:pt x="3541" y="21922"/>
                  </a:lnTo>
                  <a:lnTo>
                    <a:pt x="3625" y="21425"/>
                  </a:lnTo>
                  <a:lnTo>
                    <a:pt x="3715" y="20909"/>
                  </a:lnTo>
                  <a:lnTo>
                    <a:pt x="3812" y="20412"/>
                  </a:lnTo>
                  <a:lnTo>
                    <a:pt x="3915" y="19897"/>
                  </a:lnTo>
                  <a:lnTo>
                    <a:pt x="4018" y="19418"/>
                  </a:lnTo>
                  <a:lnTo>
                    <a:pt x="4133" y="18921"/>
                  </a:lnTo>
                  <a:lnTo>
                    <a:pt x="4249" y="18424"/>
                  </a:lnTo>
                  <a:lnTo>
                    <a:pt x="4378" y="17946"/>
                  </a:lnTo>
                  <a:lnTo>
                    <a:pt x="4507" y="17467"/>
                  </a:lnTo>
                  <a:lnTo>
                    <a:pt x="4648" y="16989"/>
                  </a:lnTo>
                  <a:lnTo>
                    <a:pt x="4790" y="16529"/>
                  </a:lnTo>
                  <a:lnTo>
                    <a:pt x="4945" y="16050"/>
                  </a:lnTo>
                  <a:lnTo>
                    <a:pt x="5099" y="15590"/>
                  </a:lnTo>
                  <a:lnTo>
                    <a:pt x="5267" y="15148"/>
                  </a:lnTo>
                  <a:lnTo>
                    <a:pt x="5440" y="14706"/>
                  </a:lnTo>
                  <a:lnTo>
                    <a:pt x="5614" y="14265"/>
                  </a:lnTo>
                  <a:lnTo>
                    <a:pt x="5801" y="13823"/>
                  </a:lnTo>
                  <a:lnTo>
                    <a:pt x="5988" y="13400"/>
                  </a:lnTo>
                  <a:lnTo>
                    <a:pt x="6187" y="12995"/>
                  </a:lnTo>
                  <a:lnTo>
                    <a:pt x="6393" y="12571"/>
                  </a:lnTo>
                  <a:lnTo>
                    <a:pt x="6670" y="12056"/>
                  </a:lnTo>
                  <a:lnTo>
                    <a:pt x="6947" y="11578"/>
                  </a:lnTo>
                  <a:lnTo>
                    <a:pt x="7224" y="11136"/>
                  </a:lnTo>
                  <a:lnTo>
                    <a:pt x="7507" y="10731"/>
                  </a:lnTo>
                  <a:lnTo>
                    <a:pt x="7784" y="10344"/>
                  </a:lnTo>
                  <a:lnTo>
                    <a:pt x="8060" y="10013"/>
                  </a:lnTo>
                  <a:lnTo>
                    <a:pt x="8344" y="9700"/>
                  </a:lnTo>
                  <a:lnTo>
                    <a:pt x="8621" y="9442"/>
                  </a:lnTo>
                  <a:lnTo>
                    <a:pt x="8904" y="9203"/>
                  </a:lnTo>
                  <a:lnTo>
                    <a:pt x="9181" y="9001"/>
                  </a:lnTo>
                  <a:lnTo>
                    <a:pt x="9464" y="8817"/>
                  </a:lnTo>
                  <a:lnTo>
                    <a:pt x="9741" y="8688"/>
                  </a:lnTo>
                  <a:lnTo>
                    <a:pt x="10018" y="8577"/>
                  </a:lnTo>
                  <a:lnTo>
                    <a:pt x="10294" y="8485"/>
                  </a:lnTo>
                  <a:lnTo>
                    <a:pt x="10571" y="8449"/>
                  </a:lnTo>
                  <a:lnTo>
                    <a:pt x="10848" y="8430"/>
                  </a:lnTo>
                  <a:close/>
                  <a:moveTo>
                    <a:pt x="12818" y="21701"/>
                  </a:moveTo>
                  <a:lnTo>
                    <a:pt x="13063" y="21719"/>
                  </a:lnTo>
                  <a:lnTo>
                    <a:pt x="13307" y="21774"/>
                  </a:lnTo>
                  <a:lnTo>
                    <a:pt x="13552" y="21866"/>
                  </a:lnTo>
                  <a:lnTo>
                    <a:pt x="13790" y="22014"/>
                  </a:lnTo>
                  <a:lnTo>
                    <a:pt x="14028" y="22179"/>
                  </a:lnTo>
                  <a:lnTo>
                    <a:pt x="14260" y="22382"/>
                  </a:lnTo>
                  <a:lnTo>
                    <a:pt x="14492" y="22639"/>
                  </a:lnTo>
                  <a:lnTo>
                    <a:pt x="14717" y="22915"/>
                  </a:lnTo>
                  <a:lnTo>
                    <a:pt x="14936" y="23228"/>
                  </a:lnTo>
                  <a:lnTo>
                    <a:pt x="15155" y="23560"/>
                  </a:lnTo>
                  <a:lnTo>
                    <a:pt x="15361" y="23946"/>
                  </a:lnTo>
                  <a:lnTo>
                    <a:pt x="15567" y="24333"/>
                  </a:lnTo>
                  <a:lnTo>
                    <a:pt x="15767" y="24774"/>
                  </a:lnTo>
                  <a:lnTo>
                    <a:pt x="15960" y="25216"/>
                  </a:lnTo>
                  <a:lnTo>
                    <a:pt x="16140" y="25695"/>
                  </a:lnTo>
                  <a:lnTo>
                    <a:pt x="16320" y="26192"/>
                  </a:lnTo>
                  <a:lnTo>
                    <a:pt x="16488" y="26725"/>
                  </a:lnTo>
                  <a:lnTo>
                    <a:pt x="16648" y="27278"/>
                  </a:lnTo>
                  <a:lnTo>
                    <a:pt x="16803" y="27830"/>
                  </a:lnTo>
                  <a:lnTo>
                    <a:pt x="16945" y="28419"/>
                  </a:lnTo>
                  <a:lnTo>
                    <a:pt x="17080" y="29026"/>
                  </a:lnTo>
                  <a:lnTo>
                    <a:pt x="17202" y="29634"/>
                  </a:lnTo>
                  <a:lnTo>
                    <a:pt x="17312" y="30278"/>
                  </a:lnTo>
                  <a:lnTo>
                    <a:pt x="17415" y="30922"/>
                  </a:lnTo>
                  <a:lnTo>
                    <a:pt x="17505" y="31566"/>
                  </a:lnTo>
                  <a:lnTo>
                    <a:pt x="17582" y="32247"/>
                  </a:lnTo>
                  <a:lnTo>
                    <a:pt x="17646" y="32910"/>
                  </a:lnTo>
                  <a:lnTo>
                    <a:pt x="17698" y="33609"/>
                  </a:lnTo>
                  <a:lnTo>
                    <a:pt x="17730" y="34198"/>
                  </a:lnTo>
                  <a:lnTo>
                    <a:pt x="17756" y="34787"/>
                  </a:lnTo>
                  <a:lnTo>
                    <a:pt x="17769" y="35376"/>
                  </a:lnTo>
                  <a:lnTo>
                    <a:pt x="17769" y="35965"/>
                  </a:lnTo>
                  <a:lnTo>
                    <a:pt x="17762" y="36554"/>
                  </a:lnTo>
                  <a:lnTo>
                    <a:pt x="17743" y="37143"/>
                  </a:lnTo>
                  <a:lnTo>
                    <a:pt x="17717" y="37714"/>
                  </a:lnTo>
                  <a:lnTo>
                    <a:pt x="17679" y="38303"/>
                  </a:lnTo>
                  <a:lnTo>
                    <a:pt x="17633" y="38873"/>
                  </a:lnTo>
                  <a:lnTo>
                    <a:pt x="17582" y="39444"/>
                  </a:lnTo>
                  <a:lnTo>
                    <a:pt x="17518" y="39996"/>
                  </a:lnTo>
                  <a:lnTo>
                    <a:pt x="17447" y="40567"/>
                  </a:lnTo>
                  <a:lnTo>
                    <a:pt x="17363" y="41119"/>
                  </a:lnTo>
                  <a:lnTo>
                    <a:pt x="17279" y="41653"/>
                  </a:lnTo>
                  <a:lnTo>
                    <a:pt x="17183" y="42205"/>
                  </a:lnTo>
                  <a:lnTo>
                    <a:pt x="17080" y="42720"/>
                  </a:lnTo>
                  <a:lnTo>
                    <a:pt x="16970" y="43254"/>
                  </a:lnTo>
                  <a:lnTo>
                    <a:pt x="16854" y="43769"/>
                  </a:lnTo>
                  <a:lnTo>
                    <a:pt x="16732" y="44266"/>
                  </a:lnTo>
                  <a:lnTo>
                    <a:pt x="16603" y="44763"/>
                  </a:lnTo>
                  <a:lnTo>
                    <a:pt x="16468" y="45242"/>
                  </a:lnTo>
                  <a:lnTo>
                    <a:pt x="16327" y="45702"/>
                  </a:lnTo>
                  <a:lnTo>
                    <a:pt x="16179" y="46162"/>
                  </a:lnTo>
                  <a:lnTo>
                    <a:pt x="16030" y="46604"/>
                  </a:lnTo>
                  <a:lnTo>
                    <a:pt x="15876" y="47045"/>
                  </a:lnTo>
                  <a:lnTo>
                    <a:pt x="15715" y="47450"/>
                  </a:lnTo>
                  <a:lnTo>
                    <a:pt x="15548" y="47855"/>
                  </a:lnTo>
                  <a:lnTo>
                    <a:pt x="15380" y="48242"/>
                  </a:lnTo>
                  <a:lnTo>
                    <a:pt x="15206" y="48628"/>
                  </a:lnTo>
                  <a:lnTo>
                    <a:pt x="15026" y="48978"/>
                  </a:lnTo>
                  <a:lnTo>
                    <a:pt x="14846" y="49309"/>
                  </a:lnTo>
                  <a:lnTo>
                    <a:pt x="14666" y="49641"/>
                  </a:lnTo>
                  <a:lnTo>
                    <a:pt x="14659" y="49585"/>
                  </a:lnTo>
                  <a:lnTo>
                    <a:pt x="14646" y="49567"/>
                  </a:lnTo>
                  <a:lnTo>
                    <a:pt x="14608" y="49567"/>
                  </a:lnTo>
                  <a:lnTo>
                    <a:pt x="13694" y="49181"/>
                  </a:lnTo>
                  <a:lnTo>
                    <a:pt x="13243" y="48996"/>
                  </a:lnTo>
                  <a:lnTo>
                    <a:pt x="12805" y="48757"/>
                  </a:lnTo>
                  <a:lnTo>
                    <a:pt x="12586" y="48647"/>
                  </a:lnTo>
                  <a:lnTo>
                    <a:pt x="12374" y="48500"/>
                  </a:lnTo>
                  <a:lnTo>
                    <a:pt x="12161" y="48352"/>
                  </a:lnTo>
                  <a:lnTo>
                    <a:pt x="11955" y="48205"/>
                  </a:lnTo>
                  <a:lnTo>
                    <a:pt x="11749" y="48039"/>
                  </a:lnTo>
                  <a:lnTo>
                    <a:pt x="11550" y="47855"/>
                  </a:lnTo>
                  <a:lnTo>
                    <a:pt x="11350" y="47653"/>
                  </a:lnTo>
                  <a:lnTo>
                    <a:pt x="11151" y="47432"/>
                  </a:lnTo>
                  <a:lnTo>
                    <a:pt x="10964" y="47193"/>
                  </a:lnTo>
                  <a:lnTo>
                    <a:pt x="10771" y="46935"/>
                  </a:lnTo>
                  <a:lnTo>
                    <a:pt x="10591" y="46659"/>
                  </a:lnTo>
                  <a:lnTo>
                    <a:pt x="10410" y="46364"/>
                  </a:lnTo>
                  <a:lnTo>
                    <a:pt x="10230" y="46052"/>
                  </a:lnTo>
                  <a:lnTo>
                    <a:pt x="10063" y="45702"/>
                  </a:lnTo>
                  <a:lnTo>
                    <a:pt x="9895" y="45334"/>
                  </a:lnTo>
                  <a:lnTo>
                    <a:pt x="9734" y="44929"/>
                  </a:lnTo>
                  <a:lnTo>
                    <a:pt x="9573" y="44505"/>
                  </a:lnTo>
                  <a:lnTo>
                    <a:pt x="9425" y="44045"/>
                  </a:lnTo>
                  <a:lnTo>
                    <a:pt x="9277" y="43567"/>
                  </a:lnTo>
                  <a:lnTo>
                    <a:pt x="9136" y="43051"/>
                  </a:lnTo>
                  <a:lnTo>
                    <a:pt x="9000" y="42499"/>
                  </a:lnTo>
                  <a:lnTo>
                    <a:pt x="8865" y="41910"/>
                  </a:lnTo>
                  <a:lnTo>
                    <a:pt x="8743" y="41303"/>
                  </a:lnTo>
                  <a:lnTo>
                    <a:pt x="8627" y="40640"/>
                  </a:lnTo>
                  <a:lnTo>
                    <a:pt x="8569" y="40291"/>
                  </a:lnTo>
                  <a:lnTo>
                    <a:pt x="8518" y="39941"/>
                  </a:lnTo>
                  <a:lnTo>
                    <a:pt x="8473" y="39591"/>
                  </a:lnTo>
                  <a:lnTo>
                    <a:pt x="8427" y="39241"/>
                  </a:lnTo>
                  <a:lnTo>
                    <a:pt x="8389" y="38892"/>
                  </a:lnTo>
                  <a:lnTo>
                    <a:pt x="8357" y="38524"/>
                  </a:lnTo>
                  <a:lnTo>
                    <a:pt x="8324" y="38174"/>
                  </a:lnTo>
                  <a:lnTo>
                    <a:pt x="8299" y="37824"/>
                  </a:lnTo>
                  <a:lnTo>
                    <a:pt x="8273" y="37456"/>
                  </a:lnTo>
                  <a:lnTo>
                    <a:pt x="8254" y="37088"/>
                  </a:lnTo>
                  <a:lnTo>
                    <a:pt x="8228" y="36370"/>
                  </a:lnTo>
                  <a:lnTo>
                    <a:pt x="8221" y="35652"/>
                  </a:lnTo>
                  <a:lnTo>
                    <a:pt x="8221" y="34934"/>
                  </a:lnTo>
                  <a:lnTo>
                    <a:pt x="8241" y="34217"/>
                  </a:lnTo>
                  <a:lnTo>
                    <a:pt x="8273" y="33499"/>
                  </a:lnTo>
                  <a:lnTo>
                    <a:pt x="8318" y="32781"/>
                  </a:lnTo>
                  <a:lnTo>
                    <a:pt x="8382" y="32082"/>
                  </a:lnTo>
                  <a:lnTo>
                    <a:pt x="8453" y="31401"/>
                  </a:lnTo>
                  <a:lnTo>
                    <a:pt x="8537" y="30720"/>
                  </a:lnTo>
                  <a:lnTo>
                    <a:pt x="8633" y="30039"/>
                  </a:lnTo>
                  <a:lnTo>
                    <a:pt x="8743" y="29394"/>
                  </a:lnTo>
                  <a:lnTo>
                    <a:pt x="8865" y="28750"/>
                  </a:lnTo>
                  <a:lnTo>
                    <a:pt x="9000" y="28124"/>
                  </a:lnTo>
                  <a:lnTo>
                    <a:pt x="9142" y="27517"/>
                  </a:lnTo>
                  <a:lnTo>
                    <a:pt x="9297" y="26946"/>
                  </a:lnTo>
                  <a:lnTo>
                    <a:pt x="9457" y="26376"/>
                  </a:lnTo>
                  <a:lnTo>
                    <a:pt x="9631" y="25842"/>
                  </a:lnTo>
                  <a:lnTo>
                    <a:pt x="9818" y="25327"/>
                  </a:lnTo>
                  <a:lnTo>
                    <a:pt x="10011" y="24830"/>
                  </a:lnTo>
                  <a:lnTo>
                    <a:pt x="10211" y="24370"/>
                  </a:lnTo>
                  <a:lnTo>
                    <a:pt x="10417" y="23946"/>
                  </a:lnTo>
                  <a:lnTo>
                    <a:pt x="10636" y="23541"/>
                  </a:lnTo>
                  <a:lnTo>
                    <a:pt x="10861" y="23173"/>
                  </a:lnTo>
                  <a:lnTo>
                    <a:pt x="11093" y="22842"/>
                  </a:lnTo>
                  <a:lnTo>
                    <a:pt x="11331" y="22547"/>
                  </a:lnTo>
                  <a:lnTo>
                    <a:pt x="11576" y="22290"/>
                  </a:lnTo>
                  <a:lnTo>
                    <a:pt x="11827" y="22069"/>
                  </a:lnTo>
                  <a:lnTo>
                    <a:pt x="11955" y="21977"/>
                  </a:lnTo>
                  <a:lnTo>
                    <a:pt x="12078" y="21903"/>
                  </a:lnTo>
                  <a:lnTo>
                    <a:pt x="12200" y="21848"/>
                  </a:lnTo>
                  <a:lnTo>
                    <a:pt x="12322" y="21793"/>
                  </a:lnTo>
                  <a:lnTo>
                    <a:pt x="12445" y="21756"/>
                  </a:lnTo>
                  <a:lnTo>
                    <a:pt x="12573" y="21719"/>
                  </a:lnTo>
                  <a:lnTo>
                    <a:pt x="12818" y="21701"/>
                  </a:lnTo>
                  <a:close/>
                  <a:moveTo>
                    <a:pt x="10372" y="0"/>
                  </a:moveTo>
                  <a:lnTo>
                    <a:pt x="9979" y="37"/>
                  </a:lnTo>
                  <a:lnTo>
                    <a:pt x="9580" y="129"/>
                  </a:lnTo>
                  <a:lnTo>
                    <a:pt x="9387" y="203"/>
                  </a:lnTo>
                  <a:lnTo>
                    <a:pt x="9187" y="258"/>
                  </a:lnTo>
                  <a:lnTo>
                    <a:pt x="8988" y="350"/>
                  </a:lnTo>
                  <a:lnTo>
                    <a:pt x="8788" y="442"/>
                  </a:lnTo>
                  <a:lnTo>
                    <a:pt x="8595" y="552"/>
                  </a:lnTo>
                  <a:lnTo>
                    <a:pt x="8395" y="663"/>
                  </a:lnTo>
                  <a:lnTo>
                    <a:pt x="8202" y="810"/>
                  </a:lnTo>
                  <a:lnTo>
                    <a:pt x="8003" y="939"/>
                  </a:lnTo>
                  <a:lnTo>
                    <a:pt x="7803" y="1105"/>
                  </a:lnTo>
                  <a:lnTo>
                    <a:pt x="7610" y="1252"/>
                  </a:lnTo>
                  <a:lnTo>
                    <a:pt x="7417" y="1436"/>
                  </a:lnTo>
                  <a:lnTo>
                    <a:pt x="7217" y="1620"/>
                  </a:lnTo>
                  <a:lnTo>
                    <a:pt x="7024" y="1822"/>
                  </a:lnTo>
                  <a:lnTo>
                    <a:pt x="6831" y="2043"/>
                  </a:lnTo>
                  <a:lnTo>
                    <a:pt x="6638" y="2264"/>
                  </a:lnTo>
                  <a:lnTo>
                    <a:pt x="6445" y="2503"/>
                  </a:lnTo>
                  <a:lnTo>
                    <a:pt x="6251" y="2761"/>
                  </a:lnTo>
                  <a:lnTo>
                    <a:pt x="6058" y="3019"/>
                  </a:lnTo>
                  <a:lnTo>
                    <a:pt x="5865" y="3295"/>
                  </a:lnTo>
                  <a:lnTo>
                    <a:pt x="5672" y="3571"/>
                  </a:lnTo>
                  <a:lnTo>
                    <a:pt x="5485" y="3884"/>
                  </a:lnTo>
                  <a:lnTo>
                    <a:pt x="5292" y="4197"/>
                  </a:lnTo>
                  <a:lnTo>
                    <a:pt x="5106" y="4528"/>
                  </a:lnTo>
                  <a:lnTo>
                    <a:pt x="4919" y="4859"/>
                  </a:lnTo>
                  <a:lnTo>
                    <a:pt x="4732" y="5209"/>
                  </a:lnTo>
                  <a:lnTo>
                    <a:pt x="4545" y="5577"/>
                  </a:lnTo>
                  <a:lnTo>
                    <a:pt x="4359" y="5945"/>
                  </a:lnTo>
                  <a:lnTo>
                    <a:pt x="4179" y="6350"/>
                  </a:lnTo>
                  <a:lnTo>
                    <a:pt x="3998" y="6755"/>
                  </a:lnTo>
                  <a:lnTo>
                    <a:pt x="3812" y="7160"/>
                  </a:lnTo>
                  <a:lnTo>
                    <a:pt x="3631" y="7602"/>
                  </a:lnTo>
                  <a:lnTo>
                    <a:pt x="3457" y="8044"/>
                  </a:lnTo>
                  <a:lnTo>
                    <a:pt x="3277" y="8504"/>
                  </a:lnTo>
                  <a:lnTo>
                    <a:pt x="3103" y="8982"/>
                  </a:lnTo>
                  <a:lnTo>
                    <a:pt x="2936" y="9424"/>
                  </a:lnTo>
                  <a:lnTo>
                    <a:pt x="2782" y="9884"/>
                  </a:lnTo>
                  <a:lnTo>
                    <a:pt x="2627" y="10344"/>
                  </a:lnTo>
                  <a:lnTo>
                    <a:pt x="2479" y="10823"/>
                  </a:lnTo>
                  <a:lnTo>
                    <a:pt x="2337" y="11301"/>
                  </a:lnTo>
                  <a:lnTo>
                    <a:pt x="2196" y="11780"/>
                  </a:lnTo>
                  <a:lnTo>
                    <a:pt x="2060" y="12259"/>
                  </a:lnTo>
                  <a:lnTo>
                    <a:pt x="1932" y="12755"/>
                  </a:lnTo>
                  <a:lnTo>
                    <a:pt x="1809" y="13252"/>
                  </a:lnTo>
                  <a:lnTo>
                    <a:pt x="1687" y="13749"/>
                  </a:lnTo>
                  <a:lnTo>
                    <a:pt x="1571" y="14265"/>
                  </a:lnTo>
                  <a:lnTo>
                    <a:pt x="1455" y="14762"/>
                  </a:lnTo>
                  <a:lnTo>
                    <a:pt x="1352" y="15277"/>
                  </a:lnTo>
                  <a:lnTo>
                    <a:pt x="1249" y="15792"/>
                  </a:lnTo>
                  <a:lnTo>
                    <a:pt x="1146" y="16326"/>
                  </a:lnTo>
                  <a:lnTo>
                    <a:pt x="1050" y="16842"/>
                  </a:lnTo>
                  <a:lnTo>
                    <a:pt x="960" y="17375"/>
                  </a:lnTo>
                  <a:lnTo>
                    <a:pt x="876" y="17909"/>
                  </a:lnTo>
                  <a:lnTo>
                    <a:pt x="792" y="18443"/>
                  </a:lnTo>
                  <a:lnTo>
                    <a:pt x="715" y="18977"/>
                  </a:lnTo>
                  <a:lnTo>
                    <a:pt x="638" y="19529"/>
                  </a:lnTo>
                  <a:lnTo>
                    <a:pt x="573" y="20063"/>
                  </a:lnTo>
                  <a:lnTo>
                    <a:pt x="503" y="20615"/>
                  </a:lnTo>
                  <a:lnTo>
                    <a:pt x="445" y="21167"/>
                  </a:lnTo>
                  <a:lnTo>
                    <a:pt x="387" y="21719"/>
                  </a:lnTo>
                  <a:lnTo>
                    <a:pt x="335" y="22271"/>
                  </a:lnTo>
                  <a:lnTo>
                    <a:pt x="284" y="22823"/>
                  </a:lnTo>
                  <a:lnTo>
                    <a:pt x="239" y="23394"/>
                  </a:lnTo>
                  <a:lnTo>
                    <a:pt x="200" y="23946"/>
                  </a:lnTo>
                  <a:lnTo>
                    <a:pt x="161" y="24498"/>
                  </a:lnTo>
                  <a:lnTo>
                    <a:pt x="129" y="25069"/>
                  </a:lnTo>
                  <a:lnTo>
                    <a:pt x="97" y="25621"/>
                  </a:lnTo>
                  <a:lnTo>
                    <a:pt x="71" y="26192"/>
                  </a:lnTo>
                  <a:lnTo>
                    <a:pt x="52" y="26762"/>
                  </a:lnTo>
                  <a:lnTo>
                    <a:pt x="20" y="27885"/>
                  </a:lnTo>
                  <a:lnTo>
                    <a:pt x="0" y="29008"/>
                  </a:lnTo>
                  <a:lnTo>
                    <a:pt x="0" y="30149"/>
                  </a:lnTo>
                  <a:lnTo>
                    <a:pt x="13" y="31272"/>
                  </a:lnTo>
                  <a:lnTo>
                    <a:pt x="39" y="32394"/>
                  </a:lnTo>
                  <a:lnTo>
                    <a:pt x="78" y="33517"/>
                  </a:lnTo>
                  <a:lnTo>
                    <a:pt x="136" y="34622"/>
                  </a:lnTo>
                  <a:lnTo>
                    <a:pt x="206" y="35726"/>
                  </a:lnTo>
                  <a:lnTo>
                    <a:pt x="290" y="36830"/>
                  </a:lnTo>
                  <a:lnTo>
                    <a:pt x="387" y="37916"/>
                  </a:lnTo>
                  <a:lnTo>
                    <a:pt x="496" y="38984"/>
                  </a:lnTo>
                  <a:lnTo>
                    <a:pt x="618" y="40051"/>
                  </a:lnTo>
                  <a:lnTo>
                    <a:pt x="754" y="41100"/>
                  </a:lnTo>
                  <a:lnTo>
                    <a:pt x="902" y="42131"/>
                  </a:lnTo>
                  <a:lnTo>
                    <a:pt x="1063" y="43143"/>
                  </a:lnTo>
                  <a:lnTo>
                    <a:pt x="1243" y="44137"/>
                  </a:lnTo>
                  <a:lnTo>
                    <a:pt x="1423" y="45113"/>
                  </a:lnTo>
                  <a:lnTo>
                    <a:pt x="1623" y="46070"/>
                  </a:lnTo>
                  <a:lnTo>
                    <a:pt x="1835" y="47009"/>
                  </a:lnTo>
                  <a:lnTo>
                    <a:pt x="2054" y="47911"/>
                  </a:lnTo>
                  <a:lnTo>
                    <a:pt x="2292" y="48794"/>
                  </a:lnTo>
                  <a:lnTo>
                    <a:pt x="2537" y="49659"/>
                  </a:lnTo>
                  <a:lnTo>
                    <a:pt x="2788" y="50487"/>
                  </a:lnTo>
                  <a:lnTo>
                    <a:pt x="3058" y="51297"/>
                  </a:lnTo>
                  <a:lnTo>
                    <a:pt x="3335" y="52052"/>
                  </a:lnTo>
                  <a:lnTo>
                    <a:pt x="3618" y="52788"/>
                  </a:lnTo>
                  <a:lnTo>
                    <a:pt x="3767" y="53156"/>
                  </a:lnTo>
                  <a:lnTo>
                    <a:pt x="3915" y="53506"/>
                  </a:lnTo>
                  <a:lnTo>
                    <a:pt x="4069" y="53837"/>
                  </a:lnTo>
                  <a:lnTo>
                    <a:pt x="4224" y="54169"/>
                  </a:lnTo>
                  <a:lnTo>
                    <a:pt x="4385" y="54481"/>
                  </a:lnTo>
                  <a:lnTo>
                    <a:pt x="4545" y="54794"/>
                  </a:lnTo>
                  <a:lnTo>
                    <a:pt x="4706" y="55107"/>
                  </a:lnTo>
                  <a:lnTo>
                    <a:pt x="4867" y="55402"/>
                  </a:lnTo>
                  <a:lnTo>
                    <a:pt x="5035" y="55678"/>
                  </a:lnTo>
                  <a:lnTo>
                    <a:pt x="5209" y="55954"/>
                  </a:lnTo>
                  <a:lnTo>
                    <a:pt x="5376" y="56212"/>
                  </a:lnTo>
                  <a:lnTo>
                    <a:pt x="5550" y="56469"/>
                  </a:lnTo>
                  <a:lnTo>
                    <a:pt x="5730" y="56709"/>
                  </a:lnTo>
                  <a:lnTo>
                    <a:pt x="5904" y="56948"/>
                  </a:lnTo>
                  <a:lnTo>
                    <a:pt x="6084" y="57169"/>
                  </a:lnTo>
                  <a:lnTo>
                    <a:pt x="6271" y="57371"/>
                  </a:lnTo>
                  <a:lnTo>
                    <a:pt x="6457" y="57574"/>
                  </a:lnTo>
                  <a:lnTo>
                    <a:pt x="6644" y="57776"/>
                  </a:lnTo>
                  <a:lnTo>
                    <a:pt x="6831" y="57942"/>
                  </a:lnTo>
                  <a:lnTo>
                    <a:pt x="7024" y="58107"/>
                  </a:lnTo>
                  <a:lnTo>
                    <a:pt x="7217" y="58273"/>
                  </a:lnTo>
                  <a:lnTo>
                    <a:pt x="7410" y="58402"/>
                  </a:lnTo>
                  <a:lnTo>
                    <a:pt x="7610" y="58531"/>
                  </a:lnTo>
                  <a:lnTo>
                    <a:pt x="7809" y="58660"/>
                  </a:lnTo>
                  <a:lnTo>
                    <a:pt x="8009" y="58752"/>
                  </a:lnTo>
                  <a:lnTo>
                    <a:pt x="8215" y="58844"/>
                  </a:lnTo>
                  <a:lnTo>
                    <a:pt x="8421" y="58936"/>
                  </a:lnTo>
                  <a:lnTo>
                    <a:pt x="8627" y="58991"/>
                  </a:lnTo>
                  <a:lnTo>
                    <a:pt x="8839" y="59046"/>
                  </a:lnTo>
                  <a:lnTo>
                    <a:pt x="9045" y="59083"/>
                  </a:lnTo>
                  <a:lnTo>
                    <a:pt x="9258" y="59120"/>
                  </a:lnTo>
                  <a:lnTo>
                    <a:pt x="9477" y="59138"/>
                  </a:lnTo>
                  <a:lnTo>
                    <a:pt x="9689" y="59138"/>
                  </a:lnTo>
                  <a:lnTo>
                    <a:pt x="9908" y="59120"/>
                  </a:lnTo>
                  <a:lnTo>
                    <a:pt x="10127" y="59083"/>
                  </a:lnTo>
                  <a:lnTo>
                    <a:pt x="10352" y="59046"/>
                  </a:lnTo>
                  <a:lnTo>
                    <a:pt x="10571" y="58991"/>
                  </a:lnTo>
                  <a:lnTo>
                    <a:pt x="10797" y="58917"/>
                  </a:lnTo>
                  <a:lnTo>
                    <a:pt x="11028" y="58825"/>
                  </a:lnTo>
                  <a:lnTo>
                    <a:pt x="11254" y="58733"/>
                  </a:lnTo>
                  <a:lnTo>
                    <a:pt x="11485" y="58604"/>
                  </a:lnTo>
                  <a:lnTo>
                    <a:pt x="11717" y="58475"/>
                  </a:lnTo>
                  <a:lnTo>
                    <a:pt x="11917" y="58549"/>
                  </a:lnTo>
                  <a:lnTo>
                    <a:pt x="12123" y="58586"/>
                  </a:lnTo>
                  <a:lnTo>
                    <a:pt x="12329" y="58623"/>
                  </a:lnTo>
                  <a:lnTo>
                    <a:pt x="12741" y="58623"/>
                  </a:lnTo>
                  <a:lnTo>
                    <a:pt x="12947" y="58586"/>
                  </a:lnTo>
                  <a:lnTo>
                    <a:pt x="13146" y="58531"/>
                  </a:lnTo>
                  <a:lnTo>
                    <a:pt x="13352" y="58439"/>
                  </a:lnTo>
                  <a:lnTo>
                    <a:pt x="13558" y="58347"/>
                  </a:lnTo>
                  <a:lnTo>
                    <a:pt x="13758" y="58218"/>
                  </a:lnTo>
                  <a:lnTo>
                    <a:pt x="13964" y="58089"/>
                  </a:lnTo>
                  <a:lnTo>
                    <a:pt x="14164" y="57905"/>
                  </a:lnTo>
                  <a:lnTo>
                    <a:pt x="14363" y="57721"/>
                  </a:lnTo>
                  <a:lnTo>
                    <a:pt x="14556" y="57500"/>
                  </a:lnTo>
                  <a:lnTo>
                    <a:pt x="14756" y="57261"/>
                  </a:lnTo>
                  <a:lnTo>
                    <a:pt x="14949" y="57003"/>
                  </a:lnTo>
                  <a:lnTo>
                    <a:pt x="15000" y="56948"/>
                  </a:lnTo>
                  <a:lnTo>
                    <a:pt x="15045" y="56874"/>
                  </a:lnTo>
                  <a:lnTo>
                    <a:pt x="15129" y="56709"/>
                  </a:lnTo>
                  <a:lnTo>
                    <a:pt x="15290" y="56359"/>
                  </a:lnTo>
                  <a:lnTo>
                    <a:pt x="15599" y="56120"/>
                  </a:lnTo>
                  <a:lnTo>
                    <a:pt x="15902" y="55862"/>
                  </a:lnTo>
                  <a:lnTo>
                    <a:pt x="16198" y="55567"/>
                  </a:lnTo>
                  <a:lnTo>
                    <a:pt x="16488" y="55254"/>
                  </a:lnTo>
                  <a:lnTo>
                    <a:pt x="16777" y="54905"/>
                  </a:lnTo>
                  <a:lnTo>
                    <a:pt x="17061" y="54518"/>
                  </a:lnTo>
                  <a:lnTo>
                    <a:pt x="17337" y="54113"/>
                  </a:lnTo>
                  <a:lnTo>
                    <a:pt x="17601" y="53690"/>
                  </a:lnTo>
                  <a:lnTo>
                    <a:pt x="17865" y="53230"/>
                  </a:lnTo>
                  <a:lnTo>
                    <a:pt x="18123" y="52733"/>
                  </a:lnTo>
                  <a:lnTo>
                    <a:pt x="18367" y="52218"/>
                  </a:lnTo>
                  <a:lnTo>
                    <a:pt x="18612" y="51684"/>
                  </a:lnTo>
                  <a:lnTo>
                    <a:pt x="18844" y="51113"/>
                  </a:lnTo>
                  <a:lnTo>
                    <a:pt x="19069" y="50506"/>
                  </a:lnTo>
                  <a:lnTo>
                    <a:pt x="19288" y="49898"/>
                  </a:lnTo>
                  <a:lnTo>
                    <a:pt x="19494" y="49254"/>
                  </a:lnTo>
                  <a:lnTo>
                    <a:pt x="19687" y="48592"/>
                  </a:lnTo>
                  <a:lnTo>
                    <a:pt x="19880" y="47892"/>
                  </a:lnTo>
                  <a:lnTo>
                    <a:pt x="20054" y="47174"/>
                  </a:lnTo>
                  <a:lnTo>
                    <a:pt x="20228" y="46438"/>
                  </a:lnTo>
                  <a:lnTo>
                    <a:pt x="20382" y="45683"/>
                  </a:lnTo>
                  <a:lnTo>
                    <a:pt x="20530" y="44892"/>
                  </a:lnTo>
                  <a:lnTo>
                    <a:pt x="20666" y="44082"/>
                  </a:lnTo>
                  <a:lnTo>
                    <a:pt x="20788" y="43254"/>
                  </a:lnTo>
                  <a:lnTo>
                    <a:pt x="20904" y="42407"/>
                  </a:lnTo>
                  <a:lnTo>
                    <a:pt x="21000" y="41542"/>
                  </a:lnTo>
                  <a:lnTo>
                    <a:pt x="21091" y="40640"/>
                  </a:lnTo>
                  <a:lnTo>
                    <a:pt x="21168" y="39738"/>
                  </a:lnTo>
                  <a:lnTo>
                    <a:pt x="21226" y="38800"/>
                  </a:lnTo>
                  <a:lnTo>
                    <a:pt x="21277" y="37861"/>
                  </a:lnTo>
                  <a:lnTo>
                    <a:pt x="21309" y="36885"/>
                  </a:lnTo>
                  <a:lnTo>
                    <a:pt x="21329" y="35892"/>
                  </a:lnTo>
                  <a:lnTo>
                    <a:pt x="21419" y="35836"/>
                  </a:lnTo>
                  <a:lnTo>
                    <a:pt x="21496" y="35781"/>
                  </a:lnTo>
                  <a:lnTo>
                    <a:pt x="21580" y="35689"/>
                  </a:lnTo>
                  <a:lnTo>
                    <a:pt x="21657" y="35597"/>
                  </a:lnTo>
                  <a:lnTo>
                    <a:pt x="21734" y="35468"/>
                  </a:lnTo>
                  <a:lnTo>
                    <a:pt x="21805" y="35339"/>
                  </a:lnTo>
                  <a:lnTo>
                    <a:pt x="21870" y="35211"/>
                  </a:lnTo>
                  <a:lnTo>
                    <a:pt x="21927" y="35045"/>
                  </a:lnTo>
                  <a:lnTo>
                    <a:pt x="21985" y="34879"/>
                  </a:lnTo>
                  <a:lnTo>
                    <a:pt x="22030" y="34695"/>
                  </a:lnTo>
                  <a:lnTo>
                    <a:pt x="22076" y="34493"/>
                  </a:lnTo>
                  <a:lnTo>
                    <a:pt x="22108" y="34272"/>
                  </a:lnTo>
                  <a:lnTo>
                    <a:pt x="22133" y="34051"/>
                  </a:lnTo>
                  <a:lnTo>
                    <a:pt x="22153" y="33793"/>
                  </a:lnTo>
                  <a:lnTo>
                    <a:pt x="22159" y="33554"/>
                  </a:lnTo>
                  <a:lnTo>
                    <a:pt x="22159" y="33278"/>
                  </a:lnTo>
                  <a:lnTo>
                    <a:pt x="22146" y="32634"/>
                  </a:lnTo>
                  <a:lnTo>
                    <a:pt x="22133" y="31990"/>
                  </a:lnTo>
                  <a:lnTo>
                    <a:pt x="22114" y="31364"/>
                  </a:lnTo>
                  <a:lnTo>
                    <a:pt x="22095" y="30720"/>
                  </a:lnTo>
                  <a:lnTo>
                    <a:pt x="22063" y="30094"/>
                  </a:lnTo>
                  <a:lnTo>
                    <a:pt x="22037" y="29468"/>
                  </a:lnTo>
                  <a:lnTo>
                    <a:pt x="21998" y="28842"/>
                  </a:lnTo>
                  <a:lnTo>
                    <a:pt x="21966" y="28235"/>
                  </a:lnTo>
                  <a:lnTo>
                    <a:pt x="21876" y="27020"/>
                  </a:lnTo>
                  <a:lnTo>
                    <a:pt x="21773" y="25824"/>
                  </a:lnTo>
                  <a:lnTo>
                    <a:pt x="21664" y="24646"/>
                  </a:lnTo>
                  <a:lnTo>
                    <a:pt x="21535" y="23486"/>
                  </a:lnTo>
                  <a:lnTo>
                    <a:pt x="21393" y="22345"/>
                  </a:lnTo>
                  <a:lnTo>
                    <a:pt x="21239" y="21222"/>
                  </a:lnTo>
                  <a:lnTo>
                    <a:pt x="21071" y="20118"/>
                  </a:lnTo>
                  <a:lnTo>
                    <a:pt x="20897" y="19050"/>
                  </a:lnTo>
                  <a:lnTo>
                    <a:pt x="20704" y="17983"/>
                  </a:lnTo>
                  <a:lnTo>
                    <a:pt x="20505" y="16952"/>
                  </a:lnTo>
                  <a:lnTo>
                    <a:pt x="20292" y="15958"/>
                  </a:lnTo>
                  <a:lnTo>
                    <a:pt x="20067" y="14964"/>
                  </a:lnTo>
                  <a:lnTo>
                    <a:pt x="19835" y="14007"/>
                  </a:lnTo>
                  <a:lnTo>
                    <a:pt x="19591" y="13087"/>
                  </a:lnTo>
                  <a:lnTo>
                    <a:pt x="19333" y="12185"/>
                  </a:lnTo>
                  <a:lnTo>
                    <a:pt x="19076" y="11301"/>
                  </a:lnTo>
                  <a:lnTo>
                    <a:pt x="18799" y="10455"/>
                  </a:lnTo>
                  <a:lnTo>
                    <a:pt x="18522" y="9626"/>
                  </a:lnTo>
                  <a:lnTo>
                    <a:pt x="18232" y="8835"/>
                  </a:lnTo>
                  <a:lnTo>
                    <a:pt x="17930" y="8080"/>
                  </a:lnTo>
                  <a:lnTo>
                    <a:pt x="17627" y="7344"/>
                  </a:lnTo>
                  <a:lnTo>
                    <a:pt x="17312" y="6645"/>
                  </a:lnTo>
                  <a:lnTo>
                    <a:pt x="16990" y="5982"/>
                  </a:lnTo>
                  <a:lnTo>
                    <a:pt x="16661" y="5338"/>
                  </a:lnTo>
                  <a:lnTo>
                    <a:pt x="16333" y="4731"/>
                  </a:lnTo>
                  <a:lnTo>
                    <a:pt x="15992" y="4160"/>
                  </a:lnTo>
                  <a:lnTo>
                    <a:pt x="15644" y="3626"/>
                  </a:lnTo>
                  <a:lnTo>
                    <a:pt x="15290" y="3111"/>
                  </a:lnTo>
                  <a:lnTo>
                    <a:pt x="14936" y="2651"/>
                  </a:lnTo>
                  <a:lnTo>
                    <a:pt x="14576" y="2209"/>
                  </a:lnTo>
                  <a:lnTo>
                    <a:pt x="14209" y="1822"/>
                  </a:lnTo>
                  <a:lnTo>
                    <a:pt x="13835" y="1454"/>
                  </a:lnTo>
                  <a:lnTo>
                    <a:pt x="13462" y="1141"/>
                  </a:lnTo>
                  <a:lnTo>
                    <a:pt x="13088" y="847"/>
                  </a:lnTo>
                  <a:lnTo>
                    <a:pt x="12702" y="608"/>
                  </a:lnTo>
                  <a:lnTo>
                    <a:pt x="12322" y="405"/>
                  </a:lnTo>
                  <a:lnTo>
                    <a:pt x="11936" y="240"/>
                  </a:lnTo>
                  <a:lnTo>
                    <a:pt x="11543" y="111"/>
                  </a:lnTo>
                  <a:lnTo>
                    <a:pt x="11157" y="37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-2851350" y="-24411850"/>
              <a:ext cx="1048100" cy="1274625"/>
            </a:xfrm>
            <a:custGeom>
              <a:avLst/>
              <a:gdLst/>
              <a:ahLst/>
              <a:cxnLst/>
              <a:rect l="l" t="t" r="r" b="b"/>
              <a:pathLst>
                <a:path w="41924" h="50985" extrusionOk="0">
                  <a:moveTo>
                    <a:pt x="41923" y="0"/>
                  </a:moveTo>
                  <a:lnTo>
                    <a:pt x="39329" y="589"/>
                  </a:lnTo>
                  <a:lnTo>
                    <a:pt x="36722" y="1142"/>
                  </a:lnTo>
                  <a:lnTo>
                    <a:pt x="34108" y="1657"/>
                  </a:lnTo>
                  <a:lnTo>
                    <a:pt x="31488" y="2117"/>
                  </a:lnTo>
                  <a:lnTo>
                    <a:pt x="28867" y="2559"/>
                  </a:lnTo>
                  <a:lnTo>
                    <a:pt x="27554" y="2761"/>
                  </a:lnTo>
                  <a:lnTo>
                    <a:pt x="26234" y="2945"/>
                  </a:lnTo>
                  <a:lnTo>
                    <a:pt x="24921" y="3129"/>
                  </a:lnTo>
                  <a:lnTo>
                    <a:pt x="23608" y="3295"/>
                  </a:lnTo>
                  <a:lnTo>
                    <a:pt x="22288" y="3442"/>
                  </a:lnTo>
                  <a:lnTo>
                    <a:pt x="20975" y="3590"/>
                  </a:lnTo>
                  <a:lnTo>
                    <a:pt x="19655" y="3718"/>
                  </a:lnTo>
                  <a:lnTo>
                    <a:pt x="18342" y="3829"/>
                  </a:lnTo>
                  <a:lnTo>
                    <a:pt x="17022" y="3921"/>
                  </a:lnTo>
                  <a:lnTo>
                    <a:pt x="15709" y="4013"/>
                  </a:lnTo>
                  <a:lnTo>
                    <a:pt x="14389" y="4087"/>
                  </a:lnTo>
                  <a:lnTo>
                    <a:pt x="13076" y="4142"/>
                  </a:lnTo>
                  <a:lnTo>
                    <a:pt x="11762" y="4197"/>
                  </a:lnTo>
                  <a:lnTo>
                    <a:pt x="10449" y="4215"/>
                  </a:lnTo>
                  <a:lnTo>
                    <a:pt x="9136" y="4234"/>
                  </a:lnTo>
                  <a:lnTo>
                    <a:pt x="7829" y="4234"/>
                  </a:lnTo>
                  <a:lnTo>
                    <a:pt x="6515" y="4215"/>
                  </a:lnTo>
                  <a:lnTo>
                    <a:pt x="5209" y="4179"/>
                  </a:lnTo>
                  <a:lnTo>
                    <a:pt x="3908" y="4123"/>
                  </a:lnTo>
                  <a:lnTo>
                    <a:pt x="2601" y="4050"/>
                  </a:lnTo>
                  <a:lnTo>
                    <a:pt x="1301" y="3958"/>
                  </a:lnTo>
                  <a:lnTo>
                    <a:pt x="0" y="3847"/>
                  </a:lnTo>
                  <a:lnTo>
                    <a:pt x="0" y="3847"/>
                  </a:lnTo>
                  <a:lnTo>
                    <a:pt x="39" y="5375"/>
                  </a:lnTo>
                  <a:lnTo>
                    <a:pt x="91" y="6884"/>
                  </a:lnTo>
                  <a:lnTo>
                    <a:pt x="155" y="8375"/>
                  </a:lnTo>
                  <a:lnTo>
                    <a:pt x="239" y="9811"/>
                  </a:lnTo>
                  <a:lnTo>
                    <a:pt x="329" y="11246"/>
                  </a:lnTo>
                  <a:lnTo>
                    <a:pt x="432" y="12645"/>
                  </a:lnTo>
                  <a:lnTo>
                    <a:pt x="548" y="14026"/>
                  </a:lnTo>
                  <a:lnTo>
                    <a:pt x="676" y="15369"/>
                  </a:lnTo>
                  <a:lnTo>
                    <a:pt x="818" y="16695"/>
                  </a:lnTo>
                  <a:lnTo>
                    <a:pt x="973" y="18001"/>
                  </a:lnTo>
                  <a:lnTo>
                    <a:pt x="1134" y="19271"/>
                  </a:lnTo>
                  <a:lnTo>
                    <a:pt x="1314" y="20523"/>
                  </a:lnTo>
                  <a:lnTo>
                    <a:pt x="1500" y="21738"/>
                  </a:lnTo>
                  <a:lnTo>
                    <a:pt x="1694" y="22934"/>
                  </a:lnTo>
                  <a:lnTo>
                    <a:pt x="1906" y="24112"/>
                  </a:lnTo>
                  <a:lnTo>
                    <a:pt x="2125" y="25253"/>
                  </a:lnTo>
                  <a:lnTo>
                    <a:pt x="2350" y="26376"/>
                  </a:lnTo>
                  <a:lnTo>
                    <a:pt x="2588" y="27462"/>
                  </a:lnTo>
                  <a:lnTo>
                    <a:pt x="2840" y="28548"/>
                  </a:lnTo>
                  <a:lnTo>
                    <a:pt x="3097" y="29579"/>
                  </a:lnTo>
                  <a:lnTo>
                    <a:pt x="3367" y="30609"/>
                  </a:lnTo>
                  <a:lnTo>
                    <a:pt x="3644" y="31603"/>
                  </a:lnTo>
                  <a:lnTo>
                    <a:pt x="3934" y="32560"/>
                  </a:lnTo>
                  <a:lnTo>
                    <a:pt x="4224" y="33517"/>
                  </a:lnTo>
                  <a:lnTo>
                    <a:pt x="4533" y="34419"/>
                  </a:lnTo>
                  <a:lnTo>
                    <a:pt x="4842" y="35321"/>
                  </a:lnTo>
                  <a:lnTo>
                    <a:pt x="5164" y="36186"/>
                  </a:lnTo>
                  <a:lnTo>
                    <a:pt x="5492" y="37033"/>
                  </a:lnTo>
                  <a:lnTo>
                    <a:pt x="5827" y="37843"/>
                  </a:lnTo>
                  <a:lnTo>
                    <a:pt x="6174" y="38634"/>
                  </a:lnTo>
                  <a:lnTo>
                    <a:pt x="6522" y="39407"/>
                  </a:lnTo>
                  <a:lnTo>
                    <a:pt x="6882" y="40144"/>
                  </a:lnTo>
                  <a:lnTo>
                    <a:pt x="7243" y="40861"/>
                  </a:lnTo>
                  <a:lnTo>
                    <a:pt x="7616" y="41561"/>
                  </a:lnTo>
                  <a:lnTo>
                    <a:pt x="7996" y="42223"/>
                  </a:lnTo>
                  <a:lnTo>
                    <a:pt x="8382" y="42868"/>
                  </a:lnTo>
                  <a:lnTo>
                    <a:pt x="8769" y="43493"/>
                  </a:lnTo>
                  <a:lnTo>
                    <a:pt x="9168" y="44082"/>
                  </a:lnTo>
                  <a:lnTo>
                    <a:pt x="9567" y="44653"/>
                  </a:lnTo>
                  <a:lnTo>
                    <a:pt x="9973" y="45205"/>
                  </a:lnTo>
                  <a:lnTo>
                    <a:pt x="10385" y="45720"/>
                  </a:lnTo>
                  <a:lnTo>
                    <a:pt x="10803" y="46217"/>
                  </a:lnTo>
                  <a:lnTo>
                    <a:pt x="11228" y="46678"/>
                  </a:lnTo>
                  <a:lnTo>
                    <a:pt x="11653" y="47119"/>
                  </a:lnTo>
                  <a:lnTo>
                    <a:pt x="12084" y="47543"/>
                  </a:lnTo>
                  <a:lnTo>
                    <a:pt x="12522" y="47948"/>
                  </a:lnTo>
                  <a:lnTo>
                    <a:pt x="12960" y="48316"/>
                  </a:lnTo>
                  <a:lnTo>
                    <a:pt x="13404" y="48665"/>
                  </a:lnTo>
                  <a:lnTo>
                    <a:pt x="13848" y="48997"/>
                  </a:lnTo>
                  <a:lnTo>
                    <a:pt x="14299" y="49291"/>
                  </a:lnTo>
                  <a:lnTo>
                    <a:pt x="14749" y="49567"/>
                  </a:lnTo>
                  <a:lnTo>
                    <a:pt x="15206" y="49807"/>
                  </a:lnTo>
                  <a:lnTo>
                    <a:pt x="15664" y="50046"/>
                  </a:lnTo>
                  <a:lnTo>
                    <a:pt x="16121" y="50248"/>
                  </a:lnTo>
                  <a:lnTo>
                    <a:pt x="16584" y="50414"/>
                  </a:lnTo>
                  <a:lnTo>
                    <a:pt x="17048" y="50580"/>
                  </a:lnTo>
                  <a:lnTo>
                    <a:pt x="17518" y="50708"/>
                  </a:lnTo>
                  <a:lnTo>
                    <a:pt x="17981" y="50800"/>
                  </a:lnTo>
                  <a:lnTo>
                    <a:pt x="18451" y="50893"/>
                  </a:lnTo>
                  <a:lnTo>
                    <a:pt x="18921" y="50948"/>
                  </a:lnTo>
                  <a:lnTo>
                    <a:pt x="19397" y="50966"/>
                  </a:lnTo>
                  <a:lnTo>
                    <a:pt x="19867" y="50985"/>
                  </a:lnTo>
                  <a:lnTo>
                    <a:pt x="20337" y="50966"/>
                  </a:lnTo>
                  <a:lnTo>
                    <a:pt x="20814" y="50929"/>
                  </a:lnTo>
                  <a:lnTo>
                    <a:pt x="21284" y="50874"/>
                  </a:lnTo>
                  <a:lnTo>
                    <a:pt x="21760" y="50782"/>
                  </a:lnTo>
                  <a:lnTo>
                    <a:pt x="22230" y="50672"/>
                  </a:lnTo>
                  <a:lnTo>
                    <a:pt x="22700" y="50524"/>
                  </a:lnTo>
                  <a:lnTo>
                    <a:pt x="23170" y="50377"/>
                  </a:lnTo>
                  <a:lnTo>
                    <a:pt x="23640" y="50193"/>
                  </a:lnTo>
                  <a:lnTo>
                    <a:pt x="24110" y="49991"/>
                  </a:lnTo>
                  <a:lnTo>
                    <a:pt x="24580" y="49751"/>
                  </a:lnTo>
                  <a:lnTo>
                    <a:pt x="25043" y="49494"/>
                  </a:lnTo>
                  <a:lnTo>
                    <a:pt x="25507" y="49218"/>
                  </a:lnTo>
                  <a:lnTo>
                    <a:pt x="25970" y="48923"/>
                  </a:lnTo>
                  <a:lnTo>
                    <a:pt x="26428" y="48592"/>
                  </a:lnTo>
                  <a:lnTo>
                    <a:pt x="26885" y="48260"/>
                  </a:lnTo>
                  <a:lnTo>
                    <a:pt x="27342" y="47874"/>
                  </a:lnTo>
                  <a:lnTo>
                    <a:pt x="27792" y="47487"/>
                  </a:lnTo>
                  <a:lnTo>
                    <a:pt x="28243" y="47064"/>
                  </a:lnTo>
                  <a:lnTo>
                    <a:pt x="28687" y="46622"/>
                  </a:lnTo>
                  <a:lnTo>
                    <a:pt x="29131" y="46162"/>
                  </a:lnTo>
                  <a:lnTo>
                    <a:pt x="29569" y="45665"/>
                  </a:lnTo>
                  <a:lnTo>
                    <a:pt x="30000" y="45168"/>
                  </a:lnTo>
                  <a:lnTo>
                    <a:pt x="30432" y="44616"/>
                  </a:lnTo>
                  <a:lnTo>
                    <a:pt x="30857" y="44064"/>
                  </a:lnTo>
                  <a:lnTo>
                    <a:pt x="31275" y="43475"/>
                  </a:lnTo>
                  <a:lnTo>
                    <a:pt x="31694" y="42886"/>
                  </a:lnTo>
                  <a:lnTo>
                    <a:pt x="32099" y="42242"/>
                  </a:lnTo>
                  <a:lnTo>
                    <a:pt x="32505" y="41598"/>
                  </a:lnTo>
                  <a:lnTo>
                    <a:pt x="32910" y="40917"/>
                  </a:lnTo>
                  <a:lnTo>
                    <a:pt x="33303" y="40236"/>
                  </a:lnTo>
                  <a:lnTo>
                    <a:pt x="33689" y="39499"/>
                  </a:lnTo>
                  <a:lnTo>
                    <a:pt x="34076" y="38763"/>
                  </a:lnTo>
                  <a:lnTo>
                    <a:pt x="34449" y="37990"/>
                  </a:lnTo>
                  <a:lnTo>
                    <a:pt x="34816" y="37199"/>
                  </a:lnTo>
                  <a:lnTo>
                    <a:pt x="35183" y="36389"/>
                  </a:lnTo>
                  <a:lnTo>
                    <a:pt x="35537" y="35560"/>
                  </a:lnTo>
                  <a:lnTo>
                    <a:pt x="35885" y="34695"/>
                  </a:lnTo>
                  <a:lnTo>
                    <a:pt x="36226" y="33812"/>
                  </a:lnTo>
                  <a:lnTo>
                    <a:pt x="36561" y="32910"/>
                  </a:lnTo>
                  <a:lnTo>
                    <a:pt x="36889" y="31990"/>
                  </a:lnTo>
                  <a:lnTo>
                    <a:pt x="37204" y="31033"/>
                  </a:lnTo>
                  <a:lnTo>
                    <a:pt x="37513" y="30076"/>
                  </a:lnTo>
                  <a:lnTo>
                    <a:pt x="37816" y="29082"/>
                  </a:lnTo>
                  <a:lnTo>
                    <a:pt x="38106" y="28051"/>
                  </a:lnTo>
                  <a:lnTo>
                    <a:pt x="38395" y="27020"/>
                  </a:lnTo>
                  <a:lnTo>
                    <a:pt x="38666" y="25953"/>
                  </a:lnTo>
                  <a:lnTo>
                    <a:pt x="38930" y="24867"/>
                  </a:lnTo>
                  <a:lnTo>
                    <a:pt x="39187" y="23762"/>
                  </a:lnTo>
                  <a:lnTo>
                    <a:pt x="39432" y="22640"/>
                  </a:lnTo>
                  <a:lnTo>
                    <a:pt x="39670" y="21480"/>
                  </a:lnTo>
                  <a:lnTo>
                    <a:pt x="39895" y="20302"/>
                  </a:lnTo>
                  <a:lnTo>
                    <a:pt x="40114" y="19106"/>
                  </a:lnTo>
                  <a:lnTo>
                    <a:pt x="40320" y="17891"/>
                  </a:lnTo>
                  <a:lnTo>
                    <a:pt x="40513" y="16639"/>
                  </a:lnTo>
                  <a:lnTo>
                    <a:pt x="40694" y="15388"/>
                  </a:lnTo>
                  <a:lnTo>
                    <a:pt x="40867" y="14099"/>
                  </a:lnTo>
                  <a:lnTo>
                    <a:pt x="41028" y="12793"/>
                  </a:lnTo>
                  <a:lnTo>
                    <a:pt x="41176" y="11449"/>
                  </a:lnTo>
                  <a:lnTo>
                    <a:pt x="41312" y="10105"/>
                  </a:lnTo>
                  <a:lnTo>
                    <a:pt x="41440" y="8725"/>
                  </a:lnTo>
                  <a:lnTo>
                    <a:pt x="41550" y="7326"/>
                  </a:lnTo>
                  <a:lnTo>
                    <a:pt x="41653" y="5909"/>
                  </a:lnTo>
                  <a:lnTo>
                    <a:pt x="41743" y="4473"/>
                  </a:lnTo>
                  <a:lnTo>
                    <a:pt x="41814" y="3001"/>
                  </a:lnTo>
                  <a:lnTo>
                    <a:pt x="41878" y="1510"/>
                  </a:lnTo>
                  <a:lnTo>
                    <a:pt x="419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-2772975" y="-17630225"/>
              <a:ext cx="300825" cy="877050"/>
            </a:xfrm>
            <a:custGeom>
              <a:avLst/>
              <a:gdLst/>
              <a:ahLst/>
              <a:cxnLst/>
              <a:rect l="l" t="t" r="r" b="b"/>
              <a:pathLst>
                <a:path w="12033" h="35082" extrusionOk="0">
                  <a:moveTo>
                    <a:pt x="7874" y="0"/>
                  </a:moveTo>
                  <a:lnTo>
                    <a:pt x="7597" y="19"/>
                  </a:lnTo>
                  <a:lnTo>
                    <a:pt x="7320" y="55"/>
                  </a:lnTo>
                  <a:lnTo>
                    <a:pt x="7044" y="147"/>
                  </a:lnTo>
                  <a:lnTo>
                    <a:pt x="6767" y="258"/>
                  </a:lnTo>
                  <a:lnTo>
                    <a:pt x="6490" y="387"/>
                  </a:lnTo>
                  <a:lnTo>
                    <a:pt x="6207" y="571"/>
                  </a:lnTo>
                  <a:lnTo>
                    <a:pt x="5930" y="773"/>
                  </a:lnTo>
                  <a:lnTo>
                    <a:pt x="5647" y="1012"/>
                  </a:lnTo>
                  <a:lnTo>
                    <a:pt x="5370" y="1270"/>
                  </a:lnTo>
                  <a:lnTo>
                    <a:pt x="5086" y="1583"/>
                  </a:lnTo>
                  <a:lnTo>
                    <a:pt x="4810" y="1914"/>
                  </a:lnTo>
                  <a:lnTo>
                    <a:pt x="4533" y="2301"/>
                  </a:lnTo>
                  <a:lnTo>
                    <a:pt x="4250" y="2706"/>
                  </a:lnTo>
                  <a:lnTo>
                    <a:pt x="3973" y="3148"/>
                  </a:lnTo>
                  <a:lnTo>
                    <a:pt x="3696" y="3626"/>
                  </a:lnTo>
                  <a:lnTo>
                    <a:pt x="3419" y="4141"/>
                  </a:lnTo>
                  <a:lnTo>
                    <a:pt x="3213" y="4565"/>
                  </a:lnTo>
                  <a:lnTo>
                    <a:pt x="3014" y="4970"/>
                  </a:lnTo>
                  <a:lnTo>
                    <a:pt x="2827" y="5393"/>
                  </a:lnTo>
                  <a:lnTo>
                    <a:pt x="2640" y="5835"/>
                  </a:lnTo>
                  <a:lnTo>
                    <a:pt x="2466" y="6276"/>
                  </a:lnTo>
                  <a:lnTo>
                    <a:pt x="2293" y="6718"/>
                  </a:lnTo>
                  <a:lnTo>
                    <a:pt x="2125" y="7160"/>
                  </a:lnTo>
                  <a:lnTo>
                    <a:pt x="1971" y="7620"/>
                  </a:lnTo>
                  <a:lnTo>
                    <a:pt x="1816" y="8099"/>
                  </a:lnTo>
                  <a:lnTo>
                    <a:pt x="1674" y="8559"/>
                  </a:lnTo>
                  <a:lnTo>
                    <a:pt x="1533" y="9037"/>
                  </a:lnTo>
                  <a:lnTo>
                    <a:pt x="1404" y="9516"/>
                  </a:lnTo>
                  <a:lnTo>
                    <a:pt x="1275" y="9994"/>
                  </a:lnTo>
                  <a:lnTo>
                    <a:pt x="1159" y="10491"/>
                  </a:lnTo>
                  <a:lnTo>
                    <a:pt x="1044" y="10988"/>
                  </a:lnTo>
                  <a:lnTo>
                    <a:pt x="941" y="11467"/>
                  </a:lnTo>
                  <a:lnTo>
                    <a:pt x="838" y="11982"/>
                  </a:lnTo>
                  <a:lnTo>
                    <a:pt x="741" y="12479"/>
                  </a:lnTo>
                  <a:lnTo>
                    <a:pt x="651" y="12995"/>
                  </a:lnTo>
                  <a:lnTo>
                    <a:pt x="567" y="13492"/>
                  </a:lnTo>
                  <a:lnTo>
                    <a:pt x="490" y="14007"/>
                  </a:lnTo>
                  <a:lnTo>
                    <a:pt x="419" y="14522"/>
                  </a:lnTo>
                  <a:lnTo>
                    <a:pt x="355" y="15038"/>
                  </a:lnTo>
                  <a:lnTo>
                    <a:pt x="297" y="15571"/>
                  </a:lnTo>
                  <a:lnTo>
                    <a:pt x="239" y="16087"/>
                  </a:lnTo>
                  <a:lnTo>
                    <a:pt x="194" y="16602"/>
                  </a:lnTo>
                  <a:lnTo>
                    <a:pt x="149" y="17136"/>
                  </a:lnTo>
                  <a:lnTo>
                    <a:pt x="110" y="17651"/>
                  </a:lnTo>
                  <a:lnTo>
                    <a:pt x="78" y="18185"/>
                  </a:lnTo>
                  <a:lnTo>
                    <a:pt x="52" y="18719"/>
                  </a:lnTo>
                  <a:lnTo>
                    <a:pt x="33" y="19234"/>
                  </a:lnTo>
                  <a:lnTo>
                    <a:pt x="14" y="19768"/>
                  </a:lnTo>
                  <a:lnTo>
                    <a:pt x="7" y="20283"/>
                  </a:lnTo>
                  <a:lnTo>
                    <a:pt x="1" y="20817"/>
                  </a:lnTo>
                  <a:lnTo>
                    <a:pt x="1" y="21332"/>
                  </a:lnTo>
                  <a:lnTo>
                    <a:pt x="7" y="21866"/>
                  </a:lnTo>
                  <a:lnTo>
                    <a:pt x="14" y="22382"/>
                  </a:lnTo>
                  <a:lnTo>
                    <a:pt x="33" y="22915"/>
                  </a:lnTo>
                  <a:lnTo>
                    <a:pt x="52" y="23431"/>
                  </a:lnTo>
                  <a:lnTo>
                    <a:pt x="78" y="23946"/>
                  </a:lnTo>
                  <a:lnTo>
                    <a:pt x="110" y="24461"/>
                  </a:lnTo>
                  <a:lnTo>
                    <a:pt x="142" y="24977"/>
                  </a:lnTo>
                  <a:lnTo>
                    <a:pt x="181" y="25474"/>
                  </a:lnTo>
                  <a:lnTo>
                    <a:pt x="226" y="25989"/>
                  </a:lnTo>
                  <a:lnTo>
                    <a:pt x="277" y="26486"/>
                  </a:lnTo>
                  <a:lnTo>
                    <a:pt x="329" y="26983"/>
                  </a:lnTo>
                  <a:lnTo>
                    <a:pt x="387" y="27480"/>
                  </a:lnTo>
                  <a:lnTo>
                    <a:pt x="451" y="27977"/>
                  </a:lnTo>
                  <a:lnTo>
                    <a:pt x="522" y="28455"/>
                  </a:lnTo>
                  <a:lnTo>
                    <a:pt x="593" y="28952"/>
                  </a:lnTo>
                  <a:lnTo>
                    <a:pt x="670" y="29431"/>
                  </a:lnTo>
                  <a:lnTo>
                    <a:pt x="747" y="29891"/>
                  </a:lnTo>
                  <a:lnTo>
                    <a:pt x="838" y="30370"/>
                  </a:lnTo>
                  <a:lnTo>
                    <a:pt x="928" y="30830"/>
                  </a:lnTo>
                  <a:lnTo>
                    <a:pt x="1018" y="31272"/>
                  </a:lnTo>
                  <a:lnTo>
                    <a:pt x="1114" y="31732"/>
                  </a:lnTo>
                  <a:lnTo>
                    <a:pt x="1217" y="32173"/>
                  </a:lnTo>
                  <a:lnTo>
                    <a:pt x="1327" y="32615"/>
                  </a:lnTo>
                  <a:lnTo>
                    <a:pt x="1436" y="33039"/>
                  </a:lnTo>
                  <a:lnTo>
                    <a:pt x="1552" y="33462"/>
                  </a:lnTo>
                  <a:lnTo>
                    <a:pt x="1668" y="33867"/>
                  </a:lnTo>
                  <a:lnTo>
                    <a:pt x="1790" y="34290"/>
                  </a:lnTo>
                  <a:lnTo>
                    <a:pt x="1913" y="34677"/>
                  </a:lnTo>
                  <a:lnTo>
                    <a:pt x="2041" y="35082"/>
                  </a:lnTo>
                  <a:lnTo>
                    <a:pt x="1823" y="33609"/>
                  </a:lnTo>
                  <a:lnTo>
                    <a:pt x="1771" y="33241"/>
                  </a:lnTo>
                  <a:lnTo>
                    <a:pt x="1720" y="32873"/>
                  </a:lnTo>
                  <a:lnTo>
                    <a:pt x="1681" y="32505"/>
                  </a:lnTo>
                  <a:lnTo>
                    <a:pt x="1642" y="32137"/>
                  </a:lnTo>
                  <a:lnTo>
                    <a:pt x="1591" y="31492"/>
                  </a:lnTo>
                  <a:lnTo>
                    <a:pt x="1546" y="30867"/>
                  </a:lnTo>
                  <a:lnTo>
                    <a:pt x="1507" y="30241"/>
                  </a:lnTo>
                  <a:lnTo>
                    <a:pt x="1475" y="29615"/>
                  </a:lnTo>
                  <a:lnTo>
                    <a:pt x="1449" y="28971"/>
                  </a:lnTo>
                  <a:lnTo>
                    <a:pt x="1430" y="28345"/>
                  </a:lnTo>
                  <a:lnTo>
                    <a:pt x="1417" y="27719"/>
                  </a:lnTo>
                  <a:lnTo>
                    <a:pt x="1417" y="27093"/>
                  </a:lnTo>
                  <a:lnTo>
                    <a:pt x="1417" y="26449"/>
                  </a:lnTo>
                  <a:lnTo>
                    <a:pt x="1423" y="25823"/>
                  </a:lnTo>
                  <a:lnTo>
                    <a:pt x="1436" y="25198"/>
                  </a:lnTo>
                  <a:lnTo>
                    <a:pt x="1456" y="24590"/>
                  </a:lnTo>
                  <a:lnTo>
                    <a:pt x="1481" y="23964"/>
                  </a:lnTo>
                  <a:lnTo>
                    <a:pt x="1514" y="23339"/>
                  </a:lnTo>
                  <a:lnTo>
                    <a:pt x="1552" y="22731"/>
                  </a:lnTo>
                  <a:lnTo>
                    <a:pt x="1597" y="22124"/>
                  </a:lnTo>
                  <a:lnTo>
                    <a:pt x="1649" y="21516"/>
                  </a:lnTo>
                  <a:lnTo>
                    <a:pt x="1707" y="20909"/>
                  </a:lnTo>
                  <a:lnTo>
                    <a:pt x="1765" y="20302"/>
                  </a:lnTo>
                  <a:lnTo>
                    <a:pt x="1829" y="19713"/>
                  </a:lnTo>
                  <a:lnTo>
                    <a:pt x="1900" y="19124"/>
                  </a:lnTo>
                  <a:lnTo>
                    <a:pt x="1977" y="18535"/>
                  </a:lnTo>
                  <a:lnTo>
                    <a:pt x="2061" y="17964"/>
                  </a:lnTo>
                  <a:lnTo>
                    <a:pt x="2151" y="17375"/>
                  </a:lnTo>
                  <a:lnTo>
                    <a:pt x="2241" y="16823"/>
                  </a:lnTo>
                  <a:lnTo>
                    <a:pt x="2338" y="16252"/>
                  </a:lnTo>
                  <a:lnTo>
                    <a:pt x="2441" y="15700"/>
                  </a:lnTo>
                  <a:lnTo>
                    <a:pt x="2550" y="15148"/>
                  </a:lnTo>
                  <a:lnTo>
                    <a:pt x="2659" y="14614"/>
                  </a:lnTo>
                  <a:lnTo>
                    <a:pt x="2775" y="14081"/>
                  </a:lnTo>
                  <a:lnTo>
                    <a:pt x="2898" y="13547"/>
                  </a:lnTo>
                  <a:lnTo>
                    <a:pt x="3020" y="13031"/>
                  </a:lnTo>
                  <a:lnTo>
                    <a:pt x="3149" y="12534"/>
                  </a:lnTo>
                  <a:lnTo>
                    <a:pt x="3284" y="12019"/>
                  </a:lnTo>
                  <a:lnTo>
                    <a:pt x="3419" y="11541"/>
                  </a:lnTo>
                  <a:lnTo>
                    <a:pt x="3561" y="11062"/>
                  </a:lnTo>
                  <a:lnTo>
                    <a:pt x="3709" y="10583"/>
                  </a:lnTo>
                  <a:lnTo>
                    <a:pt x="3857" y="10123"/>
                  </a:lnTo>
                  <a:lnTo>
                    <a:pt x="4011" y="9663"/>
                  </a:lnTo>
                  <a:lnTo>
                    <a:pt x="4166" y="9221"/>
                  </a:lnTo>
                  <a:lnTo>
                    <a:pt x="4327" y="8798"/>
                  </a:lnTo>
                  <a:lnTo>
                    <a:pt x="4494" y="8375"/>
                  </a:lnTo>
                  <a:lnTo>
                    <a:pt x="4662" y="7970"/>
                  </a:lnTo>
                  <a:lnTo>
                    <a:pt x="4829" y="7565"/>
                  </a:lnTo>
                  <a:lnTo>
                    <a:pt x="5003" y="7197"/>
                  </a:lnTo>
                  <a:lnTo>
                    <a:pt x="5183" y="6810"/>
                  </a:lnTo>
                  <a:lnTo>
                    <a:pt x="5363" y="6461"/>
                  </a:lnTo>
                  <a:lnTo>
                    <a:pt x="5544" y="6111"/>
                  </a:lnTo>
                  <a:lnTo>
                    <a:pt x="5730" y="5780"/>
                  </a:lnTo>
                  <a:lnTo>
                    <a:pt x="5917" y="5467"/>
                  </a:lnTo>
                  <a:lnTo>
                    <a:pt x="6110" y="5154"/>
                  </a:lnTo>
                  <a:lnTo>
                    <a:pt x="6303" y="4859"/>
                  </a:lnTo>
                  <a:lnTo>
                    <a:pt x="6496" y="4583"/>
                  </a:lnTo>
                  <a:lnTo>
                    <a:pt x="6696" y="4325"/>
                  </a:lnTo>
                  <a:lnTo>
                    <a:pt x="6902" y="4086"/>
                  </a:lnTo>
                  <a:lnTo>
                    <a:pt x="7102" y="3847"/>
                  </a:lnTo>
                  <a:lnTo>
                    <a:pt x="7308" y="3644"/>
                  </a:lnTo>
                  <a:lnTo>
                    <a:pt x="7514" y="3442"/>
                  </a:lnTo>
                  <a:lnTo>
                    <a:pt x="7726" y="3258"/>
                  </a:lnTo>
                  <a:lnTo>
                    <a:pt x="7938" y="3092"/>
                  </a:lnTo>
                  <a:lnTo>
                    <a:pt x="8151" y="2945"/>
                  </a:lnTo>
                  <a:lnTo>
                    <a:pt x="8363" y="2798"/>
                  </a:lnTo>
                  <a:lnTo>
                    <a:pt x="8582" y="2687"/>
                  </a:lnTo>
                  <a:lnTo>
                    <a:pt x="8801" y="2595"/>
                  </a:lnTo>
                  <a:lnTo>
                    <a:pt x="9001" y="2522"/>
                  </a:lnTo>
                  <a:lnTo>
                    <a:pt x="9207" y="2466"/>
                  </a:lnTo>
                  <a:lnTo>
                    <a:pt x="9413" y="2430"/>
                  </a:lnTo>
                  <a:lnTo>
                    <a:pt x="9612" y="2411"/>
                  </a:lnTo>
                  <a:lnTo>
                    <a:pt x="9818" y="2411"/>
                  </a:lnTo>
                  <a:lnTo>
                    <a:pt x="10018" y="2430"/>
                  </a:lnTo>
                  <a:lnTo>
                    <a:pt x="10224" y="2466"/>
                  </a:lnTo>
                  <a:lnTo>
                    <a:pt x="10423" y="2503"/>
                  </a:lnTo>
                  <a:lnTo>
                    <a:pt x="10629" y="2559"/>
                  </a:lnTo>
                  <a:lnTo>
                    <a:pt x="10829" y="2632"/>
                  </a:lnTo>
                  <a:lnTo>
                    <a:pt x="11035" y="2706"/>
                  </a:lnTo>
                  <a:lnTo>
                    <a:pt x="11235" y="2816"/>
                  </a:lnTo>
                  <a:lnTo>
                    <a:pt x="11434" y="2927"/>
                  </a:lnTo>
                  <a:lnTo>
                    <a:pt x="11634" y="3037"/>
                  </a:lnTo>
                  <a:lnTo>
                    <a:pt x="11833" y="3184"/>
                  </a:lnTo>
                  <a:lnTo>
                    <a:pt x="12033" y="3332"/>
                  </a:lnTo>
                  <a:lnTo>
                    <a:pt x="12033" y="3332"/>
                  </a:lnTo>
                  <a:lnTo>
                    <a:pt x="11795" y="2945"/>
                  </a:lnTo>
                  <a:lnTo>
                    <a:pt x="11550" y="2577"/>
                  </a:lnTo>
                  <a:lnTo>
                    <a:pt x="11299" y="2227"/>
                  </a:lnTo>
                  <a:lnTo>
                    <a:pt x="11054" y="1914"/>
                  </a:lnTo>
                  <a:lnTo>
                    <a:pt x="10797" y="1601"/>
                  </a:lnTo>
                  <a:lnTo>
                    <a:pt x="10546" y="1325"/>
                  </a:lnTo>
                  <a:lnTo>
                    <a:pt x="10288" y="1086"/>
                  </a:lnTo>
                  <a:lnTo>
                    <a:pt x="10024" y="865"/>
                  </a:lnTo>
                  <a:lnTo>
                    <a:pt x="9767" y="663"/>
                  </a:lnTo>
                  <a:lnTo>
                    <a:pt x="9496" y="479"/>
                  </a:lnTo>
                  <a:lnTo>
                    <a:pt x="9232" y="331"/>
                  </a:lnTo>
                  <a:lnTo>
                    <a:pt x="8962" y="203"/>
                  </a:lnTo>
                  <a:lnTo>
                    <a:pt x="8692" y="111"/>
                  </a:lnTo>
                  <a:lnTo>
                    <a:pt x="8421" y="37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-2641800" y="-17298475"/>
              <a:ext cx="238700" cy="698525"/>
            </a:xfrm>
            <a:custGeom>
              <a:avLst/>
              <a:gdLst/>
              <a:ahLst/>
              <a:cxnLst/>
              <a:rect l="l" t="t" r="r" b="b"/>
              <a:pathLst>
                <a:path w="9548" h="27941" extrusionOk="0">
                  <a:moveTo>
                    <a:pt x="4597" y="1"/>
                  </a:moveTo>
                  <a:lnTo>
                    <a:pt x="4352" y="19"/>
                  </a:lnTo>
                  <a:lnTo>
                    <a:pt x="4224" y="56"/>
                  </a:lnTo>
                  <a:lnTo>
                    <a:pt x="4101" y="93"/>
                  </a:lnTo>
                  <a:lnTo>
                    <a:pt x="3979" y="148"/>
                  </a:lnTo>
                  <a:lnTo>
                    <a:pt x="3857" y="203"/>
                  </a:lnTo>
                  <a:lnTo>
                    <a:pt x="3734" y="277"/>
                  </a:lnTo>
                  <a:lnTo>
                    <a:pt x="3606" y="369"/>
                  </a:lnTo>
                  <a:lnTo>
                    <a:pt x="3355" y="590"/>
                  </a:lnTo>
                  <a:lnTo>
                    <a:pt x="3110" y="847"/>
                  </a:lnTo>
                  <a:lnTo>
                    <a:pt x="2872" y="1142"/>
                  </a:lnTo>
                  <a:lnTo>
                    <a:pt x="2640" y="1473"/>
                  </a:lnTo>
                  <a:lnTo>
                    <a:pt x="2415" y="1841"/>
                  </a:lnTo>
                  <a:lnTo>
                    <a:pt x="2196" y="2246"/>
                  </a:lnTo>
                  <a:lnTo>
                    <a:pt x="1990" y="2670"/>
                  </a:lnTo>
                  <a:lnTo>
                    <a:pt x="1790" y="3130"/>
                  </a:lnTo>
                  <a:lnTo>
                    <a:pt x="1597" y="3627"/>
                  </a:lnTo>
                  <a:lnTo>
                    <a:pt x="1410" y="4142"/>
                  </a:lnTo>
                  <a:lnTo>
                    <a:pt x="1236" y="4676"/>
                  </a:lnTo>
                  <a:lnTo>
                    <a:pt x="1076" y="5246"/>
                  </a:lnTo>
                  <a:lnTo>
                    <a:pt x="921" y="5817"/>
                  </a:lnTo>
                  <a:lnTo>
                    <a:pt x="779" y="6424"/>
                  </a:lnTo>
                  <a:lnTo>
                    <a:pt x="644" y="7050"/>
                  </a:lnTo>
                  <a:lnTo>
                    <a:pt x="522" y="7694"/>
                  </a:lnTo>
                  <a:lnTo>
                    <a:pt x="412" y="8339"/>
                  </a:lnTo>
                  <a:lnTo>
                    <a:pt x="316" y="9020"/>
                  </a:lnTo>
                  <a:lnTo>
                    <a:pt x="232" y="9701"/>
                  </a:lnTo>
                  <a:lnTo>
                    <a:pt x="161" y="10382"/>
                  </a:lnTo>
                  <a:lnTo>
                    <a:pt x="97" y="11081"/>
                  </a:lnTo>
                  <a:lnTo>
                    <a:pt x="52" y="11799"/>
                  </a:lnTo>
                  <a:lnTo>
                    <a:pt x="20" y="12517"/>
                  </a:lnTo>
                  <a:lnTo>
                    <a:pt x="0" y="13234"/>
                  </a:lnTo>
                  <a:lnTo>
                    <a:pt x="0" y="13952"/>
                  </a:lnTo>
                  <a:lnTo>
                    <a:pt x="7" y="14670"/>
                  </a:lnTo>
                  <a:lnTo>
                    <a:pt x="33" y="15388"/>
                  </a:lnTo>
                  <a:lnTo>
                    <a:pt x="52" y="15756"/>
                  </a:lnTo>
                  <a:lnTo>
                    <a:pt x="78" y="16124"/>
                  </a:lnTo>
                  <a:lnTo>
                    <a:pt x="103" y="16474"/>
                  </a:lnTo>
                  <a:lnTo>
                    <a:pt x="136" y="16824"/>
                  </a:lnTo>
                  <a:lnTo>
                    <a:pt x="168" y="17192"/>
                  </a:lnTo>
                  <a:lnTo>
                    <a:pt x="206" y="17541"/>
                  </a:lnTo>
                  <a:lnTo>
                    <a:pt x="252" y="17891"/>
                  </a:lnTo>
                  <a:lnTo>
                    <a:pt x="297" y="18241"/>
                  </a:lnTo>
                  <a:lnTo>
                    <a:pt x="348" y="18591"/>
                  </a:lnTo>
                  <a:lnTo>
                    <a:pt x="406" y="18940"/>
                  </a:lnTo>
                  <a:lnTo>
                    <a:pt x="522" y="19603"/>
                  </a:lnTo>
                  <a:lnTo>
                    <a:pt x="644" y="20210"/>
                  </a:lnTo>
                  <a:lnTo>
                    <a:pt x="779" y="20799"/>
                  </a:lnTo>
                  <a:lnTo>
                    <a:pt x="915" y="21351"/>
                  </a:lnTo>
                  <a:lnTo>
                    <a:pt x="1056" y="21867"/>
                  </a:lnTo>
                  <a:lnTo>
                    <a:pt x="1204" y="22345"/>
                  </a:lnTo>
                  <a:lnTo>
                    <a:pt x="1352" y="22805"/>
                  </a:lnTo>
                  <a:lnTo>
                    <a:pt x="1513" y="23229"/>
                  </a:lnTo>
                  <a:lnTo>
                    <a:pt x="1674" y="23634"/>
                  </a:lnTo>
                  <a:lnTo>
                    <a:pt x="1842" y="24002"/>
                  </a:lnTo>
                  <a:lnTo>
                    <a:pt x="2009" y="24352"/>
                  </a:lnTo>
                  <a:lnTo>
                    <a:pt x="2189" y="24664"/>
                  </a:lnTo>
                  <a:lnTo>
                    <a:pt x="2370" y="24959"/>
                  </a:lnTo>
                  <a:lnTo>
                    <a:pt x="2550" y="25235"/>
                  </a:lnTo>
                  <a:lnTo>
                    <a:pt x="2743" y="25493"/>
                  </a:lnTo>
                  <a:lnTo>
                    <a:pt x="2930" y="25732"/>
                  </a:lnTo>
                  <a:lnTo>
                    <a:pt x="3129" y="25953"/>
                  </a:lnTo>
                  <a:lnTo>
                    <a:pt x="3329" y="26155"/>
                  </a:lnTo>
                  <a:lnTo>
                    <a:pt x="3528" y="26339"/>
                  </a:lnTo>
                  <a:lnTo>
                    <a:pt x="3734" y="26505"/>
                  </a:lnTo>
                  <a:lnTo>
                    <a:pt x="3940" y="26652"/>
                  </a:lnTo>
                  <a:lnTo>
                    <a:pt x="4153" y="26800"/>
                  </a:lnTo>
                  <a:lnTo>
                    <a:pt x="4365" y="26947"/>
                  </a:lnTo>
                  <a:lnTo>
                    <a:pt x="4584" y="27057"/>
                  </a:lnTo>
                  <a:lnTo>
                    <a:pt x="5022" y="27296"/>
                  </a:lnTo>
                  <a:lnTo>
                    <a:pt x="5473" y="27481"/>
                  </a:lnTo>
                  <a:lnTo>
                    <a:pt x="6387" y="27867"/>
                  </a:lnTo>
                  <a:lnTo>
                    <a:pt x="6425" y="27867"/>
                  </a:lnTo>
                  <a:lnTo>
                    <a:pt x="6438" y="27885"/>
                  </a:lnTo>
                  <a:lnTo>
                    <a:pt x="6445" y="27941"/>
                  </a:lnTo>
                  <a:lnTo>
                    <a:pt x="6625" y="27609"/>
                  </a:lnTo>
                  <a:lnTo>
                    <a:pt x="6805" y="27278"/>
                  </a:lnTo>
                  <a:lnTo>
                    <a:pt x="6985" y="26928"/>
                  </a:lnTo>
                  <a:lnTo>
                    <a:pt x="7159" y="26542"/>
                  </a:lnTo>
                  <a:lnTo>
                    <a:pt x="7327" y="26155"/>
                  </a:lnTo>
                  <a:lnTo>
                    <a:pt x="7494" y="25750"/>
                  </a:lnTo>
                  <a:lnTo>
                    <a:pt x="7655" y="25345"/>
                  </a:lnTo>
                  <a:lnTo>
                    <a:pt x="7809" y="24904"/>
                  </a:lnTo>
                  <a:lnTo>
                    <a:pt x="7958" y="24462"/>
                  </a:lnTo>
                  <a:lnTo>
                    <a:pt x="8106" y="24002"/>
                  </a:lnTo>
                  <a:lnTo>
                    <a:pt x="8247" y="23542"/>
                  </a:lnTo>
                  <a:lnTo>
                    <a:pt x="8382" y="23063"/>
                  </a:lnTo>
                  <a:lnTo>
                    <a:pt x="8511" y="22566"/>
                  </a:lnTo>
                  <a:lnTo>
                    <a:pt x="8633" y="22069"/>
                  </a:lnTo>
                  <a:lnTo>
                    <a:pt x="8749" y="21554"/>
                  </a:lnTo>
                  <a:lnTo>
                    <a:pt x="8859" y="21020"/>
                  </a:lnTo>
                  <a:lnTo>
                    <a:pt x="8962" y="20505"/>
                  </a:lnTo>
                  <a:lnTo>
                    <a:pt x="9058" y="19953"/>
                  </a:lnTo>
                  <a:lnTo>
                    <a:pt x="9142" y="19419"/>
                  </a:lnTo>
                  <a:lnTo>
                    <a:pt x="9226" y="18867"/>
                  </a:lnTo>
                  <a:lnTo>
                    <a:pt x="9297" y="18296"/>
                  </a:lnTo>
                  <a:lnTo>
                    <a:pt x="9361" y="17744"/>
                  </a:lnTo>
                  <a:lnTo>
                    <a:pt x="9412" y="17173"/>
                  </a:lnTo>
                  <a:lnTo>
                    <a:pt x="9458" y="16603"/>
                  </a:lnTo>
                  <a:lnTo>
                    <a:pt x="9496" y="16014"/>
                  </a:lnTo>
                  <a:lnTo>
                    <a:pt x="9522" y="15443"/>
                  </a:lnTo>
                  <a:lnTo>
                    <a:pt x="9541" y="14854"/>
                  </a:lnTo>
                  <a:lnTo>
                    <a:pt x="9548" y="14265"/>
                  </a:lnTo>
                  <a:lnTo>
                    <a:pt x="9548" y="13676"/>
                  </a:lnTo>
                  <a:lnTo>
                    <a:pt x="9535" y="13087"/>
                  </a:lnTo>
                  <a:lnTo>
                    <a:pt x="9509" y="12498"/>
                  </a:lnTo>
                  <a:lnTo>
                    <a:pt x="9477" y="11909"/>
                  </a:lnTo>
                  <a:lnTo>
                    <a:pt x="9425" y="11210"/>
                  </a:lnTo>
                  <a:lnTo>
                    <a:pt x="9361" y="10547"/>
                  </a:lnTo>
                  <a:lnTo>
                    <a:pt x="9284" y="9866"/>
                  </a:lnTo>
                  <a:lnTo>
                    <a:pt x="9194" y="9222"/>
                  </a:lnTo>
                  <a:lnTo>
                    <a:pt x="9091" y="8578"/>
                  </a:lnTo>
                  <a:lnTo>
                    <a:pt x="8981" y="7934"/>
                  </a:lnTo>
                  <a:lnTo>
                    <a:pt x="8859" y="7326"/>
                  </a:lnTo>
                  <a:lnTo>
                    <a:pt x="8724" y="6719"/>
                  </a:lnTo>
                  <a:lnTo>
                    <a:pt x="8582" y="6130"/>
                  </a:lnTo>
                  <a:lnTo>
                    <a:pt x="8427" y="5578"/>
                  </a:lnTo>
                  <a:lnTo>
                    <a:pt x="8267" y="5025"/>
                  </a:lnTo>
                  <a:lnTo>
                    <a:pt x="8099" y="4492"/>
                  </a:lnTo>
                  <a:lnTo>
                    <a:pt x="7919" y="3995"/>
                  </a:lnTo>
                  <a:lnTo>
                    <a:pt x="7739" y="3516"/>
                  </a:lnTo>
                  <a:lnTo>
                    <a:pt x="7546" y="3074"/>
                  </a:lnTo>
                  <a:lnTo>
                    <a:pt x="7346" y="2633"/>
                  </a:lnTo>
                  <a:lnTo>
                    <a:pt x="7140" y="2246"/>
                  </a:lnTo>
                  <a:lnTo>
                    <a:pt x="6934" y="1860"/>
                  </a:lnTo>
                  <a:lnTo>
                    <a:pt x="6715" y="1528"/>
                  </a:lnTo>
                  <a:lnTo>
                    <a:pt x="6496" y="1215"/>
                  </a:lnTo>
                  <a:lnTo>
                    <a:pt x="6271" y="939"/>
                  </a:lnTo>
                  <a:lnTo>
                    <a:pt x="6039" y="682"/>
                  </a:lnTo>
                  <a:lnTo>
                    <a:pt x="5807" y="479"/>
                  </a:lnTo>
                  <a:lnTo>
                    <a:pt x="5569" y="314"/>
                  </a:lnTo>
                  <a:lnTo>
                    <a:pt x="5331" y="166"/>
                  </a:lnTo>
                  <a:lnTo>
                    <a:pt x="5086" y="74"/>
                  </a:lnTo>
                  <a:lnTo>
                    <a:pt x="4842" y="1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-2618475" y="-22124925"/>
              <a:ext cx="458250" cy="887650"/>
            </a:xfrm>
            <a:custGeom>
              <a:avLst/>
              <a:gdLst/>
              <a:ahLst/>
              <a:cxnLst/>
              <a:rect l="l" t="t" r="r" b="b"/>
              <a:pathLst>
                <a:path w="18330" h="35506" extrusionOk="0">
                  <a:moveTo>
                    <a:pt x="18014" y="0"/>
                  </a:moveTo>
                  <a:lnTo>
                    <a:pt x="17531" y="148"/>
                  </a:lnTo>
                  <a:lnTo>
                    <a:pt x="17048" y="276"/>
                  </a:lnTo>
                  <a:lnTo>
                    <a:pt x="16559" y="387"/>
                  </a:lnTo>
                  <a:lnTo>
                    <a:pt x="16070" y="479"/>
                  </a:lnTo>
                  <a:lnTo>
                    <a:pt x="15580" y="552"/>
                  </a:lnTo>
                  <a:lnTo>
                    <a:pt x="15091" y="626"/>
                  </a:lnTo>
                  <a:lnTo>
                    <a:pt x="14106" y="737"/>
                  </a:lnTo>
                  <a:lnTo>
                    <a:pt x="12136" y="921"/>
                  </a:lnTo>
                  <a:lnTo>
                    <a:pt x="11151" y="1013"/>
                  </a:lnTo>
                  <a:lnTo>
                    <a:pt x="10173" y="1141"/>
                  </a:lnTo>
                  <a:lnTo>
                    <a:pt x="9548" y="1252"/>
                  </a:lnTo>
                  <a:lnTo>
                    <a:pt x="8930" y="1362"/>
                  </a:lnTo>
                  <a:lnTo>
                    <a:pt x="8306" y="1491"/>
                  </a:lnTo>
                  <a:lnTo>
                    <a:pt x="7688" y="1638"/>
                  </a:lnTo>
                  <a:lnTo>
                    <a:pt x="6445" y="1951"/>
                  </a:lnTo>
                  <a:lnTo>
                    <a:pt x="5209" y="2283"/>
                  </a:lnTo>
                  <a:lnTo>
                    <a:pt x="2731" y="2982"/>
                  </a:lnTo>
                  <a:lnTo>
                    <a:pt x="1488" y="3313"/>
                  </a:lnTo>
                  <a:lnTo>
                    <a:pt x="246" y="3608"/>
                  </a:lnTo>
                  <a:lnTo>
                    <a:pt x="181" y="5522"/>
                  </a:lnTo>
                  <a:lnTo>
                    <a:pt x="130" y="7436"/>
                  </a:lnTo>
                  <a:lnTo>
                    <a:pt x="91" y="9350"/>
                  </a:lnTo>
                  <a:lnTo>
                    <a:pt x="52" y="11246"/>
                  </a:lnTo>
                  <a:lnTo>
                    <a:pt x="27" y="13160"/>
                  </a:lnTo>
                  <a:lnTo>
                    <a:pt x="14" y="15056"/>
                  </a:lnTo>
                  <a:lnTo>
                    <a:pt x="1" y="16952"/>
                  </a:lnTo>
                  <a:lnTo>
                    <a:pt x="1" y="18848"/>
                  </a:lnTo>
                  <a:lnTo>
                    <a:pt x="14" y="20744"/>
                  </a:lnTo>
                  <a:lnTo>
                    <a:pt x="27" y="22658"/>
                  </a:lnTo>
                  <a:lnTo>
                    <a:pt x="52" y="24554"/>
                  </a:lnTo>
                  <a:lnTo>
                    <a:pt x="85" y="26449"/>
                  </a:lnTo>
                  <a:lnTo>
                    <a:pt x="130" y="28345"/>
                  </a:lnTo>
                  <a:lnTo>
                    <a:pt x="175" y="30241"/>
                  </a:lnTo>
                  <a:lnTo>
                    <a:pt x="233" y="32137"/>
                  </a:lnTo>
                  <a:lnTo>
                    <a:pt x="297" y="34033"/>
                  </a:lnTo>
                  <a:lnTo>
                    <a:pt x="426" y="33904"/>
                  </a:lnTo>
                  <a:lnTo>
                    <a:pt x="548" y="33757"/>
                  </a:lnTo>
                  <a:lnTo>
                    <a:pt x="677" y="33646"/>
                  </a:lnTo>
                  <a:lnTo>
                    <a:pt x="741" y="33591"/>
                  </a:lnTo>
                  <a:lnTo>
                    <a:pt x="812" y="33554"/>
                  </a:lnTo>
                  <a:lnTo>
                    <a:pt x="1404" y="33370"/>
                  </a:lnTo>
                  <a:lnTo>
                    <a:pt x="2003" y="33241"/>
                  </a:lnTo>
                  <a:lnTo>
                    <a:pt x="2602" y="33131"/>
                  </a:lnTo>
                  <a:lnTo>
                    <a:pt x="3200" y="33076"/>
                  </a:lnTo>
                  <a:lnTo>
                    <a:pt x="3799" y="33039"/>
                  </a:lnTo>
                  <a:lnTo>
                    <a:pt x="4404" y="33020"/>
                  </a:lnTo>
                  <a:lnTo>
                    <a:pt x="5010" y="33039"/>
                  </a:lnTo>
                  <a:lnTo>
                    <a:pt x="5615" y="33076"/>
                  </a:lnTo>
                  <a:lnTo>
                    <a:pt x="6220" y="33112"/>
                  </a:lnTo>
                  <a:lnTo>
                    <a:pt x="6825" y="33186"/>
                  </a:lnTo>
                  <a:lnTo>
                    <a:pt x="8029" y="33333"/>
                  </a:lnTo>
                  <a:lnTo>
                    <a:pt x="9233" y="33499"/>
                  </a:lnTo>
                  <a:lnTo>
                    <a:pt x="10430" y="33628"/>
                  </a:lnTo>
                  <a:lnTo>
                    <a:pt x="11415" y="33683"/>
                  </a:lnTo>
                  <a:lnTo>
                    <a:pt x="12413" y="33701"/>
                  </a:lnTo>
                  <a:lnTo>
                    <a:pt x="13417" y="33757"/>
                  </a:lnTo>
                  <a:lnTo>
                    <a:pt x="13919" y="33812"/>
                  </a:lnTo>
                  <a:lnTo>
                    <a:pt x="14422" y="33867"/>
                  </a:lnTo>
                  <a:lnTo>
                    <a:pt x="14924" y="33959"/>
                  </a:lnTo>
                  <a:lnTo>
                    <a:pt x="15426" y="34069"/>
                  </a:lnTo>
                  <a:lnTo>
                    <a:pt x="15922" y="34198"/>
                  </a:lnTo>
                  <a:lnTo>
                    <a:pt x="16411" y="34382"/>
                  </a:lnTo>
                  <a:lnTo>
                    <a:pt x="16900" y="34603"/>
                  </a:lnTo>
                  <a:lnTo>
                    <a:pt x="17138" y="34714"/>
                  </a:lnTo>
                  <a:lnTo>
                    <a:pt x="17383" y="34861"/>
                  </a:lnTo>
                  <a:lnTo>
                    <a:pt x="17621" y="34990"/>
                  </a:lnTo>
                  <a:lnTo>
                    <a:pt x="17859" y="35155"/>
                  </a:lnTo>
                  <a:lnTo>
                    <a:pt x="18098" y="35321"/>
                  </a:lnTo>
                  <a:lnTo>
                    <a:pt x="18329" y="35505"/>
                  </a:lnTo>
                  <a:lnTo>
                    <a:pt x="18226" y="33315"/>
                  </a:lnTo>
                  <a:lnTo>
                    <a:pt x="18136" y="31106"/>
                  </a:lnTo>
                  <a:lnTo>
                    <a:pt x="18059" y="28897"/>
                  </a:lnTo>
                  <a:lnTo>
                    <a:pt x="17988" y="26689"/>
                  </a:lnTo>
                  <a:lnTo>
                    <a:pt x="17930" y="24462"/>
                  </a:lnTo>
                  <a:lnTo>
                    <a:pt x="17879" y="22234"/>
                  </a:lnTo>
                  <a:lnTo>
                    <a:pt x="17846" y="20026"/>
                  </a:lnTo>
                  <a:lnTo>
                    <a:pt x="17821" y="17780"/>
                  </a:lnTo>
                  <a:lnTo>
                    <a:pt x="17801" y="15553"/>
                  </a:lnTo>
                  <a:lnTo>
                    <a:pt x="17801" y="13326"/>
                  </a:lnTo>
                  <a:lnTo>
                    <a:pt x="17808" y="11099"/>
                  </a:lnTo>
                  <a:lnTo>
                    <a:pt x="17827" y="8872"/>
                  </a:lnTo>
                  <a:lnTo>
                    <a:pt x="17859" y="6645"/>
                  </a:lnTo>
                  <a:lnTo>
                    <a:pt x="17898" y="4436"/>
                  </a:lnTo>
                  <a:lnTo>
                    <a:pt x="17949" y="2209"/>
                  </a:lnTo>
                  <a:lnTo>
                    <a:pt x="1801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-2598825" y="-21083625"/>
              <a:ext cx="543050" cy="895925"/>
            </a:xfrm>
            <a:custGeom>
              <a:avLst/>
              <a:gdLst/>
              <a:ahLst/>
              <a:cxnLst/>
              <a:rect l="l" t="t" r="r" b="b"/>
              <a:pathLst>
                <a:path w="21722" h="35837" extrusionOk="0">
                  <a:moveTo>
                    <a:pt x="17917" y="1"/>
                  </a:moveTo>
                  <a:lnTo>
                    <a:pt x="17666" y="221"/>
                  </a:lnTo>
                  <a:lnTo>
                    <a:pt x="17421" y="424"/>
                  </a:lnTo>
                  <a:lnTo>
                    <a:pt x="17170" y="608"/>
                  </a:lnTo>
                  <a:lnTo>
                    <a:pt x="16919" y="792"/>
                  </a:lnTo>
                  <a:lnTo>
                    <a:pt x="16661" y="939"/>
                  </a:lnTo>
                  <a:lnTo>
                    <a:pt x="16410" y="1087"/>
                  </a:lnTo>
                  <a:lnTo>
                    <a:pt x="16153" y="1234"/>
                  </a:lnTo>
                  <a:lnTo>
                    <a:pt x="15902" y="1344"/>
                  </a:lnTo>
                  <a:lnTo>
                    <a:pt x="15644" y="1455"/>
                  </a:lnTo>
                  <a:lnTo>
                    <a:pt x="15387" y="1547"/>
                  </a:lnTo>
                  <a:lnTo>
                    <a:pt x="14865" y="1712"/>
                  </a:lnTo>
                  <a:lnTo>
                    <a:pt x="14344" y="1841"/>
                  </a:lnTo>
                  <a:lnTo>
                    <a:pt x="13822" y="1933"/>
                  </a:lnTo>
                  <a:lnTo>
                    <a:pt x="13301" y="2007"/>
                  </a:lnTo>
                  <a:lnTo>
                    <a:pt x="12773" y="2044"/>
                  </a:lnTo>
                  <a:lnTo>
                    <a:pt x="12251" y="2080"/>
                  </a:lnTo>
                  <a:lnTo>
                    <a:pt x="11724" y="2099"/>
                  </a:lnTo>
                  <a:lnTo>
                    <a:pt x="10681" y="2136"/>
                  </a:lnTo>
                  <a:lnTo>
                    <a:pt x="10159" y="2172"/>
                  </a:lnTo>
                  <a:lnTo>
                    <a:pt x="9644" y="2209"/>
                  </a:lnTo>
                  <a:lnTo>
                    <a:pt x="9045" y="2265"/>
                  </a:lnTo>
                  <a:lnTo>
                    <a:pt x="8447" y="2320"/>
                  </a:lnTo>
                  <a:lnTo>
                    <a:pt x="7243" y="2467"/>
                  </a:lnTo>
                  <a:lnTo>
                    <a:pt x="6039" y="2614"/>
                  </a:lnTo>
                  <a:lnTo>
                    <a:pt x="5434" y="2688"/>
                  </a:lnTo>
                  <a:lnTo>
                    <a:pt x="4829" y="2725"/>
                  </a:lnTo>
                  <a:lnTo>
                    <a:pt x="4224" y="2761"/>
                  </a:lnTo>
                  <a:lnTo>
                    <a:pt x="3618" y="2780"/>
                  </a:lnTo>
                  <a:lnTo>
                    <a:pt x="3013" y="2761"/>
                  </a:lnTo>
                  <a:lnTo>
                    <a:pt x="2414" y="2725"/>
                  </a:lnTo>
                  <a:lnTo>
                    <a:pt x="1816" y="2651"/>
                  </a:lnTo>
                  <a:lnTo>
                    <a:pt x="1217" y="2541"/>
                  </a:lnTo>
                  <a:lnTo>
                    <a:pt x="618" y="2393"/>
                  </a:lnTo>
                  <a:lnTo>
                    <a:pt x="322" y="2301"/>
                  </a:lnTo>
                  <a:lnTo>
                    <a:pt x="26" y="2209"/>
                  </a:lnTo>
                  <a:lnTo>
                    <a:pt x="0" y="2209"/>
                  </a:lnTo>
                  <a:lnTo>
                    <a:pt x="129" y="4289"/>
                  </a:lnTo>
                  <a:lnTo>
                    <a:pt x="271" y="6387"/>
                  </a:lnTo>
                  <a:lnTo>
                    <a:pt x="419" y="8467"/>
                  </a:lnTo>
                  <a:lnTo>
                    <a:pt x="573" y="10566"/>
                  </a:lnTo>
                  <a:lnTo>
                    <a:pt x="747" y="12664"/>
                  </a:lnTo>
                  <a:lnTo>
                    <a:pt x="927" y="14762"/>
                  </a:lnTo>
                  <a:lnTo>
                    <a:pt x="1114" y="16860"/>
                  </a:lnTo>
                  <a:lnTo>
                    <a:pt x="1320" y="18959"/>
                  </a:lnTo>
                  <a:lnTo>
                    <a:pt x="1526" y="21057"/>
                  </a:lnTo>
                  <a:lnTo>
                    <a:pt x="1751" y="23174"/>
                  </a:lnTo>
                  <a:lnTo>
                    <a:pt x="1983" y="25272"/>
                  </a:lnTo>
                  <a:lnTo>
                    <a:pt x="2228" y="27388"/>
                  </a:lnTo>
                  <a:lnTo>
                    <a:pt x="2485" y="29487"/>
                  </a:lnTo>
                  <a:lnTo>
                    <a:pt x="2756" y="31603"/>
                  </a:lnTo>
                  <a:lnTo>
                    <a:pt x="3033" y="33720"/>
                  </a:lnTo>
                  <a:lnTo>
                    <a:pt x="3322" y="35837"/>
                  </a:lnTo>
                  <a:lnTo>
                    <a:pt x="7912" y="35395"/>
                  </a:lnTo>
                  <a:lnTo>
                    <a:pt x="12509" y="34935"/>
                  </a:lnTo>
                  <a:lnTo>
                    <a:pt x="17112" y="34475"/>
                  </a:lnTo>
                  <a:lnTo>
                    <a:pt x="21721" y="34033"/>
                  </a:lnTo>
                  <a:lnTo>
                    <a:pt x="21393" y="31990"/>
                  </a:lnTo>
                  <a:lnTo>
                    <a:pt x="21071" y="29928"/>
                  </a:lnTo>
                  <a:lnTo>
                    <a:pt x="20769" y="27849"/>
                  </a:lnTo>
                  <a:lnTo>
                    <a:pt x="20472" y="25769"/>
                  </a:lnTo>
                  <a:lnTo>
                    <a:pt x="20196" y="23670"/>
                  </a:lnTo>
                  <a:lnTo>
                    <a:pt x="19932" y="21572"/>
                  </a:lnTo>
                  <a:lnTo>
                    <a:pt x="19674" y="19456"/>
                  </a:lnTo>
                  <a:lnTo>
                    <a:pt x="19430" y="17320"/>
                  </a:lnTo>
                  <a:lnTo>
                    <a:pt x="19204" y="15185"/>
                  </a:lnTo>
                  <a:lnTo>
                    <a:pt x="18985" y="13032"/>
                  </a:lnTo>
                  <a:lnTo>
                    <a:pt x="18779" y="10878"/>
                  </a:lnTo>
                  <a:lnTo>
                    <a:pt x="18580" y="8725"/>
                  </a:lnTo>
                  <a:lnTo>
                    <a:pt x="18399" y="6553"/>
                  </a:lnTo>
                  <a:lnTo>
                    <a:pt x="18226" y="4381"/>
                  </a:lnTo>
                  <a:lnTo>
                    <a:pt x="18065" y="2191"/>
                  </a:lnTo>
                  <a:lnTo>
                    <a:pt x="1791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-2600275" y="-22957325"/>
              <a:ext cx="492350" cy="648350"/>
            </a:xfrm>
            <a:custGeom>
              <a:avLst/>
              <a:gdLst/>
              <a:ahLst/>
              <a:cxnLst/>
              <a:rect l="l" t="t" r="r" b="b"/>
              <a:pathLst>
                <a:path w="19694" h="25934" extrusionOk="0">
                  <a:moveTo>
                    <a:pt x="19694" y="0"/>
                  </a:moveTo>
                  <a:lnTo>
                    <a:pt x="19166" y="442"/>
                  </a:lnTo>
                  <a:lnTo>
                    <a:pt x="18638" y="865"/>
                  </a:lnTo>
                  <a:lnTo>
                    <a:pt x="18103" y="1270"/>
                  </a:lnTo>
                  <a:lnTo>
                    <a:pt x="17563" y="1638"/>
                  </a:lnTo>
                  <a:lnTo>
                    <a:pt x="17022" y="1970"/>
                  </a:lnTo>
                  <a:lnTo>
                    <a:pt x="16475" y="2301"/>
                  </a:lnTo>
                  <a:lnTo>
                    <a:pt x="15927" y="2577"/>
                  </a:lnTo>
                  <a:lnTo>
                    <a:pt x="15374" y="2853"/>
                  </a:lnTo>
                  <a:lnTo>
                    <a:pt x="14820" y="3092"/>
                  </a:lnTo>
                  <a:lnTo>
                    <a:pt x="14260" y="3313"/>
                  </a:lnTo>
                  <a:lnTo>
                    <a:pt x="13706" y="3497"/>
                  </a:lnTo>
                  <a:lnTo>
                    <a:pt x="13146" y="3663"/>
                  </a:lnTo>
                  <a:lnTo>
                    <a:pt x="12580" y="3792"/>
                  </a:lnTo>
                  <a:lnTo>
                    <a:pt x="12020" y="3902"/>
                  </a:lnTo>
                  <a:lnTo>
                    <a:pt x="11453" y="3976"/>
                  </a:lnTo>
                  <a:lnTo>
                    <a:pt x="10893" y="4031"/>
                  </a:lnTo>
                  <a:lnTo>
                    <a:pt x="10327" y="4068"/>
                  </a:lnTo>
                  <a:lnTo>
                    <a:pt x="9760" y="4068"/>
                  </a:lnTo>
                  <a:lnTo>
                    <a:pt x="9194" y="4049"/>
                  </a:lnTo>
                  <a:lnTo>
                    <a:pt x="8633" y="4013"/>
                  </a:lnTo>
                  <a:lnTo>
                    <a:pt x="8067" y="3939"/>
                  </a:lnTo>
                  <a:lnTo>
                    <a:pt x="7507" y="3829"/>
                  </a:lnTo>
                  <a:lnTo>
                    <a:pt x="6947" y="3700"/>
                  </a:lnTo>
                  <a:lnTo>
                    <a:pt x="6387" y="3553"/>
                  </a:lnTo>
                  <a:lnTo>
                    <a:pt x="5827" y="3368"/>
                  </a:lnTo>
                  <a:lnTo>
                    <a:pt x="5273" y="3166"/>
                  </a:lnTo>
                  <a:lnTo>
                    <a:pt x="4719" y="2945"/>
                  </a:lnTo>
                  <a:lnTo>
                    <a:pt x="4172" y="2687"/>
                  </a:lnTo>
                  <a:lnTo>
                    <a:pt x="3625" y="2393"/>
                  </a:lnTo>
                  <a:lnTo>
                    <a:pt x="3078" y="2080"/>
                  </a:lnTo>
                  <a:lnTo>
                    <a:pt x="2543" y="1749"/>
                  </a:lnTo>
                  <a:lnTo>
                    <a:pt x="2003" y="1399"/>
                  </a:lnTo>
                  <a:lnTo>
                    <a:pt x="1835" y="2945"/>
                  </a:lnTo>
                  <a:lnTo>
                    <a:pt x="1674" y="4473"/>
                  </a:lnTo>
                  <a:lnTo>
                    <a:pt x="1520" y="6019"/>
                  </a:lnTo>
                  <a:lnTo>
                    <a:pt x="1372" y="7565"/>
                  </a:lnTo>
                  <a:lnTo>
                    <a:pt x="1224" y="9093"/>
                  </a:lnTo>
                  <a:lnTo>
                    <a:pt x="1088" y="10620"/>
                  </a:lnTo>
                  <a:lnTo>
                    <a:pt x="960" y="12148"/>
                  </a:lnTo>
                  <a:lnTo>
                    <a:pt x="831" y="13676"/>
                  </a:lnTo>
                  <a:lnTo>
                    <a:pt x="709" y="15203"/>
                  </a:lnTo>
                  <a:lnTo>
                    <a:pt x="593" y="16731"/>
                  </a:lnTo>
                  <a:lnTo>
                    <a:pt x="483" y="18259"/>
                  </a:lnTo>
                  <a:lnTo>
                    <a:pt x="380" y="19768"/>
                  </a:lnTo>
                  <a:lnTo>
                    <a:pt x="277" y="21296"/>
                  </a:lnTo>
                  <a:lnTo>
                    <a:pt x="181" y="22823"/>
                  </a:lnTo>
                  <a:lnTo>
                    <a:pt x="91" y="24333"/>
                  </a:lnTo>
                  <a:lnTo>
                    <a:pt x="0" y="25860"/>
                  </a:lnTo>
                  <a:lnTo>
                    <a:pt x="1056" y="25474"/>
                  </a:lnTo>
                  <a:lnTo>
                    <a:pt x="2131" y="25106"/>
                  </a:lnTo>
                  <a:lnTo>
                    <a:pt x="3226" y="24793"/>
                  </a:lnTo>
                  <a:lnTo>
                    <a:pt x="3779" y="24627"/>
                  </a:lnTo>
                  <a:lnTo>
                    <a:pt x="4333" y="24498"/>
                  </a:lnTo>
                  <a:lnTo>
                    <a:pt x="4887" y="24369"/>
                  </a:lnTo>
                  <a:lnTo>
                    <a:pt x="5447" y="24259"/>
                  </a:lnTo>
                  <a:lnTo>
                    <a:pt x="6007" y="24149"/>
                  </a:lnTo>
                  <a:lnTo>
                    <a:pt x="6573" y="24057"/>
                  </a:lnTo>
                  <a:lnTo>
                    <a:pt x="7133" y="23983"/>
                  </a:lnTo>
                  <a:lnTo>
                    <a:pt x="7700" y="23928"/>
                  </a:lnTo>
                  <a:lnTo>
                    <a:pt x="8266" y="23873"/>
                  </a:lnTo>
                  <a:lnTo>
                    <a:pt x="8833" y="23836"/>
                  </a:lnTo>
                  <a:lnTo>
                    <a:pt x="9393" y="23817"/>
                  </a:lnTo>
                  <a:lnTo>
                    <a:pt x="9960" y="23817"/>
                  </a:lnTo>
                  <a:lnTo>
                    <a:pt x="10520" y="23836"/>
                  </a:lnTo>
                  <a:lnTo>
                    <a:pt x="11080" y="23873"/>
                  </a:lnTo>
                  <a:lnTo>
                    <a:pt x="11640" y="23928"/>
                  </a:lnTo>
                  <a:lnTo>
                    <a:pt x="12200" y="24001"/>
                  </a:lnTo>
                  <a:lnTo>
                    <a:pt x="12754" y="24093"/>
                  </a:lnTo>
                  <a:lnTo>
                    <a:pt x="13307" y="24204"/>
                  </a:lnTo>
                  <a:lnTo>
                    <a:pt x="13854" y="24351"/>
                  </a:lnTo>
                  <a:lnTo>
                    <a:pt x="14402" y="24498"/>
                  </a:lnTo>
                  <a:lnTo>
                    <a:pt x="14942" y="24682"/>
                  </a:lnTo>
                  <a:lnTo>
                    <a:pt x="15477" y="24885"/>
                  </a:lnTo>
                  <a:lnTo>
                    <a:pt x="16011" y="25106"/>
                  </a:lnTo>
                  <a:lnTo>
                    <a:pt x="16539" y="25363"/>
                  </a:lnTo>
                  <a:lnTo>
                    <a:pt x="17060" y="25639"/>
                  </a:lnTo>
                  <a:lnTo>
                    <a:pt x="17576" y="25934"/>
                  </a:lnTo>
                  <a:lnTo>
                    <a:pt x="17659" y="24296"/>
                  </a:lnTo>
                  <a:lnTo>
                    <a:pt x="17743" y="22658"/>
                  </a:lnTo>
                  <a:lnTo>
                    <a:pt x="17839" y="21020"/>
                  </a:lnTo>
                  <a:lnTo>
                    <a:pt x="17942" y="19382"/>
                  </a:lnTo>
                  <a:lnTo>
                    <a:pt x="18052" y="17743"/>
                  </a:lnTo>
                  <a:lnTo>
                    <a:pt x="18168" y="16105"/>
                  </a:lnTo>
                  <a:lnTo>
                    <a:pt x="18290" y="14467"/>
                  </a:lnTo>
                  <a:lnTo>
                    <a:pt x="18419" y="12847"/>
                  </a:lnTo>
                  <a:lnTo>
                    <a:pt x="18554" y="11228"/>
                  </a:lnTo>
                  <a:lnTo>
                    <a:pt x="18696" y="9608"/>
                  </a:lnTo>
                  <a:lnTo>
                    <a:pt x="18844" y="7988"/>
                  </a:lnTo>
                  <a:lnTo>
                    <a:pt x="18998" y="6369"/>
                  </a:lnTo>
                  <a:lnTo>
                    <a:pt x="19159" y="4767"/>
                  </a:lnTo>
                  <a:lnTo>
                    <a:pt x="19327" y="3166"/>
                  </a:lnTo>
                  <a:lnTo>
                    <a:pt x="19507" y="1583"/>
                  </a:lnTo>
                  <a:lnTo>
                    <a:pt x="19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-2038575" y="-10475900"/>
              <a:ext cx="1071750" cy="378725"/>
            </a:xfrm>
            <a:custGeom>
              <a:avLst/>
              <a:gdLst/>
              <a:ahLst/>
              <a:cxnLst/>
              <a:rect l="l" t="t" r="r" b="b"/>
              <a:pathLst>
                <a:path w="42870" h="15149" extrusionOk="0">
                  <a:moveTo>
                    <a:pt x="0" y="0"/>
                  </a:moveTo>
                  <a:lnTo>
                    <a:pt x="123" y="6958"/>
                  </a:lnTo>
                  <a:lnTo>
                    <a:pt x="180" y="10400"/>
                  </a:lnTo>
                  <a:lnTo>
                    <a:pt x="226" y="13842"/>
                  </a:lnTo>
                  <a:lnTo>
                    <a:pt x="2826" y="13602"/>
                  </a:lnTo>
                  <a:lnTo>
                    <a:pt x="5427" y="13400"/>
                  </a:lnTo>
                  <a:lnTo>
                    <a:pt x="8041" y="13253"/>
                  </a:lnTo>
                  <a:lnTo>
                    <a:pt x="10661" y="13124"/>
                  </a:lnTo>
                  <a:lnTo>
                    <a:pt x="13288" y="13032"/>
                  </a:lnTo>
                  <a:lnTo>
                    <a:pt x="15914" y="12977"/>
                  </a:lnTo>
                  <a:lnTo>
                    <a:pt x="18541" y="12977"/>
                  </a:lnTo>
                  <a:lnTo>
                    <a:pt x="19861" y="12995"/>
                  </a:lnTo>
                  <a:lnTo>
                    <a:pt x="21174" y="13013"/>
                  </a:lnTo>
                  <a:lnTo>
                    <a:pt x="22494" y="13050"/>
                  </a:lnTo>
                  <a:lnTo>
                    <a:pt x="23807" y="13105"/>
                  </a:lnTo>
                  <a:lnTo>
                    <a:pt x="25120" y="13161"/>
                  </a:lnTo>
                  <a:lnTo>
                    <a:pt x="26440" y="13234"/>
                  </a:lnTo>
                  <a:lnTo>
                    <a:pt x="27753" y="13326"/>
                  </a:lnTo>
                  <a:lnTo>
                    <a:pt x="29067" y="13418"/>
                  </a:lnTo>
                  <a:lnTo>
                    <a:pt x="30380" y="13529"/>
                  </a:lnTo>
                  <a:lnTo>
                    <a:pt x="31693" y="13658"/>
                  </a:lnTo>
                  <a:lnTo>
                    <a:pt x="33000" y="13786"/>
                  </a:lnTo>
                  <a:lnTo>
                    <a:pt x="34307" y="13934"/>
                  </a:lnTo>
                  <a:lnTo>
                    <a:pt x="35614" y="14099"/>
                  </a:lnTo>
                  <a:lnTo>
                    <a:pt x="36921" y="14283"/>
                  </a:lnTo>
                  <a:lnTo>
                    <a:pt x="38228" y="14467"/>
                  </a:lnTo>
                  <a:lnTo>
                    <a:pt x="39528" y="14688"/>
                  </a:lnTo>
                  <a:lnTo>
                    <a:pt x="40829" y="14909"/>
                  </a:lnTo>
                  <a:lnTo>
                    <a:pt x="42123" y="15148"/>
                  </a:lnTo>
                  <a:lnTo>
                    <a:pt x="42181" y="13308"/>
                  </a:lnTo>
                  <a:lnTo>
                    <a:pt x="42245" y="11486"/>
                  </a:lnTo>
                  <a:lnTo>
                    <a:pt x="42316" y="9663"/>
                  </a:lnTo>
                  <a:lnTo>
                    <a:pt x="42399" y="7860"/>
                  </a:lnTo>
                  <a:lnTo>
                    <a:pt x="42496" y="6074"/>
                  </a:lnTo>
                  <a:lnTo>
                    <a:pt x="42547" y="5191"/>
                  </a:lnTo>
                  <a:lnTo>
                    <a:pt x="42605" y="4307"/>
                  </a:lnTo>
                  <a:lnTo>
                    <a:pt x="42663" y="3424"/>
                  </a:lnTo>
                  <a:lnTo>
                    <a:pt x="42728" y="2559"/>
                  </a:lnTo>
                  <a:lnTo>
                    <a:pt x="42799" y="1694"/>
                  </a:lnTo>
                  <a:lnTo>
                    <a:pt x="42869" y="829"/>
                  </a:lnTo>
                  <a:lnTo>
                    <a:pt x="40191" y="958"/>
                  </a:lnTo>
                  <a:lnTo>
                    <a:pt x="37513" y="1050"/>
                  </a:lnTo>
                  <a:lnTo>
                    <a:pt x="34835" y="1123"/>
                  </a:lnTo>
                  <a:lnTo>
                    <a:pt x="32150" y="1160"/>
                  </a:lnTo>
                  <a:lnTo>
                    <a:pt x="29472" y="1197"/>
                  </a:lnTo>
                  <a:lnTo>
                    <a:pt x="26794" y="1197"/>
                  </a:lnTo>
                  <a:lnTo>
                    <a:pt x="24116" y="1160"/>
                  </a:lnTo>
                  <a:lnTo>
                    <a:pt x="21432" y="1123"/>
                  </a:lnTo>
                  <a:lnTo>
                    <a:pt x="18753" y="1050"/>
                  </a:lnTo>
                  <a:lnTo>
                    <a:pt x="16075" y="958"/>
                  </a:lnTo>
                  <a:lnTo>
                    <a:pt x="13391" y="847"/>
                  </a:lnTo>
                  <a:lnTo>
                    <a:pt x="10713" y="718"/>
                  </a:lnTo>
                  <a:lnTo>
                    <a:pt x="8035" y="571"/>
                  </a:lnTo>
                  <a:lnTo>
                    <a:pt x="5356" y="405"/>
                  </a:lnTo>
                  <a:lnTo>
                    <a:pt x="2678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-2030050" y="-9943975"/>
              <a:ext cx="1041000" cy="666775"/>
            </a:xfrm>
            <a:custGeom>
              <a:avLst/>
              <a:gdLst/>
              <a:ahLst/>
              <a:cxnLst/>
              <a:rect l="l" t="t" r="r" b="b"/>
              <a:pathLst>
                <a:path w="41640" h="26671" extrusionOk="0">
                  <a:moveTo>
                    <a:pt x="41640" y="1"/>
                  </a:moveTo>
                  <a:lnTo>
                    <a:pt x="40359" y="369"/>
                  </a:lnTo>
                  <a:lnTo>
                    <a:pt x="39071" y="718"/>
                  </a:lnTo>
                  <a:lnTo>
                    <a:pt x="37784" y="1031"/>
                  </a:lnTo>
                  <a:lnTo>
                    <a:pt x="36490" y="1326"/>
                  </a:lnTo>
                  <a:lnTo>
                    <a:pt x="35196" y="1602"/>
                  </a:lnTo>
                  <a:lnTo>
                    <a:pt x="33902" y="1878"/>
                  </a:lnTo>
                  <a:lnTo>
                    <a:pt x="32601" y="2099"/>
                  </a:lnTo>
                  <a:lnTo>
                    <a:pt x="31301" y="2320"/>
                  </a:lnTo>
                  <a:lnTo>
                    <a:pt x="29994" y="2522"/>
                  </a:lnTo>
                  <a:lnTo>
                    <a:pt x="28687" y="2688"/>
                  </a:lnTo>
                  <a:lnTo>
                    <a:pt x="27380" y="2853"/>
                  </a:lnTo>
                  <a:lnTo>
                    <a:pt x="26073" y="2982"/>
                  </a:lnTo>
                  <a:lnTo>
                    <a:pt x="24767" y="3111"/>
                  </a:lnTo>
                  <a:lnTo>
                    <a:pt x="23453" y="3203"/>
                  </a:lnTo>
                  <a:lnTo>
                    <a:pt x="22140" y="3277"/>
                  </a:lnTo>
                  <a:lnTo>
                    <a:pt x="20833" y="3350"/>
                  </a:lnTo>
                  <a:lnTo>
                    <a:pt x="19520" y="3387"/>
                  </a:lnTo>
                  <a:lnTo>
                    <a:pt x="18206" y="3406"/>
                  </a:lnTo>
                  <a:lnTo>
                    <a:pt x="16900" y="3424"/>
                  </a:lnTo>
                  <a:lnTo>
                    <a:pt x="15586" y="3406"/>
                  </a:lnTo>
                  <a:lnTo>
                    <a:pt x="14279" y="3387"/>
                  </a:lnTo>
                  <a:lnTo>
                    <a:pt x="12973" y="3332"/>
                  </a:lnTo>
                  <a:lnTo>
                    <a:pt x="11666" y="3277"/>
                  </a:lnTo>
                  <a:lnTo>
                    <a:pt x="10359" y="3185"/>
                  </a:lnTo>
                  <a:lnTo>
                    <a:pt x="9052" y="3093"/>
                  </a:lnTo>
                  <a:lnTo>
                    <a:pt x="7752" y="2982"/>
                  </a:lnTo>
                  <a:lnTo>
                    <a:pt x="6458" y="2853"/>
                  </a:lnTo>
                  <a:lnTo>
                    <a:pt x="5157" y="2706"/>
                  </a:lnTo>
                  <a:lnTo>
                    <a:pt x="3863" y="2541"/>
                  </a:lnTo>
                  <a:lnTo>
                    <a:pt x="2576" y="2375"/>
                  </a:lnTo>
                  <a:lnTo>
                    <a:pt x="1288" y="2172"/>
                  </a:lnTo>
                  <a:lnTo>
                    <a:pt x="0" y="1970"/>
                  </a:lnTo>
                  <a:lnTo>
                    <a:pt x="33" y="4234"/>
                  </a:lnTo>
                  <a:lnTo>
                    <a:pt x="58" y="6498"/>
                  </a:lnTo>
                  <a:lnTo>
                    <a:pt x="97" y="11007"/>
                  </a:lnTo>
                  <a:lnTo>
                    <a:pt x="123" y="15517"/>
                  </a:lnTo>
                  <a:lnTo>
                    <a:pt x="142" y="20044"/>
                  </a:lnTo>
                  <a:lnTo>
                    <a:pt x="5267" y="20597"/>
                  </a:lnTo>
                  <a:lnTo>
                    <a:pt x="10397" y="21130"/>
                  </a:lnTo>
                  <a:lnTo>
                    <a:pt x="12966" y="21406"/>
                  </a:lnTo>
                  <a:lnTo>
                    <a:pt x="15535" y="21719"/>
                  </a:lnTo>
                  <a:lnTo>
                    <a:pt x="18103" y="22032"/>
                  </a:lnTo>
                  <a:lnTo>
                    <a:pt x="20672" y="22382"/>
                  </a:lnTo>
                  <a:lnTo>
                    <a:pt x="23234" y="22750"/>
                  </a:lnTo>
                  <a:lnTo>
                    <a:pt x="25803" y="23173"/>
                  </a:lnTo>
                  <a:lnTo>
                    <a:pt x="27084" y="23394"/>
                  </a:lnTo>
                  <a:lnTo>
                    <a:pt x="28365" y="23615"/>
                  </a:lnTo>
                  <a:lnTo>
                    <a:pt x="29653" y="23873"/>
                  </a:lnTo>
                  <a:lnTo>
                    <a:pt x="30934" y="24131"/>
                  </a:lnTo>
                  <a:lnTo>
                    <a:pt x="32209" y="24388"/>
                  </a:lnTo>
                  <a:lnTo>
                    <a:pt x="33490" y="24664"/>
                  </a:lnTo>
                  <a:lnTo>
                    <a:pt x="34771" y="24959"/>
                  </a:lnTo>
                  <a:lnTo>
                    <a:pt x="36046" y="25272"/>
                  </a:lnTo>
                  <a:lnTo>
                    <a:pt x="37327" y="25603"/>
                  </a:lnTo>
                  <a:lnTo>
                    <a:pt x="38601" y="25953"/>
                  </a:lnTo>
                  <a:lnTo>
                    <a:pt x="39876" y="26302"/>
                  </a:lnTo>
                  <a:lnTo>
                    <a:pt x="41151" y="26671"/>
                  </a:lnTo>
                  <a:lnTo>
                    <a:pt x="41408" y="16529"/>
                  </a:lnTo>
                  <a:lnTo>
                    <a:pt x="41453" y="14504"/>
                  </a:lnTo>
                  <a:lnTo>
                    <a:pt x="41485" y="12461"/>
                  </a:lnTo>
                  <a:lnTo>
                    <a:pt x="41537" y="8320"/>
                  </a:lnTo>
                  <a:lnTo>
                    <a:pt x="41582" y="4179"/>
                  </a:lnTo>
                  <a:lnTo>
                    <a:pt x="41608" y="2080"/>
                  </a:lnTo>
                  <a:lnTo>
                    <a:pt x="4164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-1674050" y="-17989150"/>
              <a:ext cx="576700" cy="1547950"/>
            </a:xfrm>
            <a:custGeom>
              <a:avLst/>
              <a:gdLst/>
              <a:ahLst/>
              <a:cxnLst/>
              <a:rect l="l" t="t" r="r" b="b"/>
              <a:pathLst>
                <a:path w="23068" h="61918" extrusionOk="0">
                  <a:moveTo>
                    <a:pt x="10462" y="7473"/>
                  </a:moveTo>
                  <a:lnTo>
                    <a:pt x="10694" y="7510"/>
                  </a:lnTo>
                  <a:lnTo>
                    <a:pt x="10932" y="7547"/>
                  </a:lnTo>
                  <a:lnTo>
                    <a:pt x="11164" y="7602"/>
                  </a:lnTo>
                  <a:lnTo>
                    <a:pt x="11402" y="7676"/>
                  </a:lnTo>
                  <a:lnTo>
                    <a:pt x="11640" y="7768"/>
                  </a:lnTo>
                  <a:lnTo>
                    <a:pt x="11878" y="7860"/>
                  </a:lnTo>
                  <a:lnTo>
                    <a:pt x="12117" y="7970"/>
                  </a:lnTo>
                  <a:lnTo>
                    <a:pt x="12355" y="8118"/>
                  </a:lnTo>
                  <a:lnTo>
                    <a:pt x="12587" y="8246"/>
                  </a:lnTo>
                  <a:lnTo>
                    <a:pt x="12825" y="8412"/>
                  </a:lnTo>
                  <a:lnTo>
                    <a:pt x="13063" y="8596"/>
                  </a:lnTo>
                  <a:lnTo>
                    <a:pt x="13301" y="8780"/>
                  </a:lnTo>
                  <a:lnTo>
                    <a:pt x="13533" y="8983"/>
                  </a:lnTo>
                  <a:lnTo>
                    <a:pt x="13771" y="9185"/>
                  </a:lnTo>
                  <a:lnTo>
                    <a:pt x="14003" y="9424"/>
                  </a:lnTo>
                  <a:lnTo>
                    <a:pt x="14235" y="9664"/>
                  </a:lnTo>
                  <a:lnTo>
                    <a:pt x="14466" y="9903"/>
                  </a:lnTo>
                  <a:lnTo>
                    <a:pt x="14698" y="10179"/>
                  </a:lnTo>
                  <a:lnTo>
                    <a:pt x="14930" y="10455"/>
                  </a:lnTo>
                  <a:lnTo>
                    <a:pt x="15155" y="10750"/>
                  </a:lnTo>
                  <a:lnTo>
                    <a:pt x="15381" y="11044"/>
                  </a:lnTo>
                  <a:lnTo>
                    <a:pt x="15606" y="11357"/>
                  </a:lnTo>
                  <a:lnTo>
                    <a:pt x="15831" y="11688"/>
                  </a:lnTo>
                  <a:lnTo>
                    <a:pt x="16050" y="12020"/>
                  </a:lnTo>
                  <a:lnTo>
                    <a:pt x="16269" y="12369"/>
                  </a:lnTo>
                  <a:lnTo>
                    <a:pt x="16481" y="12737"/>
                  </a:lnTo>
                  <a:lnTo>
                    <a:pt x="16694" y="13106"/>
                  </a:lnTo>
                  <a:lnTo>
                    <a:pt x="16630" y="13069"/>
                  </a:lnTo>
                  <a:lnTo>
                    <a:pt x="16565" y="13013"/>
                  </a:lnTo>
                  <a:lnTo>
                    <a:pt x="16436" y="12885"/>
                  </a:lnTo>
                  <a:lnTo>
                    <a:pt x="16308" y="12756"/>
                  </a:lnTo>
                  <a:lnTo>
                    <a:pt x="16179" y="12609"/>
                  </a:lnTo>
                  <a:lnTo>
                    <a:pt x="15954" y="12480"/>
                  </a:lnTo>
                  <a:lnTo>
                    <a:pt x="15728" y="12351"/>
                  </a:lnTo>
                  <a:lnTo>
                    <a:pt x="15503" y="12259"/>
                  </a:lnTo>
                  <a:lnTo>
                    <a:pt x="15278" y="12167"/>
                  </a:lnTo>
                  <a:lnTo>
                    <a:pt x="15052" y="12112"/>
                  </a:lnTo>
                  <a:lnTo>
                    <a:pt x="14827" y="12075"/>
                  </a:lnTo>
                  <a:lnTo>
                    <a:pt x="14602" y="12038"/>
                  </a:lnTo>
                  <a:lnTo>
                    <a:pt x="14383" y="12038"/>
                  </a:lnTo>
                  <a:lnTo>
                    <a:pt x="14157" y="12056"/>
                  </a:lnTo>
                  <a:lnTo>
                    <a:pt x="13932" y="12093"/>
                  </a:lnTo>
                  <a:lnTo>
                    <a:pt x="13713" y="12130"/>
                  </a:lnTo>
                  <a:lnTo>
                    <a:pt x="13488" y="12204"/>
                  </a:lnTo>
                  <a:lnTo>
                    <a:pt x="13269" y="12277"/>
                  </a:lnTo>
                  <a:lnTo>
                    <a:pt x="13050" y="12388"/>
                  </a:lnTo>
                  <a:lnTo>
                    <a:pt x="12831" y="12498"/>
                  </a:lnTo>
                  <a:lnTo>
                    <a:pt x="12619" y="12627"/>
                  </a:lnTo>
                  <a:lnTo>
                    <a:pt x="12406" y="12793"/>
                  </a:lnTo>
                  <a:lnTo>
                    <a:pt x="12187" y="12958"/>
                  </a:lnTo>
                  <a:lnTo>
                    <a:pt x="11981" y="13142"/>
                  </a:lnTo>
                  <a:lnTo>
                    <a:pt x="11769" y="13326"/>
                  </a:lnTo>
                  <a:lnTo>
                    <a:pt x="11563" y="13547"/>
                  </a:lnTo>
                  <a:lnTo>
                    <a:pt x="11357" y="13768"/>
                  </a:lnTo>
                  <a:lnTo>
                    <a:pt x="11151" y="14026"/>
                  </a:lnTo>
                  <a:lnTo>
                    <a:pt x="10951" y="14283"/>
                  </a:lnTo>
                  <a:lnTo>
                    <a:pt x="10752" y="14560"/>
                  </a:lnTo>
                  <a:lnTo>
                    <a:pt x="10559" y="14836"/>
                  </a:lnTo>
                  <a:lnTo>
                    <a:pt x="10359" y="15149"/>
                  </a:lnTo>
                  <a:lnTo>
                    <a:pt x="10172" y="15461"/>
                  </a:lnTo>
                  <a:lnTo>
                    <a:pt x="9979" y="15774"/>
                  </a:lnTo>
                  <a:lnTo>
                    <a:pt x="9799" y="16124"/>
                  </a:lnTo>
                  <a:lnTo>
                    <a:pt x="9612" y="16474"/>
                  </a:lnTo>
                  <a:lnTo>
                    <a:pt x="9432" y="16842"/>
                  </a:lnTo>
                  <a:lnTo>
                    <a:pt x="9258" y="17228"/>
                  </a:lnTo>
                  <a:lnTo>
                    <a:pt x="9084" y="17615"/>
                  </a:lnTo>
                  <a:lnTo>
                    <a:pt x="8917" y="18020"/>
                  </a:lnTo>
                  <a:lnTo>
                    <a:pt x="8750" y="18443"/>
                  </a:lnTo>
                  <a:lnTo>
                    <a:pt x="8589" y="18867"/>
                  </a:lnTo>
                  <a:lnTo>
                    <a:pt x="8428" y="19308"/>
                  </a:lnTo>
                  <a:lnTo>
                    <a:pt x="8273" y="19768"/>
                  </a:lnTo>
                  <a:lnTo>
                    <a:pt x="8125" y="20229"/>
                  </a:lnTo>
                  <a:lnTo>
                    <a:pt x="7977" y="20689"/>
                  </a:lnTo>
                  <a:lnTo>
                    <a:pt x="7836" y="21167"/>
                  </a:lnTo>
                  <a:lnTo>
                    <a:pt x="7700" y="21664"/>
                  </a:lnTo>
                  <a:lnTo>
                    <a:pt x="7565" y="22180"/>
                  </a:lnTo>
                  <a:lnTo>
                    <a:pt x="7436" y="22677"/>
                  </a:lnTo>
                  <a:lnTo>
                    <a:pt x="7314" y="23210"/>
                  </a:lnTo>
                  <a:lnTo>
                    <a:pt x="7192" y="23744"/>
                  </a:lnTo>
                  <a:lnTo>
                    <a:pt x="7076" y="24278"/>
                  </a:lnTo>
                  <a:lnTo>
                    <a:pt x="6966" y="24830"/>
                  </a:lnTo>
                  <a:lnTo>
                    <a:pt x="6863" y="25382"/>
                  </a:lnTo>
                  <a:lnTo>
                    <a:pt x="6767" y="25953"/>
                  </a:lnTo>
                  <a:lnTo>
                    <a:pt x="6670" y="26523"/>
                  </a:lnTo>
                  <a:lnTo>
                    <a:pt x="6580" y="27112"/>
                  </a:lnTo>
                  <a:lnTo>
                    <a:pt x="6496" y="27701"/>
                  </a:lnTo>
                  <a:lnTo>
                    <a:pt x="6419" y="28290"/>
                  </a:lnTo>
                  <a:lnTo>
                    <a:pt x="6348" y="28898"/>
                  </a:lnTo>
                  <a:lnTo>
                    <a:pt x="6284" y="29505"/>
                  </a:lnTo>
                  <a:lnTo>
                    <a:pt x="6226" y="30131"/>
                  </a:lnTo>
                  <a:lnTo>
                    <a:pt x="6168" y="30757"/>
                  </a:lnTo>
                  <a:lnTo>
                    <a:pt x="6123" y="31382"/>
                  </a:lnTo>
                  <a:lnTo>
                    <a:pt x="6078" y="32027"/>
                  </a:lnTo>
                  <a:lnTo>
                    <a:pt x="6046" y="32671"/>
                  </a:lnTo>
                  <a:lnTo>
                    <a:pt x="6014" y="33315"/>
                  </a:lnTo>
                  <a:lnTo>
                    <a:pt x="5994" y="33959"/>
                  </a:lnTo>
                  <a:lnTo>
                    <a:pt x="5975" y="34511"/>
                  </a:lnTo>
                  <a:lnTo>
                    <a:pt x="5962" y="35064"/>
                  </a:lnTo>
                  <a:lnTo>
                    <a:pt x="5956" y="35597"/>
                  </a:lnTo>
                  <a:lnTo>
                    <a:pt x="5956" y="36131"/>
                  </a:lnTo>
                  <a:lnTo>
                    <a:pt x="5956" y="36665"/>
                  </a:lnTo>
                  <a:lnTo>
                    <a:pt x="5956" y="37180"/>
                  </a:lnTo>
                  <a:lnTo>
                    <a:pt x="5969" y="37696"/>
                  </a:lnTo>
                  <a:lnTo>
                    <a:pt x="5975" y="38211"/>
                  </a:lnTo>
                  <a:lnTo>
                    <a:pt x="5994" y="38726"/>
                  </a:lnTo>
                  <a:lnTo>
                    <a:pt x="6014" y="39223"/>
                  </a:lnTo>
                  <a:lnTo>
                    <a:pt x="6039" y="39720"/>
                  </a:lnTo>
                  <a:lnTo>
                    <a:pt x="6065" y="40217"/>
                  </a:lnTo>
                  <a:lnTo>
                    <a:pt x="6130" y="41174"/>
                  </a:lnTo>
                  <a:lnTo>
                    <a:pt x="6207" y="42131"/>
                  </a:lnTo>
                  <a:lnTo>
                    <a:pt x="6303" y="43052"/>
                  </a:lnTo>
                  <a:lnTo>
                    <a:pt x="6406" y="43954"/>
                  </a:lnTo>
                  <a:lnTo>
                    <a:pt x="6522" y="44837"/>
                  </a:lnTo>
                  <a:lnTo>
                    <a:pt x="6651" y="45702"/>
                  </a:lnTo>
                  <a:lnTo>
                    <a:pt x="6793" y="46549"/>
                  </a:lnTo>
                  <a:lnTo>
                    <a:pt x="6947" y="47359"/>
                  </a:lnTo>
                  <a:lnTo>
                    <a:pt x="7108" y="48169"/>
                  </a:lnTo>
                  <a:lnTo>
                    <a:pt x="7282" y="48942"/>
                  </a:lnTo>
                  <a:lnTo>
                    <a:pt x="6954" y="48389"/>
                  </a:lnTo>
                  <a:lnTo>
                    <a:pt x="6638" y="47800"/>
                  </a:lnTo>
                  <a:lnTo>
                    <a:pt x="6329" y="47175"/>
                  </a:lnTo>
                  <a:lnTo>
                    <a:pt x="6033" y="46549"/>
                  </a:lnTo>
                  <a:lnTo>
                    <a:pt x="5743" y="45868"/>
                  </a:lnTo>
                  <a:lnTo>
                    <a:pt x="5460" y="45187"/>
                  </a:lnTo>
                  <a:lnTo>
                    <a:pt x="5196" y="44451"/>
                  </a:lnTo>
                  <a:lnTo>
                    <a:pt x="4939" y="43714"/>
                  </a:lnTo>
                  <a:lnTo>
                    <a:pt x="4694" y="42941"/>
                  </a:lnTo>
                  <a:lnTo>
                    <a:pt x="4462" y="42150"/>
                  </a:lnTo>
                  <a:lnTo>
                    <a:pt x="4353" y="41745"/>
                  </a:lnTo>
                  <a:lnTo>
                    <a:pt x="4243" y="41340"/>
                  </a:lnTo>
                  <a:lnTo>
                    <a:pt x="4140" y="40917"/>
                  </a:lnTo>
                  <a:lnTo>
                    <a:pt x="4037" y="40493"/>
                  </a:lnTo>
                  <a:lnTo>
                    <a:pt x="3941" y="40052"/>
                  </a:lnTo>
                  <a:lnTo>
                    <a:pt x="3851" y="39628"/>
                  </a:lnTo>
                  <a:lnTo>
                    <a:pt x="3760" y="39187"/>
                  </a:lnTo>
                  <a:lnTo>
                    <a:pt x="3670" y="38745"/>
                  </a:lnTo>
                  <a:lnTo>
                    <a:pt x="3587" y="38285"/>
                  </a:lnTo>
                  <a:lnTo>
                    <a:pt x="3509" y="37825"/>
                  </a:lnTo>
                  <a:lnTo>
                    <a:pt x="3439" y="37364"/>
                  </a:lnTo>
                  <a:lnTo>
                    <a:pt x="3368" y="36886"/>
                  </a:lnTo>
                  <a:lnTo>
                    <a:pt x="3297" y="36426"/>
                  </a:lnTo>
                  <a:lnTo>
                    <a:pt x="3233" y="35947"/>
                  </a:lnTo>
                  <a:lnTo>
                    <a:pt x="3175" y="35450"/>
                  </a:lnTo>
                  <a:lnTo>
                    <a:pt x="3123" y="34972"/>
                  </a:lnTo>
                  <a:lnTo>
                    <a:pt x="3072" y="34475"/>
                  </a:lnTo>
                  <a:lnTo>
                    <a:pt x="3027" y="33959"/>
                  </a:lnTo>
                  <a:lnTo>
                    <a:pt x="2988" y="33462"/>
                  </a:lnTo>
                  <a:lnTo>
                    <a:pt x="2949" y="32947"/>
                  </a:lnTo>
                  <a:lnTo>
                    <a:pt x="2917" y="32432"/>
                  </a:lnTo>
                  <a:lnTo>
                    <a:pt x="2891" y="31916"/>
                  </a:lnTo>
                  <a:lnTo>
                    <a:pt x="2866" y="31382"/>
                  </a:lnTo>
                  <a:lnTo>
                    <a:pt x="2853" y="30867"/>
                  </a:lnTo>
                  <a:lnTo>
                    <a:pt x="2833" y="30315"/>
                  </a:lnTo>
                  <a:lnTo>
                    <a:pt x="2827" y="29781"/>
                  </a:lnTo>
                  <a:lnTo>
                    <a:pt x="2827" y="29247"/>
                  </a:lnTo>
                  <a:lnTo>
                    <a:pt x="2827" y="28695"/>
                  </a:lnTo>
                  <a:lnTo>
                    <a:pt x="2833" y="28143"/>
                  </a:lnTo>
                  <a:lnTo>
                    <a:pt x="2846" y="27572"/>
                  </a:lnTo>
                  <a:lnTo>
                    <a:pt x="2866" y="27020"/>
                  </a:lnTo>
                  <a:lnTo>
                    <a:pt x="2885" y="26450"/>
                  </a:lnTo>
                  <a:lnTo>
                    <a:pt x="2911" y="25879"/>
                  </a:lnTo>
                  <a:lnTo>
                    <a:pt x="2949" y="25309"/>
                  </a:lnTo>
                  <a:lnTo>
                    <a:pt x="2988" y="24720"/>
                  </a:lnTo>
                  <a:lnTo>
                    <a:pt x="3027" y="24131"/>
                  </a:lnTo>
                  <a:lnTo>
                    <a:pt x="3078" y="23542"/>
                  </a:lnTo>
                  <a:lnTo>
                    <a:pt x="3136" y="22953"/>
                  </a:lnTo>
                  <a:lnTo>
                    <a:pt x="3194" y="22364"/>
                  </a:lnTo>
                  <a:lnTo>
                    <a:pt x="3265" y="21756"/>
                  </a:lnTo>
                  <a:lnTo>
                    <a:pt x="3336" y="21149"/>
                  </a:lnTo>
                  <a:lnTo>
                    <a:pt x="3413" y="20541"/>
                  </a:lnTo>
                  <a:lnTo>
                    <a:pt x="3496" y="19934"/>
                  </a:lnTo>
                  <a:lnTo>
                    <a:pt x="3593" y="19327"/>
                  </a:lnTo>
                  <a:lnTo>
                    <a:pt x="3702" y="18627"/>
                  </a:lnTo>
                  <a:lnTo>
                    <a:pt x="3818" y="17965"/>
                  </a:lnTo>
                  <a:lnTo>
                    <a:pt x="3941" y="17320"/>
                  </a:lnTo>
                  <a:lnTo>
                    <a:pt x="4063" y="16695"/>
                  </a:lnTo>
                  <a:lnTo>
                    <a:pt x="4198" y="16106"/>
                  </a:lnTo>
                  <a:lnTo>
                    <a:pt x="4333" y="15517"/>
                  </a:lnTo>
                  <a:lnTo>
                    <a:pt x="4475" y="14965"/>
                  </a:lnTo>
                  <a:lnTo>
                    <a:pt x="4623" y="14431"/>
                  </a:lnTo>
                  <a:lnTo>
                    <a:pt x="4778" y="13915"/>
                  </a:lnTo>
                  <a:lnTo>
                    <a:pt x="4932" y="13418"/>
                  </a:lnTo>
                  <a:lnTo>
                    <a:pt x="5093" y="12958"/>
                  </a:lnTo>
                  <a:lnTo>
                    <a:pt x="5260" y="12498"/>
                  </a:lnTo>
                  <a:lnTo>
                    <a:pt x="5434" y="12075"/>
                  </a:lnTo>
                  <a:lnTo>
                    <a:pt x="5608" y="11670"/>
                  </a:lnTo>
                  <a:lnTo>
                    <a:pt x="5788" y="11283"/>
                  </a:lnTo>
                  <a:lnTo>
                    <a:pt x="5969" y="10915"/>
                  </a:lnTo>
                  <a:lnTo>
                    <a:pt x="6155" y="10566"/>
                  </a:lnTo>
                  <a:lnTo>
                    <a:pt x="6342" y="10234"/>
                  </a:lnTo>
                  <a:lnTo>
                    <a:pt x="6535" y="9921"/>
                  </a:lnTo>
                  <a:lnTo>
                    <a:pt x="6735" y="9627"/>
                  </a:lnTo>
                  <a:lnTo>
                    <a:pt x="6934" y="9351"/>
                  </a:lnTo>
                  <a:lnTo>
                    <a:pt x="7134" y="9111"/>
                  </a:lnTo>
                  <a:lnTo>
                    <a:pt x="7340" y="8872"/>
                  </a:lnTo>
                  <a:lnTo>
                    <a:pt x="7552" y="8670"/>
                  </a:lnTo>
                  <a:lnTo>
                    <a:pt x="7765" y="8467"/>
                  </a:lnTo>
                  <a:lnTo>
                    <a:pt x="7977" y="8283"/>
                  </a:lnTo>
                  <a:lnTo>
                    <a:pt x="8190" y="8136"/>
                  </a:lnTo>
                  <a:lnTo>
                    <a:pt x="8409" y="7989"/>
                  </a:lnTo>
                  <a:lnTo>
                    <a:pt x="8634" y="7860"/>
                  </a:lnTo>
                  <a:lnTo>
                    <a:pt x="8853" y="7749"/>
                  </a:lnTo>
                  <a:lnTo>
                    <a:pt x="9078" y="7657"/>
                  </a:lnTo>
                  <a:lnTo>
                    <a:pt x="9303" y="7584"/>
                  </a:lnTo>
                  <a:lnTo>
                    <a:pt x="9535" y="7529"/>
                  </a:lnTo>
                  <a:lnTo>
                    <a:pt x="9767" y="7492"/>
                  </a:lnTo>
                  <a:lnTo>
                    <a:pt x="9992" y="7473"/>
                  </a:lnTo>
                  <a:close/>
                  <a:moveTo>
                    <a:pt x="14402" y="23578"/>
                  </a:moveTo>
                  <a:lnTo>
                    <a:pt x="14550" y="23597"/>
                  </a:lnTo>
                  <a:lnTo>
                    <a:pt x="14692" y="23615"/>
                  </a:lnTo>
                  <a:lnTo>
                    <a:pt x="14833" y="23634"/>
                  </a:lnTo>
                  <a:lnTo>
                    <a:pt x="14981" y="23689"/>
                  </a:lnTo>
                  <a:lnTo>
                    <a:pt x="15123" y="23744"/>
                  </a:lnTo>
                  <a:lnTo>
                    <a:pt x="15265" y="23836"/>
                  </a:lnTo>
                  <a:lnTo>
                    <a:pt x="15413" y="23928"/>
                  </a:lnTo>
                  <a:lnTo>
                    <a:pt x="15554" y="24020"/>
                  </a:lnTo>
                  <a:lnTo>
                    <a:pt x="15696" y="24149"/>
                  </a:lnTo>
                  <a:lnTo>
                    <a:pt x="15844" y="24296"/>
                  </a:lnTo>
                  <a:lnTo>
                    <a:pt x="15986" y="24443"/>
                  </a:lnTo>
                  <a:lnTo>
                    <a:pt x="16127" y="24609"/>
                  </a:lnTo>
                  <a:lnTo>
                    <a:pt x="16269" y="24812"/>
                  </a:lnTo>
                  <a:lnTo>
                    <a:pt x="16475" y="25106"/>
                  </a:lnTo>
                  <a:lnTo>
                    <a:pt x="16675" y="25437"/>
                  </a:lnTo>
                  <a:lnTo>
                    <a:pt x="16868" y="25787"/>
                  </a:lnTo>
                  <a:lnTo>
                    <a:pt x="17054" y="26174"/>
                  </a:lnTo>
                  <a:lnTo>
                    <a:pt x="17235" y="26560"/>
                  </a:lnTo>
                  <a:lnTo>
                    <a:pt x="17415" y="26983"/>
                  </a:lnTo>
                  <a:lnTo>
                    <a:pt x="17582" y="27425"/>
                  </a:lnTo>
                  <a:lnTo>
                    <a:pt x="17743" y="27885"/>
                  </a:lnTo>
                  <a:lnTo>
                    <a:pt x="17891" y="28364"/>
                  </a:lnTo>
                  <a:lnTo>
                    <a:pt x="18039" y="28861"/>
                  </a:lnTo>
                  <a:lnTo>
                    <a:pt x="18181" y="29376"/>
                  </a:lnTo>
                  <a:lnTo>
                    <a:pt x="18310" y="29892"/>
                  </a:lnTo>
                  <a:lnTo>
                    <a:pt x="18432" y="30444"/>
                  </a:lnTo>
                  <a:lnTo>
                    <a:pt x="18548" y="30996"/>
                  </a:lnTo>
                  <a:lnTo>
                    <a:pt x="18657" y="31567"/>
                  </a:lnTo>
                  <a:lnTo>
                    <a:pt x="18754" y="32156"/>
                  </a:lnTo>
                  <a:lnTo>
                    <a:pt x="18844" y="32745"/>
                  </a:lnTo>
                  <a:lnTo>
                    <a:pt x="18928" y="33333"/>
                  </a:lnTo>
                  <a:lnTo>
                    <a:pt x="18999" y="33959"/>
                  </a:lnTo>
                  <a:lnTo>
                    <a:pt x="19063" y="34567"/>
                  </a:lnTo>
                  <a:lnTo>
                    <a:pt x="19115" y="35192"/>
                  </a:lnTo>
                  <a:lnTo>
                    <a:pt x="19166" y="35837"/>
                  </a:lnTo>
                  <a:lnTo>
                    <a:pt x="19198" y="36481"/>
                  </a:lnTo>
                  <a:lnTo>
                    <a:pt x="19224" y="37107"/>
                  </a:lnTo>
                  <a:lnTo>
                    <a:pt x="19243" y="37769"/>
                  </a:lnTo>
                  <a:lnTo>
                    <a:pt x="19250" y="38413"/>
                  </a:lnTo>
                  <a:lnTo>
                    <a:pt x="19243" y="39058"/>
                  </a:lnTo>
                  <a:lnTo>
                    <a:pt x="19230" y="39720"/>
                  </a:lnTo>
                  <a:lnTo>
                    <a:pt x="19211" y="40365"/>
                  </a:lnTo>
                  <a:lnTo>
                    <a:pt x="19172" y="41027"/>
                  </a:lnTo>
                  <a:lnTo>
                    <a:pt x="19127" y="41671"/>
                  </a:lnTo>
                  <a:lnTo>
                    <a:pt x="19069" y="42316"/>
                  </a:lnTo>
                  <a:lnTo>
                    <a:pt x="19024" y="42776"/>
                  </a:lnTo>
                  <a:lnTo>
                    <a:pt x="18973" y="43254"/>
                  </a:lnTo>
                  <a:lnTo>
                    <a:pt x="18915" y="43696"/>
                  </a:lnTo>
                  <a:lnTo>
                    <a:pt x="18857" y="44138"/>
                  </a:lnTo>
                  <a:lnTo>
                    <a:pt x="18793" y="44579"/>
                  </a:lnTo>
                  <a:lnTo>
                    <a:pt x="18722" y="45003"/>
                  </a:lnTo>
                  <a:lnTo>
                    <a:pt x="18651" y="45426"/>
                  </a:lnTo>
                  <a:lnTo>
                    <a:pt x="18574" y="45831"/>
                  </a:lnTo>
                  <a:lnTo>
                    <a:pt x="18497" y="46236"/>
                  </a:lnTo>
                  <a:lnTo>
                    <a:pt x="18413" y="46622"/>
                  </a:lnTo>
                  <a:lnTo>
                    <a:pt x="18329" y="47009"/>
                  </a:lnTo>
                  <a:lnTo>
                    <a:pt x="18239" y="47377"/>
                  </a:lnTo>
                  <a:lnTo>
                    <a:pt x="18142" y="47745"/>
                  </a:lnTo>
                  <a:lnTo>
                    <a:pt x="18046" y="48113"/>
                  </a:lnTo>
                  <a:lnTo>
                    <a:pt x="17949" y="48463"/>
                  </a:lnTo>
                  <a:lnTo>
                    <a:pt x="17846" y="48794"/>
                  </a:lnTo>
                  <a:lnTo>
                    <a:pt x="17737" y="49126"/>
                  </a:lnTo>
                  <a:lnTo>
                    <a:pt x="17634" y="49457"/>
                  </a:lnTo>
                  <a:lnTo>
                    <a:pt x="17518" y="49770"/>
                  </a:lnTo>
                  <a:lnTo>
                    <a:pt x="17409" y="50083"/>
                  </a:lnTo>
                  <a:lnTo>
                    <a:pt x="17170" y="50672"/>
                  </a:lnTo>
                  <a:lnTo>
                    <a:pt x="16926" y="51242"/>
                  </a:lnTo>
                  <a:lnTo>
                    <a:pt x="16675" y="51776"/>
                  </a:lnTo>
                  <a:lnTo>
                    <a:pt x="16411" y="52273"/>
                  </a:lnTo>
                  <a:lnTo>
                    <a:pt x="16140" y="52752"/>
                  </a:lnTo>
                  <a:lnTo>
                    <a:pt x="15870" y="53193"/>
                  </a:lnTo>
                  <a:lnTo>
                    <a:pt x="15825" y="53120"/>
                  </a:lnTo>
                  <a:lnTo>
                    <a:pt x="15780" y="53046"/>
                  </a:lnTo>
                  <a:lnTo>
                    <a:pt x="15741" y="52972"/>
                  </a:lnTo>
                  <a:lnTo>
                    <a:pt x="15715" y="52954"/>
                  </a:lnTo>
                  <a:lnTo>
                    <a:pt x="15696" y="52954"/>
                  </a:lnTo>
                  <a:lnTo>
                    <a:pt x="15175" y="52494"/>
                  </a:lnTo>
                  <a:lnTo>
                    <a:pt x="14653" y="51979"/>
                  </a:lnTo>
                  <a:lnTo>
                    <a:pt x="14396" y="51721"/>
                  </a:lnTo>
                  <a:lnTo>
                    <a:pt x="14138" y="51426"/>
                  </a:lnTo>
                  <a:lnTo>
                    <a:pt x="13881" y="51132"/>
                  </a:lnTo>
                  <a:lnTo>
                    <a:pt x="13623" y="50819"/>
                  </a:lnTo>
                  <a:lnTo>
                    <a:pt x="13372" y="50506"/>
                  </a:lnTo>
                  <a:lnTo>
                    <a:pt x="13121" y="50156"/>
                  </a:lnTo>
                  <a:lnTo>
                    <a:pt x="12876" y="49807"/>
                  </a:lnTo>
                  <a:lnTo>
                    <a:pt x="12638" y="49439"/>
                  </a:lnTo>
                  <a:lnTo>
                    <a:pt x="12400" y="49052"/>
                  </a:lnTo>
                  <a:lnTo>
                    <a:pt x="12175" y="48629"/>
                  </a:lnTo>
                  <a:lnTo>
                    <a:pt x="11949" y="48205"/>
                  </a:lnTo>
                  <a:lnTo>
                    <a:pt x="11737" y="47745"/>
                  </a:lnTo>
                  <a:lnTo>
                    <a:pt x="11531" y="47285"/>
                  </a:lnTo>
                  <a:lnTo>
                    <a:pt x="11331" y="46788"/>
                  </a:lnTo>
                  <a:lnTo>
                    <a:pt x="11138" y="46273"/>
                  </a:lnTo>
                  <a:lnTo>
                    <a:pt x="10958" y="45739"/>
                  </a:lnTo>
                  <a:lnTo>
                    <a:pt x="10790" y="45168"/>
                  </a:lnTo>
                  <a:lnTo>
                    <a:pt x="10630" y="44579"/>
                  </a:lnTo>
                  <a:lnTo>
                    <a:pt x="10481" y="43972"/>
                  </a:lnTo>
                  <a:lnTo>
                    <a:pt x="10411" y="43659"/>
                  </a:lnTo>
                  <a:lnTo>
                    <a:pt x="10346" y="43328"/>
                  </a:lnTo>
                  <a:lnTo>
                    <a:pt x="10282" y="42997"/>
                  </a:lnTo>
                  <a:lnTo>
                    <a:pt x="10224" y="42665"/>
                  </a:lnTo>
                  <a:lnTo>
                    <a:pt x="10166" y="42316"/>
                  </a:lnTo>
                  <a:lnTo>
                    <a:pt x="10115" y="41966"/>
                  </a:lnTo>
                  <a:lnTo>
                    <a:pt x="10063" y="41616"/>
                  </a:lnTo>
                  <a:lnTo>
                    <a:pt x="10018" y="41248"/>
                  </a:lnTo>
                  <a:lnTo>
                    <a:pt x="9979" y="40861"/>
                  </a:lnTo>
                  <a:lnTo>
                    <a:pt x="9941" y="40493"/>
                  </a:lnTo>
                  <a:lnTo>
                    <a:pt x="9902" y="40107"/>
                  </a:lnTo>
                  <a:lnTo>
                    <a:pt x="9870" y="39702"/>
                  </a:lnTo>
                  <a:lnTo>
                    <a:pt x="9844" y="39297"/>
                  </a:lnTo>
                  <a:lnTo>
                    <a:pt x="9825" y="38892"/>
                  </a:lnTo>
                  <a:lnTo>
                    <a:pt x="9806" y="38469"/>
                  </a:lnTo>
                  <a:lnTo>
                    <a:pt x="9786" y="38045"/>
                  </a:lnTo>
                  <a:lnTo>
                    <a:pt x="9780" y="37604"/>
                  </a:lnTo>
                  <a:lnTo>
                    <a:pt x="9773" y="37162"/>
                  </a:lnTo>
                  <a:lnTo>
                    <a:pt x="9773" y="36720"/>
                  </a:lnTo>
                  <a:lnTo>
                    <a:pt x="9773" y="36278"/>
                  </a:lnTo>
                  <a:lnTo>
                    <a:pt x="9786" y="35855"/>
                  </a:lnTo>
                  <a:lnTo>
                    <a:pt x="9799" y="35432"/>
                  </a:lnTo>
                  <a:lnTo>
                    <a:pt x="9825" y="35008"/>
                  </a:lnTo>
                  <a:lnTo>
                    <a:pt x="9844" y="34585"/>
                  </a:lnTo>
                  <a:lnTo>
                    <a:pt x="9876" y="34162"/>
                  </a:lnTo>
                  <a:lnTo>
                    <a:pt x="9909" y="33757"/>
                  </a:lnTo>
                  <a:lnTo>
                    <a:pt x="9947" y="33352"/>
                  </a:lnTo>
                  <a:lnTo>
                    <a:pt x="9992" y="32947"/>
                  </a:lnTo>
                  <a:lnTo>
                    <a:pt x="10037" y="32560"/>
                  </a:lnTo>
                  <a:lnTo>
                    <a:pt x="10095" y="32174"/>
                  </a:lnTo>
                  <a:lnTo>
                    <a:pt x="10147" y="31787"/>
                  </a:lnTo>
                  <a:lnTo>
                    <a:pt x="10211" y="31401"/>
                  </a:lnTo>
                  <a:lnTo>
                    <a:pt x="10269" y="31033"/>
                  </a:lnTo>
                  <a:lnTo>
                    <a:pt x="10340" y="30665"/>
                  </a:lnTo>
                  <a:lnTo>
                    <a:pt x="10411" y="30315"/>
                  </a:lnTo>
                  <a:lnTo>
                    <a:pt x="10488" y="29965"/>
                  </a:lnTo>
                  <a:lnTo>
                    <a:pt x="10565" y="29616"/>
                  </a:lnTo>
                  <a:lnTo>
                    <a:pt x="10649" y="29284"/>
                  </a:lnTo>
                  <a:lnTo>
                    <a:pt x="10733" y="28953"/>
                  </a:lnTo>
                  <a:lnTo>
                    <a:pt x="10823" y="28640"/>
                  </a:lnTo>
                  <a:lnTo>
                    <a:pt x="10913" y="28327"/>
                  </a:lnTo>
                  <a:lnTo>
                    <a:pt x="11009" y="28014"/>
                  </a:lnTo>
                  <a:lnTo>
                    <a:pt x="11106" y="27720"/>
                  </a:lnTo>
                  <a:lnTo>
                    <a:pt x="11209" y="27425"/>
                  </a:lnTo>
                  <a:lnTo>
                    <a:pt x="11312" y="27149"/>
                  </a:lnTo>
                  <a:lnTo>
                    <a:pt x="11421" y="26873"/>
                  </a:lnTo>
                  <a:lnTo>
                    <a:pt x="11531" y="26615"/>
                  </a:lnTo>
                  <a:lnTo>
                    <a:pt x="11640" y="26358"/>
                  </a:lnTo>
                  <a:lnTo>
                    <a:pt x="11756" y="26118"/>
                  </a:lnTo>
                  <a:lnTo>
                    <a:pt x="11872" y="25879"/>
                  </a:lnTo>
                  <a:lnTo>
                    <a:pt x="11988" y="25658"/>
                  </a:lnTo>
                  <a:lnTo>
                    <a:pt x="12110" y="25456"/>
                  </a:lnTo>
                  <a:lnTo>
                    <a:pt x="12233" y="25253"/>
                  </a:lnTo>
                  <a:lnTo>
                    <a:pt x="12361" y="25051"/>
                  </a:lnTo>
                  <a:lnTo>
                    <a:pt x="12484" y="24867"/>
                  </a:lnTo>
                  <a:lnTo>
                    <a:pt x="12612" y="24701"/>
                  </a:lnTo>
                  <a:lnTo>
                    <a:pt x="12748" y="24554"/>
                  </a:lnTo>
                  <a:lnTo>
                    <a:pt x="12876" y="24407"/>
                  </a:lnTo>
                  <a:lnTo>
                    <a:pt x="13012" y="24259"/>
                  </a:lnTo>
                  <a:lnTo>
                    <a:pt x="13147" y="24131"/>
                  </a:lnTo>
                  <a:lnTo>
                    <a:pt x="13282" y="24020"/>
                  </a:lnTo>
                  <a:lnTo>
                    <a:pt x="13417" y="23928"/>
                  </a:lnTo>
                  <a:lnTo>
                    <a:pt x="13559" y="23836"/>
                  </a:lnTo>
                  <a:lnTo>
                    <a:pt x="13694" y="23762"/>
                  </a:lnTo>
                  <a:lnTo>
                    <a:pt x="13836" y="23707"/>
                  </a:lnTo>
                  <a:lnTo>
                    <a:pt x="13977" y="23652"/>
                  </a:lnTo>
                  <a:lnTo>
                    <a:pt x="14119" y="23615"/>
                  </a:lnTo>
                  <a:lnTo>
                    <a:pt x="14260" y="23597"/>
                  </a:lnTo>
                  <a:lnTo>
                    <a:pt x="14402" y="23578"/>
                  </a:lnTo>
                  <a:close/>
                  <a:moveTo>
                    <a:pt x="10108" y="1"/>
                  </a:moveTo>
                  <a:lnTo>
                    <a:pt x="9876" y="19"/>
                  </a:lnTo>
                  <a:lnTo>
                    <a:pt x="9651" y="37"/>
                  </a:lnTo>
                  <a:lnTo>
                    <a:pt x="9426" y="74"/>
                  </a:lnTo>
                  <a:lnTo>
                    <a:pt x="9200" y="111"/>
                  </a:lnTo>
                  <a:lnTo>
                    <a:pt x="8975" y="166"/>
                  </a:lnTo>
                  <a:lnTo>
                    <a:pt x="8750" y="240"/>
                  </a:lnTo>
                  <a:lnTo>
                    <a:pt x="8531" y="313"/>
                  </a:lnTo>
                  <a:lnTo>
                    <a:pt x="8306" y="406"/>
                  </a:lnTo>
                  <a:lnTo>
                    <a:pt x="8087" y="516"/>
                  </a:lnTo>
                  <a:lnTo>
                    <a:pt x="7868" y="626"/>
                  </a:lnTo>
                  <a:lnTo>
                    <a:pt x="7649" y="755"/>
                  </a:lnTo>
                  <a:lnTo>
                    <a:pt x="7430" y="902"/>
                  </a:lnTo>
                  <a:lnTo>
                    <a:pt x="7218" y="1050"/>
                  </a:lnTo>
                  <a:lnTo>
                    <a:pt x="7005" y="1215"/>
                  </a:lnTo>
                  <a:lnTo>
                    <a:pt x="6793" y="1399"/>
                  </a:lnTo>
                  <a:lnTo>
                    <a:pt x="6580" y="1583"/>
                  </a:lnTo>
                  <a:lnTo>
                    <a:pt x="6374" y="1786"/>
                  </a:lnTo>
                  <a:lnTo>
                    <a:pt x="6168" y="2007"/>
                  </a:lnTo>
                  <a:lnTo>
                    <a:pt x="5962" y="2246"/>
                  </a:lnTo>
                  <a:lnTo>
                    <a:pt x="5763" y="2485"/>
                  </a:lnTo>
                  <a:lnTo>
                    <a:pt x="5563" y="2743"/>
                  </a:lnTo>
                  <a:lnTo>
                    <a:pt x="5363" y="3019"/>
                  </a:lnTo>
                  <a:lnTo>
                    <a:pt x="5170" y="3295"/>
                  </a:lnTo>
                  <a:lnTo>
                    <a:pt x="4977" y="3590"/>
                  </a:lnTo>
                  <a:lnTo>
                    <a:pt x="4784" y="3903"/>
                  </a:lnTo>
                  <a:lnTo>
                    <a:pt x="4597" y="4234"/>
                  </a:lnTo>
                  <a:lnTo>
                    <a:pt x="4411" y="4565"/>
                  </a:lnTo>
                  <a:lnTo>
                    <a:pt x="4230" y="4915"/>
                  </a:lnTo>
                  <a:lnTo>
                    <a:pt x="4050" y="5283"/>
                  </a:lnTo>
                  <a:lnTo>
                    <a:pt x="3870" y="5651"/>
                  </a:lnTo>
                  <a:lnTo>
                    <a:pt x="3696" y="6056"/>
                  </a:lnTo>
                  <a:lnTo>
                    <a:pt x="3522" y="6461"/>
                  </a:lnTo>
                  <a:lnTo>
                    <a:pt x="3355" y="6884"/>
                  </a:lnTo>
                  <a:lnTo>
                    <a:pt x="3194" y="7326"/>
                  </a:lnTo>
                  <a:lnTo>
                    <a:pt x="3033" y="7768"/>
                  </a:lnTo>
                  <a:lnTo>
                    <a:pt x="2872" y="8228"/>
                  </a:lnTo>
                  <a:lnTo>
                    <a:pt x="2718" y="8707"/>
                  </a:lnTo>
                  <a:lnTo>
                    <a:pt x="2563" y="9203"/>
                  </a:lnTo>
                  <a:lnTo>
                    <a:pt x="2415" y="9719"/>
                  </a:lnTo>
                  <a:lnTo>
                    <a:pt x="2273" y="10234"/>
                  </a:lnTo>
                  <a:lnTo>
                    <a:pt x="2132" y="10786"/>
                  </a:lnTo>
                  <a:lnTo>
                    <a:pt x="1990" y="11339"/>
                  </a:lnTo>
                  <a:lnTo>
                    <a:pt x="1855" y="11891"/>
                  </a:lnTo>
                  <a:lnTo>
                    <a:pt x="1726" y="12443"/>
                  </a:lnTo>
                  <a:lnTo>
                    <a:pt x="1604" y="12995"/>
                  </a:lnTo>
                  <a:lnTo>
                    <a:pt x="1481" y="13547"/>
                  </a:lnTo>
                  <a:lnTo>
                    <a:pt x="1372" y="14099"/>
                  </a:lnTo>
                  <a:lnTo>
                    <a:pt x="1263" y="14652"/>
                  </a:lnTo>
                  <a:lnTo>
                    <a:pt x="1153" y="15204"/>
                  </a:lnTo>
                  <a:lnTo>
                    <a:pt x="1057" y="15756"/>
                  </a:lnTo>
                  <a:lnTo>
                    <a:pt x="960" y="16308"/>
                  </a:lnTo>
                  <a:lnTo>
                    <a:pt x="870" y="16860"/>
                  </a:lnTo>
                  <a:lnTo>
                    <a:pt x="786" y="17412"/>
                  </a:lnTo>
                  <a:lnTo>
                    <a:pt x="702" y="17965"/>
                  </a:lnTo>
                  <a:lnTo>
                    <a:pt x="625" y="18517"/>
                  </a:lnTo>
                  <a:lnTo>
                    <a:pt x="554" y="19069"/>
                  </a:lnTo>
                  <a:lnTo>
                    <a:pt x="490" y="19621"/>
                  </a:lnTo>
                  <a:lnTo>
                    <a:pt x="426" y="20173"/>
                  </a:lnTo>
                  <a:lnTo>
                    <a:pt x="368" y="20726"/>
                  </a:lnTo>
                  <a:lnTo>
                    <a:pt x="316" y="21278"/>
                  </a:lnTo>
                  <a:lnTo>
                    <a:pt x="265" y="21830"/>
                  </a:lnTo>
                  <a:lnTo>
                    <a:pt x="220" y="22382"/>
                  </a:lnTo>
                  <a:lnTo>
                    <a:pt x="181" y="22916"/>
                  </a:lnTo>
                  <a:lnTo>
                    <a:pt x="142" y="23468"/>
                  </a:lnTo>
                  <a:lnTo>
                    <a:pt x="110" y="24020"/>
                  </a:lnTo>
                  <a:lnTo>
                    <a:pt x="84" y="24554"/>
                  </a:lnTo>
                  <a:lnTo>
                    <a:pt x="59" y="25106"/>
                  </a:lnTo>
                  <a:lnTo>
                    <a:pt x="39" y="25658"/>
                  </a:lnTo>
                  <a:lnTo>
                    <a:pt x="27" y="26192"/>
                  </a:lnTo>
                  <a:lnTo>
                    <a:pt x="14" y="26726"/>
                  </a:lnTo>
                  <a:lnTo>
                    <a:pt x="7" y="27278"/>
                  </a:lnTo>
                  <a:lnTo>
                    <a:pt x="1" y="27812"/>
                  </a:lnTo>
                  <a:lnTo>
                    <a:pt x="1" y="28346"/>
                  </a:lnTo>
                  <a:lnTo>
                    <a:pt x="7" y="28879"/>
                  </a:lnTo>
                  <a:lnTo>
                    <a:pt x="14" y="29413"/>
                  </a:lnTo>
                  <a:lnTo>
                    <a:pt x="27" y="29947"/>
                  </a:lnTo>
                  <a:lnTo>
                    <a:pt x="59" y="30996"/>
                  </a:lnTo>
                  <a:lnTo>
                    <a:pt x="110" y="32045"/>
                  </a:lnTo>
                  <a:lnTo>
                    <a:pt x="175" y="33076"/>
                  </a:lnTo>
                  <a:lnTo>
                    <a:pt x="252" y="34107"/>
                  </a:lnTo>
                  <a:lnTo>
                    <a:pt x="348" y="35137"/>
                  </a:lnTo>
                  <a:lnTo>
                    <a:pt x="451" y="36150"/>
                  </a:lnTo>
                  <a:lnTo>
                    <a:pt x="574" y="37143"/>
                  </a:lnTo>
                  <a:lnTo>
                    <a:pt x="709" y="38119"/>
                  </a:lnTo>
                  <a:lnTo>
                    <a:pt x="851" y="39095"/>
                  </a:lnTo>
                  <a:lnTo>
                    <a:pt x="1012" y="40070"/>
                  </a:lnTo>
                  <a:lnTo>
                    <a:pt x="1179" y="41009"/>
                  </a:lnTo>
                  <a:lnTo>
                    <a:pt x="1359" y="41947"/>
                  </a:lnTo>
                  <a:lnTo>
                    <a:pt x="1552" y="42868"/>
                  </a:lnTo>
                  <a:lnTo>
                    <a:pt x="1758" y="43770"/>
                  </a:lnTo>
                  <a:lnTo>
                    <a:pt x="1971" y="44653"/>
                  </a:lnTo>
                  <a:lnTo>
                    <a:pt x="2202" y="45518"/>
                  </a:lnTo>
                  <a:lnTo>
                    <a:pt x="2434" y="46383"/>
                  </a:lnTo>
                  <a:lnTo>
                    <a:pt x="2685" y="47211"/>
                  </a:lnTo>
                  <a:lnTo>
                    <a:pt x="2936" y="48040"/>
                  </a:lnTo>
                  <a:lnTo>
                    <a:pt x="3200" y="48831"/>
                  </a:lnTo>
                  <a:lnTo>
                    <a:pt x="3477" y="49604"/>
                  </a:lnTo>
                  <a:lnTo>
                    <a:pt x="3760" y="50377"/>
                  </a:lnTo>
                  <a:lnTo>
                    <a:pt x="4050" y="51113"/>
                  </a:lnTo>
                  <a:lnTo>
                    <a:pt x="4353" y="51831"/>
                  </a:lnTo>
                  <a:lnTo>
                    <a:pt x="4662" y="52512"/>
                  </a:lnTo>
                  <a:lnTo>
                    <a:pt x="4977" y="53193"/>
                  </a:lnTo>
                  <a:lnTo>
                    <a:pt x="5299" y="53838"/>
                  </a:lnTo>
                  <a:lnTo>
                    <a:pt x="5627" y="54463"/>
                  </a:lnTo>
                  <a:lnTo>
                    <a:pt x="5962" y="55071"/>
                  </a:lnTo>
                  <a:lnTo>
                    <a:pt x="6303" y="55641"/>
                  </a:lnTo>
                  <a:lnTo>
                    <a:pt x="6657" y="56193"/>
                  </a:lnTo>
                  <a:lnTo>
                    <a:pt x="7012" y="56709"/>
                  </a:lnTo>
                  <a:lnTo>
                    <a:pt x="7372" y="57206"/>
                  </a:lnTo>
                  <a:lnTo>
                    <a:pt x="7733" y="57684"/>
                  </a:lnTo>
                  <a:lnTo>
                    <a:pt x="8106" y="58126"/>
                  </a:lnTo>
                  <a:lnTo>
                    <a:pt x="8479" y="58531"/>
                  </a:lnTo>
                  <a:lnTo>
                    <a:pt x="8859" y="58918"/>
                  </a:lnTo>
                  <a:lnTo>
                    <a:pt x="9239" y="59286"/>
                  </a:lnTo>
                  <a:lnTo>
                    <a:pt x="9625" y="59599"/>
                  </a:lnTo>
                  <a:lnTo>
                    <a:pt x="10012" y="59893"/>
                  </a:lnTo>
                  <a:lnTo>
                    <a:pt x="10404" y="60151"/>
                  </a:lnTo>
                  <a:lnTo>
                    <a:pt x="10803" y="60390"/>
                  </a:lnTo>
                  <a:lnTo>
                    <a:pt x="11203" y="60574"/>
                  </a:lnTo>
                  <a:lnTo>
                    <a:pt x="11602" y="60740"/>
                  </a:lnTo>
                  <a:lnTo>
                    <a:pt x="12001" y="60869"/>
                  </a:lnTo>
                  <a:lnTo>
                    <a:pt x="12406" y="60961"/>
                  </a:lnTo>
                  <a:lnTo>
                    <a:pt x="12439" y="61108"/>
                  </a:lnTo>
                  <a:lnTo>
                    <a:pt x="12484" y="61237"/>
                  </a:lnTo>
                  <a:lnTo>
                    <a:pt x="12535" y="61366"/>
                  </a:lnTo>
                  <a:lnTo>
                    <a:pt x="12593" y="61458"/>
                  </a:lnTo>
                  <a:lnTo>
                    <a:pt x="12651" y="61550"/>
                  </a:lnTo>
                  <a:lnTo>
                    <a:pt x="12715" y="61605"/>
                  </a:lnTo>
                  <a:lnTo>
                    <a:pt x="12786" y="61660"/>
                  </a:lnTo>
                  <a:lnTo>
                    <a:pt x="12863" y="61697"/>
                  </a:lnTo>
                  <a:lnTo>
                    <a:pt x="13140" y="61807"/>
                  </a:lnTo>
                  <a:lnTo>
                    <a:pt x="13417" y="61881"/>
                  </a:lnTo>
                  <a:lnTo>
                    <a:pt x="13700" y="61918"/>
                  </a:lnTo>
                  <a:lnTo>
                    <a:pt x="13977" y="61918"/>
                  </a:lnTo>
                  <a:lnTo>
                    <a:pt x="14248" y="61899"/>
                  </a:lnTo>
                  <a:lnTo>
                    <a:pt x="14524" y="61862"/>
                  </a:lnTo>
                  <a:lnTo>
                    <a:pt x="14795" y="61789"/>
                  </a:lnTo>
                  <a:lnTo>
                    <a:pt x="15065" y="61697"/>
                  </a:lnTo>
                  <a:lnTo>
                    <a:pt x="15123" y="61715"/>
                  </a:lnTo>
                  <a:lnTo>
                    <a:pt x="15175" y="61752"/>
                  </a:lnTo>
                  <a:lnTo>
                    <a:pt x="15220" y="61770"/>
                  </a:lnTo>
                  <a:lnTo>
                    <a:pt x="15265" y="61789"/>
                  </a:lnTo>
                  <a:lnTo>
                    <a:pt x="15393" y="61807"/>
                  </a:lnTo>
                  <a:lnTo>
                    <a:pt x="15516" y="61789"/>
                  </a:lnTo>
                  <a:lnTo>
                    <a:pt x="15625" y="61752"/>
                  </a:lnTo>
                  <a:lnTo>
                    <a:pt x="15741" y="61678"/>
                  </a:lnTo>
                  <a:lnTo>
                    <a:pt x="15844" y="61605"/>
                  </a:lnTo>
                  <a:lnTo>
                    <a:pt x="15941" y="61494"/>
                  </a:lnTo>
                  <a:lnTo>
                    <a:pt x="16037" y="61366"/>
                  </a:lnTo>
                  <a:lnTo>
                    <a:pt x="16127" y="61218"/>
                  </a:lnTo>
                  <a:lnTo>
                    <a:pt x="16430" y="60997"/>
                  </a:lnTo>
                  <a:lnTo>
                    <a:pt x="16733" y="60740"/>
                  </a:lnTo>
                  <a:lnTo>
                    <a:pt x="17029" y="60464"/>
                  </a:lnTo>
                  <a:lnTo>
                    <a:pt x="17325" y="60151"/>
                  </a:lnTo>
                  <a:lnTo>
                    <a:pt x="17615" y="59819"/>
                  </a:lnTo>
                  <a:lnTo>
                    <a:pt x="17898" y="59451"/>
                  </a:lnTo>
                  <a:lnTo>
                    <a:pt x="18181" y="59065"/>
                  </a:lnTo>
                  <a:lnTo>
                    <a:pt x="18458" y="58641"/>
                  </a:lnTo>
                  <a:lnTo>
                    <a:pt x="18735" y="58200"/>
                  </a:lnTo>
                  <a:lnTo>
                    <a:pt x="18999" y="57740"/>
                  </a:lnTo>
                  <a:lnTo>
                    <a:pt x="19263" y="57243"/>
                  </a:lnTo>
                  <a:lnTo>
                    <a:pt x="19514" y="56709"/>
                  </a:lnTo>
                  <a:lnTo>
                    <a:pt x="19765" y="56175"/>
                  </a:lnTo>
                  <a:lnTo>
                    <a:pt x="20009" y="55605"/>
                  </a:lnTo>
                  <a:lnTo>
                    <a:pt x="20241" y="55016"/>
                  </a:lnTo>
                  <a:lnTo>
                    <a:pt x="20473" y="54408"/>
                  </a:lnTo>
                  <a:lnTo>
                    <a:pt x="20692" y="53764"/>
                  </a:lnTo>
                  <a:lnTo>
                    <a:pt x="20904" y="53101"/>
                  </a:lnTo>
                  <a:lnTo>
                    <a:pt x="21110" y="52420"/>
                  </a:lnTo>
                  <a:lnTo>
                    <a:pt x="21310" y="51721"/>
                  </a:lnTo>
                  <a:lnTo>
                    <a:pt x="21497" y="51003"/>
                  </a:lnTo>
                  <a:lnTo>
                    <a:pt x="21677" y="50267"/>
                  </a:lnTo>
                  <a:lnTo>
                    <a:pt x="21844" y="49494"/>
                  </a:lnTo>
                  <a:lnTo>
                    <a:pt x="22005" y="48721"/>
                  </a:lnTo>
                  <a:lnTo>
                    <a:pt x="22153" y="47911"/>
                  </a:lnTo>
                  <a:lnTo>
                    <a:pt x="22295" y="47101"/>
                  </a:lnTo>
                  <a:lnTo>
                    <a:pt x="22424" y="46254"/>
                  </a:lnTo>
                  <a:lnTo>
                    <a:pt x="22546" y="45408"/>
                  </a:lnTo>
                  <a:lnTo>
                    <a:pt x="22655" y="44543"/>
                  </a:lnTo>
                  <a:lnTo>
                    <a:pt x="22752" y="43641"/>
                  </a:lnTo>
                  <a:lnTo>
                    <a:pt x="22836" y="42739"/>
                  </a:lnTo>
                  <a:lnTo>
                    <a:pt x="22906" y="41819"/>
                  </a:lnTo>
                  <a:lnTo>
                    <a:pt x="22939" y="41358"/>
                  </a:lnTo>
                  <a:lnTo>
                    <a:pt x="22964" y="40898"/>
                  </a:lnTo>
                  <a:lnTo>
                    <a:pt x="22984" y="40438"/>
                  </a:lnTo>
                  <a:lnTo>
                    <a:pt x="23003" y="39960"/>
                  </a:lnTo>
                  <a:lnTo>
                    <a:pt x="23016" y="39499"/>
                  </a:lnTo>
                  <a:lnTo>
                    <a:pt x="23022" y="39039"/>
                  </a:lnTo>
                  <a:lnTo>
                    <a:pt x="23029" y="38082"/>
                  </a:lnTo>
                  <a:lnTo>
                    <a:pt x="23022" y="37143"/>
                  </a:lnTo>
                  <a:lnTo>
                    <a:pt x="23003" y="36205"/>
                  </a:lnTo>
                  <a:lnTo>
                    <a:pt x="22977" y="35248"/>
                  </a:lnTo>
                  <a:lnTo>
                    <a:pt x="22939" y="34291"/>
                  </a:lnTo>
                  <a:lnTo>
                    <a:pt x="22971" y="33628"/>
                  </a:lnTo>
                  <a:lnTo>
                    <a:pt x="23003" y="32965"/>
                  </a:lnTo>
                  <a:lnTo>
                    <a:pt x="23029" y="32303"/>
                  </a:lnTo>
                  <a:lnTo>
                    <a:pt x="23048" y="31640"/>
                  </a:lnTo>
                  <a:lnTo>
                    <a:pt x="23061" y="30996"/>
                  </a:lnTo>
                  <a:lnTo>
                    <a:pt x="23067" y="30333"/>
                  </a:lnTo>
                  <a:lnTo>
                    <a:pt x="23067" y="29689"/>
                  </a:lnTo>
                  <a:lnTo>
                    <a:pt x="23061" y="29063"/>
                  </a:lnTo>
                  <a:lnTo>
                    <a:pt x="23048" y="28419"/>
                  </a:lnTo>
                  <a:lnTo>
                    <a:pt x="23029" y="27793"/>
                  </a:lnTo>
                  <a:lnTo>
                    <a:pt x="23003" y="27168"/>
                  </a:lnTo>
                  <a:lnTo>
                    <a:pt x="22971" y="26542"/>
                  </a:lnTo>
                  <a:lnTo>
                    <a:pt x="22939" y="25934"/>
                  </a:lnTo>
                  <a:lnTo>
                    <a:pt x="22894" y="25309"/>
                  </a:lnTo>
                  <a:lnTo>
                    <a:pt x="22848" y="24720"/>
                  </a:lnTo>
                  <a:lnTo>
                    <a:pt x="22797" y="24112"/>
                  </a:lnTo>
                  <a:lnTo>
                    <a:pt x="22739" y="23523"/>
                  </a:lnTo>
                  <a:lnTo>
                    <a:pt x="22681" y="22916"/>
                  </a:lnTo>
                  <a:lnTo>
                    <a:pt x="22610" y="22345"/>
                  </a:lnTo>
                  <a:lnTo>
                    <a:pt x="22539" y="21756"/>
                  </a:lnTo>
                  <a:lnTo>
                    <a:pt x="22462" y="21186"/>
                  </a:lnTo>
                  <a:lnTo>
                    <a:pt x="22378" y="20615"/>
                  </a:lnTo>
                  <a:lnTo>
                    <a:pt x="22288" y="20063"/>
                  </a:lnTo>
                  <a:lnTo>
                    <a:pt x="22198" y="19492"/>
                  </a:lnTo>
                  <a:lnTo>
                    <a:pt x="22102" y="18940"/>
                  </a:lnTo>
                  <a:lnTo>
                    <a:pt x="21999" y="18406"/>
                  </a:lnTo>
                  <a:lnTo>
                    <a:pt x="21889" y="17873"/>
                  </a:lnTo>
                  <a:lnTo>
                    <a:pt x="21780" y="17339"/>
                  </a:lnTo>
                  <a:lnTo>
                    <a:pt x="21664" y="16805"/>
                  </a:lnTo>
                  <a:lnTo>
                    <a:pt x="21548" y="16290"/>
                  </a:lnTo>
                  <a:lnTo>
                    <a:pt x="21426" y="15774"/>
                  </a:lnTo>
                  <a:lnTo>
                    <a:pt x="21297" y="15277"/>
                  </a:lnTo>
                  <a:lnTo>
                    <a:pt x="21168" y="14762"/>
                  </a:lnTo>
                  <a:lnTo>
                    <a:pt x="21033" y="14283"/>
                  </a:lnTo>
                  <a:lnTo>
                    <a:pt x="20891" y="13787"/>
                  </a:lnTo>
                  <a:lnTo>
                    <a:pt x="20750" y="13308"/>
                  </a:lnTo>
                  <a:lnTo>
                    <a:pt x="20602" y="12829"/>
                  </a:lnTo>
                  <a:lnTo>
                    <a:pt x="20454" y="12369"/>
                  </a:lnTo>
                  <a:lnTo>
                    <a:pt x="20299" y="11909"/>
                  </a:lnTo>
                  <a:lnTo>
                    <a:pt x="20138" y="11467"/>
                  </a:lnTo>
                  <a:lnTo>
                    <a:pt x="19977" y="11026"/>
                  </a:lnTo>
                  <a:lnTo>
                    <a:pt x="19816" y="10584"/>
                  </a:lnTo>
                  <a:lnTo>
                    <a:pt x="19649" y="10161"/>
                  </a:lnTo>
                  <a:lnTo>
                    <a:pt x="19475" y="9737"/>
                  </a:lnTo>
                  <a:lnTo>
                    <a:pt x="19301" y="9314"/>
                  </a:lnTo>
                  <a:lnTo>
                    <a:pt x="19127" y="8909"/>
                  </a:lnTo>
                  <a:lnTo>
                    <a:pt x="18947" y="8522"/>
                  </a:lnTo>
                  <a:lnTo>
                    <a:pt x="18767" y="8118"/>
                  </a:lnTo>
                  <a:lnTo>
                    <a:pt x="18394" y="7363"/>
                  </a:lnTo>
                  <a:lnTo>
                    <a:pt x="18007" y="6645"/>
                  </a:lnTo>
                  <a:lnTo>
                    <a:pt x="17615" y="5946"/>
                  </a:lnTo>
                  <a:lnTo>
                    <a:pt x="17215" y="5301"/>
                  </a:lnTo>
                  <a:lnTo>
                    <a:pt x="16810" y="4676"/>
                  </a:lnTo>
                  <a:lnTo>
                    <a:pt x="16391" y="4087"/>
                  </a:lnTo>
                  <a:lnTo>
                    <a:pt x="15966" y="3535"/>
                  </a:lnTo>
                  <a:lnTo>
                    <a:pt x="15535" y="3038"/>
                  </a:lnTo>
                  <a:lnTo>
                    <a:pt x="15097" y="2559"/>
                  </a:lnTo>
                  <a:lnTo>
                    <a:pt x="14660" y="2117"/>
                  </a:lnTo>
                  <a:lnTo>
                    <a:pt x="14209" y="1712"/>
                  </a:lnTo>
                  <a:lnTo>
                    <a:pt x="13758" y="1363"/>
                  </a:lnTo>
                  <a:lnTo>
                    <a:pt x="13308" y="1050"/>
                  </a:lnTo>
                  <a:lnTo>
                    <a:pt x="12851" y="774"/>
                  </a:lnTo>
                  <a:lnTo>
                    <a:pt x="12393" y="534"/>
                  </a:lnTo>
                  <a:lnTo>
                    <a:pt x="11936" y="332"/>
                  </a:lnTo>
                  <a:lnTo>
                    <a:pt x="11479" y="185"/>
                  </a:lnTo>
                  <a:lnTo>
                    <a:pt x="11022" y="93"/>
                  </a:lnTo>
                  <a:lnTo>
                    <a:pt x="10790" y="56"/>
                  </a:lnTo>
                  <a:lnTo>
                    <a:pt x="10565" y="19"/>
                  </a:lnTo>
                  <a:lnTo>
                    <a:pt x="10333" y="1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-1603400" y="-17802325"/>
              <a:ext cx="346700" cy="1036725"/>
            </a:xfrm>
            <a:custGeom>
              <a:avLst/>
              <a:gdLst/>
              <a:ahLst/>
              <a:cxnLst/>
              <a:rect l="l" t="t" r="r" b="b"/>
              <a:pathLst>
                <a:path w="13868" h="41469" extrusionOk="0">
                  <a:moveTo>
                    <a:pt x="7166" y="0"/>
                  </a:moveTo>
                  <a:lnTo>
                    <a:pt x="6941" y="19"/>
                  </a:lnTo>
                  <a:lnTo>
                    <a:pt x="6709" y="56"/>
                  </a:lnTo>
                  <a:lnTo>
                    <a:pt x="6477" y="111"/>
                  </a:lnTo>
                  <a:lnTo>
                    <a:pt x="6252" y="184"/>
                  </a:lnTo>
                  <a:lnTo>
                    <a:pt x="6027" y="276"/>
                  </a:lnTo>
                  <a:lnTo>
                    <a:pt x="5808" y="387"/>
                  </a:lnTo>
                  <a:lnTo>
                    <a:pt x="5583" y="516"/>
                  </a:lnTo>
                  <a:lnTo>
                    <a:pt x="5364" y="663"/>
                  </a:lnTo>
                  <a:lnTo>
                    <a:pt x="5151" y="810"/>
                  </a:lnTo>
                  <a:lnTo>
                    <a:pt x="4939" y="994"/>
                  </a:lnTo>
                  <a:lnTo>
                    <a:pt x="4726" y="1197"/>
                  </a:lnTo>
                  <a:lnTo>
                    <a:pt x="4514" y="1399"/>
                  </a:lnTo>
                  <a:lnTo>
                    <a:pt x="4308" y="1638"/>
                  </a:lnTo>
                  <a:lnTo>
                    <a:pt x="4108" y="1878"/>
                  </a:lnTo>
                  <a:lnTo>
                    <a:pt x="3909" y="2154"/>
                  </a:lnTo>
                  <a:lnTo>
                    <a:pt x="3709" y="2448"/>
                  </a:lnTo>
                  <a:lnTo>
                    <a:pt x="3516" y="2761"/>
                  </a:lnTo>
                  <a:lnTo>
                    <a:pt x="3329" y="3093"/>
                  </a:lnTo>
                  <a:lnTo>
                    <a:pt x="3143" y="3442"/>
                  </a:lnTo>
                  <a:lnTo>
                    <a:pt x="2962" y="3810"/>
                  </a:lnTo>
                  <a:lnTo>
                    <a:pt x="2782" y="4197"/>
                  </a:lnTo>
                  <a:lnTo>
                    <a:pt x="2608" y="4602"/>
                  </a:lnTo>
                  <a:lnTo>
                    <a:pt x="2434" y="5025"/>
                  </a:lnTo>
                  <a:lnTo>
                    <a:pt x="2267" y="5485"/>
                  </a:lnTo>
                  <a:lnTo>
                    <a:pt x="2106" y="5945"/>
                  </a:lnTo>
                  <a:lnTo>
                    <a:pt x="1952" y="6442"/>
                  </a:lnTo>
                  <a:lnTo>
                    <a:pt x="1797" y="6958"/>
                  </a:lnTo>
                  <a:lnTo>
                    <a:pt x="1649" y="7492"/>
                  </a:lnTo>
                  <a:lnTo>
                    <a:pt x="1507" y="8044"/>
                  </a:lnTo>
                  <a:lnTo>
                    <a:pt x="1372" y="8633"/>
                  </a:lnTo>
                  <a:lnTo>
                    <a:pt x="1237" y="9222"/>
                  </a:lnTo>
                  <a:lnTo>
                    <a:pt x="1115" y="9847"/>
                  </a:lnTo>
                  <a:lnTo>
                    <a:pt x="992" y="10492"/>
                  </a:lnTo>
                  <a:lnTo>
                    <a:pt x="876" y="11154"/>
                  </a:lnTo>
                  <a:lnTo>
                    <a:pt x="767" y="11854"/>
                  </a:lnTo>
                  <a:lnTo>
                    <a:pt x="670" y="12461"/>
                  </a:lnTo>
                  <a:lnTo>
                    <a:pt x="587" y="13068"/>
                  </a:lnTo>
                  <a:lnTo>
                    <a:pt x="510" y="13676"/>
                  </a:lnTo>
                  <a:lnTo>
                    <a:pt x="439" y="14283"/>
                  </a:lnTo>
                  <a:lnTo>
                    <a:pt x="368" y="14891"/>
                  </a:lnTo>
                  <a:lnTo>
                    <a:pt x="310" y="15480"/>
                  </a:lnTo>
                  <a:lnTo>
                    <a:pt x="252" y="16069"/>
                  </a:lnTo>
                  <a:lnTo>
                    <a:pt x="201" y="16658"/>
                  </a:lnTo>
                  <a:lnTo>
                    <a:pt x="162" y="17247"/>
                  </a:lnTo>
                  <a:lnTo>
                    <a:pt x="123" y="17836"/>
                  </a:lnTo>
                  <a:lnTo>
                    <a:pt x="85" y="18406"/>
                  </a:lnTo>
                  <a:lnTo>
                    <a:pt x="59" y="18977"/>
                  </a:lnTo>
                  <a:lnTo>
                    <a:pt x="40" y="19547"/>
                  </a:lnTo>
                  <a:lnTo>
                    <a:pt x="20" y="20099"/>
                  </a:lnTo>
                  <a:lnTo>
                    <a:pt x="7" y="20670"/>
                  </a:lnTo>
                  <a:lnTo>
                    <a:pt x="1" y="21222"/>
                  </a:lnTo>
                  <a:lnTo>
                    <a:pt x="1" y="21774"/>
                  </a:lnTo>
                  <a:lnTo>
                    <a:pt x="1" y="22308"/>
                  </a:lnTo>
                  <a:lnTo>
                    <a:pt x="7" y="22842"/>
                  </a:lnTo>
                  <a:lnTo>
                    <a:pt x="27" y="23394"/>
                  </a:lnTo>
                  <a:lnTo>
                    <a:pt x="40" y="23909"/>
                  </a:lnTo>
                  <a:lnTo>
                    <a:pt x="65" y="24443"/>
                  </a:lnTo>
                  <a:lnTo>
                    <a:pt x="91" y="24959"/>
                  </a:lnTo>
                  <a:lnTo>
                    <a:pt x="123" y="25474"/>
                  </a:lnTo>
                  <a:lnTo>
                    <a:pt x="162" y="25989"/>
                  </a:lnTo>
                  <a:lnTo>
                    <a:pt x="201" y="26486"/>
                  </a:lnTo>
                  <a:lnTo>
                    <a:pt x="246" y="27002"/>
                  </a:lnTo>
                  <a:lnTo>
                    <a:pt x="297" y="27499"/>
                  </a:lnTo>
                  <a:lnTo>
                    <a:pt x="349" y="27977"/>
                  </a:lnTo>
                  <a:lnTo>
                    <a:pt x="407" y="28474"/>
                  </a:lnTo>
                  <a:lnTo>
                    <a:pt x="471" y="28953"/>
                  </a:lnTo>
                  <a:lnTo>
                    <a:pt x="542" y="29413"/>
                  </a:lnTo>
                  <a:lnTo>
                    <a:pt x="613" y="29891"/>
                  </a:lnTo>
                  <a:lnTo>
                    <a:pt x="683" y="30352"/>
                  </a:lnTo>
                  <a:lnTo>
                    <a:pt x="761" y="30812"/>
                  </a:lnTo>
                  <a:lnTo>
                    <a:pt x="844" y="31272"/>
                  </a:lnTo>
                  <a:lnTo>
                    <a:pt x="934" y="31714"/>
                  </a:lnTo>
                  <a:lnTo>
                    <a:pt x="1025" y="32155"/>
                  </a:lnTo>
                  <a:lnTo>
                    <a:pt x="1115" y="32579"/>
                  </a:lnTo>
                  <a:lnTo>
                    <a:pt x="1211" y="33020"/>
                  </a:lnTo>
                  <a:lnTo>
                    <a:pt x="1314" y="33444"/>
                  </a:lnTo>
                  <a:lnTo>
                    <a:pt x="1417" y="33867"/>
                  </a:lnTo>
                  <a:lnTo>
                    <a:pt x="1527" y="34272"/>
                  </a:lnTo>
                  <a:lnTo>
                    <a:pt x="1636" y="34677"/>
                  </a:lnTo>
                  <a:lnTo>
                    <a:pt x="1868" y="35468"/>
                  </a:lnTo>
                  <a:lnTo>
                    <a:pt x="2113" y="36241"/>
                  </a:lnTo>
                  <a:lnTo>
                    <a:pt x="2370" y="36978"/>
                  </a:lnTo>
                  <a:lnTo>
                    <a:pt x="2634" y="37714"/>
                  </a:lnTo>
                  <a:lnTo>
                    <a:pt x="2917" y="38395"/>
                  </a:lnTo>
                  <a:lnTo>
                    <a:pt x="3207" y="39076"/>
                  </a:lnTo>
                  <a:lnTo>
                    <a:pt x="3503" y="39702"/>
                  </a:lnTo>
                  <a:lnTo>
                    <a:pt x="3812" y="40327"/>
                  </a:lnTo>
                  <a:lnTo>
                    <a:pt x="4128" y="40916"/>
                  </a:lnTo>
                  <a:lnTo>
                    <a:pt x="4456" y="41469"/>
                  </a:lnTo>
                  <a:lnTo>
                    <a:pt x="4282" y="40696"/>
                  </a:lnTo>
                  <a:lnTo>
                    <a:pt x="4121" y="39886"/>
                  </a:lnTo>
                  <a:lnTo>
                    <a:pt x="3967" y="39076"/>
                  </a:lnTo>
                  <a:lnTo>
                    <a:pt x="3825" y="38229"/>
                  </a:lnTo>
                  <a:lnTo>
                    <a:pt x="3696" y="37364"/>
                  </a:lnTo>
                  <a:lnTo>
                    <a:pt x="3580" y="36481"/>
                  </a:lnTo>
                  <a:lnTo>
                    <a:pt x="3477" y="35579"/>
                  </a:lnTo>
                  <a:lnTo>
                    <a:pt x="3381" y="34658"/>
                  </a:lnTo>
                  <a:lnTo>
                    <a:pt x="3304" y="33701"/>
                  </a:lnTo>
                  <a:lnTo>
                    <a:pt x="3239" y="32744"/>
                  </a:lnTo>
                  <a:lnTo>
                    <a:pt x="3213" y="32247"/>
                  </a:lnTo>
                  <a:lnTo>
                    <a:pt x="3188" y="31750"/>
                  </a:lnTo>
                  <a:lnTo>
                    <a:pt x="3168" y="31253"/>
                  </a:lnTo>
                  <a:lnTo>
                    <a:pt x="3149" y="30738"/>
                  </a:lnTo>
                  <a:lnTo>
                    <a:pt x="3143" y="30223"/>
                  </a:lnTo>
                  <a:lnTo>
                    <a:pt x="3130" y="29707"/>
                  </a:lnTo>
                  <a:lnTo>
                    <a:pt x="3130" y="29192"/>
                  </a:lnTo>
                  <a:lnTo>
                    <a:pt x="3130" y="28658"/>
                  </a:lnTo>
                  <a:lnTo>
                    <a:pt x="3130" y="28124"/>
                  </a:lnTo>
                  <a:lnTo>
                    <a:pt x="3136" y="27591"/>
                  </a:lnTo>
                  <a:lnTo>
                    <a:pt x="3149" y="27038"/>
                  </a:lnTo>
                  <a:lnTo>
                    <a:pt x="3168" y="26486"/>
                  </a:lnTo>
                  <a:lnTo>
                    <a:pt x="3188" y="25842"/>
                  </a:lnTo>
                  <a:lnTo>
                    <a:pt x="3220" y="25198"/>
                  </a:lnTo>
                  <a:lnTo>
                    <a:pt x="3252" y="24554"/>
                  </a:lnTo>
                  <a:lnTo>
                    <a:pt x="3297" y="23909"/>
                  </a:lnTo>
                  <a:lnTo>
                    <a:pt x="3342" y="23284"/>
                  </a:lnTo>
                  <a:lnTo>
                    <a:pt x="3400" y="22658"/>
                  </a:lnTo>
                  <a:lnTo>
                    <a:pt x="3458" y="22032"/>
                  </a:lnTo>
                  <a:lnTo>
                    <a:pt x="3522" y="21425"/>
                  </a:lnTo>
                  <a:lnTo>
                    <a:pt x="3593" y="20817"/>
                  </a:lnTo>
                  <a:lnTo>
                    <a:pt x="3670" y="20228"/>
                  </a:lnTo>
                  <a:lnTo>
                    <a:pt x="3754" y="19639"/>
                  </a:lnTo>
                  <a:lnTo>
                    <a:pt x="3844" y="19050"/>
                  </a:lnTo>
                  <a:lnTo>
                    <a:pt x="3941" y="18480"/>
                  </a:lnTo>
                  <a:lnTo>
                    <a:pt x="4037" y="17909"/>
                  </a:lnTo>
                  <a:lnTo>
                    <a:pt x="4140" y="17357"/>
                  </a:lnTo>
                  <a:lnTo>
                    <a:pt x="4250" y="16805"/>
                  </a:lnTo>
                  <a:lnTo>
                    <a:pt x="4366" y="16271"/>
                  </a:lnTo>
                  <a:lnTo>
                    <a:pt x="4488" y="15737"/>
                  </a:lnTo>
                  <a:lnTo>
                    <a:pt x="4610" y="15204"/>
                  </a:lnTo>
                  <a:lnTo>
                    <a:pt x="4739" y="14707"/>
                  </a:lnTo>
                  <a:lnTo>
                    <a:pt x="4874" y="14191"/>
                  </a:lnTo>
                  <a:lnTo>
                    <a:pt x="5010" y="13694"/>
                  </a:lnTo>
                  <a:lnTo>
                    <a:pt x="5151" y="13216"/>
                  </a:lnTo>
                  <a:lnTo>
                    <a:pt x="5299" y="12756"/>
                  </a:lnTo>
                  <a:lnTo>
                    <a:pt x="5447" y="12295"/>
                  </a:lnTo>
                  <a:lnTo>
                    <a:pt x="5602" y="11835"/>
                  </a:lnTo>
                  <a:lnTo>
                    <a:pt x="5763" y="11394"/>
                  </a:lnTo>
                  <a:lnTo>
                    <a:pt x="5924" y="10970"/>
                  </a:lnTo>
                  <a:lnTo>
                    <a:pt x="6091" y="10547"/>
                  </a:lnTo>
                  <a:lnTo>
                    <a:pt x="6258" y="10142"/>
                  </a:lnTo>
                  <a:lnTo>
                    <a:pt x="6432" y="9755"/>
                  </a:lnTo>
                  <a:lnTo>
                    <a:pt x="6606" y="9369"/>
                  </a:lnTo>
                  <a:lnTo>
                    <a:pt x="6786" y="9001"/>
                  </a:lnTo>
                  <a:lnTo>
                    <a:pt x="6973" y="8651"/>
                  </a:lnTo>
                  <a:lnTo>
                    <a:pt x="7153" y="8301"/>
                  </a:lnTo>
                  <a:lnTo>
                    <a:pt x="7346" y="7988"/>
                  </a:lnTo>
                  <a:lnTo>
                    <a:pt x="7533" y="7676"/>
                  </a:lnTo>
                  <a:lnTo>
                    <a:pt x="7733" y="7363"/>
                  </a:lnTo>
                  <a:lnTo>
                    <a:pt x="7926" y="7087"/>
                  </a:lnTo>
                  <a:lnTo>
                    <a:pt x="8125" y="6810"/>
                  </a:lnTo>
                  <a:lnTo>
                    <a:pt x="8325" y="6553"/>
                  </a:lnTo>
                  <a:lnTo>
                    <a:pt x="8531" y="6295"/>
                  </a:lnTo>
                  <a:lnTo>
                    <a:pt x="8737" y="6074"/>
                  </a:lnTo>
                  <a:lnTo>
                    <a:pt x="8943" y="5853"/>
                  </a:lnTo>
                  <a:lnTo>
                    <a:pt x="9155" y="5669"/>
                  </a:lnTo>
                  <a:lnTo>
                    <a:pt x="9361" y="5485"/>
                  </a:lnTo>
                  <a:lnTo>
                    <a:pt x="9580" y="5320"/>
                  </a:lnTo>
                  <a:lnTo>
                    <a:pt x="9793" y="5154"/>
                  </a:lnTo>
                  <a:lnTo>
                    <a:pt x="10005" y="5025"/>
                  </a:lnTo>
                  <a:lnTo>
                    <a:pt x="10224" y="4915"/>
                  </a:lnTo>
                  <a:lnTo>
                    <a:pt x="10443" y="4804"/>
                  </a:lnTo>
                  <a:lnTo>
                    <a:pt x="10662" y="4731"/>
                  </a:lnTo>
                  <a:lnTo>
                    <a:pt x="10887" y="4657"/>
                  </a:lnTo>
                  <a:lnTo>
                    <a:pt x="11106" y="4620"/>
                  </a:lnTo>
                  <a:lnTo>
                    <a:pt x="11331" y="4583"/>
                  </a:lnTo>
                  <a:lnTo>
                    <a:pt x="11557" y="4565"/>
                  </a:lnTo>
                  <a:lnTo>
                    <a:pt x="11776" y="4565"/>
                  </a:lnTo>
                  <a:lnTo>
                    <a:pt x="12001" y="4602"/>
                  </a:lnTo>
                  <a:lnTo>
                    <a:pt x="12226" y="4639"/>
                  </a:lnTo>
                  <a:lnTo>
                    <a:pt x="12452" y="4694"/>
                  </a:lnTo>
                  <a:lnTo>
                    <a:pt x="12677" y="4786"/>
                  </a:lnTo>
                  <a:lnTo>
                    <a:pt x="12902" y="4878"/>
                  </a:lnTo>
                  <a:lnTo>
                    <a:pt x="13128" y="5007"/>
                  </a:lnTo>
                  <a:lnTo>
                    <a:pt x="13353" y="5136"/>
                  </a:lnTo>
                  <a:lnTo>
                    <a:pt x="13482" y="5283"/>
                  </a:lnTo>
                  <a:lnTo>
                    <a:pt x="13610" y="5412"/>
                  </a:lnTo>
                  <a:lnTo>
                    <a:pt x="13739" y="5540"/>
                  </a:lnTo>
                  <a:lnTo>
                    <a:pt x="13804" y="5596"/>
                  </a:lnTo>
                  <a:lnTo>
                    <a:pt x="13868" y="5633"/>
                  </a:lnTo>
                  <a:lnTo>
                    <a:pt x="13655" y="5264"/>
                  </a:lnTo>
                  <a:lnTo>
                    <a:pt x="13443" y="4896"/>
                  </a:lnTo>
                  <a:lnTo>
                    <a:pt x="13224" y="4547"/>
                  </a:lnTo>
                  <a:lnTo>
                    <a:pt x="13005" y="4215"/>
                  </a:lnTo>
                  <a:lnTo>
                    <a:pt x="12780" y="3884"/>
                  </a:lnTo>
                  <a:lnTo>
                    <a:pt x="12555" y="3571"/>
                  </a:lnTo>
                  <a:lnTo>
                    <a:pt x="12329" y="3277"/>
                  </a:lnTo>
                  <a:lnTo>
                    <a:pt x="12104" y="2982"/>
                  </a:lnTo>
                  <a:lnTo>
                    <a:pt x="11872" y="2706"/>
                  </a:lnTo>
                  <a:lnTo>
                    <a:pt x="11640" y="2430"/>
                  </a:lnTo>
                  <a:lnTo>
                    <a:pt x="11409" y="2191"/>
                  </a:lnTo>
                  <a:lnTo>
                    <a:pt x="11177" y="1951"/>
                  </a:lnTo>
                  <a:lnTo>
                    <a:pt x="10945" y="1712"/>
                  </a:lnTo>
                  <a:lnTo>
                    <a:pt x="10707" y="1510"/>
                  </a:lnTo>
                  <a:lnTo>
                    <a:pt x="10475" y="1307"/>
                  </a:lnTo>
                  <a:lnTo>
                    <a:pt x="10237" y="1123"/>
                  </a:lnTo>
                  <a:lnTo>
                    <a:pt x="9999" y="939"/>
                  </a:lnTo>
                  <a:lnTo>
                    <a:pt x="9761" y="773"/>
                  </a:lnTo>
                  <a:lnTo>
                    <a:pt x="9529" y="645"/>
                  </a:lnTo>
                  <a:lnTo>
                    <a:pt x="9291" y="497"/>
                  </a:lnTo>
                  <a:lnTo>
                    <a:pt x="9052" y="387"/>
                  </a:lnTo>
                  <a:lnTo>
                    <a:pt x="8814" y="295"/>
                  </a:lnTo>
                  <a:lnTo>
                    <a:pt x="8576" y="203"/>
                  </a:lnTo>
                  <a:lnTo>
                    <a:pt x="8338" y="129"/>
                  </a:lnTo>
                  <a:lnTo>
                    <a:pt x="8106" y="74"/>
                  </a:lnTo>
                  <a:lnTo>
                    <a:pt x="7868" y="37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-1609825" y="-992775"/>
              <a:ext cx="342525" cy="963575"/>
            </a:xfrm>
            <a:custGeom>
              <a:avLst/>
              <a:gdLst/>
              <a:ahLst/>
              <a:cxnLst/>
              <a:rect l="l" t="t" r="r" b="b"/>
              <a:pathLst>
                <a:path w="13701" h="38543" extrusionOk="0">
                  <a:moveTo>
                    <a:pt x="6470" y="0"/>
                  </a:moveTo>
                  <a:lnTo>
                    <a:pt x="6136" y="37"/>
                  </a:lnTo>
                  <a:lnTo>
                    <a:pt x="5807" y="129"/>
                  </a:lnTo>
                  <a:lnTo>
                    <a:pt x="5479" y="258"/>
                  </a:lnTo>
                  <a:lnTo>
                    <a:pt x="5157" y="424"/>
                  </a:lnTo>
                  <a:lnTo>
                    <a:pt x="4996" y="516"/>
                  </a:lnTo>
                  <a:lnTo>
                    <a:pt x="4835" y="626"/>
                  </a:lnTo>
                  <a:lnTo>
                    <a:pt x="4674" y="755"/>
                  </a:lnTo>
                  <a:lnTo>
                    <a:pt x="4513" y="884"/>
                  </a:lnTo>
                  <a:lnTo>
                    <a:pt x="4359" y="1031"/>
                  </a:lnTo>
                  <a:lnTo>
                    <a:pt x="4204" y="1197"/>
                  </a:lnTo>
                  <a:lnTo>
                    <a:pt x="4043" y="1363"/>
                  </a:lnTo>
                  <a:lnTo>
                    <a:pt x="3889" y="1547"/>
                  </a:lnTo>
                  <a:lnTo>
                    <a:pt x="3734" y="1731"/>
                  </a:lnTo>
                  <a:lnTo>
                    <a:pt x="3586" y="1933"/>
                  </a:lnTo>
                  <a:lnTo>
                    <a:pt x="3432" y="2154"/>
                  </a:lnTo>
                  <a:lnTo>
                    <a:pt x="3284" y="2393"/>
                  </a:lnTo>
                  <a:lnTo>
                    <a:pt x="3136" y="2633"/>
                  </a:lnTo>
                  <a:lnTo>
                    <a:pt x="2988" y="2890"/>
                  </a:lnTo>
                  <a:lnTo>
                    <a:pt x="2846" y="3148"/>
                  </a:lnTo>
                  <a:lnTo>
                    <a:pt x="2704" y="3442"/>
                  </a:lnTo>
                  <a:lnTo>
                    <a:pt x="2563" y="3737"/>
                  </a:lnTo>
                  <a:lnTo>
                    <a:pt x="2421" y="4031"/>
                  </a:lnTo>
                  <a:lnTo>
                    <a:pt x="2286" y="4363"/>
                  </a:lnTo>
                  <a:lnTo>
                    <a:pt x="2144" y="4694"/>
                  </a:lnTo>
                  <a:lnTo>
                    <a:pt x="2009" y="5044"/>
                  </a:lnTo>
                  <a:lnTo>
                    <a:pt x="1880" y="5393"/>
                  </a:lnTo>
                  <a:lnTo>
                    <a:pt x="1758" y="5743"/>
                  </a:lnTo>
                  <a:lnTo>
                    <a:pt x="1642" y="6111"/>
                  </a:lnTo>
                  <a:lnTo>
                    <a:pt x="1533" y="6479"/>
                  </a:lnTo>
                  <a:lnTo>
                    <a:pt x="1423" y="6847"/>
                  </a:lnTo>
                  <a:lnTo>
                    <a:pt x="1320" y="7234"/>
                  </a:lnTo>
                  <a:lnTo>
                    <a:pt x="1217" y="7620"/>
                  </a:lnTo>
                  <a:lnTo>
                    <a:pt x="1121" y="8025"/>
                  </a:lnTo>
                  <a:lnTo>
                    <a:pt x="1030" y="8430"/>
                  </a:lnTo>
                  <a:lnTo>
                    <a:pt x="940" y="8835"/>
                  </a:lnTo>
                  <a:lnTo>
                    <a:pt x="857" y="9259"/>
                  </a:lnTo>
                  <a:lnTo>
                    <a:pt x="779" y="9682"/>
                  </a:lnTo>
                  <a:lnTo>
                    <a:pt x="702" y="10124"/>
                  </a:lnTo>
                  <a:lnTo>
                    <a:pt x="631" y="10565"/>
                  </a:lnTo>
                  <a:lnTo>
                    <a:pt x="561" y="11007"/>
                  </a:lnTo>
                  <a:lnTo>
                    <a:pt x="496" y="11449"/>
                  </a:lnTo>
                  <a:lnTo>
                    <a:pt x="438" y="11909"/>
                  </a:lnTo>
                  <a:lnTo>
                    <a:pt x="380" y="12351"/>
                  </a:lnTo>
                  <a:lnTo>
                    <a:pt x="329" y="12829"/>
                  </a:lnTo>
                  <a:lnTo>
                    <a:pt x="284" y="13289"/>
                  </a:lnTo>
                  <a:lnTo>
                    <a:pt x="239" y="13750"/>
                  </a:lnTo>
                  <a:lnTo>
                    <a:pt x="194" y="14228"/>
                  </a:lnTo>
                  <a:lnTo>
                    <a:pt x="161" y="14707"/>
                  </a:lnTo>
                  <a:lnTo>
                    <a:pt x="123" y="15185"/>
                  </a:lnTo>
                  <a:lnTo>
                    <a:pt x="97" y="15664"/>
                  </a:lnTo>
                  <a:lnTo>
                    <a:pt x="71" y="16142"/>
                  </a:lnTo>
                  <a:lnTo>
                    <a:pt x="52" y="16639"/>
                  </a:lnTo>
                  <a:lnTo>
                    <a:pt x="33" y="17118"/>
                  </a:lnTo>
                  <a:lnTo>
                    <a:pt x="20" y="17596"/>
                  </a:lnTo>
                  <a:lnTo>
                    <a:pt x="13" y="18093"/>
                  </a:lnTo>
                  <a:lnTo>
                    <a:pt x="7" y="18590"/>
                  </a:lnTo>
                  <a:lnTo>
                    <a:pt x="0" y="19069"/>
                  </a:lnTo>
                  <a:lnTo>
                    <a:pt x="7" y="19566"/>
                  </a:lnTo>
                  <a:lnTo>
                    <a:pt x="20" y="20541"/>
                  </a:lnTo>
                  <a:lnTo>
                    <a:pt x="52" y="21517"/>
                  </a:lnTo>
                  <a:lnTo>
                    <a:pt x="71" y="21995"/>
                  </a:lnTo>
                  <a:lnTo>
                    <a:pt x="97" y="22492"/>
                  </a:lnTo>
                  <a:lnTo>
                    <a:pt x="129" y="22971"/>
                  </a:lnTo>
                  <a:lnTo>
                    <a:pt x="161" y="23449"/>
                  </a:lnTo>
                  <a:lnTo>
                    <a:pt x="200" y="23928"/>
                  </a:lnTo>
                  <a:lnTo>
                    <a:pt x="239" y="24407"/>
                  </a:lnTo>
                  <a:lnTo>
                    <a:pt x="284" y="24885"/>
                  </a:lnTo>
                  <a:lnTo>
                    <a:pt x="329" y="25345"/>
                  </a:lnTo>
                  <a:lnTo>
                    <a:pt x="380" y="25805"/>
                  </a:lnTo>
                  <a:lnTo>
                    <a:pt x="438" y="26266"/>
                  </a:lnTo>
                  <a:lnTo>
                    <a:pt x="496" y="26726"/>
                  </a:lnTo>
                  <a:lnTo>
                    <a:pt x="561" y="27186"/>
                  </a:lnTo>
                  <a:lnTo>
                    <a:pt x="625" y="27628"/>
                  </a:lnTo>
                  <a:lnTo>
                    <a:pt x="696" y="28069"/>
                  </a:lnTo>
                  <a:lnTo>
                    <a:pt x="773" y="28511"/>
                  </a:lnTo>
                  <a:lnTo>
                    <a:pt x="850" y="28934"/>
                  </a:lnTo>
                  <a:lnTo>
                    <a:pt x="934" y="29358"/>
                  </a:lnTo>
                  <a:lnTo>
                    <a:pt x="1018" y="29781"/>
                  </a:lnTo>
                  <a:lnTo>
                    <a:pt x="1108" y="30186"/>
                  </a:lnTo>
                  <a:lnTo>
                    <a:pt x="1198" y="30591"/>
                  </a:lnTo>
                  <a:lnTo>
                    <a:pt x="1294" y="30996"/>
                  </a:lnTo>
                  <a:lnTo>
                    <a:pt x="1397" y="31382"/>
                  </a:lnTo>
                  <a:lnTo>
                    <a:pt x="1500" y="31769"/>
                  </a:lnTo>
                  <a:lnTo>
                    <a:pt x="1610" y="32137"/>
                  </a:lnTo>
                  <a:lnTo>
                    <a:pt x="1719" y="32505"/>
                  </a:lnTo>
                  <a:lnTo>
                    <a:pt x="1835" y="32855"/>
                  </a:lnTo>
                  <a:lnTo>
                    <a:pt x="1958" y="33205"/>
                  </a:lnTo>
                  <a:lnTo>
                    <a:pt x="2080" y="33536"/>
                  </a:lnTo>
                  <a:lnTo>
                    <a:pt x="2202" y="33867"/>
                  </a:lnTo>
                  <a:lnTo>
                    <a:pt x="2331" y="34180"/>
                  </a:lnTo>
                  <a:lnTo>
                    <a:pt x="2466" y="34493"/>
                  </a:lnTo>
                  <a:lnTo>
                    <a:pt x="2595" y="34787"/>
                  </a:lnTo>
                  <a:lnTo>
                    <a:pt x="2737" y="35064"/>
                  </a:lnTo>
                  <a:lnTo>
                    <a:pt x="2872" y="35340"/>
                  </a:lnTo>
                  <a:lnTo>
                    <a:pt x="3013" y="35597"/>
                  </a:lnTo>
                  <a:lnTo>
                    <a:pt x="3155" y="35855"/>
                  </a:lnTo>
                  <a:lnTo>
                    <a:pt x="3303" y="36094"/>
                  </a:lnTo>
                  <a:lnTo>
                    <a:pt x="3451" y="36315"/>
                  </a:lnTo>
                  <a:lnTo>
                    <a:pt x="3606" y="36536"/>
                  </a:lnTo>
                  <a:lnTo>
                    <a:pt x="3754" y="36738"/>
                  </a:lnTo>
                  <a:lnTo>
                    <a:pt x="3908" y="36941"/>
                  </a:lnTo>
                  <a:lnTo>
                    <a:pt x="4063" y="37125"/>
                  </a:lnTo>
                  <a:lnTo>
                    <a:pt x="4224" y="37291"/>
                  </a:lnTo>
                  <a:lnTo>
                    <a:pt x="4385" y="37456"/>
                  </a:lnTo>
                  <a:lnTo>
                    <a:pt x="4546" y="37604"/>
                  </a:lnTo>
                  <a:lnTo>
                    <a:pt x="4706" y="37732"/>
                  </a:lnTo>
                  <a:lnTo>
                    <a:pt x="4867" y="37861"/>
                  </a:lnTo>
                  <a:lnTo>
                    <a:pt x="5035" y="37990"/>
                  </a:lnTo>
                  <a:lnTo>
                    <a:pt x="5196" y="38082"/>
                  </a:lnTo>
                  <a:lnTo>
                    <a:pt x="5363" y="38174"/>
                  </a:lnTo>
                  <a:lnTo>
                    <a:pt x="5530" y="38266"/>
                  </a:lnTo>
                  <a:lnTo>
                    <a:pt x="5704" y="38340"/>
                  </a:lnTo>
                  <a:lnTo>
                    <a:pt x="5872" y="38395"/>
                  </a:lnTo>
                  <a:lnTo>
                    <a:pt x="6039" y="38450"/>
                  </a:lnTo>
                  <a:lnTo>
                    <a:pt x="6380" y="38524"/>
                  </a:lnTo>
                  <a:lnTo>
                    <a:pt x="6721" y="38542"/>
                  </a:lnTo>
                  <a:lnTo>
                    <a:pt x="7063" y="38524"/>
                  </a:lnTo>
                  <a:lnTo>
                    <a:pt x="7404" y="38469"/>
                  </a:lnTo>
                  <a:lnTo>
                    <a:pt x="7745" y="38358"/>
                  </a:lnTo>
                  <a:lnTo>
                    <a:pt x="8080" y="38211"/>
                  </a:lnTo>
                  <a:lnTo>
                    <a:pt x="8247" y="38119"/>
                  </a:lnTo>
                  <a:lnTo>
                    <a:pt x="8415" y="38027"/>
                  </a:lnTo>
                  <a:lnTo>
                    <a:pt x="8582" y="37898"/>
                  </a:lnTo>
                  <a:lnTo>
                    <a:pt x="8743" y="37788"/>
                  </a:lnTo>
                  <a:lnTo>
                    <a:pt x="8910" y="37659"/>
                  </a:lnTo>
                  <a:lnTo>
                    <a:pt x="9071" y="37512"/>
                  </a:lnTo>
                  <a:lnTo>
                    <a:pt x="9232" y="37346"/>
                  </a:lnTo>
                  <a:lnTo>
                    <a:pt x="9393" y="37180"/>
                  </a:lnTo>
                  <a:lnTo>
                    <a:pt x="9548" y="37015"/>
                  </a:lnTo>
                  <a:lnTo>
                    <a:pt x="9709" y="36830"/>
                  </a:lnTo>
                  <a:lnTo>
                    <a:pt x="9863" y="36628"/>
                  </a:lnTo>
                  <a:lnTo>
                    <a:pt x="10011" y="36426"/>
                  </a:lnTo>
                  <a:lnTo>
                    <a:pt x="10166" y="36205"/>
                  </a:lnTo>
                  <a:lnTo>
                    <a:pt x="10314" y="35965"/>
                  </a:lnTo>
                  <a:lnTo>
                    <a:pt x="10462" y="35726"/>
                  </a:lnTo>
                  <a:lnTo>
                    <a:pt x="10603" y="35487"/>
                  </a:lnTo>
                  <a:lnTo>
                    <a:pt x="10745" y="35211"/>
                  </a:lnTo>
                  <a:lnTo>
                    <a:pt x="10887" y="34953"/>
                  </a:lnTo>
                  <a:lnTo>
                    <a:pt x="11022" y="34659"/>
                  </a:lnTo>
                  <a:lnTo>
                    <a:pt x="11157" y="34383"/>
                  </a:lnTo>
                  <a:lnTo>
                    <a:pt x="11286" y="34070"/>
                  </a:lnTo>
                  <a:lnTo>
                    <a:pt x="11415" y="33757"/>
                  </a:lnTo>
                  <a:lnTo>
                    <a:pt x="11537" y="33425"/>
                  </a:lnTo>
                  <a:lnTo>
                    <a:pt x="11659" y="33094"/>
                  </a:lnTo>
                  <a:lnTo>
                    <a:pt x="11782" y="32763"/>
                  </a:lnTo>
                  <a:lnTo>
                    <a:pt x="11897" y="32395"/>
                  </a:lnTo>
                  <a:lnTo>
                    <a:pt x="12013" y="32027"/>
                  </a:lnTo>
                  <a:lnTo>
                    <a:pt x="12123" y="31658"/>
                  </a:lnTo>
                  <a:lnTo>
                    <a:pt x="12226" y="31272"/>
                  </a:lnTo>
                  <a:lnTo>
                    <a:pt x="12329" y="30885"/>
                  </a:lnTo>
                  <a:lnTo>
                    <a:pt x="12432" y="30499"/>
                  </a:lnTo>
                  <a:lnTo>
                    <a:pt x="12522" y="30094"/>
                  </a:lnTo>
                  <a:lnTo>
                    <a:pt x="12618" y="29689"/>
                  </a:lnTo>
                  <a:lnTo>
                    <a:pt x="12702" y="29284"/>
                  </a:lnTo>
                  <a:lnTo>
                    <a:pt x="12786" y="28879"/>
                  </a:lnTo>
                  <a:lnTo>
                    <a:pt x="12863" y="28456"/>
                  </a:lnTo>
                  <a:lnTo>
                    <a:pt x="12940" y="28051"/>
                  </a:lnTo>
                  <a:lnTo>
                    <a:pt x="13011" y="27628"/>
                  </a:lnTo>
                  <a:lnTo>
                    <a:pt x="13082" y="27204"/>
                  </a:lnTo>
                  <a:lnTo>
                    <a:pt x="13146" y="26763"/>
                  </a:lnTo>
                  <a:lnTo>
                    <a:pt x="13262" y="25897"/>
                  </a:lnTo>
                  <a:lnTo>
                    <a:pt x="13365" y="25014"/>
                  </a:lnTo>
                  <a:lnTo>
                    <a:pt x="13455" y="24130"/>
                  </a:lnTo>
                  <a:lnTo>
                    <a:pt x="13533" y="23229"/>
                  </a:lnTo>
                  <a:lnTo>
                    <a:pt x="13591" y="22308"/>
                  </a:lnTo>
                  <a:lnTo>
                    <a:pt x="13642" y="21406"/>
                  </a:lnTo>
                  <a:lnTo>
                    <a:pt x="13674" y="20486"/>
                  </a:lnTo>
                  <a:lnTo>
                    <a:pt x="13694" y="19547"/>
                  </a:lnTo>
                  <a:lnTo>
                    <a:pt x="13700" y="18627"/>
                  </a:lnTo>
                  <a:lnTo>
                    <a:pt x="13694" y="17688"/>
                  </a:lnTo>
                  <a:lnTo>
                    <a:pt x="13681" y="16768"/>
                  </a:lnTo>
                  <a:lnTo>
                    <a:pt x="13649" y="15829"/>
                  </a:lnTo>
                  <a:lnTo>
                    <a:pt x="13603" y="14909"/>
                  </a:lnTo>
                  <a:lnTo>
                    <a:pt x="13546" y="13970"/>
                  </a:lnTo>
                  <a:lnTo>
                    <a:pt x="13481" y="13050"/>
                  </a:lnTo>
                  <a:lnTo>
                    <a:pt x="13397" y="12148"/>
                  </a:lnTo>
                  <a:lnTo>
                    <a:pt x="13307" y="11246"/>
                  </a:lnTo>
                  <a:lnTo>
                    <a:pt x="13204" y="10345"/>
                  </a:lnTo>
                  <a:lnTo>
                    <a:pt x="13088" y="9461"/>
                  </a:lnTo>
                  <a:lnTo>
                    <a:pt x="12966" y="8578"/>
                  </a:lnTo>
                  <a:lnTo>
                    <a:pt x="12831" y="7713"/>
                  </a:lnTo>
                  <a:lnTo>
                    <a:pt x="12683" y="6866"/>
                  </a:lnTo>
                  <a:lnTo>
                    <a:pt x="12528" y="6038"/>
                  </a:lnTo>
                  <a:lnTo>
                    <a:pt x="12361" y="5209"/>
                  </a:lnTo>
                  <a:lnTo>
                    <a:pt x="12181" y="4418"/>
                  </a:lnTo>
                  <a:lnTo>
                    <a:pt x="12110" y="4418"/>
                  </a:lnTo>
                  <a:lnTo>
                    <a:pt x="12033" y="4381"/>
                  </a:lnTo>
                  <a:lnTo>
                    <a:pt x="11955" y="4344"/>
                  </a:lnTo>
                  <a:lnTo>
                    <a:pt x="11885" y="4289"/>
                  </a:lnTo>
                  <a:lnTo>
                    <a:pt x="11807" y="4215"/>
                  </a:lnTo>
                  <a:lnTo>
                    <a:pt x="11730" y="4142"/>
                  </a:lnTo>
                  <a:lnTo>
                    <a:pt x="11659" y="4031"/>
                  </a:lnTo>
                  <a:lnTo>
                    <a:pt x="11582" y="3921"/>
                  </a:lnTo>
                  <a:lnTo>
                    <a:pt x="11267" y="3442"/>
                  </a:lnTo>
                  <a:lnTo>
                    <a:pt x="10951" y="3001"/>
                  </a:lnTo>
                  <a:lnTo>
                    <a:pt x="10636" y="2559"/>
                  </a:lnTo>
                  <a:lnTo>
                    <a:pt x="10314" y="2172"/>
                  </a:lnTo>
                  <a:lnTo>
                    <a:pt x="9985" y="1804"/>
                  </a:lnTo>
                  <a:lnTo>
                    <a:pt x="9651" y="1455"/>
                  </a:lnTo>
                  <a:lnTo>
                    <a:pt x="9316" y="1160"/>
                  </a:lnTo>
                  <a:lnTo>
                    <a:pt x="8975" y="902"/>
                  </a:lnTo>
                  <a:lnTo>
                    <a:pt x="8923" y="1160"/>
                  </a:lnTo>
                  <a:lnTo>
                    <a:pt x="8872" y="1399"/>
                  </a:lnTo>
                  <a:lnTo>
                    <a:pt x="8807" y="1620"/>
                  </a:lnTo>
                  <a:lnTo>
                    <a:pt x="8743" y="1823"/>
                  </a:lnTo>
                  <a:lnTo>
                    <a:pt x="8672" y="2007"/>
                  </a:lnTo>
                  <a:lnTo>
                    <a:pt x="8595" y="2172"/>
                  </a:lnTo>
                  <a:lnTo>
                    <a:pt x="8518" y="2301"/>
                  </a:lnTo>
                  <a:lnTo>
                    <a:pt x="8440" y="2430"/>
                  </a:lnTo>
                  <a:lnTo>
                    <a:pt x="8357" y="2522"/>
                  </a:lnTo>
                  <a:lnTo>
                    <a:pt x="8273" y="2596"/>
                  </a:lnTo>
                  <a:lnTo>
                    <a:pt x="8189" y="2669"/>
                  </a:lnTo>
                  <a:lnTo>
                    <a:pt x="8099" y="2706"/>
                  </a:lnTo>
                  <a:lnTo>
                    <a:pt x="8015" y="2725"/>
                  </a:lnTo>
                  <a:lnTo>
                    <a:pt x="7835" y="2725"/>
                  </a:lnTo>
                  <a:lnTo>
                    <a:pt x="7752" y="2688"/>
                  </a:lnTo>
                  <a:lnTo>
                    <a:pt x="7661" y="2633"/>
                  </a:lnTo>
                  <a:lnTo>
                    <a:pt x="7578" y="2577"/>
                  </a:lnTo>
                  <a:lnTo>
                    <a:pt x="7494" y="2485"/>
                  </a:lnTo>
                  <a:lnTo>
                    <a:pt x="7417" y="2393"/>
                  </a:lnTo>
                  <a:lnTo>
                    <a:pt x="7340" y="2283"/>
                  </a:lnTo>
                  <a:lnTo>
                    <a:pt x="7269" y="2136"/>
                  </a:lnTo>
                  <a:lnTo>
                    <a:pt x="7198" y="1988"/>
                  </a:lnTo>
                  <a:lnTo>
                    <a:pt x="7127" y="1823"/>
                  </a:lnTo>
                  <a:lnTo>
                    <a:pt x="7069" y="1657"/>
                  </a:lnTo>
                  <a:lnTo>
                    <a:pt x="7011" y="1455"/>
                  </a:lnTo>
                  <a:lnTo>
                    <a:pt x="6960" y="1252"/>
                  </a:lnTo>
                  <a:lnTo>
                    <a:pt x="6915" y="1031"/>
                  </a:lnTo>
                  <a:lnTo>
                    <a:pt x="6876" y="792"/>
                  </a:lnTo>
                  <a:lnTo>
                    <a:pt x="6844" y="534"/>
                  </a:lnTo>
                  <a:lnTo>
                    <a:pt x="6818" y="277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-1545600" y="-2577975"/>
              <a:ext cx="273950" cy="1339500"/>
            </a:xfrm>
            <a:custGeom>
              <a:avLst/>
              <a:gdLst/>
              <a:ahLst/>
              <a:cxnLst/>
              <a:rect l="l" t="t" r="r" b="b"/>
              <a:pathLst>
                <a:path w="10958" h="53580" extrusionOk="0">
                  <a:moveTo>
                    <a:pt x="0" y="1"/>
                  </a:moveTo>
                  <a:lnTo>
                    <a:pt x="225" y="3148"/>
                  </a:lnTo>
                  <a:lnTo>
                    <a:pt x="438" y="6314"/>
                  </a:lnTo>
                  <a:lnTo>
                    <a:pt x="637" y="9480"/>
                  </a:lnTo>
                  <a:lnTo>
                    <a:pt x="837" y="12645"/>
                  </a:lnTo>
                  <a:lnTo>
                    <a:pt x="1024" y="15830"/>
                  </a:lnTo>
                  <a:lnTo>
                    <a:pt x="1204" y="19032"/>
                  </a:lnTo>
                  <a:lnTo>
                    <a:pt x="1378" y="22216"/>
                  </a:lnTo>
                  <a:lnTo>
                    <a:pt x="1552" y="25419"/>
                  </a:lnTo>
                  <a:lnTo>
                    <a:pt x="1880" y="31806"/>
                  </a:lnTo>
                  <a:lnTo>
                    <a:pt x="2208" y="38193"/>
                  </a:lnTo>
                  <a:lnTo>
                    <a:pt x="2543" y="44543"/>
                  </a:lnTo>
                  <a:lnTo>
                    <a:pt x="2710" y="47727"/>
                  </a:lnTo>
                  <a:lnTo>
                    <a:pt x="2891" y="50893"/>
                  </a:lnTo>
                  <a:lnTo>
                    <a:pt x="2916" y="51279"/>
                  </a:lnTo>
                  <a:lnTo>
                    <a:pt x="2929" y="51647"/>
                  </a:lnTo>
                  <a:lnTo>
                    <a:pt x="2929" y="51997"/>
                  </a:lnTo>
                  <a:lnTo>
                    <a:pt x="2923" y="52328"/>
                  </a:lnTo>
                  <a:lnTo>
                    <a:pt x="2904" y="52660"/>
                  </a:lnTo>
                  <a:lnTo>
                    <a:pt x="2878" y="52972"/>
                  </a:lnTo>
                  <a:lnTo>
                    <a:pt x="2839" y="53285"/>
                  </a:lnTo>
                  <a:lnTo>
                    <a:pt x="2801" y="53580"/>
                  </a:lnTo>
                  <a:lnTo>
                    <a:pt x="2801" y="53580"/>
                  </a:lnTo>
                  <a:lnTo>
                    <a:pt x="3084" y="53506"/>
                  </a:lnTo>
                  <a:lnTo>
                    <a:pt x="3361" y="53433"/>
                  </a:lnTo>
                  <a:lnTo>
                    <a:pt x="3637" y="53377"/>
                  </a:lnTo>
                  <a:lnTo>
                    <a:pt x="3921" y="53359"/>
                  </a:lnTo>
                  <a:lnTo>
                    <a:pt x="4204" y="53341"/>
                  </a:lnTo>
                  <a:lnTo>
                    <a:pt x="4487" y="53341"/>
                  </a:lnTo>
                  <a:lnTo>
                    <a:pt x="4777" y="53377"/>
                  </a:lnTo>
                  <a:lnTo>
                    <a:pt x="5060" y="53433"/>
                  </a:lnTo>
                  <a:lnTo>
                    <a:pt x="5376" y="50064"/>
                  </a:lnTo>
                  <a:lnTo>
                    <a:pt x="5698" y="46714"/>
                  </a:lnTo>
                  <a:lnTo>
                    <a:pt x="6032" y="43346"/>
                  </a:lnTo>
                  <a:lnTo>
                    <a:pt x="6374" y="39996"/>
                  </a:lnTo>
                  <a:lnTo>
                    <a:pt x="6728" y="36646"/>
                  </a:lnTo>
                  <a:lnTo>
                    <a:pt x="7088" y="33278"/>
                  </a:lnTo>
                  <a:lnTo>
                    <a:pt x="7455" y="29947"/>
                  </a:lnTo>
                  <a:lnTo>
                    <a:pt x="7828" y="26597"/>
                  </a:lnTo>
                  <a:lnTo>
                    <a:pt x="8208" y="23265"/>
                  </a:lnTo>
                  <a:lnTo>
                    <a:pt x="8595" y="19934"/>
                  </a:lnTo>
                  <a:lnTo>
                    <a:pt x="8981" y="16603"/>
                  </a:lnTo>
                  <a:lnTo>
                    <a:pt x="9374" y="13271"/>
                  </a:lnTo>
                  <a:lnTo>
                    <a:pt x="10165" y="6663"/>
                  </a:lnTo>
                  <a:lnTo>
                    <a:pt x="10957" y="74"/>
                  </a:lnTo>
                  <a:lnTo>
                    <a:pt x="8871" y="74"/>
                  </a:lnTo>
                  <a:lnTo>
                    <a:pt x="6644" y="37"/>
                  </a:lnTo>
                  <a:lnTo>
                    <a:pt x="442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-2025075" y="-9166800"/>
              <a:ext cx="1019625" cy="619850"/>
            </a:xfrm>
            <a:custGeom>
              <a:avLst/>
              <a:gdLst/>
              <a:ahLst/>
              <a:cxnLst/>
              <a:rect l="l" t="t" r="r" b="b"/>
              <a:pathLst>
                <a:path w="40785" h="24794" extrusionOk="0">
                  <a:moveTo>
                    <a:pt x="1" y="1"/>
                  </a:moveTo>
                  <a:lnTo>
                    <a:pt x="20" y="5836"/>
                  </a:lnTo>
                  <a:lnTo>
                    <a:pt x="27" y="11652"/>
                  </a:lnTo>
                  <a:lnTo>
                    <a:pt x="33" y="23247"/>
                  </a:lnTo>
                  <a:lnTo>
                    <a:pt x="5029" y="23542"/>
                  </a:lnTo>
                  <a:lnTo>
                    <a:pt x="10018" y="23800"/>
                  </a:lnTo>
                  <a:lnTo>
                    <a:pt x="20010" y="24315"/>
                  </a:lnTo>
                  <a:lnTo>
                    <a:pt x="22533" y="24425"/>
                  </a:lnTo>
                  <a:lnTo>
                    <a:pt x="25063" y="24517"/>
                  </a:lnTo>
                  <a:lnTo>
                    <a:pt x="27593" y="24591"/>
                  </a:lnTo>
                  <a:lnTo>
                    <a:pt x="30130" y="24646"/>
                  </a:lnTo>
                  <a:lnTo>
                    <a:pt x="35209" y="24738"/>
                  </a:lnTo>
                  <a:lnTo>
                    <a:pt x="40295" y="24794"/>
                  </a:lnTo>
                  <a:lnTo>
                    <a:pt x="40340" y="21977"/>
                  </a:lnTo>
                  <a:lnTo>
                    <a:pt x="40392" y="19161"/>
                  </a:lnTo>
                  <a:lnTo>
                    <a:pt x="40450" y="16327"/>
                  </a:lnTo>
                  <a:lnTo>
                    <a:pt x="40507" y="13511"/>
                  </a:lnTo>
                  <a:lnTo>
                    <a:pt x="40636" y="7860"/>
                  </a:lnTo>
                  <a:lnTo>
                    <a:pt x="40784" y="2210"/>
                  </a:lnTo>
                  <a:lnTo>
                    <a:pt x="39503" y="2320"/>
                  </a:lnTo>
                  <a:lnTo>
                    <a:pt x="38216" y="2394"/>
                  </a:lnTo>
                  <a:lnTo>
                    <a:pt x="36935" y="2467"/>
                  </a:lnTo>
                  <a:lnTo>
                    <a:pt x="35647" y="2523"/>
                  </a:lnTo>
                  <a:lnTo>
                    <a:pt x="34366" y="2559"/>
                  </a:lnTo>
                  <a:lnTo>
                    <a:pt x="33078" y="2578"/>
                  </a:lnTo>
                  <a:lnTo>
                    <a:pt x="30503" y="2578"/>
                  </a:lnTo>
                  <a:lnTo>
                    <a:pt x="29222" y="2559"/>
                  </a:lnTo>
                  <a:lnTo>
                    <a:pt x="27934" y="2523"/>
                  </a:lnTo>
                  <a:lnTo>
                    <a:pt x="25359" y="2430"/>
                  </a:lnTo>
                  <a:lnTo>
                    <a:pt x="22784" y="2302"/>
                  </a:lnTo>
                  <a:lnTo>
                    <a:pt x="20209" y="2136"/>
                  </a:lnTo>
                  <a:lnTo>
                    <a:pt x="17769" y="1934"/>
                  </a:lnTo>
                  <a:lnTo>
                    <a:pt x="15336" y="1713"/>
                  </a:lnTo>
                  <a:lnTo>
                    <a:pt x="12896" y="1473"/>
                  </a:lnTo>
                  <a:lnTo>
                    <a:pt x="10462" y="1197"/>
                  </a:lnTo>
                  <a:lnTo>
                    <a:pt x="5589" y="645"/>
                  </a:lnTo>
                  <a:lnTo>
                    <a:pt x="716" y="93"/>
                  </a:lnTo>
                  <a:lnTo>
                    <a:pt x="690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-1429725" y="-17399700"/>
              <a:ext cx="236925" cy="740400"/>
            </a:xfrm>
            <a:custGeom>
              <a:avLst/>
              <a:gdLst/>
              <a:ahLst/>
              <a:cxnLst/>
              <a:rect l="l" t="t" r="r" b="b"/>
              <a:pathLst>
                <a:path w="9477" h="29616" extrusionOk="0">
                  <a:moveTo>
                    <a:pt x="4629" y="0"/>
                  </a:moveTo>
                  <a:lnTo>
                    <a:pt x="4487" y="19"/>
                  </a:lnTo>
                  <a:lnTo>
                    <a:pt x="4346" y="37"/>
                  </a:lnTo>
                  <a:lnTo>
                    <a:pt x="4204" y="74"/>
                  </a:lnTo>
                  <a:lnTo>
                    <a:pt x="4063" y="129"/>
                  </a:lnTo>
                  <a:lnTo>
                    <a:pt x="3921" y="184"/>
                  </a:lnTo>
                  <a:lnTo>
                    <a:pt x="3786" y="258"/>
                  </a:lnTo>
                  <a:lnTo>
                    <a:pt x="3644" y="350"/>
                  </a:lnTo>
                  <a:lnTo>
                    <a:pt x="3509" y="442"/>
                  </a:lnTo>
                  <a:lnTo>
                    <a:pt x="3374" y="553"/>
                  </a:lnTo>
                  <a:lnTo>
                    <a:pt x="3239" y="681"/>
                  </a:lnTo>
                  <a:lnTo>
                    <a:pt x="3103" y="829"/>
                  </a:lnTo>
                  <a:lnTo>
                    <a:pt x="2975" y="976"/>
                  </a:lnTo>
                  <a:lnTo>
                    <a:pt x="2839" y="1123"/>
                  </a:lnTo>
                  <a:lnTo>
                    <a:pt x="2711" y="1289"/>
                  </a:lnTo>
                  <a:lnTo>
                    <a:pt x="2588" y="1473"/>
                  </a:lnTo>
                  <a:lnTo>
                    <a:pt x="2460" y="1675"/>
                  </a:lnTo>
                  <a:lnTo>
                    <a:pt x="2337" y="1878"/>
                  </a:lnTo>
                  <a:lnTo>
                    <a:pt x="2215" y="2080"/>
                  </a:lnTo>
                  <a:lnTo>
                    <a:pt x="2099" y="2301"/>
                  </a:lnTo>
                  <a:lnTo>
                    <a:pt x="1983" y="2540"/>
                  </a:lnTo>
                  <a:lnTo>
                    <a:pt x="1867" y="2780"/>
                  </a:lnTo>
                  <a:lnTo>
                    <a:pt x="1758" y="3037"/>
                  </a:lnTo>
                  <a:lnTo>
                    <a:pt x="1648" y="3295"/>
                  </a:lnTo>
                  <a:lnTo>
                    <a:pt x="1539" y="3571"/>
                  </a:lnTo>
                  <a:lnTo>
                    <a:pt x="1436" y="3847"/>
                  </a:lnTo>
                  <a:lnTo>
                    <a:pt x="1333" y="4142"/>
                  </a:lnTo>
                  <a:lnTo>
                    <a:pt x="1236" y="4436"/>
                  </a:lnTo>
                  <a:lnTo>
                    <a:pt x="1140" y="4749"/>
                  </a:lnTo>
                  <a:lnTo>
                    <a:pt x="1050" y="5062"/>
                  </a:lnTo>
                  <a:lnTo>
                    <a:pt x="960" y="5375"/>
                  </a:lnTo>
                  <a:lnTo>
                    <a:pt x="876" y="5706"/>
                  </a:lnTo>
                  <a:lnTo>
                    <a:pt x="792" y="6038"/>
                  </a:lnTo>
                  <a:lnTo>
                    <a:pt x="715" y="6387"/>
                  </a:lnTo>
                  <a:lnTo>
                    <a:pt x="638" y="6737"/>
                  </a:lnTo>
                  <a:lnTo>
                    <a:pt x="567" y="7087"/>
                  </a:lnTo>
                  <a:lnTo>
                    <a:pt x="496" y="7455"/>
                  </a:lnTo>
                  <a:lnTo>
                    <a:pt x="438" y="7823"/>
                  </a:lnTo>
                  <a:lnTo>
                    <a:pt x="374" y="8209"/>
                  </a:lnTo>
                  <a:lnTo>
                    <a:pt x="322" y="8596"/>
                  </a:lnTo>
                  <a:lnTo>
                    <a:pt x="264" y="8982"/>
                  </a:lnTo>
                  <a:lnTo>
                    <a:pt x="219" y="9369"/>
                  </a:lnTo>
                  <a:lnTo>
                    <a:pt x="174" y="9774"/>
                  </a:lnTo>
                  <a:lnTo>
                    <a:pt x="136" y="10179"/>
                  </a:lnTo>
                  <a:lnTo>
                    <a:pt x="103" y="10584"/>
                  </a:lnTo>
                  <a:lnTo>
                    <a:pt x="71" y="11007"/>
                  </a:lnTo>
                  <a:lnTo>
                    <a:pt x="52" y="11430"/>
                  </a:lnTo>
                  <a:lnTo>
                    <a:pt x="26" y="11854"/>
                  </a:lnTo>
                  <a:lnTo>
                    <a:pt x="13" y="12277"/>
                  </a:lnTo>
                  <a:lnTo>
                    <a:pt x="0" y="12700"/>
                  </a:lnTo>
                  <a:lnTo>
                    <a:pt x="0" y="13142"/>
                  </a:lnTo>
                  <a:lnTo>
                    <a:pt x="0" y="13584"/>
                  </a:lnTo>
                  <a:lnTo>
                    <a:pt x="7" y="14026"/>
                  </a:lnTo>
                  <a:lnTo>
                    <a:pt x="13" y="14467"/>
                  </a:lnTo>
                  <a:lnTo>
                    <a:pt x="33" y="14891"/>
                  </a:lnTo>
                  <a:lnTo>
                    <a:pt x="52" y="15314"/>
                  </a:lnTo>
                  <a:lnTo>
                    <a:pt x="71" y="15719"/>
                  </a:lnTo>
                  <a:lnTo>
                    <a:pt x="97" y="16124"/>
                  </a:lnTo>
                  <a:lnTo>
                    <a:pt x="129" y="16529"/>
                  </a:lnTo>
                  <a:lnTo>
                    <a:pt x="168" y="16915"/>
                  </a:lnTo>
                  <a:lnTo>
                    <a:pt x="206" y="17283"/>
                  </a:lnTo>
                  <a:lnTo>
                    <a:pt x="245" y="17670"/>
                  </a:lnTo>
                  <a:lnTo>
                    <a:pt x="290" y="18038"/>
                  </a:lnTo>
                  <a:lnTo>
                    <a:pt x="342" y="18388"/>
                  </a:lnTo>
                  <a:lnTo>
                    <a:pt x="393" y="18738"/>
                  </a:lnTo>
                  <a:lnTo>
                    <a:pt x="451" y="19087"/>
                  </a:lnTo>
                  <a:lnTo>
                    <a:pt x="509" y="19419"/>
                  </a:lnTo>
                  <a:lnTo>
                    <a:pt x="573" y="19750"/>
                  </a:lnTo>
                  <a:lnTo>
                    <a:pt x="638" y="20081"/>
                  </a:lnTo>
                  <a:lnTo>
                    <a:pt x="708" y="20394"/>
                  </a:lnTo>
                  <a:lnTo>
                    <a:pt x="857" y="21001"/>
                  </a:lnTo>
                  <a:lnTo>
                    <a:pt x="1017" y="21590"/>
                  </a:lnTo>
                  <a:lnTo>
                    <a:pt x="1185" y="22161"/>
                  </a:lnTo>
                  <a:lnTo>
                    <a:pt x="1365" y="22695"/>
                  </a:lnTo>
                  <a:lnTo>
                    <a:pt x="1558" y="23210"/>
                  </a:lnTo>
                  <a:lnTo>
                    <a:pt x="1758" y="23707"/>
                  </a:lnTo>
                  <a:lnTo>
                    <a:pt x="1964" y="24167"/>
                  </a:lnTo>
                  <a:lnTo>
                    <a:pt x="2176" y="24627"/>
                  </a:lnTo>
                  <a:lnTo>
                    <a:pt x="2402" y="25051"/>
                  </a:lnTo>
                  <a:lnTo>
                    <a:pt x="2627" y="25474"/>
                  </a:lnTo>
                  <a:lnTo>
                    <a:pt x="2865" y="25861"/>
                  </a:lnTo>
                  <a:lnTo>
                    <a:pt x="3103" y="26229"/>
                  </a:lnTo>
                  <a:lnTo>
                    <a:pt x="3348" y="26578"/>
                  </a:lnTo>
                  <a:lnTo>
                    <a:pt x="3599" y="26928"/>
                  </a:lnTo>
                  <a:lnTo>
                    <a:pt x="3850" y="27241"/>
                  </a:lnTo>
                  <a:lnTo>
                    <a:pt x="4108" y="27554"/>
                  </a:lnTo>
                  <a:lnTo>
                    <a:pt x="4365" y="27848"/>
                  </a:lnTo>
                  <a:lnTo>
                    <a:pt x="4623" y="28143"/>
                  </a:lnTo>
                  <a:lnTo>
                    <a:pt x="4880" y="28401"/>
                  </a:lnTo>
                  <a:lnTo>
                    <a:pt x="5402" y="28916"/>
                  </a:lnTo>
                  <a:lnTo>
                    <a:pt x="5923" y="29376"/>
                  </a:lnTo>
                  <a:lnTo>
                    <a:pt x="5942" y="29376"/>
                  </a:lnTo>
                  <a:lnTo>
                    <a:pt x="5968" y="29394"/>
                  </a:lnTo>
                  <a:lnTo>
                    <a:pt x="6007" y="29468"/>
                  </a:lnTo>
                  <a:lnTo>
                    <a:pt x="6052" y="29542"/>
                  </a:lnTo>
                  <a:lnTo>
                    <a:pt x="6097" y="29615"/>
                  </a:lnTo>
                  <a:lnTo>
                    <a:pt x="6367" y="29174"/>
                  </a:lnTo>
                  <a:lnTo>
                    <a:pt x="6638" y="28695"/>
                  </a:lnTo>
                  <a:lnTo>
                    <a:pt x="6902" y="28198"/>
                  </a:lnTo>
                  <a:lnTo>
                    <a:pt x="7153" y="27664"/>
                  </a:lnTo>
                  <a:lnTo>
                    <a:pt x="7397" y="27094"/>
                  </a:lnTo>
                  <a:lnTo>
                    <a:pt x="7636" y="26505"/>
                  </a:lnTo>
                  <a:lnTo>
                    <a:pt x="7745" y="26192"/>
                  </a:lnTo>
                  <a:lnTo>
                    <a:pt x="7861" y="25879"/>
                  </a:lnTo>
                  <a:lnTo>
                    <a:pt x="7964" y="25548"/>
                  </a:lnTo>
                  <a:lnTo>
                    <a:pt x="8073" y="25216"/>
                  </a:lnTo>
                  <a:lnTo>
                    <a:pt x="8176" y="24885"/>
                  </a:lnTo>
                  <a:lnTo>
                    <a:pt x="8273" y="24535"/>
                  </a:lnTo>
                  <a:lnTo>
                    <a:pt x="8369" y="24167"/>
                  </a:lnTo>
                  <a:lnTo>
                    <a:pt x="8466" y="23799"/>
                  </a:lnTo>
                  <a:lnTo>
                    <a:pt x="8556" y="23431"/>
                  </a:lnTo>
                  <a:lnTo>
                    <a:pt x="8640" y="23044"/>
                  </a:lnTo>
                  <a:lnTo>
                    <a:pt x="8724" y="22658"/>
                  </a:lnTo>
                  <a:lnTo>
                    <a:pt x="8801" y="22253"/>
                  </a:lnTo>
                  <a:lnTo>
                    <a:pt x="8878" y="21848"/>
                  </a:lnTo>
                  <a:lnTo>
                    <a:pt x="8949" y="21425"/>
                  </a:lnTo>
                  <a:lnTo>
                    <a:pt x="9020" y="21001"/>
                  </a:lnTo>
                  <a:lnTo>
                    <a:pt x="9084" y="20560"/>
                  </a:lnTo>
                  <a:lnTo>
                    <a:pt x="9142" y="20118"/>
                  </a:lnTo>
                  <a:lnTo>
                    <a:pt x="9200" y="19676"/>
                  </a:lnTo>
                  <a:lnTo>
                    <a:pt x="9251" y="19198"/>
                  </a:lnTo>
                  <a:lnTo>
                    <a:pt x="9296" y="18738"/>
                  </a:lnTo>
                  <a:lnTo>
                    <a:pt x="9354" y="18093"/>
                  </a:lnTo>
                  <a:lnTo>
                    <a:pt x="9399" y="17449"/>
                  </a:lnTo>
                  <a:lnTo>
                    <a:pt x="9438" y="16787"/>
                  </a:lnTo>
                  <a:lnTo>
                    <a:pt x="9457" y="16142"/>
                  </a:lnTo>
                  <a:lnTo>
                    <a:pt x="9470" y="15480"/>
                  </a:lnTo>
                  <a:lnTo>
                    <a:pt x="9477" y="14835"/>
                  </a:lnTo>
                  <a:lnTo>
                    <a:pt x="9470" y="14191"/>
                  </a:lnTo>
                  <a:lnTo>
                    <a:pt x="9451" y="13529"/>
                  </a:lnTo>
                  <a:lnTo>
                    <a:pt x="9425" y="12903"/>
                  </a:lnTo>
                  <a:lnTo>
                    <a:pt x="9393" y="12259"/>
                  </a:lnTo>
                  <a:lnTo>
                    <a:pt x="9342" y="11614"/>
                  </a:lnTo>
                  <a:lnTo>
                    <a:pt x="9290" y="10989"/>
                  </a:lnTo>
                  <a:lnTo>
                    <a:pt x="9226" y="10381"/>
                  </a:lnTo>
                  <a:lnTo>
                    <a:pt x="9155" y="9755"/>
                  </a:lnTo>
                  <a:lnTo>
                    <a:pt x="9071" y="9167"/>
                  </a:lnTo>
                  <a:lnTo>
                    <a:pt x="8981" y="8578"/>
                  </a:lnTo>
                  <a:lnTo>
                    <a:pt x="8884" y="7989"/>
                  </a:lnTo>
                  <a:lnTo>
                    <a:pt x="8775" y="7418"/>
                  </a:lnTo>
                  <a:lnTo>
                    <a:pt x="8659" y="6866"/>
                  </a:lnTo>
                  <a:lnTo>
                    <a:pt x="8537" y="6314"/>
                  </a:lnTo>
                  <a:lnTo>
                    <a:pt x="8408" y="5798"/>
                  </a:lnTo>
                  <a:lnTo>
                    <a:pt x="8266" y="5283"/>
                  </a:lnTo>
                  <a:lnTo>
                    <a:pt x="8118" y="4786"/>
                  </a:lnTo>
                  <a:lnTo>
                    <a:pt x="7970" y="4307"/>
                  </a:lnTo>
                  <a:lnTo>
                    <a:pt x="7809" y="3847"/>
                  </a:lnTo>
                  <a:lnTo>
                    <a:pt x="7642" y="3405"/>
                  </a:lnTo>
                  <a:lnTo>
                    <a:pt x="7462" y="2982"/>
                  </a:lnTo>
                  <a:lnTo>
                    <a:pt x="7281" y="2596"/>
                  </a:lnTo>
                  <a:lnTo>
                    <a:pt x="7095" y="2209"/>
                  </a:lnTo>
                  <a:lnTo>
                    <a:pt x="6902" y="1859"/>
                  </a:lnTo>
                  <a:lnTo>
                    <a:pt x="6702" y="1528"/>
                  </a:lnTo>
                  <a:lnTo>
                    <a:pt x="6496" y="1234"/>
                  </a:lnTo>
                  <a:lnTo>
                    <a:pt x="6354" y="1031"/>
                  </a:lnTo>
                  <a:lnTo>
                    <a:pt x="6213" y="865"/>
                  </a:lnTo>
                  <a:lnTo>
                    <a:pt x="6071" y="718"/>
                  </a:lnTo>
                  <a:lnTo>
                    <a:pt x="5923" y="571"/>
                  </a:lnTo>
                  <a:lnTo>
                    <a:pt x="5781" y="442"/>
                  </a:lnTo>
                  <a:lnTo>
                    <a:pt x="5640" y="350"/>
                  </a:lnTo>
                  <a:lnTo>
                    <a:pt x="5492" y="258"/>
                  </a:lnTo>
                  <a:lnTo>
                    <a:pt x="5350" y="166"/>
                  </a:lnTo>
                  <a:lnTo>
                    <a:pt x="5208" y="111"/>
                  </a:lnTo>
                  <a:lnTo>
                    <a:pt x="5060" y="56"/>
                  </a:lnTo>
                  <a:lnTo>
                    <a:pt x="4919" y="37"/>
                  </a:lnTo>
                  <a:lnTo>
                    <a:pt x="4777" y="19"/>
                  </a:lnTo>
                  <a:lnTo>
                    <a:pt x="4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-2824150" y="-15411425"/>
              <a:ext cx="2648525" cy="2072075"/>
            </a:xfrm>
            <a:custGeom>
              <a:avLst/>
              <a:gdLst/>
              <a:ahLst/>
              <a:cxnLst/>
              <a:rect l="l" t="t" r="r" b="b"/>
              <a:pathLst>
                <a:path w="105941" h="82883" extrusionOk="0">
                  <a:moveTo>
                    <a:pt x="0" y="1"/>
                  </a:moveTo>
                  <a:lnTo>
                    <a:pt x="219" y="4584"/>
                  </a:lnTo>
                  <a:lnTo>
                    <a:pt x="425" y="9204"/>
                  </a:lnTo>
                  <a:lnTo>
                    <a:pt x="625" y="13824"/>
                  </a:lnTo>
                  <a:lnTo>
                    <a:pt x="805" y="18480"/>
                  </a:lnTo>
                  <a:lnTo>
                    <a:pt x="889" y="20818"/>
                  </a:lnTo>
                  <a:lnTo>
                    <a:pt x="973" y="23155"/>
                  </a:lnTo>
                  <a:lnTo>
                    <a:pt x="1050" y="25493"/>
                  </a:lnTo>
                  <a:lnTo>
                    <a:pt x="1121" y="27849"/>
                  </a:lnTo>
                  <a:lnTo>
                    <a:pt x="1191" y="30186"/>
                  </a:lnTo>
                  <a:lnTo>
                    <a:pt x="1256" y="32524"/>
                  </a:lnTo>
                  <a:lnTo>
                    <a:pt x="1314" y="34880"/>
                  </a:lnTo>
                  <a:lnTo>
                    <a:pt x="1372" y="37217"/>
                  </a:lnTo>
                  <a:lnTo>
                    <a:pt x="1494" y="36923"/>
                  </a:lnTo>
                  <a:lnTo>
                    <a:pt x="1623" y="36647"/>
                  </a:lnTo>
                  <a:lnTo>
                    <a:pt x="1758" y="36389"/>
                  </a:lnTo>
                  <a:lnTo>
                    <a:pt x="1900" y="36168"/>
                  </a:lnTo>
                  <a:lnTo>
                    <a:pt x="2054" y="35966"/>
                  </a:lnTo>
                  <a:lnTo>
                    <a:pt x="2131" y="35874"/>
                  </a:lnTo>
                  <a:lnTo>
                    <a:pt x="2215" y="35800"/>
                  </a:lnTo>
                  <a:lnTo>
                    <a:pt x="2299" y="35727"/>
                  </a:lnTo>
                  <a:lnTo>
                    <a:pt x="2389" y="35671"/>
                  </a:lnTo>
                  <a:lnTo>
                    <a:pt x="2479" y="35616"/>
                  </a:lnTo>
                  <a:lnTo>
                    <a:pt x="2576" y="35579"/>
                  </a:lnTo>
                  <a:lnTo>
                    <a:pt x="5968" y="34493"/>
                  </a:lnTo>
                  <a:lnTo>
                    <a:pt x="9374" y="33426"/>
                  </a:lnTo>
                  <a:lnTo>
                    <a:pt x="16166" y="31328"/>
                  </a:lnTo>
                  <a:lnTo>
                    <a:pt x="16269" y="31309"/>
                  </a:lnTo>
                  <a:lnTo>
                    <a:pt x="16372" y="31309"/>
                  </a:lnTo>
                  <a:lnTo>
                    <a:pt x="16475" y="31328"/>
                  </a:lnTo>
                  <a:lnTo>
                    <a:pt x="16571" y="31364"/>
                  </a:lnTo>
                  <a:lnTo>
                    <a:pt x="16668" y="31420"/>
                  </a:lnTo>
                  <a:lnTo>
                    <a:pt x="16758" y="31493"/>
                  </a:lnTo>
                  <a:lnTo>
                    <a:pt x="16848" y="31585"/>
                  </a:lnTo>
                  <a:lnTo>
                    <a:pt x="16938" y="31677"/>
                  </a:lnTo>
                  <a:lnTo>
                    <a:pt x="17022" y="31806"/>
                  </a:lnTo>
                  <a:lnTo>
                    <a:pt x="17106" y="31935"/>
                  </a:lnTo>
                  <a:lnTo>
                    <a:pt x="17183" y="32082"/>
                  </a:lnTo>
                  <a:lnTo>
                    <a:pt x="17260" y="32229"/>
                  </a:lnTo>
                  <a:lnTo>
                    <a:pt x="17337" y="32413"/>
                  </a:lnTo>
                  <a:lnTo>
                    <a:pt x="17408" y="32598"/>
                  </a:lnTo>
                  <a:lnTo>
                    <a:pt x="17479" y="32782"/>
                  </a:lnTo>
                  <a:lnTo>
                    <a:pt x="17543" y="32984"/>
                  </a:lnTo>
                  <a:lnTo>
                    <a:pt x="17608" y="33187"/>
                  </a:lnTo>
                  <a:lnTo>
                    <a:pt x="17666" y="33407"/>
                  </a:lnTo>
                  <a:lnTo>
                    <a:pt x="17724" y="33628"/>
                  </a:lnTo>
                  <a:lnTo>
                    <a:pt x="17775" y="33868"/>
                  </a:lnTo>
                  <a:lnTo>
                    <a:pt x="17872" y="34346"/>
                  </a:lnTo>
                  <a:lnTo>
                    <a:pt x="17955" y="34843"/>
                  </a:lnTo>
                  <a:lnTo>
                    <a:pt x="18026" y="35358"/>
                  </a:lnTo>
                  <a:lnTo>
                    <a:pt x="18078" y="35874"/>
                  </a:lnTo>
                  <a:lnTo>
                    <a:pt x="18116" y="36389"/>
                  </a:lnTo>
                  <a:lnTo>
                    <a:pt x="18142" y="36904"/>
                  </a:lnTo>
                  <a:lnTo>
                    <a:pt x="18219" y="39408"/>
                  </a:lnTo>
                  <a:lnTo>
                    <a:pt x="18297" y="41874"/>
                  </a:lnTo>
                  <a:lnTo>
                    <a:pt x="18393" y="44340"/>
                  </a:lnTo>
                  <a:lnTo>
                    <a:pt x="18490" y="46770"/>
                  </a:lnTo>
                  <a:lnTo>
                    <a:pt x="18599" y="49200"/>
                  </a:lnTo>
                  <a:lnTo>
                    <a:pt x="18715" y="51592"/>
                  </a:lnTo>
                  <a:lnTo>
                    <a:pt x="18837" y="53985"/>
                  </a:lnTo>
                  <a:lnTo>
                    <a:pt x="18973" y="56359"/>
                  </a:lnTo>
                  <a:lnTo>
                    <a:pt x="19114" y="58715"/>
                  </a:lnTo>
                  <a:lnTo>
                    <a:pt x="19262" y="61071"/>
                  </a:lnTo>
                  <a:lnTo>
                    <a:pt x="19417" y="63409"/>
                  </a:lnTo>
                  <a:lnTo>
                    <a:pt x="19584" y="65746"/>
                  </a:lnTo>
                  <a:lnTo>
                    <a:pt x="19758" y="68066"/>
                  </a:lnTo>
                  <a:lnTo>
                    <a:pt x="19938" y="70385"/>
                  </a:lnTo>
                  <a:lnTo>
                    <a:pt x="20125" y="72704"/>
                  </a:lnTo>
                  <a:lnTo>
                    <a:pt x="20318" y="75023"/>
                  </a:lnTo>
                  <a:lnTo>
                    <a:pt x="20518" y="72004"/>
                  </a:lnTo>
                  <a:lnTo>
                    <a:pt x="20717" y="68967"/>
                  </a:lnTo>
                  <a:lnTo>
                    <a:pt x="20904" y="65949"/>
                  </a:lnTo>
                  <a:lnTo>
                    <a:pt x="21091" y="62912"/>
                  </a:lnTo>
                  <a:lnTo>
                    <a:pt x="21271" y="59875"/>
                  </a:lnTo>
                  <a:lnTo>
                    <a:pt x="21445" y="56820"/>
                  </a:lnTo>
                  <a:lnTo>
                    <a:pt x="21612" y="53783"/>
                  </a:lnTo>
                  <a:lnTo>
                    <a:pt x="21773" y="50727"/>
                  </a:lnTo>
                  <a:lnTo>
                    <a:pt x="21928" y="47672"/>
                  </a:lnTo>
                  <a:lnTo>
                    <a:pt x="22076" y="44617"/>
                  </a:lnTo>
                  <a:lnTo>
                    <a:pt x="22217" y="41543"/>
                  </a:lnTo>
                  <a:lnTo>
                    <a:pt x="22352" y="38487"/>
                  </a:lnTo>
                  <a:lnTo>
                    <a:pt x="22488" y="35414"/>
                  </a:lnTo>
                  <a:lnTo>
                    <a:pt x="22610" y="32340"/>
                  </a:lnTo>
                  <a:lnTo>
                    <a:pt x="22726" y="29266"/>
                  </a:lnTo>
                  <a:lnTo>
                    <a:pt x="22835" y="26174"/>
                  </a:lnTo>
                  <a:lnTo>
                    <a:pt x="22848" y="25898"/>
                  </a:lnTo>
                  <a:lnTo>
                    <a:pt x="22867" y="25622"/>
                  </a:lnTo>
                  <a:lnTo>
                    <a:pt x="22887" y="25364"/>
                  </a:lnTo>
                  <a:lnTo>
                    <a:pt x="22906" y="25106"/>
                  </a:lnTo>
                  <a:lnTo>
                    <a:pt x="22938" y="24849"/>
                  </a:lnTo>
                  <a:lnTo>
                    <a:pt x="22964" y="24591"/>
                  </a:lnTo>
                  <a:lnTo>
                    <a:pt x="23035" y="24131"/>
                  </a:lnTo>
                  <a:lnTo>
                    <a:pt x="23118" y="23689"/>
                  </a:lnTo>
                  <a:lnTo>
                    <a:pt x="23209" y="23284"/>
                  </a:lnTo>
                  <a:lnTo>
                    <a:pt x="23312" y="22898"/>
                  </a:lnTo>
                  <a:lnTo>
                    <a:pt x="23421" y="22548"/>
                  </a:lnTo>
                  <a:lnTo>
                    <a:pt x="23543" y="22217"/>
                  </a:lnTo>
                  <a:lnTo>
                    <a:pt x="23666" y="21941"/>
                  </a:lnTo>
                  <a:lnTo>
                    <a:pt x="23801" y="21683"/>
                  </a:lnTo>
                  <a:lnTo>
                    <a:pt x="23943" y="21462"/>
                  </a:lnTo>
                  <a:lnTo>
                    <a:pt x="24084" y="21260"/>
                  </a:lnTo>
                  <a:lnTo>
                    <a:pt x="24232" y="21112"/>
                  </a:lnTo>
                  <a:lnTo>
                    <a:pt x="24387" y="20983"/>
                  </a:lnTo>
                  <a:lnTo>
                    <a:pt x="24541" y="20910"/>
                  </a:lnTo>
                  <a:lnTo>
                    <a:pt x="24696" y="20855"/>
                  </a:lnTo>
                  <a:lnTo>
                    <a:pt x="24850" y="20836"/>
                  </a:lnTo>
                  <a:lnTo>
                    <a:pt x="25005" y="20855"/>
                  </a:lnTo>
                  <a:lnTo>
                    <a:pt x="25159" y="20910"/>
                  </a:lnTo>
                  <a:lnTo>
                    <a:pt x="25307" y="21002"/>
                  </a:lnTo>
                  <a:lnTo>
                    <a:pt x="25455" y="21149"/>
                  </a:lnTo>
                  <a:lnTo>
                    <a:pt x="25603" y="21315"/>
                  </a:lnTo>
                  <a:lnTo>
                    <a:pt x="25739" y="21536"/>
                  </a:lnTo>
                  <a:lnTo>
                    <a:pt x="25874" y="21775"/>
                  </a:lnTo>
                  <a:lnTo>
                    <a:pt x="25938" y="21922"/>
                  </a:lnTo>
                  <a:lnTo>
                    <a:pt x="26003" y="22069"/>
                  </a:lnTo>
                  <a:lnTo>
                    <a:pt x="26067" y="22235"/>
                  </a:lnTo>
                  <a:lnTo>
                    <a:pt x="26125" y="22401"/>
                  </a:lnTo>
                  <a:lnTo>
                    <a:pt x="26183" y="22585"/>
                  </a:lnTo>
                  <a:lnTo>
                    <a:pt x="26234" y="22787"/>
                  </a:lnTo>
                  <a:lnTo>
                    <a:pt x="26286" y="22990"/>
                  </a:lnTo>
                  <a:lnTo>
                    <a:pt x="26337" y="23192"/>
                  </a:lnTo>
                  <a:lnTo>
                    <a:pt x="26389" y="23431"/>
                  </a:lnTo>
                  <a:lnTo>
                    <a:pt x="26434" y="23652"/>
                  </a:lnTo>
                  <a:lnTo>
                    <a:pt x="26473" y="23910"/>
                  </a:lnTo>
                  <a:lnTo>
                    <a:pt x="26518" y="24168"/>
                  </a:lnTo>
                  <a:lnTo>
                    <a:pt x="26550" y="24425"/>
                  </a:lnTo>
                  <a:lnTo>
                    <a:pt x="26582" y="24701"/>
                  </a:lnTo>
                  <a:lnTo>
                    <a:pt x="27297" y="30739"/>
                  </a:lnTo>
                  <a:lnTo>
                    <a:pt x="28011" y="36776"/>
                  </a:lnTo>
                  <a:lnTo>
                    <a:pt x="28726" y="42813"/>
                  </a:lnTo>
                  <a:lnTo>
                    <a:pt x="29447" y="48831"/>
                  </a:lnTo>
                  <a:lnTo>
                    <a:pt x="30174" y="54850"/>
                  </a:lnTo>
                  <a:lnTo>
                    <a:pt x="30908" y="60869"/>
                  </a:lnTo>
                  <a:lnTo>
                    <a:pt x="31649" y="66888"/>
                  </a:lnTo>
                  <a:lnTo>
                    <a:pt x="32395" y="72906"/>
                  </a:lnTo>
                  <a:lnTo>
                    <a:pt x="33000" y="63777"/>
                  </a:lnTo>
                  <a:lnTo>
                    <a:pt x="33309" y="59212"/>
                  </a:lnTo>
                  <a:lnTo>
                    <a:pt x="33625" y="54648"/>
                  </a:lnTo>
                  <a:lnTo>
                    <a:pt x="33625" y="54372"/>
                  </a:lnTo>
                  <a:lnTo>
                    <a:pt x="33625" y="54077"/>
                  </a:lnTo>
                  <a:lnTo>
                    <a:pt x="33638" y="53801"/>
                  </a:lnTo>
                  <a:lnTo>
                    <a:pt x="33651" y="53543"/>
                  </a:lnTo>
                  <a:lnTo>
                    <a:pt x="33670" y="53267"/>
                  </a:lnTo>
                  <a:lnTo>
                    <a:pt x="33696" y="53010"/>
                  </a:lnTo>
                  <a:lnTo>
                    <a:pt x="33722" y="52770"/>
                  </a:lnTo>
                  <a:lnTo>
                    <a:pt x="33760" y="52513"/>
                  </a:lnTo>
                  <a:lnTo>
                    <a:pt x="33799" y="52292"/>
                  </a:lnTo>
                  <a:lnTo>
                    <a:pt x="33844" y="52052"/>
                  </a:lnTo>
                  <a:lnTo>
                    <a:pt x="33889" y="51832"/>
                  </a:lnTo>
                  <a:lnTo>
                    <a:pt x="33940" y="51629"/>
                  </a:lnTo>
                  <a:lnTo>
                    <a:pt x="33998" y="51408"/>
                  </a:lnTo>
                  <a:lnTo>
                    <a:pt x="34056" y="51224"/>
                  </a:lnTo>
                  <a:lnTo>
                    <a:pt x="34121" y="51022"/>
                  </a:lnTo>
                  <a:lnTo>
                    <a:pt x="34185" y="50856"/>
                  </a:lnTo>
                  <a:lnTo>
                    <a:pt x="34249" y="50672"/>
                  </a:lnTo>
                  <a:lnTo>
                    <a:pt x="34320" y="50506"/>
                  </a:lnTo>
                  <a:lnTo>
                    <a:pt x="34397" y="50359"/>
                  </a:lnTo>
                  <a:lnTo>
                    <a:pt x="34475" y="50212"/>
                  </a:lnTo>
                  <a:lnTo>
                    <a:pt x="34552" y="50083"/>
                  </a:lnTo>
                  <a:lnTo>
                    <a:pt x="34636" y="49954"/>
                  </a:lnTo>
                  <a:lnTo>
                    <a:pt x="34803" y="49733"/>
                  </a:lnTo>
                  <a:lnTo>
                    <a:pt x="34970" y="49549"/>
                  </a:lnTo>
                  <a:lnTo>
                    <a:pt x="35151" y="49402"/>
                  </a:lnTo>
                  <a:lnTo>
                    <a:pt x="35241" y="49347"/>
                  </a:lnTo>
                  <a:lnTo>
                    <a:pt x="35331" y="49310"/>
                  </a:lnTo>
                  <a:lnTo>
                    <a:pt x="35421" y="49273"/>
                  </a:lnTo>
                  <a:lnTo>
                    <a:pt x="35511" y="49255"/>
                  </a:lnTo>
                  <a:lnTo>
                    <a:pt x="40771" y="47985"/>
                  </a:lnTo>
                  <a:lnTo>
                    <a:pt x="46031" y="46715"/>
                  </a:lnTo>
                  <a:lnTo>
                    <a:pt x="51290" y="45463"/>
                  </a:lnTo>
                  <a:lnTo>
                    <a:pt x="56550" y="44175"/>
                  </a:lnTo>
                  <a:lnTo>
                    <a:pt x="56704" y="44175"/>
                  </a:lnTo>
                  <a:lnTo>
                    <a:pt x="56782" y="44193"/>
                  </a:lnTo>
                  <a:lnTo>
                    <a:pt x="56859" y="44212"/>
                  </a:lnTo>
                  <a:lnTo>
                    <a:pt x="56930" y="44248"/>
                  </a:lnTo>
                  <a:lnTo>
                    <a:pt x="57007" y="44304"/>
                  </a:lnTo>
                  <a:lnTo>
                    <a:pt x="57155" y="44432"/>
                  </a:lnTo>
                  <a:lnTo>
                    <a:pt x="57297" y="44598"/>
                  </a:lnTo>
                  <a:lnTo>
                    <a:pt x="57432" y="44819"/>
                  </a:lnTo>
                  <a:lnTo>
                    <a:pt x="57567" y="45040"/>
                  </a:lnTo>
                  <a:lnTo>
                    <a:pt x="57689" y="45316"/>
                  </a:lnTo>
                  <a:lnTo>
                    <a:pt x="57805" y="45610"/>
                  </a:lnTo>
                  <a:lnTo>
                    <a:pt x="57921" y="45923"/>
                  </a:lnTo>
                  <a:lnTo>
                    <a:pt x="58018" y="46255"/>
                  </a:lnTo>
                  <a:lnTo>
                    <a:pt x="58114" y="46604"/>
                  </a:lnTo>
                  <a:lnTo>
                    <a:pt x="58198" y="46972"/>
                  </a:lnTo>
                  <a:lnTo>
                    <a:pt x="58269" y="47341"/>
                  </a:lnTo>
                  <a:lnTo>
                    <a:pt x="58333" y="47727"/>
                  </a:lnTo>
                  <a:lnTo>
                    <a:pt x="58378" y="48114"/>
                  </a:lnTo>
                  <a:lnTo>
                    <a:pt x="59885" y="63041"/>
                  </a:lnTo>
                  <a:lnTo>
                    <a:pt x="61385" y="77968"/>
                  </a:lnTo>
                  <a:lnTo>
                    <a:pt x="61616" y="74968"/>
                  </a:lnTo>
                  <a:lnTo>
                    <a:pt x="61855" y="71968"/>
                  </a:lnTo>
                  <a:lnTo>
                    <a:pt x="62099" y="68986"/>
                  </a:lnTo>
                  <a:lnTo>
                    <a:pt x="62350" y="66022"/>
                  </a:lnTo>
                  <a:lnTo>
                    <a:pt x="62614" y="63041"/>
                  </a:lnTo>
                  <a:lnTo>
                    <a:pt x="62885" y="60077"/>
                  </a:lnTo>
                  <a:lnTo>
                    <a:pt x="63161" y="57114"/>
                  </a:lnTo>
                  <a:lnTo>
                    <a:pt x="63451" y="54169"/>
                  </a:lnTo>
                  <a:lnTo>
                    <a:pt x="63747" y="51224"/>
                  </a:lnTo>
                  <a:lnTo>
                    <a:pt x="64056" y="48279"/>
                  </a:lnTo>
                  <a:lnTo>
                    <a:pt x="64372" y="45334"/>
                  </a:lnTo>
                  <a:lnTo>
                    <a:pt x="64694" y="42408"/>
                  </a:lnTo>
                  <a:lnTo>
                    <a:pt x="65028" y="39481"/>
                  </a:lnTo>
                  <a:lnTo>
                    <a:pt x="65370" y="36536"/>
                  </a:lnTo>
                  <a:lnTo>
                    <a:pt x="65717" y="33610"/>
                  </a:lnTo>
                  <a:lnTo>
                    <a:pt x="66078" y="30683"/>
                  </a:lnTo>
                  <a:lnTo>
                    <a:pt x="66104" y="30462"/>
                  </a:lnTo>
                  <a:lnTo>
                    <a:pt x="66136" y="30260"/>
                  </a:lnTo>
                  <a:lnTo>
                    <a:pt x="66200" y="29855"/>
                  </a:lnTo>
                  <a:lnTo>
                    <a:pt x="66284" y="29469"/>
                  </a:lnTo>
                  <a:lnTo>
                    <a:pt x="66380" y="29119"/>
                  </a:lnTo>
                  <a:lnTo>
                    <a:pt x="66483" y="28769"/>
                  </a:lnTo>
                  <a:lnTo>
                    <a:pt x="66593" y="28456"/>
                  </a:lnTo>
                  <a:lnTo>
                    <a:pt x="66715" y="28162"/>
                  </a:lnTo>
                  <a:lnTo>
                    <a:pt x="66844" y="27904"/>
                  </a:lnTo>
                  <a:lnTo>
                    <a:pt x="66985" y="27665"/>
                  </a:lnTo>
                  <a:lnTo>
                    <a:pt x="67127" y="27444"/>
                  </a:lnTo>
                  <a:lnTo>
                    <a:pt x="67269" y="27260"/>
                  </a:lnTo>
                  <a:lnTo>
                    <a:pt x="67417" y="27113"/>
                  </a:lnTo>
                  <a:lnTo>
                    <a:pt x="67571" y="26984"/>
                  </a:lnTo>
                  <a:lnTo>
                    <a:pt x="67719" y="26910"/>
                  </a:lnTo>
                  <a:lnTo>
                    <a:pt x="67874" y="26855"/>
                  </a:lnTo>
                  <a:lnTo>
                    <a:pt x="68022" y="26837"/>
                  </a:lnTo>
                  <a:lnTo>
                    <a:pt x="68125" y="26837"/>
                  </a:lnTo>
                  <a:lnTo>
                    <a:pt x="68228" y="26873"/>
                  </a:lnTo>
                  <a:lnTo>
                    <a:pt x="68331" y="26910"/>
                  </a:lnTo>
                  <a:lnTo>
                    <a:pt x="68428" y="26984"/>
                  </a:lnTo>
                  <a:lnTo>
                    <a:pt x="68524" y="27057"/>
                  </a:lnTo>
                  <a:lnTo>
                    <a:pt x="68621" y="27168"/>
                  </a:lnTo>
                  <a:lnTo>
                    <a:pt x="68717" y="27278"/>
                  </a:lnTo>
                  <a:lnTo>
                    <a:pt x="68807" y="27426"/>
                  </a:lnTo>
                  <a:lnTo>
                    <a:pt x="68898" y="27591"/>
                  </a:lnTo>
                  <a:lnTo>
                    <a:pt x="68981" y="27775"/>
                  </a:lnTo>
                  <a:lnTo>
                    <a:pt x="69065" y="27978"/>
                  </a:lnTo>
                  <a:lnTo>
                    <a:pt x="69136" y="28217"/>
                  </a:lnTo>
                  <a:lnTo>
                    <a:pt x="69213" y="28475"/>
                  </a:lnTo>
                  <a:lnTo>
                    <a:pt x="69277" y="28751"/>
                  </a:lnTo>
                  <a:lnTo>
                    <a:pt x="69342" y="29045"/>
                  </a:lnTo>
                  <a:lnTo>
                    <a:pt x="69400" y="29377"/>
                  </a:lnTo>
                  <a:lnTo>
                    <a:pt x="69915" y="32671"/>
                  </a:lnTo>
                  <a:lnTo>
                    <a:pt x="70423" y="35966"/>
                  </a:lnTo>
                  <a:lnTo>
                    <a:pt x="70913" y="39279"/>
                  </a:lnTo>
                  <a:lnTo>
                    <a:pt x="71389" y="42573"/>
                  </a:lnTo>
                  <a:lnTo>
                    <a:pt x="71852" y="45887"/>
                  </a:lnTo>
                  <a:lnTo>
                    <a:pt x="72303" y="49200"/>
                  </a:lnTo>
                  <a:lnTo>
                    <a:pt x="72741" y="52513"/>
                  </a:lnTo>
                  <a:lnTo>
                    <a:pt x="73166" y="55844"/>
                  </a:lnTo>
                  <a:lnTo>
                    <a:pt x="73578" y="59194"/>
                  </a:lnTo>
                  <a:lnTo>
                    <a:pt x="73977" y="62525"/>
                  </a:lnTo>
                  <a:lnTo>
                    <a:pt x="74370" y="65894"/>
                  </a:lnTo>
                  <a:lnTo>
                    <a:pt x="74743" y="69262"/>
                  </a:lnTo>
                  <a:lnTo>
                    <a:pt x="75104" y="72649"/>
                  </a:lnTo>
                  <a:lnTo>
                    <a:pt x="75458" y="76035"/>
                  </a:lnTo>
                  <a:lnTo>
                    <a:pt x="75792" y="79459"/>
                  </a:lnTo>
                  <a:lnTo>
                    <a:pt x="76121" y="82882"/>
                  </a:lnTo>
                  <a:lnTo>
                    <a:pt x="77009" y="75870"/>
                  </a:lnTo>
                  <a:lnTo>
                    <a:pt x="77898" y="68857"/>
                  </a:lnTo>
                  <a:lnTo>
                    <a:pt x="78786" y="61826"/>
                  </a:lnTo>
                  <a:lnTo>
                    <a:pt x="79674" y="54813"/>
                  </a:lnTo>
                  <a:lnTo>
                    <a:pt x="79726" y="54445"/>
                  </a:lnTo>
                  <a:lnTo>
                    <a:pt x="79784" y="54096"/>
                  </a:lnTo>
                  <a:lnTo>
                    <a:pt x="79855" y="53746"/>
                  </a:lnTo>
                  <a:lnTo>
                    <a:pt x="79925" y="53396"/>
                  </a:lnTo>
                  <a:lnTo>
                    <a:pt x="80009" y="53083"/>
                  </a:lnTo>
                  <a:lnTo>
                    <a:pt x="80099" y="52770"/>
                  </a:lnTo>
                  <a:lnTo>
                    <a:pt x="80196" y="52476"/>
                  </a:lnTo>
                  <a:lnTo>
                    <a:pt x="80299" y="52218"/>
                  </a:lnTo>
                  <a:lnTo>
                    <a:pt x="80408" y="51979"/>
                  </a:lnTo>
                  <a:lnTo>
                    <a:pt x="80524" y="51758"/>
                  </a:lnTo>
                  <a:lnTo>
                    <a:pt x="80640" y="51574"/>
                  </a:lnTo>
                  <a:lnTo>
                    <a:pt x="80769" y="51427"/>
                  </a:lnTo>
                  <a:lnTo>
                    <a:pt x="80904" y="51316"/>
                  </a:lnTo>
                  <a:lnTo>
                    <a:pt x="81039" y="51243"/>
                  </a:lnTo>
                  <a:lnTo>
                    <a:pt x="81181" y="51206"/>
                  </a:lnTo>
                  <a:lnTo>
                    <a:pt x="81258" y="51206"/>
                  </a:lnTo>
                  <a:lnTo>
                    <a:pt x="81329" y="51224"/>
                  </a:lnTo>
                  <a:lnTo>
                    <a:pt x="87194" y="52255"/>
                  </a:lnTo>
                  <a:lnTo>
                    <a:pt x="90129" y="52789"/>
                  </a:lnTo>
                  <a:lnTo>
                    <a:pt x="93065" y="53341"/>
                  </a:lnTo>
                  <a:lnTo>
                    <a:pt x="94533" y="53635"/>
                  </a:lnTo>
                  <a:lnTo>
                    <a:pt x="96001" y="53948"/>
                  </a:lnTo>
                  <a:lnTo>
                    <a:pt x="97468" y="54280"/>
                  </a:lnTo>
                  <a:lnTo>
                    <a:pt x="98936" y="54629"/>
                  </a:lnTo>
                  <a:lnTo>
                    <a:pt x="100404" y="54979"/>
                  </a:lnTo>
                  <a:lnTo>
                    <a:pt x="101865" y="55366"/>
                  </a:lnTo>
                  <a:lnTo>
                    <a:pt x="103333" y="55770"/>
                  </a:lnTo>
                  <a:lnTo>
                    <a:pt x="104801" y="56212"/>
                  </a:lnTo>
                  <a:lnTo>
                    <a:pt x="104852" y="50414"/>
                  </a:lnTo>
                  <a:lnTo>
                    <a:pt x="104904" y="44617"/>
                  </a:lnTo>
                  <a:lnTo>
                    <a:pt x="104936" y="41708"/>
                  </a:lnTo>
                  <a:lnTo>
                    <a:pt x="104975" y="38819"/>
                  </a:lnTo>
                  <a:lnTo>
                    <a:pt x="105020" y="35911"/>
                  </a:lnTo>
                  <a:lnTo>
                    <a:pt x="105071" y="33021"/>
                  </a:lnTo>
                  <a:lnTo>
                    <a:pt x="105129" y="30131"/>
                  </a:lnTo>
                  <a:lnTo>
                    <a:pt x="105207" y="27223"/>
                  </a:lnTo>
                  <a:lnTo>
                    <a:pt x="105290" y="24333"/>
                  </a:lnTo>
                  <a:lnTo>
                    <a:pt x="105387" y="21444"/>
                  </a:lnTo>
                  <a:lnTo>
                    <a:pt x="105438" y="20008"/>
                  </a:lnTo>
                  <a:lnTo>
                    <a:pt x="105496" y="18554"/>
                  </a:lnTo>
                  <a:lnTo>
                    <a:pt x="105561" y="17118"/>
                  </a:lnTo>
                  <a:lnTo>
                    <a:pt x="105631" y="15664"/>
                  </a:lnTo>
                  <a:lnTo>
                    <a:pt x="105702" y="14229"/>
                  </a:lnTo>
                  <a:lnTo>
                    <a:pt x="105773" y="12774"/>
                  </a:lnTo>
                  <a:lnTo>
                    <a:pt x="105857" y="11339"/>
                  </a:lnTo>
                  <a:lnTo>
                    <a:pt x="105940" y="9903"/>
                  </a:lnTo>
                  <a:lnTo>
                    <a:pt x="105857" y="9811"/>
                  </a:lnTo>
                  <a:lnTo>
                    <a:pt x="105773" y="9719"/>
                  </a:lnTo>
                  <a:lnTo>
                    <a:pt x="105696" y="9590"/>
                  </a:lnTo>
                  <a:lnTo>
                    <a:pt x="105619" y="9461"/>
                  </a:lnTo>
                  <a:lnTo>
                    <a:pt x="105548" y="9314"/>
                  </a:lnTo>
                  <a:lnTo>
                    <a:pt x="105477" y="9149"/>
                  </a:lnTo>
                  <a:lnTo>
                    <a:pt x="105406" y="8983"/>
                  </a:lnTo>
                  <a:lnTo>
                    <a:pt x="105348" y="8780"/>
                  </a:lnTo>
                  <a:lnTo>
                    <a:pt x="105290" y="8578"/>
                  </a:lnTo>
                  <a:lnTo>
                    <a:pt x="105232" y="8339"/>
                  </a:lnTo>
                  <a:lnTo>
                    <a:pt x="105187" y="8099"/>
                  </a:lnTo>
                  <a:lnTo>
                    <a:pt x="105142" y="7842"/>
                  </a:lnTo>
                  <a:lnTo>
                    <a:pt x="105104" y="7566"/>
                  </a:lnTo>
                  <a:lnTo>
                    <a:pt x="105071" y="7271"/>
                  </a:lnTo>
                  <a:lnTo>
                    <a:pt x="105046" y="6958"/>
                  </a:lnTo>
                  <a:lnTo>
                    <a:pt x="105026" y="6627"/>
                  </a:lnTo>
                  <a:lnTo>
                    <a:pt x="105020" y="6406"/>
                  </a:lnTo>
                  <a:lnTo>
                    <a:pt x="105013" y="6204"/>
                  </a:lnTo>
                  <a:lnTo>
                    <a:pt x="105013" y="5983"/>
                  </a:lnTo>
                  <a:lnTo>
                    <a:pt x="105020" y="5762"/>
                  </a:lnTo>
                  <a:lnTo>
                    <a:pt x="105033" y="5559"/>
                  </a:lnTo>
                  <a:lnTo>
                    <a:pt x="105046" y="5357"/>
                  </a:lnTo>
                  <a:lnTo>
                    <a:pt x="105065" y="5154"/>
                  </a:lnTo>
                  <a:lnTo>
                    <a:pt x="105084" y="4952"/>
                  </a:lnTo>
                  <a:lnTo>
                    <a:pt x="105110" y="4750"/>
                  </a:lnTo>
                  <a:lnTo>
                    <a:pt x="105142" y="4547"/>
                  </a:lnTo>
                  <a:lnTo>
                    <a:pt x="105174" y="4363"/>
                  </a:lnTo>
                  <a:lnTo>
                    <a:pt x="105213" y="4179"/>
                  </a:lnTo>
                  <a:lnTo>
                    <a:pt x="105252" y="4013"/>
                  </a:lnTo>
                  <a:lnTo>
                    <a:pt x="105297" y="3829"/>
                  </a:lnTo>
                  <a:lnTo>
                    <a:pt x="105348" y="3664"/>
                  </a:lnTo>
                  <a:lnTo>
                    <a:pt x="105400" y="3516"/>
                  </a:lnTo>
                  <a:lnTo>
                    <a:pt x="105380" y="3498"/>
                  </a:lnTo>
                  <a:lnTo>
                    <a:pt x="105355" y="3461"/>
                  </a:lnTo>
                  <a:lnTo>
                    <a:pt x="105316" y="3351"/>
                  </a:lnTo>
                  <a:lnTo>
                    <a:pt x="105245" y="3240"/>
                  </a:lnTo>
                  <a:lnTo>
                    <a:pt x="105181" y="3130"/>
                  </a:lnTo>
                  <a:lnTo>
                    <a:pt x="105136" y="2983"/>
                  </a:lnTo>
                  <a:lnTo>
                    <a:pt x="105091" y="2835"/>
                  </a:lnTo>
                  <a:lnTo>
                    <a:pt x="105058" y="2670"/>
                  </a:lnTo>
                  <a:lnTo>
                    <a:pt x="105033" y="2486"/>
                  </a:lnTo>
                  <a:lnTo>
                    <a:pt x="105013" y="2302"/>
                  </a:lnTo>
                  <a:lnTo>
                    <a:pt x="105001" y="2118"/>
                  </a:lnTo>
                  <a:lnTo>
                    <a:pt x="102696" y="2394"/>
                  </a:lnTo>
                  <a:lnTo>
                    <a:pt x="100391" y="2651"/>
                  </a:lnTo>
                  <a:lnTo>
                    <a:pt x="98086" y="2872"/>
                  </a:lnTo>
                  <a:lnTo>
                    <a:pt x="95782" y="3075"/>
                  </a:lnTo>
                  <a:lnTo>
                    <a:pt x="93470" y="3240"/>
                  </a:lnTo>
                  <a:lnTo>
                    <a:pt x="91166" y="3388"/>
                  </a:lnTo>
                  <a:lnTo>
                    <a:pt x="88855" y="3516"/>
                  </a:lnTo>
                  <a:lnTo>
                    <a:pt x="86550" y="3608"/>
                  </a:lnTo>
                  <a:lnTo>
                    <a:pt x="84239" y="3700"/>
                  </a:lnTo>
                  <a:lnTo>
                    <a:pt x="81928" y="3756"/>
                  </a:lnTo>
                  <a:lnTo>
                    <a:pt x="79616" y="3811"/>
                  </a:lnTo>
                  <a:lnTo>
                    <a:pt x="77305" y="3829"/>
                  </a:lnTo>
                  <a:lnTo>
                    <a:pt x="72676" y="3829"/>
                  </a:lnTo>
                  <a:lnTo>
                    <a:pt x="70365" y="3792"/>
                  </a:lnTo>
                  <a:lnTo>
                    <a:pt x="68054" y="3756"/>
                  </a:lnTo>
                  <a:lnTo>
                    <a:pt x="65936" y="3719"/>
                  </a:lnTo>
                  <a:lnTo>
                    <a:pt x="63825" y="3682"/>
                  </a:lnTo>
                  <a:lnTo>
                    <a:pt x="59595" y="3553"/>
                  </a:lnTo>
                  <a:lnTo>
                    <a:pt x="55365" y="3388"/>
                  </a:lnTo>
                  <a:lnTo>
                    <a:pt x="51136" y="3203"/>
                  </a:lnTo>
                  <a:lnTo>
                    <a:pt x="46906" y="2983"/>
                  </a:lnTo>
                  <a:lnTo>
                    <a:pt x="42676" y="2743"/>
                  </a:lnTo>
                  <a:lnTo>
                    <a:pt x="38447" y="2486"/>
                  </a:lnTo>
                  <a:lnTo>
                    <a:pt x="34224" y="2228"/>
                  </a:lnTo>
                  <a:lnTo>
                    <a:pt x="25771" y="1676"/>
                  </a:lnTo>
                  <a:lnTo>
                    <a:pt x="17324" y="1160"/>
                  </a:lnTo>
                  <a:lnTo>
                    <a:pt x="13108" y="921"/>
                  </a:lnTo>
                  <a:lnTo>
                    <a:pt x="8885" y="700"/>
                  </a:lnTo>
                  <a:lnTo>
                    <a:pt x="4668" y="498"/>
                  </a:lnTo>
                  <a:lnTo>
                    <a:pt x="458" y="332"/>
                  </a:lnTo>
                  <a:lnTo>
                    <a:pt x="335" y="259"/>
                  </a:lnTo>
                  <a:lnTo>
                    <a:pt x="219" y="167"/>
                  </a:lnTo>
                  <a:lnTo>
                    <a:pt x="110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-2800650" y="-14301550"/>
              <a:ext cx="2595100" cy="1861775"/>
            </a:xfrm>
            <a:custGeom>
              <a:avLst/>
              <a:gdLst/>
              <a:ahLst/>
              <a:cxnLst/>
              <a:rect l="l" t="t" r="r" b="b"/>
              <a:pathLst>
                <a:path w="103804" h="74471" extrusionOk="0">
                  <a:moveTo>
                    <a:pt x="8170" y="1"/>
                  </a:moveTo>
                  <a:lnTo>
                    <a:pt x="7784" y="56"/>
                  </a:lnTo>
                  <a:lnTo>
                    <a:pt x="7397" y="148"/>
                  </a:lnTo>
                  <a:lnTo>
                    <a:pt x="7011" y="258"/>
                  </a:lnTo>
                  <a:lnTo>
                    <a:pt x="6612" y="387"/>
                  </a:lnTo>
                  <a:lnTo>
                    <a:pt x="6219" y="534"/>
                  </a:lnTo>
                  <a:lnTo>
                    <a:pt x="5814" y="718"/>
                  </a:lnTo>
                  <a:lnTo>
                    <a:pt x="5003" y="1087"/>
                  </a:lnTo>
                  <a:lnTo>
                    <a:pt x="4178" y="1492"/>
                  </a:lnTo>
                  <a:lnTo>
                    <a:pt x="3342" y="1896"/>
                  </a:lnTo>
                  <a:lnTo>
                    <a:pt x="2917" y="2081"/>
                  </a:lnTo>
                  <a:lnTo>
                    <a:pt x="2492" y="2265"/>
                  </a:lnTo>
                  <a:lnTo>
                    <a:pt x="2067" y="2430"/>
                  </a:lnTo>
                  <a:lnTo>
                    <a:pt x="1636" y="2559"/>
                  </a:lnTo>
                  <a:lnTo>
                    <a:pt x="1481" y="2614"/>
                  </a:lnTo>
                  <a:lnTo>
                    <a:pt x="1333" y="2614"/>
                  </a:lnTo>
                  <a:lnTo>
                    <a:pt x="1198" y="2596"/>
                  </a:lnTo>
                  <a:lnTo>
                    <a:pt x="1069" y="2541"/>
                  </a:lnTo>
                  <a:lnTo>
                    <a:pt x="953" y="2449"/>
                  </a:lnTo>
                  <a:lnTo>
                    <a:pt x="837" y="2357"/>
                  </a:lnTo>
                  <a:lnTo>
                    <a:pt x="734" y="2228"/>
                  </a:lnTo>
                  <a:lnTo>
                    <a:pt x="631" y="2081"/>
                  </a:lnTo>
                  <a:lnTo>
                    <a:pt x="696" y="6148"/>
                  </a:lnTo>
                  <a:lnTo>
                    <a:pt x="747" y="10216"/>
                  </a:lnTo>
                  <a:lnTo>
                    <a:pt x="786" y="14284"/>
                  </a:lnTo>
                  <a:lnTo>
                    <a:pt x="812" y="18351"/>
                  </a:lnTo>
                  <a:lnTo>
                    <a:pt x="824" y="22419"/>
                  </a:lnTo>
                  <a:lnTo>
                    <a:pt x="824" y="26487"/>
                  </a:lnTo>
                  <a:lnTo>
                    <a:pt x="812" y="30536"/>
                  </a:lnTo>
                  <a:lnTo>
                    <a:pt x="779" y="34604"/>
                  </a:lnTo>
                  <a:lnTo>
                    <a:pt x="734" y="38653"/>
                  </a:lnTo>
                  <a:lnTo>
                    <a:pt x="676" y="42684"/>
                  </a:lnTo>
                  <a:lnTo>
                    <a:pt x="606" y="46715"/>
                  </a:lnTo>
                  <a:lnTo>
                    <a:pt x="560" y="48721"/>
                  </a:lnTo>
                  <a:lnTo>
                    <a:pt x="515" y="50727"/>
                  </a:lnTo>
                  <a:lnTo>
                    <a:pt x="464" y="52733"/>
                  </a:lnTo>
                  <a:lnTo>
                    <a:pt x="412" y="54721"/>
                  </a:lnTo>
                  <a:lnTo>
                    <a:pt x="354" y="56709"/>
                  </a:lnTo>
                  <a:lnTo>
                    <a:pt x="290" y="58715"/>
                  </a:lnTo>
                  <a:lnTo>
                    <a:pt x="226" y="60703"/>
                  </a:lnTo>
                  <a:lnTo>
                    <a:pt x="155" y="62672"/>
                  </a:lnTo>
                  <a:lnTo>
                    <a:pt x="84" y="64660"/>
                  </a:lnTo>
                  <a:lnTo>
                    <a:pt x="0" y="66630"/>
                  </a:lnTo>
                  <a:lnTo>
                    <a:pt x="4938" y="67016"/>
                  </a:lnTo>
                  <a:lnTo>
                    <a:pt x="9863" y="67421"/>
                  </a:lnTo>
                  <a:lnTo>
                    <a:pt x="19719" y="68268"/>
                  </a:lnTo>
                  <a:lnTo>
                    <a:pt x="30020" y="69078"/>
                  </a:lnTo>
                  <a:lnTo>
                    <a:pt x="40314" y="69906"/>
                  </a:lnTo>
                  <a:lnTo>
                    <a:pt x="60902" y="71618"/>
                  </a:lnTo>
                  <a:lnTo>
                    <a:pt x="63451" y="71820"/>
                  </a:lnTo>
                  <a:lnTo>
                    <a:pt x="65994" y="72023"/>
                  </a:lnTo>
                  <a:lnTo>
                    <a:pt x="68543" y="72243"/>
                  </a:lnTo>
                  <a:lnTo>
                    <a:pt x="71093" y="72446"/>
                  </a:lnTo>
                  <a:lnTo>
                    <a:pt x="87921" y="73918"/>
                  </a:lnTo>
                  <a:lnTo>
                    <a:pt x="88829" y="73992"/>
                  </a:lnTo>
                  <a:lnTo>
                    <a:pt x="89704" y="74084"/>
                  </a:lnTo>
                  <a:lnTo>
                    <a:pt x="91333" y="74286"/>
                  </a:lnTo>
                  <a:lnTo>
                    <a:pt x="92093" y="74360"/>
                  </a:lnTo>
                  <a:lnTo>
                    <a:pt x="92820" y="74434"/>
                  </a:lnTo>
                  <a:lnTo>
                    <a:pt x="93515" y="74470"/>
                  </a:lnTo>
                  <a:lnTo>
                    <a:pt x="94179" y="74470"/>
                  </a:lnTo>
                  <a:lnTo>
                    <a:pt x="94494" y="74452"/>
                  </a:lnTo>
                  <a:lnTo>
                    <a:pt x="94803" y="74434"/>
                  </a:lnTo>
                  <a:lnTo>
                    <a:pt x="95112" y="74397"/>
                  </a:lnTo>
                  <a:lnTo>
                    <a:pt x="95402" y="74342"/>
                  </a:lnTo>
                  <a:lnTo>
                    <a:pt x="95691" y="74286"/>
                  </a:lnTo>
                  <a:lnTo>
                    <a:pt x="95975" y="74213"/>
                  </a:lnTo>
                  <a:lnTo>
                    <a:pt x="96245" y="74121"/>
                  </a:lnTo>
                  <a:lnTo>
                    <a:pt x="96515" y="74010"/>
                  </a:lnTo>
                  <a:lnTo>
                    <a:pt x="96773" y="73882"/>
                  </a:lnTo>
                  <a:lnTo>
                    <a:pt x="97024" y="73734"/>
                  </a:lnTo>
                  <a:lnTo>
                    <a:pt x="97275" y="73569"/>
                  </a:lnTo>
                  <a:lnTo>
                    <a:pt x="97513" y="73385"/>
                  </a:lnTo>
                  <a:lnTo>
                    <a:pt x="97745" y="73182"/>
                  </a:lnTo>
                  <a:lnTo>
                    <a:pt x="97970" y="72943"/>
                  </a:lnTo>
                  <a:lnTo>
                    <a:pt x="98196" y="72704"/>
                  </a:lnTo>
                  <a:lnTo>
                    <a:pt x="98408" y="72427"/>
                  </a:lnTo>
                  <a:lnTo>
                    <a:pt x="98621" y="72115"/>
                  </a:lnTo>
                  <a:lnTo>
                    <a:pt x="98820" y="71802"/>
                  </a:lnTo>
                  <a:lnTo>
                    <a:pt x="99020" y="71434"/>
                  </a:lnTo>
                  <a:lnTo>
                    <a:pt x="99213" y="71065"/>
                  </a:lnTo>
                  <a:lnTo>
                    <a:pt x="99400" y="70660"/>
                  </a:lnTo>
                  <a:lnTo>
                    <a:pt x="99586" y="70219"/>
                  </a:lnTo>
                  <a:lnTo>
                    <a:pt x="99760" y="69740"/>
                  </a:lnTo>
                  <a:lnTo>
                    <a:pt x="99934" y="69243"/>
                  </a:lnTo>
                  <a:lnTo>
                    <a:pt x="100101" y="68709"/>
                  </a:lnTo>
                  <a:lnTo>
                    <a:pt x="100262" y="68157"/>
                  </a:lnTo>
                  <a:lnTo>
                    <a:pt x="100423" y="67550"/>
                  </a:lnTo>
                  <a:lnTo>
                    <a:pt x="100571" y="66924"/>
                  </a:lnTo>
                  <a:lnTo>
                    <a:pt x="100726" y="66243"/>
                  </a:lnTo>
                  <a:lnTo>
                    <a:pt x="100867" y="65544"/>
                  </a:lnTo>
                  <a:lnTo>
                    <a:pt x="101009" y="64807"/>
                  </a:lnTo>
                  <a:lnTo>
                    <a:pt x="101144" y="64016"/>
                  </a:lnTo>
                  <a:lnTo>
                    <a:pt x="101279" y="63188"/>
                  </a:lnTo>
                  <a:lnTo>
                    <a:pt x="101408" y="62341"/>
                  </a:lnTo>
                  <a:lnTo>
                    <a:pt x="101537" y="61439"/>
                  </a:lnTo>
                  <a:lnTo>
                    <a:pt x="101659" y="60482"/>
                  </a:lnTo>
                  <a:lnTo>
                    <a:pt x="101775" y="59507"/>
                  </a:lnTo>
                  <a:lnTo>
                    <a:pt x="101891" y="58457"/>
                  </a:lnTo>
                  <a:lnTo>
                    <a:pt x="102007" y="57390"/>
                  </a:lnTo>
                  <a:lnTo>
                    <a:pt x="102116" y="56267"/>
                  </a:lnTo>
                  <a:lnTo>
                    <a:pt x="102226" y="55089"/>
                  </a:lnTo>
                  <a:lnTo>
                    <a:pt x="102329" y="53874"/>
                  </a:lnTo>
                  <a:lnTo>
                    <a:pt x="102432" y="52604"/>
                  </a:lnTo>
                  <a:lnTo>
                    <a:pt x="102535" y="51298"/>
                  </a:lnTo>
                  <a:lnTo>
                    <a:pt x="102631" y="49936"/>
                  </a:lnTo>
                  <a:lnTo>
                    <a:pt x="102728" y="48518"/>
                  </a:lnTo>
                  <a:lnTo>
                    <a:pt x="102824" y="47046"/>
                  </a:lnTo>
                  <a:lnTo>
                    <a:pt x="102915" y="45518"/>
                  </a:lnTo>
                  <a:lnTo>
                    <a:pt x="103018" y="43751"/>
                  </a:lnTo>
                  <a:lnTo>
                    <a:pt x="103114" y="41984"/>
                  </a:lnTo>
                  <a:lnTo>
                    <a:pt x="103198" y="40217"/>
                  </a:lnTo>
                  <a:lnTo>
                    <a:pt x="103275" y="38432"/>
                  </a:lnTo>
                  <a:lnTo>
                    <a:pt x="103352" y="36665"/>
                  </a:lnTo>
                  <a:lnTo>
                    <a:pt x="103417" y="34880"/>
                  </a:lnTo>
                  <a:lnTo>
                    <a:pt x="103475" y="33094"/>
                  </a:lnTo>
                  <a:lnTo>
                    <a:pt x="103526" y="31309"/>
                  </a:lnTo>
                  <a:lnTo>
                    <a:pt x="103578" y="29524"/>
                  </a:lnTo>
                  <a:lnTo>
                    <a:pt x="103623" y="27738"/>
                  </a:lnTo>
                  <a:lnTo>
                    <a:pt x="103661" y="25971"/>
                  </a:lnTo>
                  <a:lnTo>
                    <a:pt x="103694" y="24186"/>
                  </a:lnTo>
                  <a:lnTo>
                    <a:pt x="103752" y="20615"/>
                  </a:lnTo>
                  <a:lnTo>
                    <a:pt x="103803" y="17044"/>
                  </a:lnTo>
                  <a:lnTo>
                    <a:pt x="103314" y="17026"/>
                  </a:lnTo>
                  <a:lnTo>
                    <a:pt x="102824" y="16989"/>
                  </a:lnTo>
                  <a:lnTo>
                    <a:pt x="101840" y="16897"/>
                  </a:lnTo>
                  <a:lnTo>
                    <a:pt x="100835" y="16750"/>
                  </a:lnTo>
                  <a:lnTo>
                    <a:pt x="99824" y="16603"/>
                  </a:lnTo>
                  <a:lnTo>
                    <a:pt x="97777" y="16253"/>
                  </a:lnTo>
                  <a:lnTo>
                    <a:pt x="96754" y="16106"/>
                  </a:lnTo>
                  <a:lnTo>
                    <a:pt x="95730" y="15958"/>
                  </a:lnTo>
                  <a:lnTo>
                    <a:pt x="94706" y="15866"/>
                  </a:lnTo>
                  <a:lnTo>
                    <a:pt x="94198" y="15830"/>
                  </a:lnTo>
                  <a:lnTo>
                    <a:pt x="93689" y="15793"/>
                  </a:lnTo>
                  <a:lnTo>
                    <a:pt x="92685" y="15793"/>
                  </a:lnTo>
                  <a:lnTo>
                    <a:pt x="92189" y="15811"/>
                  </a:lnTo>
                  <a:lnTo>
                    <a:pt x="91694" y="15848"/>
                  </a:lnTo>
                  <a:lnTo>
                    <a:pt x="91198" y="15903"/>
                  </a:lnTo>
                  <a:lnTo>
                    <a:pt x="90715" y="15995"/>
                  </a:lnTo>
                  <a:lnTo>
                    <a:pt x="90226" y="16087"/>
                  </a:lnTo>
                  <a:lnTo>
                    <a:pt x="89749" y="16216"/>
                  </a:lnTo>
                  <a:lnTo>
                    <a:pt x="89279" y="16363"/>
                  </a:lnTo>
                  <a:lnTo>
                    <a:pt x="88809" y="16529"/>
                  </a:lnTo>
                  <a:lnTo>
                    <a:pt x="88346" y="16732"/>
                  </a:lnTo>
                  <a:lnTo>
                    <a:pt x="87889" y="16971"/>
                  </a:lnTo>
                  <a:lnTo>
                    <a:pt x="87509" y="17192"/>
                  </a:lnTo>
                  <a:lnTo>
                    <a:pt x="87142" y="17431"/>
                  </a:lnTo>
                  <a:lnTo>
                    <a:pt x="86782" y="17670"/>
                  </a:lnTo>
                  <a:lnTo>
                    <a:pt x="86434" y="17946"/>
                  </a:lnTo>
                  <a:lnTo>
                    <a:pt x="86093" y="18222"/>
                  </a:lnTo>
                  <a:lnTo>
                    <a:pt x="85764" y="18535"/>
                  </a:lnTo>
                  <a:lnTo>
                    <a:pt x="85449" y="18848"/>
                  </a:lnTo>
                  <a:lnTo>
                    <a:pt x="85140" y="19161"/>
                  </a:lnTo>
                  <a:lnTo>
                    <a:pt x="84844" y="19511"/>
                  </a:lnTo>
                  <a:lnTo>
                    <a:pt x="84554" y="19861"/>
                  </a:lnTo>
                  <a:lnTo>
                    <a:pt x="84271" y="20229"/>
                  </a:lnTo>
                  <a:lnTo>
                    <a:pt x="84000" y="20615"/>
                  </a:lnTo>
                  <a:lnTo>
                    <a:pt x="83736" y="21020"/>
                  </a:lnTo>
                  <a:lnTo>
                    <a:pt x="83485" y="21425"/>
                  </a:lnTo>
                  <a:lnTo>
                    <a:pt x="83241" y="21848"/>
                  </a:lnTo>
                  <a:lnTo>
                    <a:pt x="83003" y="22290"/>
                  </a:lnTo>
                  <a:lnTo>
                    <a:pt x="82771" y="22750"/>
                  </a:lnTo>
                  <a:lnTo>
                    <a:pt x="82546" y="23210"/>
                  </a:lnTo>
                  <a:lnTo>
                    <a:pt x="82333" y="23689"/>
                  </a:lnTo>
                  <a:lnTo>
                    <a:pt x="82121" y="24186"/>
                  </a:lnTo>
                  <a:lnTo>
                    <a:pt x="81921" y="24683"/>
                  </a:lnTo>
                  <a:lnTo>
                    <a:pt x="81728" y="25198"/>
                  </a:lnTo>
                  <a:lnTo>
                    <a:pt x="81535" y="25732"/>
                  </a:lnTo>
                  <a:lnTo>
                    <a:pt x="81355" y="26284"/>
                  </a:lnTo>
                  <a:lnTo>
                    <a:pt x="81174" y="26836"/>
                  </a:lnTo>
                  <a:lnTo>
                    <a:pt x="81007" y="27407"/>
                  </a:lnTo>
                  <a:lnTo>
                    <a:pt x="80839" y="27996"/>
                  </a:lnTo>
                  <a:lnTo>
                    <a:pt x="80679" y="28585"/>
                  </a:lnTo>
                  <a:lnTo>
                    <a:pt x="80524" y="29192"/>
                  </a:lnTo>
                  <a:lnTo>
                    <a:pt x="80376" y="29800"/>
                  </a:lnTo>
                  <a:lnTo>
                    <a:pt x="80228" y="30444"/>
                  </a:lnTo>
                  <a:lnTo>
                    <a:pt x="80086" y="31088"/>
                  </a:lnTo>
                  <a:lnTo>
                    <a:pt x="79951" y="31732"/>
                  </a:lnTo>
                  <a:lnTo>
                    <a:pt x="79816" y="32395"/>
                  </a:lnTo>
                  <a:lnTo>
                    <a:pt x="79687" y="33076"/>
                  </a:lnTo>
                  <a:lnTo>
                    <a:pt x="79565" y="33757"/>
                  </a:lnTo>
                  <a:lnTo>
                    <a:pt x="79436" y="34475"/>
                  </a:lnTo>
                  <a:lnTo>
                    <a:pt x="79320" y="35174"/>
                  </a:lnTo>
                  <a:lnTo>
                    <a:pt x="79204" y="35892"/>
                  </a:lnTo>
                  <a:lnTo>
                    <a:pt x="79088" y="36628"/>
                  </a:lnTo>
                  <a:lnTo>
                    <a:pt x="78870" y="38137"/>
                  </a:lnTo>
                  <a:lnTo>
                    <a:pt x="78651" y="39665"/>
                  </a:lnTo>
                  <a:lnTo>
                    <a:pt x="78445" y="41248"/>
                  </a:lnTo>
                  <a:lnTo>
                    <a:pt x="78245" y="42886"/>
                  </a:lnTo>
                  <a:lnTo>
                    <a:pt x="78039" y="44543"/>
                  </a:lnTo>
                  <a:lnTo>
                    <a:pt x="77839" y="46236"/>
                  </a:lnTo>
                  <a:lnTo>
                    <a:pt x="77434" y="49752"/>
                  </a:lnTo>
                  <a:lnTo>
                    <a:pt x="77015" y="53414"/>
                  </a:lnTo>
                  <a:lnTo>
                    <a:pt x="76790" y="55310"/>
                  </a:lnTo>
                  <a:lnTo>
                    <a:pt x="76558" y="57224"/>
                  </a:lnTo>
                  <a:lnTo>
                    <a:pt x="76500" y="57611"/>
                  </a:lnTo>
                  <a:lnTo>
                    <a:pt x="76436" y="57997"/>
                  </a:lnTo>
                  <a:lnTo>
                    <a:pt x="76359" y="58347"/>
                  </a:lnTo>
                  <a:lnTo>
                    <a:pt x="76269" y="58678"/>
                  </a:lnTo>
                  <a:lnTo>
                    <a:pt x="76179" y="58991"/>
                  </a:lnTo>
                  <a:lnTo>
                    <a:pt x="76076" y="59267"/>
                  </a:lnTo>
                  <a:lnTo>
                    <a:pt x="75966" y="59543"/>
                  </a:lnTo>
                  <a:lnTo>
                    <a:pt x="75850" y="59783"/>
                  </a:lnTo>
                  <a:lnTo>
                    <a:pt x="75734" y="59985"/>
                  </a:lnTo>
                  <a:lnTo>
                    <a:pt x="75606" y="60188"/>
                  </a:lnTo>
                  <a:lnTo>
                    <a:pt x="75477" y="60353"/>
                  </a:lnTo>
                  <a:lnTo>
                    <a:pt x="75348" y="60482"/>
                  </a:lnTo>
                  <a:lnTo>
                    <a:pt x="75213" y="60593"/>
                  </a:lnTo>
                  <a:lnTo>
                    <a:pt x="75078" y="60685"/>
                  </a:lnTo>
                  <a:lnTo>
                    <a:pt x="74936" y="60740"/>
                  </a:lnTo>
                  <a:lnTo>
                    <a:pt x="74801" y="60777"/>
                  </a:lnTo>
                  <a:lnTo>
                    <a:pt x="74666" y="60795"/>
                  </a:lnTo>
                  <a:lnTo>
                    <a:pt x="74524" y="60758"/>
                  </a:lnTo>
                  <a:lnTo>
                    <a:pt x="74395" y="60703"/>
                  </a:lnTo>
                  <a:lnTo>
                    <a:pt x="74260" y="60629"/>
                  </a:lnTo>
                  <a:lnTo>
                    <a:pt x="74131" y="60519"/>
                  </a:lnTo>
                  <a:lnTo>
                    <a:pt x="74009" y="60372"/>
                  </a:lnTo>
                  <a:lnTo>
                    <a:pt x="73887" y="60206"/>
                  </a:lnTo>
                  <a:lnTo>
                    <a:pt x="73777" y="60004"/>
                  </a:lnTo>
                  <a:lnTo>
                    <a:pt x="73668" y="59764"/>
                  </a:lnTo>
                  <a:lnTo>
                    <a:pt x="73565" y="59507"/>
                  </a:lnTo>
                  <a:lnTo>
                    <a:pt x="73475" y="59212"/>
                  </a:lnTo>
                  <a:lnTo>
                    <a:pt x="73391" y="58881"/>
                  </a:lnTo>
                  <a:lnTo>
                    <a:pt x="73314" y="58513"/>
                  </a:lnTo>
                  <a:lnTo>
                    <a:pt x="73249" y="58126"/>
                  </a:lnTo>
                  <a:lnTo>
                    <a:pt x="73191" y="57684"/>
                  </a:lnTo>
                  <a:lnTo>
                    <a:pt x="73153" y="57224"/>
                  </a:lnTo>
                  <a:lnTo>
                    <a:pt x="72870" y="53635"/>
                  </a:lnTo>
                  <a:lnTo>
                    <a:pt x="72573" y="50083"/>
                  </a:lnTo>
                  <a:lnTo>
                    <a:pt x="72264" y="46549"/>
                  </a:lnTo>
                  <a:lnTo>
                    <a:pt x="71949" y="43052"/>
                  </a:lnTo>
                  <a:lnTo>
                    <a:pt x="71614" y="39573"/>
                  </a:lnTo>
                  <a:lnTo>
                    <a:pt x="71273" y="36131"/>
                  </a:lnTo>
                  <a:lnTo>
                    <a:pt x="70919" y="32689"/>
                  </a:lnTo>
                  <a:lnTo>
                    <a:pt x="70552" y="29284"/>
                  </a:lnTo>
                  <a:lnTo>
                    <a:pt x="70172" y="25879"/>
                  </a:lnTo>
                  <a:lnTo>
                    <a:pt x="69773" y="22493"/>
                  </a:lnTo>
                  <a:lnTo>
                    <a:pt x="69367" y="19124"/>
                  </a:lnTo>
                  <a:lnTo>
                    <a:pt x="68942" y="15756"/>
                  </a:lnTo>
                  <a:lnTo>
                    <a:pt x="68511" y="12388"/>
                  </a:lnTo>
                  <a:lnTo>
                    <a:pt x="68061" y="9038"/>
                  </a:lnTo>
                  <a:lnTo>
                    <a:pt x="67591" y="5670"/>
                  </a:lnTo>
                  <a:lnTo>
                    <a:pt x="67114" y="2320"/>
                  </a:lnTo>
                  <a:lnTo>
                    <a:pt x="66747" y="5725"/>
                  </a:lnTo>
                  <a:lnTo>
                    <a:pt x="66393" y="9148"/>
                  </a:lnTo>
                  <a:lnTo>
                    <a:pt x="66052" y="12553"/>
                  </a:lnTo>
                  <a:lnTo>
                    <a:pt x="65724" y="15977"/>
                  </a:lnTo>
                  <a:lnTo>
                    <a:pt x="65402" y="19419"/>
                  </a:lnTo>
                  <a:lnTo>
                    <a:pt x="65093" y="22861"/>
                  </a:lnTo>
                  <a:lnTo>
                    <a:pt x="64797" y="26303"/>
                  </a:lnTo>
                  <a:lnTo>
                    <a:pt x="64513" y="29763"/>
                  </a:lnTo>
                  <a:lnTo>
                    <a:pt x="64236" y="33223"/>
                  </a:lnTo>
                  <a:lnTo>
                    <a:pt x="63973" y="36702"/>
                  </a:lnTo>
                  <a:lnTo>
                    <a:pt x="63721" y="40199"/>
                  </a:lnTo>
                  <a:lnTo>
                    <a:pt x="63477" y="43714"/>
                  </a:lnTo>
                  <a:lnTo>
                    <a:pt x="63245" y="47230"/>
                  </a:lnTo>
                  <a:lnTo>
                    <a:pt x="63026" y="50764"/>
                  </a:lnTo>
                  <a:lnTo>
                    <a:pt x="62820" y="54316"/>
                  </a:lnTo>
                  <a:lnTo>
                    <a:pt x="62621" y="57868"/>
                  </a:lnTo>
                  <a:lnTo>
                    <a:pt x="62588" y="58347"/>
                  </a:lnTo>
                  <a:lnTo>
                    <a:pt x="62543" y="58789"/>
                  </a:lnTo>
                  <a:lnTo>
                    <a:pt x="62485" y="59212"/>
                  </a:lnTo>
                  <a:lnTo>
                    <a:pt x="62415" y="59580"/>
                  </a:lnTo>
                  <a:lnTo>
                    <a:pt x="62331" y="59930"/>
                  </a:lnTo>
                  <a:lnTo>
                    <a:pt x="62247" y="60243"/>
                  </a:lnTo>
                  <a:lnTo>
                    <a:pt x="62144" y="60519"/>
                  </a:lnTo>
                  <a:lnTo>
                    <a:pt x="62041" y="60777"/>
                  </a:lnTo>
                  <a:lnTo>
                    <a:pt x="61925" y="60997"/>
                  </a:lnTo>
                  <a:lnTo>
                    <a:pt x="61809" y="61200"/>
                  </a:lnTo>
                  <a:lnTo>
                    <a:pt x="61681" y="61366"/>
                  </a:lnTo>
                  <a:lnTo>
                    <a:pt x="61552" y="61494"/>
                  </a:lnTo>
                  <a:lnTo>
                    <a:pt x="61417" y="61586"/>
                  </a:lnTo>
                  <a:lnTo>
                    <a:pt x="61275" y="61660"/>
                  </a:lnTo>
                  <a:lnTo>
                    <a:pt x="61133" y="61715"/>
                  </a:lnTo>
                  <a:lnTo>
                    <a:pt x="60985" y="61715"/>
                  </a:lnTo>
                  <a:lnTo>
                    <a:pt x="60831" y="61697"/>
                  </a:lnTo>
                  <a:lnTo>
                    <a:pt x="60676" y="61660"/>
                  </a:lnTo>
                  <a:lnTo>
                    <a:pt x="60522" y="61568"/>
                  </a:lnTo>
                  <a:lnTo>
                    <a:pt x="60367" y="61458"/>
                  </a:lnTo>
                  <a:lnTo>
                    <a:pt x="60213" y="61329"/>
                  </a:lnTo>
                  <a:lnTo>
                    <a:pt x="60065" y="61145"/>
                  </a:lnTo>
                  <a:lnTo>
                    <a:pt x="59923" y="60942"/>
                  </a:lnTo>
                  <a:lnTo>
                    <a:pt x="59788" y="60721"/>
                  </a:lnTo>
                  <a:lnTo>
                    <a:pt x="59653" y="60464"/>
                  </a:lnTo>
                  <a:lnTo>
                    <a:pt x="59530" y="60169"/>
                  </a:lnTo>
                  <a:lnTo>
                    <a:pt x="59421" y="59856"/>
                  </a:lnTo>
                  <a:lnTo>
                    <a:pt x="59312" y="59507"/>
                  </a:lnTo>
                  <a:lnTo>
                    <a:pt x="59221" y="59138"/>
                  </a:lnTo>
                  <a:lnTo>
                    <a:pt x="59138" y="58752"/>
                  </a:lnTo>
                  <a:lnTo>
                    <a:pt x="59099" y="58531"/>
                  </a:lnTo>
                  <a:lnTo>
                    <a:pt x="59067" y="58329"/>
                  </a:lnTo>
                  <a:lnTo>
                    <a:pt x="59041" y="58108"/>
                  </a:lnTo>
                  <a:lnTo>
                    <a:pt x="59015" y="57868"/>
                  </a:lnTo>
                  <a:lnTo>
                    <a:pt x="58764" y="55420"/>
                  </a:lnTo>
                  <a:lnTo>
                    <a:pt x="58526" y="52973"/>
                  </a:lnTo>
                  <a:lnTo>
                    <a:pt x="58043" y="48040"/>
                  </a:lnTo>
                  <a:lnTo>
                    <a:pt x="57799" y="45592"/>
                  </a:lnTo>
                  <a:lnTo>
                    <a:pt x="57548" y="43162"/>
                  </a:lnTo>
                  <a:lnTo>
                    <a:pt x="57290" y="40769"/>
                  </a:lnTo>
                  <a:lnTo>
                    <a:pt x="57026" y="38414"/>
                  </a:lnTo>
                  <a:lnTo>
                    <a:pt x="56891" y="37236"/>
                  </a:lnTo>
                  <a:lnTo>
                    <a:pt x="56756" y="36094"/>
                  </a:lnTo>
                  <a:lnTo>
                    <a:pt x="56614" y="34953"/>
                  </a:lnTo>
                  <a:lnTo>
                    <a:pt x="56466" y="33831"/>
                  </a:lnTo>
                  <a:lnTo>
                    <a:pt x="56318" y="32726"/>
                  </a:lnTo>
                  <a:lnTo>
                    <a:pt x="56164" y="31622"/>
                  </a:lnTo>
                  <a:lnTo>
                    <a:pt x="56003" y="30554"/>
                  </a:lnTo>
                  <a:lnTo>
                    <a:pt x="55842" y="29487"/>
                  </a:lnTo>
                  <a:lnTo>
                    <a:pt x="55674" y="28456"/>
                  </a:lnTo>
                  <a:lnTo>
                    <a:pt x="55500" y="27425"/>
                  </a:lnTo>
                  <a:lnTo>
                    <a:pt x="55320" y="26431"/>
                  </a:lnTo>
                  <a:lnTo>
                    <a:pt x="55140" y="25456"/>
                  </a:lnTo>
                  <a:lnTo>
                    <a:pt x="54947" y="24517"/>
                  </a:lnTo>
                  <a:lnTo>
                    <a:pt x="54754" y="23578"/>
                  </a:lnTo>
                  <a:lnTo>
                    <a:pt x="54548" y="22677"/>
                  </a:lnTo>
                  <a:lnTo>
                    <a:pt x="54335" y="21812"/>
                  </a:lnTo>
                  <a:lnTo>
                    <a:pt x="54123" y="20965"/>
                  </a:lnTo>
                  <a:lnTo>
                    <a:pt x="53897" y="20137"/>
                  </a:lnTo>
                  <a:lnTo>
                    <a:pt x="53666" y="19345"/>
                  </a:lnTo>
                  <a:lnTo>
                    <a:pt x="53427" y="18591"/>
                  </a:lnTo>
                  <a:lnTo>
                    <a:pt x="53183" y="17854"/>
                  </a:lnTo>
                  <a:lnTo>
                    <a:pt x="52925" y="17155"/>
                  </a:lnTo>
                  <a:lnTo>
                    <a:pt x="52661" y="16492"/>
                  </a:lnTo>
                  <a:lnTo>
                    <a:pt x="52385" y="15866"/>
                  </a:lnTo>
                  <a:lnTo>
                    <a:pt x="52249" y="15572"/>
                  </a:lnTo>
                  <a:lnTo>
                    <a:pt x="52108" y="15277"/>
                  </a:lnTo>
                  <a:lnTo>
                    <a:pt x="51960" y="15001"/>
                  </a:lnTo>
                  <a:lnTo>
                    <a:pt x="51812" y="14725"/>
                  </a:lnTo>
                  <a:lnTo>
                    <a:pt x="51663" y="14449"/>
                  </a:lnTo>
                  <a:lnTo>
                    <a:pt x="51509" y="14210"/>
                  </a:lnTo>
                  <a:lnTo>
                    <a:pt x="51354" y="13952"/>
                  </a:lnTo>
                  <a:lnTo>
                    <a:pt x="51200" y="13731"/>
                  </a:lnTo>
                  <a:lnTo>
                    <a:pt x="51039" y="13492"/>
                  </a:lnTo>
                  <a:lnTo>
                    <a:pt x="50878" y="13290"/>
                  </a:lnTo>
                  <a:lnTo>
                    <a:pt x="50717" y="13087"/>
                  </a:lnTo>
                  <a:lnTo>
                    <a:pt x="50550" y="12885"/>
                  </a:lnTo>
                  <a:lnTo>
                    <a:pt x="50376" y="12701"/>
                  </a:lnTo>
                  <a:lnTo>
                    <a:pt x="50202" y="12517"/>
                  </a:lnTo>
                  <a:lnTo>
                    <a:pt x="50028" y="12369"/>
                  </a:lnTo>
                  <a:lnTo>
                    <a:pt x="49848" y="12204"/>
                  </a:lnTo>
                  <a:lnTo>
                    <a:pt x="49668" y="12075"/>
                  </a:lnTo>
                  <a:lnTo>
                    <a:pt x="49488" y="11946"/>
                  </a:lnTo>
                  <a:lnTo>
                    <a:pt x="49301" y="11817"/>
                  </a:lnTo>
                  <a:lnTo>
                    <a:pt x="49108" y="11707"/>
                  </a:lnTo>
                  <a:lnTo>
                    <a:pt x="48915" y="11615"/>
                  </a:lnTo>
                  <a:lnTo>
                    <a:pt x="48721" y="11523"/>
                  </a:lnTo>
                  <a:lnTo>
                    <a:pt x="48522" y="11449"/>
                  </a:lnTo>
                  <a:lnTo>
                    <a:pt x="48322" y="11394"/>
                  </a:lnTo>
                  <a:lnTo>
                    <a:pt x="48116" y="11339"/>
                  </a:lnTo>
                  <a:lnTo>
                    <a:pt x="47904" y="11302"/>
                  </a:lnTo>
                  <a:lnTo>
                    <a:pt x="47698" y="11283"/>
                  </a:lnTo>
                  <a:lnTo>
                    <a:pt x="47479" y="11265"/>
                  </a:lnTo>
                  <a:lnTo>
                    <a:pt x="47266" y="11265"/>
                  </a:lnTo>
                  <a:lnTo>
                    <a:pt x="47041" y="11283"/>
                  </a:lnTo>
                  <a:lnTo>
                    <a:pt x="46816" y="11302"/>
                  </a:lnTo>
                  <a:lnTo>
                    <a:pt x="46591" y="11339"/>
                  </a:lnTo>
                  <a:lnTo>
                    <a:pt x="46359" y="11394"/>
                  </a:lnTo>
                  <a:lnTo>
                    <a:pt x="46127" y="11449"/>
                  </a:lnTo>
                  <a:lnTo>
                    <a:pt x="45889" y="11523"/>
                  </a:lnTo>
                  <a:lnTo>
                    <a:pt x="45644" y="11615"/>
                  </a:lnTo>
                  <a:lnTo>
                    <a:pt x="45400" y="11725"/>
                  </a:lnTo>
                  <a:lnTo>
                    <a:pt x="45155" y="11836"/>
                  </a:lnTo>
                  <a:lnTo>
                    <a:pt x="44904" y="11964"/>
                  </a:lnTo>
                  <a:lnTo>
                    <a:pt x="44646" y="12112"/>
                  </a:lnTo>
                  <a:lnTo>
                    <a:pt x="44389" y="12277"/>
                  </a:lnTo>
                  <a:lnTo>
                    <a:pt x="44125" y="12443"/>
                  </a:lnTo>
                  <a:lnTo>
                    <a:pt x="43861" y="12627"/>
                  </a:lnTo>
                  <a:lnTo>
                    <a:pt x="43591" y="12829"/>
                  </a:lnTo>
                  <a:lnTo>
                    <a:pt x="43314" y="13050"/>
                  </a:lnTo>
                  <a:lnTo>
                    <a:pt x="43037" y="13271"/>
                  </a:lnTo>
                  <a:lnTo>
                    <a:pt x="42470" y="13768"/>
                  </a:lnTo>
                  <a:lnTo>
                    <a:pt x="42148" y="14081"/>
                  </a:lnTo>
                  <a:lnTo>
                    <a:pt x="41833" y="14412"/>
                  </a:lnTo>
                  <a:lnTo>
                    <a:pt x="41537" y="14744"/>
                  </a:lnTo>
                  <a:lnTo>
                    <a:pt x="41241" y="15075"/>
                  </a:lnTo>
                  <a:lnTo>
                    <a:pt x="40964" y="15425"/>
                  </a:lnTo>
                  <a:lnTo>
                    <a:pt x="40694" y="15793"/>
                  </a:lnTo>
                  <a:lnTo>
                    <a:pt x="40436" y="16161"/>
                  </a:lnTo>
                  <a:lnTo>
                    <a:pt x="40185" y="16547"/>
                  </a:lnTo>
                  <a:lnTo>
                    <a:pt x="39947" y="16934"/>
                  </a:lnTo>
                  <a:lnTo>
                    <a:pt x="39715" y="17339"/>
                  </a:lnTo>
                  <a:lnTo>
                    <a:pt x="39496" y="17744"/>
                  </a:lnTo>
                  <a:lnTo>
                    <a:pt x="39284" y="18149"/>
                  </a:lnTo>
                  <a:lnTo>
                    <a:pt x="39078" y="18591"/>
                  </a:lnTo>
                  <a:lnTo>
                    <a:pt x="38885" y="19014"/>
                  </a:lnTo>
                  <a:lnTo>
                    <a:pt x="38691" y="19474"/>
                  </a:lnTo>
                  <a:lnTo>
                    <a:pt x="38511" y="19916"/>
                  </a:lnTo>
                  <a:lnTo>
                    <a:pt x="38344" y="20376"/>
                  </a:lnTo>
                  <a:lnTo>
                    <a:pt x="38176" y="20854"/>
                  </a:lnTo>
                  <a:lnTo>
                    <a:pt x="38015" y="21333"/>
                  </a:lnTo>
                  <a:lnTo>
                    <a:pt x="37867" y="21830"/>
                  </a:lnTo>
                  <a:lnTo>
                    <a:pt x="37719" y="22327"/>
                  </a:lnTo>
                  <a:lnTo>
                    <a:pt x="37578" y="22842"/>
                  </a:lnTo>
                  <a:lnTo>
                    <a:pt x="37449" y="23358"/>
                  </a:lnTo>
                  <a:lnTo>
                    <a:pt x="37320" y="23873"/>
                  </a:lnTo>
                  <a:lnTo>
                    <a:pt x="37191" y="24407"/>
                  </a:lnTo>
                  <a:lnTo>
                    <a:pt x="37076" y="24959"/>
                  </a:lnTo>
                  <a:lnTo>
                    <a:pt x="36960" y="25511"/>
                  </a:lnTo>
                  <a:lnTo>
                    <a:pt x="36850" y="26063"/>
                  </a:lnTo>
                  <a:lnTo>
                    <a:pt x="36747" y="26634"/>
                  </a:lnTo>
                  <a:lnTo>
                    <a:pt x="36644" y="27204"/>
                  </a:lnTo>
                  <a:lnTo>
                    <a:pt x="36548" y="27793"/>
                  </a:lnTo>
                  <a:lnTo>
                    <a:pt x="36457" y="28382"/>
                  </a:lnTo>
                  <a:lnTo>
                    <a:pt x="36277" y="29597"/>
                  </a:lnTo>
                  <a:lnTo>
                    <a:pt x="36110" y="30849"/>
                  </a:lnTo>
                  <a:lnTo>
                    <a:pt x="35942" y="32119"/>
                  </a:lnTo>
                  <a:lnTo>
                    <a:pt x="35788" y="33426"/>
                  </a:lnTo>
                  <a:lnTo>
                    <a:pt x="35640" y="34769"/>
                  </a:lnTo>
                  <a:lnTo>
                    <a:pt x="35485" y="36131"/>
                  </a:lnTo>
                  <a:lnTo>
                    <a:pt x="35183" y="38966"/>
                  </a:lnTo>
                  <a:lnTo>
                    <a:pt x="35022" y="40420"/>
                  </a:lnTo>
                  <a:lnTo>
                    <a:pt x="34854" y="41911"/>
                  </a:lnTo>
                  <a:lnTo>
                    <a:pt x="34674" y="43420"/>
                  </a:lnTo>
                  <a:lnTo>
                    <a:pt x="34488" y="44966"/>
                  </a:lnTo>
                  <a:lnTo>
                    <a:pt x="34288" y="46531"/>
                  </a:lnTo>
                  <a:lnTo>
                    <a:pt x="34069" y="48132"/>
                  </a:lnTo>
                  <a:lnTo>
                    <a:pt x="33831" y="49770"/>
                  </a:lnTo>
                  <a:lnTo>
                    <a:pt x="33702" y="50580"/>
                  </a:lnTo>
                  <a:lnTo>
                    <a:pt x="33573" y="51408"/>
                  </a:lnTo>
                  <a:lnTo>
                    <a:pt x="33496" y="51831"/>
                  </a:lnTo>
                  <a:lnTo>
                    <a:pt x="33412" y="52199"/>
                  </a:lnTo>
                  <a:lnTo>
                    <a:pt x="33322" y="52531"/>
                  </a:lnTo>
                  <a:lnTo>
                    <a:pt x="33219" y="52825"/>
                  </a:lnTo>
                  <a:lnTo>
                    <a:pt x="33116" y="53101"/>
                  </a:lnTo>
                  <a:lnTo>
                    <a:pt x="33007" y="53322"/>
                  </a:lnTo>
                  <a:lnTo>
                    <a:pt x="32891" y="53525"/>
                  </a:lnTo>
                  <a:lnTo>
                    <a:pt x="32769" y="53690"/>
                  </a:lnTo>
                  <a:lnTo>
                    <a:pt x="32646" y="53819"/>
                  </a:lnTo>
                  <a:lnTo>
                    <a:pt x="32518" y="53930"/>
                  </a:lnTo>
                  <a:lnTo>
                    <a:pt x="32389" y="54003"/>
                  </a:lnTo>
                  <a:lnTo>
                    <a:pt x="32254" y="54040"/>
                  </a:lnTo>
                  <a:lnTo>
                    <a:pt x="32125" y="54058"/>
                  </a:lnTo>
                  <a:lnTo>
                    <a:pt x="31990" y="54058"/>
                  </a:lnTo>
                  <a:lnTo>
                    <a:pt x="31854" y="54022"/>
                  </a:lnTo>
                  <a:lnTo>
                    <a:pt x="31719" y="53948"/>
                  </a:lnTo>
                  <a:lnTo>
                    <a:pt x="31584" y="53856"/>
                  </a:lnTo>
                  <a:lnTo>
                    <a:pt x="31455" y="53746"/>
                  </a:lnTo>
                  <a:lnTo>
                    <a:pt x="31327" y="53617"/>
                  </a:lnTo>
                  <a:lnTo>
                    <a:pt x="31198" y="53451"/>
                  </a:lnTo>
                  <a:lnTo>
                    <a:pt x="31069" y="53267"/>
                  </a:lnTo>
                  <a:lnTo>
                    <a:pt x="30953" y="53065"/>
                  </a:lnTo>
                  <a:lnTo>
                    <a:pt x="30837" y="52844"/>
                  </a:lnTo>
                  <a:lnTo>
                    <a:pt x="30721" y="52604"/>
                  </a:lnTo>
                  <a:lnTo>
                    <a:pt x="30618" y="52347"/>
                  </a:lnTo>
                  <a:lnTo>
                    <a:pt x="30515" y="52071"/>
                  </a:lnTo>
                  <a:lnTo>
                    <a:pt x="30425" y="51776"/>
                  </a:lnTo>
                  <a:lnTo>
                    <a:pt x="30342" y="51482"/>
                  </a:lnTo>
                  <a:lnTo>
                    <a:pt x="30264" y="51150"/>
                  </a:lnTo>
                  <a:lnTo>
                    <a:pt x="30194" y="50819"/>
                  </a:lnTo>
                  <a:lnTo>
                    <a:pt x="30129" y="50469"/>
                  </a:lnTo>
                  <a:lnTo>
                    <a:pt x="30084" y="50101"/>
                  </a:lnTo>
                  <a:lnTo>
                    <a:pt x="29389" y="44616"/>
                  </a:lnTo>
                  <a:lnTo>
                    <a:pt x="28694" y="39113"/>
                  </a:lnTo>
                  <a:lnTo>
                    <a:pt x="28011" y="33591"/>
                  </a:lnTo>
                  <a:lnTo>
                    <a:pt x="27335" y="28088"/>
                  </a:lnTo>
                  <a:lnTo>
                    <a:pt x="26659" y="22566"/>
                  </a:lnTo>
                  <a:lnTo>
                    <a:pt x="25990" y="17044"/>
                  </a:lnTo>
                  <a:lnTo>
                    <a:pt x="25327" y="11523"/>
                  </a:lnTo>
                  <a:lnTo>
                    <a:pt x="24670" y="6001"/>
                  </a:lnTo>
                  <a:lnTo>
                    <a:pt x="24515" y="9075"/>
                  </a:lnTo>
                  <a:lnTo>
                    <a:pt x="24354" y="12130"/>
                  </a:lnTo>
                  <a:lnTo>
                    <a:pt x="24187" y="15185"/>
                  </a:lnTo>
                  <a:lnTo>
                    <a:pt x="24013" y="18241"/>
                  </a:lnTo>
                  <a:lnTo>
                    <a:pt x="23839" y="21278"/>
                  </a:lnTo>
                  <a:lnTo>
                    <a:pt x="23659" y="24333"/>
                  </a:lnTo>
                  <a:lnTo>
                    <a:pt x="23472" y="27370"/>
                  </a:lnTo>
                  <a:lnTo>
                    <a:pt x="23279" y="30407"/>
                  </a:lnTo>
                  <a:lnTo>
                    <a:pt x="23086" y="33462"/>
                  </a:lnTo>
                  <a:lnTo>
                    <a:pt x="22880" y="36499"/>
                  </a:lnTo>
                  <a:lnTo>
                    <a:pt x="22668" y="39536"/>
                  </a:lnTo>
                  <a:lnTo>
                    <a:pt x="22455" y="42573"/>
                  </a:lnTo>
                  <a:lnTo>
                    <a:pt x="22230" y="45629"/>
                  </a:lnTo>
                  <a:lnTo>
                    <a:pt x="22005" y="48666"/>
                  </a:lnTo>
                  <a:lnTo>
                    <a:pt x="21766" y="51721"/>
                  </a:lnTo>
                  <a:lnTo>
                    <a:pt x="21522" y="54776"/>
                  </a:lnTo>
                  <a:lnTo>
                    <a:pt x="21477" y="55255"/>
                  </a:lnTo>
                  <a:lnTo>
                    <a:pt x="21419" y="55715"/>
                  </a:lnTo>
                  <a:lnTo>
                    <a:pt x="21348" y="56138"/>
                  </a:lnTo>
                  <a:lnTo>
                    <a:pt x="21271" y="56525"/>
                  </a:lnTo>
                  <a:lnTo>
                    <a:pt x="21181" y="56875"/>
                  </a:lnTo>
                  <a:lnTo>
                    <a:pt x="21084" y="57187"/>
                  </a:lnTo>
                  <a:lnTo>
                    <a:pt x="20981" y="57482"/>
                  </a:lnTo>
                  <a:lnTo>
                    <a:pt x="20872" y="57740"/>
                  </a:lnTo>
                  <a:lnTo>
                    <a:pt x="20749" y="57960"/>
                  </a:lnTo>
                  <a:lnTo>
                    <a:pt x="20627" y="58163"/>
                  </a:lnTo>
                  <a:lnTo>
                    <a:pt x="20505" y="58329"/>
                  </a:lnTo>
                  <a:lnTo>
                    <a:pt x="20369" y="58457"/>
                  </a:lnTo>
                  <a:lnTo>
                    <a:pt x="20234" y="58568"/>
                  </a:lnTo>
                  <a:lnTo>
                    <a:pt x="20093" y="58642"/>
                  </a:lnTo>
                  <a:lnTo>
                    <a:pt x="19951" y="58678"/>
                  </a:lnTo>
                  <a:lnTo>
                    <a:pt x="19809" y="58697"/>
                  </a:lnTo>
                  <a:lnTo>
                    <a:pt x="19648" y="58678"/>
                  </a:lnTo>
                  <a:lnTo>
                    <a:pt x="19494" y="58623"/>
                  </a:lnTo>
                  <a:lnTo>
                    <a:pt x="19339" y="58549"/>
                  </a:lnTo>
                  <a:lnTo>
                    <a:pt x="19191" y="58439"/>
                  </a:lnTo>
                  <a:lnTo>
                    <a:pt x="19037" y="58292"/>
                  </a:lnTo>
                  <a:lnTo>
                    <a:pt x="18895" y="58126"/>
                  </a:lnTo>
                  <a:lnTo>
                    <a:pt x="18754" y="57924"/>
                  </a:lnTo>
                  <a:lnTo>
                    <a:pt x="18618" y="57684"/>
                  </a:lnTo>
                  <a:lnTo>
                    <a:pt x="18483" y="57427"/>
                  </a:lnTo>
                  <a:lnTo>
                    <a:pt x="18367" y="57132"/>
                  </a:lnTo>
                  <a:lnTo>
                    <a:pt x="18251" y="56801"/>
                  </a:lnTo>
                  <a:lnTo>
                    <a:pt x="18142" y="56451"/>
                  </a:lnTo>
                  <a:lnTo>
                    <a:pt x="18052" y="56065"/>
                  </a:lnTo>
                  <a:lnTo>
                    <a:pt x="17968" y="55660"/>
                  </a:lnTo>
                  <a:lnTo>
                    <a:pt x="17891" y="55236"/>
                  </a:lnTo>
                  <a:lnTo>
                    <a:pt x="17859" y="54997"/>
                  </a:lnTo>
                  <a:lnTo>
                    <a:pt x="17833" y="54776"/>
                  </a:lnTo>
                  <a:lnTo>
                    <a:pt x="17724" y="53764"/>
                  </a:lnTo>
                  <a:lnTo>
                    <a:pt x="17614" y="52623"/>
                  </a:lnTo>
                  <a:lnTo>
                    <a:pt x="17505" y="51390"/>
                  </a:lnTo>
                  <a:lnTo>
                    <a:pt x="17402" y="50064"/>
                  </a:lnTo>
                  <a:lnTo>
                    <a:pt x="17299" y="48647"/>
                  </a:lnTo>
                  <a:lnTo>
                    <a:pt x="17196" y="47138"/>
                  </a:lnTo>
                  <a:lnTo>
                    <a:pt x="17093" y="45555"/>
                  </a:lnTo>
                  <a:lnTo>
                    <a:pt x="16990" y="43917"/>
                  </a:lnTo>
                  <a:lnTo>
                    <a:pt x="16790" y="40457"/>
                  </a:lnTo>
                  <a:lnTo>
                    <a:pt x="16584" y="36849"/>
                  </a:lnTo>
                  <a:lnTo>
                    <a:pt x="16372" y="33131"/>
                  </a:lnTo>
                  <a:lnTo>
                    <a:pt x="16153" y="29395"/>
                  </a:lnTo>
                  <a:lnTo>
                    <a:pt x="16037" y="27536"/>
                  </a:lnTo>
                  <a:lnTo>
                    <a:pt x="15921" y="25695"/>
                  </a:lnTo>
                  <a:lnTo>
                    <a:pt x="15799" y="23873"/>
                  </a:lnTo>
                  <a:lnTo>
                    <a:pt x="15676" y="22088"/>
                  </a:lnTo>
                  <a:lnTo>
                    <a:pt x="15548" y="20357"/>
                  </a:lnTo>
                  <a:lnTo>
                    <a:pt x="15412" y="18664"/>
                  </a:lnTo>
                  <a:lnTo>
                    <a:pt x="15271" y="17044"/>
                  </a:lnTo>
                  <a:lnTo>
                    <a:pt x="15129" y="15480"/>
                  </a:lnTo>
                  <a:lnTo>
                    <a:pt x="14981" y="13989"/>
                  </a:lnTo>
                  <a:lnTo>
                    <a:pt x="14904" y="13271"/>
                  </a:lnTo>
                  <a:lnTo>
                    <a:pt x="14820" y="12590"/>
                  </a:lnTo>
                  <a:lnTo>
                    <a:pt x="14743" y="11928"/>
                  </a:lnTo>
                  <a:lnTo>
                    <a:pt x="14659" y="11283"/>
                  </a:lnTo>
                  <a:lnTo>
                    <a:pt x="14575" y="10658"/>
                  </a:lnTo>
                  <a:lnTo>
                    <a:pt x="14492" y="10069"/>
                  </a:lnTo>
                  <a:lnTo>
                    <a:pt x="14402" y="9498"/>
                  </a:lnTo>
                  <a:lnTo>
                    <a:pt x="14318" y="8964"/>
                  </a:lnTo>
                  <a:lnTo>
                    <a:pt x="14221" y="8467"/>
                  </a:lnTo>
                  <a:lnTo>
                    <a:pt x="14131" y="7989"/>
                  </a:lnTo>
                  <a:lnTo>
                    <a:pt x="14035" y="7547"/>
                  </a:lnTo>
                  <a:lnTo>
                    <a:pt x="13938" y="7142"/>
                  </a:lnTo>
                  <a:lnTo>
                    <a:pt x="13842" y="6756"/>
                  </a:lnTo>
                  <a:lnTo>
                    <a:pt x="13739" y="6406"/>
                  </a:lnTo>
                  <a:lnTo>
                    <a:pt x="13584" y="5927"/>
                  </a:lnTo>
                  <a:lnTo>
                    <a:pt x="13423" y="5467"/>
                  </a:lnTo>
                  <a:lnTo>
                    <a:pt x="13269" y="5025"/>
                  </a:lnTo>
                  <a:lnTo>
                    <a:pt x="13108" y="4621"/>
                  </a:lnTo>
                  <a:lnTo>
                    <a:pt x="12947" y="4216"/>
                  </a:lnTo>
                  <a:lnTo>
                    <a:pt x="12786" y="3847"/>
                  </a:lnTo>
                  <a:lnTo>
                    <a:pt x="12618" y="3498"/>
                  </a:lnTo>
                  <a:lnTo>
                    <a:pt x="12457" y="3166"/>
                  </a:lnTo>
                  <a:lnTo>
                    <a:pt x="12290" y="2854"/>
                  </a:lnTo>
                  <a:lnTo>
                    <a:pt x="12123" y="2559"/>
                  </a:lnTo>
                  <a:lnTo>
                    <a:pt x="11955" y="2283"/>
                  </a:lnTo>
                  <a:lnTo>
                    <a:pt x="11788" y="2025"/>
                  </a:lnTo>
                  <a:lnTo>
                    <a:pt x="11614" y="1786"/>
                  </a:lnTo>
                  <a:lnTo>
                    <a:pt x="11440" y="1565"/>
                  </a:lnTo>
                  <a:lnTo>
                    <a:pt x="11273" y="1344"/>
                  </a:lnTo>
                  <a:lnTo>
                    <a:pt x="11099" y="1160"/>
                  </a:lnTo>
                  <a:lnTo>
                    <a:pt x="10919" y="995"/>
                  </a:lnTo>
                  <a:lnTo>
                    <a:pt x="10745" y="829"/>
                  </a:lnTo>
                  <a:lnTo>
                    <a:pt x="10565" y="682"/>
                  </a:lnTo>
                  <a:lnTo>
                    <a:pt x="10391" y="571"/>
                  </a:lnTo>
                  <a:lnTo>
                    <a:pt x="10211" y="442"/>
                  </a:lnTo>
                  <a:lnTo>
                    <a:pt x="10030" y="350"/>
                  </a:lnTo>
                  <a:lnTo>
                    <a:pt x="9850" y="258"/>
                  </a:lnTo>
                  <a:lnTo>
                    <a:pt x="9663" y="185"/>
                  </a:lnTo>
                  <a:lnTo>
                    <a:pt x="9483" y="129"/>
                  </a:lnTo>
                  <a:lnTo>
                    <a:pt x="9297" y="74"/>
                  </a:lnTo>
                  <a:lnTo>
                    <a:pt x="9110" y="37"/>
                  </a:lnTo>
                  <a:lnTo>
                    <a:pt x="8923" y="19"/>
                  </a:lnTo>
                  <a:lnTo>
                    <a:pt x="855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-1077750" y="-24389300"/>
              <a:ext cx="1134700" cy="1507450"/>
            </a:xfrm>
            <a:custGeom>
              <a:avLst/>
              <a:gdLst/>
              <a:ahLst/>
              <a:cxnLst/>
              <a:rect l="l" t="t" r="r" b="b"/>
              <a:pathLst>
                <a:path w="45388" h="60298" extrusionOk="0">
                  <a:moveTo>
                    <a:pt x="45387" y="0"/>
                  </a:moveTo>
                  <a:lnTo>
                    <a:pt x="42612" y="718"/>
                  </a:lnTo>
                  <a:lnTo>
                    <a:pt x="41215" y="1049"/>
                  </a:lnTo>
                  <a:lnTo>
                    <a:pt x="39812" y="1381"/>
                  </a:lnTo>
                  <a:lnTo>
                    <a:pt x="38408" y="1694"/>
                  </a:lnTo>
                  <a:lnTo>
                    <a:pt x="36992" y="1988"/>
                  </a:lnTo>
                  <a:lnTo>
                    <a:pt x="35576" y="2283"/>
                  </a:lnTo>
                  <a:lnTo>
                    <a:pt x="34160" y="2559"/>
                  </a:lnTo>
                  <a:lnTo>
                    <a:pt x="32737" y="2835"/>
                  </a:lnTo>
                  <a:lnTo>
                    <a:pt x="31308" y="3074"/>
                  </a:lnTo>
                  <a:lnTo>
                    <a:pt x="29878" y="3295"/>
                  </a:lnTo>
                  <a:lnTo>
                    <a:pt x="28449" y="3516"/>
                  </a:lnTo>
                  <a:lnTo>
                    <a:pt x="27020" y="3700"/>
                  </a:lnTo>
                  <a:lnTo>
                    <a:pt x="25584" y="3884"/>
                  </a:lnTo>
                  <a:lnTo>
                    <a:pt x="24149" y="4031"/>
                  </a:lnTo>
                  <a:lnTo>
                    <a:pt x="22713" y="4160"/>
                  </a:lnTo>
                  <a:lnTo>
                    <a:pt x="21278" y="4271"/>
                  </a:lnTo>
                  <a:lnTo>
                    <a:pt x="19842" y="4363"/>
                  </a:lnTo>
                  <a:lnTo>
                    <a:pt x="18413" y="4418"/>
                  </a:lnTo>
                  <a:lnTo>
                    <a:pt x="16977" y="4455"/>
                  </a:lnTo>
                  <a:lnTo>
                    <a:pt x="15542" y="4473"/>
                  </a:lnTo>
                  <a:lnTo>
                    <a:pt x="14112" y="4455"/>
                  </a:lnTo>
                  <a:lnTo>
                    <a:pt x="12683" y="4418"/>
                  </a:lnTo>
                  <a:lnTo>
                    <a:pt x="11260" y="4344"/>
                  </a:lnTo>
                  <a:lnTo>
                    <a:pt x="9838" y="4234"/>
                  </a:lnTo>
                  <a:lnTo>
                    <a:pt x="8421" y="4105"/>
                  </a:lnTo>
                  <a:lnTo>
                    <a:pt x="7005" y="3939"/>
                  </a:lnTo>
                  <a:lnTo>
                    <a:pt x="5595" y="3755"/>
                  </a:lnTo>
                  <a:lnTo>
                    <a:pt x="4185" y="3516"/>
                  </a:lnTo>
                  <a:lnTo>
                    <a:pt x="2788" y="3258"/>
                  </a:lnTo>
                  <a:lnTo>
                    <a:pt x="1391" y="2964"/>
                  </a:lnTo>
                  <a:lnTo>
                    <a:pt x="1" y="2614"/>
                  </a:lnTo>
                  <a:lnTo>
                    <a:pt x="129" y="3810"/>
                  </a:lnTo>
                  <a:lnTo>
                    <a:pt x="252" y="5007"/>
                  </a:lnTo>
                  <a:lnTo>
                    <a:pt x="368" y="6203"/>
                  </a:lnTo>
                  <a:lnTo>
                    <a:pt x="477" y="7399"/>
                  </a:lnTo>
                  <a:lnTo>
                    <a:pt x="690" y="9811"/>
                  </a:lnTo>
                  <a:lnTo>
                    <a:pt x="896" y="12240"/>
                  </a:lnTo>
                  <a:lnTo>
                    <a:pt x="1095" y="14670"/>
                  </a:lnTo>
                  <a:lnTo>
                    <a:pt x="1301" y="17081"/>
                  </a:lnTo>
                  <a:lnTo>
                    <a:pt x="1514" y="19511"/>
                  </a:lnTo>
                  <a:lnTo>
                    <a:pt x="1629" y="20707"/>
                  </a:lnTo>
                  <a:lnTo>
                    <a:pt x="1745" y="21903"/>
                  </a:lnTo>
                  <a:lnTo>
                    <a:pt x="1868" y="23100"/>
                  </a:lnTo>
                  <a:lnTo>
                    <a:pt x="1996" y="24278"/>
                  </a:lnTo>
                  <a:lnTo>
                    <a:pt x="2132" y="25456"/>
                  </a:lnTo>
                  <a:lnTo>
                    <a:pt x="2273" y="26634"/>
                  </a:lnTo>
                  <a:lnTo>
                    <a:pt x="2428" y="27793"/>
                  </a:lnTo>
                  <a:lnTo>
                    <a:pt x="2589" y="28934"/>
                  </a:lnTo>
                  <a:lnTo>
                    <a:pt x="2756" y="30075"/>
                  </a:lnTo>
                  <a:lnTo>
                    <a:pt x="2936" y="31217"/>
                  </a:lnTo>
                  <a:lnTo>
                    <a:pt x="3129" y="32339"/>
                  </a:lnTo>
                  <a:lnTo>
                    <a:pt x="3335" y="33444"/>
                  </a:lnTo>
                  <a:lnTo>
                    <a:pt x="3554" y="34530"/>
                  </a:lnTo>
                  <a:lnTo>
                    <a:pt x="3786" y="35616"/>
                  </a:lnTo>
                  <a:lnTo>
                    <a:pt x="3908" y="36149"/>
                  </a:lnTo>
                  <a:lnTo>
                    <a:pt x="4031" y="36683"/>
                  </a:lnTo>
                  <a:lnTo>
                    <a:pt x="4160" y="37198"/>
                  </a:lnTo>
                  <a:lnTo>
                    <a:pt x="4295" y="37732"/>
                  </a:lnTo>
                  <a:lnTo>
                    <a:pt x="4430" y="38248"/>
                  </a:lnTo>
                  <a:lnTo>
                    <a:pt x="4572" y="38763"/>
                  </a:lnTo>
                  <a:lnTo>
                    <a:pt x="4713" y="39260"/>
                  </a:lnTo>
                  <a:lnTo>
                    <a:pt x="4868" y="39775"/>
                  </a:lnTo>
                  <a:lnTo>
                    <a:pt x="5029" y="40309"/>
                  </a:lnTo>
                  <a:lnTo>
                    <a:pt x="5202" y="40824"/>
                  </a:lnTo>
                  <a:lnTo>
                    <a:pt x="5383" y="41340"/>
                  </a:lnTo>
                  <a:lnTo>
                    <a:pt x="5563" y="41855"/>
                  </a:lnTo>
                  <a:lnTo>
                    <a:pt x="5756" y="42352"/>
                  </a:lnTo>
                  <a:lnTo>
                    <a:pt x="5949" y="42849"/>
                  </a:lnTo>
                  <a:lnTo>
                    <a:pt x="6155" y="43346"/>
                  </a:lnTo>
                  <a:lnTo>
                    <a:pt x="6361" y="43825"/>
                  </a:lnTo>
                  <a:lnTo>
                    <a:pt x="6574" y="44285"/>
                  </a:lnTo>
                  <a:lnTo>
                    <a:pt x="6793" y="44763"/>
                  </a:lnTo>
                  <a:lnTo>
                    <a:pt x="7018" y="45223"/>
                  </a:lnTo>
                  <a:lnTo>
                    <a:pt x="7243" y="45665"/>
                  </a:lnTo>
                  <a:lnTo>
                    <a:pt x="7475" y="46107"/>
                  </a:lnTo>
                  <a:lnTo>
                    <a:pt x="7713" y="46549"/>
                  </a:lnTo>
                  <a:lnTo>
                    <a:pt x="7951" y="46972"/>
                  </a:lnTo>
                  <a:lnTo>
                    <a:pt x="8196" y="47395"/>
                  </a:lnTo>
                  <a:lnTo>
                    <a:pt x="8447" y="47800"/>
                  </a:lnTo>
                  <a:lnTo>
                    <a:pt x="8698" y="48224"/>
                  </a:lnTo>
                  <a:lnTo>
                    <a:pt x="8956" y="48610"/>
                  </a:lnTo>
                  <a:lnTo>
                    <a:pt x="9213" y="49015"/>
                  </a:lnTo>
                  <a:lnTo>
                    <a:pt x="9748" y="49770"/>
                  </a:lnTo>
                  <a:lnTo>
                    <a:pt x="10288" y="50506"/>
                  </a:lnTo>
                  <a:lnTo>
                    <a:pt x="10836" y="51205"/>
                  </a:lnTo>
                  <a:lnTo>
                    <a:pt x="11396" y="51886"/>
                  </a:lnTo>
                  <a:lnTo>
                    <a:pt x="11962" y="52531"/>
                  </a:lnTo>
                  <a:lnTo>
                    <a:pt x="12535" y="53156"/>
                  </a:lnTo>
                  <a:lnTo>
                    <a:pt x="13114" y="53745"/>
                  </a:lnTo>
                  <a:lnTo>
                    <a:pt x="13700" y="54316"/>
                  </a:lnTo>
                  <a:lnTo>
                    <a:pt x="14280" y="54850"/>
                  </a:lnTo>
                  <a:lnTo>
                    <a:pt x="14866" y="55365"/>
                  </a:lnTo>
                  <a:lnTo>
                    <a:pt x="15451" y="55862"/>
                  </a:lnTo>
                  <a:lnTo>
                    <a:pt x="16031" y="56322"/>
                  </a:lnTo>
                  <a:lnTo>
                    <a:pt x="16610" y="56745"/>
                  </a:lnTo>
                  <a:lnTo>
                    <a:pt x="17183" y="57150"/>
                  </a:lnTo>
                  <a:lnTo>
                    <a:pt x="17750" y="57537"/>
                  </a:lnTo>
                  <a:lnTo>
                    <a:pt x="18310" y="57887"/>
                  </a:lnTo>
                  <a:lnTo>
                    <a:pt x="18863" y="58218"/>
                  </a:lnTo>
                  <a:lnTo>
                    <a:pt x="19404" y="58531"/>
                  </a:lnTo>
                  <a:lnTo>
                    <a:pt x="19932" y="58807"/>
                  </a:lnTo>
                  <a:lnTo>
                    <a:pt x="20447" y="59046"/>
                  </a:lnTo>
                  <a:lnTo>
                    <a:pt x="20949" y="59285"/>
                  </a:lnTo>
                  <a:lnTo>
                    <a:pt x="21432" y="59488"/>
                  </a:lnTo>
                  <a:lnTo>
                    <a:pt x="21786" y="59635"/>
                  </a:lnTo>
                  <a:lnTo>
                    <a:pt x="22140" y="59746"/>
                  </a:lnTo>
                  <a:lnTo>
                    <a:pt x="22494" y="59874"/>
                  </a:lnTo>
                  <a:lnTo>
                    <a:pt x="22842" y="59966"/>
                  </a:lnTo>
                  <a:lnTo>
                    <a:pt x="23196" y="60058"/>
                  </a:lnTo>
                  <a:lnTo>
                    <a:pt x="23550" y="60132"/>
                  </a:lnTo>
                  <a:lnTo>
                    <a:pt x="23904" y="60187"/>
                  </a:lnTo>
                  <a:lnTo>
                    <a:pt x="24258" y="60243"/>
                  </a:lnTo>
                  <a:lnTo>
                    <a:pt x="24619" y="60279"/>
                  </a:lnTo>
                  <a:lnTo>
                    <a:pt x="24973" y="60298"/>
                  </a:lnTo>
                  <a:lnTo>
                    <a:pt x="25675" y="60298"/>
                  </a:lnTo>
                  <a:lnTo>
                    <a:pt x="26029" y="60279"/>
                  </a:lnTo>
                  <a:lnTo>
                    <a:pt x="26383" y="60243"/>
                  </a:lnTo>
                  <a:lnTo>
                    <a:pt x="26737" y="60206"/>
                  </a:lnTo>
                  <a:lnTo>
                    <a:pt x="27084" y="60132"/>
                  </a:lnTo>
                  <a:lnTo>
                    <a:pt x="27439" y="60058"/>
                  </a:lnTo>
                  <a:lnTo>
                    <a:pt x="27786" y="59966"/>
                  </a:lnTo>
                  <a:lnTo>
                    <a:pt x="28140" y="59856"/>
                  </a:lnTo>
                  <a:lnTo>
                    <a:pt x="28488" y="59746"/>
                  </a:lnTo>
                  <a:lnTo>
                    <a:pt x="28836" y="59617"/>
                  </a:lnTo>
                  <a:lnTo>
                    <a:pt x="29177" y="59451"/>
                  </a:lnTo>
                  <a:lnTo>
                    <a:pt x="29524" y="59285"/>
                  </a:lnTo>
                  <a:lnTo>
                    <a:pt x="29866" y="59120"/>
                  </a:lnTo>
                  <a:lnTo>
                    <a:pt x="30207" y="58917"/>
                  </a:lnTo>
                  <a:lnTo>
                    <a:pt x="30548" y="58715"/>
                  </a:lnTo>
                  <a:lnTo>
                    <a:pt x="30889" y="58494"/>
                  </a:lnTo>
                  <a:lnTo>
                    <a:pt x="31224" y="58236"/>
                  </a:lnTo>
                  <a:lnTo>
                    <a:pt x="31559" y="57997"/>
                  </a:lnTo>
                  <a:lnTo>
                    <a:pt x="31893" y="57721"/>
                  </a:lnTo>
                  <a:lnTo>
                    <a:pt x="32222" y="57426"/>
                  </a:lnTo>
                  <a:lnTo>
                    <a:pt x="32550" y="57132"/>
                  </a:lnTo>
                  <a:lnTo>
                    <a:pt x="32878" y="56801"/>
                  </a:lnTo>
                  <a:lnTo>
                    <a:pt x="33207" y="56469"/>
                  </a:lnTo>
                  <a:lnTo>
                    <a:pt x="33529" y="56120"/>
                  </a:lnTo>
                  <a:lnTo>
                    <a:pt x="33844" y="55752"/>
                  </a:lnTo>
                  <a:lnTo>
                    <a:pt x="34166" y="55365"/>
                  </a:lnTo>
                  <a:lnTo>
                    <a:pt x="34475" y="54960"/>
                  </a:lnTo>
                  <a:lnTo>
                    <a:pt x="34790" y="54537"/>
                  </a:lnTo>
                  <a:lnTo>
                    <a:pt x="35099" y="54113"/>
                  </a:lnTo>
                  <a:lnTo>
                    <a:pt x="35402" y="53653"/>
                  </a:lnTo>
                  <a:lnTo>
                    <a:pt x="35711" y="53193"/>
                  </a:lnTo>
                  <a:lnTo>
                    <a:pt x="36007" y="52715"/>
                  </a:lnTo>
                  <a:lnTo>
                    <a:pt x="36303" y="52199"/>
                  </a:lnTo>
                  <a:lnTo>
                    <a:pt x="36599" y="51684"/>
                  </a:lnTo>
                  <a:lnTo>
                    <a:pt x="36889" y="51150"/>
                  </a:lnTo>
                  <a:lnTo>
                    <a:pt x="37179" y="50598"/>
                  </a:lnTo>
                  <a:lnTo>
                    <a:pt x="37462" y="50009"/>
                  </a:lnTo>
                  <a:lnTo>
                    <a:pt x="37739" y="49420"/>
                  </a:lnTo>
                  <a:lnTo>
                    <a:pt x="38016" y="48813"/>
                  </a:lnTo>
                  <a:lnTo>
                    <a:pt x="38286" y="48187"/>
                  </a:lnTo>
                  <a:lnTo>
                    <a:pt x="38557" y="47543"/>
                  </a:lnTo>
                  <a:lnTo>
                    <a:pt x="38821" y="46880"/>
                  </a:lnTo>
                  <a:lnTo>
                    <a:pt x="39078" y="46199"/>
                  </a:lnTo>
                  <a:lnTo>
                    <a:pt x="39336" y="45518"/>
                  </a:lnTo>
                  <a:lnTo>
                    <a:pt x="39587" y="44800"/>
                  </a:lnTo>
                  <a:lnTo>
                    <a:pt x="39838" y="44064"/>
                  </a:lnTo>
                  <a:lnTo>
                    <a:pt x="40076" y="43309"/>
                  </a:lnTo>
                  <a:lnTo>
                    <a:pt x="40314" y="42536"/>
                  </a:lnTo>
                  <a:lnTo>
                    <a:pt x="40552" y="41745"/>
                  </a:lnTo>
                  <a:lnTo>
                    <a:pt x="40778" y="40935"/>
                  </a:lnTo>
                  <a:lnTo>
                    <a:pt x="41003" y="40088"/>
                  </a:lnTo>
                  <a:lnTo>
                    <a:pt x="41222" y="39242"/>
                  </a:lnTo>
                  <a:lnTo>
                    <a:pt x="41441" y="38376"/>
                  </a:lnTo>
                  <a:lnTo>
                    <a:pt x="41705" y="37235"/>
                  </a:lnTo>
                  <a:lnTo>
                    <a:pt x="41949" y="36094"/>
                  </a:lnTo>
                  <a:lnTo>
                    <a:pt x="42181" y="34953"/>
                  </a:lnTo>
                  <a:lnTo>
                    <a:pt x="42400" y="33812"/>
                  </a:lnTo>
                  <a:lnTo>
                    <a:pt x="42606" y="32652"/>
                  </a:lnTo>
                  <a:lnTo>
                    <a:pt x="42799" y="31511"/>
                  </a:lnTo>
                  <a:lnTo>
                    <a:pt x="42979" y="30352"/>
                  </a:lnTo>
                  <a:lnTo>
                    <a:pt x="43147" y="29192"/>
                  </a:lnTo>
                  <a:lnTo>
                    <a:pt x="43301" y="28014"/>
                  </a:lnTo>
                  <a:lnTo>
                    <a:pt x="43449" y="26854"/>
                  </a:lnTo>
                  <a:lnTo>
                    <a:pt x="43591" y="25676"/>
                  </a:lnTo>
                  <a:lnTo>
                    <a:pt x="43720" y="24498"/>
                  </a:lnTo>
                  <a:lnTo>
                    <a:pt x="43836" y="23321"/>
                  </a:lnTo>
                  <a:lnTo>
                    <a:pt x="43951" y="22124"/>
                  </a:lnTo>
                  <a:lnTo>
                    <a:pt x="44054" y="20946"/>
                  </a:lnTo>
                  <a:lnTo>
                    <a:pt x="44151" y="19750"/>
                  </a:lnTo>
                  <a:lnTo>
                    <a:pt x="44248" y="18553"/>
                  </a:lnTo>
                  <a:lnTo>
                    <a:pt x="44338" y="17339"/>
                  </a:lnTo>
                  <a:lnTo>
                    <a:pt x="44421" y="16142"/>
                  </a:lnTo>
                  <a:lnTo>
                    <a:pt x="44499" y="14927"/>
                  </a:lnTo>
                  <a:lnTo>
                    <a:pt x="44647" y="12479"/>
                  </a:lnTo>
                  <a:lnTo>
                    <a:pt x="44788" y="10032"/>
                  </a:lnTo>
                  <a:lnTo>
                    <a:pt x="45072" y="5062"/>
                  </a:lnTo>
                  <a:lnTo>
                    <a:pt x="45226" y="2540"/>
                  </a:lnTo>
                  <a:lnTo>
                    <a:pt x="4538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-851625" y="-21102025"/>
              <a:ext cx="579425" cy="762950"/>
            </a:xfrm>
            <a:custGeom>
              <a:avLst/>
              <a:gdLst/>
              <a:ahLst/>
              <a:cxnLst/>
              <a:rect l="l" t="t" r="r" b="b"/>
              <a:pathLst>
                <a:path w="23177" h="30518" extrusionOk="0">
                  <a:moveTo>
                    <a:pt x="3516" y="0"/>
                  </a:moveTo>
                  <a:lnTo>
                    <a:pt x="3361" y="1988"/>
                  </a:lnTo>
                  <a:lnTo>
                    <a:pt x="3200" y="3976"/>
                  </a:lnTo>
                  <a:lnTo>
                    <a:pt x="3027" y="5945"/>
                  </a:lnTo>
                  <a:lnTo>
                    <a:pt x="2846" y="7915"/>
                  </a:lnTo>
                  <a:lnTo>
                    <a:pt x="2660" y="9866"/>
                  </a:lnTo>
                  <a:lnTo>
                    <a:pt x="2460" y="11798"/>
                  </a:lnTo>
                  <a:lnTo>
                    <a:pt x="2254" y="13731"/>
                  </a:lnTo>
                  <a:lnTo>
                    <a:pt x="2035" y="15664"/>
                  </a:lnTo>
                  <a:lnTo>
                    <a:pt x="1810" y="17560"/>
                  </a:lnTo>
                  <a:lnTo>
                    <a:pt x="1578" y="19455"/>
                  </a:lnTo>
                  <a:lnTo>
                    <a:pt x="1340" y="21333"/>
                  </a:lnTo>
                  <a:lnTo>
                    <a:pt x="1089" y="23210"/>
                  </a:lnTo>
                  <a:lnTo>
                    <a:pt x="825" y="25051"/>
                  </a:lnTo>
                  <a:lnTo>
                    <a:pt x="561" y="26891"/>
                  </a:lnTo>
                  <a:lnTo>
                    <a:pt x="284" y="28713"/>
                  </a:lnTo>
                  <a:lnTo>
                    <a:pt x="1" y="30517"/>
                  </a:lnTo>
                  <a:lnTo>
                    <a:pt x="5466" y="30223"/>
                  </a:lnTo>
                  <a:lnTo>
                    <a:pt x="8196" y="30075"/>
                  </a:lnTo>
                  <a:lnTo>
                    <a:pt x="10926" y="29947"/>
                  </a:lnTo>
                  <a:lnTo>
                    <a:pt x="13655" y="29836"/>
                  </a:lnTo>
                  <a:lnTo>
                    <a:pt x="16379" y="29726"/>
                  </a:lnTo>
                  <a:lnTo>
                    <a:pt x="19108" y="29671"/>
                  </a:lnTo>
                  <a:lnTo>
                    <a:pt x="21831" y="29615"/>
                  </a:lnTo>
                  <a:lnTo>
                    <a:pt x="21954" y="28032"/>
                  </a:lnTo>
                  <a:lnTo>
                    <a:pt x="22069" y="26450"/>
                  </a:lnTo>
                  <a:lnTo>
                    <a:pt x="22179" y="24885"/>
                  </a:lnTo>
                  <a:lnTo>
                    <a:pt x="22282" y="23302"/>
                  </a:lnTo>
                  <a:lnTo>
                    <a:pt x="22379" y="21719"/>
                  </a:lnTo>
                  <a:lnTo>
                    <a:pt x="22475" y="20136"/>
                  </a:lnTo>
                  <a:lnTo>
                    <a:pt x="22559" y="18572"/>
                  </a:lnTo>
                  <a:lnTo>
                    <a:pt x="22642" y="16989"/>
                  </a:lnTo>
                  <a:lnTo>
                    <a:pt x="22726" y="15424"/>
                  </a:lnTo>
                  <a:lnTo>
                    <a:pt x="22803" y="13860"/>
                  </a:lnTo>
                  <a:lnTo>
                    <a:pt x="22939" y="10731"/>
                  </a:lnTo>
                  <a:lnTo>
                    <a:pt x="23067" y="7602"/>
                  </a:lnTo>
                  <a:lnTo>
                    <a:pt x="23177" y="4491"/>
                  </a:lnTo>
                  <a:lnTo>
                    <a:pt x="22636" y="4841"/>
                  </a:lnTo>
                  <a:lnTo>
                    <a:pt x="22082" y="5191"/>
                  </a:lnTo>
                  <a:lnTo>
                    <a:pt x="21522" y="5522"/>
                  </a:lnTo>
                  <a:lnTo>
                    <a:pt x="20956" y="5853"/>
                  </a:lnTo>
                  <a:lnTo>
                    <a:pt x="20376" y="6166"/>
                  </a:lnTo>
                  <a:lnTo>
                    <a:pt x="19797" y="6461"/>
                  </a:lnTo>
                  <a:lnTo>
                    <a:pt x="19205" y="6755"/>
                  </a:lnTo>
                  <a:lnTo>
                    <a:pt x="18612" y="7031"/>
                  </a:lnTo>
                  <a:lnTo>
                    <a:pt x="18014" y="7289"/>
                  </a:lnTo>
                  <a:lnTo>
                    <a:pt x="17409" y="7528"/>
                  </a:lnTo>
                  <a:lnTo>
                    <a:pt x="16803" y="7749"/>
                  </a:lnTo>
                  <a:lnTo>
                    <a:pt x="16198" y="7952"/>
                  </a:lnTo>
                  <a:lnTo>
                    <a:pt x="15587" y="8136"/>
                  </a:lnTo>
                  <a:lnTo>
                    <a:pt x="14982" y="8283"/>
                  </a:lnTo>
                  <a:lnTo>
                    <a:pt x="14370" y="8412"/>
                  </a:lnTo>
                  <a:lnTo>
                    <a:pt x="13765" y="8522"/>
                  </a:lnTo>
                  <a:lnTo>
                    <a:pt x="13160" y="8614"/>
                  </a:lnTo>
                  <a:lnTo>
                    <a:pt x="12554" y="8670"/>
                  </a:lnTo>
                  <a:lnTo>
                    <a:pt x="11956" y="8688"/>
                  </a:lnTo>
                  <a:lnTo>
                    <a:pt x="11363" y="8688"/>
                  </a:lnTo>
                  <a:lnTo>
                    <a:pt x="10771" y="8651"/>
                  </a:lnTo>
                  <a:lnTo>
                    <a:pt x="10192" y="8577"/>
                  </a:lnTo>
                  <a:lnTo>
                    <a:pt x="9612" y="8485"/>
                  </a:lnTo>
                  <a:lnTo>
                    <a:pt x="9046" y="8338"/>
                  </a:lnTo>
                  <a:lnTo>
                    <a:pt x="8486" y="8173"/>
                  </a:lnTo>
                  <a:lnTo>
                    <a:pt x="7932" y="7952"/>
                  </a:lnTo>
                  <a:lnTo>
                    <a:pt x="7662" y="7841"/>
                  </a:lnTo>
                  <a:lnTo>
                    <a:pt x="7391" y="7694"/>
                  </a:lnTo>
                  <a:lnTo>
                    <a:pt x="7127" y="7565"/>
                  </a:lnTo>
                  <a:lnTo>
                    <a:pt x="6863" y="7400"/>
                  </a:lnTo>
                  <a:lnTo>
                    <a:pt x="6600" y="7252"/>
                  </a:lnTo>
                  <a:lnTo>
                    <a:pt x="6342" y="7068"/>
                  </a:lnTo>
                  <a:lnTo>
                    <a:pt x="6085" y="6884"/>
                  </a:lnTo>
                  <a:lnTo>
                    <a:pt x="5833" y="6700"/>
                  </a:lnTo>
                  <a:lnTo>
                    <a:pt x="5589" y="6498"/>
                  </a:lnTo>
                  <a:lnTo>
                    <a:pt x="5344" y="6277"/>
                  </a:lnTo>
                  <a:lnTo>
                    <a:pt x="5100" y="6056"/>
                  </a:lnTo>
                  <a:lnTo>
                    <a:pt x="4861" y="5798"/>
                  </a:lnTo>
                  <a:lnTo>
                    <a:pt x="4784" y="5725"/>
                  </a:lnTo>
                  <a:lnTo>
                    <a:pt x="4713" y="5614"/>
                  </a:lnTo>
                  <a:lnTo>
                    <a:pt x="4642" y="5504"/>
                  </a:lnTo>
                  <a:lnTo>
                    <a:pt x="4572" y="5393"/>
                  </a:lnTo>
                  <a:lnTo>
                    <a:pt x="4507" y="5264"/>
                  </a:lnTo>
                  <a:lnTo>
                    <a:pt x="4443" y="5136"/>
                  </a:lnTo>
                  <a:lnTo>
                    <a:pt x="4327" y="4841"/>
                  </a:lnTo>
                  <a:lnTo>
                    <a:pt x="4224" y="4528"/>
                  </a:lnTo>
                  <a:lnTo>
                    <a:pt x="4127" y="4178"/>
                  </a:lnTo>
                  <a:lnTo>
                    <a:pt x="4044" y="3829"/>
                  </a:lnTo>
                  <a:lnTo>
                    <a:pt x="3973" y="3442"/>
                  </a:lnTo>
                  <a:lnTo>
                    <a:pt x="3915" y="3056"/>
                  </a:lnTo>
                  <a:lnTo>
                    <a:pt x="3870" y="2651"/>
                  </a:lnTo>
                  <a:lnTo>
                    <a:pt x="3838" y="2227"/>
                  </a:lnTo>
                  <a:lnTo>
                    <a:pt x="3818" y="1823"/>
                  </a:lnTo>
                  <a:lnTo>
                    <a:pt x="3806" y="1399"/>
                  </a:lnTo>
                  <a:lnTo>
                    <a:pt x="3812" y="976"/>
                  </a:lnTo>
                  <a:lnTo>
                    <a:pt x="3831" y="571"/>
                  </a:lnTo>
                  <a:lnTo>
                    <a:pt x="3863" y="166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-763750" y="-21842400"/>
              <a:ext cx="501050" cy="744525"/>
            </a:xfrm>
            <a:custGeom>
              <a:avLst/>
              <a:gdLst/>
              <a:ahLst/>
              <a:cxnLst/>
              <a:rect l="l" t="t" r="r" b="b"/>
              <a:pathLst>
                <a:path w="20042" h="29781" extrusionOk="0">
                  <a:moveTo>
                    <a:pt x="19951" y="0"/>
                  </a:moveTo>
                  <a:lnTo>
                    <a:pt x="18831" y="350"/>
                  </a:lnTo>
                  <a:lnTo>
                    <a:pt x="17711" y="700"/>
                  </a:lnTo>
                  <a:lnTo>
                    <a:pt x="16578" y="1013"/>
                  </a:lnTo>
                  <a:lnTo>
                    <a:pt x="15439" y="1326"/>
                  </a:lnTo>
                  <a:lnTo>
                    <a:pt x="14293" y="1602"/>
                  </a:lnTo>
                  <a:lnTo>
                    <a:pt x="13147" y="1859"/>
                  </a:lnTo>
                  <a:lnTo>
                    <a:pt x="11994" y="2080"/>
                  </a:lnTo>
                  <a:lnTo>
                    <a:pt x="10848" y="2283"/>
                  </a:lnTo>
                  <a:lnTo>
                    <a:pt x="9696" y="2430"/>
                  </a:lnTo>
                  <a:lnTo>
                    <a:pt x="8544" y="2577"/>
                  </a:lnTo>
                  <a:lnTo>
                    <a:pt x="7391" y="2669"/>
                  </a:lnTo>
                  <a:lnTo>
                    <a:pt x="6245" y="2725"/>
                  </a:lnTo>
                  <a:lnTo>
                    <a:pt x="5106" y="2743"/>
                  </a:lnTo>
                  <a:lnTo>
                    <a:pt x="3966" y="2706"/>
                  </a:lnTo>
                  <a:lnTo>
                    <a:pt x="3406" y="2688"/>
                  </a:lnTo>
                  <a:lnTo>
                    <a:pt x="2840" y="2651"/>
                  </a:lnTo>
                  <a:lnTo>
                    <a:pt x="2280" y="2596"/>
                  </a:lnTo>
                  <a:lnTo>
                    <a:pt x="1720" y="2522"/>
                  </a:lnTo>
                  <a:lnTo>
                    <a:pt x="1649" y="2522"/>
                  </a:lnTo>
                  <a:lnTo>
                    <a:pt x="1578" y="2504"/>
                  </a:lnTo>
                  <a:lnTo>
                    <a:pt x="1514" y="2467"/>
                  </a:lnTo>
                  <a:lnTo>
                    <a:pt x="1449" y="2430"/>
                  </a:lnTo>
                  <a:lnTo>
                    <a:pt x="1327" y="2320"/>
                  </a:lnTo>
                  <a:lnTo>
                    <a:pt x="1205" y="2209"/>
                  </a:lnTo>
                  <a:lnTo>
                    <a:pt x="1179" y="3939"/>
                  </a:lnTo>
                  <a:lnTo>
                    <a:pt x="1147" y="5669"/>
                  </a:lnTo>
                  <a:lnTo>
                    <a:pt x="1108" y="7400"/>
                  </a:lnTo>
                  <a:lnTo>
                    <a:pt x="1063" y="9130"/>
                  </a:lnTo>
                  <a:lnTo>
                    <a:pt x="1012" y="10860"/>
                  </a:lnTo>
                  <a:lnTo>
                    <a:pt x="954" y="12590"/>
                  </a:lnTo>
                  <a:lnTo>
                    <a:pt x="889" y="14302"/>
                  </a:lnTo>
                  <a:lnTo>
                    <a:pt x="818" y="16032"/>
                  </a:lnTo>
                  <a:lnTo>
                    <a:pt x="741" y="17744"/>
                  </a:lnTo>
                  <a:lnTo>
                    <a:pt x="657" y="19455"/>
                  </a:lnTo>
                  <a:lnTo>
                    <a:pt x="561" y="21167"/>
                  </a:lnTo>
                  <a:lnTo>
                    <a:pt x="464" y="22860"/>
                  </a:lnTo>
                  <a:lnTo>
                    <a:pt x="361" y="24572"/>
                  </a:lnTo>
                  <a:lnTo>
                    <a:pt x="245" y="26247"/>
                  </a:lnTo>
                  <a:lnTo>
                    <a:pt x="130" y="27940"/>
                  </a:lnTo>
                  <a:lnTo>
                    <a:pt x="1" y="29615"/>
                  </a:lnTo>
                  <a:lnTo>
                    <a:pt x="348" y="29781"/>
                  </a:lnTo>
                  <a:lnTo>
                    <a:pt x="374" y="29560"/>
                  </a:lnTo>
                  <a:lnTo>
                    <a:pt x="406" y="29358"/>
                  </a:lnTo>
                  <a:lnTo>
                    <a:pt x="445" y="29137"/>
                  </a:lnTo>
                  <a:lnTo>
                    <a:pt x="484" y="28934"/>
                  </a:lnTo>
                  <a:lnTo>
                    <a:pt x="535" y="28750"/>
                  </a:lnTo>
                  <a:lnTo>
                    <a:pt x="580" y="28548"/>
                  </a:lnTo>
                  <a:lnTo>
                    <a:pt x="638" y="28382"/>
                  </a:lnTo>
                  <a:lnTo>
                    <a:pt x="696" y="28198"/>
                  </a:lnTo>
                  <a:lnTo>
                    <a:pt x="760" y="28032"/>
                  </a:lnTo>
                  <a:lnTo>
                    <a:pt x="831" y="27885"/>
                  </a:lnTo>
                  <a:lnTo>
                    <a:pt x="902" y="27738"/>
                  </a:lnTo>
                  <a:lnTo>
                    <a:pt x="979" y="27609"/>
                  </a:lnTo>
                  <a:lnTo>
                    <a:pt x="1063" y="27499"/>
                  </a:lnTo>
                  <a:lnTo>
                    <a:pt x="1153" y="27388"/>
                  </a:lnTo>
                  <a:lnTo>
                    <a:pt x="1250" y="27315"/>
                  </a:lnTo>
                  <a:lnTo>
                    <a:pt x="1346" y="27241"/>
                  </a:lnTo>
                  <a:lnTo>
                    <a:pt x="1642" y="27039"/>
                  </a:lnTo>
                  <a:lnTo>
                    <a:pt x="1939" y="26855"/>
                  </a:lnTo>
                  <a:lnTo>
                    <a:pt x="2228" y="26689"/>
                  </a:lnTo>
                  <a:lnTo>
                    <a:pt x="2531" y="26560"/>
                  </a:lnTo>
                  <a:lnTo>
                    <a:pt x="2827" y="26431"/>
                  </a:lnTo>
                  <a:lnTo>
                    <a:pt x="3123" y="26321"/>
                  </a:lnTo>
                  <a:lnTo>
                    <a:pt x="3426" y="26247"/>
                  </a:lnTo>
                  <a:lnTo>
                    <a:pt x="3722" y="26173"/>
                  </a:lnTo>
                  <a:lnTo>
                    <a:pt x="4024" y="26118"/>
                  </a:lnTo>
                  <a:lnTo>
                    <a:pt x="4327" y="26081"/>
                  </a:lnTo>
                  <a:lnTo>
                    <a:pt x="4630" y="26045"/>
                  </a:lnTo>
                  <a:lnTo>
                    <a:pt x="4932" y="26026"/>
                  </a:lnTo>
                  <a:lnTo>
                    <a:pt x="5544" y="26045"/>
                  </a:lnTo>
                  <a:lnTo>
                    <a:pt x="6155" y="26081"/>
                  </a:lnTo>
                  <a:lnTo>
                    <a:pt x="6760" y="26137"/>
                  </a:lnTo>
                  <a:lnTo>
                    <a:pt x="7372" y="26229"/>
                  </a:lnTo>
                  <a:lnTo>
                    <a:pt x="8595" y="26431"/>
                  </a:lnTo>
                  <a:lnTo>
                    <a:pt x="9207" y="26542"/>
                  </a:lnTo>
                  <a:lnTo>
                    <a:pt x="9812" y="26634"/>
                  </a:lnTo>
                  <a:lnTo>
                    <a:pt x="10417" y="26707"/>
                  </a:lnTo>
                  <a:lnTo>
                    <a:pt x="11022" y="26744"/>
                  </a:lnTo>
                  <a:lnTo>
                    <a:pt x="12123" y="26799"/>
                  </a:lnTo>
                  <a:lnTo>
                    <a:pt x="13230" y="26836"/>
                  </a:lnTo>
                  <a:lnTo>
                    <a:pt x="15445" y="26873"/>
                  </a:lnTo>
                  <a:lnTo>
                    <a:pt x="16546" y="26910"/>
                  </a:lnTo>
                  <a:lnTo>
                    <a:pt x="17653" y="26947"/>
                  </a:lnTo>
                  <a:lnTo>
                    <a:pt x="18761" y="27002"/>
                  </a:lnTo>
                  <a:lnTo>
                    <a:pt x="19861" y="27075"/>
                  </a:lnTo>
                  <a:lnTo>
                    <a:pt x="19900" y="25382"/>
                  </a:lnTo>
                  <a:lnTo>
                    <a:pt x="19932" y="23707"/>
                  </a:lnTo>
                  <a:lnTo>
                    <a:pt x="19958" y="22014"/>
                  </a:lnTo>
                  <a:lnTo>
                    <a:pt x="19984" y="20320"/>
                  </a:lnTo>
                  <a:lnTo>
                    <a:pt x="20003" y="18627"/>
                  </a:lnTo>
                  <a:lnTo>
                    <a:pt x="20016" y="16952"/>
                  </a:lnTo>
                  <a:lnTo>
                    <a:pt x="20029" y="15259"/>
                  </a:lnTo>
                  <a:lnTo>
                    <a:pt x="20035" y="13566"/>
                  </a:lnTo>
                  <a:lnTo>
                    <a:pt x="20042" y="11872"/>
                  </a:lnTo>
                  <a:lnTo>
                    <a:pt x="20035" y="10179"/>
                  </a:lnTo>
                  <a:lnTo>
                    <a:pt x="20035" y="8486"/>
                  </a:lnTo>
                  <a:lnTo>
                    <a:pt x="20022" y="6792"/>
                  </a:lnTo>
                  <a:lnTo>
                    <a:pt x="20009" y="5099"/>
                  </a:lnTo>
                  <a:lnTo>
                    <a:pt x="19997" y="3387"/>
                  </a:lnTo>
                  <a:lnTo>
                    <a:pt x="19977" y="1694"/>
                  </a:lnTo>
                  <a:lnTo>
                    <a:pt x="1995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-765825" y="-22760850"/>
              <a:ext cx="496525" cy="738100"/>
            </a:xfrm>
            <a:custGeom>
              <a:avLst/>
              <a:gdLst/>
              <a:ahLst/>
              <a:cxnLst/>
              <a:rect l="l" t="t" r="r" b="b"/>
              <a:pathLst>
                <a:path w="19861" h="29524" extrusionOk="0">
                  <a:moveTo>
                    <a:pt x="0" y="0"/>
                  </a:moveTo>
                  <a:lnTo>
                    <a:pt x="148" y="1786"/>
                  </a:lnTo>
                  <a:lnTo>
                    <a:pt x="283" y="3571"/>
                  </a:lnTo>
                  <a:lnTo>
                    <a:pt x="412" y="5375"/>
                  </a:lnTo>
                  <a:lnTo>
                    <a:pt x="528" y="7197"/>
                  </a:lnTo>
                  <a:lnTo>
                    <a:pt x="637" y="9019"/>
                  </a:lnTo>
                  <a:lnTo>
                    <a:pt x="734" y="10860"/>
                  </a:lnTo>
                  <a:lnTo>
                    <a:pt x="831" y="12700"/>
                  </a:lnTo>
                  <a:lnTo>
                    <a:pt x="914" y="14541"/>
                  </a:lnTo>
                  <a:lnTo>
                    <a:pt x="985" y="16400"/>
                  </a:lnTo>
                  <a:lnTo>
                    <a:pt x="1056" y="18259"/>
                  </a:lnTo>
                  <a:lnTo>
                    <a:pt x="1114" y="20136"/>
                  </a:lnTo>
                  <a:lnTo>
                    <a:pt x="1165" y="22014"/>
                  </a:lnTo>
                  <a:lnTo>
                    <a:pt x="1204" y="23891"/>
                  </a:lnTo>
                  <a:lnTo>
                    <a:pt x="1243" y="25769"/>
                  </a:lnTo>
                  <a:lnTo>
                    <a:pt x="1268" y="27646"/>
                  </a:lnTo>
                  <a:lnTo>
                    <a:pt x="1288" y="29523"/>
                  </a:lnTo>
                  <a:lnTo>
                    <a:pt x="1410" y="29395"/>
                  </a:lnTo>
                  <a:lnTo>
                    <a:pt x="1532" y="29266"/>
                  </a:lnTo>
                  <a:lnTo>
                    <a:pt x="1597" y="29210"/>
                  </a:lnTo>
                  <a:lnTo>
                    <a:pt x="1661" y="29155"/>
                  </a:lnTo>
                  <a:lnTo>
                    <a:pt x="1732" y="29137"/>
                  </a:lnTo>
                  <a:lnTo>
                    <a:pt x="1803" y="29118"/>
                  </a:lnTo>
                  <a:lnTo>
                    <a:pt x="2356" y="28971"/>
                  </a:lnTo>
                  <a:lnTo>
                    <a:pt x="2910" y="28842"/>
                  </a:lnTo>
                  <a:lnTo>
                    <a:pt x="4024" y="28603"/>
                  </a:lnTo>
                  <a:lnTo>
                    <a:pt x="5144" y="28401"/>
                  </a:lnTo>
                  <a:lnTo>
                    <a:pt x="6271" y="28235"/>
                  </a:lnTo>
                  <a:lnTo>
                    <a:pt x="7404" y="28106"/>
                  </a:lnTo>
                  <a:lnTo>
                    <a:pt x="8543" y="28014"/>
                  </a:lnTo>
                  <a:lnTo>
                    <a:pt x="9683" y="27959"/>
                  </a:lnTo>
                  <a:lnTo>
                    <a:pt x="10822" y="27940"/>
                  </a:lnTo>
                  <a:lnTo>
                    <a:pt x="11962" y="27940"/>
                  </a:lnTo>
                  <a:lnTo>
                    <a:pt x="13101" y="27977"/>
                  </a:lnTo>
                  <a:lnTo>
                    <a:pt x="14240" y="28051"/>
                  </a:lnTo>
                  <a:lnTo>
                    <a:pt x="15380" y="28125"/>
                  </a:lnTo>
                  <a:lnTo>
                    <a:pt x="16507" y="28253"/>
                  </a:lnTo>
                  <a:lnTo>
                    <a:pt x="17633" y="28382"/>
                  </a:lnTo>
                  <a:lnTo>
                    <a:pt x="18753" y="28529"/>
                  </a:lnTo>
                  <a:lnTo>
                    <a:pt x="19861" y="28714"/>
                  </a:lnTo>
                  <a:lnTo>
                    <a:pt x="19783" y="25787"/>
                  </a:lnTo>
                  <a:lnTo>
                    <a:pt x="19687" y="22860"/>
                  </a:lnTo>
                  <a:lnTo>
                    <a:pt x="19590" y="19934"/>
                  </a:lnTo>
                  <a:lnTo>
                    <a:pt x="19481" y="16989"/>
                  </a:lnTo>
                  <a:lnTo>
                    <a:pt x="19359" y="14026"/>
                  </a:lnTo>
                  <a:lnTo>
                    <a:pt x="19230" y="11044"/>
                  </a:lnTo>
                  <a:lnTo>
                    <a:pt x="19095" y="8062"/>
                  </a:lnTo>
                  <a:lnTo>
                    <a:pt x="18947" y="5062"/>
                  </a:lnTo>
                  <a:lnTo>
                    <a:pt x="18534" y="5375"/>
                  </a:lnTo>
                  <a:lnTo>
                    <a:pt x="18129" y="5669"/>
                  </a:lnTo>
                  <a:lnTo>
                    <a:pt x="17723" y="5927"/>
                  </a:lnTo>
                  <a:lnTo>
                    <a:pt x="17324" y="6185"/>
                  </a:lnTo>
                  <a:lnTo>
                    <a:pt x="16919" y="6424"/>
                  </a:lnTo>
                  <a:lnTo>
                    <a:pt x="16519" y="6627"/>
                  </a:lnTo>
                  <a:lnTo>
                    <a:pt x="16127" y="6811"/>
                  </a:lnTo>
                  <a:lnTo>
                    <a:pt x="15740" y="6958"/>
                  </a:lnTo>
                  <a:lnTo>
                    <a:pt x="15238" y="7087"/>
                  </a:lnTo>
                  <a:lnTo>
                    <a:pt x="14743" y="7197"/>
                  </a:lnTo>
                  <a:lnTo>
                    <a:pt x="14240" y="7271"/>
                  </a:lnTo>
                  <a:lnTo>
                    <a:pt x="13745" y="7326"/>
                  </a:lnTo>
                  <a:lnTo>
                    <a:pt x="13243" y="7363"/>
                  </a:lnTo>
                  <a:lnTo>
                    <a:pt x="12740" y="7363"/>
                  </a:lnTo>
                  <a:lnTo>
                    <a:pt x="12245" y="7344"/>
                  </a:lnTo>
                  <a:lnTo>
                    <a:pt x="11743" y="7308"/>
                  </a:lnTo>
                  <a:lnTo>
                    <a:pt x="11247" y="7252"/>
                  </a:lnTo>
                  <a:lnTo>
                    <a:pt x="10745" y="7160"/>
                  </a:lnTo>
                  <a:lnTo>
                    <a:pt x="10249" y="7050"/>
                  </a:lnTo>
                  <a:lnTo>
                    <a:pt x="9747" y="6921"/>
                  </a:lnTo>
                  <a:lnTo>
                    <a:pt x="9251" y="6774"/>
                  </a:lnTo>
                  <a:lnTo>
                    <a:pt x="8756" y="6590"/>
                  </a:lnTo>
                  <a:lnTo>
                    <a:pt x="8260" y="6387"/>
                  </a:lnTo>
                  <a:lnTo>
                    <a:pt x="7764" y="6166"/>
                  </a:lnTo>
                  <a:lnTo>
                    <a:pt x="7268" y="5927"/>
                  </a:lnTo>
                  <a:lnTo>
                    <a:pt x="6773" y="5669"/>
                  </a:lnTo>
                  <a:lnTo>
                    <a:pt x="6283" y="5393"/>
                  </a:lnTo>
                  <a:lnTo>
                    <a:pt x="5788" y="5080"/>
                  </a:lnTo>
                  <a:lnTo>
                    <a:pt x="5298" y="4768"/>
                  </a:lnTo>
                  <a:lnTo>
                    <a:pt x="4809" y="4418"/>
                  </a:lnTo>
                  <a:lnTo>
                    <a:pt x="4320" y="4068"/>
                  </a:lnTo>
                  <a:lnTo>
                    <a:pt x="3837" y="3682"/>
                  </a:lnTo>
                  <a:lnTo>
                    <a:pt x="3348" y="3277"/>
                  </a:lnTo>
                  <a:lnTo>
                    <a:pt x="2865" y="2872"/>
                  </a:lnTo>
                  <a:lnTo>
                    <a:pt x="2382" y="2430"/>
                  </a:lnTo>
                  <a:lnTo>
                    <a:pt x="1906" y="1970"/>
                  </a:lnTo>
                  <a:lnTo>
                    <a:pt x="1423" y="1510"/>
                  </a:lnTo>
                  <a:lnTo>
                    <a:pt x="946" y="1013"/>
                  </a:lnTo>
                  <a:lnTo>
                    <a:pt x="47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-694700" y="-17889300"/>
              <a:ext cx="570250" cy="1533700"/>
            </a:xfrm>
            <a:custGeom>
              <a:avLst/>
              <a:gdLst/>
              <a:ahLst/>
              <a:cxnLst/>
              <a:rect l="l" t="t" r="r" b="b"/>
              <a:pathLst>
                <a:path w="22810" h="61348" extrusionOk="0">
                  <a:moveTo>
                    <a:pt x="12104" y="8026"/>
                  </a:moveTo>
                  <a:lnTo>
                    <a:pt x="12380" y="8062"/>
                  </a:lnTo>
                  <a:lnTo>
                    <a:pt x="12651" y="8099"/>
                  </a:lnTo>
                  <a:lnTo>
                    <a:pt x="12928" y="8154"/>
                  </a:lnTo>
                  <a:lnTo>
                    <a:pt x="13198" y="8228"/>
                  </a:lnTo>
                  <a:lnTo>
                    <a:pt x="13475" y="8320"/>
                  </a:lnTo>
                  <a:lnTo>
                    <a:pt x="13745" y="8431"/>
                  </a:lnTo>
                  <a:lnTo>
                    <a:pt x="14016" y="8559"/>
                  </a:lnTo>
                  <a:lnTo>
                    <a:pt x="14280" y="8707"/>
                  </a:lnTo>
                  <a:lnTo>
                    <a:pt x="14550" y="8854"/>
                  </a:lnTo>
                  <a:lnTo>
                    <a:pt x="14814" y="9038"/>
                  </a:lnTo>
                  <a:lnTo>
                    <a:pt x="15071" y="9222"/>
                  </a:lnTo>
                  <a:lnTo>
                    <a:pt x="15329" y="9443"/>
                  </a:lnTo>
                  <a:lnTo>
                    <a:pt x="15586" y="9664"/>
                  </a:lnTo>
                  <a:lnTo>
                    <a:pt x="15838" y="9903"/>
                  </a:lnTo>
                  <a:lnTo>
                    <a:pt x="16082" y="10161"/>
                  </a:lnTo>
                  <a:lnTo>
                    <a:pt x="16327" y="10418"/>
                  </a:lnTo>
                  <a:lnTo>
                    <a:pt x="16571" y="10713"/>
                  </a:lnTo>
                  <a:lnTo>
                    <a:pt x="16803" y="11007"/>
                  </a:lnTo>
                  <a:lnTo>
                    <a:pt x="17035" y="11339"/>
                  </a:lnTo>
                  <a:lnTo>
                    <a:pt x="17260" y="11670"/>
                  </a:lnTo>
                  <a:lnTo>
                    <a:pt x="17486" y="12020"/>
                  </a:lnTo>
                  <a:lnTo>
                    <a:pt x="17698" y="12388"/>
                  </a:lnTo>
                  <a:lnTo>
                    <a:pt x="17911" y="12774"/>
                  </a:lnTo>
                  <a:lnTo>
                    <a:pt x="18117" y="13179"/>
                  </a:lnTo>
                  <a:lnTo>
                    <a:pt x="18310" y="13584"/>
                  </a:lnTo>
                  <a:lnTo>
                    <a:pt x="18503" y="14026"/>
                  </a:lnTo>
                  <a:lnTo>
                    <a:pt x="18689" y="14468"/>
                  </a:lnTo>
                  <a:lnTo>
                    <a:pt x="18870" y="14928"/>
                  </a:lnTo>
                  <a:lnTo>
                    <a:pt x="19037" y="15406"/>
                  </a:lnTo>
                  <a:lnTo>
                    <a:pt x="19205" y="15903"/>
                  </a:lnTo>
                  <a:lnTo>
                    <a:pt x="19359" y="16400"/>
                  </a:lnTo>
                  <a:lnTo>
                    <a:pt x="19507" y="16934"/>
                  </a:lnTo>
                  <a:lnTo>
                    <a:pt x="19649" y="17468"/>
                  </a:lnTo>
                  <a:lnTo>
                    <a:pt x="19784" y="18038"/>
                  </a:lnTo>
                  <a:lnTo>
                    <a:pt x="19906" y="18609"/>
                  </a:lnTo>
                  <a:lnTo>
                    <a:pt x="19745" y="18186"/>
                  </a:lnTo>
                  <a:lnTo>
                    <a:pt x="19584" y="17762"/>
                  </a:lnTo>
                  <a:lnTo>
                    <a:pt x="19417" y="17357"/>
                  </a:lnTo>
                  <a:lnTo>
                    <a:pt x="19243" y="16971"/>
                  </a:lnTo>
                  <a:lnTo>
                    <a:pt x="19069" y="16603"/>
                  </a:lnTo>
                  <a:lnTo>
                    <a:pt x="18896" y="16235"/>
                  </a:lnTo>
                  <a:lnTo>
                    <a:pt x="18715" y="15903"/>
                  </a:lnTo>
                  <a:lnTo>
                    <a:pt x="18535" y="15554"/>
                  </a:lnTo>
                  <a:lnTo>
                    <a:pt x="18348" y="15241"/>
                  </a:lnTo>
                  <a:lnTo>
                    <a:pt x="18162" y="14946"/>
                  </a:lnTo>
                  <a:lnTo>
                    <a:pt x="17968" y="14652"/>
                  </a:lnTo>
                  <a:lnTo>
                    <a:pt x="17775" y="14376"/>
                  </a:lnTo>
                  <a:lnTo>
                    <a:pt x="17576" y="14118"/>
                  </a:lnTo>
                  <a:lnTo>
                    <a:pt x="17376" y="13879"/>
                  </a:lnTo>
                  <a:lnTo>
                    <a:pt x="17177" y="13639"/>
                  </a:lnTo>
                  <a:lnTo>
                    <a:pt x="16971" y="13437"/>
                  </a:lnTo>
                  <a:lnTo>
                    <a:pt x="16765" y="13234"/>
                  </a:lnTo>
                  <a:lnTo>
                    <a:pt x="16559" y="13069"/>
                  </a:lnTo>
                  <a:lnTo>
                    <a:pt x="16346" y="12903"/>
                  </a:lnTo>
                  <a:lnTo>
                    <a:pt x="16134" y="12774"/>
                  </a:lnTo>
                  <a:lnTo>
                    <a:pt x="15921" y="12645"/>
                  </a:lnTo>
                  <a:lnTo>
                    <a:pt x="15702" y="12553"/>
                  </a:lnTo>
                  <a:lnTo>
                    <a:pt x="15483" y="12461"/>
                  </a:lnTo>
                  <a:lnTo>
                    <a:pt x="15265" y="12406"/>
                  </a:lnTo>
                  <a:lnTo>
                    <a:pt x="15039" y="12351"/>
                  </a:lnTo>
                  <a:lnTo>
                    <a:pt x="14814" y="12333"/>
                  </a:lnTo>
                  <a:lnTo>
                    <a:pt x="14589" y="12333"/>
                  </a:lnTo>
                  <a:lnTo>
                    <a:pt x="14363" y="12351"/>
                  </a:lnTo>
                  <a:lnTo>
                    <a:pt x="14132" y="12388"/>
                  </a:lnTo>
                  <a:lnTo>
                    <a:pt x="13906" y="12443"/>
                  </a:lnTo>
                  <a:lnTo>
                    <a:pt x="13674" y="12517"/>
                  </a:lnTo>
                  <a:lnTo>
                    <a:pt x="13436" y="12627"/>
                  </a:lnTo>
                  <a:lnTo>
                    <a:pt x="13217" y="12756"/>
                  </a:lnTo>
                  <a:lnTo>
                    <a:pt x="12992" y="12885"/>
                  </a:lnTo>
                  <a:lnTo>
                    <a:pt x="12773" y="13032"/>
                  </a:lnTo>
                  <a:lnTo>
                    <a:pt x="12554" y="13216"/>
                  </a:lnTo>
                  <a:lnTo>
                    <a:pt x="12335" y="13400"/>
                  </a:lnTo>
                  <a:lnTo>
                    <a:pt x="12117" y="13603"/>
                  </a:lnTo>
                  <a:lnTo>
                    <a:pt x="11904" y="13823"/>
                  </a:lnTo>
                  <a:lnTo>
                    <a:pt x="11692" y="14063"/>
                  </a:lnTo>
                  <a:lnTo>
                    <a:pt x="11479" y="14320"/>
                  </a:lnTo>
                  <a:lnTo>
                    <a:pt x="11267" y="14596"/>
                  </a:lnTo>
                  <a:lnTo>
                    <a:pt x="11061" y="14873"/>
                  </a:lnTo>
                  <a:lnTo>
                    <a:pt x="10855" y="15167"/>
                  </a:lnTo>
                  <a:lnTo>
                    <a:pt x="10655" y="15480"/>
                  </a:lnTo>
                  <a:lnTo>
                    <a:pt x="10449" y="15811"/>
                  </a:lnTo>
                  <a:lnTo>
                    <a:pt x="10256" y="16143"/>
                  </a:lnTo>
                  <a:lnTo>
                    <a:pt x="10056" y="16511"/>
                  </a:lnTo>
                  <a:lnTo>
                    <a:pt x="9863" y="16879"/>
                  </a:lnTo>
                  <a:lnTo>
                    <a:pt x="9677" y="17247"/>
                  </a:lnTo>
                  <a:lnTo>
                    <a:pt x="9483" y="17652"/>
                  </a:lnTo>
                  <a:lnTo>
                    <a:pt x="9303" y="18057"/>
                  </a:lnTo>
                  <a:lnTo>
                    <a:pt x="9117" y="18462"/>
                  </a:lnTo>
                  <a:lnTo>
                    <a:pt x="8943" y="18903"/>
                  </a:lnTo>
                  <a:lnTo>
                    <a:pt x="8762" y="19345"/>
                  </a:lnTo>
                  <a:lnTo>
                    <a:pt x="8589" y="19787"/>
                  </a:lnTo>
                  <a:lnTo>
                    <a:pt x="8421" y="20247"/>
                  </a:lnTo>
                  <a:lnTo>
                    <a:pt x="8254" y="20726"/>
                  </a:lnTo>
                  <a:lnTo>
                    <a:pt x="8093" y="21204"/>
                  </a:lnTo>
                  <a:lnTo>
                    <a:pt x="7938" y="21701"/>
                  </a:lnTo>
                  <a:lnTo>
                    <a:pt x="7784" y="22198"/>
                  </a:lnTo>
                  <a:lnTo>
                    <a:pt x="7629" y="22713"/>
                  </a:lnTo>
                  <a:lnTo>
                    <a:pt x="7481" y="23229"/>
                  </a:lnTo>
                  <a:lnTo>
                    <a:pt x="7340" y="23763"/>
                  </a:lnTo>
                  <a:lnTo>
                    <a:pt x="7198" y="24296"/>
                  </a:lnTo>
                  <a:lnTo>
                    <a:pt x="7063" y="24848"/>
                  </a:lnTo>
                  <a:lnTo>
                    <a:pt x="6934" y="25401"/>
                  </a:lnTo>
                  <a:lnTo>
                    <a:pt x="6805" y="25971"/>
                  </a:lnTo>
                  <a:lnTo>
                    <a:pt x="6689" y="26542"/>
                  </a:lnTo>
                  <a:lnTo>
                    <a:pt x="6567" y="27112"/>
                  </a:lnTo>
                  <a:lnTo>
                    <a:pt x="6458" y="27701"/>
                  </a:lnTo>
                  <a:lnTo>
                    <a:pt x="6348" y="28290"/>
                  </a:lnTo>
                  <a:lnTo>
                    <a:pt x="6245" y="28879"/>
                  </a:lnTo>
                  <a:lnTo>
                    <a:pt x="6149" y="29487"/>
                  </a:lnTo>
                  <a:lnTo>
                    <a:pt x="6052" y="30094"/>
                  </a:lnTo>
                  <a:lnTo>
                    <a:pt x="5968" y="30702"/>
                  </a:lnTo>
                  <a:lnTo>
                    <a:pt x="5885" y="31309"/>
                  </a:lnTo>
                  <a:lnTo>
                    <a:pt x="5808" y="31935"/>
                  </a:lnTo>
                  <a:lnTo>
                    <a:pt x="5737" y="32561"/>
                  </a:lnTo>
                  <a:lnTo>
                    <a:pt x="5666" y="33186"/>
                  </a:lnTo>
                  <a:lnTo>
                    <a:pt x="5608" y="33831"/>
                  </a:lnTo>
                  <a:lnTo>
                    <a:pt x="5550" y="34456"/>
                  </a:lnTo>
                  <a:lnTo>
                    <a:pt x="5498" y="35101"/>
                  </a:lnTo>
                  <a:lnTo>
                    <a:pt x="5460" y="35745"/>
                  </a:lnTo>
                  <a:lnTo>
                    <a:pt x="5421" y="36389"/>
                  </a:lnTo>
                  <a:lnTo>
                    <a:pt x="5389" y="37033"/>
                  </a:lnTo>
                  <a:lnTo>
                    <a:pt x="5363" y="37677"/>
                  </a:lnTo>
                  <a:lnTo>
                    <a:pt x="5344" y="38322"/>
                  </a:lnTo>
                  <a:lnTo>
                    <a:pt x="5331" y="38984"/>
                  </a:lnTo>
                  <a:lnTo>
                    <a:pt x="5325" y="39628"/>
                  </a:lnTo>
                  <a:lnTo>
                    <a:pt x="5325" y="40291"/>
                  </a:lnTo>
                  <a:lnTo>
                    <a:pt x="5331" y="40935"/>
                  </a:lnTo>
                  <a:lnTo>
                    <a:pt x="5344" y="41598"/>
                  </a:lnTo>
                  <a:lnTo>
                    <a:pt x="5363" y="42242"/>
                  </a:lnTo>
                  <a:lnTo>
                    <a:pt x="5389" y="42905"/>
                  </a:lnTo>
                  <a:lnTo>
                    <a:pt x="5428" y="43549"/>
                  </a:lnTo>
                  <a:lnTo>
                    <a:pt x="5453" y="44027"/>
                  </a:lnTo>
                  <a:lnTo>
                    <a:pt x="5486" y="44506"/>
                  </a:lnTo>
                  <a:lnTo>
                    <a:pt x="5524" y="44966"/>
                  </a:lnTo>
                  <a:lnTo>
                    <a:pt x="5563" y="45426"/>
                  </a:lnTo>
                  <a:lnTo>
                    <a:pt x="5608" y="45886"/>
                  </a:lnTo>
                  <a:lnTo>
                    <a:pt x="5659" y="46346"/>
                  </a:lnTo>
                  <a:lnTo>
                    <a:pt x="5711" y="46788"/>
                  </a:lnTo>
                  <a:lnTo>
                    <a:pt x="5769" y="47230"/>
                  </a:lnTo>
                  <a:lnTo>
                    <a:pt x="5833" y="47672"/>
                  </a:lnTo>
                  <a:lnTo>
                    <a:pt x="5898" y="48113"/>
                  </a:lnTo>
                  <a:lnTo>
                    <a:pt x="5962" y="48555"/>
                  </a:lnTo>
                  <a:lnTo>
                    <a:pt x="6039" y="48978"/>
                  </a:lnTo>
                  <a:lnTo>
                    <a:pt x="6117" y="49420"/>
                  </a:lnTo>
                  <a:lnTo>
                    <a:pt x="6194" y="49844"/>
                  </a:lnTo>
                  <a:lnTo>
                    <a:pt x="6284" y="50267"/>
                  </a:lnTo>
                  <a:lnTo>
                    <a:pt x="6368" y="50672"/>
                  </a:lnTo>
                  <a:lnTo>
                    <a:pt x="6174" y="50341"/>
                  </a:lnTo>
                  <a:lnTo>
                    <a:pt x="5981" y="50009"/>
                  </a:lnTo>
                  <a:lnTo>
                    <a:pt x="5795" y="49641"/>
                  </a:lnTo>
                  <a:lnTo>
                    <a:pt x="5614" y="49273"/>
                  </a:lnTo>
                  <a:lnTo>
                    <a:pt x="5434" y="48886"/>
                  </a:lnTo>
                  <a:lnTo>
                    <a:pt x="5260" y="48482"/>
                  </a:lnTo>
                  <a:lnTo>
                    <a:pt x="5093" y="48077"/>
                  </a:lnTo>
                  <a:lnTo>
                    <a:pt x="4932" y="47635"/>
                  </a:lnTo>
                  <a:lnTo>
                    <a:pt x="4771" y="47193"/>
                  </a:lnTo>
                  <a:lnTo>
                    <a:pt x="4617" y="46751"/>
                  </a:lnTo>
                  <a:lnTo>
                    <a:pt x="4468" y="46291"/>
                  </a:lnTo>
                  <a:lnTo>
                    <a:pt x="4327" y="45813"/>
                  </a:lnTo>
                  <a:lnTo>
                    <a:pt x="4192" y="45316"/>
                  </a:lnTo>
                  <a:lnTo>
                    <a:pt x="4056" y="44819"/>
                  </a:lnTo>
                  <a:lnTo>
                    <a:pt x="3928" y="44303"/>
                  </a:lnTo>
                  <a:lnTo>
                    <a:pt x="3805" y="43788"/>
                  </a:lnTo>
                  <a:lnTo>
                    <a:pt x="3689" y="43254"/>
                  </a:lnTo>
                  <a:lnTo>
                    <a:pt x="3580" y="42702"/>
                  </a:lnTo>
                  <a:lnTo>
                    <a:pt x="3471" y="42168"/>
                  </a:lnTo>
                  <a:lnTo>
                    <a:pt x="3374" y="41598"/>
                  </a:lnTo>
                  <a:lnTo>
                    <a:pt x="3277" y="41046"/>
                  </a:lnTo>
                  <a:lnTo>
                    <a:pt x="3187" y="40457"/>
                  </a:lnTo>
                  <a:lnTo>
                    <a:pt x="3104" y="39886"/>
                  </a:lnTo>
                  <a:lnTo>
                    <a:pt x="3026" y="39297"/>
                  </a:lnTo>
                  <a:lnTo>
                    <a:pt x="2949" y="38690"/>
                  </a:lnTo>
                  <a:lnTo>
                    <a:pt x="2885" y="38101"/>
                  </a:lnTo>
                  <a:lnTo>
                    <a:pt x="2820" y="37493"/>
                  </a:lnTo>
                  <a:lnTo>
                    <a:pt x="2769" y="36886"/>
                  </a:lnTo>
                  <a:lnTo>
                    <a:pt x="2717" y="36260"/>
                  </a:lnTo>
                  <a:lnTo>
                    <a:pt x="2672" y="35634"/>
                  </a:lnTo>
                  <a:lnTo>
                    <a:pt x="2640" y="35008"/>
                  </a:lnTo>
                  <a:lnTo>
                    <a:pt x="2608" y="34383"/>
                  </a:lnTo>
                  <a:lnTo>
                    <a:pt x="2582" y="33757"/>
                  </a:lnTo>
                  <a:lnTo>
                    <a:pt x="2563" y="33113"/>
                  </a:lnTo>
                  <a:lnTo>
                    <a:pt x="2550" y="32468"/>
                  </a:lnTo>
                  <a:lnTo>
                    <a:pt x="2544" y="31824"/>
                  </a:lnTo>
                  <a:lnTo>
                    <a:pt x="2544" y="31180"/>
                  </a:lnTo>
                  <a:lnTo>
                    <a:pt x="2550" y="30536"/>
                  </a:lnTo>
                  <a:lnTo>
                    <a:pt x="2563" y="29892"/>
                  </a:lnTo>
                  <a:lnTo>
                    <a:pt x="2582" y="29247"/>
                  </a:lnTo>
                  <a:lnTo>
                    <a:pt x="2608" y="28603"/>
                  </a:lnTo>
                  <a:lnTo>
                    <a:pt x="2640" y="27959"/>
                  </a:lnTo>
                  <a:lnTo>
                    <a:pt x="2679" y="27315"/>
                  </a:lnTo>
                  <a:lnTo>
                    <a:pt x="2724" y="26671"/>
                  </a:lnTo>
                  <a:lnTo>
                    <a:pt x="2775" y="26026"/>
                  </a:lnTo>
                  <a:lnTo>
                    <a:pt x="2833" y="25382"/>
                  </a:lnTo>
                  <a:lnTo>
                    <a:pt x="2898" y="24738"/>
                  </a:lnTo>
                  <a:lnTo>
                    <a:pt x="2975" y="24112"/>
                  </a:lnTo>
                  <a:lnTo>
                    <a:pt x="3052" y="23468"/>
                  </a:lnTo>
                  <a:lnTo>
                    <a:pt x="3142" y="22842"/>
                  </a:lnTo>
                  <a:lnTo>
                    <a:pt x="3232" y="22216"/>
                  </a:lnTo>
                  <a:lnTo>
                    <a:pt x="3335" y="21591"/>
                  </a:lnTo>
                  <a:lnTo>
                    <a:pt x="3438" y="20983"/>
                  </a:lnTo>
                  <a:lnTo>
                    <a:pt x="3554" y="20357"/>
                  </a:lnTo>
                  <a:lnTo>
                    <a:pt x="3677" y="19750"/>
                  </a:lnTo>
                  <a:lnTo>
                    <a:pt x="3805" y="19161"/>
                  </a:lnTo>
                  <a:lnTo>
                    <a:pt x="3947" y="18554"/>
                  </a:lnTo>
                  <a:lnTo>
                    <a:pt x="4089" y="17965"/>
                  </a:lnTo>
                  <a:lnTo>
                    <a:pt x="4243" y="17376"/>
                  </a:lnTo>
                  <a:lnTo>
                    <a:pt x="4398" y="16805"/>
                  </a:lnTo>
                  <a:lnTo>
                    <a:pt x="4565" y="16235"/>
                  </a:lnTo>
                  <a:lnTo>
                    <a:pt x="4739" y="15682"/>
                  </a:lnTo>
                  <a:lnTo>
                    <a:pt x="4919" y="15130"/>
                  </a:lnTo>
                  <a:lnTo>
                    <a:pt x="5112" y="14596"/>
                  </a:lnTo>
                  <a:lnTo>
                    <a:pt x="5286" y="14118"/>
                  </a:lnTo>
                  <a:lnTo>
                    <a:pt x="5466" y="13676"/>
                  </a:lnTo>
                  <a:lnTo>
                    <a:pt x="5659" y="13234"/>
                  </a:lnTo>
                  <a:lnTo>
                    <a:pt x="5853" y="12829"/>
                  </a:lnTo>
                  <a:lnTo>
                    <a:pt x="6052" y="12425"/>
                  </a:lnTo>
                  <a:lnTo>
                    <a:pt x="6265" y="12056"/>
                  </a:lnTo>
                  <a:lnTo>
                    <a:pt x="6477" y="11688"/>
                  </a:lnTo>
                  <a:lnTo>
                    <a:pt x="6696" y="11339"/>
                  </a:lnTo>
                  <a:lnTo>
                    <a:pt x="6915" y="11007"/>
                  </a:lnTo>
                  <a:lnTo>
                    <a:pt x="7147" y="10713"/>
                  </a:lnTo>
                  <a:lnTo>
                    <a:pt x="7378" y="10418"/>
                  </a:lnTo>
                  <a:lnTo>
                    <a:pt x="7617" y="10142"/>
                  </a:lnTo>
                  <a:lnTo>
                    <a:pt x="7861" y="9885"/>
                  </a:lnTo>
                  <a:lnTo>
                    <a:pt x="8106" y="9627"/>
                  </a:lnTo>
                  <a:lnTo>
                    <a:pt x="8357" y="9406"/>
                  </a:lnTo>
                  <a:lnTo>
                    <a:pt x="8608" y="9204"/>
                  </a:lnTo>
                  <a:lnTo>
                    <a:pt x="8865" y="9001"/>
                  </a:lnTo>
                  <a:lnTo>
                    <a:pt x="9123" y="8835"/>
                  </a:lnTo>
                  <a:lnTo>
                    <a:pt x="9387" y="8670"/>
                  </a:lnTo>
                  <a:lnTo>
                    <a:pt x="9651" y="8541"/>
                  </a:lnTo>
                  <a:lnTo>
                    <a:pt x="9921" y="8412"/>
                  </a:lnTo>
                  <a:lnTo>
                    <a:pt x="10185" y="8302"/>
                  </a:lnTo>
                  <a:lnTo>
                    <a:pt x="10456" y="8210"/>
                  </a:lnTo>
                  <a:lnTo>
                    <a:pt x="10732" y="8136"/>
                  </a:lnTo>
                  <a:lnTo>
                    <a:pt x="11003" y="8081"/>
                  </a:lnTo>
                  <a:lnTo>
                    <a:pt x="11280" y="8044"/>
                  </a:lnTo>
                  <a:lnTo>
                    <a:pt x="11550" y="8026"/>
                  </a:lnTo>
                  <a:close/>
                  <a:moveTo>
                    <a:pt x="14730" y="23744"/>
                  </a:moveTo>
                  <a:lnTo>
                    <a:pt x="14859" y="23763"/>
                  </a:lnTo>
                  <a:lnTo>
                    <a:pt x="14988" y="23781"/>
                  </a:lnTo>
                  <a:lnTo>
                    <a:pt x="15110" y="23818"/>
                  </a:lnTo>
                  <a:lnTo>
                    <a:pt x="15239" y="23873"/>
                  </a:lnTo>
                  <a:lnTo>
                    <a:pt x="15361" y="23947"/>
                  </a:lnTo>
                  <a:lnTo>
                    <a:pt x="15477" y="24020"/>
                  </a:lnTo>
                  <a:lnTo>
                    <a:pt x="15599" y="24094"/>
                  </a:lnTo>
                  <a:lnTo>
                    <a:pt x="15715" y="24204"/>
                  </a:lnTo>
                  <a:lnTo>
                    <a:pt x="15831" y="24315"/>
                  </a:lnTo>
                  <a:lnTo>
                    <a:pt x="15947" y="24425"/>
                  </a:lnTo>
                  <a:lnTo>
                    <a:pt x="16056" y="24554"/>
                  </a:lnTo>
                  <a:lnTo>
                    <a:pt x="16166" y="24701"/>
                  </a:lnTo>
                  <a:lnTo>
                    <a:pt x="16275" y="24848"/>
                  </a:lnTo>
                  <a:lnTo>
                    <a:pt x="16378" y="25014"/>
                  </a:lnTo>
                  <a:lnTo>
                    <a:pt x="16591" y="25364"/>
                  </a:lnTo>
                  <a:lnTo>
                    <a:pt x="16790" y="25750"/>
                  </a:lnTo>
                  <a:lnTo>
                    <a:pt x="16977" y="26174"/>
                  </a:lnTo>
                  <a:lnTo>
                    <a:pt x="17164" y="26615"/>
                  </a:lnTo>
                  <a:lnTo>
                    <a:pt x="17338" y="27112"/>
                  </a:lnTo>
                  <a:lnTo>
                    <a:pt x="17505" y="27609"/>
                  </a:lnTo>
                  <a:lnTo>
                    <a:pt x="17666" y="28162"/>
                  </a:lnTo>
                  <a:lnTo>
                    <a:pt x="17814" y="28714"/>
                  </a:lnTo>
                  <a:lnTo>
                    <a:pt x="17956" y="29303"/>
                  </a:lnTo>
                  <a:lnTo>
                    <a:pt x="18084" y="29910"/>
                  </a:lnTo>
                  <a:lnTo>
                    <a:pt x="18213" y="30536"/>
                  </a:lnTo>
                  <a:lnTo>
                    <a:pt x="18323" y="31162"/>
                  </a:lnTo>
                  <a:lnTo>
                    <a:pt x="18426" y="31824"/>
                  </a:lnTo>
                  <a:lnTo>
                    <a:pt x="18522" y="32487"/>
                  </a:lnTo>
                  <a:lnTo>
                    <a:pt x="18606" y="33168"/>
                  </a:lnTo>
                  <a:lnTo>
                    <a:pt x="18683" y="33849"/>
                  </a:lnTo>
                  <a:lnTo>
                    <a:pt x="18747" y="34530"/>
                  </a:lnTo>
                  <a:lnTo>
                    <a:pt x="18799" y="35229"/>
                  </a:lnTo>
                  <a:lnTo>
                    <a:pt x="18844" y="35929"/>
                  </a:lnTo>
                  <a:lnTo>
                    <a:pt x="18883" y="36628"/>
                  </a:lnTo>
                  <a:lnTo>
                    <a:pt x="18902" y="37328"/>
                  </a:lnTo>
                  <a:lnTo>
                    <a:pt x="18915" y="38009"/>
                  </a:lnTo>
                  <a:lnTo>
                    <a:pt x="18915" y="38708"/>
                  </a:lnTo>
                  <a:lnTo>
                    <a:pt x="18902" y="39389"/>
                  </a:lnTo>
                  <a:lnTo>
                    <a:pt x="18889" y="39978"/>
                  </a:lnTo>
                  <a:lnTo>
                    <a:pt x="18863" y="40567"/>
                  </a:lnTo>
                  <a:lnTo>
                    <a:pt x="18831" y="41138"/>
                  </a:lnTo>
                  <a:lnTo>
                    <a:pt x="18799" y="41690"/>
                  </a:lnTo>
                  <a:lnTo>
                    <a:pt x="18754" y="42224"/>
                  </a:lnTo>
                  <a:lnTo>
                    <a:pt x="18709" y="42757"/>
                  </a:lnTo>
                  <a:lnTo>
                    <a:pt x="18651" y="43273"/>
                  </a:lnTo>
                  <a:lnTo>
                    <a:pt x="18586" y="43770"/>
                  </a:lnTo>
                  <a:lnTo>
                    <a:pt x="18522" y="44267"/>
                  </a:lnTo>
                  <a:lnTo>
                    <a:pt x="18451" y="44745"/>
                  </a:lnTo>
                  <a:lnTo>
                    <a:pt x="18374" y="45205"/>
                  </a:lnTo>
                  <a:lnTo>
                    <a:pt x="18290" y="45665"/>
                  </a:lnTo>
                  <a:lnTo>
                    <a:pt x="18200" y="46107"/>
                  </a:lnTo>
                  <a:lnTo>
                    <a:pt x="18110" y="46531"/>
                  </a:lnTo>
                  <a:lnTo>
                    <a:pt x="18007" y="46954"/>
                  </a:lnTo>
                  <a:lnTo>
                    <a:pt x="17904" y="47359"/>
                  </a:lnTo>
                  <a:lnTo>
                    <a:pt x="17801" y="47764"/>
                  </a:lnTo>
                  <a:lnTo>
                    <a:pt x="17685" y="48150"/>
                  </a:lnTo>
                  <a:lnTo>
                    <a:pt x="17569" y="48518"/>
                  </a:lnTo>
                  <a:lnTo>
                    <a:pt x="17447" y="48886"/>
                  </a:lnTo>
                  <a:lnTo>
                    <a:pt x="17325" y="49255"/>
                  </a:lnTo>
                  <a:lnTo>
                    <a:pt x="17196" y="49604"/>
                  </a:lnTo>
                  <a:lnTo>
                    <a:pt x="17067" y="49936"/>
                  </a:lnTo>
                  <a:lnTo>
                    <a:pt x="16926" y="50267"/>
                  </a:lnTo>
                  <a:lnTo>
                    <a:pt x="16790" y="50598"/>
                  </a:lnTo>
                  <a:lnTo>
                    <a:pt x="16649" y="50911"/>
                  </a:lnTo>
                  <a:lnTo>
                    <a:pt x="16501" y="51206"/>
                  </a:lnTo>
                  <a:lnTo>
                    <a:pt x="16353" y="51518"/>
                  </a:lnTo>
                  <a:lnTo>
                    <a:pt x="16044" y="52089"/>
                  </a:lnTo>
                  <a:lnTo>
                    <a:pt x="15728" y="52641"/>
                  </a:lnTo>
                  <a:lnTo>
                    <a:pt x="15689" y="52273"/>
                  </a:lnTo>
                  <a:lnTo>
                    <a:pt x="15644" y="51923"/>
                  </a:lnTo>
                  <a:lnTo>
                    <a:pt x="15586" y="51592"/>
                  </a:lnTo>
                  <a:lnTo>
                    <a:pt x="15522" y="51279"/>
                  </a:lnTo>
                  <a:lnTo>
                    <a:pt x="15445" y="50985"/>
                  </a:lnTo>
                  <a:lnTo>
                    <a:pt x="15361" y="50727"/>
                  </a:lnTo>
                  <a:lnTo>
                    <a:pt x="15265" y="50488"/>
                  </a:lnTo>
                  <a:lnTo>
                    <a:pt x="15162" y="50267"/>
                  </a:lnTo>
                  <a:lnTo>
                    <a:pt x="15052" y="50101"/>
                  </a:lnTo>
                  <a:lnTo>
                    <a:pt x="14930" y="49954"/>
                  </a:lnTo>
                  <a:lnTo>
                    <a:pt x="14801" y="49844"/>
                  </a:lnTo>
                  <a:lnTo>
                    <a:pt x="14737" y="49807"/>
                  </a:lnTo>
                  <a:lnTo>
                    <a:pt x="14666" y="49770"/>
                  </a:lnTo>
                  <a:lnTo>
                    <a:pt x="14595" y="49752"/>
                  </a:lnTo>
                  <a:lnTo>
                    <a:pt x="14447" y="49752"/>
                  </a:lnTo>
                  <a:lnTo>
                    <a:pt x="14370" y="49770"/>
                  </a:lnTo>
                  <a:lnTo>
                    <a:pt x="14286" y="49788"/>
                  </a:lnTo>
                  <a:lnTo>
                    <a:pt x="14209" y="49825"/>
                  </a:lnTo>
                  <a:lnTo>
                    <a:pt x="14125" y="49880"/>
                  </a:lnTo>
                  <a:lnTo>
                    <a:pt x="14041" y="49936"/>
                  </a:lnTo>
                  <a:lnTo>
                    <a:pt x="13810" y="50120"/>
                  </a:lnTo>
                  <a:lnTo>
                    <a:pt x="13578" y="50248"/>
                  </a:lnTo>
                  <a:lnTo>
                    <a:pt x="13353" y="50359"/>
                  </a:lnTo>
                  <a:lnTo>
                    <a:pt x="13121" y="50414"/>
                  </a:lnTo>
                  <a:lnTo>
                    <a:pt x="12895" y="50451"/>
                  </a:lnTo>
                  <a:lnTo>
                    <a:pt x="12670" y="50433"/>
                  </a:lnTo>
                  <a:lnTo>
                    <a:pt x="12451" y="50396"/>
                  </a:lnTo>
                  <a:lnTo>
                    <a:pt x="12232" y="50304"/>
                  </a:lnTo>
                  <a:lnTo>
                    <a:pt x="12020" y="50193"/>
                  </a:lnTo>
                  <a:lnTo>
                    <a:pt x="11808" y="50046"/>
                  </a:lnTo>
                  <a:lnTo>
                    <a:pt x="11608" y="49862"/>
                  </a:lnTo>
                  <a:lnTo>
                    <a:pt x="11408" y="49641"/>
                  </a:lnTo>
                  <a:lnTo>
                    <a:pt x="11209" y="49402"/>
                  </a:lnTo>
                  <a:lnTo>
                    <a:pt x="11022" y="49126"/>
                  </a:lnTo>
                  <a:lnTo>
                    <a:pt x="10842" y="48813"/>
                  </a:lnTo>
                  <a:lnTo>
                    <a:pt x="10668" y="48482"/>
                  </a:lnTo>
                  <a:lnTo>
                    <a:pt x="10501" y="48113"/>
                  </a:lnTo>
                  <a:lnTo>
                    <a:pt x="10340" y="47727"/>
                  </a:lnTo>
                  <a:lnTo>
                    <a:pt x="10192" y="47322"/>
                  </a:lnTo>
                  <a:lnTo>
                    <a:pt x="10050" y="46880"/>
                  </a:lnTo>
                  <a:lnTo>
                    <a:pt x="9915" y="46402"/>
                  </a:lnTo>
                  <a:lnTo>
                    <a:pt x="9792" y="45905"/>
                  </a:lnTo>
                  <a:lnTo>
                    <a:pt x="9677" y="45389"/>
                  </a:lnTo>
                  <a:lnTo>
                    <a:pt x="9574" y="44856"/>
                  </a:lnTo>
                  <a:lnTo>
                    <a:pt x="9483" y="44285"/>
                  </a:lnTo>
                  <a:lnTo>
                    <a:pt x="9406" y="43714"/>
                  </a:lnTo>
                  <a:lnTo>
                    <a:pt x="9342" y="43107"/>
                  </a:lnTo>
                  <a:lnTo>
                    <a:pt x="9284" y="42481"/>
                  </a:lnTo>
                  <a:lnTo>
                    <a:pt x="9245" y="41837"/>
                  </a:lnTo>
                  <a:lnTo>
                    <a:pt x="9213" y="41174"/>
                  </a:lnTo>
                  <a:lnTo>
                    <a:pt x="9200" y="40493"/>
                  </a:lnTo>
                  <a:lnTo>
                    <a:pt x="9200" y="39794"/>
                  </a:lnTo>
                  <a:lnTo>
                    <a:pt x="9220" y="39131"/>
                  </a:lnTo>
                  <a:lnTo>
                    <a:pt x="9252" y="38450"/>
                  </a:lnTo>
                  <a:lnTo>
                    <a:pt x="9297" y="37769"/>
                  </a:lnTo>
                  <a:lnTo>
                    <a:pt x="9361" y="37088"/>
                  </a:lnTo>
                  <a:lnTo>
                    <a:pt x="9432" y="36407"/>
                  </a:lnTo>
                  <a:lnTo>
                    <a:pt x="9516" y="35726"/>
                  </a:lnTo>
                  <a:lnTo>
                    <a:pt x="9612" y="35045"/>
                  </a:lnTo>
                  <a:lnTo>
                    <a:pt x="9722" y="34364"/>
                  </a:lnTo>
                  <a:lnTo>
                    <a:pt x="9838" y="33683"/>
                  </a:lnTo>
                  <a:lnTo>
                    <a:pt x="9966" y="33021"/>
                  </a:lnTo>
                  <a:lnTo>
                    <a:pt x="10108" y="32358"/>
                  </a:lnTo>
                  <a:lnTo>
                    <a:pt x="10256" y="31714"/>
                  </a:lnTo>
                  <a:lnTo>
                    <a:pt x="10411" y="31070"/>
                  </a:lnTo>
                  <a:lnTo>
                    <a:pt x="10578" y="30444"/>
                  </a:lnTo>
                  <a:lnTo>
                    <a:pt x="10752" y="29855"/>
                  </a:lnTo>
                  <a:lnTo>
                    <a:pt x="10932" y="29266"/>
                  </a:lnTo>
                  <a:lnTo>
                    <a:pt x="11125" y="28695"/>
                  </a:lnTo>
                  <a:lnTo>
                    <a:pt x="11318" y="28143"/>
                  </a:lnTo>
                  <a:lnTo>
                    <a:pt x="11518" y="27609"/>
                  </a:lnTo>
                  <a:lnTo>
                    <a:pt x="11724" y="27112"/>
                  </a:lnTo>
                  <a:lnTo>
                    <a:pt x="11936" y="26652"/>
                  </a:lnTo>
                  <a:lnTo>
                    <a:pt x="12155" y="26211"/>
                  </a:lnTo>
                  <a:lnTo>
                    <a:pt x="12374" y="25787"/>
                  </a:lnTo>
                  <a:lnTo>
                    <a:pt x="12599" y="25401"/>
                  </a:lnTo>
                  <a:lnTo>
                    <a:pt x="12825" y="25069"/>
                  </a:lnTo>
                  <a:lnTo>
                    <a:pt x="13056" y="24756"/>
                  </a:lnTo>
                  <a:lnTo>
                    <a:pt x="13288" y="24480"/>
                  </a:lnTo>
                  <a:lnTo>
                    <a:pt x="13526" y="24241"/>
                  </a:lnTo>
                  <a:lnTo>
                    <a:pt x="13758" y="24057"/>
                  </a:lnTo>
                  <a:lnTo>
                    <a:pt x="13996" y="23910"/>
                  </a:lnTo>
                  <a:lnTo>
                    <a:pt x="14112" y="23855"/>
                  </a:lnTo>
                  <a:lnTo>
                    <a:pt x="14235" y="23818"/>
                  </a:lnTo>
                  <a:lnTo>
                    <a:pt x="14350" y="23781"/>
                  </a:lnTo>
                  <a:lnTo>
                    <a:pt x="14466" y="23763"/>
                  </a:lnTo>
                  <a:lnTo>
                    <a:pt x="14602" y="23744"/>
                  </a:lnTo>
                  <a:close/>
                  <a:moveTo>
                    <a:pt x="11511" y="1"/>
                  </a:moveTo>
                  <a:lnTo>
                    <a:pt x="11280" y="19"/>
                  </a:lnTo>
                  <a:lnTo>
                    <a:pt x="11048" y="37"/>
                  </a:lnTo>
                  <a:lnTo>
                    <a:pt x="10823" y="74"/>
                  </a:lnTo>
                  <a:lnTo>
                    <a:pt x="10591" y="129"/>
                  </a:lnTo>
                  <a:lnTo>
                    <a:pt x="10359" y="185"/>
                  </a:lnTo>
                  <a:lnTo>
                    <a:pt x="10134" y="258"/>
                  </a:lnTo>
                  <a:lnTo>
                    <a:pt x="9908" y="332"/>
                  </a:lnTo>
                  <a:lnTo>
                    <a:pt x="9677" y="424"/>
                  </a:lnTo>
                  <a:lnTo>
                    <a:pt x="9451" y="534"/>
                  </a:lnTo>
                  <a:lnTo>
                    <a:pt x="9226" y="645"/>
                  </a:lnTo>
                  <a:lnTo>
                    <a:pt x="9001" y="774"/>
                  </a:lnTo>
                  <a:lnTo>
                    <a:pt x="8775" y="903"/>
                  </a:lnTo>
                  <a:lnTo>
                    <a:pt x="8556" y="1068"/>
                  </a:lnTo>
                  <a:lnTo>
                    <a:pt x="8331" y="1215"/>
                  </a:lnTo>
                  <a:lnTo>
                    <a:pt x="8112" y="1399"/>
                  </a:lnTo>
                  <a:lnTo>
                    <a:pt x="7893" y="1584"/>
                  </a:lnTo>
                  <a:lnTo>
                    <a:pt x="7674" y="1768"/>
                  </a:lnTo>
                  <a:lnTo>
                    <a:pt x="7456" y="1988"/>
                  </a:lnTo>
                  <a:lnTo>
                    <a:pt x="7243" y="2209"/>
                  </a:lnTo>
                  <a:lnTo>
                    <a:pt x="7031" y="2430"/>
                  </a:lnTo>
                  <a:lnTo>
                    <a:pt x="6818" y="2669"/>
                  </a:lnTo>
                  <a:lnTo>
                    <a:pt x="6606" y="2927"/>
                  </a:lnTo>
                  <a:lnTo>
                    <a:pt x="6400" y="3203"/>
                  </a:lnTo>
                  <a:lnTo>
                    <a:pt x="6187" y="3479"/>
                  </a:lnTo>
                  <a:lnTo>
                    <a:pt x="5988" y="3755"/>
                  </a:lnTo>
                  <a:lnTo>
                    <a:pt x="5782" y="4068"/>
                  </a:lnTo>
                  <a:lnTo>
                    <a:pt x="5582" y="4381"/>
                  </a:lnTo>
                  <a:lnTo>
                    <a:pt x="5383" y="4694"/>
                  </a:lnTo>
                  <a:lnTo>
                    <a:pt x="5183" y="5044"/>
                  </a:lnTo>
                  <a:lnTo>
                    <a:pt x="4990" y="5394"/>
                  </a:lnTo>
                  <a:lnTo>
                    <a:pt x="4797" y="5743"/>
                  </a:lnTo>
                  <a:lnTo>
                    <a:pt x="4610" y="6130"/>
                  </a:lnTo>
                  <a:lnTo>
                    <a:pt x="4417" y="6498"/>
                  </a:lnTo>
                  <a:lnTo>
                    <a:pt x="4237" y="6903"/>
                  </a:lnTo>
                  <a:lnTo>
                    <a:pt x="4050" y="7308"/>
                  </a:lnTo>
                  <a:lnTo>
                    <a:pt x="3863" y="7749"/>
                  </a:lnTo>
                  <a:lnTo>
                    <a:pt x="3683" y="8191"/>
                  </a:lnTo>
                  <a:lnTo>
                    <a:pt x="3509" y="8633"/>
                  </a:lnTo>
                  <a:lnTo>
                    <a:pt x="3335" y="9093"/>
                  </a:lnTo>
                  <a:lnTo>
                    <a:pt x="3168" y="9553"/>
                  </a:lnTo>
                  <a:lnTo>
                    <a:pt x="3007" y="10013"/>
                  </a:lnTo>
                  <a:lnTo>
                    <a:pt x="2853" y="10492"/>
                  </a:lnTo>
                  <a:lnTo>
                    <a:pt x="2698" y="10971"/>
                  </a:lnTo>
                  <a:lnTo>
                    <a:pt x="2550" y="11449"/>
                  </a:lnTo>
                  <a:lnTo>
                    <a:pt x="2402" y="11946"/>
                  </a:lnTo>
                  <a:lnTo>
                    <a:pt x="2260" y="12443"/>
                  </a:lnTo>
                  <a:lnTo>
                    <a:pt x="2125" y="12940"/>
                  </a:lnTo>
                  <a:lnTo>
                    <a:pt x="1996" y="13455"/>
                  </a:lnTo>
                  <a:lnTo>
                    <a:pt x="1868" y="13971"/>
                  </a:lnTo>
                  <a:lnTo>
                    <a:pt x="1745" y="14486"/>
                  </a:lnTo>
                  <a:lnTo>
                    <a:pt x="1629" y="15001"/>
                  </a:lnTo>
                  <a:lnTo>
                    <a:pt x="1514" y="15535"/>
                  </a:lnTo>
                  <a:lnTo>
                    <a:pt x="1404" y="16069"/>
                  </a:lnTo>
                  <a:lnTo>
                    <a:pt x="1295" y="16603"/>
                  </a:lnTo>
                  <a:lnTo>
                    <a:pt x="1198" y="17136"/>
                  </a:lnTo>
                  <a:lnTo>
                    <a:pt x="1101" y="17689"/>
                  </a:lnTo>
                  <a:lnTo>
                    <a:pt x="1005" y="18241"/>
                  </a:lnTo>
                  <a:lnTo>
                    <a:pt x="921" y="18775"/>
                  </a:lnTo>
                  <a:lnTo>
                    <a:pt x="838" y="19345"/>
                  </a:lnTo>
                  <a:lnTo>
                    <a:pt x="754" y="19897"/>
                  </a:lnTo>
                  <a:lnTo>
                    <a:pt x="677" y="20449"/>
                  </a:lnTo>
                  <a:lnTo>
                    <a:pt x="606" y="21020"/>
                  </a:lnTo>
                  <a:lnTo>
                    <a:pt x="541" y="21572"/>
                  </a:lnTo>
                  <a:lnTo>
                    <a:pt x="477" y="22143"/>
                  </a:lnTo>
                  <a:lnTo>
                    <a:pt x="413" y="22713"/>
                  </a:lnTo>
                  <a:lnTo>
                    <a:pt x="361" y="23284"/>
                  </a:lnTo>
                  <a:lnTo>
                    <a:pt x="310" y="23855"/>
                  </a:lnTo>
                  <a:lnTo>
                    <a:pt x="265" y="24444"/>
                  </a:lnTo>
                  <a:lnTo>
                    <a:pt x="220" y="25014"/>
                  </a:lnTo>
                  <a:lnTo>
                    <a:pt x="181" y="25585"/>
                  </a:lnTo>
                  <a:lnTo>
                    <a:pt x="142" y="26174"/>
                  </a:lnTo>
                  <a:lnTo>
                    <a:pt x="110" y="26744"/>
                  </a:lnTo>
                  <a:lnTo>
                    <a:pt x="84" y="27333"/>
                  </a:lnTo>
                  <a:lnTo>
                    <a:pt x="59" y="27922"/>
                  </a:lnTo>
                  <a:lnTo>
                    <a:pt x="39" y="28493"/>
                  </a:lnTo>
                  <a:lnTo>
                    <a:pt x="14" y="29652"/>
                  </a:lnTo>
                  <a:lnTo>
                    <a:pt x="1" y="30830"/>
                  </a:lnTo>
                  <a:lnTo>
                    <a:pt x="1" y="31990"/>
                  </a:lnTo>
                  <a:lnTo>
                    <a:pt x="20" y="33149"/>
                  </a:lnTo>
                  <a:lnTo>
                    <a:pt x="52" y="34291"/>
                  </a:lnTo>
                  <a:lnTo>
                    <a:pt x="97" y="35432"/>
                  </a:lnTo>
                  <a:lnTo>
                    <a:pt x="162" y="36573"/>
                  </a:lnTo>
                  <a:lnTo>
                    <a:pt x="232" y="37714"/>
                  </a:lnTo>
                  <a:lnTo>
                    <a:pt x="323" y="38818"/>
                  </a:lnTo>
                  <a:lnTo>
                    <a:pt x="432" y="39941"/>
                  </a:lnTo>
                  <a:lnTo>
                    <a:pt x="548" y="41027"/>
                  </a:lnTo>
                  <a:lnTo>
                    <a:pt x="677" y="42095"/>
                  </a:lnTo>
                  <a:lnTo>
                    <a:pt x="825" y="43162"/>
                  </a:lnTo>
                  <a:lnTo>
                    <a:pt x="986" y="44211"/>
                  </a:lnTo>
                  <a:lnTo>
                    <a:pt x="1153" y="45242"/>
                  </a:lnTo>
                  <a:lnTo>
                    <a:pt x="1340" y="46236"/>
                  </a:lnTo>
                  <a:lnTo>
                    <a:pt x="1539" y="47212"/>
                  </a:lnTo>
                  <a:lnTo>
                    <a:pt x="1752" y="48169"/>
                  </a:lnTo>
                  <a:lnTo>
                    <a:pt x="1861" y="48647"/>
                  </a:lnTo>
                  <a:lnTo>
                    <a:pt x="1971" y="49107"/>
                  </a:lnTo>
                  <a:lnTo>
                    <a:pt x="2086" y="49567"/>
                  </a:lnTo>
                  <a:lnTo>
                    <a:pt x="2209" y="50009"/>
                  </a:lnTo>
                  <a:lnTo>
                    <a:pt x="2331" y="50451"/>
                  </a:lnTo>
                  <a:lnTo>
                    <a:pt x="2460" y="50893"/>
                  </a:lnTo>
                  <a:lnTo>
                    <a:pt x="2589" y="51316"/>
                  </a:lnTo>
                  <a:lnTo>
                    <a:pt x="2717" y="51739"/>
                  </a:lnTo>
                  <a:lnTo>
                    <a:pt x="2853" y="52163"/>
                  </a:lnTo>
                  <a:lnTo>
                    <a:pt x="2994" y="52568"/>
                  </a:lnTo>
                  <a:lnTo>
                    <a:pt x="3129" y="52954"/>
                  </a:lnTo>
                  <a:lnTo>
                    <a:pt x="3277" y="53341"/>
                  </a:lnTo>
                  <a:lnTo>
                    <a:pt x="3426" y="53727"/>
                  </a:lnTo>
                  <a:lnTo>
                    <a:pt x="3574" y="54095"/>
                  </a:lnTo>
                  <a:lnTo>
                    <a:pt x="3728" y="54463"/>
                  </a:lnTo>
                  <a:lnTo>
                    <a:pt x="3883" y="54813"/>
                  </a:lnTo>
                  <a:lnTo>
                    <a:pt x="4037" y="55163"/>
                  </a:lnTo>
                  <a:lnTo>
                    <a:pt x="4198" y="55494"/>
                  </a:lnTo>
                  <a:lnTo>
                    <a:pt x="4365" y="55825"/>
                  </a:lnTo>
                  <a:lnTo>
                    <a:pt x="4533" y="56138"/>
                  </a:lnTo>
                  <a:lnTo>
                    <a:pt x="4700" y="56451"/>
                  </a:lnTo>
                  <a:lnTo>
                    <a:pt x="4874" y="56746"/>
                  </a:lnTo>
                  <a:lnTo>
                    <a:pt x="5048" y="57022"/>
                  </a:lnTo>
                  <a:lnTo>
                    <a:pt x="5228" y="57298"/>
                  </a:lnTo>
                  <a:lnTo>
                    <a:pt x="5408" y="57574"/>
                  </a:lnTo>
                  <a:lnTo>
                    <a:pt x="5589" y="57832"/>
                  </a:lnTo>
                  <a:lnTo>
                    <a:pt x="5775" y="58071"/>
                  </a:lnTo>
                  <a:lnTo>
                    <a:pt x="5962" y="58310"/>
                  </a:lnTo>
                  <a:lnTo>
                    <a:pt x="6155" y="58531"/>
                  </a:lnTo>
                  <a:lnTo>
                    <a:pt x="6348" y="58734"/>
                  </a:lnTo>
                  <a:lnTo>
                    <a:pt x="6548" y="58936"/>
                  </a:lnTo>
                  <a:lnTo>
                    <a:pt x="6747" y="59120"/>
                  </a:lnTo>
                  <a:lnTo>
                    <a:pt x="6947" y="59286"/>
                  </a:lnTo>
                  <a:lnTo>
                    <a:pt x="7153" y="59451"/>
                  </a:lnTo>
                  <a:lnTo>
                    <a:pt x="7359" y="59599"/>
                  </a:lnTo>
                  <a:lnTo>
                    <a:pt x="7565" y="59746"/>
                  </a:lnTo>
                  <a:lnTo>
                    <a:pt x="7777" y="59875"/>
                  </a:lnTo>
                  <a:lnTo>
                    <a:pt x="7990" y="59985"/>
                  </a:lnTo>
                  <a:lnTo>
                    <a:pt x="8209" y="60077"/>
                  </a:lnTo>
                  <a:lnTo>
                    <a:pt x="8428" y="60169"/>
                  </a:lnTo>
                  <a:lnTo>
                    <a:pt x="8647" y="60224"/>
                  </a:lnTo>
                  <a:lnTo>
                    <a:pt x="8872" y="60298"/>
                  </a:lnTo>
                  <a:lnTo>
                    <a:pt x="9097" y="60335"/>
                  </a:lnTo>
                  <a:lnTo>
                    <a:pt x="9329" y="60372"/>
                  </a:lnTo>
                  <a:lnTo>
                    <a:pt x="9554" y="60390"/>
                  </a:lnTo>
                  <a:lnTo>
                    <a:pt x="9792" y="60390"/>
                  </a:lnTo>
                  <a:lnTo>
                    <a:pt x="10024" y="60372"/>
                  </a:lnTo>
                  <a:lnTo>
                    <a:pt x="10262" y="60335"/>
                  </a:lnTo>
                  <a:lnTo>
                    <a:pt x="10501" y="60298"/>
                  </a:lnTo>
                  <a:lnTo>
                    <a:pt x="10745" y="60243"/>
                  </a:lnTo>
                  <a:lnTo>
                    <a:pt x="10990" y="60169"/>
                  </a:lnTo>
                  <a:lnTo>
                    <a:pt x="11235" y="60077"/>
                  </a:lnTo>
                  <a:lnTo>
                    <a:pt x="11473" y="60188"/>
                  </a:lnTo>
                  <a:lnTo>
                    <a:pt x="11711" y="60261"/>
                  </a:lnTo>
                  <a:lnTo>
                    <a:pt x="11956" y="60316"/>
                  </a:lnTo>
                  <a:lnTo>
                    <a:pt x="12194" y="60335"/>
                  </a:lnTo>
                  <a:lnTo>
                    <a:pt x="12432" y="60316"/>
                  </a:lnTo>
                  <a:lnTo>
                    <a:pt x="12677" y="60261"/>
                  </a:lnTo>
                  <a:lnTo>
                    <a:pt x="12915" y="60188"/>
                  </a:lnTo>
                  <a:lnTo>
                    <a:pt x="13153" y="60077"/>
                  </a:lnTo>
                  <a:lnTo>
                    <a:pt x="13198" y="60261"/>
                  </a:lnTo>
                  <a:lnTo>
                    <a:pt x="13250" y="60427"/>
                  </a:lnTo>
                  <a:lnTo>
                    <a:pt x="13308" y="60574"/>
                  </a:lnTo>
                  <a:lnTo>
                    <a:pt x="13372" y="60703"/>
                  </a:lnTo>
                  <a:lnTo>
                    <a:pt x="13449" y="60813"/>
                  </a:lnTo>
                  <a:lnTo>
                    <a:pt x="13533" y="60905"/>
                  </a:lnTo>
                  <a:lnTo>
                    <a:pt x="13623" y="60997"/>
                  </a:lnTo>
                  <a:lnTo>
                    <a:pt x="13726" y="61071"/>
                  </a:lnTo>
                  <a:lnTo>
                    <a:pt x="13951" y="61163"/>
                  </a:lnTo>
                  <a:lnTo>
                    <a:pt x="14177" y="61237"/>
                  </a:lnTo>
                  <a:lnTo>
                    <a:pt x="14402" y="61292"/>
                  </a:lnTo>
                  <a:lnTo>
                    <a:pt x="14627" y="61329"/>
                  </a:lnTo>
                  <a:lnTo>
                    <a:pt x="14853" y="61347"/>
                  </a:lnTo>
                  <a:lnTo>
                    <a:pt x="15071" y="61347"/>
                  </a:lnTo>
                  <a:lnTo>
                    <a:pt x="15290" y="61310"/>
                  </a:lnTo>
                  <a:lnTo>
                    <a:pt x="15509" y="61274"/>
                  </a:lnTo>
                  <a:lnTo>
                    <a:pt x="15728" y="61200"/>
                  </a:lnTo>
                  <a:lnTo>
                    <a:pt x="15941" y="61108"/>
                  </a:lnTo>
                  <a:lnTo>
                    <a:pt x="16153" y="61016"/>
                  </a:lnTo>
                  <a:lnTo>
                    <a:pt x="16365" y="60887"/>
                  </a:lnTo>
                  <a:lnTo>
                    <a:pt x="16578" y="60740"/>
                  </a:lnTo>
                  <a:lnTo>
                    <a:pt x="16784" y="60574"/>
                  </a:lnTo>
                  <a:lnTo>
                    <a:pt x="16990" y="60408"/>
                  </a:lnTo>
                  <a:lnTo>
                    <a:pt x="17189" y="60206"/>
                  </a:lnTo>
                  <a:lnTo>
                    <a:pt x="17389" y="60004"/>
                  </a:lnTo>
                  <a:lnTo>
                    <a:pt x="17589" y="59764"/>
                  </a:lnTo>
                  <a:lnTo>
                    <a:pt x="17782" y="59525"/>
                  </a:lnTo>
                  <a:lnTo>
                    <a:pt x="17975" y="59267"/>
                  </a:lnTo>
                  <a:lnTo>
                    <a:pt x="18168" y="58991"/>
                  </a:lnTo>
                  <a:lnTo>
                    <a:pt x="18355" y="58697"/>
                  </a:lnTo>
                  <a:lnTo>
                    <a:pt x="18541" y="58384"/>
                  </a:lnTo>
                  <a:lnTo>
                    <a:pt x="18722" y="58053"/>
                  </a:lnTo>
                  <a:lnTo>
                    <a:pt x="18902" y="57721"/>
                  </a:lnTo>
                  <a:lnTo>
                    <a:pt x="19076" y="57372"/>
                  </a:lnTo>
                  <a:lnTo>
                    <a:pt x="19250" y="57003"/>
                  </a:lnTo>
                  <a:lnTo>
                    <a:pt x="19423" y="56635"/>
                  </a:lnTo>
                  <a:lnTo>
                    <a:pt x="19591" y="56249"/>
                  </a:lnTo>
                  <a:lnTo>
                    <a:pt x="19752" y="55844"/>
                  </a:lnTo>
                  <a:lnTo>
                    <a:pt x="19913" y="55421"/>
                  </a:lnTo>
                  <a:lnTo>
                    <a:pt x="20067" y="54997"/>
                  </a:lnTo>
                  <a:lnTo>
                    <a:pt x="20222" y="54555"/>
                  </a:lnTo>
                  <a:lnTo>
                    <a:pt x="20370" y="54114"/>
                  </a:lnTo>
                  <a:lnTo>
                    <a:pt x="20518" y="53654"/>
                  </a:lnTo>
                  <a:lnTo>
                    <a:pt x="20653" y="53175"/>
                  </a:lnTo>
                  <a:lnTo>
                    <a:pt x="20795" y="52696"/>
                  </a:lnTo>
                  <a:lnTo>
                    <a:pt x="20930" y="52218"/>
                  </a:lnTo>
                  <a:lnTo>
                    <a:pt x="21059" y="51703"/>
                  </a:lnTo>
                  <a:lnTo>
                    <a:pt x="21181" y="51206"/>
                  </a:lnTo>
                  <a:lnTo>
                    <a:pt x="21303" y="50690"/>
                  </a:lnTo>
                  <a:lnTo>
                    <a:pt x="21419" y="50156"/>
                  </a:lnTo>
                  <a:lnTo>
                    <a:pt x="21535" y="49623"/>
                  </a:lnTo>
                  <a:lnTo>
                    <a:pt x="21644" y="49071"/>
                  </a:lnTo>
                  <a:lnTo>
                    <a:pt x="21747" y="48518"/>
                  </a:lnTo>
                  <a:lnTo>
                    <a:pt x="21844" y="47966"/>
                  </a:lnTo>
                  <a:lnTo>
                    <a:pt x="21941" y="47396"/>
                  </a:lnTo>
                  <a:lnTo>
                    <a:pt x="22024" y="46825"/>
                  </a:lnTo>
                  <a:lnTo>
                    <a:pt x="22114" y="46254"/>
                  </a:lnTo>
                  <a:lnTo>
                    <a:pt x="22192" y="45665"/>
                  </a:lnTo>
                  <a:lnTo>
                    <a:pt x="22269" y="45076"/>
                  </a:lnTo>
                  <a:lnTo>
                    <a:pt x="22333" y="44487"/>
                  </a:lnTo>
                  <a:lnTo>
                    <a:pt x="22398" y="43898"/>
                  </a:lnTo>
                  <a:lnTo>
                    <a:pt x="22456" y="43291"/>
                  </a:lnTo>
                  <a:lnTo>
                    <a:pt x="22514" y="42684"/>
                  </a:lnTo>
                  <a:lnTo>
                    <a:pt x="22559" y="42076"/>
                  </a:lnTo>
                  <a:lnTo>
                    <a:pt x="22604" y="41451"/>
                  </a:lnTo>
                  <a:lnTo>
                    <a:pt x="22642" y="40843"/>
                  </a:lnTo>
                  <a:lnTo>
                    <a:pt x="22668" y="40217"/>
                  </a:lnTo>
                  <a:lnTo>
                    <a:pt x="22694" y="39592"/>
                  </a:lnTo>
                  <a:lnTo>
                    <a:pt x="22713" y="38966"/>
                  </a:lnTo>
                  <a:lnTo>
                    <a:pt x="22732" y="38340"/>
                  </a:lnTo>
                  <a:lnTo>
                    <a:pt x="22739" y="37714"/>
                  </a:lnTo>
                  <a:lnTo>
                    <a:pt x="22739" y="37088"/>
                  </a:lnTo>
                  <a:lnTo>
                    <a:pt x="22732" y="36297"/>
                  </a:lnTo>
                  <a:lnTo>
                    <a:pt x="22713" y="35505"/>
                  </a:lnTo>
                  <a:lnTo>
                    <a:pt x="22681" y="34732"/>
                  </a:lnTo>
                  <a:lnTo>
                    <a:pt x="22642" y="33959"/>
                  </a:lnTo>
                  <a:lnTo>
                    <a:pt x="22591" y="33186"/>
                  </a:lnTo>
                  <a:lnTo>
                    <a:pt x="22533" y="32413"/>
                  </a:lnTo>
                  <a:lnTo>
                    <a:pt x="22468" y="31640"/>
                  </a:lnTo>
                  <a:lnTo>
                    <a:pt x="22398" y="30867"/>
                  </a:lnTo>
                  <a:lnTo>
                    <a:pt x="22462" y="30389"/>
                  </a:lnTo>
                  <a:lnTo>
                    <a:pt x="22526" y="29928"/>
                  </a:lnTo>
                  <a:lnTo>
                    <a:pt x="22578" y="29432"/>
                  </a:lnTo>
                  <a:lnTo>
                    <a:pt x="22629" y="28953"/>
                  </a:lnTo>
                  <a:lnTo>
                    <a:pt x="22668" y="28474"/>
                  </a:lnTo>
                  <a:lnTo>
                    <a:pt x="22707" y="27996"/>
                  </a:lnTo>
                  <a:lnTo>
                    <a:pt x="22739" y="27517"/>
                  </a:lnTo>
                  <a:lnTo>
                    <a:pt x="22765" y="27039"/>
                  </a:lnTo>
                  <a:lnTo>
                    <a:pt x="22784" y="26542"/>
                  </a:lnTo>
                  <a:lnTo>
                    <a:pt x="22797" y="26063"/>
                  </a:lnTo>
                  <a:lnTo>
                    <a:pt x="22810" y="25585"/>
                  </a:lnTo>
                  <a:lnTo>
                    <a:pt x="22810" y="25088"/>
                  </a:lnTo>
                  <a:lnTo>
                    <a:pt x="22810" y="24609"/>
                  </a:lnTo>
                  <a:lnTo>
                    <a:pt x="22803" y="24131"/>
                  </a:lnTo>
                  <a:lnTo>
                    <a:pt x="22790" y="23652"/>
                  </a:lnTo>
                  <a:lnTo>
                    <a:pt x="22777" y="23174"/>
                  </a:lnTo>
                  <a:lnTo>
                    <a:pt x="22758" y="22695"/>
                  </a:lnTo>
                  <a:lnTo>
                    <a:pt x="22732" y="22198"/>
                  </a:lnTo>
                  <a:lnTo>
                    <a:pt x="22700" y="21738"/>
                  </a:lnTo>
                  <a:lnTo>
                    <a:pt x="22668" y="21259"/>
                  </a:lnTo>
                  <a:lnTo>
                    <a:pt x="22629" y="20781"/>
                  </a:lnTo>
                  <a:lnTo>
                    <a:pt x="22584" y="20302"/>
                  </a:lnTo>
                  <a:lnTo>
                    <a:pt x="22533" y="19842"/>
                  </a:lnTo>
                  <a:lnTo>
                    <a:pt x="22481" y="19364"/>
                  </a:lnTo>
                  <a:lnTo>
                    <a:pt x="22423" y="18903"/>
                  </a:lnTo>
                  <a:lnTo>
                    <a:pt x="22365" y="18443"/>
                  </a:lnTo>
                  <a:lnTo>
                    <a:pt x="22301" y="17983"/>
                  </a:lnTo>
                  <a:lnTo>
                    <a:pt x="22237" y="17523"/>
                  </a:lnTo>
                  <a:lnTo>
                    <a:pt x="22089" y="16621"/>
                  </a:lnTo>
                  <a:lnTo>
                    <a:pt x="21921" y="15719"/>
                  </a:lnTo>
                  <a:lnTo>
                    <a:pt x="21747" y="14854"/>
                  </a:lnTo>
                  <a:lnTo>
                    <a:pt x="21561" y="13989"/>
                  </a:lnTo>
                  <a:lnTo>
                    <a:pt x="21361" y="13142"/>
                  </a:lnTo>
                  <a:lnTo>
                    <a:pt x="21142" y="12333"/>
                  </a:lnTo>
                  <a:lnTo>
                    <a:pt x="20923" y="11523"/>
                  </a:lnTo>
                  <a:lnTo>
                    <a:pt x="20685" y="10750"/>
                  </a:lnTo>
                  <a:lnTo>
                    <a:pt x="20441" y="9995"/>
                  </a:lnTo>
                  <a:lnTo>
                    <a:pt x="20189" y="9259"/>
                  </a:lnTo>
                  <a:lnTo>
                    <a:pt x="19932" y="8541"/>
                  </a:lnTo>
                  <a:lnTo>
                    <a:pt x="19662" y="7860"/>
                  </a:lnTo>
                  <a:lnTo>
                    <a:pt x="19385" y="7216"/>
                  </a:lnTo>
                  <a:lnTo>
                    <a:pt x="19108" y="6590"/>
                  </a:lnTo>
                  <a:lnTo>
                    <a:pt x="18818" y="6001"/>
                  </a:lnTo>
                  <a:lnTo>
                    <a:pt x="18529" y="5449"/>
                  </a:lnTo>
                  <a:lnTo>
                    <a:pt x="18232" y="4933"/>
                  </a:lnTo>
                  <a:lnTo>
                    <a:pt x="17930" y="4455"/>
                  </a:lnTo>
                  <a:lnTo>
                    <a:pt x="17730" y="4142"/>
                  </a:lnTo>
                  <a:lnTo>
                    <a:pt x="17524" y="3847"/>
                  </a:lnTo>
                  <a:lnTo>
                    <a:pt x="17318" y="3553"/>
                  </a:lnTo>
                  <a:lnTo>
                    <a:pt x="17106" y="3295"/>
                  </a:lnTo>
                  <a:lnTo>
                    <a:pt x="16893" y="3019"/>
                  </a:lnTo>
                  <a:lnTo>
                    <a:pt x="16681" y="2780"/>
                  </a:lnTo>
                  <a:lnTo>
                    <a:pt x="16468" y="2541"/>
                  </a:lnTo>
                  <a:lnTo>
                    <a:pt x="16256" y="2301"/>
                  </a:lnTo>
                  <a:lnTo>
                    <a:pt x="16037" y="2081"/>
                  </a:lnTo>
                  <a:lnTo>
                    <a:pt x="15818" y="1878"/>
                  </a:lnTo>
                  <a:lnTo>
                    <a:pt x="15599" y="1676"/>
                  </a:lnTo>
                  <a:lnTo>
                    <a:pt x="15374" y="1492"/>
                  </a:lnTo>
                  <a:lnTo>
                    <a:pt x="15155" y="1307"/>
                  </a:lnTo>
                  <a:lnTo>
                    <a:pt x="14930" y="1160"/>
                  </a:lnTo>
                  <a:lnTo>
                    <a:pt x="14711" y="995"/>
                  </a:lnTo>
                  <a:lnTo>
                    <a:pt x="14486" y="847"/>
                  </a:lnTo>
                  <a:lnTo>
                    <a:pt x="14260" y="718"/>
                  </a:lnTo>
                  <a:lnTo>
                    <a:pt x="14029" y="608"/>
                  </a:lnTo>
                  <a:lnTo>
                    <a:pt x="13803" y="498"/>
                  </a:lnTo>
                  <a:lnTo>
                    <a:pt x="13578" y="387"/>
                  </a:lnTo>
                  <a:lnTo>
                    <a:pt x="13346" y="314"/>
                  </a:lnTo>
                  <a:lnTo>
                    <a:pt x="13121" y="222"/>
                  </a:lnTo>
                  <a:lnTo>
                    <a:pt x="12889" y="166"/>
                  </a:lnTo>
                  <a:lnTo>
                    <a:pt x="12657" y="111"/>
                  </a:lnTo>
                  <a:lnTo>
                    <a:pt x="12432" y="74"/>
                  </a:lnTo>
                  <a:lnTo>
                    <a:pt x="12200" y="37"/>
                  </a:lnTo>
                  <a:lnTo>
                    <a:pt x="11968" y="19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-631125" y="-17688675"/>
              <a:ext cx="434100" cy="1066175"/>
            </a:xfrm>
            <a:custGeom>
              <a:avLst/>
              <a:gdLst/>
              <a:ahLst/>
              <a:cxnLst/>
              <a:rect l="l" t="t" r="r" b="b"/>
              <a:pathLst>
                <a:path w="17364" h="42647" extrusionOk="0">
                  <a:moveTo>
                    <a:pt x="9007" y="1"/>
                  </a:moveTo>
                  <a:lnTo>
                    <a:pt x="8737" y="19"/>
                  </a:lnTo>
                  <a:lnTo>
                    <a:pt x="8460" y="56"/>
                  </a:lnTo>
                  <a:lnTo>
                    <a:pt x="8189" y="111"/>
                  </a:lnTo>
                  <a:lnTo>
                    <a:pt x="7913" y="185"/>
                  </a:lnTo>
                  <a:lnTo>
                    <a:pt x="7642" y="277"/>
                  </a:lnTo>
                  <a:lnTo>
                    <a:pt x="7378" y="387"/>
                  </a:lnTo>
                  <a:lnTo>
                    <a:pt x="7108" y="516"/>
                  </a:lnTo>
                  <a:lnTo>
                    <a:pt x="6844" y="645"/>
                  </a:lnTo>
                  <a:lnTo>
                    <a:pt x="6580" y="810"/>
                  </a:lnTo>
                  <a:lnTo>
                    <a:pt x="6322" y="976"/>
                  </a:lnTo>
                  <a:lnTo>
                    <a:pt x="6065" y="1179"/>
                  </a:lnTo>
                  <a:lnTo>
                    <a:pt x="5814" y="1381"/>
                  </a:lnTo>
                  <a:lnTo>
                    <a:pt x="5563" y="1602"/>
                  </a:lnTo>
                  <a:lnTo>
                    <a:pt x="5318" y="1860"/>
                  </a:lnTo>
                  <a:lnTo>
                    <a:pt x="5074" y="2117"/>
                  </a:lnTo>
                  <a:lnTo>
                    <a:pt x="4835" y="2393"/>
                  </a:lnTo>
                  <a:lnTo>
                    <a:pt x="4604" y="2688"/>
                  </a:lnTo>
                  <a:lnTo>
                    <a:pt x="4372" y="2982"/>
                  </a:lnTo>
                  <a:lnTo>
                    <a:pt x="4153" y="3314"/>
                  </a:lnTo>
                  <a:lnTo>
                    <a:pt x="3934" y="3663"/>
                  </a:lnTo>
                  <a:lnTo>
                    <a:pt x="3722" y="4031"/>
                  </a:lnTo>
                  <a:lnTo>
                    <a:pt x="3509" y="4400"/>
                  </a:lnTo>
                  <a:lnTo>
                    <a:pt x="3310" y="4804"/>
                  </a:lnTo>
                  <a:lnTo>
                    <a:pt x="3116" y="5209"/>
                  </a:lnTo>
                  <a:lnTo>
                    <a:pt x="2923" y="5651"/>
                  </a:lnTo>
                  <a:lnTo>
                    <a:pt x="2743" y="6093"/>
                  </a:lnTo>
                  <a:lnTo>
                    <a:pt x="2569" y="6571"/>
                  </a:lnTo>
                  <a:lnTo>
                    <a:pt x="2376" y="7105"/>
                  </a:lnTo>
                  <a:lnTo>
                    <a:pt x="2196" y="7657"/>
                  </a:lnTo>
                  <a:lnTo>
                    <a:pt x="2022" y="8210"/>
                  </a:lnTo>
                  <a:lnTo>
                    <a:pt x="1855" y="8780"/>
                  </a:lnTo>
                  <a:lnTo>
                    <a:pt x="1700" y="9351"/>
                  </a:lnTo>
                  <a:lnTo>
                    <a:pt x="1546" y="9940"/>
                  </a:lnTo>
                  <a:lnTo>
                    <a:pt x="1404" y="10529"/>
                  </a:lnTo>
                  <a:lnTo>
                    <a:pt x="1262" y="11136"/>
                  </a:lnTo>
                  <a:lnTo>
                    <a:pt x="1134" y="11725"/>
                  </a:lnTo>
                  <a:lnTo>
                    <a:pt x="1011" y="12332"/>
                  </a:lnTo>
                  <a:lnTo>
                    <a:pt x="895" y="12958"/>
                  </a:lnTo>
                  <a:lnTo>
                    <a:pt x="792" y="13566"/>
                  </a:lnTo>
                  <a:lnTo>
                    <a:pt x="689" y="14191"/>
                  </a:lnTo>
                  <a:lnTo>
                    <a:pt x="599" y="14817"/>
                  </a:lnTo>
                  <a:lnTo>
                    <a:pt x="509" y="15443"/>
                  </a:lnTo>
                  <a:lnTo>
                    <a:pt x="432" y="16087"/>
                  </a:lnTo>
                  <a:lnTo>
                    <a:pt x="355" y="16713"/>
                  </a:lnTo>
                  <a:lnTo>
                    <a:pt x="290" y="17357"/>
                  </a:lnTo>
                  <a:lnTo>
                    <a:pt x="232" y="18001"/>
                  </a:lnTo>
                  <a:lnTo>
                    <a:pt x="181" y="18646"/>
                  </a:lnTo>
                  <a:lnTo>
                    <a:pt x="136" y="19290"/>
                  </a:lnTo>
                  <a:lnTo>
                    <a:pt x="97" y="19934"/>
                  </a:lnTo>
                  <a:lnTo>
                    <a:pt x="65" y="20578"/>
                  </a:lnTo>
                  <a:lnTo>
                    <a:pt x="39" y="21222"/>
                  </a:lnTo>
                  <a:lnTo>
                    <a:pt x="20" y="21867"/>
                  </a:lnTo>
                  <a:lnTo>
                    <a:pt x="7" y="22511"/>
                  </a:lnTo>
                  <a:lnTo>
                    <a:pt x="1" y="23155"/>
                  </a:lnTo>
                  <a:lnTo>
                    <a:pt x="1" y="23799"/>
                  </a:lnTo>
                  <a:lnTo>
                    <a:pt x="7" y="24443"/>
                  </a:lnTo>
                  <a:lnTo>
                    <a:pt x="20" y="25088"/>
                  </a:lnTo>
                  <a:lnTo>
                    <a:pt x="39" y="25732"/>
                  </a:lnTo>
                  <a:lnTo>
                    <a:pt x="65" y="26358"/>
                  </a:lnTo>
                  <a:lnTo>
                    <a:pt x="97" y="26983"/>
                  </a:lnTo>
                  <a:lnTo>
                    <a:pt x="129" y="27609"/>
                  </a:lnTo>
                  <a:lnTo>
                    <a:pt x="174" y="28235"/>
                  </a:lnTo>
                  <a:lnTo>
                    <a:pt x="226" y="28861"/>
                  </a:lnTo>
                  <a:lnTo>
                    <a:pt x="277" y="29468"/>
                  </a:lnTo>
                  <a:lnTo>
                    <a:pt x="342" y="30076"/>
                  </a:lnTo>
                  <a:lnTo>
                    <a:pt x="406" y="30665"/>
                  </a:lnTo>
                  <a:lnTo>
                    <a:pt x="483" y="31272"/>
                  </a:lnTo>
                  <a:lnTo>
                    <a:pt x="561" y="31861"/>
                  </a:lnTo>
                  <a:lnTo>
                    <a:pt x="644" y="32432"/>
                  </a:lnTo>
                  <a:lnTo>
                    <a:pt x="734" y="33021"/>
                  </a:lnTo>
                  <a:lnTo>
                    <a:pt x="831" y="33573"/>
                  </a:lnTo>
                  <a:lnTo>
                    <a:pt x="928" y="34143"/>
                  </a:lnTo>
                  <a:lnTo>
                    <a:pt x="1037" y="34677"/>
                  </a:lnTo>
                  <a:lnTo>
                    <a:pt x="1146" y="35229"/>
                  </a:lnTo>
                  <a:lnTo>
                    <a:pt x="1262" y="35763"/>
                  </a:lnTo>
                  <a:lnTo>
                    <a:pt x="1385" y="36278"/>
                  </a:lnTo>
                  <a:lnTo>
                    <a:pt x="1513" y="36794"/>
                  </a:lnTo>
                  <a:lnTo>
                    <a:pt x="1649" y="37291"/>
                  </a:lnTo>
                  <a:lnTo>
                    <a:pt x="1784" y="37788"/>
                  </a:lnTo>
                  <a:lnTo>
                    <a:pt x="1925" y="38266"/>
                  </a:lnTo>
                  <a:lnTo>
                    <a:pt x="2074" y="38726"/>
                  </a:lnTo>
                  <a:lnTo>
                    <a:pt x="2228" y="39168"/>
                  </a:lnTo>
                  <a:lnTo>
                    <a:pt x="2389" y="39610"/>
                  </a:lnTo>
                  <a:lnTo>
                    <a:pt x="2550" y="40052"/>
                  </a:lnTo>
                  <a:lnTo>
                    <a:pt x="2717" y="40457"/>
                  </a:lnTo>
                  <a:lnTo>
                    <a:pt x="2891" y="40861"/>
                  </a:lnTo>
                  <a:lnTo>
                    <a:pt x="3071" y="41248"/>
                  </a:lnTo>
                  <a:lnTo>
                    <a:pt x="3252" y="41616"/>
                  </a:lnTo>
                  <a:lnTo>
                    <a:pt x="3438" y="41984"/>
                  </a:lnTo>
                  <a:lnTo>
                    <a:pt x="3631" y="42316"/>
                  </a:lnTo>
                  <a:lnTo>
                    <a:pt x="3825" y="42647"/>
                  </a:lnTo>
                  <a:lnTo>
                    <a:pt x="3741" y="42242"/>
                  </a:lnTo>
                  <a:lnTo>
                    <a:pt x="3651" y="41819"/>
                  </a:lnTo>
                  <a:lnTo>
                    <a:pt x="3574" y="41395"/>
                  </a:lnTo>
                  <a:lnTo>
                    <a:pt x="3496" y="40953"/>
                  </a:lnTo>
                  <a:lnTo>
                    <a:pt x="3419" y="40530"/>
                  </a:lnTo>
                  <a:lnTo>
                    <a:pt x="3355" y="40088"/>
                  </a:lnTo>
                  <a:lnTo>
                    <a:pt x="3290" y="39647"/>
                  </a:lnTo>
                  <a:lnTo>
                    <a:pt x="3226" y="39205"/>
                  </a:lnTo>
                  <a:lnTo>
                    <a:pt x="3168" y="38763"/>
                  </a:lnTo>
                  <a:lnTo>
                    <a:pt x="3116" y="38321"/>
                  </a:lnTo>
                  <a:lnTo>
                    <a:pt x="3065" y="37861"/>
                  </a:lnTo>
                  <a:lnTo>
                    <a:pt x="3020" y="37401"/>
                  </a:lnTo>
                  <a:lnTo>
                    <a:pt x="2981" y="36941"/>
                  </a:lnTo>
                  <a:lnTo>
                    <a:pt x="2943" y="36481"/>
                  </a:lnTo>
                  <a:lnTo>
                    <a:pt x="2910" y="36002"/>
                  </a:lnTo>
                  <a:lnTo>
                    <a:pt x="2885" y="35524"/>
                  </a:lnTo>
                  <a:lnTo>
                    <a:pt x="2846" y="34880"/>
                  </a:lnTo>
                  <a:lnTo>
                    <a:pt x="2820" y="34217"/>
                  </a:lnTo>
                  <a:lnTo>
                    <a:pt x="2801" y="33573"/>
                  </a:lnTo>
                  <a:lnTo>
                    <a:pt x="2788" y="32910"/>
                  </a:lnTo>
                  <a:lnTo>
                    <a:pt x="2782" y="32266"/>
                  </a:lnTo>
                  <a:lnTo>
                    <a:pt x="2782" y="31603"/>
                  </a:lnTo>
                  <a:lnTo>
                    <a:pt x="2788" y="30959"/>
                  </a:lnTo>
                  <a:lnTo>
                    <a:pt x="2801" y="30297"/>
                  </a:lnTo>
                  <a:lnTo>
                    <a:pt x="2820" y="29652"/>
                  </a:lnTo>
                  <a:lnTo>
                    <a:pt x="2846" y="29008"/>
                  </a:lnTo>
                  <a:lnTo>
                    <a:pt x="2878" y="28364"/>
                  </a:lnTo>
                  <a:lnTo>
                    <a:pt x="2917" y="27720"/>
                  </a:lnTo>
                  <a:lnTo>
                    <a:pt x="2955" y="27076"/>
                  </a:lnTo>
                  <a:lnTo>
                    <a:pt x="3007" y="26431"/>
                  </a:lnTo>
                  <a:lnTo>
                    <a:pt x="3065" y="25806"/>
                  </a:lnTo>
                  <a:lnTo>
                    <a:pt x="3123" y="25161"/>
                  </a:lnTo>
                  <a:lnTo>
                    <a:pt x="3194" y="24536"/>
                  </a:lnTo>
                  <a:lnTo>
                    <a:pt x="3265" y="23910"/>
                  </a:lnTo>
                  <a:lnTo>
                    <a:pt x="3342" y="23284"/>
                  </a:lnTo>
                  <a:lnTo>
                    <a:pt x="3425" y="22677"/>
                  </a:lnTo>
                  <a:lnTo>
                    <a:pt x="3509" y="22069"/>
                  </a:lnTo>
                  <a:lnTo>
                    <a:pt x="3606" y="21462"/>
                  </a:lnTo>
                  <a:lnTo>
                    <a:pt x="3702" y="20854"/>
                  </a:lnTo>
                  <a:lnTo>
                    <a:pt x="3805" y="20265"/>
                  </a:lnTo>
                  <a:lnTo>
                    <a:pt x="3915" y="19676"/>
                  </a:lnTo>
                  <a:lnTo>
                    <a:pt x="4024" y="19087"/>
                  </a:lnTo>
                  <a:lnTo>
                    <a:pt x="4146" y="18517"/>
                  </a:lnTo>
                  <a:lnTo>
                    <a:pt x="4262" y="17946"/>
                  </a:lnTo>
                  <a:lnTo>
                    <a:pt x="4391" y="17376"/>
                  </a:lnTo>
                  <a:lnTo>
                    <a:pt x="4520" y="16823"/>
                  </a:lnTo>
                  <a:lnTo>
                    <a:pt x="4655" y="16271"/>
                  </a:lnTo>
                  <a:lnTo>
                    <a:pt x="4797" y="15738"/>
                  </a:lnTo>
                  <a:lnTo>
                    <a:pt x="4938" y="15204"/>
                  </a:lnTo>
                  <a:lnTo>
                    <a:pt x="5086" y="14688"/>
                  </a:lnTo>
                  <a:lnTo>
                    <a:pt x="5241" y="14173"/>
                  </a:lnTo>
                  <a:lnTo>
                    <a:pt x="5395" y="13676"/>
                  </a:lnTo>
                  <a:lnTo>
                    <a:pt x="5550" y="13179"/>
                  </a:lnTo>
                  <a:lnTo>
                    <a:pt x="5711" y="12701"/>
                  </a:lnTo>
                  <a:lnTo>
                    <a:pt x="5878" y="12222"/>
                  </a:lnTo>
                  <a:lnTo>
                    <a:pt x="6046" y="11762"/>
                  </a:lnTo>
                  <a:lnTo>
                    <a:pt x="6219" y="11320"/>
                  </a:lnTo>
                  <a:lnTo>
                    <a:pt x="6400" y="10878"/>
                  </a:lnTo>
                  <a:lnTo>
                    <a:pt x="6574" y="10437"/>
                  </a:lnTo>
                  <a:lnTo>
                    <a:pt x="6760" y="10032"/>
                  </a:lnTo>
                  <a:lnTo>
                    <a:pt x="6940" y="9627"/>
                  </a:lnTo>
                  <a:lnTo>
                    <a:pt x="7134" y="9222"/>
                  </a:lnTo>
                  <a:lnTo>
                    <a:pt x="7320" y="8854"/>
                  </a:lnTo>
                  <a:lnTo>
                    <a:pt x="7513" y="8486"/>
                  </a:lnTo>
                  <a:lnTo>
                    <a:pt x="7713" y="8118"/>
                  </a:lnTo>
                  <a:lnTo>
                    <a:pt x="7906" y="7786"/>
                  </a:lnTo>
                  <a:lnTo>
                    <a:pt x="8112" y="7455"/>
                  </a:lnTo>
                  <a:lnTo>
                    <a:pt x="8312" y="7142"/>
                  </a:lnTo>
                  <a:lnTo>
                    <a:pt x="8518" y="6848"/>
                  </a:lnTo>
                  <a:lnTo>
                    <a:pt x="8724" y="6571"/>
                  </a:lnTo>
                  <a:lnTo>
                    <a:pt x="8936" y="6295"/>
                  </a:lnTo>
                  <a:lnTo>
                    <a:pt x="9149" y="6038"/>
                  </a:lnTo>
                  <a:lnTo>
                    <a:pt x="9361" y="5798"/>
                  </a:lnTo>
                  <a:lnTo>
                    <a:pt x="9574" y="5578"/>
                  </a:lnTo>
                  <a:lnTo>
                    <a:pt x="9792" y="5375"/>
                  </a:lnTo>
                  <a:lnTo>
                    <a:pt x="10011" y="5191"/>
                  </a:lnTo>
                  <a:lnTo>
                    <a:pt x="10230" y="5007"/>
                  </a:lnTo>
                  <a:lnTo>
                    <a:pt x="10449" y="4860"/>
                  </a:lnTo>
                  <a:lnTo>
                    <a:pt x="10674" y="4731"/>
                  </a:lnTo>
                  <a:lnTo>
                    <a:pt x="10893" y="4602"/>
                  </a:lnTo>
                  <a:lnTo>
                    <a:pt x="11131" y="4492"/>
                  </a:lnTo>
                  <a:lnTo>
                    <a:pt x="11363" y="4418"/>
                  </a:lnTo>
                  <a:lnTo>
                    <a:pt x="11589" y="4363"/>
                  </a:lnTo>
                  <a:lnTo>
                    <a:pt x="11820" y="4326"/>
                  </a:lnTo>
                  <a:lnTo>
                    <a:pt x="12046" y="4308"/>
                  </a:lnTo>
                  <a:lnTo>
                    <a:pt x="12271" y="4308"/>
                  </a:lnTo>
                  <a:lnTo>
                    <a:pt x="12496" y="4326"/>
                  </a:lnTo>
                  <a:lnTo>
                    <a:pt x="12722" y="4381"/>
                  </a:lnTo>
                  <a:lnTo>
                    <a:pt x="12940" y="4436"/>
                  </a:lnTo>
                  <a:lnTo>
                    <a:pt x="13159" y="4528"/>
                  </a:lnTo>
                  <a:lnTo>
                    <a:pt x="13378" y="4620"/>
                  </a:lnTo>
                  <a:lnTo>
                    <a:pt x="13591" y="4749"/>
                  </a:lnTo>
                  <a:lnTo>
                    <a:pt x="13803" y="4878"/>
                  </a:lnTo>
                  <a:lnTo>
                    <a:pt x="14016" y="5044"/>
                  </a:lnTo>
                  <a:lnTo>
                    <a:pt x="14222" y="5209"/>
                  </a:lnTo>
                  <a:lnTo>
                    <a:pt x="14428" y="5412"/>
                  </a:lnTo>
                  <a:lnTo>
                    <a:pt x="14634" y="5614"/>
                  </a:lnTo>
                  <a:lnTo>
                    <a:pt x="14833" y="5854"/>
                  </a:lnTo>
                  <a:lnTo>
                    <a:pt x="15033" y="6093"/>
                  </a:lnTo>
                  <a:lnTo>
                    <a:pt x="15232" y="6351"/>
                  </a:lnTo>
                  <a:lnTo>
                    <a:pt x="15425" y="6627"/>
                  </a:lnTo>
                  <a:lnTo>
                    <a:pt x="15619" y="6921"/>
                  </a:lnTo>
                  <a:lnTo>
                    <a:pt x="15805" y="7216"/>
                  </a:lnTo>
                  <a:lnTo>
                    <a:pt x="15992" y="7529"/>
                  </a:lnTo>
                  <a:lnTo>
                    <a:pt x="16172" y="7878"/>
                  </a:lnTo>
                  <a:lnTo>
                    <a:pt x="16353" y="8210"/>
                  </a:lnTo>
                  <a:lnTo>
                    <a:pt x="16526" y="8578"/>
                  </a:lnTo>
                  <a:lnTo>
                    <a:pt x="16700" y="8946"/>
                  </a:lnTo>
                  <a:lnTo>
                    <a:pt x="16874" y="9332"/>
                  </a:lnTo>
                  <a:lnTo>
                    <a:pt x="17041" y="9737"/>
                  </a:lnTo>
                  <a:lnTo>
                    <a:pt x="17202" y="10161"/>
                  </a:lnTo>
                  <a:lnTo>
                    <a:pt x="17363" y="10584"/>
                  </a:lnTo>
                  <a:lnTo>
                    <a:pt x="17241" y="10013"/>
                  </a:lnTo>
                  <a:lnTo>
                    <a:pt x="17106" y="9443"/>
                  </a:lnTo>
                  <a:lnTo>
                    <a:pt x="16964" y="8909"/>
                  </a:lnTo>
                  <a:lnTo>
                    <a:pt x="16816" y="8375"/>
                  </a:lnTo>
                  <a:lnTo>
                    <a:pt x="16662" y="7878"/>
                  </a:lnTo>
                  <a:lnTo>
                    <a:pt x="16494" y="7381"/>
                  </a:lnTo>
                  <a:lnTo>
                    <a:pt x="16327" y="6903"/>
                  </a:lnTo>
                  <a:lnTo>
                    <a:pt x="16146" y="6443"/>
                  </a:lnTo>
                  <a:lnTo>
                    <a:pt x="15960" y="6001"/>
                  </a:lnTo>
                  <a:lnTo>
                    <a:pt x="15767" y="5559"/>
                  </a:lnTo>
                  <a:lnTo>
                    <a:pt x="15574" y="5154"/>
                  </a:lnTo>
                  <a:lnTo>
                    <a:pt x="15368" y="4749"/>
                  </a:lnTo>
                  <a:lnTo>
                    <a:pt x="15155" y="4363"/>
                  </a:lnTo>
                  <a:lnTo>
                    <a:pt x="14943" y="3995"/>
                  </a:lnTo>
                  <a:lnTo>
                    <a:pt x="14717" y="3645"/>
                  </a:lnTo>
                  <a:lnTo>
                    <a:pt x="14492" y="3314"/>
                  </a:lnTo>
                  <a:lnTo>
                    <a:pt x="14260" y="2982"/>
                  </a:lnTo>
                  <a:lnTo>
                    <a:pt x="14028" y="2688"/>
                  </a:lnTo>
                  <a:lnTo>
                    <a:pt x="13784" y="2393"/>
                  </a:lnTo>
                  <a:lnTo>
                    <a:pt x="13539" y="2136"/>
                  </a:lnTo>
                  <a:lnTo>
                    <a:pt x="13295" y="1878"/>
                  </a:lnTo>
                  <a:lnTo>
                    <a:pt x="13043" y="1639"/>
                  </a:lnTo>
                  <a:lnTo>
                    <a:pt x="12786" y="1418"/>
                  </a:lnTo>
                  <a:lnTo>
                    <a:pt x="12528" y="1197"/>
                  </a:lnTo>
                  <a:lnTo>
                    <a:pt x="12271" y="1013"/>
                  </a:lnTo>
                  <a:lnTo>
                    <a:pt x="12007" y="829"/>
                  </a:lnTo>
                  <a:lnTo>
                    <a:pt x="11737" y="682"/>
                  </a:lnTo>
                  <a:lnTo>
                    <a:pt x="11473" y="534"/>
                  </a:lnTo>
                  <a:lnTo>
                    <a:pt x="11202" y="406"/>
                  </a:lnTo>
                  <a:lnTo>
                    <a:pt x="10932" y="295"/>
                  </a:lnTo>
                  <a:lnTo>
                    <a:pt x="10655" y="203"/>
                  </a:lnTo>
                  <a:lnTo>
                    <a:pt x="10385" y="129"/>
                  </a:lnTo>
                  <a:lnTo>
                    <a:pt x="10108" y="74"/>
                  </a:lnTo>
                  <a:lnTo>
                    <a:pt x="9837" y="37"/>
                  </a:lnTo>
                  <a:lnTo>
                    <a:pt x="956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-464700" y="-17295700"/>
              <a:ext cx="242875" cy="722450"/>
            </a:xfrm>
            <a:custGeom>
              <a:avLst/>
              <a:gdLst/>
              <a:ahLst/>
              <a:cxnLst/>
              <a:rect l="l" t="t" r="r" b="b"/>
              <a:pathLst>
                <a:path w="9715" h="28898" extrusionOk="0">
                  <a:moveTo>
                    <a:pt x="5402" y="0"/>
                  </a:moveTo>
                  <a:lnTo>
                    <a:pt x="5266" y="19"/>
                  </a:lnTo>
                  <a:lnTo>
                    <a:pt x="5150" y="37"/>
                  </a:lnTo>
                  <a:lnTo>
                    <a:pt x="5035" y="74"/>
                  </a:lnTo>
                  <a:lnTo>
                    <a:pt x="4912" y="111"/>
                  </a:lnTo>
                  <a:lnTo>
                    <a:pt x="4796" y="166"/>
                  </a:lnTo>
                  <a:lnTo>
                    <a:pt x="4558" y="313"/>
                  </a:lnTo>
                  <a:lnTo>
                    <a:pt x="4326" y="497"/>
                  </a:lnTo>
                  <a:lnTo>
                    <a:pt x="4088" y="736"/>
                  </a:lnTo>
                  <a:lnTo>
                    <a:pt x="3856" y="1012"/>
                  </a:lnTo>
                  <a:lnTo>
                    <a:pt x="3625" y="1325"/>
                  </a:lnTo>
                  <a:lnTo>
                    <a:pt x="3399" y="1657"/>
                  </a:lnTo>
                  <a:lnTo>
                    <a:pt x="3174" y="2043"/>
                  </a:lnTo>
                  <a:lnTo>
                    <a:pt x="2955" y="2467"/>
                  </a:lnTo>
                  <a:lnTo>
                    <a:pt x="2736" y="2908"/>
                  </a:lnTo>
                  <a:lnTo>
                    <a:pt x="2524" y="3368"/>
                  </a:lnTo>
                  <a:lnTo>
                    <a:pt x="2318" y="3865"/>
                  </a:lnTo>
                  <a:lnTo>
                    <a:pt x="2118" y="4399"/>
                  </a:lnTo>
                  <a:lnTo>
                    <a:pt x="1925" y="4951"/>
                  </a:lnTo>
                  <a:lnTo>
                    <a:pt x="1732" y="5522"/>
                  </a:lnTo>
                  <a:lnTo>
                    <a:pt x="1552" y="6111"/>
                  </a:lnTo>
                  <a:lnTo>
                    <a:pt x="1378" y="6700"/>
                  </a:lnTo>
                  <a:lnTo>
                    <a:pt x="1211" y="7326"/>
                  </a:lnTo>
                  <a:lnTo>
                    <a:pt x="1056" y="7970"/>
                  </a:lnTo>
                  <a:lnTo>
                    <a:pt x="908" y="8614"/>
                  </a:lnTo>
                  <a:lnTo>
                    <a:pt x="766" y="9277"/>
                  </a:lnTo>
                  <a:lnTo>
                    <a:pt x="638" y="9939"/>
                  </a:lnTo>
                  <a:lnTo>
                    <a:pt x="522" y="10620"/>
                  </a:lnTo>
                  <a:lnTo>
                    <a:pt x="412" y="11301"/>
                  </a:lnTo>
                  <a:lnTo>
                    <a:pt x="316" y="11982"/>
                  </a:lnTo>
                  <a:lnTo>
                    <a:pt x="232" y="12663"/>
                  </a:lnTo>
                  <a:lnTo>
                    <a:pt x="161" y="13344"/>
                  </a:lnTo>
                  <a:lnTo>
                    <a:pt x="97" y="14025"/>
                  </a:lnTo>
                  <a:lnTo>
                    <a:pt x="52" y="14706"/>
                  </a:lnTo>
                  <a:lnTo>
                    <a:pt x="20" y="15387"/>
                  </a:lnTo>
                  <a:lnTo>
                    <a:pt x="0" y="16050"/>
                  </a:lnTo>
                  <a:lnTo>
                    <a:pt x="0" y="16749"/>
                  </a:lnTo>
                  <a:lnTo>
                    <a:pt x="13" y="17430"/>
                  </a:lnTo>
                  <a:lnTo>
                    <a:pt x="45" y="18093"/>
                  </a:lnTo>
                  <a:lnTo>
                    <a:pt x="84" y="18737"/>
                  </a:lnTo>
                  <a:lnTo>
                    <a:pt x="142" y="19363"/>
                  </a:lnTo>
                  <a:lnTo>
                    <a:pt x="206" y="19970"/>
                  </a:lnTo>
                  <a:lnTo>
                    <a:pt x="283" y="20541"/>
                  </a:lnTo>
                  <a:lnTo>
                    <a:pt x="374" y="21112"/>
                  </a:lnTo>
                  <a:lnTo>
                    <a:pt x="477" y="21645"/>
                  </a:lnTo>
                  <a:lnTo>
                    <a:pt x="592" y="22161"/>
                  </a:lnTo>
                  <a:lnTo>
                    <a:pt x="715" y="22658"/>
                  </a:lnTo>
                  <a:lnTo>
                    <a:pt x="850" y="23136"/>
                  </a:lnTo>
                  <a:lnTo>
                    <a:pt x="992" y="23578"/>
                  </a:lnTo>
                  <a:lnTo>
                    <a:pt x="1140" y="23983"/>
                  </a:lnTo>
                  <a:lnTo>
                    <a:pt x="1301" y="24369"/>
                  </a:lnTo>
                  <a:lnTo>
                    <a:pt x="1468" y="24738"/>
                  </a:lnTo>
                  <a:lnTo>
                    <a:pt x="1642" y="25069"/>
                  </a:lnTo>
                  <a:lnTo>
                    <a:pt x="1822" y="25382"/>
                  </a:lnTo>
                  <a:lnTo>
                    <a:pt x="2009" y="25658"/>
                  </a:lnTo>
                  <a:lnTo>
                    <a:pt x="2208" y="25897"/>
                  </a:lnTo>
                  <a:lnTo>
                    <a:pt x="2408" y="26118"/>
                  </a:lnTo>
                  <a:lnTo>
                    <a:pt x="2608" y="26302"/>
                  </a:lnTo>
                  <a:lnTo>
                    <a:pt x="2820" y="26449"/>
                  </a:lnTo>
                  <a:lnTo>
                    <a:pt x="3032" y="26560"/>
                  </a:lnTo>
                  <a:lnTo>
                    <a:pt x="3251" y="26652"/>
                  </a:lnTo>
                  <a:lnTo>
                    <a:pt x="3470" y="26689"/>
                  </a:lnTo>
                  <a:lnTo>
                    <a:pt x="3695" y="26707"/>
                  </a:lnTo>
                  <a:lnTo>
                    <a:pt x="3921" y="26670"/>
                  </a:lnTo>
                  <a:lnTo>
                    <a:pt x="4153" y="26615"/>
                  </a:lnTo>
                  <a:lnTo>
                    <a:pt x="4378" y="26504"/>
                  </a:lnTo>
                  <a:lnTo>
                    <a:pt x="4610" y="26376"/>
                  </a:lnTo>
                  <a:lnTo>
                    <a:pt x="4841" y="26192"/>
                  </a:lnTo>
                  <a:lnTo>
                    <a:pt x="4925" y="26136"/>
                  </a:lnTo>
                  <a:lnTo>
                    <a:pt x="5009" y="26081"/>
                  </a:lnTo>
                  <a:lnTo>
                    <a:pt x="5086" y="26044"/>
                  </a:lnTo>
                  <a:lnTo>
                    <a:pt x="5170" y="26026"/>
                  </a:lnTo>
                  <a:lnTo>
                    <a:pt x="5247" y="26008"/>
                  </a:lnTo>
                  <a:lnTo>
                    <a:pt x="5395" y="26008"/>
                  </a:lnTo>
                  <a:lnTo>
                    <a:pt x="5466" y="26026"/>
                  </a:lnTo>
                  <a:lnTo>
                    <a:pt x="5537" y="26063"/>
                  </a:lnTo>
                  <a:lnTo>
                    <a:pt x="5601" y="26100"/>
                  </a:lnTo>
                  <a:lnTo>
                    <a:pt x="5730" y="26210"/>
                  </a:lnTo>
                  <a:lnTo>
                    <a:pt x="5852" y="26357"/>
                  </a:lnTo>
                  <a:lnTo>
                    <a:pt x="5962" y="26523"/>
                  </a:lnTo>
                  <a:lnTo>
                    <a:pt x="6065" y="26744"/>
                  </a:lnTo>
                  <a:lnTo>
                    <a:pt x="6161" y="26983"/>
                  </a:lnTo>
                  <a:lnTo>
                    <a:pt x="6245" y="27241"/>
                  </a:lnTo>
                  <a:lnTo>
                    <a:pt x="6322" y="27535"/>
                  </a:lnTo>
                  <a:lnTo>
                    <a:pt x="6386" y="27848"/>
                  </a:lnTo>
                  <a:lnTo>
                    <a:pt x="6444" y="28179"/>
                  </a:lnTo>
                  <a:lnTo>
                    <a:pt x="6489" y="28529"/>
                  </a:lnTo>
                  <a:lnTo>
                    <a:pt x="6528" y="28897"/>
                  </a:lnTo>
                  <a:lnTo>
                    <a:pt x="6844" y="28345"/>
                  </a:lnTo>
                  <a:lnTo>
                    <a:pt x="7153" y="27774"/>
                  </a:lnTo>
                  <a:lnTo>
                    <a:pt x="7301" y="27462"/>
                  </a:lnTo>
                  <a:lnTo>
                    <a:pt x="7449" y="27167"/>
                  </a:lnTo>
                  <a:lnTo>
                    <a:pt x="7590" y="26854"/>
                  </a:lnTo>
                  <a:lnTo>
                    <a:pt x="7726" y="26523"/>
                  </a:lnTo>
                  <a:lnTo>
                    <a:pt x="7867" y="26192"/>
                  </a:lnTo>
                  <a:lnTo>
                    <a:pt x="7996" y="25860"/>
                  </a:lnTo>
                  <a:lnTo>
                    <a:pt x="8125" y="25511"/>
                  </a:lnTo>
                  <a:lnTo>
                    <a:pt x="8247" y="25142"/>
                  </a:lnTo>
                  <a:lnTo>
                    <a:pt x="8369" y="24774"/>
                  </a:lnTo>
                  <a:lnTo>
                    <a:pt x="8485" y="24406"/>
                  </a:lnTo>
                  <a:lnTo>
                    <a:pt x="8601" y="24020"/>
                  </a:lnTo>
                  <a:lnTo>
                    <a:pt x="8704" y="23615"/>
                  </a:lnTo>
                  <a:lnTo>
                    <a:pt x="8807" y="23210"/>
                  </a:lnTo>
                  <a:lnTo>
                    <a:pt x="8910" y="22787"/>
                  </a:lnTo>
                  <a:lnTo>
                    <a:pt x="9000" y="22363"/>
                  </a:lnTo>
                  <a:lnTo>
                    <a:pt x="9090" y="21921"/>
                  </a:lnTo>
                  <a:lnTo>
                    <a:pt x="9174" y="21461"/>
                  </a:lnTo>
                  <a:lnTo>
                    <a:pt x="9251" y="21001"/>
                  </a:lnTo>
                  <a:lnTo>
                    <a:pt x="9322" y="20523"/>
                  </a:lnTo>
                  <a:lnTo>
                    <a:pt x="9386" y="20026"/>
                  </a:lnTo>
                  <a:lnTo>
                    <a:pt x="9451" y="19529"/>
                  </a:lnTo>
                  <a:lnTo>
                    <a:pt x="9509" y="19013"/>
                  </a:lnTo>
                  <a:lnTo>
                    <a:pt x="9554" y="18480"/>
                  </a:lnTo>
                  <a:lnTo>
                    <a:pt x="9599" y="17946"/>
                  </a:lnTo>
                  <a:lnTo>
                    <a:pt x="9631" y="17394"/>
                  </a:lnTo>
                  <a:lnTo>
                    <a:pt x="9663" y="16823"/>
                  </a:lnTo>
                  <a:lnTo>
                    <a:pt x="9689" y="16234"/>
                  </a:lnTo>
                  <a:lnTo>
                    <a:pt x="9702" y="15645"/>
                  </a:lnTo>
                  <a:lnTo>
                    <a:pt x="9715" y="14964"/>
                  </a:lnTo>
                  <a:lnTo>
                    <a:pt x="9715" y="14265"/>
                  </a:lnTo>
                  <a:lnTo>
                    <a:pt x="9702" y="13584"/>
                  </a:lnTo>
                  <a:lnTo>
                    <a:pt x="9683" y="12884"/>
                  </a:lnTo>
                  <a:lnTo>
                    <a:pt x="9644" y="12185"/>
                  </a:lnTo>
                  <a:lnTo>
                    <a:pt x="9599" y="11485"/>
                  </a:lnTo>
                  <a:lnTo>
                    <a:pt x="9547" y="10786"/>
                  </a:lnTo>
                  <a:lnTo>
                    <a:pt x="9483" y="10105"/>
                  </a:lnTo>
                  <a:lnTo>
                    <a:pt x="9406" y="9424"/>
                  </a:lnTo>
                  <a:lnTo>
                    <a:pt x="9322" y="8743"/>
                  </a:lnTo>
                  <a:lnTo>
                    <a:pt x="9226" y="8080"/>
                  </a:lnTo>
                  <a:lnTo>
                    <a:pt x="9123" y="7418"/>
                  </a:lnTo>
                  <a:lnTo>
                    <a:pt x="9013" y="6792"/>
                  </a:lnTo>
                  <a:lnTo>
                    <a:pt x="8884" y="6166"/>
                  </a:lnTo>
                  <a:lnTo>
                    <a:pt x="8756" y="5559"/>
                  </a:lnTo>
                  <a:lnTo>
                    <a:pt x="8614" y="4970"/>
                  </a:lnTo>
                  <a:lnTo>
                    <a:pt x="8466" y="4418"/>
                  </a:lnTo>
                  <a:lnTo>
                    <a:pt x="8305" y="3865"/>
                  </a:lnTo>
                  <a:lnTo>
                    <a:pt x="8138" y="3368"/>
                  </a:lnTo>
                  <a:lnTo>
                    <a:pt x="7964" y="2871"/>
                  </a:lnTo>
                  <a:lnTo>
                    <a:pt x="7777" y="2430"/>
                  </a:lnTo>
                  <a:lnTo>
                    <a:pt x="7590" y="2006"/>
                  </a:lnTo>
                  <a:lnTo>
                    <a:pt x="7391" y="1620"/>
                  </a:lnTo>
                  <a:lnTo>
                    <a:pt x="7178" y="1270"/>
                  </a:lnTo>
                  <a:lnTo>
                    <a:pt x="7075" y="1104"/>
                  </a:lnTo>
                  <a:lnTo>
                    <a:pt x="6966" y="957"/>
                  </a:lnTo>
                  <a:lnTo>
                    <a:pt x="6856" y="810"/>
                  </a:lnTo>
                  <a:lnTo>
                    <a:pt x="6747" y="681"/>
                  </a:lnTo>
                  <a:lnTo>
                    <a:pt x="6631" y="571"/>
                  </a:lnTo>
                  <a:lnTo>
                    <a:pt x="6515" y="460"/>
                  </a:lnTo>
                  <a:lnTo>
                    <a:pt x="6399" y="350"/>
                  </a:lnTo>
                  <a:lnTo>
                    <a:pt x="6277" y="276"/>
                  </a:lnTo>
                  <a:lnTo>
                    <a:pt x="6161" y="203"/>
                  </a:lnTo>
                  <a:lnTo>
                    <a:pt x="6039" y="129"/>
                  </a:lnTo>
                  <a:lnTo>
                    <a:pt x="5910" y="74"/>
                  </a:lnTo>
                  <a:lnTo>
                    <a:pt x="5788" y="37"/>
                  </a:lnTo>
                  <a:lnTo>
                    <a:pt x="5659" y="19"/>
                  </a:lnTo>
                  <a:lnTo>
                    <a:pt x="553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-183375" y="-6309750"/>
              <a:ext cx="373250" cy="1033500"/>
            </a:xfrm>
            <a:custGeom>
              <a:avLst/>
              <a:gdLst/>
              <a:ahLst/>
              <a:cxnLst/>
              <a:rect l="l" t="t" r="r" b="b"/>
              <a:pathLst>
                <a:path w="14930" h="41340" extrusionOk="0">
                  <a:moveTo>
                    <a:pt x="7172" y="1"/>
                  </a:moveTo>
                  <a:lnTo>
                    <a:pt x="6947" y="19"/>
                  </a:lnTo>
                  <a:lnTo>
                    <a:pt x="6715" y="56"/>
                  </a:lnTo>
                  <a:lnTo>
                    <a:pt x="6490" y="129"/>
                  </a:lnTo>
                  <a:lnTo>
                    <a:pt x="6264" y="203"/>
                  </a:lnTo>
                  <a:lnTo>
                    <a:pt x="6039" y="295"/>
                  </a:lnTo>
                  <a:lnTo>
                    <a:pt x="5814" y="424"/>
                  </a:lnTo>
                  <a:lnTo>
                    <a:pt x="5595" y="553"/>
                  </a:lnTo>
                  <a:lnTo>
                    <a:pt x="5370" y="718"/>
                  </a:lnTo>
                  <a:lnTo>
                    <a:pt x="5151" y="884"/>
                  </a:lnTo>
                  <a:lnTo>
                    <a:pt x="4932" y="1086"/>
                  </a:lnTo>
                  <a:lnTo>
                    <a:pt x="4719" y="1307"/>
                  </a:lnTo>
                  <a:lnTo>
                    <a:pt x="4507" y="1547"/>
                  </a:lnTo>
                  <a:lnTo>
                    <a:pt x="4294" y="1804"/>
                  </a:lnTo>
                  <a:lnTo>
                    <a:pt x="4082" y="2080"/>
                  </a:lnTo>
                  <a:lnTo>
                    <a:pt x="3876" y="2375"/>
                  </a:lnTo>
                  <a:lnTo>
                    <a:pt x="3676" y="2688"/>
                  </a:lnTo>
                  <a:lnTo>
                    <a:pt x="3477" y="3037"/>
                  </a:lnTo>
                  <a:lnTo>
                    <a:pt x="3277" y="3387"/>
                  </a:lnTo>
                  <a:lnTo>
                    <a:pt x="3084" y="3774"/>
                  </a:lnTo>
                  <a:lnTo>
                    <a:pt x="2891" y="4160"/>
                  </a:lnTo>
                  <a:lnTo>
                    <a:pt x="2704" y="4584"/>
                  </a:lnTo>
                  <a:lnTo>
                    <a:pt x="2524" y="5025"/>
                  </a:lnTo>
                  <a:lnTo>
                    <a:pt x="2344" y="5485"/>
                  </a:lnTo>
                  <a:lnTo>
                    <a:pt x="2170" y="5964"/>
                  </a:lnTo>
                  <a:lnTo>
                    <a:pt x="2003" y="6479"/>
                  </a:lnTo>
                  <a:lnTo>
                    <a:pt x="1835" y="6995"/>
                  </a:lnTo>
                  <a:lnTo>
                    <a:pt x="1674" y="7547"/>
                  </a:lnTo>
                  <a:lnTo>
                    <a:pt x="1520" y="8117"/>
                  </a:lnTo>
                  <a:lnTo>
                    <a:pt x="1372" y="8706"/>
                  </a:lnTo>
                  <a:lnTo>
                    <a:pt x="1224" y="9314"/>
                  </a:lnTo>
                  <a:lnTo>
                    <a:pt x="1088" y="9940"/>
                  </a:lnTo>
                  <a:lnTo>
                    <a:pt x="960" y="10565"/>
                  </a:lnTo>
                  <a:lnTo>
                    <a:pt x="837" y="11191"/>
                  </a:lnTo>
                  <a:lnTo>
                    <a:pt x="728" y="11835"/>
                  </a:lnTo>
                  <a:lnTo>
                    <a:pt x="625" y="12480"/>
                  </a:lnTo>
                  <a:lnTo>
                    <a:pt x="528" y="13124"/>
                  </a:lnTo>
                  <a:lnTo>
                    <a:pt x="438" y="13786"/>
                  </a:lnTo>
                  <a:lnTo>
                    <a:pt x="361" y="14431"/>
                  </a:lnTo>
                  <a:lnTo>
                    <a:pt x="290" y="15093"/>
                  </a:lnTo>
                  <a:lnTo>
                    <a:pt x="226" y="15756"/>
                  </a:lnTo>
                  <a:lnTo>
                    <a:pt x="168" y="16418"/>
                  </a:lnTo>
                  <a:lnTo>
                    <a:pt x="123" y="17100"/>
                  </a:lnTo>
                  <a:lnTo>
                    <a:pt x="84" y="17762"/>
                  </a:lnTo>
                  <a:lnTo>
                    <a:pt x="52" y="18425"/>
                  </a:lnTo>
                  <a:lnTo>
                    <a:pt x="26" y="19087"/>
                  </a:lnTo>
                  <a:lnTo>
                    <a:pt x="7" y="19768"/>
                  </a:lnTo>
                  <a:lnTo>
                    <a:pt x="0" y="20431"/>
                  </a:lnTo>
                  <a:lnTo>
                    <a:pt x="0" y="21094"/>
                  </a:lnTo>
                  <a:lnTo>
                    <a:pt x="7" y="21756"/>
                  </a:lnTo>
                  <a:lnTo>
                    <a:pt x="20" y="22419"/>
                  </a:lnTo>
                  <a:lnTo>
                    <a:pt x="39" y="23063"/>
                  </a:lnTo>
                  <a:lnTo>
                    <a:pt x="65" y="23726"/>
                  </a:lnTo>
                  <a:lnTo>
                    <a:pt x="97" y="24370"/>
                  </a:lnTo>
                  <a:lnTo>
                    <a:pt x="142" y="25014"/>
                  </a:lnTo>
                  <a:lnTo>
                    <a:pt x="187" y="25658"/>
                  </a:lnTo>
                  <a:lnTo>
                    <a:pt x="245" y="26302"/>
                  </a:lnTo>
                  <a:lnTo>
                    <a:pt x="303" y="26928"/>
                  </a:lnTo>
                  <a:lnTo>
                    <a:pt x="374" y="27554"/>
                  </a:lnTo>
                  <a:lnTo>
                    <a:pt x="451" y="28161"/>
                  </a:lnTo>
                  <a:lnTo>
                    <a:pt x="528" y="28769"/>
                  </a:lnTo>
                  <a:lnTo>
                    <a:pt x="618" y="29376"/>
                  </a:lnTo>
                  <a:lnTo>
                    <a:pt x="715" y="29965"/>
                  </a:lnTo>
                  <a:lnTo>
                    <a:pt x="818" y="30536"/>
                  </a:lnTo>
                  <a:lnTo>
                    <a:pt x="921" y="31106"/>
                  </a:lnTo>
                  <a:lnTo>
                    <a:pt x="1037" y="31677"/>
                  </a:lnTo>
                  <a:lnTo>
                    <a:pt x="1159" y="32229"/>
                  </a:lnTo>
                  <a:lnTo>
                    <a:pt x="1288" y="32763"/>
                  </a:lnTo>
                  <a:lnTo>
                    <a:pt x="1417" y="33297"/>
                  </a:lnTo>
                  <a:lnTo>
                    <a:pt x="1558" y="33812"/>
                  </a:lnTo>
                  <a:lnTo>
                    <a:pt x="1700" y="34327"/>
                  </a:lnTo>
                  <a:lnTo>
                    <a:pt x="1855" y="34806"/>
                  </a:lnTo>
                  <a:lnTo>
                    <a:pt x="2009" y="35284"/>
                  </a:lnTo>
                  <a:lnTo>
                    <a:pt x="2170" y="35745"/>
                  </a:lnTo>
                  <a:lnTo>
                    <a:pt x="2337" y="36205"/>
                  </a:lnTo>
                  <a:lnTo>
                    <a:pt x="2511" y="36628"/>
                  </a:lnTo>
                  <a:lnTo>
                    <a:pt x="2691" y="37051"/>
                  </a:lnTo>
                  <a:lnTo>
                    <a:pt x="2878" y="37456"/>
                  </a:lnTo>
                  <a:lnTo>
                    <a:pt x="3065" y="37843"/>
                  </a:lnTo>
                  <a:lnTo>
                    <a:pt x="3264" y="38211"/>
                  </a:lnTo>
                  <a:lnTo>
                    <a:pt x="3464" y="38561"/>
                  </a:lnTo>
                  <a:lnTo>
                    <a:pt x="3670" y="38892"/>
                  </a:lnTo>
                  <a:lnTo>
                    <a:pt x="3876" y="39205"/>
                  </a:lnTo>
                  <a:lnTo>
                    <a:pt x="4095" y="39499"/>
                  </a:lnTo>
                  <a:lnTo>
                    <a:pt x="4314" y="39775"/>
                  </a:lnTo>
                  <a:lnTo>
                    <a:pt x="4546" y="40015"/>
                  </a:lnTo>
                  <a:lnTo>
                    <a:pt x="4771" y="40254"/>
                  </a:lnTo>
                  <a:lnTo>
                    <a:pt x="5009" y="40475"/>
                  </a:lnTo>
                  <a:lnTo>
                    <a:pt x="5247" y="40659"/>
                  </a:lnTo>
                  <a:lnTo>
                    <a:pt x="5498" y="40825"/>
                  </a:lnTo>
                  <a:lnTo>
                    <a:pt x="5743" y="40972"/>
                  </a:lnTo>
                  <a:lnTo>
                    <a:pt x="6000" y="41101"/>
                  </a:lnTo>
                  <a:lnTo>
                    <a:pt x="6258" y="41193"/>
                  </a:lnTo>
                  <a:lnTo>
                    <a:pt x="6522" y="41266"/>
                  </a:lnTo>
                  <a:lnTo>
                    <a:pt x="6747" y="41303"/>
                  </a:lnTo>
                  <a:lnTo>
                    <a:pt x="6973" y="41340"/>
                  </a:lnTo>
                  <a:lnTo>
                    <a:pt x="7198" y="41322"/>
                  </a:lnTo>
                  <a:lnTo>
                    <a:pt x="7423" y="41285"/>
                  </a:lnTo>
                  <a:lnTo>
                    <a:pt x="7642" y="41230"/>
                  </a:lnTo>
                  <a:lnTo>
                    <a:pt x="7867" y="41137"/>
                  </a:lnTo>
                  <a:lnTo>
                    <a:pt x="8086" y="41027"/>
                  </a:lnTo>
                  <a:lnTo>
                    <a:pt x="8305" y="40898"/>
                  </a:lnTo>
                  <a:lnTo>
                    <a:pt x="8524" y="40733"/>
                  </a:lnTo>
                  <a:lnTo>
                    <a:pt x="8743" y="40567"/>
                  </a:lnTo>
                  <a:lnTo>
                    <a:pt x="8955" y="40364"/>
                  </a:lnTo>
                  <a:lnTo>
                    <a:pt x="9168" y="40144"/>
                  </a:lnTo>
                  <a:lnTo>
                    <a:pt x="9374" y="39886"/>
                  </a:lnTo>
                  <a:lnTo>
                    <a:pt x="9580" y="39628"/>
                  </a:lnTo>
                  <a:lnTo>
                    <a:pt x="9786" y="39352"/>
                  </a:lnTo>
                  <a:lnTo>
                    <a:pt x="9985" y="39058"/>
                  </a:lnTo>
                  <a:lnTo>
                    <a:pt x="10166" y="38855"/>
                  </a:lnTo>
                  <a:lnTo>
                    <a:pt x="10346" y="38653"/>
                  </a:lnTo>
                  <a:lnTo>
                    <a:pt x="10520" y="38432"/>
                  </a:lnTo>
                  <a:lnTo>
                    <a:pt x="10700" y="38193"/>
                  </a:lnTo>
                  <a:lnTo>
                    <a:pt x="10867" y="37953"/>
                  </a:lnTo>
                  <a:lnTo>
                    <a:pt x="11041" y="37696"/>
                  </a:lnTo>
                  <a:lnTo>
                    <a:pt x="11209" y="37420"/>
                  </a:lnTo>
                  <a:lnTo>
                    <a:pt x="11370" y="37143"/>
                  </a:lnTo>
                  <a:lnTo>
                    <a:pt x="11537" y="36867"/>
                  </a:lnTo>
                  <a:lnTo>
                    <a:pt x="11691" y="36554"/>
                  </a:lnTo>
                  <a:lnTo>
                    <a:pt x="11852" y="36260"/>
                  </a:lnTo>
                  <a:lnTo>
                    <a:pt x="12000" y="35929"/>
                  </a:lnTo>
                  <a:lnTo>
                    <a:pt x="12155" y="35616"/>
                  </a:lnTo>
                  <a:lnTo>
                    <a:pt x="12303" y="35266"/>
                  </a:lnTo>
                  <a:lnTo>
                    <a:pt x="12445" y="34916"/>
                  </a:lnTo>
                  <a:lnTo>
                    <a:pt x="12586" y="34567"/>
                  </a:lnTo>
                  <a:lnTo>
                    <a:pt x="12728" y="34198"/>
                  </a:lnTo>
                  <a:lnTo>
                    <a:pt x="12857" y="33830"/>
                  </a:lnTo>
                  <a:lnTo>
                    <a:pt x="12992" y="33444"/>
                  </a:lnTo>
                  <a:lnTo>
                    <a:pt x="13121" y="33057"/>
                  </a:lnTo>
                  <a:lnTo>
                    <a:pt x="13243" y="32652"/>
                  </a:lnTo>
                  <a:lnTo>
                    <a:pt x="13359" y="32247"/>
                  </a:lnTo>
                  <a:lnTo>
                    <a:pt x="13481" y="31843"/>
                  </a:lnTo>
                  <a:lnTo>
                    <a:pt x="13591" y="31419"/>
                  </a:lnTo>
                  <a:lnTo>
                    <a:pt x="13700" y="30996"/>
                  </a:lnTo>
                  <a:lnTo>
                    <a:pt x="13803" y="30554"/>
                  </a:lnTo>
                  <a:lnTo>
                    <a:pt x="13906" y="30112"/>
                  </a:lnTo>
                  <a:lnTo>
                    <a:pt x="14003" y="29671"/>
                  </a:lnTo>
                  <a:lnTo>
                    <a:pt x="14093" y="29211"/>
                  </a:lnTo>
                  <a:lnTo>
                    <a:pt x="14183" y="28750"/>
                  </a:lnTo>
                  <a:lnTo>
                    <a:pt x="14260" y="28290"/>
                  </a:lnTo>
                  <a:lnTo>
                    <a:pt x="14344" y="27812"/>
                  </a:lnTo>
                  <a:lnTo>
                    <a:pt x="14415" y="27333"/>
                  </a:lnTo>
                  <a:lnTo>
                    <a:pt x="14485" y="26855"/>
                  </a:lnTo>
                  <a:lnTo>
                    <a:pt x="14550" y="26376"/>
                  </a:lnTo>
                  <a:lnTo>
                    <a:pt x="14608" y="25879"/>
                  </a:lnTo>
                  <a:lnTo>
                    <a:pt x="14666" y="25382"/>
                  </a:lnTo>
                  <a:lnTo>
                    <a:pt x="14717" y="24885"/>
                  </a:lnTo>
                  <a:lnTo>
                    <a:pt x="14762" y="24370"/>
                  </a:lnTo>
                  <a:lnTo>
                    <a:pt x="14801" y="23854"/>
                  </a:lnTo>
                  <a:lnTo>
                    <a:pt x="14833" y="23357"/>
                  </a:lnTo>
                  <a:lnTo>
                    <a:pt x="14865" y="22824"/>
                  </a:lnTo>
                  <a:lnTo>
                    <a:pt x="14891" y="22308"/>
                  </a:lnTo>
                  <a:lnTo>
                    <a:pt x="14910" y="21793"/>
                  </a:lnTo>
                  <a:lnTo>
                    <a:pt x="14923" y="21259"/>
                  </a:lnTo>
                  <a:lnTo>
                    <a:pt x="14930" y="20725"/>
                  </a:lnTo>
                  <a:lnTo>
                    <a:pt x="14930" y="20210"/>
                  </a:lnTo>
                  <a:lnTo>
                    <a:pt x="14930" y="19676"/>
                  </a:lnTo>
                  <a:lnTo>
                    <a:pt x="14917" y="19124"/>
                  </a:lnTo>
                  <a:lnTo>
                    <a:pt x="14904" y="18590"/>
                  </a:lnTo>
                  <a:lnTo>
                    <a:pt x="14878" y="18057"/>
                  </a:lnTo>
                  <a:lnTo>
                    <a:pt x="14852" y="17523"/>
                  </a:lnTo>
                  <a:lnTo>
                    <a:pt x="14820" y="16971"/>
                  </a:lnTo>
                  <a:lnTo>
                    <a:pt x="14782" y="16437"/>
                  </a:lnTo>
                  <a:lnTo>
                    <a:pt x="14730" y="15885"/>
                  </a:lnTo>
                  <a:lnTo>
                    <a:pt x="14679" y="15333"/>
                  </a:lnTo>
                  <a:lnTo>
                    <a:pt x="14621" y="14799"/>
                  </a:lnTo>
                  <a:lnTo>
                    <a:pt x="14556" y="14247"/>
                  </a:lnTo>
                  <a:lnTo>
                    <a:pt x="14485" y="13713"/>
                  </a:lnTo>
                  <a:lnTo>
                    <a:pt x="14402" y="13161"/>
                  </a:lnTo>
                  <a:lnTo>
                    <a:pt x="14318" y="12627"/>
                  </a:lnTo>
                  <a:lnTo>
                    <a:pt x="14228" y="12075"/>
                  </a:lnTo>
                  <a:lnTo>
                    <a:pt x="14125" y="11541"/>
                  </a:lnTo>
                  <a:lnTo>
                    <a:pt x="14022" y="10989"/>
                  </a:lnTo>
                  <a:lnTo>
                    <a:pt x="13887" y="10381"/>
                  </a:lnTo>
                  <a:lnTo>
                    <a:pt x="13752" y="9774"/>
                  </a:lnTo>
                  <a:lnTo>
                    <a:pt x="13610" y="9185"/>
                  </a:lnTo>
                  <a:lnTo>
                    <a:pt x="13462" y="8633"/>
                  </a:lnTo>
                  <a:lnTo>
                    <a:pt x="13314" y="8081"/>
                  </a:lnTo>
                  <a:lnTo>
                    <a:pt x="13153" y="7547"/>
                  </a:lnTo>
                  <a:lnTo>
                    <a:pt x="12992" y="7032"/>
                  </a:lnTo>
                  <a:lnTo>
                    <a:pt x="12824" y="6535"/>
                  </a:lnTo>
                  <a:lnTo>
                    <a:pt x="12651" y="6056"/>
                  </a:lnTo>
                  <a:lnTo>
                    <a:pt x="12477" y="5596"/>
                  </a:lnTo>
                  <a:lnTo>
                    <a:pt x="12297" y="5154"/>
                  </a:lnTo>
                  <a:lnTo>
                    <a:pt x="12110" y="4731"/>
                  </a:lnTo>
                  <a:lnTo>
                    <a:pt x="11923" y="4326"/>
                  </a:lnTo>
                  <a:lnTo>
                    <a:pt x="11730" y="3939"/>
                  </a:lnTo>
                  <a:lnTo>
                    <a:pt x="11537" y="3571"/>
                  </a:lnTo>
                  <a:lnTo>
                    <a:pt x="11337" y="3203"/>
                  </a:lnTo>
                  <a:lnTo>
                    <a:pt x="11138" y="2872"/>
                  </a:lnTo>
                  <a:lnTo>
                    <a:pt x="10932" y="2559"/>
                  </a:lnTo>
                  <a:lnTo>
                    <a:pt x="10726" y="2264"/>
                  </a:lnTo>
                  <a:lnTo>
                    <a:pt x="10513" y="1988"/>
                  </a:lnTo>
                  <a:lnTo>
                    <a:pt x="10301" y="1712"/>
                  </a:lnTo>
                  <a:lnTo>
                    <a:pt x="10088" y="1473"/>
                  </a:lnTo>
                  <a:lnTo>
                    <a:pt x="9870" y="1252"/>
                  </a:lnTo>
                  <a:lnTo>
                    <a:pt x="9651" y="1031"/>
                  </a:lnTo>
                  <a:lnTo>
                    <a:pt x="9432" y="847"/>
                  </a:lnTo>
                  <a:lnTo>
                    <a:pt x="9213" y="682"/>
                  </a:lnTo>
                  <a:lnTo>
                    <a:pt x="8988" y="534"/>
                  </a:lnTo>
                  <a:lnTo>
                    <a:pt x="8762" y="405"/>
                  </a:lnTo>
                  <a:lnTo>
                    <a:pt x="8537" y="277"/>
                  </a:lnTo>
                  <a:lnTo>
                    <a:pt x="8312" y="185"/>
                  </a:lnTo>
                  <a:lnTo>
                    <a:pt x="8086" y="111"/>
                  </a:lnTo>
                  <a:lnTo>
                    <a:pt x="7855" y="56"/>
                  </a:lnTo>
                  <a:lnTo>
                    <a:pt x="7629" y="19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13900" y="-7153650"/>
              <a:ext cx="252850" cy="2738800"/>
            </a:xfrm>
            <a:custGeom>
              <a:avLst/>
              <a:gdLst/>
              <a:ahLst/>
              <a:cxnLst/>
              <a:rect l="l" t="t" r="r" b="b"/>
              <a:pathLst>
                <a:path w="10114" h="109552" extrusionOk="0">
                  <a:moveTo>
                    <a:pt x="0" y="0"/>
                  </a:moveTo>
                  <a:lnTo>
                    <a:pt x="84" y="2577"/>
                  </a:lnTo>
                  <a:lnTo>
                    <a:pt x="167" y="5154"/>
                  </a:lnTo>
                  <a:lnTo>
                    <a:pt x="238" y="7731"/>
                  </a:lnTo>
                  <a:lnTo>
                    <a:pt x="309" y="10308"/>
                  </a:lnTo>
                  <a:lnTo>
                    <a:pt x="380" y="12903"/>
                  </a:lnTo>
                  <a:lnTo>
                    <a:pt x="444" y="15480"/>
                  </a:lnTo>
                  <a:lnTo>
                    <a:pt x="502" y="18075"/>
                  </a:lnTo>
                  <a:lnTo>
                    <a:pt x="554" y="20652"/>
                  </a:lnTo>
                  <a:lnTo>
                    <a:pt x="657" y="25842"/>
                  </a:lnTo>
                  <a:lnTo>
                    <a:pt x="740" y="31014"/>
                  </a:lnTo>
                  <a:lnTo>
                    <a:pt x="811" y="36186"/>
                  </a:lnTo>
                  <a:lnTo>
                    <a:pt x="869" y="41377"/>
                  </a:lnTo>
                  <a:lnTo>
                    <a:pt x="914" y="46549"/>
                  </a:lnTo>
                  <a:lnTo>
                    <a:pt x="946" y="51721"/>
                  </a:lnTo>
                  <a:lnTo>
                    <a:pt x="966" y="56893"/>
                  </a:lnTo>
                  <a:lnTo>
                    <a:pt x="979" y="62046"/>
                  </a:lnTo>
                  <a:lnTo>
                    <a:pt x="979" y="67218"/>
                  </a:lnTo>
                  <a:lnTo>
                    <a:pt x="966" y="72353"/>
                  </a:lnTo>
                  <a:lnTo>
                    <a:pt x="946" y="77507"/>
                  </a:lnTo>
                  <a:lnTo>
                    <a:pt x="921" y="82624"/>
                  </a:lnTo>
                  <a:lnTo>
                    <a:pt x="895" y="85919"/>
                  </a:lnTo>
                  <a:lnTo>
                    <a:pt x="863" y="89250"/>
                  </a:lnTo>
                  <a:lnTo>
                    <a:pt x="824" y="92600"/>
                  </a:lnTo>
                  <a:lnTo>
                    <a:pt x="773" y="95968"/>
                  </a:lnTo>
                  <a:lnTo>
                    <a:pt x="708" y="99355"/>
                  </a:lnTo>
                  <a:lnTo>
                    <a:pt x="631" y="102741"/>
                  </a:lnTo>
                  <a:lnTo>
                    <a:pt x="586" y="104435"/>
                  </a:lnTo>
                  <a:lnTo>
                    <a:pt x="541" y="106147"/>
                  </a:lnTo>
                  <a:lnTo>
                    <a:pt x="489" y="107840"/>
                  </a:lnTo>
                  <a:lnTo>
                    <a:pt x="431" y="109552"/>
                  </a:lnTo>
                  <a:lnTo>
                    <a:pt x="721" y="109441"/>
                  </a:lnTo>
                  <a:lnTo>
                    <a:pt x="1011" y="109331"/>
                  </a:lnTo>
                  <a:lnTo>
                    <a:pt x="1300" y="109239"/>
                  </a:lnTo>
                  <a:lnTo>
                    <a:pt x="1584" y="109165"/>
                  </a:lnTo>
                  <a:lnTo>
                    <a:pt x="1873" y="109110"/>
                  </a:lnTo>
                  <a:lnTo>
                    <a:pt x="2163" y="109055"/>
                  </a:lnTo>
                  <a:lnTo>
                    <a:pt x="2446" y="109036"/>
                  </a:lnTo>
                  <a:lnTo>
                    <a:pt x="2736" y="109018"/>
                  </a:lnTo>
                  <a:lnTo>
                    <a:pt x="3019" y="109018"/>
                  </a:lnTo>
                  <a:lnTo>
                    <a:pt x="3309" y="109036"/>
                  </a:lnTo>
                  <a:lnTo>
                    <a:pt x="3599" y="109055"/>
                  </a:lnTo>
                  <a:lnTo>
                    <a:pt x="3882" y="109110"/>
                  </a:lnTo>
                  <a:lnTo>
                    <a:pt x="4172" y="109183"/>
                  </a:lnTo>
                  <a:lnTo>
                    <a:pt x="4461" y="109257"/>
                  </a:lnTo>
                  <a:lnTo>
                    <a:pt x="4751" y="109349"/>
                  </a:lnTo>
                  <a:lnTo>
                    <a:pt x="5041" y="109460"/>
                  </a:lnTo>
                  <a:lnTo>
                    <a:pt x="5337" y="108760"/>
                  </a:lnTo>
                  <a:lnTo>
                    <a:pt x="5620" y="108042"/>
                  </a:lnTo>
                  <a:lnTo>
                    <a:pt x="5897" y="107324"/>
                  </a:lnTo>
                  <a:lnTo>
                    <a:pt x="6161" y="106588"/>
                  </a:lnTo>
                  <a:lnTo>
                    <a:pt x="6418" y="105852"/>
                  </a:lnTo>
                  <a:lnTo>
                    <a:pt x="6670" y="105097"/>
                  </a:lnTo>
                  <a:lnTo>
                    <a:pt x="6901" y="104343"/>
                  </a:lnTo>
                  <a:lnTo>
                    <a:pt x="7133" y="103551"/>
                  </a:lnTo>
                  <a:lnTo>
                    <a:pt x="7346" y="102778"/>
                  </a:lnTo>
                  <a:lnTo>
                    <a:pt x="7558" y="101987"/>
                  </a:lnTo>
                  <a:lnTo>
                    <a:pt x="7751" y="101177"/>
                  </a:lnTo>
                  <a:lnTo>
                    <a:pt x="7944" y="100367"/>
                  </a:lnTo>
                  <a:lnTo>
                    <a:pt x="8118" y="99539"/>
                  </a:lnTo>
                  <a:lnTo>
                    <a:pt x="8285" y="98711"/>
                  </a:lnTo>
                  <a:lnTo>
                    <a:pt x="8446" y="97864"/>
                  </a:lnTo>
                  <a:lnTo>
                    <a:pt x="8594" y="97017"/>
                  </a:lnTo>
                  <a:lnTo>
                    <a:pt x="8736" y="96152"/>
                  </a:lnTo>
                  <a:lnTo>
                    <a:pt x="8865" y="95269"/>
                  </a:lnTo>
                  <a:lnTo>
                    <a:pt x="8981" y="94385"/>
                  </a:lnTo>
                  <a:lnTo>
                    <a:pt x="9090" y="93502"/>
                  </a:lnTo>
                  <a:lnTo>
                    <a:pt x="9187" y="92581"/>
                  </a:lnTo>
                  <a:lnTo>
                    <a:pt x="9277" y="91680"/>
                  </a:lnTo>
                  <a:lnTo>
                    <a:pt x="9354" y="90741"/>
                  </a:lnTo>
                  <a:lnTo>
                    <a:pt x="9425" y="89821"/>
                  </a:lnTo>
                  <a:lnTo>
                    <a:pt x="9483" y="88863"/>
                  </a:lnTo>
                  <a:lnTo>
                    <a:pt x="9534" y="87906"/>
                  </a:lnTo>
                  <a:lnTo>
                    <a:pt x="9573" y="86949"/>
                  </a:lnTo>
                  <a:lnTo>
                    <a:pt x="9599" y="85974"/>
                  </a:lnTo>
                  <a:lnTo>
                    <a:pt x="9618" y="84998"/>
                  </a:lnTo>
                  <a:lnTo>
                    <a:pt x="9631" y="84004"/>
                  </a:lnTo>
                  <a:lnTo>
                    <a:pt x="9631" y="82992"/>
                  </a:lnTo>
                  <a:lnTo>
                    <a:pt x="9618" y="81980"/>
                  </a:lnTo>
                  <a:lnTo>
                    <a:pt x="9695" y="80360"/>
                  </a:lnTo>
                  <a:lnTo>
                    <a:pt x="9760" y="78703"/>
                  </a:lnTo>
                  <a:lnTo>
                    <a:pt x="9811" y="77047"/>
                  </a:lnTo>
                  <a:lnTo>
                    <a:pt x="9856" y="75372"/>
                  </a:lnTo>
                  <a:lnTo>
                    <a:pt x="9895" y="73697"/>
                  </a:lnTo>
                  <a:lnTo>
                    <a:pt x="9927" y="72004"/>
                  </a:lnTo>
                  <a:lnTo>
                    <a:pt x="9953" y="70292"/>
                  </a:lnTo>
                  <a:lnTo>
                    <a:pt x="9966" y="68599"/>
                  </a:lnTo>
                  <a:lnTo>
                    <a:pt x="9985" y="66887"/>
                  </a:lnTo>
                  <a:lnTo>
                    <a:pt x="9991" y="65194"/>
                  </a:lnTo>
                  <a:lnTo>
                    <a:pt x="10004" y="61825"/>
                  </a:lnTo>
                  <a:lnTo>
                    <a:pt x="10017" y="55218"/>
                  </a:lnTo>
                  <a:lnTo>
                    <a:pt x="10024" y="53635"/>
                  </a:lnTo>
                  <a:lnTo>
                    <a:pt x="10030" y="52015"/>
                  </a:lnTo>
                  <a:lnTo>
                    <a:pt x="10062" y="48684"/>
                  </a:lnTo>
                  <a:lnTo>
                    <a:pt x="10094" y="45297"/>
                  </a:lnTo>
                  <a:lnTo>
                    <a:pt x="10107" y="43567"/>
                  </a:lnTo>
                  <a:lnTo>
                    <a:pt x="10114" y="41837"/>
                  </a:lnTo>
                  <a:lnTo>
                    <a:pt x="10107" y="40125"/>
                  </a:lnTo>
                  <a:lnTo>
                    <a:pt x="10101" y="38395"/>
                  </a:lnTo>
                  <a:lnTo>
                    <a:pt x="10075" y="36683"/>
                  </a:lnTo>
                  <a:lnTo>
                    <a:pt x="10043" y="34990"/>
                  </a:lnTo>
                  <a:lnTo>
                    <a:pt x="10017" y="34161"/>
                  </a:lnTo>
                  <a:lnTo>
                    <a:pt x="9991" y="33315"/>
                  </a:lnTo>
                  <a:lnTo>
                    <a:pt x="9959" y="32487"/>
                  </a:lnTo>
                  <a:lnTo>
                    <a:pt x="9927" y="31677"/>
                  </a:lnTo>
                  <a:lnTo>
                    <a:pt x="9882" y="30848"/>
                  </a:lnTo>
                  <a:lnTo>
                    <a:pt x="9837" y="30057"/>
                  </a:lnTo>
                  <a:lnTo>
                    <a:pt x="9785" y="29247"/>
                  </a:lnTo>
                  <a:lnTo>
                    <a:pt x="9734" y="28474"/>
                  </a:lnTo>
                  <a:lnTo>
                    <a:pt x="9676" y="27701"/>
                  </a:lnTo>
                  <a:lnTo>
                    <a:pt x="9612" y="26946"/>
                  </a:lnTo>
                  <a:lnTo>
                    <a:pt x="9547" y="26210"/>
                  </a:lnTo>
                  <a:lnTo>
                    <a:pt x="9476" y="25474"/>
                  </a:lnTo>
                  <a:lnTo>
                    <a:pt x="9406" y="24756"/>
                  </a:lnTo>
                  <a:lnTo>
                    <a:pt x="9328" y="24057"/>
                  </a:lnTo>
                  <a:lnTo>
                    <a:pt x="9251" y="23357"/>
                  </a:lnTo>
                  <a:lnTo>
                    <a:pt x="9167" y="22676"/>
                  </a:lnTo>
                  <a:lnTo>
                    <a:pt x="9084" y="21995"/>
                  </a:lnTo>
                  <a:lnTo>
                    <a:pt x="8994" y="21314"/>
                  </a:lnTo>
                  <a:lnTo>
                    <a:pt x="8903" y="20670"/>
                  </a:lnTo>
                  <a:lnTo>
                    <a:pt x="8807" y="20026"/>
                  </a:lnTo>
                  <a:lnTo>
                    <a:pt x="8710" y="19382"/>
                  </a:lnTo>
                  <a:lnTo>
                    <a:pt x="8614" y="18756"/>
                  </a:lnTo>
                  <a:lnTo>
                    <a:pt x="8511" y="18148"/>
                  </a:lnTo>
                  <a:lnTo>
                    <a:pt x="8401" y="17541"/>
                  </a:lnTo>
                  <a:lnTo>
                    <a:pt x="8292" y="16952"/>
                  </a:lnTo>
                  <a:lnTo>
                    <a:pt x="8176" y="16363"/>
                  </a:lnTo>
                  <a:lnTo>
                    <a:pt x="8067" y="15792"/>
                  </a:lnTo>
                  <a:lnTo>
                    <a:pt x="7944" y="15222"/>
                  </a:lnTo>
                  <a:lnTo>
                    <a:pt x="7822" y="14670"/>
                  </a:lnTo>
                  <a:lnTo>
                    <a:pt x="7700" y="14118"/>
                  </a:lnTo>
                  <a:lnTo>
                    <a:pt x="7571" y="13584"/>
                  </a:lnTo>
                  <a:lnTo>
                    <a:pt x="7442" y="13068"/>
                  </a:lnTo>
                  <a:lnTo>
                    <a:pt x="7307" y="12553"/>
                  </a:lnTo>
                  <a:lnTo>
                    <a:pt x="7172" y="12038"/>
                  </a:lnTo>
                  <a:lnTo>
                    <a:pt x="7030" y="11559"/>
                  </a:lnTo>
                  <a:lnTo>
                    <a:pt x="6888" y="11062"/>
                  </a:lnTo>
                  <a:lnTo>
                    <a:pt x="6747" y="10584"/>
                  </a:lnTo>
                  <a:lnTo>
                    <a:pt x="6599" y="10123"/>
                  </a:lnTo>
                  <a:lnTo>
                    <a:pt x="6451" y="9663"/>
                  </a:lnTo>
                  <a:lnTo>
                    <a:pt x="6296" y="9222"/>
                  </a:lnTo>
                  <a:lnTo>
                    <a:pt x="6142" y="8798"/>
                  </a:lnTo>
                  <a:lnTo>
                    <a:pt x="5981" y="8375"/>
                  </a:lnTo>
                  <a:lnTo>
                    <a:pt x="5820" y="7952"/>
                  </a:lnTo>
                  <a:lnTo>
                    <a:pt x="5652" y="7547"/>
                  </a:lnTo>
                  <a:lnTo>
                    <a:pt x="5485" y="7142"/>
                  </a:lnTo>
                  <a:lnTo>
                    <a:pt x="5318" y="6755"/>
                  </a:lnTo>
                  <a:lnTo>
                    <a:pt x="5144" y="6387"/>
                  </a:lnTo>
                  <a:lnTo>
                    <a:pt x="4970" y="6019"/>
                  </a:lnTo>
                  <a:lnTo>
                    <a:pt x="4790" y="5651"/>
                  </a:lnTo>
                  <a:lnTo>
                    <a:pt x="4609" y="5301"/>
                  </a:lnTo>
                  <a:lnTo>
                    <a:pt x="4429" y="4970"/>
                  </a:lnTo>
                  <a:lnTo>
                    <a:pt x="4243" y="4639"/>
                  </a:lnTo>
                  <a:lnTo>
                    <a:pt x="4056" y="4326"/>
                  </a:lnTo>
                  <a:lnTo>
                    <a:pt x="3863" y="4013"/>
                  </a:lnTo>
                  <a:lnTo>
                    <a:pt x="3670" y="3700"/>
                  </a:lnTo>
                  <a:lnTo>
                    <a:pt x="3476" y="3424"/>
                  </a:lnTo>
                  <a:lnTo>
                    <a:pt x="3277" y="3129"/>
                  </a:lnTo>
                  <a:lnTo>
                    <a:pt x="3077" y="2853"/>
                  </a:lnTo>
                  <a:lnTo>
                    <a:pt x="2871" y="2596"/>
                  </a:lnTo>
                  <a:lnTo>
                    <a:pt x="2665" y="2338"/>
                  </a:lnTo>
                  <a:lnTo>
                    <a:pt x="2459" y="2099"/>
                  </a:lnTo>
                  <a:lnTo>
                    <a:pt x="2247" y="1859"/>
                  </a:lnTo>
                  <a:lnTo>
                    <a:pt x="1815" y="1418"/>
                  </a:lnTo>
                  <a:lnTo>
                    <a:pt x="1378" y="1013"/>
                  </a:lnTo>
                  <a:lnTo>
                    <a:pt x="927" y="626"/>
                  </a:lnTo>
                  <a:lnTo>
                    <a:pt x="470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78275" y="-14153375"/>
              <a:ext cx="423625" cy="2554750"/>
            </a:xfrm>
            <a:custGeom>
              <a:avLst/>
              <a:gdLst/>
              <a:ahLst/>
              <a:cxnLst/>
              <a:rect l="l" t="t" r="r" b="b"/>
              <a:pathLst>
                <a:path w="16945" h="102190" extrusionOk="0">
                  <a:moveTo>
                    <a:pt x="1236" y="0"/>
                  </a:moveTo>
                  <a:lnTo>
                    <a:pt x="1307" y="6369"/>
                  </a:lnTo>
                  <a:lnTo>
                    <a:pt x="1378" y="12756"/>
                  </a:lnTo>
                  <a:lnTo>
                    <a:pt x="1442" y="19179"/>
                  </a:lnTo>
                  <a:lnTo>
                    <a:pt x="1500" y="25621"/>
                  </a:lnTo>
                  <a:lnTo>
                    <a:pt x="1519" y="28861"/>
                  </a:lnTo>
                  <a:lnTo>
                    <a:pt x="1539" y="32082"/>
                  </a:lnTo>
                  <a:lnTo>
                    <a:pt x="1552" y="35303"/>
                  </a:lnTo>
                  <a:lnTo>
                    <a:pt x="1565" y="38542"/>
                  </a:lnTo>
                  <a:lnTo>
                    <a:pt x="1565" y="41781"/>
                  </a:lnTo>
                  <a:lnTo>
                    <a:pt x="1565" y="45002"/>
                  </a:lnTo>
                  <a:lnTo>
                    <a:pt x="1558" y="48223"/>
                  </a:lnTo>
                  <a:lnTo>
                    <a:pt x="1539" y="51463"/>
                  </a:lnTo>
                  <a:lnTo>
                    <a:pt x="1519" y="54684"/>
                  </a:lnTo>
                  <a:lnTo>
                    <a:pt x="1487" y="57905"/>
                  </a:lnTo>
                  <a:lnTo>
                    <a:pt x="1449" y="61126"/>
                  </a:lnTo>
                  <a:lnTo>
                    <a:pt x="1404" y="64329"/>
                  </a:lnTo>
                  <a:lnTo>
                    <a:pt x="1346" y="67531"/>
                  </a:lnTo>
                  <a:lnTo>
                    <a:pt x="1281" y="70734"/>
                  </a:lnTo>
                  <a:lnTo>
                    <a:pt x="1204" y="73918"/>
                  </a:lnTo>
                  <a:lnTo>
                    <a:pt x="1120" y="77102"/>
                  </a:lnTo>
                  <a:lnTo>
                    <a:pt x="1024" y="80286"/>
                  </a:lnTo>
                  <a:lnTo>
                    <a:pt x="914" y="83452"/>
                  </a:lnTo>
                  <a:lnTo>
                    <a:pt x="798" y="86600"/>
                  </a:lnTo>
                  <a:lnTo>
                    <a:pt x="663" y="89747"/>
                  </a:lnTo>
                  <a:lnTo>
                    <a:pt x="522" y="92876"/>
                  </a:lnTo>
                  <a:lnTo>
                    <a:pt x="361" y="95987"/>
                  </a:lnTo>
                  <a:lnTo>
                    <a:pt x="187" y="99097"/>
                  </a:lnTo>
                  <a:lnTo>
                    <a:pt x="0" y="102189"/>
                  </a:lnTo>
                  <a:lnTo>
                    <a:pt x="734" y="101398"/>
                  </a:lnTo>
                  <a:lnTo>
                    <a:pt x="1462" y="100625"/>
                  </a:lnTo>
                  <a:lnTo>
                    <a:pt x="2929" y="99097"/>
                  </a:lnTo>
                  <a:lnTo>
                    <a:pt x="3657" y="98324"/>
                  </a:lnTo>
                  <a:lnTo>
                    <a:pt x="4384" y="97551"/>
                  </a:lnTo>
                  <a:lnTo>
                    <a:pt x="5112" y="96760"/>
                  </a:lnTo>
                  <a:lnTo>
                    <a:pt x="5826" y="95950"/>
                  </a:lnTo>
                  <a:lnTo>
                    <a:pt x="6534" y="95103"/>
                  </a:lnTo>
                  <a:lnTo>
                    <a:pt x="7230" y="94256"/>
                  </a:lnTo>
                  <a:lnTo>
                    <a:pt x="7571" y="93815"/>
                  </a:lnTo>
                  <a:lnTo>
                    <a:pt x="7919" y="93355"/>
                  </a:lnTo>
                  <a:lnTo>
                    <a:pt x="8253" y="92894"/>
                  </a:lnTo>
                  <a:lnTo>
                    <a:pt x="8588" y="92434"/>
                  </a:lnTo>
                  <a:lnTo>
                    <a:pt x="8923" y="91956"/>
                  </a:lnTo>
                  <a:lnTo>
                    <a:pt x="9245" y="91459"/>
                  </a:lnTo>
                  <a:lnTo>
                    <a:pt x="9573" y="90962"/>
                  </a:lnTo>
                  <a:lnTo>
                    <a:pt x="9889" y="90446"/>
                  </a:lnTo>
                  <a:lnTo>
                    <a:pt x="10204" y="89913"/>
                  </a:lnTo>
                  <a:lnTo>
                    <a:pt x="10513" y="89379"/>
                  </a:lnTo>
                  <a:lnTo>
                    <a:pt x="10822" y="88827"/>
                  </a:lnTo>
                  <a:lnTo>
                    <a:pt x="11118" y="88256"/>
                  </a:lnTo>
                  <a:lnTo>
                    <a:pt x="11414" y="87667"/>
                  </a:lnTo>
                  <a:lnTo>
                    <a:pt x="11704" y="87078"/>
                  </a:lnTo>
                  <a:lnTo>
                    <a:pt x="11987" y="86452"/>
                  </a:lnTo>
                  <a:lnTo>
                    <a:pt x="12271" y="85827"/>
                  </a:lnTo>
                  <a:lnTo>
                    <a:pt x="12541" y="85182"/>
                  </a:lnTo>
                  <a:lnTo>
                    <a:pt x="12805" y="84520"/>
                  </a:lnTo>
                  <a:lnTo>
                    <a:pt x="13069" y="83820"/>
                  </a:lnTo>
                  <a:lnTo>
                    <a:pt x="13320" y="83121"/>
                  </a:lnTo>
                  <a:lnTo>
                    <a:pt x="13565" y="82403"/>
                  </a:lnTo>
                  <a:lnTo>
                    <a:pt x="13809" y="81648"/>
                  </a:lnTo>
                  <a:lnTo>
                    <a:pt x="14041" y="80894"/>
                  </a:lnTo>
                  <a:lnTo>
                    <a:pt x="14266" y="80102"/>
                  </a:lnTo>
                  <a:lnTo>
                    <a:pt x="14479" y="79292"/>
                  </a:lnTo>
                  <a:lnTo>
                    <a:pt x="14691" y="78464"/>
                  </a:lnTo>
                  <a:lnTo>
                    <a:pt x="14891" y="77618"/>
                  </a:lnTo>
                  <a:lnTo>
                    <a:pt x="15084" y="76734"/>
                  </a:lnTo>
                  <a:lnTo>
                    <a:pt x="15271" y="75832"/>
                  </a:lnTo>
                  <a:lnTo>
                    <a:pt x="15451" y="74912"/>
                  </a:lnTo>
                  <a:lnTo>
                    <a:pt x="15618" y="73955"/>
                  </a:lnTo>
                  <a:lnTo>
                    <a:pt x="15773" y="72979"/>
                  </a:lnTo>
                  <a:lnTo>
                    <a:pt x="15927" y="71967"/>
                  </a:lnTo>
                  <a:lnTo>
                    <a:pt x="16069" y="70936"/>
                  </a:lnTo>
                  <a:lnTo>
                    <a:pt x="16198" y="69869"/>
                  </a:lnTo>
                  <a:lnTo>
                    <a:pt x="16320" y="68783"/>
                  </a:lnTo>
                  <a:lnTo>
                    <a:pt x="16429" y="67678"/>
                  </a:lnTo>
                  <a:lnTo>
                    <a:pt x="16532" y="66519"/>
                  </a:lnTo>
                  <a:lnTo>
                    <a:pt x="16622" y="65341"/>
                  </a:lnTo>
                  <a:lnTo>
                    <a:pt x="16700" y="64145"/>
                  </a:lnTo>
                  <a:lnTo>
                    <a:pt x="16771" y="62893"/>
                  </a:lnTo>
                  <a:lnTo>
                    <a:pt x="16828" y="61623"/>
                  </a:lnTo>
                  <a:lnTo>
                    <a:pt x="16880" y="60316"/>
                  </a:lnTo>
                  <a:lnTo>
                    <a:pt x="16919" y="58991"/>
                  </a:lnTo>
                  <a:lnTo>
                    <a:pt x="16938" y="57758"/>
                  </a:lnTo>
                  <a:lnTo>
                    <a:pt x="16944" y="56543"/>
                  </a:lnTo>
                  <a:lnTo>
                    <a:pt x="16944" y="55310"/>
                  </a:lnTo>
                  <a:lnTo>
                    <a:pt x="16931" y="54095"/>
                  </a:lnTo>
                  <a:lnTo>
                    <a:pt x="16906" y="52862"/>
                  </a:lnTo>
                  <a:lnTo>
                    <a:pt x="16874" y="51647"/>
                  </a:lnTo>
                  <a:lnTo>
                    <a:pt x="16822" y="50414"/>
                  </a:lnTo>
                  <a:lnTo>
                    <a:pt x="16771" y="49199"/>
                  </a:lnTo>
                  <a:lnTo>
                    <a:pt x="16700" y="47984"/>
                  </a:lnTo>
                  <a:lnTo>
                    <a:pt x="16622" y="46769"/>
                  </a:lnTo>
                  <a:lnTo>
                    <a:pt x="16532" y="45573"/>
                  </a:lnTo>
                  <a:lnTo>
                    <a:pt x="16436" y="44358"/>
                  </a:lnTo>
                  <a:lnTo>
                    <a:pt x="16326" y="43162"/>
                  </a:lnTo>
                  <a:lnTo>
                    <a:pt x="16210" y="41966"/>
                  </a:lnTo>
                  <a:lnTo>
                    <a:pt x="16082" y="40788"/>
                  </a:lnTo>
                  <a:lnTo>
                    <a:pt x="15947" y="39591"/>
                  </a:lnTo>
                  <a:lnTo>
                    <a:pt x="15798" y="38413"/>
                  </a:lnTo>
                  <a:lnTo>
                    <a:pt x="15644" y="37254"/>
                  </a:lnTo>
                  <a:lnTo>
                    <a:pt x="15483" y="36094"/>
                  </a:lnTo>
                  <a:lnTo>
                    <a:pt x="15309" y="34935"/>
                  </a:lnTo>
                  <a:lnTo>
                    <a:pt x="15129" y="33793"/>
                  </a:lnTo>
                  <a:lnTo>
                    <a:pt x="14936" y="32671"/>
                  </a:lnTo>
                  <a:lnTo>
                    <a:pt x="14736" y="31548"/>
                  </a:lnTo>
                  <a:lnTo>
                    <a:pt x="14530" y="30425"/>
                  </a:lnTo>
                  <a:lnTo>
                    <a:pt x="14311" y="29321"/>
                  </a:lnTo>
                  <a:lnTo>
                    <a:pt x="14092" y="28235"/>
                  </a:lnTo>
                  <a:lnTo>
                    <a:pt x="13861" y="27149"/>
                  </a:lnTo>
                  <a:lnTo>
                    <a:pt x="13622" y="26081"/>
                  </a:lnTo>
                  <a:lnTo>
                    <a:pt x="13378" y="25032"/>
                  </a:lnTo>
                  <a:lnTo>
                    <a:pt x="13120" y="23983"/>
                  </a:lnTo>
                  <a:lnTo>
                    <a:pt x="12863" y="22952"/>
                  </a:lnTo>
                  <a:lnTo>
                    <a:pt x="12592" y="21940"/>
                  </a:lnTo>
                  <a:lnTo>
                    <a:pt x="12322" y="20946"/>
                  </a:lnTo>
                  <a:lnTo>
                    <a:pt x="12039" y="19952"/>
                  </a:lnTo>
                  <a:lnTo>
                    <a:pt x="11749" y="18995"/>
                  </a:lnTo>
                  <a:lnTo>
                    <a:pt x="11459" y="18038"/>
                  </a:lnTo>
                  <a:lnTo>
                    <a:pt x="11157" y="17099"/>
                  </a:lnTo>
                  <a:lnTo>
                    <a:pt x="10848" y="16179"/>
                  </a:lnTo>
                  <a:lnTo>
                    <a:pt x="10539" y="15277"/>
                  </a:lnTo>
                  <a:lnTo>
                    <a:pt x="10217" y="14394"/>
                  </a:lnTo>
                  <a:lnTo>
                    <a:pt x="9895" y="13547"/>
                  </a:lnTo>
                  <a:lnTo>
                    <a:pt x="9567" y="12700"/>
                  </a:lnTo>
                  <a:lnTo>
                    <a:pt x="9232" y="11872"/>
                  </a:lnTo>
                  <a:lnTo>
                    <a:pt x="8891" y="11062"/>
                  </a:lnTo>
                  <a:lnTo>
                    <a:pt x="8549" y="10289"/>
                  </a:lnTo>
                  <a:lnTo>
                    <a:pt x="8195" y="9516"/>
                  </a:lnTo>
                  <a:lnTo>
                    <a:pt x="7841" y="8780"/>
                  </a:lnTo>
                  <a:lnTo>
                    <a:pt x="7481" y="8062"/>
                  </a:lnTo>
                  <a:lnTo>
                    <a:pt x="7120" y="7363"/>
                  </a:lnTo>
                  <a:lnTo>
                    <a:pt x="6753" y="6700"/>
                  </a:lnTo>
                  <a:lnTo>
                    <a:pt x="6380" y="6037"/>
                  </a:lnTo>
                  <a:lnTo>
                    <a:pt x="6000" y="5412"/>
                  </a:lnTo>
                  <a:lnTo>
                    <a:pt x="5620" y="4823"/>
                  </a:lnTo>
                  <a:lnTo>
                    <a:pt x="5240" y="4252"/>
                  </a:lnTo>
                  <a:lnTo>
                    <a:pt x="4854" y="3700"/>
                  </a:lnTo>
                  <a:lnTo>
                    <a:pt x="4462" y="3166"/>
                  </a:lnTo>
                  <a:lnTo>
                    <a:pt x="4069" y="2669"/>
                  </a:lnTo>
                  <a:lnTo>
                    <a:pt x="3670" y="2209"/>
                  </a:lnTo>
                  <a:lnTo>
                    <a:pt x="3271" y="1767"/>
                  </a:lnTo>
                  <a:lnTo>
                    <a:pt x="2871" y="1362"/>
                  </a:lnTo>
                  <a:lnTo>
                    <a:pt x="2466" y="976"/>
                  </a:lnTo>
                  <a:lnTo>
                    <a:pt x="2054" y="608"/>
                  </a:lnTo>
                  <a:lnTo>
                    <a:pt x="1648" y="295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850375" y="-21568625"/>
              <a:ext cx="875875" cy="2249225"/>
            </a:xfrm>
            <a:custGeom>
              <a:avLst/>
              <a:gdLst/>
              <a:ahLst/>
              <a:cxnLst/>
              <a:rect l="l" t="t" r="r" b="b"/>
              <a:pathLst>
                <a:path w="35035" h="89969" extrusionOk="0">
                  <a:moveTo>
                    <a:pt x="18232" y="1"/>
                  </a:moveTo>
                  <a:lnTo>
                    <a:pt x="15451" y="7695"/>
                  </a:lnTo>
                  <a:lnTo>
                    <a:pt x="15947" y="8596"/>
                  </a:lnTo>
                  <a:lnTo>
                    <a:pt x="16436" y="9554"/>
                  </a:lnTo>
                  <a:lnTo>
                    <a:pt x="16925" y="10547"/>
                  </a:lnTo>
                  <a:lnTo>
                    <a:pt x="17408" y="11597"/>
                  </a:lnTo>
                  <a:lnTo>
                    <a:pt x="17646" y="12130"/>
                  </a:lnTo>
                  <a:lnTo>
                    <a:pt x="17884" y="12682"/>
                  </a:lnTo>
                  <a:lnTo>
                    <a:pt x="18123" y="13235"/>
                  </a:lnTo>
                  <a:lnTo>
                    <a:pt x="18354" y="13805"/>
                  </a:lnTo>
                  <a:lnTo>
                    <a:pt x="18586" y="14376"/>
                  </a:lnTo>
                  <a:lnTo>
                    <a:pt x="18818" y="14965"/>
                  </a:lnTo>
                  <a:lnTo>
                    <a:pt x="19043" y="15554"/>
                  </a:lnTo>
                  <a:lnTo>
                    <a:pt x="19262" y="16161"/>
                  </a:lnTo>
                  <a:lnTo>
                    <a:pt x="19481" y="16787"/>
                  </a:lnTo>
                  <a:lnTo>
                    <a:pt x="19700" y="17394"/>
                  </a:lnTo>
                  <a:lnTo>
                    <a:pt x="19912" y="18039"/>
                  </a:lnTo>
                  <a:lnTo>
                    <a:pt x="20118" y="18664"/>
                  </a:lnTo>
                  <a:lnTo>
                    <a:pt x="20318" y="19309"/>
                  </a:lnTo>
                  <a:lnTo>
                    <a:pt x="20517" y="19971"/>
                  </a:lnTo>
                  <a:lnTo>
                    <a:pt x="20711" y="20634"/>
                  </a:lnTo>
                  <a:lnTo>
                    <a:pt x="20897" y="21296"/>
                  </a:lnTo>
                  <a:lnTo>
                    <a:pt x="21078" y="21977"/>
                  </a:lnTo>
                  <a:lnTo>
                    <a:pt x="21251" y="22658"/>
                  </a:lnTo>
                  <a:lnTo>
                    <a:pt x="21425" y="23358"/>
                  </a:lnTo>
                  <a:lnTo>
                    <a:pt x="21586" y="24039"/>
                  </a:lnTo>
                  <a:lnTo>
                    <a:pt x="21747" y="24757"/>
                  </a:lnTo>
                  <a:lnTo>
                    <a:pt x="21895" y="25456"/>
                  </a:lnTo>
                  <a:lnTo>
                    <a:pt x="22043" y="26174"/>
                  </a:lnTo>
                  <a:lnTo>
                    <a:pt x="22178" y="26892"/>
                  </a:lnTo>
                  <a:lnTo>
                    <a:pt x="22307" y="27628"/>
                  </a:lnTo>
                  <a:lnTo>
                    <a:pt x="22429" y="28346"/>
                  </a:lnTo>
                  <a:lnTo>
                    <a:pt x="22545" y="29082"/>
                  </a:lnTo>
                  <a:lnTo>
                    <a:pt x="22648" y="29837"/>
                  </a:lnTo>
                  <a:lnTo>
                    <a:pt x="22751" y="30573"/>
                  </a:lnTo>
                  <a:lnTo>
                    <a:pt x="22841" y="31328"/>
                  </a:lnTo>
                  <a:lnTo>
                    <a:pt x="22919" y="32082"/>
                  </a:lnTo>
                  <a:lnTo>
                    <a:pt x="22990" y="32855"/>
                  </a:lnTo>
                  <a:lnTo>
                    <a:pt x="23054" y="33610"/>
                  </a:lnTo>
                  <a:lnTo>
                    <a:pt x="23105" y="34383"/>
                  </a:lnTo>
                  <a:lnTo>
                    <a:pt x="23144" y="35156"/>
                  </a:lnTo>
                  <a:lnTo>
                    <a:pt x="23183" y="35929"/>
                  </a:lnTo>
                  <a:lnTo>
                    <a:pt x="23202" y="36702"/>
                  </a:lnTo>
                  <a:lnTo>
                    <a:pt x="23215" y="37475"/>
                  </a:lnTo>
                  <a:lnTo>
                    <a:pt x="23215" y="38267"/>
                  </a:lnTo>
                  <a:lnTo>
                    <a:pt x="23202" y="39058"/>
                  </a:lnTo>
                  <a:lnTo>
                    <a:pt x="23183" y="39831"/>
                  </a:lnTo>
                  <a:lnTo>
                    <a:pt x="23151" y="40622"/>
                  </a:lnTo>
                  <a:lnTo>
                    <a:pt x="23105" y="41414"/>
                  </a:lnTo>
                  <a:lnTo>
                    <a:pt x="23048" y="42224"/>
                  </a:lnTo>
                  <a:lnTo>
                    <a:pt x="22983" y="43015"/>
                  </a:lnTo>
                  <a:lnTo>
                    <a:pt x="22899" y="43807"/>
                  </a:lnTo>
                  <a:lnTo>
                    <a:pt x="22809" y="44598"/>
                  </a:lnTo>
                  <a:lnTo>
                    <a:pt x="22700" y="45408"/>
                  </a:lnTo>
                  <a:lnTo>
                    <a:pt x="22578" y="46199"/>
                  </a:lnTo>
                  <a:lnTo>
                    <a:pt x="22449" y="47009"/>
                  </a:lnTo>
                  <a:lnTo>
                    <a:pt x="22301" y="47801"/>
                  </a:lnTo>
                  <a:lnTo>
                    <a:pt x="22140" y="48611"/>
                  </a:lnTo>
                  <a:lnTo>
                    <a:pt x="21960" y="49402"/>
                  </a:lnTo>
                  <a:lnTo>
                    <a:pt x="21773" y="50194"/>
                  </a:lnTo>
                  <a:lnTo>
                    <a:pt x="21567" y="51003"/>
                  </a:lnTo>
                  <a:lnTo>
                    <a:pt x="21348" y="51795"/>
                  </a:lnTo>
                  <a:lnTo>
                    <a:pt x="21155" y="52457"/>
                  </a:lnTo>
                  <a:lnTo>
                    <a:pt x="20962" y="53065"/>
                  </a:lnTo>
                  <a:lnTo>
                    <a:pt x="20756" y="53635"/>
                  </a:lnTo>
                  <a:lnTo>
                    <a:pt x="20543" y="54188"/>
                  </a:lnTo>
                  <a:lnTo>
                    <a:pt x="20324" y="54703"/>
                  </a:lnTo>
                  <a:lnTo>
                    <a:pt x="20099" y="55181"/>
                  </a:lnTo>
                  <a:lnTo>
                    <a:pt x="19874" y="55623"/>
                  </a:lnTo>
                  <a:lnTo>
                    <a:pt x="19635" y="56028"/>
                  </a:lnTo>
                  <a:lnTo>
                    <a:pt x="19397" y="56396"/>
                  </a:lnTo>
                  <a:lnTo>
                    <a:pt x="19153" y="56746"/>
                  </a:lnTo>
                  <a:lnTo>
                    <a:pt x="18908" y="57040"/>
                  </a:lnTo>
                  <a:lnTo>
                    <a:pt x="18657" y="57317"/>
                  </a:lnTo>
                  <a:lnTo>
                    <a:pt x="18399" y="57556"/>
                  </a:lnTo>
                  <a:lnTo>
                    <a:pt x="18142" y="57758"/>
                  </a:lnTo>
                  <a:lnTo>
                    <a:pt x="17884" y="57942"/>
                  </a:lnTo>
                  <a:lnTo>
                    <a:pt x="17620" y="58071"/>
                  </a:lnTo>
                  <a:lnTo>
                    <a:pt x="17350" y="58182"/>
                  </a:lnTo>
                  <a:lnTo>
                    <a:pt x="17086" y="58255"/>
                  </a:lnTo>
                  <a:lnTo>
                    <a:pt x="16816" y="58292"/>
                  </a:lnTo>
                  <a:lnTo>
                    <a:pt x="16545" y="58310"/>
                  </a:lnTo>
                  <a:lnTo>
                    <a:pt x="16275" y="58274"/>
                  </a:lnTo>
                  <a:lnTo>
                    <a:pt x="15998" y="58218"/>
                  </a:lnTo>
                  <a:lnTo>
                    <a:pt x="15728" y="58126"/>
                  </a:lnTo>
                  <a:lnTo>
                    <a:pt x="15451" y="58016"/>
                  </a:lnTo>
                  <a:lnTo>
                    <a:pt x="15181" y="57850"/>
                  </a:lnTo>
                  <a:lnTo>
                    <a:pt x="14910" y="57666"/>
                  </a:lnTo>
                  <a:lnTo>
                    <a:pt x="14640" y="57445"/>
                  </a:lnTo>
                  <a:lnTo>
                    <a:pt x="14369" y="57206"/>
                  </a:lnTo>
                  <a:lnTo>
                    <a:pt x="14099" y="56930"/>
                  </a:lnTo>
                  <a:lnTo>
                    <a:pt x="13835" y="56617"/>
                  </a:lnTo>
                  <a:lnTo>
                    <a:pt x="13571" y="56267"/>
                  </a:lnTo>
                  <a:lnTo>
                    <a:pt x="13307" y="55881"/>
                  </a:lnTo>
                  <a:lnTo>
                    <a:pt x="13127" y="55605"/>
                  </a:lnTo>
                  <a:lnTo>
                    <a:pt x="12947" y="55310"/>
                  </a:lnTo>
                  <a:lnTo>
                    <a:pt x="12773" y="54997"/>
                  </a:lnTo>
                  <a:lnTo>
                    <a:pt x="12605" y="54685"/>
                  </a:lnTo>
                  <a:lnTo>
                    <a:pt x="12438" y="54353"/>
                  </a:lnTo>
                  <a:lnTo>
                    <a:pt x="12277" y="54022"/>
                  </a:lnTo>
                  <a:lnTo>
                    <a:pt x="12116" y="53672"/>
                  </a:lnTo>
                  <a:lnTo>
                    <a:pt x="11962" y="53322"/>
                  </a:lnTo>
                  <a:lnTo>
                    <a:pt x="11807" y="52954"/>
                  </a:lnTo>
                  <a:lnTo>
                    <a:pt x="11659" y="52586"/>
                  </a:lnTo>
                  <a:lnTo>
                    <a:pt x="11511" y="52218"/>
                  </a:lnTo>
                  <a:lnTo>
                    <a:pt x="11369" y="51832"/>
                  </a:lnTo>
                  <a:lnTo>
                    <a:pt x="11228" y="51427"/>
                  </a:lnTo>
                  <a:lnTo>
                    <a:pt x="11093" y="51022"/>
                  </a:lnTo>
                  <a:lnTo>
                    <a:pt x="10822" y="50194"/>
                  </a:lnTo>
                  <a:lnTo>
                    <a:pt x="10571" y="49328"/>
                  </a:lnTo>
                  <a:lnTo>
                    <a:pt x="10320" y="48463"/>
                  </a:lnTo>
                  <a:lnTo>
                    <a:pt x="10088" y="47543"/>
                  </a:lnTo>
                  <a:lnTo>
                    <a:pt x="9857" y="46623"/>
                  </a:lnTo>
                  <a:lnTo>
                    <a:pt x="9638" y="45666"/>
                  </a:lnTo>
                  <a:lnTo>
                    <a:pt x="9425" y="44709"/>
                  </a:lnTo>
                  <a:lnTo>
                    <a:pt x="9219" y="43715"/>
                  </a:lnTo>
                  <a:lnTo>
                    <a:pt x="9020" y="42721"/>
                  </a:lnTo>
                  <a:lnTo>
                    <a:pt x="8820" y="41727"/>
                  </a:lnTo>
                  <a:lnTo>
                    <a:pt x="8633" y="40696"/>
                  </a:lnTo>
                  <a:lnTo>
                    <a:pt x="8447" y="39665"/>
                  </a:lnTo>
                  <a:lnTo>
                    <a:pt x="8260" y="38635"/>
                  </a:lnTo>
                  <a:lnTo>
                    <a:pt x="7899" y="36555"/>
                  </a:lnTo>
                  <a:lnTo>
                    <a:pt x="7539" y="34475"/>
                  </a:lnTo>
                  <a:lnTo>
                    <a:pt x="7178" y="32414"/>
                  </a:lnTo>
                  <a:lnTo>
                    <a:pt x="6998" y="31383"/>
                  </a:lnTo>
                  <a:lnTo>
                    <a:pt x="6811" y="30370"/>
                  </a:lnTo>
                  <a:lnTo>
                    <a:pt x="6625" y="29358"/>
                  </a:lnTo>
                  <a:lnTo>
                    <a:pt x="6438" y="28364"/>
                  </a:lnTo>
                  <a:lnTo>
                    <a:pt x="6238" y="27389"/>
                  </a:lnTo>
                  <a:lnTo>
                    <a:pt x="6039" y="26432"/>
                  </a:lnTo>
                  <a:lnTo>
                    <a:pt x="5472" y="26413"/>
                  </a:lnTo>
                  <a:lnTo>
                    <a:pt x="4899" y="26395"/>
                  </a:lnTo>
                  <a:lnTo>
                    <a:pt x="4333" y="26395"/>
                  </a:lnTo>
                  <a:lnTo>
                    <a:pt x="3766" y="26413"/>
                  </a:lnTo>
                  <a:lnTo>
                    <a:pt x="3477" y="26450"/>
                  </a:lnTo>
                  <a:lnTo>
                    <a:pt x="3193" y="26487"/>
                  </a:lnTo>
                  <a:lnTo>
                    <a:pt x="2910" y="26524"/>
                  </a:lnTo>
                  <a:lnTo>
                    <a:pt x="2627" y="26597"/>
                  </a:lnTo>
                  <a:lnTo>
                    <a:pt x="2344" y="26671"/>
                  </a:lnTo>
                  <a:lnTo>
                    <a:pt x="2054" y="26763"/>
                  </a:lnTo>
                  <a:lnTo>
                    <a:pt x="1771" y="26873"/>
                  </a:lnTo>
                  <a:lnTo>
                    <a:pt x="1487" y="27002"/>
                  </a:lnTo>
                  <a:lnTo>
                    <a:pt x="1307" y="27113"/>
                  </a:lnTo>
                  <a:lnTo>
                    <a:pt x="1120" y="27223"/>
                  </a:lnTo>
                  <a:lnTo>
                    <a:pt x="753" y="27481"/>
                  </a:lnTo>
                  <a:lnTo>
                    <a:pt x="380" y="27775"/>
                  </a:lnTo>
                  <a:lnTo>
                    <a:pt x="0" y="28070"/>
                  </a:lnTo>
                  <a:lnTo>
                    <a:pt x="65" y="28364"/>
                  </a:lnTo>
                  <a:lnTo>
                    <a:pt x="123" y="28659"/>
                  </a:lnTo>
                  <a:lnTo>
                    <a:pt x="148" y="28824"/>
                  </a:lnTo>
                  <a:lnTo>
                    <a:pt x="168" y="28990"/>
                  </a:lnTo>
                  <a:lnTo>
                    <a:pt x="187" y="29174"/>
                  </a:lnTo>
                  <a:lnTo>
                    <a:pt x="200" y="29377"/>
                  </a:lnTo>
                  <a:lnTo>
                    <a:pt x="245" y="30242"/>
                  </a:lnTo>
                  <a:lnTo>
                    <a:pt x="296" y="31107"/>
                  </a:lnTo>
                  <a:lnTo>
                    <a:pt x="354" y="31972"/>
                  </a:lnTo>
                  <a:lnTo>
                    <a:pt x="412" y="32855"/>
                  </a:lnTo>
                  <a:lnTo>
                    <a:pt x="477" y="33720"/>
                  </a:lnTo>
                  <a:lnTo>
                    <a:pt x="541" y="34585"/>
                  </a:lnTo>
                  <a:lnTo>
                    <a:pt x="689" y="36334"/>
                  </a:lnTo>
                  <a:lnTo>
                    <a:pt x="850" y="38082"/>
                  </a:lnTo>
                  <a:lnTo>
                    <a:pt x="1024" y="39831"/>
                  </a:lnTo>
                  <a:lnTo>
                    <a:pt x="1217" y="41580"/>
                  </a:lnTo>
                  <a:lnTo>
                    <a:pt x="1423" y="43328"/>
                  </a:lnTo>
                  <a:lnTo>
                    <a:pt x="1648" y="45058"/>
                  </a:lnTo>
                  <a:lnTo>
                    <a:pt x="1880" y="46788"/>
                  </a:lnTo>
                  <a:lnTo>
                    <a:pt x="2131" y="48519"/>
                  </a:lnTo>
                  <a:lnTo>
                    <a:pt x="2395" y="50230"/>
                  </a:lnTo>
                  <a:lnTo>
                    <a:pt x="2678" y="51924"/>
                  </a:lnTo>
                  <a:lnTo>
                    <a:pt x="2968" y="53617"/>
                  </a:lnTo>
                  <a:lnTo>
                    <a:pt x="3271" y="55274"/>
                  </a:lnTo>
                  <a:lnTo>
                    <a:pt x="3593" y="56930"/>
                  </a:lnTo>
                  <a:lnTo>
                    <a:pt x="3921" y="58568"/>
                  </a:lnTo>
                  <a:lnTo>
                    <a:pt x="4262" y="60188"/>
                  </a:lnTo>
                  <a:lnTo>
                    <a:pt x="4623" y="61771"/>
                  </a:lnTo>
                  <a:lnTo>
                    <a:pt x="4990" y="63335"/>
                  </a:lnTo>
                  <a:lnTo>
                    <a:pt x="5369" y="64863"/>
                  </a:lnTo>
                  <a:lnTo>
                    <a:pt x="5756" y="66372"/>
                  </a:lnTo>
                  <a:lnTo>
                    <a:pt x="6161" y="67863"/>
                  </a:lnTo>
                  <a:lnTo>
                    <a:pt x="6367" y="68581"/>
                  </a:lnTo>
                  <a:lnTo>
                    <a:pt x="6573" y="69299"/>
                  </a:lnTo>
                  <a:lnTo>
                    <a:pt x="6786" y="70017"/>
                  </a:lnTo>
                  <a:lnTo>
                    <a:pt x="6998" y="70716"/>
                  </a:lnTo>
                  <a:lnTo>
                    <a:pt x="7211" y="71415"/>
                  </a:lnTo>
                  <a:lnTo>
                    <a:pt x="7429" y="72096"/>
                  </a:lnTo>
                  <a:lnTo>
                    <a:pt x="7648" y="72777"/>
                  </a:lnTo>
                  <a:lnTo>
                    <a:pt x="7874" y="73440"/>
                  </a:lnTo>
                  <a:lnTo>
                    <a:pt x="8099" y="74103"/>
                  </a:lnTo>
                  <a:lnTo>
                    <a:pt x="8331" y="74747"/>
                  </a:lnTo>
                  <a:lnTo>
                    <a:pt x="8556" y="75373"/>
                  </a:lnTo>
                  <a:lnTo>
                    <a:pt x="8794" y="75998"/>
                  </a:lnTo>
                  <a:lnTo>
                    <a:pt x="9026" y="76624"/>
                  </a:lnTo>
                  <a:lnTo>
                    <a:pt x="9264" y="77213"/>
                  </a:lnTo>
                  <a:lnTo>
                    <a:pt x="9502" y="77821"/>
                  </a:lnTo>
                  <a:lnTo>
                    <a:pt x="9747" y="78391"/>
                  </a:lnTo>
                  <a:lnTo>
                    <a:pt x="9992" y="78962"/>
                  </a:lnTo>
                  <a:lnTo>
                    <a:pt x="10236" y="79532"/>
                  </a:lnTo>
                  <a:lnTo>
                    <a:pt x="10487" y="80066"/>
                  </a:lnTo>
                  <a:lnTo>
                    <a:pt x="10738" y="80600"/>
                  </a:lnTo>
                  <a:lnTo>
                    <a:pt x="10990" y="81134"/>
                  </a:lnTo>
                  <a:lnTo>
                    <a:pt x="11247" y="81631"/>
                  </a:lnTo>
                  <a:lnTo>
                    <a:pt x="11505" y="82128"/>
                  </a:lnTo>
                  <a:lnTo>
                    <a:pt x="11762" y="82625"/>
                  </a:lnTo>
                  <a:lnTo>
                    <a:pt x="12026" y="83085"/>
                  </a:lnTo>
                  <a:lnTo>
                    <a:pt x="12290" y="83545"/>
                  </a:lnTo>
                  <a:lnTo>
                    <a:pt x="12554" y="83987"/>
                  </a:lnTo>
                  <a:lnTo>
                    <a:pt x="12818" y="84428"/>
                  </a:lnTo>
                  <a:lnTo>
                    <a:pt x="13088" y="84833"/>
                  </a:lnTo>
                  <a:lnTo>
                    <a:pt x="13359" y="85238"/>
                  </a:lnTo>
                  <a:lnTo>
                    <a:pt x="13629" y="85625"/>
                  </a:lnTo>
                  <a:lnTo>
                    <a:pt x="13906" y="85993"/>
                  </a:lnTo>
                  <a:lnTo>
                    <a:pt x="14183" y="86342"/>
                  </a:lnTo>
                  <a:lnTo>
                    <a:pt x="14460" y="86692"/>
                  </a:lnTo>
                  <a:lnTo>
                    <a:pt x="14736" y="87024"/>
                  </a:lnTo>
                  <a:lnTo>
                    <a:pt x="15020" y="87318"/>
                  </a:lnTo>
                  <a:lnTo>
                    <a:pt x="15303" y="87612"/>
                  </a:lnTo>
                  <a:lnTo>
                    <a:pt x="15586" y="87889"/>
                  </a:lnTo>
                  <a:lnTo>
                    <a:pt x="15869" y="88165"/>
                  </a:lnTo>
                  <a:lnTo>
                    <a:pt x="16159" y="88404"/>
                  </a:lnTo>
                  <a:lnTo>
                    <a:pt x="16449" y="88625"/>
                  </a:lnTo>
                  <a:lnTo>
                    <a:pt x="16738" y="88846"/>
                  </a:lnTo>
                  <a:lnTo>
                    <a:pt x="17028" y="89030"/>
                  </a:lnTo>
                  <a:lnTo>
                    <a:pt x="17324" y="89214"/>
                  </a:lnTo>
                  <a:lnTo>
                    <a:pt x="17614" y="89379"/>
                  </a:lnTo>
                  <a:lnTo>
                    <a:pt x="17910" y="89508"/>
                  </a:lnTo>
                  <a:lnTo>
                    <a:pt x="18206" y="89637"/>
                  </a:lnTo>
                  <a:lnTo>
                    <a:pt x="18509" y="89729"/>
                  </a:lnTo>
                  <a:lnTo>
                    <a:pt x="18805" y="89821"/>
                  </a:lnTo>
                  <a:lnTo>
                    <a:pt x="19108" y="89895"/>
                  </a:lnTo>
                  <a:lnTo>
                    <a:pt x="19410" y="89932"/>
                  </a:lnTo>
                  <a:lnTo>
                    <a:pt x="19713" y="89968"/>
                  </a:lnTo>
                  <a:lnTo>
                    <a:pt x="20318" y="89968"/>
                  </a:lnTo>
                  <a:lnTo>
                    <a:pt x="20627" y="89932"/>
                  </a:lnTo>
                  <a:lnTo>
                    <a:pt x="20936" y="89876"/>
                  </a:lnTo>
                  <a:lnTo>
                    <a:pt x="21238" y="89803"/>
                  </a:lnTo>
                  <a:lnTo>
                    <a:pt x="21548" y="89711"/>
                  </a:lnTo>
                  <a:lnTo>
                    <a:pt x="21863" y="89600"/>
                  </a:lnTo>
                  <a:lnTo>
                    <a:pt x="22172" y="89471"/>
                  </a:lnTo>
                  <a:lnTo>
                    <a:pt x="22481" y="89324"/>
                  </a:lnTo>
                  <a:lnTo>
                    <a:pt x="22796" y="89140"/>
                  </a:lnTo>
                  <a:lnTo>
                    <a:pt x="23105" y="88938"/>
                  </a:lnTo>
                  <a:lnTo>
                    <a:pt x="23421" y="88717"/>
                  </a:lnTo>
                  <a:lnTo>
                    <a:pt x="23736" y="88478"/>
                  </a:lnTo>
                  <a:lnTo>
                    <a:pt x="24052" y="88220"/>
                  </a:lnTo>
                  <a:lnTo>
                    <a:pt x="24367" y="87925"/>
                  </a:lnTo>
                  <a:lnTo>
                    <a:pt x="24683" y="87612"/>
                  </a:lnTo>
                  <a:lnTo>
                    <a:pt x="24998" y="87281"/>
                  </a:lnTo>
                  <a:lnTo>
                    <a:pt x="25320" y="86931"/>
                  </a:lnTo>
                  <a:lnTo>
                    <a:pt x="25635" y="86545"/>
                  </a:lnTo>
                  <a:lnTo>
                    <a:pt x="25957" y="86140"/>
                  </a:lnTo>
                  <a:lnTo>
                    <a:pt x="26273" y="85717"/>
                  </a:lnTo>
                  <a:lnTo>
                    <a:pt x="26595" y="85275"/>
                  </a:lnTo>
                  <a:lnTo>
                    <a:pt x="26917" y="84796"/>
                  </a:lnTo>
                  <a:lnTo>
                    <a:pt x="27232" y="84299"/>
                  </a:lnTo>
                  <a:lnTo>
                    <a:pt x="27554" y="83766"/>
                  </a:lnTo>
                  <a:lnTo>
                    <a:pt x="27876" y="83214"/>
                  </a:lnTo>
                  <a:lnTo>
                    <a:pt x="28198" y="82643"/>
                  </a:lnTo>
                  <a:lnTo>
                    <a:pt x="28520" y="82036"/>
                  </a:lnTo>
                  <a:lnTo>
                    <a:pt x="28841" y="81410"/>
                  </a:lnTo>
                  <a:lnTo>
                    <a:pt x="29163" y="80766"/>
                  </a:lnTo>
                  <a:lnTo>
                    <a:pt x="29279" y="80508"/>
                  </a:lnTo>
                  <a:lnTo>
                    <a:pt x="29382" y="80269"/>
                  </a:lnTo>
                  <a:lnTo>
                    <a:pt x="29588" y="79735"/>
                  </a:lnTo>
                  <a:lnTo>
                    <a:pt x="29788" y="79219"/>
                  </a:lnTo>
                  <a:lnTo>
                    <a:pt x="29884" y="78962"/>
                  </a:lnTo>
                  <a:lnTo>
                    <a:pt x="29994" y="78722"/>
                  </a:lnTo>
                  <a:lnTo>
                    <a:pt x="30026" y="78262"/>
                  </a:lnTo>
                  <a:lnTo>
                    <a:pt x="30071" y="77821"/>
                  </a:lnTo>
                  <a:lnTo>
                    <a:pt x="30129" y="77397"/>
                  </a:lnTo>
                  <a:lnTo>
                    <a:pt x="30200" y="77011"/>
                  </a:lnTo>
                  <a:lnTo>
                    <a:pt x="30277" y="76643"/>
                  </a:lnTo>
                  <a:lnTo>
                    <a:pt x="30367" y="76293"/>
                  </a:lnTo>
                  <a:lnTo>
                    <a:pt x="30464" y="75980"/>
                  </a:lnTo>
                  <a:lnTo>
                    <a:pt x="30573" y="75686"/>
                  </a:lnTo>
                  <a:lnTo>
                    <a:pt x="30683" y="75409"/>
                  </a:lnTo>
                  <a:lnTo>
                    <a:pt x="30805" y="75170"/>
                  </a:lnTo>
                  <a:lnTo>
                    <a:pt x="30934" y="74949"/>
                  </a:lnTo>
                  <a:lnTo>
                    <a:pt x="31063" y="74765"/>
                  </a:lnTo>
                  <a:lnTo>
                    <a:pt x="31198" y="74618"/>
                  </a:lnTo>
                  <a:lnTo>
                    <a:pt x="31339" y="74471"/>
                  </a:lnTo>
                  <a:lnTo>
                    <a:pt x="31481" y="74379"/>
                  </a:lnTo>
                  <a:lnTo>
                    <a:pt x="31623" y="74305"/>
                  </a:lnTo>
                  <a:lnTo>
                    <a:pt x="31822" y="73642"/>
                  </a:lnTo>
                  <a:lnTo>
                    <a:pt x="32015" y="72961"/>
                  </a:lnTo>
                  <a:lnTo>
                    <a:pt x="32202" y="72299"/>
                  </a:lnTo>
                  <a:lnTo>
                    <a:pt x="32382" y="71599"/>
                  </a:lnTo>
                  <a:lnTo>
                    <a:pt x="32556" y="70900"/>
                  </a:lnTo>
                  <a:lnTo>
                    <a:pt x="32730" y="70201"/>
                  </a:lnTo>
                  <a:lnTo>
                    <a:pt x="32891" y="69483"/>
                  </a:lnTo>
                  <a:lnTo>
                    <a:pt x="33052" y="68765"/>
                  </a:lnTo>
                  <a:lnTo>
                    <a:pt x="33200" y="68047"/>
                  </a:lnTo>
                  <a:lnTo>
                    <a:pt x="33348" y="67311"/>
                  </a:lnTo>
                  <a:lnTo>
                    <a:pt x="33490" y="66556"/>
                  </a:lnTo>
                  <a:lnTo>
                    <a:pt x="33618" y="65820"/>
                  </a:lnTo>
                  <a:lnTo>
                    <a:pt x="33747" y="65065"/>
                  </a:lnTo>
                  <a:lnTo>
                    <a:pt x="33869" y="64292"/>
                  </a:lnTo>
                  <a:lnTo>
                    <a:pt x="33992" y="63538"/>
                  </a:lnTo>
                  <a:lnTo>
                    <a:pt x="34101" y="62765"/>
                  </a:lnTo>
                  <a:lnTo>
                    <a:pt x="34204" y="61992"/>
                  </a:lnTo>
                  <a:lnTo>
                    <a:pt x="34301" y="61200"/>
                  </a:lnTo>
                  <a:lnTo>
                    <a:pt x="34391" y="60409"/>
                  </a:lnTo>
                  <a:lnTo>
                    <a:pt x="34481" y="59617"/>
                  </a:lnTo>
                  <a:lnTo>
                    <a:pt x="34558" y="58826"/>
                  </a:lnTo>
                  <a:lnTo>
                    <a:pt x="34635" y="58034"/>
                  </a:lnTo>
                  <a:lnTo>
                    <a:pt x="34700" y="57225"/>
                  </a:lnTo>
                  <a:lnTo>
                    <a:pt x="34764" y="56415"/>
                  </a:lnTo>
                  <a:lnTo>
                    <a:pt x="34822" y="55605"/>
                  </a:lnTo>
                  <a:lnTo>
                    <a:pt x="34867" y="54795"/>
                  </a:lnTo>
                  <a:lnTo>
                    <a:pt x="34912" y="53967"/>
                  </a:lnTo>
                  <a:lnTo>
                    <a:pt x="34951" y="53157"/>
                  </a:lnTo>
                  <a:lnTo>
                    <a:pt x="34977" y="52329"/>
                  </a:lnTo>
                  <a:lnTo>
                    <a:pt x="35002" y="51519"/>
                  </a:lnTo>
                  <a:lnTo>
                    <a:pt x="35022" y="50690"/>
                  </a:lnTo>
                  <a:lnTo>
                    <a:pt x="35035" y="49862"/>
                  </a:lnTo>
                  <a:lnTo>
                    <a:pt x="35035" y="49034"/>
                  </a:lnTo>
                  <a:lnTo>
                    <a:pt x="35035" y="48206"/>
                  </a:lnTo>
                  <a:lnTo>
                    <a:pt x="35028" y="47377"/>
                  </a:lnTo>
                  <a:lnTo>
                    <a:pt x="35015" y="46549"/>
                  </a:lnTo>
                  <a:lnTo>
                    <a:pt x="34996" y="45739"/>
                  </a:lnTo>
                  <a:lnTo>
                    <a:pt x="34970" y="44911"/>
                  </a:lnTo>
                  <a:lnTo>
                    <a:pt x="34932" y="44083"/>
                  </a:lnTo>
                  <a:lnTo>
                    <a:pt x="34893" y="43255"/>
                  </a:lnTo>
                  <a:lnTo>
                    <a:pt x="34848" y="42426"/>
                  </a:lnTo>
                  <a:lnTo>
                    <a:pt x="34796" y="41598"/>
                  </a:lnTo>
                  <a:lnTo>
                    <a:pt x="34739" y="40788"/>
                  </a:lnTo>
                  <a:lnTo>
                    <a:pt x="34668" y="39960"/>
                  </a:lnTo>
                  <a:lnTo>
                    <a:pt x="34597" y="39150"/>
                  </a:lnTo>
                  <a:lnTo>
                    <a:pt x="34520" y="38322"/>
                  </a:lnTo>
                  <a:lnTo>
                    <a:pt x="34429" y="37512"/>
                  </a:lnTo>
                  <a:lnTo>
                    <a:pt x="34339" y="36702"/>
                  </a:lnTo>
                  <a:lnTo>
                    <a:pt x="34243" y="35911"/>
                  </a:lnTo>
                  <a:lnTo>
                    <a:pt x="34133" y="35101"/>
                  </a:lnTo>
                  <a:lnTo>
                    <a:pt x="34024" y="34309"/>
                  </a:lnTo>
                  <a:lnTo>
                    <a:pt x="33902" y="33499"/>
                  </a:lnTo>
                  <a:lnTo>
                    <a:pt x="33779" y="32726"/>
                  </a:lnTo>
                  <a:lnTo>
                    <a:pt x="33644" y="31935"/>
                  </a:lnTo>
                  <a:lnTo>
                    <a:pt x="33502" y="31144"/>
                  </a:lnTo>
                  <a:lnTo>
                    <a:pt x="33354" y="30370"/>
                  </a:lnTo>
                  <a:lnTo>
                    <a:pt x="33206" y="29597"/>
                  </a:lnTo>
                  <a:lnTo>
                    <a:pt x="33045" y="28843"/>
                  </a:lnTo>
                  <a:lnTo>
                    <a:pt x="32878" y="28088"/>
                  </a:lnTo>
                  <a:lnTo>
                    <a:pt x="32704" y="27334"/>
                  </a:lnTo>
                  <a:lnTo>
                    <a:pt x="32524" y="26579"/>
                  </a:lnTo>
                  <a:lnTo>
                    <a:pt x="32337" y="25843"/>
                  </a:lnTo>
                  <a:lnTo>
                    <a:pt x="32138" y="25106"/>
                  </a:lnTo>
                  <a:lnTo>
                    <a:pt x="31938" y="24389"/>
                  </a:lnTo>
                  <a:lnTo>
                    <a:pt x="31777" y="23836"/>
                  </a:lnTo>
                  <a:lnTo>
                    <a:pt x="31610" y="23284"/>
                  </a:lnTo>
                  <a:lnTo>
                    <a:pt x="31442" y="22750"/>
                  </a:lnTo>
                  <a:lnTo>
                    <a:pt x="31275" y="22217"/>
                  </a:lnTo>
                  <a:lnTo>
                    <a:pt x="30927" y="21168"/>
                  </a:lnTo>
                  <a:lnTo>
                    <a:pt x="30567" y="20155"/>
                  </a:lnTo>
                  <a:lnTo>
                    <a:pt x="30200" y="19180"/>
                  </a:lnTo>
                  <a:lnTo>
                    <a:pt x="29820" y="18223"/>
                  </a:lnTo>
                  <a:lnTo>
                    <a:pt x="29434" y="17284"/>
                  </a:lnTo>
                  <a:lnTo>
                    <a:pt x="29041" y="16382"/>
                  </a:lnTo>
                  <a:lnTo>
                    <a:pt x="28635" y="15499"/>
                  </a:lnTo>
                  <a:lnTo>
                    <a:pt x="28223" y="14652"/>
                  </a:lnTo>
                  <a:lnTo>
                    <a:pt x="27805" y="13805"/>
                  </a:lnTo>
                  <a:lnTo>
                    <a:pt x="27380" y="12995"/>
                  </a:lnTo>
                  <a:lnTo>
                    <a:pt x="26949" y="12204"/>
                  </a:lnTo>
                  <a:lnTo>
                    <a:pt x="26511" y="11449"/>
                  </a:lnTo>
                  <a:lnTo>
                    <a:pt x="26067" y="10695"/>
                  </a:lnTo>
                  <a:lnTo>
                    <a:pt x="25623" y="9958"/>
                  </a:lnTo>
                  <a:lnTo>
                    <a:pt x="25172" y="9241"/>
                  </a:lnTo>
                  <a:lnTo>
                    <a:pt x="24715" y="8541"/>
                  </a:lnTo>
                  <a:lnTo>
                    <a:pt x="24258" y="7860"/>
                  </a:lnTo>
                  <a:lnTo>
                    <a:pt x="23794" y="7198"/>
                  </a:lnTo>
                  <a:lnTo>
                    <a:pt x="23331" y="6535"/>
                  </a:lnTo>
                  <a:lnTo>
                    <a:pt x="22867" y="5909"/>
                  </a:lnTo>
                  <a:lnTo>
                    <a:pt x="22397" y="5265"/>
                  </a:lnTo>
                  <a:lnTo>
                    <a:pt x="21934" y="4658"/>
                  </a:lnTo>
                  <a:lnTo>
                    <a:pt x="21000" y="3443"/>
                  </a:lnTo>
                  <a:lnTo>
                    <a:pt x="20067" y="2283"/>
                  </a:lnTo>
                  <a:lnTo>
                    <a:pt x="18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893350" y="-14317200"/>
              <a:ext cx="370500" cy="1403025"/>
            </a:xfrm>
            <a:custGeom>
              <a:avLst/>
              <a:gdLst/>
              <a:ahLst/>
              <a:cxnLst/>
              <a:rect l="l" t="t" r="r" b="b"/>
              <a:pathLst>
                <a:path w="14820" h="56121" extrusionOk="0">
                  <a:moveTo>
                    <a:pt x="7841" y="1"/>
                  </a:moveTo>
                  <a:lnTo>
                    <a:pt x="7384" y="1676"/>
                  </a:lnTo>
                  <a:lnTo>
                    <a:pt x="6921" y="3351"/>
                  </a:lnTo>
                  <a:lnTo>
                    <a:pt x="6451" y="5007"/>
                  </a:lnTo>
                  <a:lnTo>
                    <a:pt x="5981" y="6664"/>
                  </a:lnTo>
                  <a:lnTo>
                    <a:pt x="5504" y="8283"/>
                  </a:lnTo>
                  <a:lnTo>
                    <a:pt x="5022" y="9903"/>
                  </a:lnTo>
                  <a:lnTo>
                    <a:pt x="4539" y="11523"/>
                  </a:lnTo>
                  <a:lnTo>
                    <a:pt x="4050" y="13106"/>
                  </a:lnTo>
                  <a:lnTo>
                    <a:pt x="3554" y="14689"/>
                  </a:lnTo>
                  <a:lnTo>
                    <a:pt x="3058" y="16253"/>
                  </a:lnTo>
                  <a:lnTo>
                    <a:pt x="2556" y="17818"/>
                  </a:lnTo>
                  <a:lnTo>
                    <a:pt x="2054" y="19345"/>
                  </a:lnTo>
                  <a:lnTo>
                    <a:pt x="1545" y="20873"/>
                  </a:lnTo>
                  <a:lnTo>
                    <a:pt x="1030" y="22382"/>
                  </a:lnTo>
                  <a:lnTo>
                    <a:pt x="515" y="23892"/>
                  </a:lnTo>
                  <a:lnTo>
                    <a:pt x="0" y="25364"/>
                  </a:lnTo>
                  <a:lnTo>
                    <a:pt x="206" y="26266"/>
                  </a:lnTo>
                  <a:lnTo>
                    <a:pt x="412" y="27168"/>
                  </a:lnTo>
                  <a:lnTo>
                    <a:pt x="612" y="28070"/>
                  </a:lnTo>
                  <a:lnTo>
                    <a:pt x="811" y="28990"/>
                  </a:lnTo>
                  <a:lnTo>
                    <a:pt x="1004" y="29910"/>
                  </a:lnTo>
                  <a:lnTo>
                    <a:pt x="1191" y="30831"/>
                  </a:lnTo>
                  <a:lnTo>
                    <a:pt x="1371" y="31769"/>
                  </a:lnTo>
                  <a:lnTo>
                    <a:pt x="1552" y="32708"/>
                  </a:lnTo>
                  <a:lnTo>
                    <a:pt x="1725" y="33665"/>
                  </a:lnTo>
                  <a:lnTo>
                    <a:pt x="1893" y="34622"/>
                  </a:lnTo>
                  <a:lnTo>
                    <a:pt x="2060" y="35561"/>
                  </a:lnTo>
                  <a:lnTo>
                    <a:pt x="2215" y="36536"/>
                  </a:lnTo>
                  <a:lnTo>
                    <a:pt x="2369" y="37493"/>
                  </a:lnTo>
                  <a:lnTo>
                    <a:pt x="2517" y="38469"/>
                  </a:lnTo>
                  <a:lnTo>
                    <a:pt x="2659" y="39426"/>
                  </a:lnTo>
                  <a:lnTo>
                    <a:pt x="2801" y="40402"/>
                  </a:lnTo>
                  <a:lnTo>
                    <a:pt x="2929" y="41395"/>
                  </a:lnTo>
                  <a:lnTo>
                    <a:pt x="3058" y="42371"/>
                  </a:lnTo>
                  <a:lnTo>
                    <a:pt x="3180" y="43347"/>
                  </a:lnTo>
                  <a:lnTo>
                    <a:pt x="3296" y="44340"/>
                  </a:lnTo>
                  <a:lnTo>
                    <a:pt x="3406" y="45316"/>
                  </a:lnTo>
                  <a:lnTo>
                    <a:pt x="3509" y="46310"/>
                  </a:lnTo>
                  <a:lnTo>
                    <a:pt x="3605" y="47285"/>
                  </a:lnTo>
                  <a:lnTo>
                    <a:pt x="3695" y="48279"/>
                  </a:lnTo>
                  <a:lnTo>
                    <a:pt x="3779" y="49255"/>
                  </a:lnTo>
                  <a:lnTo>
                    <a:pt x="3863" y="50249"/>
                  </a:lnTo>
                  <a:lnTo>
                    <a:pt x="3934" y="51224"/>
                  </a:lnTo>
                  <a:lnTo>
                    <a:pt x="4004" y="52218"/>
                  </a:lnTo>
                  <a:lnTo>
                    <a:pt x="4062" y="53194"/>
                  </a:lnTo>
                  <a:lnTo>
                    <a:pt x="4114" y="54169"/>
                  </a:lnTo>
                  <a:lnTo>
                    <a:pt x="4165" y="55145"/>
                  </a:lnTo>
                  <a:lnTo>
                    <a:pt x="4204" y="56120"/>
                  </a:lnTo>
                  <a:lnTo>
                    <a:pt x="4944" y="53414"/>
                  </a:lnTo>
                  <a:lnTo>
                    <a:pt x="5678" y="50672"/>
                  </a:lnTo>
                  <a:lnTo>
                    <a:pt x="6393" y="47930"/>
                  </a:lnTo>
                  <a:lnTo>
                    <a:pt x="7101" y="45187"/>
                  </a:lnTo>
                  <a:lnTo>
                    <a:pt x="7803" y="42408"/>
                  </a:lnTo>
                  <a:lnTo>
                    <a:pt x="8492" y="39647"/>
                  </a:lnTo>
                  <a:lnTo>
                    <a:pt x="9168" y="36868"/>
                  </a:lnTo>
                  <a:lnTo>
                    <a:pt x="9837" y="34070"/>
                  </a:lnTo>
                  <a:lnTo>
                    <a:pt x="10494" y="31272"/>
                  </a:lnTo>
                  <a:lnTo>
                    <a:pt x="11144" y="28456"/>
                  </a:lnTo>
                  <a:lnTo>
                    <a:pt x="11781" y="25640"/>
                  </a:lnTo>
                  <a:lnTo>
                    <a:pt x="12406" y="22824"/>
                  </a:lnTo>
                  <a:lnTo>
                    <a:pt x="13024" y="19990"/>
                  </a:lnTo>
                  <a:lnTo>
                    <a:pt x="13635" y="17155"/>
                  </a:lnTo>
                  <a:lnTo>
                    <a:pt x="14234" y="14302"/>
                  </a:lnTo>
                  <a:lnTo>
                    <a:pt x="14820" y="11449"/>
                  </a:lnTo>
                  <a:lnTo>
                    <a:pt x="13919" y="9793"/>
                  </a:lnTo>
                  <a:lnTo>
                    <a:pt x="13017" y="8155"/>
                  </a:lnTo>
                  <a:lnTo>
                    <a:pt x="12560" y="7345"/>
                  </a:lnTo>
                  <a:lnTo>
                    <a:pt x="12103" y="6553"/>
                  </a:lnTo>
                  <a:lnTo>
                    <a:pt x="11646" y="5762"/>
                  </a:lnTo>
                  <a:lnTo>
                    <a:pt x="11189" y="4989"/>
                  </a:lnTo>
                  <a:lnTo>
                    <a:pt x="10783" y="4326"/>
                  </a:lnTo>
                  <a:lnTo>
                    <a:pt x="10378" y="3700"/>
                  </a:lnTo>
                  <a:lnTo>
                    <a:pt x="9959" y="3075"/>
                  </a:lnTo>
                  <a:lnTo>
                    <a:pt x="9534" y="2467"/>
                  </a:lnTo>
                  <a:lnTo>
                    <a:pt x="8685" y="1252"/>
                  </a:lnTo>
                  <a:lnTo>
                    <a:pt x="8260" y="62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1135875" y="-15771700"/>
              <a:ext cx="384850" cy="1601775"/>
            </a:xfrm>
            <a:custGeom>
              <a:avLst/>
              <a:gdLst/>
              <a:ahLst/>
              <a:cxnLst/>
              <a:rect l="l" t="t" r="r" b="b"/>
              <a:pathLst>
                <a:path w="15394" h="64071" extrusionOk="0">
                  <a:moveTo>
                    <a:pt x="10044" y="0"/>
                  </a:moveTo>
                  <a:lnTo>
                    <a:pt x="9799" y="1693"/>
                  </a:lnTo>
                  <a:lnTo>
                    <a:pt x="9555" y="3368"/>
                  </a:lnTo>
                  <a:lnTo>
                    <a:pt x="9303" y="5043"/>
                  </a:lnTo>
                  <a:lnTo>
                    <a:pt x="9046" y="6718"/>
                  </a:lnTo>
                  <a:lnTo>
                    <a:pt x="8782" y="8393"/>
                  </a:lnTo>
                  <a:lnTo>
                    <a:pt x="8518" y="10050"/>
                  </a:lnTo>
                  <a:lnTo>
                    <a:pt x="8241" y="11706"/>
                  </a:lnTo>
                  <a:lnTo>
                    <a:pt x="7964" y="13363"/>
                  </a:lnTo>
                  <a:lnTo>
                    <a:pt x="7688" y="15001"/>
                  </a:lnTo>
                  <a:lnTo>
                    <a:pt x="7398" y="16657"/>
                  </a:lnTo>
                  <a:lnTo>
                    <a:pt x="7108" y="18277"/>
                  </a:lnTo>
                  <a:lnTo>
                    <a:pt x="6812" y="19915"/>
                  </a:lnTo>
                  <a:lnTo>
                    <a:pt x="6509" y="21535"/>
                  </a:lnTo>
                  <a:lnTo>
                    <a:pt x="6200" y="23155"/>
                  </a:lnTo>
                  <a:lnTo>
                    <a:pt x="5891" y="24774"/>
                  </a:lnTo>
                  <a:lnTo>
                    <a:pt x="5582" y="26376"/>
                  </a:lnTo>
                  <a:lnTo>
                    <a:pt x="5261" y="27977"/>
                  </a:lnTo>
                  <a:lnTo>
                    <a:pt x="4939" y="29578"/>
                  </a:lnTo>
                  <a:lnTo>
                    <a:pt x="4610" y="31180"/>
                  </a:lnTo>
                  <a:lnTo>
                    <a:pt x="4276" y="32762"/>
                  </a:lnTo>
                  <a:lnTo>
                    <a:pt x="3941" y="34327"/>
                  </a:lnTo>
                  <a:lnTo>
                    <a:pt x="3606" y="35910"/>
                  </a:lnTo>
                  <a:lnTo>
                    <a:pt x="3258" y="37474"/>
                  </a:lnTo>
                  <a:lnTo>
                    <a:pt x="2911" y="39020"/>
                  </a:lnTo>
                  <a:lnTo>
                    <a:pt x="2563" y="40567"/>
                  </a:lnTo>
                  <a:lnTo>
                    <a:pt x="2209" y="42113"/>
                  </a:lnTo>
                  <a:lnTo>
                    <a:pt x="1849" y="43659"/>
                  </a:lnTo>
                  <a:lnTo>
                    <a:pt x="1482" y="45186"/>
                  </a:lnTo>
                  <a:lnTo>
                    <a:pt x="1121" y="46714"/>
                  </a:lnTo>
                  <a:lnTo>
                    <a:pt x="748" y="48223"/>
                  </a:lnTo>
                  <a:lnTo>
                    <a:pt x="374" y="49733"/>
                  </a:lnTo>
                  <a:lnTo>
                    <a:pt x="1" y="51223"/>
                  </a:lnTo>
                  <a:lnTo>
                    <a:pt x="361" y="51886"/>
                  </a:lnTo>
                  <a:lnTo>
                    <a:pt x="722" y="52549"/>
                  </a:lnTo>
                  <a:lnTo>
                    <a:pt x="1437" y="53929"/>
                  </a:lnTo>
                  <a:lnTo>
                    <a:pt x="2138" y="55291"/>
                  </a:lnTo>
                  <a:lnTo>
                    <a:pt x="2486" y="55972"/>
                  </a:lnTo>
                  <a:lnTo>
                    <a:pt x="2834" y="56635"/>
                  </a:lnTo>
                  <a:lnTo>
                    <a:pt x="3690" y="58420"/>
                  </a:lnTo>
                  <a:lnTo>
                    <a:pt x="4115" y="59340"/>
                  </a:lnTo>
                  <a:lnTo>
                    <a:pt x="4540" y="60261"/>
                  </a:lnTo>
                  <a:lnTo>
                    <a:pt x="4964" y="61199"/>
                  </a:lnTo>
                  <a:lnTo>
                    <a:pt x="5383" y="62138"/>
                  </a:lnTo>
                  <a:lnTo>
                    <a:pt x="5801" y="63095"/>
                  </a:lnTo>
                  <a:lnTo>
                    <a:pt x="6207" y="64071"/>
                  </a:lnTo>
                  <a:lnTo>
                    <a:pt x="6561" y="62267"/>
                  </a:lnTo>
                  <a:lnTo>
                    <a:pt x="6909" y="60445"/>
                  </a:lnTo>
                  <a:lnTo>
                    <a:pt x="7256" y="58623"/>
                  </a:lnTo>
                  <a:lnTo>
                    <a:pt x="7591" y="56800"/>
                  </a:lnTo>
                  <a:lnTo>
                    <a:pt x="7926" y="54978"/>
                  </a:lnTo>
                  <a:lnTo>
                    <a:pt x="8261" y="53156"/>
                  </a:lnTo>
                  <a:lnTo>
                    <a:pt x="8589" y="51315"/>
                  </a:lnTo>
                  <a:lnTo>
                    <a:pt x="8911" y="49475"/>
                  </a:lnTo>
                  <a:lnTo>
                    <a:pt x="9233" y="47653"/>
                  </a:lnTo>
                  <a:lnTo>
                    <a:pt x="9548" y="45812"/>
                  </a:lnTo>
                  <a:lnTo>
                    <a:pt x="9857" y="43953"/>
                  </a:lnTo>
                  <a:lnTo>
                    <a:pt x="10166" y="42113"/>
                  </a:lnTo>
                  <a:lnTo>
                    <a:pt x="10469" y="40254"/>
                  </a:lnTo>
                  <a:lnTo>
                    <a:pt x="10765" y="38413"/>
                  </a:lnTo>
                  <a:lnTo>
                    <a:pt x="11061" y="36554"/>
                  </a:lnTo>
                  <a:lnTo>
                    <a:pt x="11351" y="34695"/>
                  </a:lnTo>
                  <a:lnTo>
                    <a:pt x="11634" y="32818"/>
                  </a:lnTo>
                  <a:lnTo>
                    <a:pt x="11917" y="30959"/>
                  </a:lnTo>
                  <a:lnTo>
                    <a:pt x="12194" y="29081"/>
                  </a:lnTo>
                  <a:lnTo>
                    <a:pt x="12464" y="27222"/>
                  </a:lnTo>
                  <a:lnTo>
                    <a:pt x="12735" y="25345"/>
                  </a:lnTo>
                  <a:lnTo>
                    <a:pt x="12999" y="23468"/>
                  </a:lnTo>
                  <a:lnTo>
                    <a:pt x="13256" y="21572"/>
                  </a:lnTo>
                  <a:lnTo>
                    <a:pt x="13514" y="19694"/>
                  </a:lnTo>
                  <a:lnTo>
                    <a:pt x="13765" y="17799"/>
                  </a:lnTo>
                  <a:lnTo>
                    <a:pt x="14009" y="15921"/>
                  </a:lnTo>
                  <a:lnTo>
                    <a:pt x="14254" y="14025"/>
                  </a:lnTo>
                  <a:lnTo>
                    <a:pt x="14492" y="12130"/>
                  </a:lnTo>
                  <a:lnTo>
                    <a:pt x="14724" y="10215"/>
                  </a:lnTo>
                  <a:lnTo>
                    <a:pt x="14949" y="8320"/>
                  </a:lnTo>
                  <a:lnTo>
                    <a:pt x="15175" y="6424"/>
                  </a:lnTo>
                  <a:lnTo>
                    <a:pt x="15394" y="4510"/>
                  </a:lnTo>
                  <a:lnTo>
                    <a:pt x="14048" y="3442"/>
                  </a:lnTo>
                  <a:lnTo>
                    <a:pt x="13379" y="2908"/>
                  </a:lnTo>
                  <a:lnTo>
                    <a:pt x="12709" y="2356"/>
                  </a:lnTo>
                  <a:lnTo>
                    <a:pt x="12040" y="1785"/>
                  </a:lnTo>
                  <a:lnTo>
                    <a:pt x="11376" y="1197"/>
                  </a:lnTo>
                  <a:lnTo>
                    <a:pt x="10707" y="608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412075" y="-19265125"/>
              <a:ext cx="238225" cy="867400"/>
            </a:xfrm>
            <a:custGeom>
              <a:avLst/>
              <a:gdLst/>
              <a:ahLst/>
              <a:cxnLst/>
              <a:rect l="l" t="t" r="r" b="b"/>
              <a:pathLst>
                <a:path w="9529" h="34696" extrusionOk="0">
                  <a:moveTo>
                    <a:pt x="8208" y="0"/>
                  </a:moveTo>
                  <a:lnTo>
                    <a:pt x="7951" y="479"/>
                  </a:lnTo>
                  <a:lnTo>
                    <a:pt x="7693" y="939"/>
                  </a:lnTo>
                  <a:lnTo>
                    <a:pt x="7436" y="1381"/>
                  </a:lnTo>
                  <a:lnTo>
                    <a:pt x="7178" y="1822"/>
                  </a:lnTo>
                  <a:lnTo>
                    <a:pt x="6921" y="2227"/>
                  </a:lnTo>
                  <a:lnTo>
                    <a:pt x="6663" y="2632"/>
                  </a:lnTo>
                  <a:lnTo>
                    <a:pt x="6406" y="3037"/>
                  </a:lnTo>
                  <a:lnTo>
                    <a:pt x="6148" y="3405"/>
                  </a:lnTo>
                  <a:lnTo>
                    <a:pt x="5891" y="3774"/>
                  </a:lnTo>
                  <a:lnTo>
                    <a:pt x="5633" y="4123"/>
                  </a:lnTo>
                  <a:lnTo>
                    <a:pt x="5376" y="4473"/>
                  </a:lnTo>
                  <a:lnTo>
                    <a:pt x="5125" y="4804"/>
                  </a:lnTo>
                  <a:lnTo>
                    <a:pt x="4867" y="5117"/>
                  </a:lnTo>
                  <a:lnTo>
                    <a:pt x="4610" y="5412"/>
                  </a:lnTo>
                  <a:lnTo>
                    <a:pt x="4352" y="5706"/>
                  </a:lnTo>
                  <a:lnTo>
                    <a:pt x="4095" y="5982"/>
                  </a:lnTo>
                  <a:lnTo>
                    <a:pt x="3837" y="6240"/>
                  </a:lnTo>
                  <a:lnTo>
                    <a:pt x="3580" y="6498"/>
                  </a:lnTo>
                  <a:lnTo>
                    <a:pt x="3322" y="6737"/>
                  </a:lnTo>
                  <a:lnTo>
                    <a:pt x="3064" y="6958"/>
                  </a:lnTo>
                  <a:lnTo>
                    <a:pt x="2807" y="7179"/>
                  </a:lnTo>
                  <a:lnTo>
                    <a:pt x="2556" y="7381"/>
                  </a:lnTo>
                  <a:lnTo>
                    <a:pt x="2041" y="7768"/>
                  </a:lnTo>
                  <a:lnTo>
                    <a:pt x="1532" y="8099"/>
                  </a:lnTo>
                  <a:lnTo>
                    <a:pt x="1017" y="8375"/>
                  </a:lnTo>
                  <a:lnTo>
                    <a:pt x="509" y="8633"/>
                  </a:lnTo>
                  <a:lnTo>
                    <a:pt x="0" y="8835"/>
                  </a:lnTo>
                  <a:lnTo>
                    <a:pt x="213" y="10381"/>
                  </a:lnTo>
                  <a:lnTo>
                    <a:pt x="425" y="11927"/>
                  </a:lnTo>
                  <a:lnTo>
                    <a:pt x="625" y="13492"/>
                  </a:lnTo>
                  <a:lnTo>
                    <a:pt x="824" y="15038"/>
                  </a:lnTo>
                  <a:lnTo>
                    <a:pt x="1017" y="16602"/>
                  </a:lnTo>
                  <a:lnTo>
                    <a:pt x="1198" y="18167"/>
                  </a:lnTo>
                  <a:lnTo>
                    <a:pt x="1378" y="19731"/>
                  </a:lnTo>
                  <a:lnTo>
                    <a:pt x="1552" y="21296"/>
                  </a:lnTo>
                  <a:lnTo>
                    <a:pt x="1713" y="22860"/>
                  </a:lnTo>
                  <a:lnTo>
                    <a:pt x="1873" y="24425"/>
                  </a:lnTo>
                  <a:lnTo>
                    <a:pt x="2028" y="25989"/>
                  </a:lnTo>
                  <a:lnTo>
                    <a:pt x="2176" y="27572"/>
                  </a:lnTo>
                  <a:lnTo>
                    <a:pt x="2324" y="29137"/>
                  </a:lnTo>
                  <a:lnTo>
                    <a:pt x="2459" y="30720"/>
                  </a:lnTo>
                  <a:lnTo>
                    <a:pt x="2588" y="32284"/>
                  </a:lnTo>
                  <a:lnTo>
                    <a:pt x="2717" y="33867"/>
                  </a:lnTo>
                  <a:lnTo>
                    <a:pt x="3567" y="33867"/>
                  </a:lnTo>
                  <a:lnTo>
                    <a:pt x="4416" y="33904"/>
                  </a:lnTo>
                  <a:lnTo>
                    <a:pt x="5266" y="33977"/>
                  </a:lnTo>
                  <a:lnTo>
                    <a:pt x="6122" y="34088"/>
                  </a:lnTo>
                  <a:lnTo>
                    <a:pt x="6972" y="34235"/>
                  </a:lnTo>
                  <a:lnTo>
                    <a:pt x="7828" y="34382"/>
                  </a:lnTo>
                  <a:lnTo>
                    <a:pt x="9528" y="34695"/>
                  </a:lnTo>
                  <a:lnTo>
                    <a:pt x="9489" y="32542"/>
                  </a:lnTo>
                  <a:lnTo>
                    <a:pt x="9438" y="30388"/>
                  </a:lnTo>
                  <a:lnTo>
                    <a:pt x="9386" y="28235"/>
                  </a:lnTo>
                  <a:lnTo>
                    <a:pt x="9328" y="26081"/>
                  </a:lnTo>
                  <a:lnTo>
                    <a:pt x="9264" y="23928"/>
                  </a:lnTo>
                  <a:lnTo>
                    <a:pt x="9193" y="21756"/>
                  </a:lnTo>
                  <a:lnTo>
                    <a:pt x="9122" y="19602"/>
                  </a:lnTo>
                  <a:lnTo>
                    <a:pt x="9039" y="17431"/>
                  </a:lnTo>
                  <a:lnTo>
                    <a:pt x="8955" y="15259"/>
                  </a:lnTo>
                  <a:lnTo>
                    <a:pt x="8865" y="13087"/>
                  </a:lnTo>
                  <a:lnTo>
                    <a:pt x="8768" y="10915"/>
                  </a:lnTo>
                  <a:lnTo>
                    <a:pt x="8665" y="8743"/>
                  </a:lnTo>
                  <a:lnTo>
                    <a:pt x="8562" y="6553"/>
                  </a:lnTo>
                  <a:lnTo>
                    <a:pt x="8446" y="4381"/>
                  </a:lnTo>
                  <a:lnTo>
                    <a:pt x="8331" y="2191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1413350" y="-17086800"/>
              <a:ext cx="220525" cy="1264050"/>
            </a:xfrm>
            <a:custGeom>
              <a:avLst/>
              <a:gdLst/>
              <a:ahLst/>
              <a:cxnLst/>
              <a:rect l="l" t="t" r="r" b="b"/>
              <a:pathLst>
                <a:path w="8821" h="50562" extrusionOk="0">
                  <a:moveTo>
                    <a:pt x="8820" y="0"/>
                  </a:moveTo>
                  <a:lnTo>
                    <a:pt x="7018" y="497"/>
                  </a:lnTo>
                  <a:lnTo>
                    <a:pt x="6580" y="589"/>
                  </a:lnTo>
                  <a:lnTo>
                    <a:pt x="6142" y="718"/>
                  </a:lnTo>
                  <a:lnTo>
                    <a:pt x="5717" y="829"/>
                  </a:lnTo>
                  <a:lnTo>
                    <a:pt x="5292" y="921"/>
                  </a:lnTo>
                  <a:lnTo>
                    <a:pt x="5086" y="957"/>
                  </a:lnTo>
                  <a:lnTo>
                    <a:pt x="4874" y="976"/>
                  </a:lnTo>
                  <a:lnTo>
                    <a:pt x="4462" y="976"/>
                  </a:lnTo>
                  <a:lnTo>
                    <a:pt x="4256" y="957"/>
                  </a:lnTo>
                  <a:lnTo>
                    <a:pt x="4050" y="902"/>
                  </a:lnTo>
                  <a:lnTo>
                    <a:pt x="3844" y="829"/>
                  </a:lnTo>
                  <a:lnTo>
                    <a:pt x="3638" y="737"/>
                  </a:lnTo>
                  <a:lnTo>
                    <a:pt x="3580" y="2135"/>
                  </a:lnTo>
                  <a:lnTo>
                    <a:pt x="3522" y="3534"/>
                  </a:lnTo>
                  <a:lnTo>
                    <a:pt x="3458" y="4915"/>
                  </a:lnTo>
                  <a:lnTo>
                    <a:pt x="3393" y="6314"/>
                  </a:lnTo>
                  <a:lnTo>
                    <a:pt x="3322" y="7694"/>
                  </a:lnTo>
                  <a:lnTo>
                    <a:pt x="3245" y="9093"/>
                  </a:lnTo>
                  <a:lnTo>
                    <a:pt x="3168" y="10473"/>
                  </a:lnTo>
                  <a:lnTo>
                    <a:pt x="3084" y="11854"/>
                  </a:lnTo>
                  <a:lnTo>
                    <a:pt x="2904" y="14615"/>
                  </a:lnTo>
                  <a:lnTo>
                    <a:pt x="2711" y="17375"/>
                  </a:lnTo>
                  <a:lnTo>
                    <a:pt x="2505" y="20136"/>
                  </a:lnTo>
                  <a:lnTo>
                    <a:pt x="2280" y="22879"/>
                  </a:lnTo>
                  <a:lnTo>
                    <a:pt x="2048" y="25621"/>
                  </a:lnTo>
                  <a:lnTo>
                    <a:pt x="1797" y="28345"/>
                  </a:lnTo>
                  <a:lnTo>
                    <a:pt x="1533" y="31069"/>
                  </a:lnTo>
                  <a:lnTo>
                    <a:pt x="1250" y="33793"/>
                  </a:lnTo>
                  <a:lnTo>
                    <a:pt x="960" y="36499"/>
                  </a:lnTo>
                  <a:lnTo>
                    <a:pt x="651" y="39205"/>
                  </a:lnTo>
                  <a:lnTo>
                    <a:pt x="335" y="41910"/>
                  </a:lnTo>
                  <a:lnTo>
                    <a:pt x="1" y="44598"/>
                  </a:lnTo>
                  <a:lnTo>
                    <a:pt x="644" y="45297"/>
                  </a:lnTo>
                  <a:lnTo>
                    <a:pt x="1282" y="46015"/>
                  </a:lnTo>
                  <a:lnTo>
                    <a:pt x="1913" y="46751"/>
                  </a:lnTo>
                  <a:lnTo>
                    <a:pt x="2537" y="47487"/>
                  </a:lnTo>
                  <a:lnTo>
                    <a:pt x="3162" y="48242"/>
                  </a:lnTo>
                  <a:lnTo>
                    <a:pt x="3780" y="48997"/>
                  </a:lnTo>
                  <a:lnTo>
                    <a:pt x="4398" y="49770"/>
                  </a:lnTo>
                  <a:lnTo>
                    <a:pt x="5009" y="50561"/>
                  </a:lnTo>
                  <a:lnTo>
                    <a:pt x="5331" y="47469"/>
                  </a:lnTo>
                  <a:lnTo>
                    <a:pt x="5647" y="44358"/>
                  </a:lnTo>
                  <a:lnTo>
                    <a:pt x="5949" y="41248"/>
                  </a:lnTo>
                  <a:lnTo>
                    <a:pt x="6239" y="38119"/>
                  </a:lnTo>
                  <a:lnTo>
                    <a:pt x="6516" y="34990"/>
                  </a:lnTo>
                  <a:lnTo>
                    <a:pt x="6786" y="31861"/>
                  </a:lnTo>
                  <a:lnTo>
                    <a:pt x="7044" y="28713"/>
                  </a:lnTo>
                  <a:lnTo>
                    <a:pt x="7288" y="25566"/>
                  </a:lnTo>
                  <a:lnTo>
                    <a:pt x="7526" y="22400"/>
                  </a:lnTo>
                  <a:lnTo>
                    <a:pt x="7745" y="19234"/>
                  </a:lnTo>
                  <a:lnTo>
                    <a:pt x="7958" y="16050"/>
                  </a:lnTo>
                  <a:lnTo>
                    <a:pt x="8157" y="12866"/>
                  </a:lnTo>
                  <a:lnTo>
                    <a:pt x="8338" y="9663"/>
                  </a:lnTo>
                  <a:lnTo>
                    <a:pt x="8511" y="6461"/>
                  </a:lnTo>
                  <a:lnTo>
                    <a:pt x="8672" y="3240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1491400" y="-18291475"/>
              <a:ext cx="161625" cy="1043175"/>
            </a:xfrm>
            <a:custGeom>
              <a:avLst/>
              <a:gdLst/>
              <a:ahLst/>
              <a:cxnLst/>
              <a:rect l="l" t="t" r="r" b="b"/>
              <a:pathLst>
                <a:path w="6465" h="41727" extrusionOk="0">
                  <a:moveTo>
                    <a:pt x="6381" y="1"/>
                  </a:moveTo>
                  <a:lnTo>
                    <a:pt x="4791" y="295"/>
                  </a:lnTo>
                  <a:lnTo>
                    <a:pt x="3992" y="443"/>
                  </a:lnTo>
                  <a:lnTo>
                    <a:pt x="3194" y="572"/>
                  </a:lnTo>
                  <a:lnTo>
                    <a:pt x="2389" y="682"/>
                  </a:lnTo>
                  <a:lnTo>
                    <a:pt x="1591" y="774"/>
                  </a:lnTo>
                  <a:lnTo>
                    <a:pt x="799" y="848"/>
                  </a:lnTo>
                  <a:lnTo>
                    <a:pt x="1" y="903"/>
                  </a:lnTo>
                  <a:lnTo>
                    <a:pt x="155" y="3388"/>
                  </a:lnTo>
                  <a:lnTo>
                    <a:pt x="291" y="5872"/>
                  </a:lnTo>
                  <a:lnTo>
                    <a:pt x="419" y="8376"/>
                  </a:lnTo>
                  <a:lnTo>
                    <a:pt x="529" y="10860"/>
                  </a:lnTo>
                  <a:lnTo>
                    <a:pt x="625" y="13364"/>
                  </a:lnTo>
                  <a:lnTo>
                    <a:pt x="703" y="15867"/>
                  </a:lnTo>
                  <a:lnTo>
                    <a:pt x="773" y="18352"/>
                  </a:lnTo>
                  <a:lnTo>
                    <a:pt x="825" y="20855"/>
                  </a:lnTo>
                  <a:lnTo>
                    <a:pt x="870" y="23358"/>
                  </a:lnTo>
                  <a:lnTo>
                    <a:pt x="896" y="25861"/>
                  </a:lnTo>
                  <a:lnTo>
                    <a:pt x="909" y="28364"/>
                  </a:lnTo>
                  <a:lnTo>
                    <a:pt x="909" y="30849"/>
                  </a:lnTo>
                  <a:lnTo>
                    <a:pt x="896" y="33352"/>
                  </a:lnTo>
                  <a:lnTo>
                    <a:pt x="864" y="35855"/>
                  </a:lnTo>
                  <a:lnTo>
                    <a:pt x="825" y="38340"/>
                  </a:lnTo>
                  <a:lnTo>
                    <a:pt x="773" y="40825"/>
                  </a:lnTo>
                  <a:lnTo>
                    <a:pt x="960" y="40751"/>
                  </a:lnTo>
                  <a:lnTo>
                    <a:pt x="1153" y="40715"/>
                  </a:lnTo>
                  <a:lnTo>
                    <a:pt x="1340" y="40696"/>
                  </a:lnTo>
                  <a:lnTo>
                    <a:pt x="1533" y="40678"/>
                  </a:lnTo>
                  <a:lnTo>
                    <a:pt x="1720" y="40696"/>
                  </a:lnTo>
                  <a:lnTo>
                    <a:pt x="1913" y="40715"/>
                  </a:lnTo>
                  <a:lnTo>
                    <a:pt x="2299" y="40788"/>
                  </a:lnTo>
                  <a:lnTo>
                    <a:pt x="2692" y="40880"/>
                  </a:lnTo>
                  <a:lnTo>
                    <a:pt x="3085" y="41009"/>
                  </a:lnTo>
                  <a:lnTo>
                    <a:pt x="3490" y="41120"/>
                  </a:lnTo>
                  <a:lnTo>
                    <a:pt x="3896" y="41230"/>
                  </a:lnTo>
                  <a:lnTo>
                    <a:pt x="5956" y="41727"/>
                  </a:lnTo>
                  <a:lnTo>
                    <a:pt x="6033" y="39169"/>
                  </a:lnTo>
                  <a:lnTo>
                    <a:pt x="6110" y="36592"/>
                  </a:lnTo>
                  <a:lnTo>
                    <a:pt x="6181" y="34015"/>
                  </a:lnTo>
                  <a:lnTo>
                    <a:pt x="6239" y="31438"/>
                  </a:lnTo>
                  <a:lnTo>
                    <a:pt x="6297" y="28843"/>
                  </a:lnTo>
                  <a:lnTo>
                    <a:pt x="6342" y="26248"/>
                  </a:lnTo>
                  <a:lnTo>
                    <a:pt x="6381" y="23652"/>
                  </a:lnTo>
                  <a:lnTo>
                    <a:pt x="6413" y="21039"/>
                  </a:lnTo>
                  <a:lnTo>
                    <a:pt x="6439" y="18425"/>
                  </a:lnTo>
                  <a:lnTo>
                    <a:pt x="6458" y="15812"/>
                  </a:lnTo>
                  <a:lnTo>
                    <a:pt x="6464" y="13198"/>
                  </a:lnTo>
                  <a:lnTo>
                    <a:pt x="6464" y="10566"/>
                  </a:lnTo>
                  <a:lnTo>
                    <a:pt x="6458" y="7934"/>
                  </a:lnTo>
                  <a:lnTo>
                    <a:pt x="6439" y="5302"/>
                  </a:lnTo>
                  <a:lnTo>
                    <a:pt x="6413" y="2651"/>
                  </a:lnTo>
                  <a:lnTo>
                    <a:pt x="6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33"/>
          <p:cNvGrpSpPr/>
          <p:nvPr/>
        </p:nvGrpSpPr>
        <p:grpSpPr>
          <a:xfrm flipH="1">
            <a:off x="6783875" y="2313648"/>
            <a:ext cx="2106426" cy="2052368"/>
            <a:chOff x="-6306150" y="-5458150"/>
            <a:chExt cx="7286150" cy="5696275"/>
          </a:xfrm>
        </p:grpSpPr>
        <p:sp>
          <p:nvSpPr>
            <p:cNvPr id="607" name="Google Shape;607;p33"/>
            <p:cNvSpPr/>
            <p:nvPr/>
          </p:nvSpPr>
          <p:spPr>
            <a:xfrm>
              <a:off x="-113800" y="-4778375"/>
              <a:ext cx="1012425" cy="586500"/>
            </a:xfrm>
            <a:custGeom>
              <a:avLst/>
              <a:gdLst/>
              <a:ahLst/>
              <a:cxnLst/>
              <a:rect l="l" t="t" r="r" b="b"/>
              <a:pathLst>
                <a:path w="40497" h="23460" extrusionOk="0">
                  <a:moveTo>
                    <a:pt x="4694" y="0"/>
                  </a:moveTo>
                  <a:lnTo>
                    <a:pt x="4433" y="200"/>
                  </a:lnTo>
                  <a:lnTo>
                    <a:pt x="4172" y="401"/>
                  </a:lnTo>
                  <a:lnTo>
                    <a:pt x="3928" y="601"/>
                  </a:lnTo>
                  <a:lnTo>
                    <a:pt x="3683" y="808"/>
                  </a:lnTo>
                  <a:lnTo>
                    <a:pt x="3453" y="1008"/>
                  </a:lnTo>
                  <a:lnTo>
                    <a:pt x="3232" y="1215"/>
                  </a:lnTo>
                  <a:lnTo>
                    <a:pt x="3011" y="1422"/>
                  </a:lnTo>
                  <a:lnTo>
                    <a:pt x="2805" y="1629"/>
                  </a:lnTo>
                  <a:lnTo>
                    <a:pt x="2608" y="1842"/>
                  </a:lnTo>
                  <a:lnTo>
                    <a:pt x="2418" y="2049"/>
                  </a:lnTo>
                  <a:lnTo>
                    <a:pt x="2229" y="2256"/>
                  </a:lnTo>
                  <a:lnTo>
                    <a:pt x="2055" y="2470"/>
                  </a:lnTo>
                  <a:lnTo>
                    <a:pt x="1889" y="2683"/>
                  </a:lnTo>
                  <a:lnTo>
                    <a:pt x="1723" y="2897"/>
                  </a:lnTo>
                  <a:lnTo>
                    <a:pt x="1573" y="3110"/>
                  </a:lnTo>
                  <a:lnTo>
                    <a:pt x="1431" y="3324"/>
                  </a:lnTo>
                  <a:lnTo>
                    <a:pt x="1288" y="3537"/>
                  </a:lnTo>
                  <a:lnTo>
                    <a:pt x="1162" y="3751"/>
                  </a:lnTo>
                  <a:lnTo>
                    <a:pt x="1036" y="3965"/>
                  </a:lnTo>
                  <a:lnTo>
                    <a:pt x="925" y="4185"/>
                  </a:lnTo>
                  <a:lnTo>
                    <a:pt x="814" y="4398"/>
                  </a:lnTo>
                  <a:lnTo>
                    <a:pt x="712" y="4619"/>
                  </a:lnTo>
                  <a:lnTo>
                    <a:pt x="617" y="4832"/>
                  </a:lnTo>
                  <a:lnTo>
                    <a:pt x="530" y="5052"/>
                  </a:lnTo>
                  <a:lnTo>
                    <a:pt x="451" y="5273"/>
                  </a:lnTo>
                  <a:lnTo>
                    <a:pt x="372" y="5486"/>
                  </a:lnTo>
                  <a:lnTo>
                    <a:pt x="309" y="5706"/>
                  </a:lnTo>
                  <a:lnTo>
                    <a:pt x="245" y="5927"/>
                  </a:lnTo>
                  <a:lnTo>
                    <a:pt x="198" y="6147"/>
                  </a:lnTo>
                  <a:lnTo>
                    <a:pt x="151" y="6367"/>
                  </a:lnTo>
                  <a:lnTo>
                    <a:pt x="111" y="6587"/>
                  </a:lnTo>
                  <a:lnTo>
                    <a:pt x="72" y="6801"/>
                  </a:lnTo>
                  <a:lnTo>
                    <a:pt x="48" y="7021"/>
                  </a:lnTo>
                  <a:lnTo>
                    <a:pt x="24" y="7242"/>
                  </a:lnTo>
                  <a:lnTo>
                    <a:pt x="8" y="7462"/>
                  </a:lnTo>
                  <a:lnTo>
                    <a:pt x="0" y="7682"/>
                  </a:lnTo>
                  <a:lnTo>
                    <a:pt x="0" y="7902"/>
                  </a:lnTo>
                  <a:lnTo>
                    <a:pt x="0" y="8123"/>
                  </a:lnTo>
                  <a:lnTo>
                    <a:pt x="16" y="8336"/>
                  </a:lnTo>
                  <a:lnTo>
                    <a:pt x="24" y="8556"/>
                  </a:lnTo>
                  <a:lnTo>
                    <a:pt x="48" y="8777"/>
                  </a:lnTo>
                  <a:lnTo>
                    <a:pt x="79" y="8997"/>
                  </a:lnTo>
                  <a:lnTo>
                    <a:pt x="111" y="9210"/>
                  </a:lnTo>
                  <a:lnTo>
                    <a:pt x="151" y="9431"/>
                  </a:lnTo>
                  <a:lnTo>
                    <a:pt x="190" y="9651"/>
                  </a:lnTo>
                  <a:lnTo>
                    <a:pt x="245" y="9865"/>
                  </a:lnTo>
                  <a:lnTo>
                    <a:pt x="301" y="10078"/>
                  </a:lnTo>
                  <a:lnTo>
                    <a:pt x="356" y="10298"/>
                  </a:lnTo>
                  <a:lnTo>
                    <a:pt x="427" y="10512"/>
                  </a:lnTo>
                  <a:lnTo>
                    <a:pt x="498" y="10725"/>
                  </a:lnTo>
                  <a:lnTo>
                    <a:pt x="569" y="10939"/>
                  </a:lnTo>
                  <a:lnTo>
                    <a:pt x="656" y="11153"/>
                  </a:lnTo>
                  <a:lnTo>
                    <a:pt x="743" y="11366"/>
                  </a:lnTo>
                  <a:lnTo>
                    <a:pt x="830" y="11580"/>
                  </a:lnTo>
                  <a:lnTo>
                    <a:pt x="925" y="11793"/>
                  </a:lnTo>
                  <a:lnTo>
                    <a:pt x="1028" y="12000"/>
                  </a:lnTo>
                  <a:lnTo>
                    <a:pt x="1138" y="12214"/>
                  </a:lnTo>
                  <a:lnTo>
                    <a:pt x="1249" y="12421"/>
                  </a:lnTo>
                  <a:lnTo>
                    <a:pt x="1478" y="12835"/>
                  </a:lnTo>
                  <a:lnTo>
                    <a:pt x="1739" y="13248"/>
                  </a:lnTo>
                  <a:lnTo>
                    <a:pt x="2007" y="13655"/>
                  </a:lnTo>
                  <a:lnTo>
                    <a:pt x="2292" y="14056"/>
                  </a:lnTo>
                  <a:lnTo>
                    <a:pt x="2600" y="14456"/>
                  </a:lnTo>
                  <a:lnTo>
                    <a:pt x="2924" y="14850"/>
                  </a:lnTo>
                  <a:lnTo>
                    <a:pt x="3256" y="15237"/>
                  </a:lnTo>
                  <a:lnTo>
                    <a:pt x="3611" y="15618"/>
                  </a:lnTo>
                  <a:lnTo>
                    <a:pt x="3975" y="15991"/>
                  </a:lnTo>
                  <a:lnTo>
                    <a:pt x="4354" y="16365"/>
                  </a:lnTo>
                  <a:lnTo>
                    <a:pt x="4749" y="16726"/>
                  </a:lnTo>
                  <a:lnTo>
                    <a:pt x="5152" y="17086"/>
                  </a:lnTo>
                  <a:lnTo>
                    <a:pt x="5571" y="17433"/>
                  </a:lnTo>
                  <a:lnTo>
                    <a:pt x="5998" y="17780"/>
                  </a:lnTo>
                  <a:lnTo>
                    <a:pt x="6440" y="18114"/>
                  </a:lnTo>
                  <a:lnTo>
                    <a:pt x="6891" y="18441"/>
                  </a:lnTo>
                  <a:lnTo>
                    <a:pt x="7357" y="18761"/>
                  </a:lnTo>
                  <a:lnTo>
                    <a:pt x="7823" y="19068"/>
                  </a:lnTo>
                  <a:lnTo>
                    <a:pt x="8305" y="19369"/>
                  </a:lnTo>
                  <a:lnTo>
                    <a:pt x="8795" y="19662"/>
                  </a:lnTo>
                  <a:lnTo>
                    <a:pt x="9293" y="19949"/>
                  </a:lnTo>
                  <a:lnTo>
                    <a:pt x="9791" y="20223"/>
                  </a:lnTo>
                  <a:lnTo>
                    <a:pt x="10304" y="20483"/>
                  </a:lnTo>
                  <a:lnTo>
                    <a:pt x="10826" y="20743"/>
                  </a:lnTo>
                  <a:lnTo>
                    <a:pt x="11347" y="20984"/>
                  </a:lnTo>
                  <a:lnTo>
                    <a:pt x="11877" y="21217"/>
                  </a:lnTo>
                  <a:lnTo>
                    <a:pt x="12406" y="21438"/>
                  </a:lnTo>
                  <a:lnTo>
                    <a:pt x="12943" y="21651"/>
                  </a:lnTo>
                  <a:lnTo>
                    <a:pt x="13489" y="21845"/>
                  </a:lnTo>
                  <a:lnTo>
                    <a:pt x="14026" y="22032"/>
                  </a:lnTo>
                  <a:lnTo>
                    <a:pt x="14579" y="22212"/>
                  </a:lnTo>
                  <a:lnTo>
                    <a:pt x="15124" y="22372"/>
                  </a:lnTo>
                  <a:lnTo>
                    <a:pt x="15677" y="22519"/>
                  </a:lnTo>
                  <a:lnTo>
                    <a:pt x="16223" y="22659"/>
                  </a:lnTo>
                  <a:lnTo>
                    <a:pt x="16776" y="22779"/>
                  </a:lnTo>
                  <a:lnTo>
                    <a:pt x="17345" y="22899"/>
                  </a:lnTo>
                  <a:lnTo>
                    <a:pt x="17906" y="22999"/>
                  </a:lnTo>
                  <a:lnTo>
                    <a:pt x="18451" y="23099"/>
                  </a:lnTo>
                  <a:lnTo>
                    <a:pt x="18996" y="23180"/>
                  </a:lnTo>
                  <a:lnTo>
                    <a:pt x="19518" y="23253"/>
                  </a:lnTo>
                  <a:lnTo>
                    <a:pt x="20039" y="23313"/>
                  </a:lnTo>
                  <a:lnTo>
                    <a:pt x="20545" y="23360"/>
                  </a:lnTo>
                  <a:lnTo>
                    <a:pt x="21050" y="23400"/>
                  </a:lnTo>
                  <a:lnTo>
                    <a:pt x="21540" y="23433"/>
                  </a:lnTo>
                  <a:lnTo>
                    <a:pt x="22022" y="23453"/>
                  </a:lnTo>
                  <a:lnTo>
                    <a:pt x="22496" y="23460"/>
                  </a:lnTo>
                  <a:lnTo>
                    <a:pt x="22963" y="23460"/>
                  </a:lnTo>
                  <a:lnTo>
                    <a:pt x="23413" y="23453"/>
                  </a:lnTo>
                  <a:lnTo>
                    <a:pt x="23863" y="23433"/>
                  </a:lnTo>
                  <a:lnTo>
                    <a:pt x="24306" y="23400"/>
                  </a:lnTo>
                  <a:lnTo>
                    <a:pt x="24741" y="23360"/>
                  </a:lnTo>
                  <a:lnTo>
                    <a:pt x="25159" y="23313"/>
                  </a:lnTo>
                  <a:lnTo>
                    <a:pt x="25578" y="23260"/>
                  </a:lnTo>
                  <a:lnTo>
                    <a:pt x="25989" y="23193"/>
                  </a:lnTo>
                  <a:lnTo>
                    <a:pt x="26400" y="23113"/>
                  </a:lnTo>
                  <a:lnTo>
                    <a:pt x="26795" y="23033"/>
                  </a:lnTo>
                  <a:lnTo>
                    <a:pt x="27182" y="22939"/>
                  </a:lnTo>
                  <a:lnTo>
                    <a:pt x="27569" y="22833"/>
                  </a:lnTo>
                  <a:lnTo>
                    <a:pt x="27949" y="22726"/>
                  </a:lnTo>
                  <a:lnTo>
                    <a:pt x="28320" y="22606"/>
                  </a:lnTo>
                  <a:lnTo>
                    <a:pt x="28691" y="22479"/>
                  </a:lnTo>
                  <a:lnTo>
                    <a:pt x="29055" y="22345"/>
                  </a:lnTo>
                  <a:lnTo>
                    <a:pt x="29410" y="22205"/>
                  </a:lnTo>
                  <a:lnTo>
                    <a:pt x="29758" y="22052"/>
                  </a:lnTo>
                  <a:lnTo>
                    <a:pt x="30106" y="21898"/>
                  </a:lnTo>
                  <a:lnTo>
                    <a:pt x="30446" y="21731"/>
                  </a:lnTo>
                  <a:lnTo>
                    <a:pt x="30785" y="21558"/>
                  </a:lnTo>
                  <a:lnTo>
                    <a:pt x="31117" y="21378"/>
                  </a:lnTo>
                  <a:lnTo>
                    <a:pt x="31449" y="21191"/>
                  </a:lnTo>
                  <a:lnTo>
                    <a:pt x="31773" y="20997"/>
                  </a:lnTo>
                  <a:lnTo>
                    <a:pt x="32097" y="20797"/>
                  </a:lnTo>
                  <a:lnTo>
                    <a:pt x="32421" y="20583"/>
                  </a:lnTo>
                  <a:lnTo>
                    <a:pt x="32737" y="20370"/>
                  </a:lnTo>
                  <a:lnTo>
                    <a:pt x="33045" y="20149"/>
                  </a:lnTo>
                  <a:lnTo>
                    <a:pt x="33353" y="19923"/>
                  </a:lnTo>
                  <a:lnTo>
                    <a:pt x="33662" y="19689"/>
                  </a:lnTo>
                  <a:lnTo>
                    <a:pt x="33970" y="19449"/>
                  </a:lnTo>
                  <a:lnTo>
                    <a:pt x="34270" y="19202"/>
                  </a:lnTo>
                  <a:lnTo>
                    <a:pt x="34570" y="18948"/>
                  </a:lnTo>
                  <a:lnTo>
                    <a:pt x="34871" y="18694"/>
                  </a:lnTo>
                  <a:lnTo>
                    <a:pt x="35171" y="18428"/>
                  </a:lnTo>
                  <a:lnTo>
                    <a:pt x="35463" y="18161"/>
                  </a:lnTo>
                  <a:lnTo>
                    <a:pt x="35763" y="17887"/>
                  </a:lnTo>
                  <a:lnTo>
                    <a:pt x="36348" y="17326"/>
                  </a:lnTo>
                  <a:lnTo>
                    <a:pt x="36933" y="16739"/>
                  </a:lnTo>
                  <a:lnTo>
                    <a:pt x="37518" y="16138"/>
                  </a:lnTo>
                  <a:lnTo>
                    <a:pt x="38110" y="15518"/>
                  </a:lnTo>
                  <a:lnTo>
                    <a:pt x="38695" y="14877"/>
                  </a:lnTo>
                  <a:lnTo>
                    <a:pt x="39288" y="14223"/>
                  </a:lnTo>
                  <a:lnTo>
                    <a:pt x="40497" y="12875"/>
                  </a:lnTo>
                  <a:lnTo>
                    <a:pt x="40449" y="12828"/>
                  </a:lnTo>
                  <a:lnTo>
                    <a:pt x="40410" y="12781"/>
                  </a:lnTo>
                  <a:lnTo>
                    <a:pt x="40212" y="12801"/>
                  </a:lnTo>
                  <a:lnTo>
                    <a:pt x="39991" y="12815"/>
                  </a:lnTo>
                  <a:lnTo>
                    <a:pt x="39738" y="12828"/>
                  </a:lnTo>
                  <a:lnTo>
                    <a:pt x="39469" y="12835"/>
                  </a:lnTo>
                  <a:lnTo>
                    <a:pt x="38900" y="12841"/>
                  </a:lnTo>
                  <a:lnTo>
                    <a:pt x="38324" y="12841"/>
                  </a:lnTo>
                  <a:lnTo>
                    <a:pt x="37778" y="12828"/>
                  </a:lnTo>
                  <a:lnTo>
                    <a:pt x="37320" y="12815"/>
                  </a:lnTo>
                  <a:lnTo>
                    <a:pt x="36972" y="12794"/>
                  </a:lnTo>
                  <a:lnTo>
                    <a:pt x="36806" y="12781"/>
                  </a:lnTo>
                  <a:lnTo>
                    <a:pt x="36309" y="12734"/>
                  </a:lnTo>
                  <a:lnTo>
                    <a:pt x="35819" y="12681"/>
                  </a:lnTo>
                  <a:lnTo>
                    <a:pt x="35329" y="12614"/>
                  </a:lnTo>
                  <a:lnTo>
                    <a:pt x="34839" y="12548"/>
                  </a:lnTo>
                  <a:lnTo>
                    <a:pt x="34357" y="12467"/>
                  </a:lnTo>
                  <a:lnTo>
                    <a:pt x="33875" y="12381"/>
                  </a:lnTo>
                  <a:lnTo>
                    <a:pt x="33393" y="12287"/>
                  </a:lnTo>
                  <a:lnTo>
                    <a:pt x="32911" y="12187"/>
                  </a:lnTo>
                  <a:lnTo>
                    <a:pt x="32468" y="12087"/>
                  </a:lnTo>
                  <a:lnTo>
                    <a:pt x="32034" y="11994"/>
                  </a:lnTo>
                  <a:lnTo>
                    <a:pt x="31599" y="11887"/>
                  </a:lnTo>
                  <a:lnTo>
                    <a:pt x="31165" y="11773"/>
                  </a:lnTo>
                  <a:lnTo>
                    <a:pt x="30738" y="11660"/>
                  </a:lnTo>
                  <a:lnTo>
                    <a:pt x="30311" y="11533"/>
                  </a:lnTo>
                  <a:lnTo>
                    <a:pt x="29885" y="11406"/>
                  </a:lnTo>
                  <a:lnTo>
                    <a:pt x="29466" y="11273"/>
                  </a:lnTo>
                  <a:lnTo>
                    <a:pt x="29039" y="11139"/>
                  </a:lnTo>
                  <a:lnTo>
                    <a:pt x="28628" y="10992"/>
                  </a:lnTo>
                  <a:lnTo>
                    <a:pt x="28209" y="10846"/>
                  </a:lnTo>
                  <a:lnTo>
                    <a:pt x="27799" y="10685"/>
                  </a:lnTo>
                  <a:lnTo>
                    <a:pt x="27388" y="10525"/>
                  </a:lnTo>
                  <a:lnTo>
                    <a:pt x="26985" y="10365"/>
                  </a:lnTo>
                  <a:lnTo>
                    <a:pt x="26582" y="10192"/>
                  </a:lnTo>
                  <a:lnTo>
                    <a:pt x="26179" y="10018"/>
                  </a:lnTo>
                  <a:lnTo>
                    <a:pt x="26068" y="10212"/>
                  </a:lnTo>
                  <a:lnTo>
                    <a:pt x="25950" y="10398"/>
                  </a:lnTo>
                  <a:lnTo>
                    <a:pt x="25823" y="10592"/>
                  </a:lnTo>
                  <a:lnTo>
                    <a:pt x="25689" y="10772"/>
                  </a:lnTo>
                  <a:lnTo>
                    <a:pt x="25547" y="10959"/>
                  </a:lnTo>
                  <a:lnTo>
                    <a:pt x="25396" y="11139"/>
                  </a:lnTo>
                  <a:lnTo>
                    <a:pt x="25238" y="11319"/>
                  </a:lnTo>
                  <a:lnTo>
                    <a:pt x="25080" y="11493"/>
                  </a:lnTo>
                  <a:lnTo>
                    <a:pt x="24914" y="11667"/>
                  </a:lnTo>
                  <a:lnTo>
                    <a:pt x="24741" y="11833"/>
                  </a:lnTo>
                  <a:lnTo>
                    <a:pt x="24567" y="12000"/>
                  </a:lnTo>
                  <a:lnTo>
                    <a:pt x="24385" y="12160"/>
                  </a:lnTo>
                  <a:lnTo>
                    <a:pt x="24195" y="12321"/>
                  </a:lnTo>
                  <a:lnTo>
                    <a:pt x="23998" y="12481"/>
                  </a:lnTo>
                  <a:lnTo>
                    <a:pt x="23800" y="12634"/>
                  </a:lnTo>
                  <a:lnTo>
                    <a:pt x="23603" y="12781"/>
                  </a:lnTo>
                  <a:lnTo>
                    <a:pt x="23389" y="12928"/>
                  </a:lnTo>
                  <a:lnTo>
                    <a:pt x="23176" y="13068"/>
                  </a:lnTo>
                  <a:lnTo>
                    <a:pt x="22963" y="13208"/>
                  </a:lnTo>
                  <a:lnTo>
                    <a:pt x="22741" y="13342"/>
                  </a:lnTo>
                  <a:lnTo>
                    <a:pt x="22520" y="13475"/>
                  </a:lnTo>
                  <a:lnTo>
                    <a:pt x="22291" y="13602"/>
                  </a:lnTo>
                  <a:lnTo>
                    <a:pt x="22062" y="13722"/>
                  </a:lnTo>
                  <a:lnTo>
                    <a:pt x="21825" y="13842"/>
                  </a:lnTo>
                  <a:lnTo>
                    <a:pt x="21588" y="13962"/>
                  </a:lnTo>
                  <a:lnTo>
                    <a:pt x="21343" y="14069"/>
                  </a:lnTo>
                  <a:lnTo>
                    <a:pt x="21098" y="14176"/>
                  </a:lnTo>
                  <a:lnTo>
                    <a:pt x="20853" y="14276"/>
                  </a:lnTo>
                  <a:lnTo>
                    <a:pt x="20600" y="14376"/>
                  </a:lnTo>
                  <a:lnTo>
                    <a:pt x="20355" y="14470"/>
                  </a:lnTo>
                  <a:lnTo>
                    <a:pt x="20094" y="14556"/>
                  </a:lnTo>
                  <a:lnTo>
                    <a:pt x="19842" y="14643"/>
                  </a:lnTo>
                  <a:lnTo>
                    <a:pt x="19581" y="14723"/>
                  </a:lnTo>
                  <a:lnTo>
                    <a:pt x="19328" y="14797"/>
                  </a:lnTo>
                  <a:lnTo>
                    <a:pt x="19067" y="14864"/>
                  </a:lnTo>
                  <a:lnTo>
                    <a:pt x="18806" y="14930"/>
                  </a:lnTo>
                  <a:lnTo>
                    <a:pt x="18538" y="14990"/>
                  </a:lnTo>
                  <a:lnTo>
                    <a:pt x="18277" y="15044"/>
                  </a:lnTo>
                  <a:lnTo>
                    <a:pt x="18008" y="15090"/>
                  </a:lnTo>
                  <a:lnTo>
                    <a:pt x="17748" y="15137"/>
                  </a:lnTo>
                  <a:lnTo>
                    <a:pt x="17479" y="15171"/>
                  </a:lnTo>
                  <a:lnTo>
                    <a:pt x="17210" y="15204"/>
                  </a:lnTo>
                  <a:lnTo>
                    <a:pt x="16949" y="15231"/>
                  </a:lnTo>
                  <a:lnTo>
                    <a:pt x="16681" y="15257"/>
                  </a:lnTo>
                  <a:lnTo>
                    <a:pt x="16412" y="15271"/>
                  </a:lnTo>
                  <a:lnTo>
                    <a:pt x="16151" y="15277"/>
                  </a:lnTo>
                  <a:lnTo>
                    <a:pt x="15883" y="15284"/>
                  </a:lnTo>
                  <a:lnTo>
                    <a:pt x="15622" y="15284"/>
                  </a:lnTo>
                  <a:lnTo>
                    <a:pt x="15361" y="15277"/>
                  </a:lnTo>
                  <a:lnTo>
                    <a:pt x="15093" y="15264"/>
                  </a:lnTo>
                  <a:lnTo>
                    <a:pt x="14832" y="15244"/>
                  </a:lnTo>
                  <a:lnTo>
                    <a:pt x="14579" y="15217"/>
                  </a:lnTo>
                  <a:lnTo>
                    <a:pt x="14318" y="15184"/>
                  </a:lnTo>
                  <a:lnTo>
                    <a:pt x="14065" y="15144"/>
                  </a:lnTo>
                  <a:lnTo>
                    <a:pt x="13813" y="15097"/>
                  </a:lnTo>
                  <a:lnTo>
                    <a:pt x="13560" y="15050"/>
                  </a:lnTo>
                  <a:lnTo>
                    <a:pt x="13307" y="14990"/>
                  </a:lnTo>
                  <a:lnTo>
                    <a:pt x="13062" y="14924"/>
                  </a:lnTo>
                  <a:lnTo>
                    <a:pt x="12817" y="14850"/>
                  </a:lnTo>
                  <a:lnTo>
                    <a:pt x="12580" y="14777"/>
                  </a:lnTo>
                  <a:lnTo>
                    <a:pt x="12335" y="14690"/>
                  </a:lnTo>
                  <a:lnTo>
                    <a:pt x="12106" y="14597"/>
                  </a:lnTo>
                  <a:lnTo>
                    <a:pt x="11869" y="14496"/>
                  </a:lnTo>
                  <a:lnTo>
                    <a:pt x="11647" y="14390"/>
                  </a:lnTo>
                  <a:lnTo>
                    <a:pt x="11410" y="14276"/>
                  </a:lnTo>
                  <a:lnTo>
                    <a:pt x="11197" y="14149"/>
                  </a:lnTo>
                  <a:lnTo>
                    <a:pt x="10984" y="14023"/>
                  </a:lnTo>
                  <a:lnTo>
                    <a:pt x="10786" y="13889"/>
                  </a:lnTo>
                  <a:lnTo>
                    <a:pt x="10589" y="13749"/>
                  </a:lnTo>
                  <a:lnTo>
                    <a:pt x="10407" y="13602"/>
                  </a:lnTo>
                  <a:lnTo>
                    <a:pt x="10241" y="13449"/>
                  </a:lnTo>
                  <a:lnTo>
                    <a:pt x="10075" y="13295"/>
                  </a:lnTo>
                  <a:lnTo>
                    <a:pt x="9925" y="13135"/>
                  </a:lnTo>
                  <a:lnTo>
                    <a:pt x="9783" y="12968"/>
                  </a:lnTo>
                  <a:lnTo>
                    <a:pt x="9648" y="12794"/>
                  </a:lnTo>
                  <a:lnTo>
                    <a:pt x="9522" y="12621"/>
                  </a:lnTo>
                  <a:lnTo>
                    <a:pt x="9411" y="12441"/>
                  </a:lnTo>
                  <a:lnTo>
                    <a:pt x="9309" y="12261"/>
                  </a:lnTo>
                  <a:lnTo>
                    <a:pt x="9214" y="12074"/>
                  </a:lnTo>
                  <a:lnTo>
                    <a:pt x="9127" y="11880"/>
                  </a:lnTo>
                  <a:lnTo>
                    <a:pt x="9056" y="11687"/>
                  </a:lnTo>
                  <a:lnTo>
                    <a:pt x="8993" y="11493"/>
                  </a:lnTo>
                  <a:lnTo>
                    <a:pt x="8937" y="11293"/>
                  </a:lnTo>
                  <a:lnTo>
                    <a:pt x="8890" y="11093"/>
                  </a:lnTo>
                  <a:lnTo>
                    <a:pt x="8858" y="10886"/>
                  </a:lnTo>
                  <a:lnTo>
                    <a:pt x="8827" y="10679"/>
                  </a:lnTo>
                  <a:lnTo>
                    <a:pt x="8811" y="10472"/>
                  </a:lnTo>
                  <a:lnTo>
                    <a:pt x="8811" y="10265"/>
                  </a:lnTo>
                  <a:lnTo>
                    <a:pt x="8811" y="10051"/>
                  </a:lnTo>
                  <a:lnTo>
                    <a:pt x="8827" y="9838"/>
                  </a:lnTo>
                  <a:lnTo>
                    <a:pt x="8850" y="9631"/>
                  </a:lnTo>
                  <a:lnTo>
                    <a:pt x="8882" y="9417"/>
                  </a:lnTo>
                  <a:lnTo>
                    <a:pt x="8929" y="9197"/>
                  </a:lnTo>
                  <a:lnTo>
                    <a:pt x="8985" y="8984"/>
                  </a:lnTo>
                  <a:lnTo>
                    <a:pt x="9048" y="8770"/>
                  </a:lnTo>
                  <a:lnTo>
                    <a:pt x="9119" y="8556"/>
                  </a:lnTo>
                  <a:lnTo>
                    <a:pt x="9198" y="8370"/>
                  </a:lnTo>
                  <a:lnTo>
                    <a:pt x="9277" y="8189"/>
                  </a:lnTo>
                  <a:lnTo>
                    <a:pt x="9364" y="8016"/>
                  </a:lnTo>
                  <a:lnTo>
                    <a:pt x="9451" y="7842"/>
                  </a:lnTo>
                  <a:lnTo>
                    <a:pt x="9554" y="7669"/>
                  </a:lnTo>
                  <a:lnTo>
                    <a:pt x="9656" y="7502"/>
                  </a:lnTo>
                  <a:lnTo>
                    <a:pt x="9767" y="7342"/>
                  </a:lnTo>
                  <a:lnTo>
                    <a:pt x="9885" y="7181"/>
                  </a:lnTo>
                  <a:lnTo>
                    <a:pt x="10004" y="7021"/>
                  </a:lnTo>
                  <a:lnTo>
                    <a:pt x="10130" y="6868"/>
                  </a:lnTo>
                  <a:lnTo>
                    <a:pt x="10257" y="6721"/>
                  </a:lnTo>
                  <a:lnTo>
                    <a:pt x="10391" y="6574"/>
                  </a:lnTo>
                  <a:lnTo>
                    <a:pt x="10533" y="6434"/>
                  </a:lnTo>
                  <a:lnTo>
                    <a:pt x="10676" y="6294"/>
                  </a:lnTo>
                  <a:lnTo>
                    <a:pt x="10826" y="6154"/>
                  </a:lnTo>
                  <a:lnTo>
                    <a:pt x="10984" y="6020"/>
                  </a:lnTo>
                  <a:lnTo>
                    <a:pt x="11134" y="5893"/>
                  </a:lnTo>
                  <a:lnTo>
                    <a:pt x="11300" y="5760"/>
                  </a:lnTo>
                  <a:lnTo>
                    <a:pt x="11458" y="5640"/>
                  </a:lnTo>
                  <a:lnTo>
                    <a:pt x="11624" y="5513"/>
                  </a:lnTo>
                  <a:lnTo>
                    <a:pt x="11971" y="5279"/>
                  </a:lnTo>
                  <a:lnTo>
                    <a:pt x="12327" y="5052"/>
                  </a:lnTo>
                  <a:lnTo>
                    <a:pt x="12690" y="4839"/>
                  </a:lnTo>
                  <a:lnTo>
                    <a:pt x="13062" y="4625"/>
                  </a:lnTo>
                  <a:lnTo>
                    <a:pt x="13449" y="4432"/>
                  </a:lnTo>
                  <a:lnTo>
                    <a:pt x="13836" y="4238"/>
                  </a:lnTo>
                  <a:lnTo>
                    <a:pt x="11624" y="3237"/>
                  </a:lnTo>
                  <a:lnTo>
                    <a:pt x="9419" y="2236"/>
                  </a:lnTo>
                  <a:lnTo>
                    <a:pt x="7215" y="1235"/>
                  </a:lnTo>
                  <a:lnTo>
                    <a:pt x="5002" y="220"/>
                  </a:lnTo>
                  <a:lnTo>
                    <a:pt x="4915" y="174"/>
                  </a:lnTo>
                  <a:lnTo>
                    <a:pt x="4836" y="127"/>
                  </a:lnTo>
                  <a:lnTo>
                    <a:pt x="4765" y="67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-202700" y="-4337900"/>
              <a:ext cx="354025" cy="300050"/>
            </a:xfrm>
            <a:custGeom>
              <a:avLst/>
              <a:gdLst/>
              <a:ahLst/>
              <a:cxnLst/>
              <a:rect l="l" t="t" r="r" b="b"/>
              <a:pathLst>
                <a:path w="14161" h="12002" extrusionOk="0">
                  <a:moveTo>
                    <a:pt x="4734" y="1"/>
                  </a:moveTo>
                  <a:lnTo>
                    <a:pt x="4647" y="255"/>
                  </a:lnTo>
                  <a:lnTo>
                    <a:pt x="4552" y="502"/>
                  </a:lnTo>
                  <a:lnTo>
                    <a:pt x="4457" y="755"/>
                  </a:lnTo>
                  <a:lnTo>
                    <a:pt x="4354" y="995"/>
                  </a:lnTo>
                  <a:lnTo>
                    <a:pt x="4252" y="1242"/>
                  </a:lnTo>
                  <a:lnTo>
                    <a:pt x="4141" y="1483"/>
                  </a:lnTo>
                  <a:lnTo>
                    <a:pt x="3912" y="1963"/>
                  </a:lnTo>
                  <a:lnTo>
                    <a:pt x="3667" y="2437"/>
                  </a:lnTo>
                  <a:lnTo>
                    <a:pt x="3398" y="2898"/>
                  </a:lnTo>
                  <a:lnTo>
                    <a:pt x="3122" y="3358"/>
                  </a:lnTo>
                  <a:lnTo>
                    <a:pt x="2829" y="3805"/>
                  </a:lnTo>
                  <a:lnTo>
                    <a:pt x="2521" y="4252"/>
                  </a:lnTo>
                  <a:lnTo>
                    <a:pt x="2197" y="4686"/>
                  </a:lnTo>
                  <a:lnTo>
                    <a:pt x="1865" y="5113"/>
                  </a:lnTo>
                  <a:lnTo>
                    <a:pt x="1518" y="5541"/>
                  </a:lnTo>
                  <a:lnTo>
                    <a:pt x="1154" y="5954"/>
                  </a:lnTo>
                  <a:lnTo>
                    <a:pt x="783" y="6361"/>
                  </a:lnTo>
                  <a:lnTo>
                    <a:pt x="396" y="6769"/>
                  </a:lnTo>
                  <a:lnTo>
                    <a:pt x="1" y="7162"/>
                  </a:lnTo>
                  <a:lnTo>
                    <a:pt x="1178" y="7783"/>
                  </a:lnTo>
                  <a:lnTo>
                    <a:pt x="2355" y="8410"/>
                  </a:lnTo>
                  <a:lnTo>
                    <a:pt x="3525" y="9044"/>
                  </a:lnTo>
                  <a:lnTo>
                    <a:pt x="4686" y="9685"/>
                  </a:lnTo>
                  <a:lnTo>
                    <a:pt x="5216" y="9972"/>
                  </a:lnTo>
                  <a:lnTo>
                    <a:pt x="5753" y="10253"/>
                  </a:lnTo>
                  <a:lnTo>
                    <a:pt x="6836" y="10827"/>
                  </a:lnTo>
                  <a:lnTo>
                    <a:pt x="7381" y="11113"/>
                  </a:lnTo>
                  <a:lnTo>
                    <a:pt x="7918" y="11400"/>
                  </a:lnTo>
                  <a:lnTo>
                    <a:pt x="8455" y="11701"/>
                  </a:lnTo>
                  <a:lnTo>
                    <a:pt x="8985" y="12001"/>
                  </a:lnTo>
                  <a:lnTo>
                    <a:pt x="9340" y="11681"/>
                  </a:lnTo>
                  <a:lnTo>
                    <a:pt x="9696" y="11354"/>
                  </a:lnTo>
                  <a:lnTo>
                    <a:pt x="10044" y="11020"/>
                  </a:lnTo>
                  <a:lnTo>
                    <a:pt x="10391" y="10686"/>
                  </a:lnTo>
                  <a:lnTo>
                    <a:pt x="10739" y="10353"/>
                  </a:lnTo>
                  <a:lnTo>
                    <a:pt x="11079" y="10012"/>
                  </a:lnTo>
                  <a:lnTo>
                    <a:pt x="11411" y="9672"/>
                  </a:lnTo>
                  <a:lnTo>
                    <a:pt x="11735" y="9331"/>
                  </a:lnTo>
                  <a:lnTo>
                    <a:pt x="12059" y="8978"/>
                  </a:lnTo>
                  <a:lnTo>
                    <a:pt x="12375" y="8631"/>
                  </a:lnTo>
                  <a:lnTo>
                    <a:pt x="12691" y="8277"/>
                  </a:lnTo>
                  <a:lnTo>
                    <a:pt x="12999" y="7923"/>
                  </a:lnTo>
                  <a:lnTo>
                    <a:pt x="13299" y="7563"/>
                  </a:lnTo>
                  <a:lnTo>
                    <a:pt x="13592" y="7202"/>
                  </a:lnTo>
                  <a:lnTo>
                    <a:pt x="13876" y="6835"/>
                  </a:lnTo>
                  <a:lnTo>
                    <a:pt x="14160" y="6468"/>
                  </a:lnTo>
                  <a:lnTo>
                    <a:pt x="13884" y="6361"/>
                  </a:lnTo>
                  <a:lnTo>
                    <a:pt x="13607" y="6268"/>
                  </a:lnTo>
                  <a:lnTo>
                    <a:pt x="13339" y="6168"/>
                  </a:lnTo>
                  <a:lnTo>
                    <a:pt x="13078" y="6061"/>
                  </a:lnTo>
                  <a:lnTo>
                    <a:pt x="12770" y="5934"/>
                  </a:lnTo>
                  <a:lnTo>
                    <a:pt x="12469" y="5801"/>
                  </a:lnTo>
                  <a:lnTo>
                    <a:pt x="12177" y="5667"/>
                  </a:lnTo>
                  <a:lnTo>
                    <a:pt x="11877" y="5521"/>
                  </a:lnTo>
                  <a:lnTo>
                    <a:pt x="11584" y="5380"/>
                  </a:lnTo>
                  <a:lnTo>
                    <a:pt x="11292" y="5227"/>
                  </a:lnTo>
                  <a:lnTo>
                    <a:pt x="11008" y="5073"/>
                  </a:lnTo>
                  <a:lnTo>
                    <a:pt x="10715" y="4913"/>
                  </a:lnTo>
                  <a:lnTo>
                    <a:pt x="10431" y="4753"/>
                  </a:lnTo>
                  <a:lnTo>
                    <a:pt x="10146" y="4586"/>
                  </a:lnTo>
                  <a:lnTo>
                    <a:pt x="9870" y="4413"/>
                  </a:lnTo>
                  <a:lnTo>
                    <a:pt x="9593" y="4232"/>
                  </a:lnTo>
                  <a:lnTo>
                    <a:pt x="9317" y="4059"/>
                  </a:lnTo>
                  <a:lnTo>
                    <a:pt x="9048" y="3872"/>
                  </a:lnTo>
                  <a:lnTo>
                    <a:pt x="8779" y="3685"/>
                  </a:lnTo>
                  <a:lnTo>
                    <a:pt x="8511" y="3492"/>
                  </a:lnTo>
                  <a:lnTo>
                    <a:pt x="8250" y="3298"/>
                  </a:lnTo>
                  <a:lnTo>
                    <a:pt x="7989" y="3104"/>
                  </a:lnTo>
                  <a:lnTo>
                    <a:pt x="7736" y="2898"/>
                  </a:lnTo>
                  <a:lnTo>
                    <a:pt x="7484" y="2697"/>
                  </a:lnTo>
                  <a:lnTo>
                    <a:pt x="7231" y="2490"/>
                  </a:lnTo>
                  <a:lnTo>
                    <a:pt x="6986" y="2277"/>
                  </a:lnTo>
                  <a:lnTo>
                    <a:pt x="6749" y="2063"/>
                  </a:lnTo>
                  <a:lnTo>
                    <a:pt x="6504" y="1843"/>
                  </a:lnTo>
                  <a:lnTo>
                    <a:pt x="6275" y="1623"/>
                  </a:lnTo>
                  <a:lnTo>
                    <a:pt x="6038" y="1403"/>
                  </a:lnTo>
                  <a:lnTo>
                    <a:pt x="5808" y="1176"/>
                  </a:lnTo>
                  <a:lnTo>
                    <a:pt x="5587" y="942"/>
                  </a:lnTo>
                  <a:lnTo>
                    <a:pt x="5366" y="715"/>
                  </a:lnTo>
                  <a:lnTo>
                    <a:pt x="5153" y="481"/>
                  </a:lnTo>
                  <a:lnTo>
                    <a:pt x="4939" y="241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-481625" y="-4125650"/>
              <a:ext cx="447050" cy="300875"/>
            </a:xfrm>
            <a:custGeom>
              <a:avLst/>
              <a:gdLst/>
              <a:ahLst/>
              <a:cxnLst/>
              <a:rect l="l" t="t" r="r" b="b"/>
              <a:pathLst>
                <a:path w="17882" h="12035" extrusionOk="0">
                  <a:moveTo>
                    <a:pt x="9696" y="1"/>
                  </a:moveTo>
                  <a:lnTo>
                    <a:pt x="9174" y="414"/>
                  </a:lnTo>
                  <a:lnTo>
                    <a:pt x="8645" y="821"/>
                  </a:lnTo>
                  <a:lnTo>
                    <a:pt x="8100" y="1222"/>
                  </a:lnTo>
                  <a:lnTo>
                    <a:pt x="7547" y="1609"/>
                  </a:lnTo>
                  <a:lnTo>
                    <a:pt x="6978" y="1989"/>
                  </a:lnTo>
                  <a:lnTo>
                    <a:pt x="6393" y="2363"/>
                  </a:lnTo>
                  <a:lnTo>
                    <a:pt x="5800" y="2730"/>
                  </a:lnTo>
                  <a:lnTo>
                    <a:pt x="5200" y="3084"/>
                  </a:lnTo>
                  <a:lnTo>
                    <a:pt x="4583" y="3431"/>
                  </a:lnTo>
                  <a:lnTo>
                    <a:pt x="3959" y="3765"/>
                  </a:lnTo>
                  <a:lnTo>
                    <a:pt x="3319" y="4098"/>
                  </a:lnTo>
                  <a:lnTo>
                    <a:pt x="2671" y="4412"/>
                  </a:lnTo>
                  <a:lnTo>
                    <a:pt x="2023" y="4726"/>
                  </a:lnTo>
                  <a:lnTo>
                    <a:pt x="1352" y="5026"/>
                  </a:lnTo>
                  <a:lnTo>
                    <a:pt x="680" y="5320"/>
                  </a:lnTo>
                  <a:lnTo>
                    <a:pt x="0" y="5607"/>
                  </a:lnTo>
                  <a:lnTo>
                    <a:pt x="403" y="5907"/>
                  </a:lnTo>
                  <a:lnTo>
                    <a:pt x="806" y="6208"/>
                  </a:lnTo>
                  <a:lnTo>
                    <a:pt x="1194" y="6515"/>
                  </a:lnTo>
                  <a:lnTo>
                    <a:pt x="1581" y="6828"/>
                  </a:lnTo>
                  <a:lnTo>
                    <a:pt x="1960" y="7149"/>
                  </a:lnTo>
                  <a:lnTo>
                    <a:pt x="2339" y="7469"/>
                  </a:lnTo>
                  <a:lnTo>
                    <a:pt x="3082" y="8110"/>
                  </a:lnTo>
                  <a:lnTo>
                    <a:pt x="4109" y="8997"/>
                  </a:lnTo>
                  <a:lnTo>
                    <a:pt x="4647" y="9471"/>
                  </a:lnTo>
                  <a:lnTo>
                    <a:pt x="4907" y="9712"/>
                  </a:lnTo>
                  <a:lnTo>
                    <a:pt x="5168" y="9952"/>
                  </a:lnTo>
                  <a:lnTo>
                    <a:pt x="5429" y="10205"/>
                  </a:lnTo>
                  <a:lnTo>
                    <a:pt x="5682" y="10452"/>
                  </a:lnTo>
                  <a:lnTo>
                    <a:pt x="5927" y="10713"/>
                  </a:lnTo>
                  <a:lnTo>
                    <a:pt x="6156" y="10966"/>
                  </a:lnTo>
                  <a:lnTo>
                    <a:pt x="6377" y="11233"/>
                  </a:lnTo>
                  <a:lnTo>
                    <a:pt x="6583" y="11494"/>
                  </a:lnTo>
                  <a:lnTo>
                    <a:pt x="6772" y="11767"/>
                  </a:lnTo>
                  <a:lnTo>
                    <a:pt x="6954" y="12034"/>
                  </a:lnTo>
                  <a:lnTo>
                    <a:pt x="7697" y="11680"/>
                  </a:lnTo>
                  <a:lnTo>
                    <a:pt x="8432" y="11313"/>
                  </a:lnTo>
                  <a:lnTo>
                    <a:pt x="9159" y="10940"/>
                  </a:lnTo>
                  <a:lnTo>
                    <a:pt x="9878" y="10559"/>
                  </a:lnTo>
                  <a:lnTo>
                    <a:pt x="10597" y="10165"/>
                  </a:lnTo>
                  <a:lnTo>
                    <a:pt x="11300" y="9772"/>
                  </a:lnTo>
                  <a:lnTo>
                    <a:pt x="12003" y="9364"/>
                  </a:lnTo>
                  <a:lnTo>
                    <a:pt x="12691" y="8957"/>
                  </a:lnTo>
                  <a:lnTo>
                    <a:pt x="13370" y="8537"/>
                  </a:lnTo>
                  <a:lnTo>
                    <a:pt x="14042" y="8110"/>
                  </a:lnTo>
                  <a:lnTo>
                    <a:pt x="14705" y="7669"/>
                  </a:lnTo>
                  <a:lnTo>
                    <a:pt x="15361" y="7229"/>
                  </a:lnTo>
                  <a:lnTo>
                    <a:pt x="16009" y="6782"/>
                  </a:lnTo>
                  <a:lnTo>
                    <a:pt x="16641" y="6321"/>
                  </a:lnTo>
                  <a:lnTo>
                    <a:pt x="17266" y="5854"/>
                  </a:lnTo>
                  <a:lnTo>
                    <a:pt x="17882" y="5380"/>
                  </a:lnTo>
                  <a:lnTo>
                    <a:pt x="17353" y="5060"/>
                  </a:lnTo>
                  <a:lnTo>
                    <a:pt x="16831" y="4726"/>
                  </a:lnTo>
                  <a:lnTo>
                    <a:pt x="16310" y="4379"/>
                  </a:lnTo>
                  <a:lnTo>
                    <a:pt x="15796" y="4032"/>
                  </a:lnTo>
                  <a:lnTo>
                    <a:pt x="14777" y="3338"/>
                  </a:lnTo>
                  <a:lnTo>
                    <a:pt x="14271" y="3004"/>
                  </a:lnTo>
                  <a:lnTo>
                    <a:pt x="13765" y="2670"/>
                  </a:lnTo>
                  <a:lnTo>
                    <a:pt x="12738" y="2009"/>
                  </a:lnTo>
                  <a:lnTo>
                    <a:pt x="11719" y="1349"/>
                  </a:lnTo>
                  <a:lnTo>
                    <a:pt x="10707" y="681"/>
                  </a:lnTo>
                  <a:lnTo>
                    <a:pt x="969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-883225" y="-3963475"/>
              <a:ext cx="511850" cy="284025"/>
            </a:xfrm>
            <a:custGeom>
              <a:avLst/>
              <a:gdLst/>
              <a:ahLst/>
              <a:cxnLst/>
              <a:rect l="l" t="t" r="r" b="b"/>
              <a:pathLst>
                <a:path w="20474" h="11361" extrusionOk="0">
                  <a:moveTo>
                    <a:pt x="13789" y="1"/>
                  </a:moveTo>
                  <a:lnTo>
                    <a:pt x="12951" y="288"/>
                  </a:lnTo>
                  <a:lnTo>
                    <a:pt x="12114" y="561"/>
                  </a:lnTo>
                  <a:lnTo>
                    <a:pt x="11268" y="828"/>
                  </a:lnTo>
                  <a:lnTo>
                    <a:pt x="10415" y="1082"/>
                  </a:lnTo>
                  <a:lnTo>
                    <a:pt x="9561" y="1322"/>
                  </a:lnTo>
                  <a:lnTo>
                    <a:pt x="8700" y="1549"/>
                  </a:lnTo>
                  <a:lnTo>
                    <a:pt x="7839" y="1770"/>
                  </a:lnTo>
                  <a:lnTo>
                    <a:pt x="6970" y="1976"/>
                  </a:lnTo>
                  <a:lnTo>
                    <a:pt x="6100" y="2170"/>
                  </a:lnTo>
                  <a:lnTo>
                    <a:pt x="5231" y="2350"/>
                  </a:lnTo>
                  <a:lnTo>
                    <a:pt x="4354" y="2524"/>
                  </a:lnTo>
                  <a:lnTo>
                    <a:pt x="3485" y="2677"/>
                  </a:lnTo>
                  <a:lnTo>
                    <a:pt x="2616" y="2824"/>
                  </a:lnTo>
                  <a:lnTo>
                    <a:pt x="1739" y="2958"/>
                  </a:lnTo>
                  <a:lnTo>
                    <a:pt x="870" y="3084"/>
                  </a:lnTo>
                  <a:lnTo>
                    <a:pt x="0" y="3191"/>
                  </a:lnTo>
                  <a:lnTo>
                    <a:pt x="609" y="4192"/>
                  </a:lnTo>
                  <a:lnTo>
                    <a:pt x="1209" y="5193"/>
                  </a:lnTo>
                  <a:lnTo>
                    <a:pt x="1810" y="6201"/>
                  </a:lnTo>
                  <a:lnTo>
                    <a:pt x="2395" y="7216"/>
                  </a:lnTo>
                  <a:lnTo>
                    <a:pt x="2687" y="7716"/>
                  </a:lnTo>
                  <a:lnTo>
                    <a:pt x="2995" y="8230"/>
                  </a:lnTo>
                  <a:lnTo>
                    <a:pt x="3604" y="9258"/>
                  </a:lnTo>
                  <a:lnTo>
                    <a:pt x="3904" y="9779"/>
                  </a:lnTo>
                  <a:lnTo>
                    <a:pt x="4196" y="10306"/>
                  </a:lnTo>
                  <a:lnTo>
                    <a:pt x="4481" y="10833"/>
                  </a:lnTo>
                  <a:lnTo>
                    <a:pt x="4607" y="11093"/>
                  </a:lnTo>
                  <a:lnTo>
                    <a:pt x="4733" y="11360"/>
                  </a:lnTo>
                  <a:lnTo>
                    <a:pt x="5745" y="11167"/>
                  </a:lnTo>
                  <a:lnTo>
                    <a:pt x="6756" y="10953"/>
                  </a:lnTo>
                  <a:lnTo>
                    <a:pt x="7768" y="10733"/>
                  </a:lnTo>
                  <a:lnTo>
                    <a:pt x="8771" y="10499"/>
                  </a:lnTo>
                  <a:lnTo>
                    <a:pt x="9775" y="10246"/>
                  </a:lnTo>
                  <a:lnTo>
                    <a:pt x="10778" y="9985"/>
                  </a:lnTo>
                  <a:lnTo>
                    <a:pt x="11774" y="9712"/>
                  </a:lnTo>
                  <a:lnTo>
                    <a:pt x="12762" y="9425"/>
                  </a:lnTo>
                  <a:lnTo>
                    <a:pt x="13749" y="9125"/>
                  </a:lnTo>
                  <a:lnTo>
                    <a:pt x="14729" y="8811"/>
                  </a:lnTo>
                  <a:lnTo>
                    <a:pt x="15701" y="8484"/>
                  </a:lnTo>
                  <a:lnTo>
                    <a:pt x="16673" y="8143"/>
                  </a:lnTo>
                  <a:lnTo>
                    <a:pt x="17629" y="7796"/>
                  </a:lnTo>
                  <a:lnTo>
                    <a:pt x="18585" y="7429"/>
                  </a:lnTo>
                  <a:lnTo>
                    <a:pt x="19533" y="7055"/>
                  </a:lnTo>
                  <a:lnTo>
                    <a:pt x="20474" y="6668"/>
                  </a:lnTo>
                  <a:lnTo>
                    <a:pt x="20252" y="6468"/>
                  </a:lnTo>
                  <a:lnTo>
                    <a:pt x="20039" y="6268"/>
                  </a:lnTo>
                  <a:lnTo>
                    <a:pt x="19834" y="6054"/>
                  </a:lnTo>
                  <a:lnTo>
                    <a:pt x="19628" y="5841"/>
                  </a:lnTo>
                  <a:lnTo>
                    <a:pt x="19225" y="5400"/>
                  </a:lnTo>
                  <a:lnTo>
                    <a:pt x="18830" y="4953"/>
                  </a:lnTo>
                  <a:lnTo>
                    <a:pt x="18443" y="4506"/>
                  </a:lnTo>
                  <a:lnTo>
                    <a:pt x="18056" y="4065"/>
                  </a:lnTo>
                  <a:lnTo>
                    <a:pt x="17661" y="3632"/>
                  </a:lnTo>
                  <a:lnTo>
                    <a:pt x="17463" y="3418"/>
                  </a:lnTo>
                  <a:lnTo>
                    <a:pt x="17258" y="3211"/>
                  </a:lnTo>
                  <a:lnTo>
                    <a:pt x="16831" y="2804"/>
                  </a:lnTo>
                  <a:lnTo>
                    <a:pt x="16404" y="2397"/>
                  </a:lnTo>
                  <a:lnTo>
                    <a:pt x="15527" y="1596"/>
                  </a:lnTo>
                  <a:lnTo>
                    <a:pt x="14650" y="802"/>
                  </a:lnTo>
                  <a:lnTo>
                    <a:pt x="14215" y="401"/>
                  </a:lnTo>
                  <a:lnTo>
                    <a:pt x="137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-1222025" y="-3882200"/>
              <a:ext cx="382475" cy="236450"/>
            </a:xfrm>
            <a:custGeom>
              <a:avLst/>
              <a:gdLst/>
              <a:ahLst/>
              <a:cxnLst/>
              <a:rect l="l" t="t" r="r" b="b"/>
              <a:pathLst>
                <a:path w="15299" h="9458" extrusionOk="0">
                  <a:moveTo>
                    <a:pt x="167" y="0"/>
                  </a:moveTo>
                  <a:lnTo>
                    <a:pt x="127" y="1108"/>
                  </a:lnTo>
                  <a:lnTo>
                    <a:pt x="88" y="2216"/>
                  </a:lnTo>
                  <a:lnTo>
                    <a:pt x="48" y="3324"/>
                  </a:lnTo>
                  <a:lnTo>
                    <a:pt x="9" y="4432"/>
                  </a:lnTo>
                  <a:lnTo>
                    <a:pt x="1" y="5006"/>
                  </a:lnTo>
                  <a:lnTo>
                    <a:pt x="1" y="5593"/>
                  </a:lnTo>
                  <a:lnTo>
                    <a:pt x="1" y="6187"/>
                  </a:lnTo>
                  <a:lnTo>
                    <a:pt x="17" y="6795"/>
                  </a:lnTo>
                  <a:lnTo>
                    <a:pt x="48" y="8043"/>
                  </a:lnTo>
                  <a:lnTo>
                    <a:pt x="104" y="9304"/>
                  </a:lnTo>
                  <a:lnTo>
                    <a:pt x="1020" y="9364"/>
                  </a:lnTo>
                  <a:lnTo>
                    <a:pt x="1945" y="9404"/>
                  </a:lnTo>
                  <a:lnTo>
                    <a:pt x="2877" y="9438"/>
                  </a:lnTo>
                  <a:lnTo>
                    <a:pt x="3810" y="9451"/>
                  </a:lnTo>
                  <a:lnTo>
                    <a:pt x="4758" y="9458"/>
                  </a:lnTo>
                  <a:lnTo>
                    <a:pt x="5698" y="9444"/>
                  </a:lnTo>
                  <a:lnTo>
                    <a:pt x="6646" y="9418"/>
                  </a:lnTo>
                  <a:lnTo>
                    <a:pt x="7602" y="9384"/>
                  </a:lnTo>
                  <a:lnTo>
                    <a:pt x="8558" y="9337"/>
                  </a:lnTo>
                  <a:lnTo>
                    <a:pt x="9515" y="9271"/>
                  </a:lnTo>
                  <a:lnTo>
                    <a:pt x="10479" y="9197"/>
                  </a:lnTo>
                  <a:lnTo>
                    <a:pt x="11443" y="9110"/>
                  </a:lnTo>
                  <a:lnTo>
                    <a:pt x="12407" y="9010"/>
                  </a:lnTo>
                  <a:lnTo>
                    <a:pt x="13371" y="8897"/>
                  </a:lnTo>
                  <a:lnTo>
                    <a:pt x="14335" y="8770"/>
                  </a:lnTo>
                  <a:lnTo>
                    <a:pt x="15299" y="8637"/>
                  </a:lnTo>
                  <a:lnTo>
                    <a:pt x="15046" y="8169"/>
                  </a:lnTo>
                  <a:lnTo>
                    <a:pt x="14809" y="7696"/>
                  </a:lnTo>
                  <a:lnTo>
                    <a:pt x="14572" y="7222"/>
                  </a:lnTo>
                  <a:lnTo>
                    <a:pt x="14335" y="6748"/>
                  </a:lnTo>
                  <a:lnTo>
                    <a:pt x="13876" y="5793"/>
                  </a:lnTo>
                  <a:lnTo>
                    <a:pt x="13655" y="5326"/>
                  </a:lnTo>
                  <a:lnTo>
                    <a:pt x="13418" y="4859"/>
                  </a:lnTo>
                  <a:lnTo>
                    <a:pt x="12288" y="2530"/>
                  </a:lnTo>
                  <a:lnTo>
                    <a:pt x="11727" y="1362"/>
                  </a:lnTo>
                  <a:lnTo>
                    <a:pt x="11450" y="774"/>
                  </a:lnTo>
                  <a:lnTo>
                    <a:pt x="11190" y="187"/>
                  </a:lnTo>
                  <a:lnTo>
                    <a:pt x="10494" y="240"/>
                  </a:lnTo>
                  <a:lnTo>
                    <a:pt x="9799" y="287"/>
                  </a:lnTo>
                  <a:lnTo>
                    <a:pt x="9112" y="334"/>
                  </a:lnTo>
                  <a:lnTo>
                    <a:pt x="8432" y="367"/>
                  </a:lnTo>
                  <a:lnTo>
                    <a:pt x="7760" y="394"/>
                  </a:lnTo>
                  <a:lnTo>
                    <a:pt x="7089" y="407"/>
                  </a:lnTo>
                  <a:lnTo>
                    <a:pt x="6425" y="421"/>
                  </a:lnTo>
                  <a:lnTo>
                    <a:pt x="5769" y="427"/>
                  </a:lnTo>
                  <a:lnTo>
                    <a:pt x="5121" y="421"/>
                  </a:lnTo>
                  <a:lnTo>
                    <a:pt x="4473" y="407"/>
                  </a:lnTo>
                  <a:lnTo>
                    <a:pt x="3841" y="394"/>
                  </a:lnTo>
                  <a:lnTo>
                    <a:pt x="3217" y="367"/>
                  </a:lnTo>
                  <a:lnTo>
                    <a:pt x="2593" y="334"/>
                  </a:lnTo>
                  <a:lnTo>
                    <a:pt x="1984" y="287"/>
                  </a:lnTo>
                  <a:lnTo>
                    <a:pt x="1376" y="240"/>
                  </a:lnTo>
                  <a:lnTo>
                    <a:pt x="783" y="187"/>
                  </a:lnTo>
                  <a:lnTo>
                    <a:pt x="617" y="154"/>
                  </a:lnTo>
                  <a:lnTo>
                    <a:pt x="459" y="114"/>
                  </a:lnTo>
                  <a:lnTo>
                    <a:pt x="309" y="60"/>
                  </a:lnTo>
                  <a:lnTo>
                    <a:pt x="238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-1420950" y="-4301350"/>
              <a:ext cx="145025" cy="932250"/>
            </a:xfrm>
            <a:custGeom>
              <a:avLst/>
              <a:gdLst/>
              <a:ahLst/>
              <a:cxnLst/>
              <a:rect l="l" t="t" r="r" b="b"/>
              <a:pathLst>
                <a:path w="5801" h="37290" extrusionOk="0">
                  <a:moveTo>
                    <a:pt x="5801" y="1"/>
                  </a:moveTo>
                  <a:lnTo>
                    <a:pt x="5184" y="47"/>
                  </a:lnTo>
                  <a:lnTo>
                    <a:pt x="4560" y="87"/>
                  </a:lnTo>
                  <a:lnTo>
                    <a:pt x="3936" y="114"/>
                  </a:lnTo>
                  <a:lnTo>
                    <a:pt x="3320" y="134"/>
                  </a:lnTo>
                  <a:lnTo>
                    <a:pt x="2695" y="147"/>
                  </a:lnTo>
                  <a:lnTo>
                    <a:pt x="2079" y="147"/>
                  </a:lnTo>
                  <a:lnTo>
                    <a:pt x="1471" y="141"/>
                  </a:lnTo>
                  <a:lnTo>
                    <a:pt x="862" y="127"/>
                  </a:lnTo>
                  <a:lnTo>
                    <a:pt x="886" y="474"/>
                  </a:lnTo>
                  <a:lnTo>
                    <a:pt x="910" y="815"/>
                  </a:lnTo>
                  <a:lnTo>
                    <a:pt x="933" y="1509"/>
                  </a:lnTo>
                  <a:lnTo>
                    <a:pt x="941" y="2210"/>
                  </a:lnTo>
                  <a:lnTo>
                    <a:pt x="933" y="2911"/>
                  </a:lnTo>
                  <a:lnTo>
                    <a:pt x="918" y="3618"/>
                  </a:lnTo>
                  <a:lnTo>
                    <a:pt x="886" y="4332"/>
                  </a:lnTo>
                  <a:lnTo>
                    <a:pt x="846" y="5046"/>
                  </a:lnTo>
                  <a:lnTo>
                    <a:pt x="799" y="5754"/>
                  </a:lnTo>
                  <a:lnTo>
                    <a:pt x="696" y="7175"/>
                  </a:lnTo>
                  <a:lnTo>
                    <a:pt x="601" y="8570"/>
                  </a:lnTo>
                  <a:lnTo>
                    <a:pt x="554" y="9264"/>
                  </a:lnTo>
                  <a:lnTo>
                    <a:pt x="515" y="9945"/>
                  </a:lnTo>
                  <a:lnTo>
                    <a:pt x="483" y="10613"/>
                  </a:lnTo>
                  <a:lnTo>
                    <a:pt x="467" y="11273"/>
                  </a:lnTo>
                  <a:lnTo>
                    <a:pt x="341" y="17774"/>
                  </a:lnTo>
                  <a:lnTo>
                    <a:pt x="230" y="24281"/>
                  </a:lnTo>
                  <a:lnTo>
                    <a:pt x="1" y="37289"/>
                  </a:lnTo>
                  <a:lnTo>
                    <a:pt x="175" y="37263"/>
                  </a:lnTo>
                  <a:lnTo>
                    <a:pt x="341" y="37236"/>
                  </a:lnTo>
                  <a:lnTo>
                    <a:pt x="499" y="37203"/>
                  </a:lnTo>
                  <a:lnTo>
                    <a:pt x="665" y="37169"/>
                  </a:lnTo>
                  <a:lnTo>
                    <a:pt x="815" y="37129"/>
                  </a:lnTo>
                  <a:lnTo>
                    <a:pt x="973" y="37089"/>
                  </a:lnTo>
                  <a:lnTo>
                    <a:pt x="1115" y="37042"/>
                  </a:lnTo>
                  <a:lnTo>
                    <a:pt x="1265" y="36989"/>
                  </a:lnTo>
                  <a:lnTo>
                    <a:pt x="1407" y="36936"/>
                  </a:lnTo>
                  <a:lnTo>
                    <a:pt x="1550" y="36882"/>
                  </a:lnTo>
                  <a:lnTo>
                    <a:pt x="1684" y="36822"/>
                  </a:lnTo>
                  <a:lnTo>
                    <a:pt x="1818" y="36755"/>
                  </a:lnTo>
                  <a:lnTo>
                    <a:pt x="1945" y="36689"/>
                  </a:lnTo>
                  <a:lnTo>
                    <a:pt x="2071" y="36622"/>
                  </a:lnTo>
                  <a:lnTo>
                    <a:pt x="2198" y="36549"/>
                  </a:lnTo>
                  <a:lnTo>
                    <a:pt x="2316" y="36468"/>
                  </a:lnTo>
                  <a:lnTo>
                    <a:pt x="2553" y="36308"/>
                  </a:lnTo>
                  <a:lnTo>
                    <a:pt x="2774" y="36135"/>
                  </a:lnTo>
                  <a:lnTo>
                    <a:pt x="2980" y="35948"/>
                  </a:lnTo>
                  <a:lnTo>
                    <a:pt x="3177" y="35754"/>
                  </a:lnTo>
                  <a:lnTo>
                    <a:pt x="3367" y="35541"/>
                  </a:lnTo>
                  <a:lnTo>
                    <a:pt x="3549" y="35327"/>
                  </a:lnTo>
                  <a:lnTo>
                    <a:pt x="3715" y="35094"/>
                  </a:lnTo>
                  <a:lnTo>
                    <a:pt x="3873" y="34860"/>
                  </a:lnTo>
                  <a:lnTo>
                    <a:pt x="4015" y="34613"/>
                  </a:lnTo>
                  <a:lnTo>
                    <a:pt x="4157" y="34353"/>
                  </a:lnTo>
                  <a:lnTo>
                    <a:pt x="4284" y="34086"/>
                  </a:lnTo>
                  <a:lnTo>
                    <a:pt x="4402" y="33812"/>
                  </a:lnTo>
                  <a:lnTo>
                    <a:pt x="4513" y="33532"/>
                  </a:lnTo>
                  <a:lnTo>
                    <a:pt x="4616" y="33245"/>
                  </a:lnTo>
                  <a:lnTo>
                    <a:pt x="4710" y="32951"/>
                  </a:lnTo>
                  <a:lnTo>
                    <a:pt x="4797" y="32651"/>
                  </a:lnTo>
                  <a:lnTo>
                    <a:pt x="4876" y="32344"/>
                  </a:lnTo>
                  <a:lnTo>
                    <a:pt x="4947" y="32030"/>
                  </a:lnTo>
                  <a:lnTo>
                    <a:pt x="5011" y="31710"/>
                  </a:lnTo>
                  <a:lnTo>
                    <a:pt x="5074" y="31383"/>
                  </a:lnTo>
                  <a:lnTo>
                    <a:pt x="5129" y="31056"/>
                  </a:lnTo>
                  <a:lnTo>
                    <a:pt x="5169" y="30722"/>
                  </a:lnTo>
                  <a:lnTo>
                    <a:pt x="5208" y="30388"/>
                  </a:lnTo>
                  <a:lnTo>
                    <a:pt x="5248" y="30048"/>
                  </a:lnTo>
                  <a:lnTo>
                    <a:pt x="5279" y="29707"/>
                  </a:lnTo>
                  <a:lnTo>
                    <a:pt x="5303" y="29360"/>
                  </a:lnTo>
                  <a:lnTo>
                    <a:pt x="5335" y="28660"/>
                  </a:lnTo>
                  <a:lnTo>
                    <a:pt x="5358" y="27959"/>
                  </a:lnTo>
                  <a:lnTo>
                    <a:pt x="5358" y="27251"/>
                  </a:lnTo>
                  <a:lnTo>
                    <a:pt x="5350" y="26551"/>
                  </a:lnTo>
                  <a:lnTo>
                    <a:pt x="5335" y="25850"/>
                  </a:lnTo>
                  <a:lnTo>
                    <a:pt x="5311" y="25156"/>
                  </a:lnTo>
                  <a:lnTo>
                    <a:pt x="5279" y="24468"/>
                  </a:lnTo>
                  <a:lnTo>
                    <a:pt x="5216" y="23147"/>
                  </a:lnTo>
                  <a:lnTo>
                    <a:pt x="5153" y="21899"/>
                  </a:lnTo>
                  <a:lnTo>
                    <a:pt x="5129" y="21311"/>
                  </a:lnTo>
                  <a:lnTo>
                    <a:pt x="5113" y="20751"/>
                  </a:lnTo>
                  <a:lnTo>
                    <a:pt x="5105" y="20230"/>
                  </a:lnTo>
                  <a:lnTo>
                    <a:pt x="5113" y="19736"/>
                  </a:lnTo>
                  <a:lnTo>
                    <a:pt x="5271" y="14804"/>
                  </a:lnTo>
                  <a:lnTo>
                    <a:pt x="5429" y="9872"/>
                  </a:lnTo>
                  <a:lnTo>
                    <a:pt x="5516" y="7402"/>
                  </a:lnTo>
                  <a:lnTo>
                    <a:pt x="5603" y="4933"/>
                  </a:lnTo>
                  <a:lnTo>
                    <a:pt x="5698" y="2470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-4844725" y="-4509250"/>
              <a:ext cx="3343225" cy="2465975"/>
            </a:xfrm>
            <a:custGeom>
              <a:avLst/>
              <a:gdLst/>
              <a:ahLst/>
              <a:cxnLst/>
              <a:rect l="l" t="t" r="r" b="b"/>
              <a:pathLst>
                <a:path w="133729" h="98639" extrusionOk="0">
                  <a:moveTo>
                    <a:pt x="25491" y="16880"/>
                  </a:moveTo>
                  <a:lnTo>
                    <a:pt x="25744" y="16886"/>
                  </a:lnTo>
                  <a:lnTo>
                    <a:pt x="25997" y="16900"/>
                  </a:lnTo>
                  <a:lnTo>
                    <a:pt x="26249" y="16926"/>
                  </a:lnTo>
                  <a:lnTo>
                    <a:pt x="26502" y="16960"/>
                  </a:lnTo>
                  <a:lnTo>
                    <a:pt x="26747" y="17006"/>
                  </a:lnTo>
                  <a:lnTo>
                    <a:pt x="26992" y="17060"/>
                  </a:lnTo>
                  <a:lnTo>
                    <a:pt x="27237" y="17120"/>
                  </a:lnTo>
                  <a:lnTo>
                    <a:pt x="27474" y="17193"/>
                  </a:lnTo>
                  <a:lnTo>
                    <a:pt x="27711" y="17273"/>
                  </a:lnTo>
                  <a:lnTo>
                    <a:pt x="27940" y="17367"/>
                  </a:lnTo>
                  <a:lnTo>
                    <a:pt x="28170" y="17467"/>
                  </a:lnTo>
                  <a:lnTo>
                    <a:pt x="28383" y="17574"/>
                  </a:lnTo>
                  <a:lnTo>
                    <a:pt x="28596" y="17694"/>
                  </a:lnTo>
                  <a:lnTo>
                    <a:pt x="28802" y="17821"/>
                  </a:lnTo>
                  <a:lnTo>
                    <a:pt x="28999" y="17961"/>
                  </a:lnTo>
                  <a:lnTo>
                    <a:pt x="29189" y="18108"/>
                  </a:lnTo>
                  <a:lnTo>
                    <a:pt x="29371" y="18261"/>
                  </a:lnTo>
                  <a:lnTo>
                    <a:pt x="29536" y="18421"/>
                  </a:lnTo>
                  <a:lnTo>
                    <a:pt x="29702" y="18595"/>
                  </a:lnTo>
                  <a:lnTo>
                    <a:pt x="29797" y="18715"/>
                  </a:lnTo>
                  <a:lnTo>
                    <a:pt x="29892" y="18828"/>
                  </a:lnTo>
                  <a:lnTo>
                    <a:pt x="29987" y="18949"/>
                  </a:lnTo>
                  <a:lnTo>
                    <a:pt x="30074" y="19069"/>
                  </a:lnTo>
                  <a:lnTo>
                    <a:pt x="30153" y="19196"/>
                  </a:lnTo>
                  <a:lnTo>
                    <a:pt x="30224" y="19316"/>
                  </a:lnTo>
                  <a:lnTo>
                    <a:pt x="30295" y="19442"/>
                  </a:lnTo>
                  <a:lnTo>
                    <a:pt x="30366" y="19569"/>
                  </a:lnTo>
                  <a:lnTo>
                    <a:pt x="30421" y="19696"/>
                  </a:lnTo>
                  <a:lnTo>
                    <a:pt x="30477" y="19823"/>
                  </a:lnTo>
                  <a:lnTo>
                    <a:pt x="30532" y="19950"/>
                  </a:lnTo>
                  <a:lnTo>
                    <a:pt x="30580" y="20077"/>
                  </a:lnTo>
                  <a:lnTo>
                    <a:pt x="30659" y="20337"/>
                  </a:lnTo>
                  <a:lnTo>
                    <a:pt x="30722" y="20604"/>
                  </a:lnTo>
                  <a:lnTo>
                    <a:pt x="30769" y="20864"/>
                  </a:lnTo>
                  <a:lnTo>
                    <a:pt x="30793" y="21131"/>
                  </a:lnTo>
                  <a:lnTo>
                    <a:pt x="30801" y="21398"/>
                  </a:lnTo>
                  <a:lnTo>
                    <a:pt x="30793" y="21665"/>
                  </a:lnTo>
                  <a:lnTo>
                    <a:pt x="30769" y="21925"/>
                  </a:lnTo>
                  <a:lnTo>
                    <a:pt x="30722" y="22192"/>
                  </a:lnTo>
                  <a:lnTo>
                    <a:pt x="30666" y="22453"/>
                  </a:lnTo>
                  <a:lnTo>
                    <a:pt x="30595" y="22713"/>
                  </a:lnTo>
                  <a:lnTo>
                    <a:pt x="30500" y="22966"/>
                  </a:lnTo>
                  <a:lnTo>
                    <a:pt x="30398" y="23213"/>
                  </a:lnTo>
                  <a:lnTo>
                    <a:pt x="30271" y="23460"/>
                  </a:lnTo>
                  <a:lnTo>
                    <a:pt x="30137" y="23701"/>
                  </a:lnTo>
                  <a:lnTo>
                    <a:pt x="29987" y="23934"/>
                  </a:lnTo>
                  <a:lnTo>
                    <a:pt x="29821" y="24161"/>
                  </a:lnTo>
                  <a:lnTo>
                    <a:pt x="29639" y="24381"/>
                  </a:lnTo>
                  <a:lnTo>
                    <a:pt x="29450" y="24595"/>
                  </a:lnTo>
                  <a:lnTo>
                    <a:pt x="29236" y="24802"/>
                  </a:lnTo>
                  <a:lnTo>
                    <a:pt x="29015" y="24995"/>
                  </a:lnTo>
                  <a:lnTo>
                    <a:pt x="28786" y="25182"/>
                  </a:lnTo>
                  <a:lnTo>
                    <a:pt x="28533" y="25356"/>
                  </a:lnTo>
                  <a:lnTo>
                    <a:pt x="28272" y="25523"/>
                  </a:lnTo>
                  <a:lnTo>
                    <a:pt x="28004" y="25676"/>
                  </a:lnTo>
                  <a:lnTo>
                    <a:pt x="27861" y="25743"/>
                  </a:lnTo>
                  <a:lnTo>
                    <a:pt x="27719" y="25816"/>
                  </a:lnTo>
                  <a:lnTo>
                    <a:pt x="27569" y="25876"/>
                  </a:lnTo>
                  <a:lnTo>
                    <a:pt x="27419" y="25943"/>
                  </a:lnTo>
                  <a:lnTo>
                    <a:pt x="27111" y="26057"/>
                  </a:lnTo>
                  <a:lnTo>
                    <a:pt x="26803" y="26150"/>
                  </a:lnTo>
                  <a:lnTo>
                    <a:pt x="26486" y="26237"/>
                  </a:lnTo>
                  <a:lnTo>
                    <a:pt x="26162" y="26304"/>
                  </a:lnTo>
                  <a:lnTo>
                    <a:pt x="25846" y="26364"/>
                  </a:lnTo>
                  <a:lnTo>
                    <a:pt x="25522" y="26404"/>
                  </a:lnTo>
                  <a:lnTo>
                    <a:pt x="25198" y="26430"/>
                  </a:lnTo>
                  <a:lnTo>
                    <a:pt x="24875" y="26444"/>
                  </a:lnTo>
                  <a:lnTo>
                    <a:pt x="24551" y="26444"/>
                  </a:lnTo>
                  <a:lnTo>
                    <a:pt x="24227" y="26430"/>
                  </a:lnTo>
                  <a:lnTo>
                    <a:pt x="23903" y="26404"/>
                  </a:lnTo>
                  <a:lnTo>
                    <a:pt x="23587" y="26357"/>
                  </a:lnTo>
                  <a:lnTo>
                    <a:pt x="23270" y="26304"/>
                  </a:lnTo>
                  <a:lnTo>
                    <a:pt x="22954" y="26237"/>
                  </a:lnTo>
                  <a:lnTo>
                    <a:pt x="22646" y="26163"/>
                  </a:lnTo>
                  <a:lnTo>
                    <a:pt x="22346" y="26070"/>
                  </a:lnTo>
                  <a:lnTo>
                    <a:pt x="22046" y="25963"/>
                  </a:lnTo>
                  <a:lnTo>
                    <a:pt x="21753" y="25850"/>
                  </a:lnTo>
                  <a:lnTo>
                    <a:pt x="21469" y="25723"/>
                  </a:lnTo>
                  <a:lnTo>
                    <a:pt x="21200" y="25583"/>
                  </a:lnTo>
                  <a:lnTo>
                    <a:pt x="20932" y="25429"/>
                  </a:lnTo>
                  <a:lnTo>
                    <a:pt x="20671" y="25269"/>
                  </a:lnTo>
                  <a:lnTo>
                    <a:pt x="20426" y="25096"/>
                  </a:lnTo>
                  <a:lnTo>
                    <a:pt x="20189" y="24909"/>
                  </a:lnTo>
                  <a:lnTo>
                    <a:pt x="19960" y="24708"/>
                  </a:lnTo>
                  <a:lnTo>
                    <a:pt x="19746" y="24502"/>
                  </a:lnTo>
                  <a:lnTo>
                    <a:pt x="19541" y="24288"/>
                  </a:lnTo>
                  <a:lnTo>
                    <a:pt x="19351" y="24061"/>
                  </a:lnTo>
                  <a:lnTo>
                    <a:pt x="19177" y="23821"/>
                  </a:lnTo>
                  <a:lnTo>
                    <a:pt x="19019" y="23574"/>
                  </a:lnTo>
                  <a:lnTo>
                    <a:pt x="18948" y="23440"/>
                  </a:lnTo>
                  <a:lnTo>
                    <a:pt x="18877" y="23314"/>
                  </a:lnTo>
                  <a:lnTo>
                    <a:pt x="18806" y="23180"/>
                  </a:lnTo>
                  <a:lnTo>
                    <a:pt x="18743" y="23047"/>
                  </a:lnTo>
                  <a:lnTo>
                    <a:pt x="18656" y="22826"/>
                  </a:lnTo>
                  <a:lnTo>
                    <a:pt x="18585" y="22599"/>
                  </a:lnTo>
                  <a:lnTo>
                    <a:pt x="18529" y="22372"/>
                  </a:lnTo>
                  <a:lnTo>
                    <a:pt x="18490" y="22146"/>
                  </a:lnTo>
                  <a:lnTo>
                    <a:pt x="18466" y="21919"/>
                  </a:lnTo>
                  <a:lnTo>
                    <a:pt x="18458" y="21692"/>
                  </a:lnTo>
                  <a:lnTo>
                    <a:pt x="18466" y="21465"/>
                  </a:lnTo>
                  <a:lnTo>
                    <a:pt x="18482" y="21238"/>
                  </a:lnTo>
                  <a:lnTo>
                    <a:pt x="18514" y="21011"/>
                  </a:lnTo>
                  <a:lnTo>
                    <a:pt x="18561" y="20791"/>
                  </a:lnTo>
                  <a:lnTo>
                    <a:pt x="18624" y="20570"/>
                  </a:lnTo>
                  <a:lnTo>
                    <a:pt x="18695" y="20357"/>
                  </a:lnTo>
                  <a:lnTo>
                    <a:pt x="18782" y="20143"/>
                  </a:lnTo>
                  <a:lnTo>
                    <a:pt x="18885" y="19936"/>
                  </a:lnTo>
                  <a:lnTo>
                    <a:pt x="18988" y="19736"/>
                  </a:lnTo>
                  <a:lnTo>
                    <a:pt x="19114" y="19536"/>
                  </a:lnTo>
                  <a:lnTo>
                    <a:pt x="19249" y="19349"/>
                  </a:lnTo>
                  <a:lnTo>
                    <a:pt x="19391" y="19162"/>
                  </a:lnTo>
                  <a:lnTo>
                    <a:pt x="19549" y="18989"/>
                  </a:lnTo>
                  <a:lnTo>
                    <a:pt x="19715" y="18822"/>
                  </a:lnTo>
                  <a:lnTo>
                    <a:pt x="19889" y="18668"/>
                  </a:lnTo>
                  <a:lnTo>
                    <a:pt x="20078" y="18515"/>
                  </a:lnTo>
                  <a:lnTo>
                    <a:pt x="20276" y="18381"/>
                  </a:lnTo>
                  <a:lnTo>
                    <a:pt x="20481" y="18254"/>
                  </a:lnTo>
                  <a:lnTo>
                    <a:pt x="20695" y="18134"/>
                  </a:lnTo>
                  <a:lnTo>
                    <a:pt x="20916" y="18034"/>
                  </a:lnTo>
                  <a:lnTo>
                    <a:pt x="21145" y="17941"/>
                  </a:lnTo>
                  <a:lnTo>
                    <a:pt x="21390" y="17867"/>
                  </a:lnTo>
                  <a:lnTo>
                    <a:pt x="21635" y="17801"/>
                  </a:lnTo>
                  <a:lnTo>
                    <a:pt x="21888" y="17754"/>
                  </a:lnTo>
                  <a:lnTo>
                    <a:pt x="22022" y="17734"/>
                  </a:lnTo>
                  <a:lnTo>
                    <a:pt x="22148" y="17714"/>
                  </a:lnTo>
                  <a:lnTo>
                    <a:pt x="22283" y="17707"/>
                  </a:lnTo>
                  <a:lnTo>
                    <a:pt x="22417" y="17701"/>
                  </a:lnTo>
                  <a:lnTo>
                    <a:pt x="22623" y="17574"/>
                  </a:lnTo>
                  <a:lnTo>
                    <a:pt x="22844" y="17460"/>
                  </a:lnTo>
                  <a:lnTo>
                    <a:pt x="23057" y="17360"/>
                  </a:lnTo>
                  <a:lnTo>
                    <a:pt x="23286" y="17267"/>
                  </a:lnTo>
                  <a:lnTo>
                    <a:pt x="23515" y="17187"/>
                  </a:lnTo>
                  <a:lnTo>
                    <a:pt x="23752" y="17113"/>
                  </a:lnTo>
                  <a:lnTo>
                    <a:pt x="23997" y="17053"/>
                  </a:lnTo>
                  <a:lnTo>
                    <a:pt x="24234" y="17000"/>
                  </a:lnTo>
                  <a:lnTo>
                    <a:pt x="24487" y="16953"/>
                  </a:lnTo>
                  <a:lnTo>
                    <a:pt x="24732" y="16920"/>
                  </a:lnTo>
                  <a:lnTo>
                    <a:pt x="24985" y="16900"/>
                  </a:lnTo>
                  <a:lnTo>
                    <a:pt x="25238" y="16886"/>
                  </a:lnTo>
                  <a:lnTo>
                    <a:pt x="25491" y="16880"/>
                  </a:lnTo>
                  <a:close/>
                  <a:moveTo>
                    <a:pt x="114875" y="18121"/>
                  </a:moveTo>
                  <a:lnTo>
                    <a:pt x="115041" y="18128"/>
                  </a:lnTo>
                  <a:lnTo>
                    <a:pt x="115207" y="18141"/>
                  </a:lnTo>
                  <a:lnTo>
                    <a:pt x="115372" y="18161"/>
                  </a:lnTo>
                  <a:lnTo>
                    <a:pt x="115538" y="18181"/>
                  </a:lnTo>
                  <a:lnTo>
                    <a:pt x="115704" y="18208"/>
                  </a:lnTo>
                  <a:lnTo>
                    <a:pt x="115870" y="18241"/>
                  </a:lnTo>
                  <a:lnTo>
                    <a:pt x="116028" y="18281"/>
                  </a:lnTo>
                  <a:lnTo>
                    <a:pt x="116194" y="18321"/>
                  </a:lnTo>
                  <a:lnTo>
                    <a:pt x="116352" y="18375"/>
                  </a:lnTo>
                  <a:lnTo>
                    <a:pt x="116518" y="18428"/>
                  </a:lnTo>
                  <a:lnTo>
                    <a:pt x="116676" y="18488"/>
                  </a:lnTo>
                  <a:lnTo>
                    <a:pt x="116826" y="18548"/>
                  </a:lnTo>
                  <a:lnTo>
                    <a:pt x="116984" y="18615"/>
                  </a:lnTo>
                  <a:lnTo>
                    <a:pt x="117127" y="18688"/>
                  </a:lnTo>
                  <a:lnTo>
                    <a:pt x="117277" y="18762"/>
                  </a:lnTo>
                  <a:lnTo>
                    <a:pt x="117411" y="18842"/>
                  </a:lnTo>
                  <a:lnTo>
                    <a:pt x="117553" y="18922"/>
                  </a:lnTo>
                  <a:lnTo>
                    <a:pt x="117688" y="19009"/>
                  </a:lnTo>
                  <a:lnTo>
                    <a:pt x="117814" y="19102"/>
                  </a:lnTo>
                  <a:lnTo>
                    <a:pt x="117941" y="19196"/>
                  </a:lnTo>
                  <a:lnTo>
                    <a:pt x="118059" y="19289"/>
                  </a:lnTo>
                  <a:lnTo>
                    <a:pt x="118178" y="19389"/>
                  </a:lnTo>
                  <a:lnTo>
                    <a:pt x="118288" y="19489"/>
                  </a:lnTo>
                  <a:lnTo>
                    <a:pt x="118399" y="19596"/>
                  </a:lnTo>
                  <a:lnTo>
                    <a:pt x="118502" y="19703"/>
                  </a:lnTo>
                  <a:lnTo>
                    <a:pt x="118604" y="19816"/>
                  </a:lnTo>
                  <a:lnTo>
                    <a:pt x="118699" y="19930"/>
                  </a:lnTo>
                  <a:lnTo>
                    <a:pt x="118794" y="20043"/>
                  </a:lnTo>
                  <a:lnTo>
                    <a:pt x="118881" y="20163"/>
                  </a:lnTo>
                  <a:lnTo>
                    <a:pt x="118968" y="20283"/>
                  </a:lnTo>
                  <a:lnTo>
                    <a:pt x="119047" y="20404"/>
                  </a:lnTo>
                  <a:lnTo>
                    <a:pt x="119118" y="20524"/>
                  </a:lnTo>
                  <a:lnTo>
                    <a:pt x="119197" y="20651"/>
                  </a:lnTo>
                  <a:lnTo>
                    <a:pt x="119323" y="20911"/>
                  </a:lnTo>
                  <a:lnTo>
                    <a:pt x="119442" y="21171"/>
                  </a:lnTo>
                  <a:lnTo>
                    <a:pt x="119537" y="21438"/>
                  </a:lnTo>
                  <a:lnTo>
                    <a:pt x="119616" y="21712"/>
                  </a:lnTo>
                  <a:lnTo>
                    <a:pt x="119671" y="21985"/>
                  </a:lnTo>
                  <a:lnTo>
                    <a:pt x="119718" y="22266"/>
                  </a:lnTo>
                  <a:lnTo>
                    <a:pt x="119742" y="22546"/>
                  </a:lnTo>
                  <a:lnTo>
                    <a:pt x="119750" y="22826"/>
                  </a:lnTo>
                  <a:lnTo>
                    <a:pt x="119742" y="23107"/>
                  </a:lnTo>
                  <a:lnTo>
                    <a:pt x="119710" y="23387"/>
                  </a:lnTo>
                  <a:lnTo>
                    <a:pt x="119687" y="23527"/>
                  </a:lnTo>
                  <a:lnTo>
                    <a:pt x="119663" y="23661"/>
                  </a:lnTo>
                  <a:lnTo>
                    <a:pt x="119631" y="23801"/>
                  </a:lnTo>
                  <a:lnTo>
                    <a:pt x="119592" y="23941"/>
                  </a:lnTo>
                  <a:lnTo>
                    <a:pt x="119552" y="24074"/>
                  </a:lnTo>
                  <a:lnTo>
                    <a:pt x="119505" y="24208"/>
                  </a:lnTo>
                  <a:lnTo>
                    <a:pt x="119458" y="24341"/>
                  </a:lnTo>
                  <a:lnTo>
                    <a:pt x="119394" y="24475"/>
                  </a:lnTo>
                  <a:lnTo>
                    <a:pt x="119339" y="24608"/>
                  </a:lnTo>
                  <a:lnTo>
                    <a:pt x="119276" y="24735"/>
                  </a:lnTo>
                  <a:lnTo>
                    <a:pt x="119205" y="24862"/>
                  </a:lnTo>
                  <a:lnTo>
                    <a:pt x="119126" y="24989"/>
                  </a:lnTo>
                  <a:lnTo>
                    <a:pt x="119047" y="25116"/>
                  </a:lnTo>
                  <a:lnTo>
                    <a:pt x="118960" y="25236"/>
                  </a:lnTo>
                  <a:lnTo>
                    <a:pt x="118873" y="25356"/>
                  </a:lnTo>
                  <a:lnTo>
                    <a:pt x="118778" y="25476"/>
                  </a:lnTo>
                  <a:lnTo>
                    <a:pt x="118675" y="25589"/>
                  </a:lnTo>
                  <a:lnTo>
                    <a:pt x="118573" y="25703"/>
                  </a:lnTo>
                  <a:lnTo>
                    <a:pt x="118462" y="25816"/>
                  </a:lnTo>
                  <a:lnTo>
                    <a:pt x="118343" y="25923"/>
                  </a:lnTo>
                  <a:lnTo>
                    <a:pt x="118209" y="26037"/>
                  </a:lnTo>
                  <a:lnTo>
                    <a:pt x="118075" y="26143"/>
                  </a:lnTo>
                  <a:lnTo>
                    <a:pt x="117941" y="26250"/>
                  </a:lnTo>
                  <a:lnTo>
                    <a:pt x="117798" y="26350"/>
                  </a:lnTo>
                  <a:lnTo>
                    <a:pt x="117656" y="26450"/>
                  </a:lnTo>
                  <a:lnTo>
                    <a:pt x="117514" y="26544"/>
                  </a:lnTo>
                  <a:lnTo>
                    <a:pt x="117364" y="26631"/>
                  </a:lnTo>
                  <a:lnTo>
                    <a:pt x="117214" y="26717"/>
                  </a:lnTo>
                  <a:lnTo>
                    <a:pt x="117056" y="26797"/>
                  </a:lnTo>
                  <a:lnTo>
                    <a:pt x="116897" y="26871"/>
                  </a:lnTo>
                  <a:lnTo>
                    <a:pt x="116739" y="26944"/>
                  </a:lnTo>
                  <a:lnTo>
                    <a:pt x="116581" y="27011"/>
                  </a:lnTo>
                  <a:lnTo>
                    <a:pt x="116423" y="27078"/>
                  </a:lnTo>
                  <a:lnTo>
                    <a:pt x="116257" y="27138"/>
                  </a:lnTo>
                  <a:lnTo>
                    <a:pt x="116092" y="27191"/>
                  </a:lnTo>
                  <a:lnTo>
                    <a:pt x="115926" y="27245"/>
                  </a:lnTo>
                  <a:lnTo>
                    <a:pt x="115760" y="27291"/>
                  </a:lnTo>
                  <a:lnTo>
                    <a:pt x="115586" y="27331"/>
                  </a:lnTo>
                  <a:lnTo>
                    <a:pt x="115420" y="27371"/>
                  </a:lnTo>
                  <a:lnTo>
                    <a:pt x="115246" y="27411"/>
                  </a:lnTo>
                  <a:lnTo>
                    <a:pt x="115072" y="27438"/>
                  </a:lnTo>
                  <a:lnTo>
                    <a:pt x="114898" y="27472"/>
                  </a:lnTo>
                  <a:lnTo>
                    <a:pt x="114725" y="27492"/>
                  </a:lnTo>
                  <a:lnTo>
                    <a:pt x="114551" y="27512"/>
                  </a:lnTo>
                  <a:lnTo>
                    <a:pt x="114377" y="27525"/>
                  </a:lnTo>
                  <a:lnTo>
                    <a:pt x="114203" y="27538"/>
                  </a:lnTo>
                  <a:lnTo>
                    <a:pt x="114021" y="27545"/>
                  </a:lnTo>
                  <a:lnTo>
                    <a:pt x="113500" y="27545"/>
                  </a:lnTo>
                  <a:lnTo>
                    <a:pt x="113326" y="27532"/>
                  </a:lnTo>
                  <a:lnTo>
                    <a:pt x="113152" y="27518"/>
                  </a:lnTo>
                  <a:lnTo>
                    <a:pt x="112978" y="27505"/>
                  </a:lnTo>
                  <a:lnTo>
                    <a:pt x="112804" y="27485"/>
                  </a:lnTo>
                  <a:lnTo>
                    <a:pt x="112631" y="27458"/>
                  </a:lnTo>
                  <a:lnTo>
                    <a:pt x="112457" y="27432"/>
                  </a:lnTo>
                  <a:lnTo>
                    <a:pt x="112291" y="27398"/>
                  </a:lnTo>
                  <a:lnTo>
                    <a:pt x="112117" y="27358"/>
                  </a:lnTo>
                  <a:lnTo>
                    <a:pt x="111951" y="27318"/>
                  </a:lnTo>
                  <a:lnTo>
                    <a:pt x="111785" y="27271"/>
                  </a:lnTo>
                  <a:lnTo>
                    <a:pt x="111619" y="27225"/>
                  </a:lnTo>
                  <a:lnTo>
                    <a:pt x="111453" y="27171"/>
                  </a:lnTo>
                  <a:lnTo>
                    <a:pt x="111295" y="27118"/>
                  </a:lnTo>
                  <a:lnTo>
                    <a:pt x="111129" y="27058"/>
                  </a:lnTo>
                  <a:lnTo>
                    <a:pt x="110971" y="26991"/>
                  </a:lnTo>
                  <a:lnTo>
                    <a:pt x="110821" y="26924"/>
                  </a:lnTo>
                  <a:lnTo>
                    <a:pt x="110663" y="26851"/>
                  </a:lnTo>
                  <a:lnTo>
                    <a:pt x="110513" y="26771"/>
                  </a:lnTo>
                  <a:lnTo>
                    <a:pt x="110363" y="26691"/>
                  </a:lnTo>
                  <a:lnTo>
                    <a:pt x="110221" y="26611"/>
                  </a:lnTo>
                  <a:lnTo>
                    <a:pt x="110078" y="26524"/>
                  </a:lnTo>
                  <a:lnTo>
                    <a:pt x="109936" y="26430"/>
                  </a:lnTo>
                  <a:lnTo>
                    <a:pt x="109802" y="26337"/>
                  </a:lnTo>
                  <a:lnTo>
                    <a:pt x="109667" y="26237"/>
                  </a:lnTo>
                  <a:lnTo>
                    <a:pt x="109533" y="26130"/>
                  </a:lnTo>
                  <a:lnTo>
                    <a:pt x="109407" y="26023"/>
                  </a:lnTo>
                  <a:lnTo>
                    <a:pt x="109280" y="25910"/>
                  </a:lnTo>
                  <a:lnTo>
                    <a:pt x="109162" y="25796"/>
                  </a:lnTo>
                  <a:lnTo>
                    <a:pt x="109043" y="25676"/>
                  </a:lnTo>
                  <a:lnTo>
                    <a:pt x="108933" y="25556"/>
                  </a:lnTo>
                  <a:lnTo>
                    <a:pt x="108822" y="25429"/>
                  </a:lnTo>
                  <a:lnTo>
                    <a:pt x="108719" y="25296"/>
                  </a:lnTo>
                  <a:lnTo>
                    <a:pt x="108617" y="25162"/>
                  </a:lnTo>
                  <a:lnTo>
                    <a:pt x="108522" y="25022"/>
                  </a:lnTo>
                  <a:lnTo>
                    <a:pt x="108395" y="24829"/>
                  </a:lnTo>
                  <a:lnTo>
                    <a:pt x="108293" y="24628"/>
                  </a:lnTo>
                  <a:lnTo>
                    <a:pt x="108198" y="24428"/>
                  </a:lnTo>
                  <a:lnTo>
                    <a:pt x="108119" y="24221"/>
                  </a:lnTo>
                  <a:lnTo>
                    <a:pt x="108063" y="24014"/>
                  </a:lnTo>
                  <a:lnTo>
                    <a:pt x="108016" y="23801"/>
                  </a:lnTo>
                  <a:lnTo>
                    <a:pt x="107984" y="23587"/>
                  </a:lnTo>
                  <a:lnTo>
                    <a:pt x="107961" y="23374"/>
                  </a:lnTo>
                  <a:lnTo>
                    <a:pt x="107961" y="23160"/>
                  </a:lnTo>
                  <a:lnTo>
                    <a:pt x="107969" y="22946"/>
                  </a:lnTo>
                  <a:lnTo>
                    <a:pt x="107992" y="22740"/>
                  </a:lnTo>
                  <a:lnTo>
                    <a:pt x="108024" y="22526"/>
                  </a:lnTo>
                  <a:lnTo>
                    <a:pt x="108071" y="22319"/>
                  </a:lnTo>
                  <a:lnTo>
                    <a:pt x="108135" y="22112"/>
                  </a:lnTo>
                  <a:lnTo>
                    <a:pt x="108206" y="21912"/>
                  </a:lnTo>
                  <a:lnTo>
                    <a:pt x="108285" y="21712"/>
                  </a:lnTo>
                  <a:lnTo>
                    <a:pt x="108379" y="21518"/>
                  </a:lnTo>
                  <a:lnTo>
                    <a:pt x="108482" y="21325"/>
                  </a:lnTo>
                  <a:lnTo>
                    <a:pt x="108593" y="21144"/>
                  </a:lnTo>
                  <a:lnTo>
                    <a:pt x="108719" y="20964"/>
                  </a:lnTo>
                  <a:lnTo>
                    <a:pt x="108854" y="20797"/>
                  </a:lnTo>
                  <a:lnTo>
                    <a:pt x="108996" y="20631"/>
                  </a:lnTo>
                  <a:lnTo>
                    <a:pt x="109154" y="20477"/>
                  </a:lnTo>
                  <a:lnTo>
                    <a:pt x="109312" y="20330"/>
                  </a:lnTo>
                  <a:lnTo>
                    <a:pt x="109486" y="20190"/>
                  </a:lnTo>
                  <a:lnTo>
                    <a:pt x="109660" y="20063"/>
                  </a:lnTo>
                  <a:lnTo>
                    <a:pt x="109849" y="19943"/>
                  </a:lnTo>
                  <a:lnTo>
                    <a:pt x="110039" y="19836"/>
                  </a:lnTo>
                  <a:lnTo>
                    <a:pt x="110244" y="19743"/>
                  </a:lnTo>
                  <a:lnTo>
                    <a:pt x="110450" y="19656"/>
                  </a:lnTo>
                  <a:lnTo>
                    <a:pt x="110663" y="19589"/>
                  </a:lnTo>
                  <a:lnTo>
                    <a:pt x="110884" y="19529"/>
                  </a:lnTo>
                  <a:lnTo>
                    <a:pt x="111098" y="19356"/>
                  </a:lnTo>
                  <a:lnTo>
                    <a:pt x="111200" y="19269"/>
                  </a:lnTo>
                  <a:lnTo>
                    <a:pt x="111303" y="19196"/>
                  </a:lnTo>
                  <a:lnTo>
                    <a:pt x="111437" y="19102"/>
                  </a:lnTo>
                  <a:lnTo>
                    <a:pt x="111572" y="19015"/>
                  </a:lnTo>
                  <a:lnTo>
                    <a:pt x="111714" y="18929"/>
                  </a:lnTo>
                  <a:lnTo>
                    <a:pt x="111856" y="18848"/>
                  </a:lnTo>
                  <a:lnTo>
                    <a:pt x="111998" y="18768"/>
                  </a:lnTo>
                  <a:lnTo>
                    <a:pt x="112141" y="18695"/>
                  </a:lnTo>
                  <a:lnTo>
                    <a:pt x="112291" y="18628"/>
                  </a:lnTo>
                  <a:lnTo>
                    <a:pt x="112441" y="18562"/>
                  </a:lnTo>
                  <a:lnTo>
                    <a:pt x="112599" y="18501"/>
                  </a:lnTo>
                  <a:lnTo>
                    <a:pt x="112749" y="18448"/>
                  </a:lnTo>
                  <a:lnTo>
                    <a:pt x="112907" y="18395"/>
                  </a:lnTo>
                  <a:lnTo>
                    <a:pt x="113065" y="18348"/>
                  </a:lnTo>
                  <a:lnTo>
                    <a:pt x="113223" y="18301"/>
                  </a:lnTo>
                  <a:lnTo>
                    <a:pt x="113389" y="18268"/>
                  </a:lnTo>
                  <a:lnTo>
                    <a:pt x="113547" y="18228"/>
                  </a:lnTo>
                  <a:lnTo>
                    <a:pt x="113713" y="18201"/>
                  </a:lnTo>
                  <a:lnTo>
                    <a:pt x="113879" y="18174"/>
                  </a:lnTo>
                  <a:lnTo>
                    <a:pt x="114045" y="18154"/>
                  </a:lnTo>
                  <a:lnTo>
                    <a:pt x="114211" y="18141"/>
                  </a:lnTo>
                  <a:lnTo>
                    <a:pt x="114377" y="18128"/>
                  </a:lnTo>
                  <a:lnTo>
                    <a:pt x="114543" y="18121"/>
                  </a:lnTo>
                  <a:close/>
                  <a:moveTo>
                    <a:pt x="47489" y="33725"/>
                  </a:moveTo>
                  <a:lnTo>
                    <a:pt x="50286" y="33739"/>
                  </a:lnTo>
                  <a:lnTo>
                    <a:pt x="53091" y="33752"/>
                  </a:lnTo>
                  <a:lnTo>
                    <a:pt x="55897" y="33779"/>
                  </a:lnTo>
                  <a:lnTo>
                    <a:pt x="58694" y="33799"/>
                  </a:lnTo>
                  <a:lnTo>
                    <a:pt x="61499" y="33832"/>
                  </a:lnTo>
                  <a:lnTo>
                    <a:pt x="64304" y="33865"/>
                  </a:lnTo>
                  <a:lnTo>
                    <a:pt x="67109" y="33905"/>
                  </a:lnTo>
                  <a:lnTo>
                    <a:pt x="69914" y="33952"/>
                  </a:lnTo>
                  <a:lnTo>
                    <a:pt x="72711" y="33999"/>
                  </a:lnTo>
                  <a:lnTo>
                    <a:pt x="78321" y="34106"/>
                  </a:lnTo>
                  <a:lnTo>
                    <a:pt x="83924" y="34233"/>
                  </a:lnTo>
                  <a:lnTo>
                    <a:pt x="89526" y="34366"/>
                  </a:lnTo>
                  <a:lnTo>
                    <a:pt x="95128" y="34513"/>
                  </a:lnTo>
                  <a:lnTo>
                    <a:pt x="100723" y="34666"/>
                  </a:lnTo>
                  <a:lnTo>
                    <a:pt x="106317" y="34833"/>
                  </a:lnTo>
                  <a:lnTo>
                    <a:pt x="111904" y="35007"/>
                  </a:lnTo>
                  <a:lnTo>
                    <a:pt x="112062" y="35013"/>
                  </a:lnTo>
                  <a:lnTo>
                    <a:pt x="112204" y="35033"/>
                  </a:lnTo>
                  <a:lnTo>
                    <a:pt x="112338" y="35067"/>
                  </a:lnTo>
                  <a:lnTo>
                    <a:pt x="112473" y="35100"/>
                  </a:lnTo>
                  <a:lnTo>
                    <a:pt x="112591" y="35147"/>
                  </a:lnTo>
                  <a:lnTo>
                    <a:pt x="112702" y="35200"/>
                  </a:lnTo>
                  <a:lnTo>
                    <a:pt x="112812" y="35260"/>
                  </a:lnTo>
                  <a:lnTo>
                    <a:pt x="112907" y="35320"/>
                  </a:lnTo>
                  <a:lnTo>
                    <a:pt x="112994" y="35394"/>
                  </a:lnTo>
                  <a:lnTo>
                    <a:pt x="113073" y="35474"/>
                  </a:lnTo>
                  <a:lnTo>
                    <a:pt x="113144" y="35554"/>
                  </a:lnTo>
                  <a:lnTo>
                    <a:pt x="113215" y="35641"/>
                  </a:lnTo>
                  <a:lnTo>
                    <a:pt x="113271" y="35728"/>
                  </a:lnTo>
                  <a:lnTo>
                    <a:pt x="113318" y="35821"/>
                  </a:lnTo>
                  <a:lnTo>
                    <a:pt x="113358" y="35914"/>
                  </a:lnTo>
                  <a:lnTo>
                    <a:pt x="113389" y="36015"/>
                  </a:lnTo>
                  <a:lnTo>
                    <a:pt x="113413" y="36115"/>
                  </a:lnTo>
                  <a:lnTo>
                    <a:pt x="113429" y="36215"/>
                  </a:lnTo>
                  <a:lnTo>
                    <a:pt x="113437" y="36315"/>
                  </a:lnTo>
                  <a:lnTo>
                    <a:pt x="113437" y="36422"/>
                  </a:lnTo>
                  <a:lnTo>
                    <a:pt x="113437" y="36522"/>
                  </a:lnTo>
                  <a:lnTo>
                    <a:pt x="113421" y="36622"/>
                  </a:lnTo>
                  <a:lnTo>
                    <a:pt x="113397" y="36722"/>
                  </a:lnTo>
                  <a:lnTo>
                    <a:pt x="113365" y="36822"/>
                  </a:lnTo>
                  <a:lnTo>
                    <a:pt x="113326" y="36916"/>
                  </a:lnTo>
                  <a:lnTo>
                    <a:pt x="113279" y="37009"/>
                  </a:lnTo>
                  <a:lnTo>
                    <a:pt x="113223" y="37096"/>
                  </a:lnTo>
                  <a:lnTo>
                    <a:pt x="113160" y="37183"/>
                  </a:lnTo>
                  <a:lnTo>
                    <a:pt x="113089" y="37263"/>
                  </a:lnTo>
                  <a:lnTo>
                    <a:pt x="113010" y="37336"/>
                  </a:lnTo>
                  <a:lnTo>
                    <a:pt x="112931" y="37409"/>
                  </a:lnTo>
                  <a:lnTo>
                    <a:pt x="112836" y="37476"/>
                  </a:lnTo>
                  <a:lnTo>
                    <a:pt x="112923" y="37650"/>
                  </a:lnTo>
                  <a:lnTo>
                    <a:pt x="113002" y="37830"/>
                  </a:lnTo>
                  <a:lnTo>
                    <a:pt x="113073" y="38017"/>
                  </a:lnTo>
                  <a:lnTo>
                    <a:pt x="113136" y="38204"/>
                  </a:lnTo>
                  <a:lnTo>
                    <a:pt x="113192" y="38397"/>
                  </a:lnTo>
                  <a:lnTo>
                    <a:pt x="113247" y="38591"/>
                  </a:lnTo>
                  <a:lnTo>
                    <a:pt x="113294" y="38791"/>
                  </a:lnTo>
                  <a:lnTo>
                    <a:pt x="113334" y="38998"/>
                  </a:lnTo>
                  <a:lnTo>
                    <a:pt x="113365" y="39198"/>
                  </a:lnTo>
                  <a:lnTo>
                    <a:pt x="113397" y="39405"/>
                  </a:lnTo>
                  <a:lnTo>
                    <a:pt x="113444" y="39826"/>
                  </a:lnTo>
                  <a:lnTo>
                    <a:pt x="113476" y="40253"/>
                  </a:lnTo>
                  <a:lnTo>
                    <a:pt x="113492" y="40680"/>
                  </a:lnTo>
                  <a:lnTo>
                    <a:pt x="113500" y="41107"/>
                  </a:lnTo>
                  <a:lnTo>
                    <a:pt x="113492" y="41534"/>
                  </a:lnTo>
                  <a:lnTo>
                    <a:pt x="113484" y="42368"/>
                  </a:lnTo>
                  <a:lnTo>
                    <a:pt x="113476" y="42776"/>
                  </a:lnTo>
                  <a:lnTo>
                    <a:pt x="113476" y="43163"/>
                  </a:lnTo>
                  <a:lnTo>
                    <a:pt x="113484" y="43543"/>
                  </a:lnTo>
                  <a:lnTo>
                    <a:pt x="113500" y="43903"/>
                  </a:lnTo>
                  <a:lnTo>
                    <a:pt x="113618" y="45966"/>
                  </a:lnTo>
                  <a:lnTo>
                    <a:pt x="113729" y="48041"/>
                  </a:lnTo>
                  <a:lnTo>
                    <a:pt x="113784" y="49076"/>
                  </a:lnTo>
                  <a:lnTo>
                    <a:pt x="113832" y="50117"/>
                  </a:lnTo>
                  <a:lnTo>
                    <a:pt x="113871" y="51152"/>
                  </a:lnTo>
                  <a:lnTo>
                    <a:pt x="113903" y="52193"/>
                  </a:lnTo>
                  <a:lnTo>
                    <a:pt x="113926" y="53234"/>
                  </a:lnTo>
                  <a:lnTo>
                    <a:pt x="113934" y="54268"/>
                  </a:lnTo>
                  <a:lnTo>
                    <a:pt x="113934" y="55310"/>
                  </a:lnTo>
                  <a:lnTo>
                    <a:pt x="113919" y="56344"/>
                  </a:lnTo>
                  <a:lnTo>
                    <a:pt x="113879" y="57379"/>
                  </a:lnTo>
                  <a:lnTo>
                    <a:pt x="113832" y="58413"/>
                  </a:lnTo>
                  <a:lnTo>
                    <a:pt x="113800" y="58934"/>
                  </a:lnTo>
                  <a:lnTo>
                    <a:pt x="113761" y="59448"/>
                  </a:lnTo>
                  <a:lnTo>
                    <a:pt x="113721" y="59968"/>
                  </a:lnTo>
                  <a:lnTo>
                    <a:pt x="113674" y="60482"/>
                  </a:lnTo>
                  <a:lnTo>
                    <a:pt x="113658" y="60596"/>
                  </a:lnTo>
                  <a:lnTo>
                    <a:pt x="113634" y="60702"/>
                  </a:lnTo>
                  <a:lnTo>
                    <a:pt x="113595" y="60803"/>
                  </a:lnTo>
                  <a:lnTo>
                    <a:pt x="113555" y="60889"/>
                  </a:lnTo>
                  <a:lnTo>
                    <a:pt x="113500" y="60969"/>
                  </a:lnTo>
                  <a:lnTo>
                    <a:pt x="113437" y="61043"/>
                  </a:lnTo>
                  <a:lnTo>
                    <a:pt x="113373" y="61110"/>
                  </a:lnTo>
                  <a:lnTo>
                    <a:pt x="113302" y="61170"/>
                  </a:lnTo>
                  <a:lnTo>
                    <a:pt x="113334" y="61303"/>
                  </a:lnTo>
                  <a:lnTo>
                    <a:pt x="113350" y="61437"/>
                  </a:lnTo>
                  <a:lnTo>
                    <a:pt x="113350" y="61570"/>
                  </a:lnTo>
                  <a:lnTo>
                    <a:pt x="113334" y="61710"/>
                  </a:lnTo>
                  <a:lnTo>
                    <a:pt x="113302" y="61844"/>
                  </a:lnTo>
                  <a:lnTo>
                    <a:pt x="113255" y="61971"/>
                  </a:lnTo>
                  <a:lnTo>
                    <a:pt x="113192" y="62097"/>
                  </a:lnTo>
                  <a:lnTo>
                    <a:pt x="113113" y="62217"/>
                  </a:lnTo>
                  <a:lnTo>
                    <a:pt x="113018" y="62331"/>
                  </a:lnTo>
                  <a:lnTo>
                    <a:pt x="112970" y="62384"/>
                  </a:lnTo>
                  <a:lnTo>
                    <a:pt x="112907" y="62438"/>
                  </a:lnTo>
                  <a:lnTo>
                    <a:pt x="112852" y="62484"/>
                  </a:lnTo>
                  <a:lnTo>
                    <a:pt x="112781" y="62531"/>
                  </a:lnTo>
                  <a:lnTo>
                    <a:pt x="112710" y="62578"/>
                  </a:lnTo>
                  <a:lnTo>
                    <a:pt x="112638" y="62618"/>
                  </a:lnTo>
                  <a:lnTo>
                    <a:pt x="112559" y="62658"/>
                  </a:lnTo>
                  <a:lnTo>
                    <a:pt x="112480" y="62691"/>
                  </a:lnTo>
                  <a:lnTo>
                    <a:pt x="112394" y="62718"/>
                  </a:lnTo>
                  <a:lnTo>
                    <a:pt x="112307" y="62745"/>
                  </a:lnTo>
                  <a:lnTo>
                    <a:pt x="112212" y="62771"/>
                  </a:lnTo>
                  <a:lnTo>
                    <a:pt x="112109" y="62791"/>
                  </a:lnTo>
                  <a:lnTo>
                    <a:pt x="112014" y="62805"/>
                  </a:lnTo>
                  <a:lnTo>
                    <a:pt x="111904" y="62818"/>
                  </a:lnTo>
                  <a:lnTo>
                    <a:pt x="110521" y="62925"/>
                  </a:lnTo>
                  <a:lnTo>
                    <a:pt x="109130" y="63032"/>
                  </a:lnTo>
                  <a:lnTo>
                    <a:pt x="107747" y="63132"/>
                  </a:lnTo>
                  <a:lnTo>
                    <a:pt x="106349" y="63232"/>
                  </a:lnTo>
                  <a:lnTo>
                    <a:pt x="104958" y="63319"/>
                  </a:lnTo>
                  <a:lnTo>
                    <a:pt x="103567" y="63405"/>
                  </a:lnTo>
                  <a:lnTo>
                    <a:pt x="102169" y="63492"/>
                  </a:lnTo>
                  <a:lnTo>
                    <a:pt x="100770" y="63572"/>
                  </a:lnTo>
                  <a:lnTo>
                    <a:pt x="99372" y="63646"/>
                  </a:lnTo>
                  <a:lnTo>
                    <a:pt x="97965" y="63719"/>
                  </a:lnTo>
                  <a:lnTo>
                    <a:pt x="95160" y="63846"/>
                  </a:lnTo>
                  <a:lnTo>
                    <a:pt x="92347" y="63959"/>
                  </a:lnTo>
                  <a:lnTo>
                    <a:pt x="89526" y="64060"/>
                  </a:lnTo>
                  <a:lnTo>
                    <a:pt x="86697" y="64146"/>
                  </a:lnTo>
                  <a:lnTo>
                    <a:pt x="83876" y="64220"/>
                  </a:lnTo>
                  <a:lnTo>
                    <a:pt x="81040" y="64280"/>
                  </a:lnTo>
                  <a:lnTo>
                    <a:pt x="78203" y="64333"/>
                  </a:lnTo>
                  <a:lnTo>
                    <a:pt x="75366" y="64367"/>
                  </a:lnTo>
                  <a:lnTo>
                    <a:pt x="72530" y="64393"/>
                  </a:lnTo>
                  <a:lnTo>
                    <a:pt x="69685" y="64413"/>
                  </a:lnTo>
                  <a:lnTo>
                    <a:pt x="66848" y="64420"/>
                  </a:lnTo>
                  <a:lnTo>
                    <a:pt x="64004" y="64413"/>
                  </a:lnTo>
                  <a:lnTo>
                    <a:pt x="61159" y="64407"/>
                  </a:lnTo>
                  <a:lnTo>
                    <a:pt x="58322" y="64387"/>
                  </a:lnTo>
                  <a:lnTo>
                    <a:pt x="55478" y="64360"/>
                  </a:lnTo>
                  <a:lnTo>
                    <a:pt x="52641" y="64327"/>
                  </a:lnTo>
                  <a:lnTo>
                    <a:pt x="49804" y="64293"/>
                  </a:lnTo>
                  <a:lnTo>
                    <a:pt x="46976" y="64246"/>
                  </a:lnTo>
                  <a:lnTo>
                    <a:pt x="44147" y="64200"/>
                  </a:lnTo>
                  <a:lnTo>
                    <a:pt x="38497" y="64100"/>
                  </a:lnTo>
                  <a:lnTo>
                    <a:pt x="32871" y="63979"/>
                  </a:lnTo>
                  <a:lnTo>
                    <a:pt x="21690" y="63733"/>
                  </a:lnTo>
                  <a:lnTo>
                    <a:pt x="21619" y="63773"/>
                  </a:lnTo>
                  <a:lnTo>
                    <a:pt x="21540" y="63806"/>
                  </a:lnTo>
                  <a:lnTo>
                    <a:pt x="21461" y="63839"/>
                  </a:lnTo>
                  <a:lnTo>
                    <a:pt x="21382" y="63853"/>
                  </a:lnTo>
                  <a:lnTo>
                    <a:pt x="21295" y="63866"/>
                  </a:lnTo>
                  <a:lnTo>
                    <a:pt x="21200" y="63873"/>
                  </a:lnTo>
                  <a:lnTo>
                    <a:pt x="21113" y="63866"/>
                  </a:lnTo>
                  <a:lnTo>
                    <a:pt x="21026" y="63859"/>
                  </a:lnTo>
                  <a:lnTo>
                    <a:pt x="20939" y="63839"/>
                  </a:lnTo>
                  <a:lnTo>
                    <a:pt x="20860" y="63813"/>
                  </a:lnTo>
                  <a:lnTo>
                    <a:pt x="20789" y="63779"/>
                  </a:lnTo>
                  <a:lnTo>
                    <a:pt x="20718" y="63733"/>
                  </a:lnTo>
                  <a:lnTo>
                    <a:pt x="20655" y="63686"/>
                  </a:lnTo>
                  <a:lnTo>
                    <a:pt x="20600" y="63626"/>
                  </a:lnTo>
                  <a:lnTo>
                    <a:pt x="20552" y="63566"/>
                  </a:lnTo>
                  <a:lnTo>
                    <a:pt x="20513" y="63492"/>
                  </a:lnTo>
                  <a:lnTo>
                    <a:pt x="20465" y="63446"/>
                  </a:lnTo>
                  <a:lnTo>
                    <a:pt x="20418" y="63392"/>
                  </a:lnTo>
                  <a:lnTo>
                    <a:pt x="20378" y="63339"/>
                  </a:lnTo>
                  <a:lnTo>
                    <a:pt x="20347" y="63285"/>
                  </a:lnTo>
                  <a:lnTo>
                    <a:pt x="20315" y="63232"/>
                  </a:lnTo>
                  <a:lnTo>
                    <a:pt x="20292" y="63172"/>
                  </a:lnTo>
                  <a:lnTo>
                    <a:pt x="20276" y="63112"/>
                  </a:lnTo>
                  <a:lnTo>
                    <a:pt x="20260" y="63052"/>
                  </a:lnTo>
                  <a:lnTo>
                    <a:pt x="20252" y="62992"/>
                  </a:lnTo>
                  <a:lnTo>
                    <a:pt x="20252" y="62925"/>
                  </a:lnTo>
                  <a:lnTo>
                    <a:pt x="20252" y="62865"/>
                  </a:lnTo>
                  <a:lnTo>
                    <a:pt x="20260" y="62798"/>
                  </a:lnTo>
                  <a:lnTo>
                    <a:pt x="20276" y="62738"/>
                  </a:lnTo>
                  <a:lnTo>
                    <a:pt x="20292" y="62678"/>
                  </a:lnTo>
                  <a:lnTo>
                    <a:pt x="20315" y="62618"/>
                  </a:lnTo>
                  <a:lnTo>
                    <a:pt x="20339" y="62558"/>
                  </a:lnTo>
                  <a:lnTo>
                    <a:pt x="20189" y="61730"/>
                  </a:lnTo>
                  <a:lnTo>
                    <a:pt x="20054" y="60896"/>
                  </a:lnTo>
                  <a:lnTo>
                    <a:pt x="19928" y="60055"/>
                  </a:lnTo>
                  <a:lnTo>
                    <a:pt x="19817" y="59207"/>
                  </a:lnTo>
                  <a:lnTo>
                    <a:pt x="19715" y="58353"/>
                  </a:lnTo>
                  <a:lnTo>
                    <a:pt x="19620" y="57499"/>
                  </a:lnTo>
                  <a:lnTo>
                    <a:pt x="19541" y="56631"/>
                  </a:lnTo>
                  <a:lnTo>
                    <a:pt x="19470" y="55764"/>
                  </a:lnTo>
                  <a:lnTo>
                    <a:pt x="19414" y="54889"/>
                  </a:lnTo>
                  <a:lnTo>
                    <a:pt x="19367" y="54015"/>
                  </a:lnTo>
                  <a:lnTo>
                    <a:pt x="19328" y="53134"/>
                  </a:lnTo>
                  <a:lnTo>
                    <a:pt x="19296" y="52253"/>
                  </a:lnTo>
                  <a:lnTo>
                    <a:pt x="19280" y="51372"/>
                  </a:lnTo>
                  <a:lnTo>
                    <a:pt x="19264" y="50491"/>
                  </a:lnTo>
                  <a:lnTo>
                    <a:pt x="19264" y="49603"/>
                  </a:lnTo>
                  <a:lnTo>
                    <a:pt x="19280" y="48716"/>
                  </a:lnTo>
                  <a:lnTo>
                    <a:pt x="19296" y="47835"/>
                  </a:lnTo>
                  <a:lnTo>
                    <a:pt x="19328" y="46947"/>
                  </a:lnTo>
                  <a:lnTo>
                    <a:pt x="19359" y="46066"/>
                  </a:lnTo>
                  <a:lnTo>
                    <a:pt x="19407" y="45185"/>
                  </a:lnTo>
                  <a:lnTo>
                    <a:pt x="19462" y="44304"/>
                  </a:lnTo>
                  <a:lnTo>
                    <a:pt x="19525" y="43430"/>
                  </a:lnTo>
                  <a:lnTo>
                    <a:pt x="19596" y="42555"/>
                  </a:lnTo>
                  <a:lnTo>
                    <a:pt x="19683" y="41688"/>
                  </a:lnTo>
                  <a:lnTo>
                    <a:pt x="19770" y="40827"/>
                  </a:lnTo>
                  <a:lnTo>
                    <a:pt x="19865" y="39966"/>
                  </a:lnTo>
                  <a:lnTo>
                    <a:pt x="19968" y="39111"/>
                  </a:lnTo>
                  <a:lnTo>
                    <a:pt x="20078" y="38264"/>
                  </a:lnTo>
                  <a:lnTo>
                    <a:pt x="20205" y="37423"/>
                  </a:lnTo>
                  <a:lnTo>
                    <a:pt x="20331" y="36595"/>
                  </a:lnTo>
                  <a:lnTo>
                    <a:pt x="20465" y="35768"/>
                  </a:lnTo>
                  <a:lnTo>
                    <a:pt x="20608" y="34947"/>
                  </a:lnTo>
                  <a:lnTo>
                    <a:pt x="20623" y="34860"/>
                  </a:lnTo>
                  <a:lnTo>
                    <a:pt x="20655" y="34773"/>
                  </a:lnTo>
                  <a:lnTo>
                    <a:pt x="20687" y="34693"/>
                  </a:lnTo>
                  <a:lnTo>
                    <a:pt x="20726" y="34620"/>
                  </a:lnTo>
                  <a:lnTo>
                    <a:pt x="20774" y="34553"/>
                  </a:lnTo>
                  <a:lnTo>
                    <a:pt x="20821" y="34493"/>
                  </a:lnTo>
                  <a:lnTo>
                    <a:pt x="20876" y="34439"/>
                  </a:lnTo>
                  <a:lnTo>
                    <a:pt x="20939" y="34386"/>
                  </a:lnTo>
                  <a:lnTo>
                    <a:pt x="21003" y="34346"/>
                  </a:lnTo>
                  <a:lnTo>
                    <a:pt x="21074" y="34306"/>
                  </a:lnTo>
                  <a:lnTo>
                    <a:pt x="21145" y="34273"/>
                  </a:lnTo>
                  <a:lnTo>
                    <a:pt x="21224" y="34239"/>
                  </a:lnTo>
                  <a:lnTo>
                    <a:pt x="21303" y="34213"/>
                  </a:lnTo>
                  <a:lnTo>
                    <a:pt x="21382" y="34192"/>
                  </a:lnTo>
                  <a:lnTo>
                    <a:pt x="21469" y="34179"/>
                  </a:lnTo>
                  <a:lnTo>
                    <a:pt x="21556" y="34166"/>
                  </a:lnTo>
                  <a:lnTo>
                    <a:pt x="21619" y="34112"/>
                  </a:lnTo>
                  <a:lnTo>
                    <a:pt x="21690" y="34059"/>
                  </a:lnTo>
                  <a:lnTo>
                    <a:pt x="21777" y="34019"/>
                  </a:lnTo>
                  <a:lnTo>
                    <a:pt x="21864" y="33979"/>
                  </a:lnTo>
                  <a:lnTo>
                    <a:pt x="21967" y="33946"/>
                  </a:lnTo>
                  <a:lnTo>
                    <a:pt x="22069" y="33926"/>
                  </a:lnTo>
                  <a:lnTo>
                    <a:pt x="22188" y="33905"/>
                  </a:lnTo>
                  <a:lnTo>
                    <a:pt x="22306" y="33905"/>
                  </a:lnTo>
                  <a:lnTo>
                    <a:pt x="25104" y="33859"/>
                  </a:lnTo>
                  <a:lnTo>
                    <a:pt x="27893" y="33819"/>
                  </a:lnTo>
                  <a:lnTo>
                    <a:pt x="30690" y="33785"/>
                  </a:lnTo>
                  <a:lnTo>
                    <a:pt x="33487" y="33759"/>
                  </a:lnTo>
                  <a:lnTo>
                    <a:pt x="36285" y="33745"/>
                  </a:lnTo>
                  <a:lnTo>
                    <a:pt x="39082" y="33732"/>
                  </a:lnTo>
                  <a:lnTo>
                    <a:pt x="41887" y="33725"/>
                  </a:lnTo>
                  <a:close/>
                  <a:moveTo>
                    <a:pt x="62044" y="1"/>
                  </a:moveTo>
                  <a:lnTo>
                    <a:pt x="58796" y="14"/>
                  </a:lnTo>
                  <a:lnTo>
                    <a:pt x="55280" y="34"/>
                  </a:lnTo>
                  <a:lnTo>
                    <a:pt x="51764" y="67"/>
                  </a:lnTo>
                  <a:lnTo>
                    <a:pt x="48240" y="107"/>
                  </a:lnTo>
                  <a:lnTo>
                    <a:pt x="44724" y="154"/>
                  </a:lnTo>
                  <a:lnTo>
                    <a:pt x="41215" y="207"/>
                  </a:lnTo>
                  <a:lnTo>
                    <a:pt x="37699" y="274"/>
                  </a:lnTo>
                  <a:lnTo>
                    <a:pt x="34183" y="348"/>
                  </a:lnTo>
                  <a:lnTo>
                    <a:pt x="30674" y="428"/>
                  </a:lnTo>
                  <a:lnTo>
                    <a:pt x="29845" y="441"/>
                  </a:lnTo>
                  <a:lnTo>
                    <a:pt x="28975" y="441"/>
                  </a:lnTo>
                  <a:lnTo>
                    <a:pt x="28067" y="434"/>
                  </a:lnTo>
                  <a:lnTo>
                    <a:pt x="27126" y="421"/>
                  </a:lnTo>
                  <a:lnTo>
                    <a:pt x="25159" y="381"/>
                  </a:lnTo>
                  <a:lnTo>
                    <a:pt x="23112" y="341"/>
                  </a:lnTo>
                  <a:lnTo>
                    <a:pt x="22062" y="328"/>
                  </a:lnTo>
                  <a:lnTo>
                    <a:pt x="20995" y="321"/>
                  </a:lnTo>
                  <a:lnTo>
                    <a:pt x="19928" y="328"/>
                  </a:lnTo>
                  <a:lnTo>
                    <a:pt x="18853" y="348"/>
                  </a:lnTo>
                  <a:lnTo>
                    <a:pt x="18316" y="361"/>
                  </a:lnTo>
                  <a:lnTo>
                    <a:pt x="17779" y="374"/>
                  </a:lnTo>
                  <a:lnTo>
                    <a:pt x="17241" y="401"/>
                  </a:lnTo>
                  <a:lnTo>
                    <a:pt x="16704" y="428"/>
                  </a:lnTo>
                  <a:lnTo>
                    <a:pt x="16167" y="461"/>
                  </a:lnTo>
                  <a:lnTo>
                    <a:pt x="15637" y="494"/>
                  </a:lnTo>
                  <a:lnTo>
                    <a:pt x="15108" y="534"/>
                  </a:lnTo>
                  <a:lnTo>
                    <a:pt x="14579" y="588"/>
                  </a:lnTo>
                  <a:lnTo>
                    <a:pt x="14057" y="641"/>
                  </a:lnTo>
                  <a:lnTo>
                    <a:pt x="13536" y="701"/>
                  </a:lnTo>
                  <a:lnTo>
                    <a:pt x="13014" y="768"/>
                  </a:lnTo>
                  <a:lnTo>
                    <a:pt x="12508" y="841"/>
                  </a:lnTo>
                  <a:lnTo>
                    <a:pt x="12003" y="922"/>
                  </a:lnTo>
                  <a:lnTo>
                    <a:pt x="11497" y="1008"/>
                  </a:lnTo>
                  <a:lnTo>
                    <a:pt x="11007" y="1108"/>
                  </a:lnTo>
                  <a:lnTo>
                    <a:pt x="10517" y="1215"/>
                  </a:lnTo>
                  <a:lnTo>
                    <a:pt x="10035" y="1329"/>
                  </a:lnTo>
                  <a:lnTo>
                    <a:pt x="9561" y="1449"/>
                  </a:lnTo>
                  <a:lnTo>
                    <a:pt x="9095" y="1582"/>
                  </a:lnTo>
                  <a:lnTo>
                    <a:pt x="8637" y="1722"/>
                  </a:lnTo>
                  <a:lnTo>
                    <a:pt x="8186" y="1869"/>
                  </a:lnTo>
                  <a:lnTo>
                    <a:pt x="7752" y="2029"/>
                  </a:lnTo>
                  <a:lnTo>
                    <a:pt x="7317" y="2203"/>
                  </a:lnTo>
                  <a:lnTo>
                    <a:pt x="6898" y="2383"/>
                  </a:lnTo>
                  <a:lnTo>
                    <a:pt x="6487" y="2570"/>
                  </a:lnTo>
                  <a:lnTo>
                    <a:pt x="6084" y="2777"/>
                  </a:lnTo>
                  <a:lnTo>
                    <a:pt x="5697" y="2991"/>
                  </a:lnTo>
                  <a:lnTo>
                    <a:pt x="5326" y="3218"/>
                  </a:lnTo>
                  <a:lnTo>
                    <a:pt x="5136" y="3331"/>
                  </a:lnTo>
                  <a:lnTo>
                    <a:pt x="4954" y="3451"/>
                  </a:lnTo>
                  <a:lnTo>
                    <a:pt x="4781" y="3578"/>
                  </a:lnTo>
                  <a:lnTo>
                    <a:pt x="4607" y="3705"/>
                  </a:lnTo>
                  <a:lnTo>
                    <a:pt x="4433" y="3832"/>
                  </a:lnTo>
                  <a:lnTo>
                    <a:pt x="4267" y="3965"/>
                  </a:lnTo>
                  <a:lnTo>
                    <a:pt x="4101" y="4105"/>
                  </a:lnTo>
                  <a:lnTo>
                    <a:pt x="3943" y="4245"/>
                  </a:lnTo>
                  <a:lnTo>
                    <a:pt x="3785" y="4385"/>
                  </a:lnTo>
                  <a:lnTo>
                    <a:pt x="3635" y="4532"/>
                  </a:lnTo>
                  <a:lnTo>
                    <a:pt x="3485" y="4679"/>
                  </a:lnTo>
                  <a:lnTo>
                    <a:pt x="3335" y="4833"/>
                  </a:lnTo>
                  <a:lnTo>
                    <a:pt x="3192" y="4993"/>
                  </a:lnTo>
                  <a:lnTo>
                    <a:pt x="3050" y="5153"/>
                  </a:lnTo>
                  <a:lnTo>
                    <a:pt x="2916" y="5313"/>
                  </a:lnTo>
                  <a:lnTo>
                    <a:pt x="2789" y="5480"/>
                  </a:lnTo>
                  <a:lnTo>
                    <a:pt x="2663" y="5654"/>
                  </a:lnTo>
                  <a:lnTo>
                    <a:pt x="2536" y="5827"/>
                  </a:lnTo>
                  <a:lnTo>
                    <a:pt x="2418" y="6007"/>
                  </a:lnTo>
                  <a:lnTo>
                    <a:pt x="2299" y="6188"/>
                  </a:lnTo>
                  <a:lnTo>
                    <a:pt x="2189" y="6374"/>
                  </a:lnTo>
                  <a:lnTo>
                    <a:pt x="2086" y="6561"/>
                  </a:lnTo>
                  <a:lnTo>
                    <a:pt x="1983" y="6755"/>
                  </a:lnTo>
                  <a:lnTo>
                    <a:pt x="1889" y="6948"/>
                  </a:lnTo>
                  <a:lnTo>
                    <a:pt x="1881" y="6968"/>
                  </a:lnTo>
                  <a:lnTo>
                    <a:pt x="1873" y="6975"/>
                  </a:lnTo>
                  <a:lnTo>
                    <a:pt x="1865" y="6988"/>
                  </a:lnTo>
                  <a:lnTo>
                    <a:pt x="1920" y="7055"/>
                  </a:lnTo>
                  <a:lnTo>
                    <a:pt x="1975" y="7129"/>
                  </a:lnTo>
                  <a:lnTo>
                    <a:pt x="2023" y="7202"/>
                  </a:lnTo>
                  <a:lnTo>
                    <a:pt x="2062" y="7275"/>
                  </a:lnTo>
                  <a:lnTo>
                    <a:pt x="2102" y="7349"/>
                  </a:lnTo>
                  <a:lnTo>
                    <a:pt x="2133" y="7429"/>
                  </a:lnTo>
                  <a:lnTo>
                    <a:pt x="2157" y="7509"/>
                  </a:lnTo>
                  <a:lnTo>
                    <a:pt x="2181" y="7589"/>
                  </a:lnTo>
                  <a:lnTo>
                    <a:pt x="2197" y="7669"/>
                  </a:lnTo>
                  <a:lnTo>
                    <a:pt x="2205" y="7749"/>
                  </a:lnTo>
                  <a:lnTo>
                    <a:pt x="2212" y="7829"/>
                  </a:lnTo>
                  <a:lnTo>
                    <a:pt x="2212" y="7909"/>
                  </a:lnTo>
                  <a:lnTo>
                    <a:pt x="2205" y="7990"/>
                  </a:lnTo>
                  <a:lnTo>
                    <a:pt x="2197" y="8070"/>
                  </a:lnTo>
                  <a:lnTo>
                    <a:pt x="2181" y="8150"/>
                  </a:lnTo>
                  <a:lnTo>
                    <a:pt x="2165" y="8223"/>
                  </a:lnTo>
                  <a:lnTo>
                    <a:pt x="2141" y="8303"/>
                  </a:lnTo>
                  <a:lnTo>
                    <a:pt x="2110" y="8377"/>
                  </a:lnTo>
                  <a:lnTo>
                    <a:pt x="2070" y="8450"/>
                  </a:lnTo>
                  <a:lnTo>
                    <a:pt x="2031" y="8517"/>
                  </a:lnTo>
                  <a:lnTo>
                    <a:pt x="1991" y="8584"/>
                  </a:lnTo>
                  <a:lnTo>
                    <a:pt x="1936" y="8650"/>
                  </a:lnTo>
                  <a:lnTo>
                    <a:pt x="1881" y="8710"/>
                  </a:lnTo>
                  <a:lnTo>
                    <a:pt x="1825" y="8770"/>
                  </a:lnTo>
                  <a:lnTo>
                    <a:pt x="1754" y="8824"/>
                  </a:lnTo>
                  <a:lnTo>
                    <a:pt x="1683" y="8871"/>
                  </a:lnTo>
                  <a:lnTo>
                    <a:pt x="1612" y="8917"/>
                  </a:lnTo>
                  <a:lnTo>
                    <a:pt x="1525" y="8964"/>
                  </a:lnTo>
                  <a:lnTo>
                    <a:pt x="1446" y="8997"/>
                  </a:lnTo>
                  <a:lnTo>
                    <a:pt x="1351" y="9031"/>
                  </a:lnTo>
                  <a:lnTo>
                    <a:pt x="1256" y="9057"/>
                  </a:lnTo>
                  <a:lnTo>
                    <a:pt x="1154" y="9084"/>
                  </a:lnTo>
                  <a:lnTo>
                    <a:pt x="1098" y="9344"/>
                  </a:lnTo>
                  <a:lnTo>
                    <a:pt x="1043" y="9611"/>
                  </a:lnTo>
                  <a:lnTo>
                    <a:pt x="940" y="10159"/>
                  </a:lnTo>
                  <a:lnTo>
                    <a:pt x="861" y="10719"/>
                  </a:lnTo>
                  <a:lnTo>
                    <a:pt x="790" y="11293"/>
                  </a:lnTo>
                  <a:lnTo>
                    <a:pt x="735" y="11881"/>
                  </a:lnTo>
                  <a:lnTo>
                    <a:pt x="695" y="12481"/>
                  </a:lnTo>
                  <a:lnTo>
                    <a:pt x="672" y="13095"/>
                  </a:lnTo>
                  <a:lnTo>
                    <a:pt x="648" y="13716"/>
                  </a:lnTo>
                  <a:lnTo>
                    <a:pt x="640" y="14343"/>
                  </a:lnTo>
                  <a:lnTo>
                    <a:pt x="640" y="14977"/>
                  </a:lnTo>
                  <a:lnTo>
                    <a:pt x="656" y="15625"/>
                  </a:lnTo>
                  <a:lnTo>
                    <a:pt x="672" y="16266"/>
                  </a:lnTo>
                  <a:lnTo>
                    <a:pt x="695" y="16920"/>
                  </a:lnTo>
                  <a:lnTo>
                    <a:pt x="727" y="17567"/>
                  </a:lnTo>
                  <a:lnTo>
                    <a:pt x="806" y="18875"/>
                  </a:lnTo>
                  <a:lnTo>
                    <a:pt x="893" y="20170"/>
                  </a:lnTo>
                  <a:lnTo>
                    <a:pt x="988" y="21451"/>
                  </a:lnTo>
                  <a:lnTo>
                    <a:pt x="1083" y="22706"/>
                  </a:lnTo>
                  <a:lnTo>
                    <a:pt x="1177" y="23928"/>
                  </a:lnTo>
                  <a:lnTo>
                    <a:pt x="1256" y="25102"/>
                  </a:lnTo>
                  <a:lnTo>
                    <a:pt x="1280" y="25670"/>
                  </a:lnTo>
                  <a:lnTo>
                    <a:pt x="1312" y="26223"/>
                  </a:lnTo>
                  <a:lnTo>
                    <a:pt x="1327" y="26757"/>
                  </a:lnTo>
                  <a:lnTo>
                    <a:pt x="1335" y="27278"/>
                  </a:lnTo>
                  <a:lnTo>
                    <a:pt x="1335" y="27779"/>
                  </a:lnTo>
                  <a:lnTo>
                    <a:pt x="1327" y="28259"/>
                  </a:lnTo>
                  <a:lnTo>
                    <a:pt x="1193" y="33585"/>
                  </a:lnTo>
                  <a:lnTo>
                    <a:pt x="1043" y="38904"/>
                  </a:lnTo>
                  <a:lnTo>
                    <a:pt x="893" y="44224"/>
                  </a:lnTo>
                  <a:lnTo>
                    <a:pt x="759" y="49550"/>
                  </a:lnTo>
                  <a:lnTo>
                    <a:pt x="680" y="52099"/>
                  </a:lnTo>
                  <a:lnTo>
                    <a:pt x="585" y="54656"/>
                  </a:lnTo>
                  <a:lnTo>
                    <a:pt x="371" y="59781"/>
                  </a:lnTo>
                  <a:lnTo>
                    <a:pt x="269" y="62351"/>
                  </a:lnTo>
                  <a:lnTo>
                    <a:pt x="174" y="64927"/>
                  </a:lnTo>
                  <a:lnTo>
                    <a:pt x="95" y="67497"/>
                  </a:lnTo>
                  <a:lnTo>
                    <a:pt x="63" y="68785"/>
                  </a:lnTo>
                  <a:lnTo>
                    <a:pt x="40" y="70073"/>
                  </a:lnTo>
                  <a:lnTo>
                    <a:pt x="16" y="71361"/>
                  </a:lnTo>
                  <a:lnTo>
                    <a:pt x="8" y="72643"/>
                  </a:lnTo>
                  <a:lnTo>
                    <a:pt x="0" y="73931"/>
                  </a:lnTo>
                  <a:lnTo>
                    <a:pt x="8" y="75212"/>
                  </a:lnTo>
                  <a:lnTo>
                    <a:pt x="24" y="76500"/>
                  </a:lnTo>
                  <a:lnTo>
                    <a:pt x="47" y="77782"/>
                  </a:lnTo>
                  <a:lnTo>
                    <a:pt x="79" y="79070"/>
                  </a:lnTo>
                  <a:lnTo>
                    <a:pt x="126" y="80351"/>
                  </a:lnTo>
                  <a:lnTo>
                    <a:pt x="182" y="81626"/>
                  </a:lnTo>
                  <a:lnTo>
                    <a:pt x="253" y="82908"/>
                  </a:lnTo>
                  <a:lnTo>
                    <a:pt x="340" y="84189"/>
                  </a:lnTo>
                  <a:lnTo>
                    <a:pt x="442" y="85464"/>
                  </a:lnTo>
                  <a:lnTo>
                    <a:pt x="553" y="86738"/>
                  </a:lnTo>
                  <a:lnTo>
                    <a:pt x="687" y="88013"/>
                  </a:lnTo>
                  <a:lnTo>
                    <a:pt x="838" y="89281"/>
                  </a:lnTo>
                  <a:lnTo>
                    <a:pt x="996" y="90556"/>
                  </a:lnTo>
                  <a:lnTo>
                    <a:pt x="1075" y="91090"/>
                  </a:lnTo>
                  <a:lnTo>
                    <a:pt x="1162" y="91604"/>
                  </a:lnTo>
                  <a:lnTo>
                    <a:pt x="1256" y="92085"/>
                  </a:lnTo>
                  <a:lnTo>
                    <a:pt x="1367" y="92538"/>
                  </a:lnTo>
                  <a:lnTo>
                    <a:pt x="1478" y="92966"/>
                  </a:lnTo>
                  <a:lnTo>
                    <a:pt x="1604" y="93373"/>
                  </a:lnTo>
                  <a:lnTo>
                    <a:pt x="1675" y="93566"/>
                  </a:lnTo>
                  <a:lnTo>
                    <a:pt x="1746" y="93753"/>
                  </a:lnTo>
                  <a:lnTo>
                    <a:pt x="1817" y="93933"/>
                  </a:lnTo>
                  <a:lnTo>
                    <a:pt x="1889" y="94107"/>
                  </a:lnTo>
                  <a:lnTo>
                    <a:pt x="1968" y="94280"/>
                  </a:lnTo>
                  <a:lnTo>
                    <a:pt x="2054" y="94441"/>
                  </a:lnTo>
                  <a:lnTo>
                    <a:pt x="2141" y="94601"/>
                  </a:lnTo>
                  <a:lnTo>
                    <a:pt x="2228" y="94754"/>
                  </a:lnTo>
                  <a:lnTo>
                    <a:pt x="2323" y="94901"/>
                  </a:lnTo>
                  <a:lnTo>
                    <a:pt x="2418" y="95048"/>
                  </a:lnTo>
                  <a:lnTo>
                    <a:pt x="2513" y="95188"/>
                  </a:lnTo>
                  <a:lnTo>
                    <a:pt x="2615" y="95322"/>
                  </a:lnTo>
                  <a:lnTo>
                    <a:pt x="2726" y="95455"/>
                  </a:lnTo>
                  <a:lnTo>
                    <a:pt x="2837" y="95575"/>
                  </a:lnTo>
                  <a:lnTo>
                    <a:pt x="2955" y="95702"/>
                  </a:lnTo>
                  <a:lnTo>
                    <a:pt x="3074" y="95815"/>
                  </a:lnTo>
                  <a:lnTo>
                    <a:pt x="3192" y="95929"/>
                  </a:lnTo>
                  <a:lnTo>
                    <a:pt x="3319" y="96036"/>
                  </a:lnTo>
                  <a:lnTo>
                    <a:pt x="3453" y="96142"/>
                  </a:lnTo>
                  <a:lnTo>
                    <a:pt x="3587" y="96243"/>
                  </a:lnTo>
                  <a:lnTo>
                    <a:pt x="3730" y="96343"/>
                  </a:lnTo>
                  <a:lnTo>
                    <a:pt x="3872" y="96436"/>
                  </a:lnTo>
                  <a:lnTo>
                    <a:pt x="4022" y="96530"/>
                  </a:lnTo>
                  <a:lnTo>
                    <a:pt x="4180" y="96616"/>
                  </a:lnTo>
                  <a:lnTo>
                    <a:pt x="4338" y="96703"/>
                  </a:lnTo>
                  <a:lnTo>
                    <a:pt x="4496" y="96783"/>
                  </a:lnTo>
                  <a:lnTo>
                    <a:pt x="4670" y="96863"/>
                  </a:lnTo>
                  <a:lnTo>
                    <a:pt x="4844" y="96943"/>
                  </a:lnTo>
                  <a:lnTo>
                    <a:pt x="5018" y="97017"/>
                  </a:lnTo>
                  <a:lnTo>
                    <a:pt x="5199" y="97084"/>
                  </a:lnTo>
                  <a:lnTo>
                    <a:pt x="5586" y="97224"/>
                  </a:lnTo>
                  <a:lnTo>
                    <a:pt x="5989" y="97350"/>
                  </a:lnTo>
                  <a:lnTo>
                    <a:pt x="6416" y="97471"/>
                  </a:lnTo>
                  <a:lnTo>
                    <a:pt x="6859" y="97584"/>
                  </a:lnTo>
                  <a:lnTo>
                    <a:pt x="7333" y="97698"/>
                  </a:lnTo>
                  <a:lnTo>
                    <a:pt x="7831" y="97798"/>
                  </a:lnTo>
                  <a:lnTo>
                    <a:pt x="8352" y="97898"/>
                  </a:lnTo>
                  <a:lnTo>
                    <a:pt x="8897" y="97998"/>
                  </a:lnTo>
                  <a:lnTo>
                    <a:pt x="9466" y="98098"/>
                  </a:lnTo>
                  <a:lnTo>
                    <a:pt x="10691" y="98292"/>
                  </a:lnTo>
                  <a:lnTo>
                    <a:pt x="11070" y="98345"/>
                  </a:lnTo>
                  <a:lnTo>
                    <a:pt x="11450" y="98398"/>
                  </a:lnTo>
                  <a:lnTo>
                    <a:pt x="11837" y="98438"/>
                  </a:lnTo>
                  <a:lnTo>
                    <a:pt x="12224" y="98478"/>
                  </a:lnTo>
                  <a:lnTo>
                    <a:pt x="12611" y="98512"/>
                  </a:lnTo>
                  <a:lnTo>
                    <a:pt x="13006" y="98538"/>
                  </a:lnTo>
                  <a:lnTo>
                    <a:pt x="13401" y="98565"/>
                  </a:lnTo>
                  <a:lnTo>
                    <a:pt x="13796" y="98585"/>
                  </a:lnTo>
                  <a:lnTo>
                    <a:pt x="14602" y="98619"/>
                  </a:lnTo>
                  <a:lnTo>
                    <a:pt x="15408" y="98632"/>
                  </a:lnTo>
                  <a:lnTo>
                    <a:pt x="16222" y="98639"/>
                  </a:lnTo>
                  <a:lnTo>
                    <a:pt x="17036" y="98639"/>
                  </a:lnTo>
                  <a:lnTo>
                    <a:pt x="17850" y="98625"/>
                  </a:lnTo>
                  <a:lnTo>
                    <a:pt x="18664" y="98612"/>
                  </a:lnTo>
                  <a:lnTo>
                    <a:pt x="20284" y="98579"/>
                  </a:lnTo>
                  <a:lnTo>
                    <a:pt x="21872" y="98545"/>
                  </a:lnTo>
                  <a:lnTo>
                    <a:pt x="22646" y="98538"/>
                  </a:lnTo>
                  <a:lnTo>
                    <a:pt x="23413" y="98532"/>
                  </a:lnTo>
                  <a:lnTo>
                    <a:pt x="24977" y="98538"/>
                  </a:lnTo>
                  <a:lnTo>
                    <a:pt x="26534" y="98525"/>
                  </a:lnTo>
                  <a:lnTo>
                    <a:pt x="28098" y="98512"/>
                  </a:lnTo>
                  <a:lnTo>
                    <a:pt x="29655" y="98485"/>
                  </a:lnTo>
                  <a:lnTo>
                    <a:pt x="32784" y="98425"/>
                  </a:lnTo>
                  <a:lnTo>
                    <a:pt x="35905" y="98358"/>
                  </a:lnTo>
                  <a:lnTo>
                    <a:pt x="37470" y="98332"/>
                  </a:lnTo>
                  <a:lnTo>
                    <a:pt x="39026" y="98298"/>
                  </a:lnTo>
                  <a:lnTo>
                    <a:pt x="40591" y="98278"/>
                  </a:lnTo>
                  <a:lnTo>
                    <a:pt x="42155" y="98265"/>
                  </a:lnTo>
                  <a:lnTo>
                    <a:pt x="43712" y="98258"/>
                  </a:lnTo>
                  <a:lnTo>
                    <a:pt x="45277" y="98265"/>
                  </a:lnTo>
                  <a:lnTo>
                    <a:pt x="46833" y="98278"/>
                  </a:lnTo>
                  <a:lnTo>
                    <a:pt x="48398" y="98312"/>
                  </a:lnTo>
                  <a:lnTo>
                    <a:pt x="48785" y="98071"/>
                  </a:lnTo>
                  <a:lnTo>
                    <a:pt x="49180" y="97844"/>
                  </a:lnTo>
                  <a:lnTo>
                    <a:pt x="49575" y="97617"/>
                  </a:lnTo>
                  <a:lnTo>
                    <a:pt x="49978" y="97397"/>
                  </a:lnTo>
                  <a:lnTo>
                    <a:pt x="50381" y="97177"/>
                  </a:lnTo>
                  <a:lnTo>
                    <a:pt x="50792" y="96970"/>
                  </a:lnTo>
                  <a:lnTo>
                    <a:pt x="51203" y="96763"/>
                  </a:lnTo>
                  <a:lnTo>
                    <a:pt x="51622" y="96563"/>
                  </a:lnTo>
                  <a:lnTo>
                    <a:pt x="52040" y="96363"/>
                  </a:lnTo>
                  <a:lnTo>
                    <a:pt x="52467" y="96176"/>
                  </a:lnTo>
                  <a:lnTo>
                    <a:pt x="52894" y="95989"/>
                  </a:lnTo>
                  <a:lnTo>
                    <a:pt x="53328" y="95809"/>
                  </a:lnTo>
                  <a:lnTo>
                    <a:pt x="53763" y="95629"/>
                  </a:lnTo>
                  <a:lnTo>
                    <a:pt x="54206" y="95462"/>
                  </a:lnTo>
                  <a:lnTo>
                    <a:pt x="54648" y="95302"/>
                  </a:lnTo>
                  <a:lnTo>
                    <a:pt x="55098" y="95141"/>
                  </a:lnTo>
                  <a:lnTo>
                    <a:pt x="55549" y="94988"/>
                  </a:lnTo>
                  <a:lnTo>
                    <a:pt x="56007" y="94841"/>
                  </a:lnTo>
                  <a:lnTo>
                    <a:pt x="56473" y="94701"/>
                  </a:lnTo>
                  <a:lnTo>
                    <a:pt x="56932" y="94561"/>
                  </a:lnTo>
                  <a:lnTo>
                    <a:pt x="57406" y="94434"/>
                  </a:lnTo>
                  <a:lnTo>
                    <a:pt x="57880" y="94314"/>
                  </a:lnTo>
                  <a:lnTo>
                    <a:pt x="58354" y="94194"/>
                  </a:lnTo>
                  <a:lnTo>
                    <a:pt x="58836" y="94080"/>
                  </a:lnTo>
                  <a:lnTo>
                    <a:pt x="59326" y="93973"/>
                  </a:lnTo>
                  <a:lnTo>
                    <a:pt x="59816" y="93880"/>
                  </a:lnTo>
                  <a:lnTo>
                    <a:pt x="60306" y="93786"/>
                  </a:lnTo>
                  <a:lnTo>
                    <a:pt x="60811" y="93700"/>
                  </a:lnTo>
                  <a:lnTo>
                    <a:pt x="61309" y="93620"/>
                  </a:lnTo>
                  <a:lnTo>
                    <a:pt x="61815" y="93540"/>
                  </a:lnTo>
                  <a:lnTo>
                    <a:pt x="62328" y="93473"/>
                  </a:lnTo>
                  <a:lnTo>
                    <a:pt x="62850" y="93413"/>
                  </a:lnTo>
                  <a:lnTo>
                    <a:pt x="63593" y="93339"/>
                  </a:lnTo>
                  <a:lnTo>
                    <a:pt x="64320" y="93273"/>
                  </a:lnTo>
                  <a:lnTo>
                    <a:pt x="65047" y="93226"/>
                  </a:lnTo>
                  <a:lnTo>
                    <a:pt x="65758" y="93192"/>
                  </a:lnTo>
                  <a:lnTo>
                    <a:pt x="66469" y="93172"/>
                  </a:lnTo>
                  <a:lnTo>
                    <a:pt x="67164" y="93166"/>
                  </a:lnTo>
                  <a:lnTo>
                    <a:pt x="67852" y="93172"/>
                  </a:lnTo>
                  <a:lnTo>
                    <a:pt x="68531" y="93192"/>
                  </a:lnTo>
                  <a:lnTo>
                    <a:pt x="69195" y="93226"/>
                  </a:lnTo>
                  <a:lnTo>
                    <a:pt x="69859" y="93266"/>
                  </a:lnTo>
                  <a:lnTo>
                    <a:pt x="70515" y="93326"/>
                  </a:lnTo>
                  <a:lnTo>
                    <a:pt x="71155" y="93399"/>
                  </a:lnTo>
                  <a:lnTo>
                    <a:pt x="71787" y="93486"/>
                  </a:lnTo>
                  <a:lnTo>
                    <a:pt x="72419" y="93580"/>
                  </a:lnTo>
                  <a:lnTo>
                    <a:pt x="73035" y="93686"/>
                  </a:lnTo>
                  <a:lnTo>
                    <a:pt x="73644" y="93813"/>
                  </a:lnTo>
                  <a:lnTo>
                    <a:pt x="74244" y="93947"/>
                  </a:lnTo>
                  <a:lnTo>
                    <a:pt x="74837" y="94087"/>
                  </a:lnTo>
                  <a:lnTo>
                    <a:pt x="75429" y="94247"/>
                  </a:lnTo>
                  <a:lnTo>
                    <a:pt x="76006" y="94414"/>
                  </a:lnTo>
                  <a:lnTo>
                    <a:pt x="76575" y="94594"/>
                  </a:lnTo>
                  <a:lnTo>
                    <a:pt x="77136" y="94781"/>
                  </a:lnTo>
                  <a:lnTo>
                    <a:pt x="77689" y="94981"/>
                  </a:lnTo>
                  <a:lnTo>
                    <a:pt x="78235" y="95195"/>
                  </a:lnTo>
                  <a:lnTo>
                    <a:pt x="78772" y="95422"/>
                  </a:lnTo>
                  <a:lnTo>
                    <a:pt x="79301" y="95649"/>
                  </a:lnTo>
                  <a:lnTo>
                    <a:pt x="79823" y="95896"/>
                  </a:lnTo>
                  <a:lnTo>
                    <a:pt x="80336" y="96149"/>
                  </a:lnTo>
                  <a:lnTo>
                    <a:pt x="80842" y="96416"/>
                  </a:lnTo>
                  <a:lnTo>
                    <a:pt x="81340" y="96690"/>
                  </a:lnTo>
                  <a:lnTo>
                    <a:pt x="81838" y="96970"/>
                  </a:lnTo>
                  <a:lnTo>
                    <a:pt x="82320" y="97264"/>
                  </a:lnTo>
                  <a:lnTo>
                    <a:pt x="85686" y="97350"/>
                  </a:lnTo>
                  <a:lnTo>
                    <a:pt x="89060" y="97451"/>
                  </a:lnTo>
                  <a:lnTo>
                    <a:pt x="95792" y="97644"/>
                  </a:lnTo>
                  <a:lnTo>
                    <a:pt x="99166" y="97731"/>
                  </a:lnTo>
                  <a:lnTo>
                    <a:pt x="102532" y="97818"/>
                  </a:lnTo>
                  <a:lnTo>
                    <a:pt x="105898" y="97884"/>
                  </a:lnTo>
                  <a:lnTo>
                    <a:pt x="107589" y="97911"/>
                  </a:lnTo>
                  <a:lnTo>
                    <a:pt x="109272" y="97938"/>
                  </a:lnTo>
                  <a:lnTo>
                    <a:pt x="110339" y="97944"/>
                  </a:lnTo>
                  <a:lnTo>
                    <a:pt x="111406" y="97951"/>
                  </a:lnTo>
                  <a:lnTo>
                    <a:pt x="112473" y="97951"/>
                  </a:lnTo>
                  <a:lnTo>
                    <a:pt x="113523" y="97944"/>
                  </a:lnTo>
                  <a:lnTo>
                    <a:pt x="114053" y="97931"/>
                  </a:lnTo>
                  <a:lnTo>
                    <a:pt x="114582" y="97911"/>
                  </a:lnTo>
                  <a:lnTo>
                    <a:pt x="115104" y="97891"/>
                  </a:lnTo>
                  <a:lnTo>
                    <a:pt x="115625" y="97864"/>
                  </a:lnTo>
                  <a:lnTo>
                    <a:pt x="116147" y="97831"/>
                  </a:lnTo>
                  <a:lnTo>
                    <a:pt x="116660" y="97791"/>
                  </a:lnTo>
                  <a:lnTo>
                    <a:pt x="117174" y="97738"/>
                  </a:lnTo>
                  <a:lnTo>
                    <a:pt x="117688" y="97684"/>
                  </a:lnTo>
                  <a:lnTo>
                    <a:pt x="118201" y="97617"/>
                  </a:lnTo>
                  <a:lnTo>
                    <a:pt x="118707" y="97544"/>
                  </a:lnTo>
                  <a:lnTo>
                    <a:pt x="119221" y="97464"/>
                  </a:lnTo>
                  <a:lnTo>
                    <a:pt x="119718" y="97371"/>
                  </a:lnTo>
                  <a:lnTo>
                    <a:pt x="120224" y="97264"/>
                  </a:lnTo>
                  <a:lnTo>
                    <a:pt x="120722" y="97150"/>
                  </a:lnTo>
                  <a:lnTo>
                    <a:pt x="121212" y="97023"/>
                  </a:lnTo>
                  <a:lnTo>
                    <a:pt x="121710" y="96883"/>
                  </a:lnTo>
                  <a:lnTo>
                    <a:pt x="122192" y="96730"/>
                  </a:lnTo>
                  <a:lnTo>
                    <a:pt x="122682" y="96563"/>
                  </a:lnTo>
                  <a:lnTo>
                    <a:pt x="123164" y="96383"/>
                  </a:lnTo>
                  <a:lnTo>
                    <a:pt x="123638" y="96182"/>
                  </a:lnTo>
                  <a:lnTo>
                    <a:pt x="124112" y="95976"/>
                  </a:lnTo>
                  <a:lnTo>
                    <a:pt x="124586" y="95749"/>
                  </a:lnTo>
                  <a:lnTo>
                    <a:pt x="125052" y="95502"/>
                  </a:lnTo>
                  <a:lnTo>
                    <a:pt x="125281" y="95375"/>
                  </a:lnTo>
                  <a:lnTo>
                    <a:pt x="125510" y="95248"/>
                  </a:lnTo>
                  <a:lnTo>
                    <a:pt x="125818" y="95061"/>
                  </a:lnTo>
                  <a:lnTo>
                    <a:pt x="126119" y="94874"/>
                  </a:lnTo>
                  <a:lnTo>
                    <a:pt x="126411" y="94687"/>
                  </a:lnTo>
                  <a:lnTo>
                    <a:pt x="126696" y="94494"/>
                  </a:lnTo>
                  <a:lnTo>
                    <a:pt x="126964" y="94300"/>
                  </a:lnTo>
                  <a:lnTo>
                    <a:pt x="127225" y="94100"/>
                  </a:lnTo>
                  <a:lnTo>
                    <a:pt x="127478" y="93900"/>
                  </a:lnTo>
                  <a:lnTo>
                    <a:pt x="127731" y="93693"/>
                  </a:lnTo>
                  <a:lnTo>
                    <a:pt x="127968" y="93493"/>
                  </a:lnTo>
                  <a:lnTo>
                    <a:pt x="128197" y="93279"/>
                  </a:lnTo>
                  <a:lnTo>
                    <a:pt x="128418" y="93072"/>
                  </a:lnTo>
                  <a:lnTo>
                    <a:pt x="128631" y="92859"/>
                  </a:lnTo>
                  <a:lnTo>
                    <a:pt x="128837" y="92638"/>
                  </a:lnTo>
                  <a:lnTo>
                    <a:pt x="129034" y="92418"/>
                  </a:lnTo>
                  <a:lnTo>
                    <a:pt x="129224" y="92198"/>
                  </a:lnTo>
                  <a:lnTo>
                    <a:pt x="129406" y="91978"/>
                  </a:lnTo>
                  <a:lnTo>
                    <a:pt x="129588" y="91751"/>
                  </a:lnTo>
                  <a:lnTo>
                    <a:pt x="129754" y="91517"/>
                  </a:lnTo>
                  <a:lnTo>
                    <a:pt x="129919" y="91290"/>
                  </a:lnTo>
                  <a:lnTo>
                    <a:pt x="130077" y="91057"/>
                  </a:lnTo>
                  <a:lnTo>
                    <a:pt x="130220" y="90816"/>
                  </a:lnTo>
                  <a:lnTo>
                    <a:pt x="130370" y="90583"/>
                  </a:lnTo>
                  <a:lnTo>
                    <a:pt x="130504" y="90343"/>
                  </a:lnTo>
                  <a:lnTo>
                    <a:pt x="130631" y="90102"/>
                  </a:lnTo>
                  <a:lnTo>
                    <a:pt x="130757" y="89855"/>
                  </a:lnTo>
                  <a:lnTo>
                    <a:pt x="130876" y="89608"/>
                  </a:lnTo>
                  <a:lnTo>
                    <a:pt x="130986" y="89361"/>
                  </a:lnTo>
                  <a:lnTo>
                    <a:pt x="131097" y="89108"/>
                  </a:lnTo>
                  <a:lnTo>
                    <a:pt x="131200" y="88861"/>
                  </a:lnTo>
                  <a:lnTo>
                    <a:pt x="131294" y="88601"/>
                  </a:lnTo>
                  <a:lnTo>
                    <a:pt x="131389" y="88347"/>
                  </a:lnTo>
                  <a:lnTo>
                    <a:pt x="131476" y="88087"/>
                  </a:lnTo>
                  <a:lnTo>
                    <a:pt x="131555" y="87826"/>
                  </a:lnTo>
                  <a:lnTo>
                    <a:pt x="131634" y="87566"/>
                  </a:lnTo>
                  <a:lnTo>
                    <a:pt x="131705" y="87306"/>
                  </a:lnTo>
                  <a:lnTo>
                    <a:pt x="131776" y="87039"/>
                  </a:lnTo>
                  <a:lnTo>
                    <a:pt x="131895" y="86505"/>
                  </a:lnTo>
                  <a:lnTo>
                    <a:pt x="132006" y="85958"/>
                  </a:lnTo>
                  <a:lnTo>
                    <a:pt x="132100" y="85410"/>
                  </a:lnTo>
                  <a:lnTo>
                    <a:pt x="132179" y="84856"/>
                  </a:lnTo>
                  <a:lnTo>
                    <a:pt x="132250" y="84296"/>
                  </a:lnTo>
                  <a:lnTo>
                    <a:pt x="132306" y="83728"/>
                  </a:lnTo>
                  <a:lnTo>
                    <a:pt x="132353" y="83161"/>
                  </a:lnTo>
                  <a:lnTo>
                    <a:pt x="132393" y="82580"/>
                  </a:lnTo>
                  <a:lnTo>
                    <a:pt x="132424" y="82000"/>
                  </a:lnTo>
                  <a:lnTo>
                    <a:pt x="132448" y="81419"/>
                  </a:lnTo>
                  <a:lnTo>
                    <a:pt x="132480" y="80238"/>
                  </a:lnTo>
                  <a:lnTo>
                    <a:pt x="132503" y="79043"/>
                  </a:lnTo>
                  <a:lnTo>
                    <a:pt x="132598" y="73637"/>
                  </a:lnTo>
                  <a:lnTo>
                    <a:pt x="132701" y="68231"/>
                  </a:lnTo>
                  <a:lnTo>
                    <a:pt x="132906" y="57425"/>
                  </a:lnTo>
                  <a:lnTo>
                    <a:pt x="133120" y="46620"/>
                  </a:lnTo>
                  <a:lnTo>
                    <a:pt x="133325" y="35808"/>
                  </a:lnTo>
                  <a:lnTo>
                    <a:pt x="133720" y="14183"/>
                  </a:lnTo>
                  <a:lnTo>
                    <a:pt x="133728" y="13563"/>
                  </a:lnTo>
                  <a:lnTo>
                    <a:pt x="133712" y="12962"/>
                  </a:lnTo>
                  <a:lnTo>
                    <a:pt x="133681" y="12388"/>
                  </a:lnTo>
                  <a:lnTo>
                    <a:pt x="133633" y="11827"/>
                  </a:lnTo>
                  <a:lnTo>
                    <a:pt x="133570" y="11280"/>
                  </a:lnTo>
                  <a:lnTo>
                    <a:pt x="133491" y="10759"/>
                  </a:lnTo>
                  <a:lnTo>
                    <a:pt x="133396" y="10252"/>
                  </a:lnTo>
                  <a:lnTo>
                    <a:pt x="133286" y="9765"/>
                  </a:lnTo>
                  <a:lnTo>
                    <a:pt x="133230" y="9531"/>
                  </a:lnTo>
                  <a:lnTo>
                    <a:pt x="133167" y="9298"/>
                  </a:lnTo>
                  <a:lnTo>
                    <a:pt x="133096" y="9071"/>
                  </a:lnTo>
                  <a:lnTo>
                    <a:pt x="133025" y="8851"/>
                  </a:lnTo>
                  <a:lnTo>
                    <a:pt x="132954" y="8630"/>
                  </a:lnTo>
                  <a:lnTo>
                    <a:pt x="132875" y="8410"/>
                  </a:lnTo>
                  <a:lnTo>
                    <a:pt x="132788" y="8203"/>
                  </a:lnTo>
                  <a:lnTo>
                    <a:pt x="132701" y="7996"/>
                  </a:lnTo>
                  <a:lnTo>
                    <a:pt x="132614" y="7789"/>
                  </a:lnTo>
                  <a:lnTo>
                    <a:pt x="132519" y="7596"/>
                  </a:lnTo>
                  <a:lnTo>
                    <a:pt x="132424" y="7396"/>
                  </a:lnTo>
                  <a:lnTo>
                    <a:pt x="132329" y="7209"/>
                  </a:lnTo>
                  <a:lnTo>
                    <a:pt x="132227" y="7022"/>
                  </a:lnTo>
                  <a:lnTo>
                    <a:pt x="132116" y="6835"/>
                  </a:lnTo>
                  <a:lnTo>
                    <a:pt x="132006" y="6655"/>
                  </a:lnTo>
                  <a:lnTo>
                    <a:pt x="131895" y="6481"/>
                  </a:lnTo>
                  <a:lnTo>
                    <a:pt x="131776" y="6308"/>
                  </a:lnTo>
                  <a:lnTo>
                    <a:pt x="131658" y="6141"/>
                  </a:lnTo>
                  <a:lnTo>
                    <a:pt x="131539" y="5981"/>
                  </a:lnTo>
                  <a:lnTo>
                    <a:pt x="131413" y="5814"/>
                  </a:lnTo>
                  <a:lnTo>
                    <a:pt x="131279" y="5660"/>
                  </a:lnTo>
                  <a:lnTo>
                    <a:pt x="131152" y="5507"/>
                  </a:lnTo>
                  <a:lnTo>
                    <a:pt x="131018" y="5353"/>
                  </a:lnTo>
                  <a:lnTo>
                    <a:pt x="130876" y="5206"/>
                  </a:lnTo>
                  <a:lnTo>
                    <a:pt x="130733" y="5066"/>
                  </a:lnTo>
                  <a:lnTo>
                    <a:pt x="130591" y="4926"/>
                  </a:lnTo>
                  <a:lnTo>
                    <a:pt x="130449" y="4786"/>
                  </a:lnTo>
                  <a:lnTo>
                    <a:pt x="130299" y="4652"/>
                  </a:lnTo>
                  <a:lnTo>
                    <a:pt x="129991" y="4399"/>
                  </a:lnTo>
                  <a:lnTo>
                    <a:pt x="129667" y="4152"/>
                  </a:lnTo>
                  <a:lnTo>
                    <a:pt x="129343" y="3918"/>
                  </a:lnTo>
                  <a:lnTo>
                    <a:pt x="129003" y="3698"/>
                  </a:lnTo>
                  <a:lnTo>
                    <a:pt x="128647" y="3491"/>
                  </a:lnTo>
                  <a:lnTo>
                    <a:pt x="128284" y="3291"/>
                  </a:lnTo>
                  <a:lnTo>
                    <a:pt x="127912" y="3104"/>
                  </a:lnTo>
                  <a:lnTo>
                    <a:pt x="127533" y="2931"/>
                  </a:lnTo>
                  <a:lnTo>
                    <a:pt x="127146" y="2764"/>
                  </a:lnTo>
                  <a:lnTo>
                    <a:pt x="126743" y="2610"/>
                  </a:lnTo>
                  <a:lnTo>
                    <a:pt x="126340" y="2463"/>
                  </a:lnTo>
                  <a:lnTo>
                    <a:pt x="125921" y="2323"/>
                  </a:lnTo>
                  <a:lnTo>
                    <a:pt x="125495" y="2196"/>
                  </a:lnTo>
                  <a:lnTo>
                    <a:pt x="125068" y="2076"/>
                  </a:lnTo>
                  <a:lnTo>
                    <a:pt x="124625" y="1963"/>
                  </a:lnTo>
                  <a:lnTo>
                    <a:pt x="124175" y="1863"/>
                  </a:lnTo>
                  <a:lnTo>
                    <a:pt x="123717" y="1763"/>
                  </a:lnTo>
                  <a:lnTo>
                    <a:pt x="123258" y="1676"/>
                  </a:lnTo>
                  <a:lnTo>
                    <a:pt x="122784" y="1589"/>
                  </a:lnTo>
                  <a:lnTo>
                    <a:pt x="122310" y="1516"/>
                  </a:lnTo>
                  <a:lnTo>
                    <a:pt x="121828" y="1449"/>
                  </a:lnTo>
                  <a:lnTo>
                    <a:pt x="121338" y="1382"/>
                  </a:lnTo>
                  <a:lnTo>
                    <a:pt x="120848" y="1322"/>
                  </a:lnTo>
                  <a:lnTo>
                    <a:pt x="120351" y="1269"/>
                  </a:lnTo>
                  <a:lnTo>
                    <a:pt x="119845" y="1222"/>
                  </a:lnTo>
                  <a:lnTo>
                    <a:pt x="119331" y="1175"/>
                  </a:lnTo>
                  <a:lnTo>
                    <a:pt x="118818" y="1135"/>
                  </a:lnTo>
                  <a:lnTo>
                    <a:pt x="118304" y="1102"/>
                  </a:lnTo>
                  <a:lnTo>
                    <a:pt x="117253" y="1042"/>
                  </a:lnTo>
                  <a:lnTo>
                    <a:pt x="116186" y="988"/>
                  </a:lnTo>
                  <a:lnTo>
                    <a:pt x="115104" y="942"/>
                  </a:lnTo>
                  <a:lnTo>
                    <a:pt x="114021" y="908"/>
                  </a:lnTo>
                  <a:lnTo>
                    <a:pt x="112923" y="875"/>
                  </a:lnTo>
                  <a:lnTo>
                    <a:pt x="110710" y="801"/>
                  </a:lnTo>
                  <a:lnTo>
                    <a:pt x="107463" y="688"/>
                  </a:lnTo>
                  <a:lnTo>
                    <a:pt x="104223" y="588"/>
                  </a:lnTo>
                  <a:lnTo>
                    <a:pt x="100976" y="494"/>
                  </a:lnTo>
                  <a:lnTo>
                    <a:pt x="97728" y="408"/>
                  </a:lnTo>
                  <a:lnTo>
                    <a:pt x="94488" y="328"/>
                  </a:lnTo>
                  <a:lnTo>
                    <a:pt x="91241" y="261"/>
                  </a:lnTo>
                  <a:lnTo>
                    <a:pt x="88001" y="194"/>
                  </a:lnTo>
                  <a:lnTo>
                    <a:pt x="84753" y="141"/>
                  </a:lnTo>
                  <a:lnTo>
                    <a:pt x="81506" y="101"/>
                  </a:lnTo>
                  <a:lnTo>
                    <a:pt x="78266" y="61"/>
                  </a:lnTo>
                  <a:lnTo>
                    <a:pt x="75019" y="34"/>
                  </a:lnTo>
                  <a:lnTo>
                    <a:pt x="71779" y="14"/>
                  </a:lnTo>
                  <a:lnTo>
                    <a:pt x="685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-2145725" y="-4056225"/>
              <a:ext cx="294750" cy="235600"/>
            </a:xfrm>
            <a:custGeom>
              <a:avLst/>
              <a:gdLst/>
              <a:ahLst/>
              <a:cxnLst/>
              <a:rect l="l" t="t" r="r" b="b"/>
              <a:pathLst>
                <a:path w="11790" h="9424" extrusionOk="0">
                  <a:moveTo>
                    <a:pt x="6591" y="2429"/>
                  </a:moveTo>
                  <a:lnTo>
                    <a:pt x="6780" y="2436"/>
                  </a:lnTo>
                  <a:lnTo>
                    <a:pt x="6938" y="2449"/>
                  </a:lnTo>
                  <a:lnTo>
                    <a:pt x="7096" y="2476"/>
                  </a:lnTo>
                  <a:lnTo>
                    <a:pt x="7247" y="2510"/>
                  </a:lnTo>
                  <a:lnTo>
                    <a:pt x="7389" y="2556"/>
                  </a:lnTo>
                  <a:lnTo>
                    <a:pt x="7523" y="2610"/>
                  </a:lnTo>
                  <a:lnTo>
                    <a:pt x="7657" y="2670"/>
                  </a:lnTo>
                  <a:lnTo>
                    <a:pt x="7784" y="2743"/>
                  </a:lnTo>
                  <a:lnTo>
                    <a:pt x="7902" y="2817"/>
                  </a:lnTo>
                  <a:lnTo>
                    <a:pt x="8013" y="2903"/>
                  </a:lnTo>
                  <a:lnTo>
                    <a:pt x="8116" y="2997"/>
                  </a:lnTo>
                  <a:lnTo>
                    <a:pt x="8218" y="3090"/>
                  </a:lnTo>
                  <a:lnTo>
                    <a:pt x="8305" y="3197"/>
                  </a:lnTo>
                  <a:lnTo>
                    <a:pt x="8392" y="3304"/>
                  </a:lnTo>
                  <a:lnTo>
                    <a:pt x="8471" y="3417"/>
                  </a:lnTo>
                  <a:lnTo>
                    <a:pt x="8542" y="3531"/>
                  </a:lnTo>
                  <a:lnTo>
                    <a:pt x="8606" y="3657"/>
                  </a:lnTo>
                  <a:lnTo>
                    <a:pt x="8661" y="3778"/>
                  </a:lnTo>
                  <a:lnTo>
                    <a:pt x="8708" y="3904"/>
                  </a:lnTo>
                  <a:lnTo>
                    <a:pt x="8748" y="4031"/>
                  </a:lnTo>
                  <a:lnTo>
                    <a:pt x="8779" y="4165"/>
                  </a:lnTo>
                  <a:lnTo>
                    <a:pt x="8811" y="4292"/>
                  </a:lnTo>
                  <a:lnTo>
                    <a:pt x="8827" y="4425"/>
                  </a:lnTo>
                  <a:lnTo>
                    <a:pt x="8835" y="4558"/>
                  </a:lnTo>
                  <a:lnTo>
                    <a:pt x="8835" y="4692"/>
                  </a:lnTo>
                  <a:lnTo>
                    <a:pt x="8827" y="4819"/>
                  </a:lnTo>
                  <a:lnTo>
                    <a:pt x="8811" y="4952"/>
                  </a:lnTo>
                  <a:lnTo>
                    <a:pt x="8787" y="5079"/>
                  </a:lnTo>
                  <a:lnTo>
                    <a:pt x="8748" y="5206"/>
                  </a:lnTo>
                  <a:lnTo>
                    <a:pt x="8708" y="5326"/>
                  </a:lnTo>
                  <a:lnTo>
                    <a:pt x="8653" y="5446"/>
                  </a:lnTo>
                  <a:lnTo>
                    <a:pt x="8598" y="5560"/>
                  </a:lnTo>
                  <a:lnTo>
                    <a:pt x="8527" y="5673"/>
                  </a:lnTo>
                  <a:lnTo>
                    <a:pt x="8440" y="5787"/>
                  </a:lnTo>
                  <a:lnTo>
                    <a:pt x="8345" y="5900"/>
                  </a:lnTo>
                  <a:lnTo>
                    <a:pt x="8250" y="6000"/>
                  </a:lnTo>
                  <a:lnTo>
                    <a:pt x="8139" y="6100"/>
                  </a:lnTo>
                  <a:lnTo>
                    <a:pt x="8029" y="6194"/>
                  </a:lnTo>
                  <a:lnTo>
                    <a:pt x="7902" y="6280"/>
                  </a:lnTo>
                  <a:lnTo>
                    <a:pt x="7776" y="6367"/>
                  </a:lnTo>
                  <a:lnTo>
                    <a:pt x="7650" y="6441"/>
                  </a:lnTo>
                  <a:lnTo>
                    <a:pt x="7515" y="6514"/>
                  </a:lnTo>
                  <a:lnTo>
                    <a:pt x="7373" y="6574"/>
                  </a:lnTo>
                  <a:lnTo>
                    <a:pt x="7223" y="6634"/>
                  </a:lnTo>
                  <a:lnTo>
                    <a:pt x="7081" y="6688"/>
                  </a:lnTo>
                  <a:lnTo>
                    <a:pt x="6923" y="6734"/>
                  </a:lnTo>
                  <a:lnTo>
                    <a:pt x="6772" y="6774"/>
                  </a:lnTo>
                  <a:lnTo>
                    <a:pt x="6614" y="6808"/>
                  </a:lnTo>
                  <a:lnTo>
                    <a:pt x="6456" y="6841"/>
                  </a:lnTo>
                  <a:lnTo>
                    <a:pt x="6298" y="6861"/>
                  </a:lnTo>
                  <a:lnTo>
                    <a:pt x="6132" y="6874"/>
                  </a:lnTo>
                  <a:lnTo>
                    <a:pt x="5974" y="6888"/>
                  </a:lnTo>
                  <a:lnTo>
                    <a:pt x="5650" y="6888"/>
                  </a:lnTo>
                  <a:lnTo>
                    <a:pt x="5484" y="6881"/>
                  </a:lnTo>
                  <a:lnTo>
                    <a:pt x="5326" y="6861"/>
                  </a:lnTo>
                  <a:lnTo>
                    <a:pt x="5160" y="6841"/>
                  </a:lnTo>
                  <a:lnTo>
                    <a:pt x="5010" y="6814"/>
                  </a:lnTo>
                  <a:lnTo>
                    <a:pt x="4852" y="6781"/>
                  </a:lnTo>
                  <a:lnTo>
                    <a:pt x="4694" y="6741"/>
                  </a:lnTo>
                  <a:lnTo>
                    <a:pt x="4552" y="6694"/>
                  </a:lnTo>
                  <a:lnTo>
                    <a:pt x="4402" y="6641"/>
                  </a:lnTo>
                  <a:lnTo>
                    <a:pt x="4260" y="6581"/>
                  </a:lnTo>
                  <a:lnTo>
                    <a:pt x="4125" y="6507"/>
                  </a:lnTo>
                  <a:lnTo>
                    <a:pt x="3991" y="6434"/>
                  </a:lnTo>
                  <a:lnTo>
                    <a:pt x="3896" y="6381"/>
                  </a:lnTo>
                  <a:lnTo>
                    <a:pt x="3809" y="6327"/>
                  </a:lnTo>
                  <a:lnTo>
                    <a:pt x="3722" y="6267"/>
                  </a:lnTo>
                  <a:lnTo>
                    <a:pt x="3643" y="6207"/>
                  </a:lnTo>
                  <a:lnTo>
                    <a:pt x="3564" y="6140"/>
                  </a:lnTo>
                  <a:lnTo>
                    <a:pt x="3493" y="6080"/>
                  </a:lnTo>
                  <a:lnTo>
                    <a:pt x="3367" y="5940"/>
                  </a:lnTo>
                  <a:lnTo>
                    <a:pt x="3248" y="5800"/>
                  </a:lnTo>
                  <a:lnTo>
                    <a:pt x="3153" y="5646"/>
                  </a:lnTo>
                  <a:lnTo>
                    <a:pt x="3067" y="5493"/>
                  </a:lnTo>
                  <a:lnTo>
                    <a:pt x="2995" y="5333"/>
                  </a:lnTo>
                  <a:lnTo>
                    <a:pt x="3090" y="5333"/>
                  </a:lnTo>
                  <a:lnTo>
                    <a:pt x="3193" y="5319"/>
                  </a:lnTo>
                  <a:lnTo>
                    <a:pt x="3288" y="5299"/>
                  </a:lnTo>
                  <a:lnTo>
                    <a:pt x="3383" y="5273"/>
                  </a:lnTo>
                  <a:lnTo>
                    <a:pt x="3477" y="5239"/>
                  </a:lnTo>
                  <a:lnTo>
                    <a:pt x="3564" y="5199"/>
                  </a:lnTo>
                  <a:lnTo>
                    <a:pt x="3643" y="5152"/>
                  </a:lnTo>
                  <a:lnTo>
                    <a:pt x="3722" y="5092"/>
                  </a:lnTo>
                  <a:lnTo>
                    <a:pt x="3857" y="4959"/>
                  </a:lnTo>
                  <a:lnTo>
                    <a:pt x="3983" y="4819"/>
                  </a:lnTo>
                  <a:lnTo>
                    <a:pt x="4094" y="4679"/>
                  </a:lnTo>
                  <a:lnTo>
                    <a:pt x="4196" y="4525"/>
                  </a:lnTo>
                  <a:lnTo>
                    <a:pt x="4291" y="4372"/>
                  </a:lnTo>
                  <a:lnTo>
                    <a:pt x="4378" y="4211"/>
                  </a:lnTo>
                  <a:lnTo>
                    <a:pt x="4552" y="3891"/>
                  </a:lnTo>
                  <a:lnTo>
                    <a:pt x="4734" y="3577"/>
                  </a:lnTo>
                  <a:lnTo>
                    <a:pt x="4821" y="3424"/>
                  </a:lnTo>
                  <a:lnTo>
                    <a:pt x="4923" y="3277"/>
                  </a:lnTo>
                  <a:lnTo>
                    <a:pt x="5026" y="3137"/>
                  </a:lnTo>
                  <a:lnTo>
                    <a:pt x="5145" y="3003"/>
                  </a:lnTo>
                  <a:lnTo>
                    <a:pt x="5263" y="2883"/>
                  </a:lnTo>
                  <a:lnTo>
                    <a:pt x="5334" y="2830"/>
                  </a:lnTo>
                  <a:lnTo>
                    <a:pt x="5405" y="2776"/>
                  </a:lnTo>
                  <a:lnTo>
                    <a:pt x="5508" y="2716"/>
                  </a:lnTo>
                  <a:lnTo>
                    <a:pt x="5556" y="2683"/>
                  </a:lnTo>
                  <a:lnTo>
                    <a:pt x="5603" y="2643"/>
                  </a:lnTo>
                  <a:lnTo>
                    <a:pt x="5714" y="2590"/>
                  </a:lnTo>
                  <a:lnTo>
                    <a:pt x="5840" y="2543"/>
                  </a:lnTo>
                  <a:lnTo>
                    <a:pt x="5966" y="2503"/>
                  </a:lnTo>
                  <a:lnTo>
                    <a:pt x="6109" y="2469"/>
                  </a:lnTo>
                  <a:lnTo>
                    <a:pt x="6259" y="2449"/>
                  </a:lnTo>
                  <a:lnTo>
                    <a:pt x="6417" y="2429"/>
                  </a:lnTo>
                  <a:close/>
                  <a:moveTo>
                    <a:pt x="6583" y="0"/>
                  </a:moveTo>
                  <a:lnTo>
                    <a:pt x="6417" y="7"/>
                  </a:lnTo>
                  <a:lnTo>
                    <a:pt x="6251" y="20"/>
                  </a:lnTo>
                  <a:lnTo>
                    <a:pt x="6085" y="33"/>
                  </a:lnTo>
                  <a:lnTo>
                    <a:pt x="5919" y="53"/>
                  </a:lnTo>
                  <a:lnTo>
                    <a:pt x="5753" y="80"/>
                  </a:lnTo>
                  <a:lnTo>
                    <a:pt x="5587" y="107"/>
                  </a:lnTo>
                  <a:lnTo>
                    <a:pt x="5429" y="147"/>
                  </a:lnTo>
                  <a:lnTo>
                    <a:pt x="5263" y="180"/>
                  </a:lnTo>
                  <a:lnTo>
                    <a:pt x="5105" y="227"/>
                  </a:lnTo>
                  <a:lnTo>
                    <a:pt x="4947" y="274"/>
                  </a:lnTo>
                  <a:lnTo>
                    <a:pt x="4789" y="327"/>
                  </a:lnTo>
                  <a:lnTo>
                    <a:pt x="4639" y="380"/>
                  </a:lnTo>
                  <a:lnTo>
                    <a:pt x="4481" y="441"/>
                  </a:lnTo>
                  <a:lnTo>
                    <a:pt x="4331" y="507"/>
                  </a:lnTo>
                  <a:lnTo>
                    <a:pt x="4181" y="574"/>
                  </a:lnTo>
                  <a:lnTo>
                    <a:pt x="4038" y="647"/>
                  </a:lnTo>
                  <a:lnTo>
                    <a:pt x="3896" y="727"/>
                  </a:lnTo>
                  <a:lnTo>
                    <a:pt x="3754" y="808"/>
                  </a:lnTo>
                  <a:lnTo>
                    <a:pt x="3612" y="894"/>
                  </a:lnTo>
                  <a:lnTo>
                    <a:pt x="3477" y="981"/>
                  </a:lnTo>
                  <a:lnTo>
                    <a:pt x="3343" y="1075"/>
                  </a:lnTo>
                  <a:lnTo>
                    <a:pt x="3240" y="1148"/>
                  </a:lnTo>
                  <a:lnTo>
                    <a:pt x="3138" y="1235"/>
                  </a:lnTo>
                  <a:lnTo>
                    <a:pt x="2924" y="1408"/>
                  </a:lnTo>
                  <a:lnTo>
                    <a:pt x="2703" y="1468"/>
                  </a:lnTo>
                  <a:lnTo>
                    <a:pt x="2490" y="1535"/>
                  </a:lnTo>
                  <a:lnTo>
                    <a:pt x="2284" y="1622"/>
                  </a:lnTo>
                  <a:lnTo>
                    <a:pt x="2079" y="1715"/>
                  </a:lnTo>
                  <a:lnTo>
                    <a:pt x="1889" y="1822"/>
                  </a:lnTo>
                  <a:lnTo>
                    <a:pt x="1700" y="1942"/>
                  </a:lnTo>
                  <a:lnTo>
                    <a:pt x="1526" y="2069"/>
                  </a:lnTo>
                  <a:lnTo>
                    <a:pt x="1352" y="2209"/>
                  </a:lnTo>
                  <a:lnTo>
                    <a:pt x="1194" y="2356"/>
                  </a:lnTo>
                  <a:lnTo>
                    <a:pt x="1036" y="2510"/>
                  </a:lnTo>
                  <a:lnTo>
                    <a:pt x="894" y="2676"/>
                  </a:lnTo>
                  <a:lnTo>
                    <a:pt x="759" y="2843"/>
                  </a:lnTo>
                  <a:lnTo>
                    <a:pt x="633" y="3023"/>
                  </a:lnTo>
                  <a:lnTo>
                    <a:pt x="522" y="3204"/>
                  </a:lnTo>
                  <a:lnTo>
                    <a:pt x="419" y="3397"/>
                  </a:lnTo>
                  <a:lnTo>
                    <a:pt x="325" y="3591"/>
                  </a:lnTo>
                  <a:lnTo>
                    <a:pt x="246" y="3791"/>
                  </a:lnTo>
                  <a:lnTo>
                    <a:pt x="175" y="3991"/>
                  </a:lnTo>
                  <a:lnTo>
                    <a:pt x="111" y="4198"/>
                  </a:lnTo>
                  <a:lnTo>
                    <a:pt x="64" y="4405"/>
                  </a:lnTo>
                  <a:lnTo>
                    <a:pt x="32" y="4619"/>
                  </a:lnTo>
                  <a:lnTo>
                    <a:pt x="9" y="4825"/>
                  </a:lnTo>
                  <a:lnTo>
                    <a:pt x="1" y="5039"/>
                  </a:lnTo>
                  <a:lnTo>
                    <a:pt x="1" y="5253"/>
                  </a:lnTo>
                  <a:lnTo>
                    <a:pt x="24" y="5466"/>
                  </a:lnTo>
                  <a:lnTo>
                    <a:pt x="56" y="5680"/>
                  </a:lnTo>
                  <a:lnTo>
                    <a:pt x="103" y="5893"/>
                  </a:lnTo>
                  <a:lnTo>
                    <a:pt x="159" y="6100"/>
                  </a:lnTo>
                  <a:lnTo>
                    <a:pt x="238" y="6307"/>
                  </a:lnTo>
                  <a:lnTo>
                    <a:pt x="333" y="6507"/>
                  </a:lnTo>
                  <a:lnTo>
                    <a:pt x="435" y="6708"/>
                  </a:lnTo>
                  <a:lnTo>
                    <a:pt x="562" y="6901"/>
                  </a:lnTo>
                  <a:lnTo>
                    <a:pt x="657" y="7041"/>
                  </a:lnTo>
                  <a:lnTo>
                    <a:pt x="759" y="7175"/>
                  </a:lnTo>
                  <a:lnTo>
                    <a:pt x="862" y="7308"/>
                  </a:lnTo>
                  <a:lnTo>
                    <a:pt x="973" y="7435"/>
                  </a:lnTo>
                  <a:lnTo>
                    <a:pt x="1083" y="7555"/>
                  </a:lnTo>
                  <a:lnTo>
                    <a:pt x="1202" y="7675"/>
                  </a:lnTo>
                  <a:lnTo>
                    <a:pt x="1320" y="7789"/>
                  </a:lnTo>
                  <a:lnTo>
                    <a:pt x="1447" y="7902"/>
                  </a:lnTo>
                  <a:lnTo>
                    <a:pt x="1573" y="8009"/>
                  </a:lnTo>
                  <a:lnTo>
                    <a:pt x="1707" y="8116"/>
                  </a:lnTo>
                  <a:lnTo>
                    <a:pt x="1842" y="8216"/>
                  </a:lnTo>
                  <a:lnTo>
                    <a:pt x="1976" y="8309"/>
                  </a:lnTo>
                  <a:lnTo>
                    <a:pt x="2118" y="8403"/>
                  </a:lnTo>
                  <a:lnTo>
                    <a:pt x="2261" y="8490"/>
                  </a:lnTo>
                  <a:lnTo>
                    <a:pt x="2403" y="8570"/>
                  </a:lnTo>
                  <a:lnTo>
                    <a:pt x="2553" y="8650"/>
                  </a:lnTo>
                  <a:lnTo>
                    <a:pt x="2703" y="8730"/>
                  </a:lnTo>
                  <a:lnTo>
                    <a:pt x="2861" y="8803"/>
                  </a:lnTo>
                  <a:lnTo>
                    <a:pt x="3011" y="8870"/>
                  </a:lnTo>
                  <a:lnTo>
                    <a:pt x="3169" y="8937"/>
                  </a:lnTo>
                  <a:lnTo>
                    <a:pt x="3335" y="8997"/>
                  </a:lnTo>
                  <a:lnTo>
                    <a:pt x="3493" y="9050"/>
                  </a:lnTo>
                  <a:lnTo>
                    <a:pt x="3659" y="9104"/>
                  </a:lnTo>
                  <a:lnTo>
                    <a:pt x="3825" y="9150"/>
                  </a:lnTo>
                  <a:lnTo>
                    <a:pt x="3991" y="9197"/>
                  </a:lnTo>
                  <a:lnTo>
                    <a:pt x="4157" y="9237"/>
                  </a:lnTo>
                  <a:lnTo>
                    <a:pt x="4331" y="9277"/>
                  </a:lnTo>
                  <a:lnTo>
                    <a:pt x="4497" y="9311"/>
                  </a:lnTo>
                  <a:lnTo>
                    <a:pt x="4671" y="9337"/>
                  </a:lnTo>
                  <a:lnTo>
                    <a:pt x="4844" y="9364"/>
                  </a:lnTo>
                  <a:lnTo>
                    <a:pt x="5018" y="9384"/>
                  </a:lnTo>
                  <a:lnTo>
                    <a:pt x="5192" y="9397"/>
                  </a:lnTo>
                  <a:lnTo>
                    <a:pt x="5366" y="9411"/>
                  </a:lnTo>
                  <a:lnTo>
                    <a:pt x="5540" y="9424"/>
                  </a:lnTo>
                  <a:lnTo>
                    <a:pt x="6061" y="9424"/>
                  </a:lnTo>
                  <a:lnTo>
                    <a:pt x="6243" y="9417"/>
                  </a:lnTo>
                  <a:lnTo>
                    <a:pt x="6417" y="9404"/>
                  </a:lnTo>
                  <a:lnTo>
                    <a:pt x="6591" y="9391"/>
                  </a:lnTo>
                  <a:lnTo>
                    <a:pt x="6765" y="9371"/>
                  </a:lnTo>
                  <a:lnTo>
                    <a:pt x="6938" y="9351"/>
                  </a:lnTo>
                  <a:lnTo>
                    <a:pt x="7112" y="9317"/>
                  </a:lnTo>
                  <a:lnTo>
                    <a:pt x="7286" y="9290"/>
                  </a:lnTo>
                  <a:lnTo>
                    <a:pt x="7460" y="9250"/>
                  </a:lnTo>
                  <a:lnTo>
                    <a:pt x="7626" y="9210"/>
                  </a:lnTo>
                  <a:lnTo>
                    <a:pt x="7800" y="9170"/>
                  </a:lnTo>
                  <a:lnTo>
                    <a:pt x="7966" y="9124"/>
                  </a:lnTo>
                  <a:lnTo>
                    <a:pt x="8132" y="9070"/>
                  </a:lnTo>
                  <a:lnTo>
                    <a:pt x="8297" y="9017"/>
                  </a:lnTo>
                  <a:lnTo>
                    <a:pt x="8463" y="8957"/>
                  </a:lnTo>
                  <a:lnTo>
                    <a:pt x="8621" y="8890"/>
                  </a:lnTo>
                  <a:lnTo>
                    <a:pt x="8779" y="8823"/>
                  </a:lnTo>
                  <a:lnTo>
                    <a:pt x="8937" y="8750"/>
                  </a:lnTo>
                  <a:lnTo>
                    <a:pt x="9096" y="8676"/>
                  </a:lnTo>
                  <a:lnTo>
                    <a:pt x="9254" y="8596"/>
                  </a:lnTo>
                  <a:lnTo>
                    <a:pt x="9404" y="8510"/>
                  </a:lnTo>
                  <a:lnTo>
                    <a:pt x="9554" y="8423"/>
                  </a:lnTo>
                  <a:lnTo>
                    <a:pt x="9696" y="8329"/>
                  </a:lnTo>
                  <a:lnTo>
                    <a:pt x="9838" y="8229"/>
                  </a:lnTo>
                  <a:lnTo>
                    <a:pt x="9981" y="8129"/>
                  </a:lnTo>
                  <a:lnTo>
                    <a:pt x="10115" y="8022"/>
                  </a:lnTo>
                  <a:lnTo>
                    <a:pt x="10249" y="7916"/>
                  </a:lnTo>
                  <a:lnTo>
                    <a:pt x="10383" y="7802"/>
                  </a:lnTo>
                  <a:lnTo>
                    <a:pt x="10502" y="7695"/>
                  </a:lnTo>
                  <a:lnTo>
                    <a:pt x="10613" y="7582"/>
                  </a:lnTo>
                  <a:lnTo>
                    <a:pt x="10715" y="7468"/>
                  </a:lnTo>
                  <a:lnTo>
                    <a:pt x="10818" y="7355"/>
                  </a:lnTo>
                  <a:lnTo>
                    <a:pt x="10913" y="7235"/>
                  </a:lnTo>
                  <a:lnTo>
                    <a:pt x="11000" y="7115"/>
                  </a:lnTo>
                  <a:lnTo>
                    <a:pt x="11087" y="6995"/>
                  </a:lnTo>
                  <a:lnTo>
                    <a:pt x="11166" y="6868"/>
                  </a:lnTo>
                  <a:lnTo>
                    <a:pt x="11245" y="6741"/>
                  </a:lnTo>
                  <a:lnTo>
                    <a:pt x="11316" y="6614"/>
                  </a:lnTo>
                  <a:lnTo>
                    <a:pt x="11379" y="6487"/>
                  </a:lnTo>
                  <a:lnTo>
                    <a:pt x="11434" y="6354"/>
                  </a:lnTo>
                  <a:lnTo>
                    <a:pt x="11498" y="6220"/>
                  </a:lnTo>
                  <a:lnTo>
                    <a:pt x="11545" y="6087"/>
                  </a:lnTo>
                  <a:lnTo>
                    <a:pt x="11592" y="5953"/>
                  </a:lnTo>
                  <a:lnTo>
                    <a:pt x="11632" y="5820"/>
                  </a:lnTo>
                  <a:lnTo>
                    <a:pt x="11671" y="5680"/>
                  </a:lnTo>
                  <a:lnTo>
                    <a:pt x="11703" y="5540"/>
                  </a:lnTo>
                  <a:lnTo>
                    <a:pt x="11727" y="5406"/>
                  </a:lnTo>
                  <a:lnTo>
                    <a:pt x="11750" y="5266"/>
                  </a:lnTo>
                  <a:lnTo>
                    <a:pt x="11782" y="4986"/>
                  </a:lnTo>
                  <a:lnTo>
                    <a:pt x="11790" y="4705"/>
                  </a:lnTo>
                  <a:lnTo>
                    <a:pt x="11782" y="4425"/>
                  </a:lnTo>
                  <a:lnTo>
                    <a:pt x="11758" y="4145"/>
                  </a:lnTo>
                  <a:lnTo>
                    <a:pt x="11711" y="3864"/>
                  </a:lnTo>
                  <a:lnTo>
                    <a:pt x="11656" y="3591"/>
                  </a:lnTo>
                  <a:lnTo>
                    <a:pt x="11577" y="3317"/>
                  </a:lnTo>
                  <a:lnTo>
                    <a:pt x="11482" y="3050"/>
                  </a:lnTo>
                  <a:lnTo>
                    <a:pt x="11363" y="2790"/>
                  </a:lnTo>
                  <a:lnTo>
                    <a:pt x="11237" y="2530"/>
                  </a:lnTo>
                  <a:lnTo>
                    <a:pt x="11158" y="2403"/>
                  </a:lnTo>
                  <a:lnTo>
                    <a:pt x="11087" y="2283"/>
                  </a:lnTo>
                  <a:lnTo>
                    <a:pt x="11008" y="2162"/>
                  </a:lnTo>
                  <a:lnTo>
                    <a:pt x="10921" y="2042"/>
                  </a:lnTo>
                  <a:lnTo>
                    <a:pt x="10834" y="1922"/>
                  </a:lnTo>
                  <a:lnTo>
                    <a:pt x="10739" y="1809"/>
                  </a:lnTo>
                  <a:lnTo>
                    <a:pt x="10644" y="1695"/>
                  </a:lnTo>
                  <a:lnTo>
                    <a:pt x="10542" y="1582"/>
                  </a:lnTo>
                  <a:lnTo>
                    <a:pt x="10439" y="1475"/>
                  </a:lnTo>
                  <a:lnTo>
                    <a:pt x="10328" y="1368"/>
                  </a:lnTo>
                  <a:lnTo>
                    <a:pt x="10218" y="1268"/>
                  </a:lnTo>
                  <a:lnTo>
                    <a:pt x="10099" y="1168"/>
                  </a:lnTo>
                  <a:lnTo>
                    <a:pt x="9981" y="1075"/>
                  </a:lnTo>
                  <a:lnTo>
                    <a:pt x="9854" y="981"/>
                  </a:lnTo>
                  <a:lnTo>
                    <a:pt x="9728" y="888"/>
                  </a:lnTo>
                  <a:lnTo>
                    <a:pt x="9593" y="801"/>
                  </a:lnTo>
                  <a:lnTo>
                    <a:pt x="9451" y="721"/>
                  </a:lnTo>
                  <a:lnTo>
                    <a:pt x="9317" y="641"/>
                  </a:lnTo>
                  <a:lnTo>
                    <a:pt x="9167" y="567"/>
                  </a:lnTo>
                  <a:lnTo>
                    <a:pt x="9024" y="494"/>
                  </a:lnTo>
                  <a:lnTo>
                    <a:pt x="8866" y="427"/>
                  </a:lnTo>
                  <a:lnTo>
                    <a:pt x="8716" y="367"/>
                  </a:lnTo>
                  <a:lnTo>
                    <a:pt x="8558" y="307"/>
                  </a:lnTo>
                  <a:lnTo>
                    <a:pt x="8392" y="254"/>
                  </a:lnTo>
                  <a:lnTo>
                    <a:pt x="8234" y="200"/>
                  </a:lnTo>
                  <a:lnTo>
                    <a:pt x="8068" y="160"/>
                  </a:lnTo>
                  <a:lnTo>
                    <a:pt x="7910" y="120"/>
                  </a:lnTo>
                  <a:lnTo>
                    <a:pt x="7744" y="87"/>
                  </a:lnTo>
                  <a:lnTo>
                    <a:pt x="7578" y="60"/>
                  </a:lnTo>
                  <a:lnTo>
                    <a:pt x="7412" y="40"/>
                  </a:lnTo>
                  <a:lnTo>
                    <a:pt x="7247" y="20"/>
                  </a:lnTo>
                  <a:lnTo>
                    <a:pt x="7081" y="7"/>
                  </a:lnTo>
                  <a:lnTo>
                    <a:pt x="69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-2070850" y="-3995500"/>
              <a:ext cx="146000" cy="111475"/>
            </a:xfrm>
            <a:custGeom>
              <a:avLst/>
              <a:gdLst/>
              <a:ahLst/>
              <a:cxnLst/>
              <a:rect l="l" t="t" r="r" b="b"/>
              <a:pathLst>
                <a:path w="5840" h="4459" extrusionOk="0">
                  <a:moveTo>
                    <a:pt x="3422" y="0"/>
                  </a:moveTo>
                  <a:lnTo>
                    <a:pt x="3264" y="20"/>
                  </a:lnTo>
                  <a:lnTo>
                    <a:pt x="3114" y="40"/>
                  </a:lnTo>
                  <a:lnTo>
                    <a:pt x="2971" y="74"/>
                  </a:lnTo>
                  <a:lnTo>
                    <a:pt x="2845" y="114"/>
                  </a:lnTo>
                  <a:lnTo>
                    <a:pt x="2719" y="161"/>
                  </a:lnTo>
                  <a:lnTo>
                    <a:pt x="2608" y="214"/>
                  </a:lnTo>
                  <a:lnTo>
                    <a:pt x="2561" y="254"/>
                  </a:lnTo>
                  <a:lnTo>
                    <a:pt x="2513" y="287"/>
                  </a:lnTo>
                  <a:lnTo>
                    <a:pt x="2410" y="347"/>
                  </a:lnTo>
                  <a:lnTo>
                    <a:pt x="2339" y="401"/>
                  </a:lnTo>
                  <a:lnTo>
                    <a:pt x="2268" y="454"/>
                  </a:lnTo>
                  <a:lnTo>
                    <a:pt x="2150" y="574"/>
                  </a:lnTo>
                  <a:lnTo>
                    <a:pt x="2031" y="708"/>
                  </a:lnTo>
                  <a:lnTo>
                    <a:pt x="1928" y="848"/>
                  </a:lnTo>
                  <a:lnTo>
                    <a:pt x="1826" y="995"/>
                  </a:lnTo>
                  <a:lnTo>
                    <a:pt x="1739" y="1148"/>
                  </a:lnTo>
                  <a:lnTo>
                    <a:pt x="1557" y="1462"/>
                  </a:lnTo>
                  <a:lnTo>
                    <a:pt x="1383" y="1782"/>
                  </a:lnTo>
                  <a:lnTo>
                    <a:pt x="1296" y="1943"/>
                  </a:lnTo>
                  <a:lnTo>
                    <a:pt x="1201" y="2096"/>
                  </a:lnTo>
                  <a:lnTo>
                    <a:pt x="1099" y="2250"/>
                  </a:lnTo>
                  <a:lnTo>
                    <a:pt x="988" y="2390"/>
                  </a:lnTo>
                  <a:lnTo>
                    <a:pt x="862" y="2530"/>
                  </a:lnTo>
                  <a:lnTo>
                    <a:pt x="727" y="2663"/>
                  </a:lnTo>
                  <a:lnTo>
                    <a:pt x="648" y="2723"/>
                  </a:lnTo>
                  <a:lnTo>
                    <a:pt x="569" y="2770"/>
                  </a:lnTo>
                  <a:lnTo>
                    <a:pt x="482" y="2810"/>
                  </a:lnTo>
                  <a:lnTo>
                    <a:pt x="388" y="2844"/>
                  </a:lnTo>
                  <a:lnTo>
                    <a:pt x="293" y="2870"/>
                  </a:lnTo>
                  <a:lnTo>
                    <a:pt x="198" y="2890"/>
                  </a:lnTo>
                  <a:lnTo>
                    <a:pt x="95" y="2904"/>
                  </a:lnTo>
                  <a:lnTo>
                    <a:pt x="0" y="2904"/>
                  </a:lnTo>
                  <a:lnTo>
                    <a:pt x="72" y="3064"/>
                  </a:lnTo>
                  <a:lnTo>
                    <a:pt x="158" y="3217"/>
                  </a:lnTo>
                  <a:lnTo>
                    <a:pt x="253" y="3371"/>
                  </a:lnTo>
                  <a:lnTo>
                    <a:pt x="372" y="3511"/>
                  </a:lnTo>
                  <a:lnTo>
                    <a:pt x="498" y="3651"/>
                  </a:lnTo>
                  <a:lnTo>
                    <a:pt x="569" y="3711"/>
                  </a:lnTo>
                  <a:lnTo>
                    <a:pt x="648" y="3778"/>
                  </a:lnTo>
                  <a:lnTo>
                    <a:pt x="727" y="3838"/>
                  </a:lnTo>
                  <a:lnTo>
                    <a:pt x="814" y="3898"/>
                  </a:lnTo>
                  <a:lnTo>
                    <a:pt x="901" y="3952"/>
                  </a:lnTo>
                  <a:lnTo>
                    <a:pt x="996" y="4005"/>
                  </a:lnTo>
                  <a:lnTo>
                    <a:pt x="1130" y="4078"/>
                  </a:lnTo>
                  <a:lnTo>
                    <a:pt x="1265" y="4152"/>
                  </a:lnTo>
                  <a:lnTo>
                    <a:pt x="1407" y="4212"/>
                  </a:lnTo>
                  <a:lnTo>
                    <a:pt x="1557" y="4265"/>
                  </a:lnTo>
                  <a:lnTo>
                    <a:pt x="1699" y="4312"/>
                  </a:lnTo>
                  <a:lnTo>
                    <a:pt x="1857" y="4352"/>
                  </a:lnTo>
                  <a:lnTo>
                    <a:pt x="2015" y="4385"/>
                  </a:lnTo>
                  <a:lnTo>
                    <a:pt x="2165" y="4412"/>
                  </a:lnTo>
                  <a:lnTo>
                    <a:pt x="2331" y="4432"/>
                  </a:lnTo>
                  <a:lnTo>
                    <a:pt x="2489" y="4452"/>
                  </a:lnTo>
                  <a:lnTo>
                    <a:pt x="2655" y="4459"/>
                  </a:lnTo>
                  <a:lnTo>
                    <a:pt x="2979" y="4459"/>
                  </a:lnTo>
                  <a:lnTo>
                    <a:pt x="3137" y="4445"/>
                  </a:lnTo>
                  <a:lnTo>
                    <a:pt x="3303" y="4432"/>
                  </a:lnTo>
                  <a:lnTo>
                    <a:pt x="3461" y="4412"/>
                  </a:lnTo>
                  <a:lnTo>
                    <a:pt x="3619" y="4379"/>
                  </a:lnTo>
                  <a:lnTo>
                    <a:pt x="3777" y="4345"/>
                  </a:lnTo>
                  <a:lnTo>
                    <a:pt x="3928" y="4305"/>
                  </a:lnTo>
                  <a:lnTo>
                    <a:pt x="4086" y="4259"/>
                  </a:lnTo>
                  <a:lnTo>
                    <a:pt x="4228" y="4205"/>
                  </a:lnTo>
                  <a:lnTo>
                    <a:pt x="4378" y="4145"/>
                  </a:lnTo>
                  <a:lnTo>
                    <a:pt x="4520" y="4085"/>
                  </a:lnTo>
                  <a:lnTo>
                    <a:pt x="4655" y="4012"/>
                  </a:lnTo>
                  <a:lnTo>
                    <a:pt x="4781" y="3938"/>
                  </a:lnTo>
                  <a:lnTo>
                    <a:pt x="4907" y="3851"/>
                  </a:lnTo>
                  <a:lnTo>
                    <a:pt x="5034" y="3765"/>
                  </a:lnTo>
                  <a:lnTo>
                    <a:pt x="5144" y="3671"/>
                  </a:lnTo>
                  <a:lnTo>
                    <a:pt x="5255" y="3571"/>
                  </a:lnTo>
                  <a:lnTo>
                    <a:pt x="5350" y="3471"/>
                  </a:lnTo>
                  <a:lnTo>
                    <a:pt x="5445" y="3358"/>
                  </a:lnTo>
                  <a:lnTo>
                    <a:pt x="5532" y="3244"/>
                  </a:lnTo>
                  <a:lnTo>
                    <a:pt x="5603" y="3131"/>
                  </a:lnTo>
                  <a:lnTo>
                    <a:pt x="5658" y="3017"/>
                  </a:lnTo>
                  <a:lnTo>
                    <a:pt x="5713" y="2897"/>
                  </a:lnTo>
                  <a:lnTo>
                    <a:pt x="5753" y="2777"/>
                  </a:lnTo>
                  <a:lnTo>
                    <a:pt x="5792" y="2650"/>
                  </a:lnTo>
                  <a:lnTo>
                    <a:pt x="5816" y="2523"/>
                  </a:lnTo>
                  <a:lnTo>
                    <a:pt x="5832" y="2390"/>
                  </a:lnTo>
                  <a:lnTo>
                    <a:pt x="5840" y="2263"/>
                  </a:lnTo>
                  <a:lnTo>
                    <a:pt x="5840" y="2129"/>
                  </a:lnTo>
                  <a:lnTo>
                    <a:pt x="5832" y="1996"/>
                  </a:lnTo>
                  <a:lnTo>
                    <a:pt x="5816" y="1863"/>
                  </a:lnTo>
                  <a:lnTo>
                    <a:pt x="5784" y="1736"/>
                  </a:lnTo>
                  <a:lnTo>
                    <a:pt x="5753" y="1602"/>
                  </a:lnTo>
                  <a:lnTo>
                    <a:pt x="5713" y="1475"/>
                  </a:lnTo>
                  <a:lnTo>
                    <a:pt x="5666" y="1349"/>
                  </a:lnTo>
                  <a:lnTo>
                    <a:pt x="5611" y="1228"/>
                  </a:lnTo>
                  <a:lnTo>
                    <a:pt x="5547" y="1102"/>
                  </a:lnTo>
                  <a:lnTo>
                    <a:pt x="5476" y="988"/>
                  </a:lnTo>
                  <a:lnTo>
                    <a:pt x="5397" y="875"/>
                  </a:lnTo>
                  <a:lnTo>
                    <a:pt x="5310" y="768"/>
                  </a:lnTo>
                  <a:lnTo>
                    <a:pt x="5223" y="661"/>
                  </a:lnTo>
                  <a:lnTo>
                    <a:pt x="5121" y="568"/>
                  </a:lnTo>
                  <a:lnTo>
                    <a:pt x="5018" y="474"/>
                  </a:lnTo>
                  <a:lnTo>
                    <a:pt x="4907" y="388"/>
                  </a:lnTo>
                  <a:lnTo>
                    <a:pt x="4789" y="314"/>
                  </a:lnTo>
                  <a:lnTo>
                    <a:pt x="4662" y="241"/>
                  </a:lnTo>
                  <a:lnTo>
                    <a:pt x="4528" y="181"/>
                  </a:lnTo>
                  <a:lnTo>
                    <a:pt x="4394" y="127"/>
                  </a:lnTo>
                  <a:lnTo>
                    <a:pt x="4252" y="81"/>
                  </a:lnTo>
                  <a:lnTo>
                    <a:pt x="4101" y="47"/>
                  </a:lnTo>
                  <a:lnTo>
                    <a:pt x="3943" y="20"/>
                  </a:lnTo>
                  <a:lnTo>
                    <a:pt x="3785" y="7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-4363125" y="-3666125"/>
              <a:ext cx="2366775" cy="767375"/>
            </a:xfrm>
            <a:custGeom>
              <a:avLst/>
              <a:gdLst/>
              <a:ahLst/>
              <a:cxnLst/>
              <a:rect l="l" t="t" r="r" b="b"/>
              <a:pathLst>
                <a:path w="94671" h="30695" extrusionOk="0">
                  <a:moveTo>
                    <a:pt x="3927" y="1956"/>
                  </a:moveTo>
                  <a:lnTo>
                    <a:pt x="6140" y="2069"/>
                  </a:lnTo>
                  <a:lnTo>
                    <a:pt x="8344" y="2176"/>
                  </a:lnTo>
                  <a:lnTo>
                    <a:pt x="10557" y="2283"/>
                  </a:lnTo>
                  <a:lnTo>
                    <a:pt x="12769" y="2383"/>
                  </a:lnTo>
                  <a:lnTo>
                    <a:pt x="14982" y="2476"/>
                  </a:lnTo>
                  <a:lnTo>
                    <a:pt x="17194" y="2570"/>
                  </a:lnTo>
                  <a:lnTo>
                    <a:pt x="21627" y="2743"/>
                  </a:lnTo>
                  <a:lnTo>
                    <a:pt x="26060" y="2904"/>
                  </a:lnTo>
                  <a:lnTo>
                    <a:pt x="30501" y="3050"/>
                  </a:lnTo>
                  <a:lnTo>
                    <a:pt x="34942" y="3184"/>
                  </a:lnTo>
                  <a:lnTo>
                    <a:pt x="39382" y="3297"/>
                  </a:lnTo>
                  <a:lnTo>
                    <a:pt x="43412" y="3397"/>
                  </a:lnTo>
                  <a:lnTo>
                    <a:pt x="47450" y="3491"/>
                  </a:lnTo>
                  <a:lnTo>
                    <a:pt x="51488" y="3571"/>
                  </a:lnTo>
                  <a:lnTo>
                    <a:pt x="55533" y="3644"/>
                  </a:lnTo>
                  <a:lnTo>
                    <a:pt x="59571" y="3704"/>
                  </a:lnTo>
                  <a:lnTo>
                    <a:pt x="63609" y="3765"/>
                  </a:lnTo>
                  <a:lnTo>
                    <a:pt x="67655" y="3818"/>
                  </a:lnTo>
                  <a:lnTo>
                    <a:pt x="71684" y="3858"/>
                  </a:lnTo>
                  <a:lnTo>
                    <a:pt x="76331" y="3898"/>
                  </a:lnTo>
                  <a:lnTo>
                    <a:pt x="80969" y="3931"/>
                  </a:lnTo>
                  <a:lnTo>
                    <a:pt x="90230" y="3991"/>
                  </a:lnTo>
                  <a:lnTo>
                    <a:pt x="90309" y="4105"/>
                  </a:lnTo>
                  <a:lnTo>
                    <a:pt x="90380" y="4232"/>
                  </a:lnTo>
                  <a:lnTo>
                    <a:pt x="90443" y="4372"/>
                  </a:lnTo>
                  <a:lnTo>
                    <a:pt x="90506" y="4525"/>
                  </a:lnTo>
                  <a:lnTo>
                    <a:pt x="90561" y="4692"/>
                  </a:lnTo>
                  <a:lnTo>
                    <a:pt x="90609" y="4866"/>
                  </a:lnTo>
                  <a:lnTo>
                    <a:pt x="90656" y="5059"/>
                  </a:lnTo>
                  <a:lnTo>
                    <a:pt x="90704" y="5253"/>
                  </a:lnTo>
                  <a:lnTo>
                    <a:pt x="90735" y="5460"/>
                  </a:lnTo>
                  <a:lnTo>
                    <a:pt x="90775" y="5673"/>
                  </a:lnTo>
                  <a:lnTo>
                    <a:pt x="90830" y="6121"/>
                  </a:lnTo>
                  <a:lnTo>
                    <a:pt x="90870" y="6581"/>
                  </a:lnTo>
                  <a:lnTo>
                    <a:pt x="90901" y="7048"/>
                  </a:lnTo>
                  <a:lnTo>
                    <a:pt x="90925" y="7522"/>
                  </a:lnTo>
                  <a:lnTo>
                    <a:pt x="90941" y="7983"/>
                  </a:lnTo>
                  <a:lnTo>
                    <a:pt x="90957" y="8864"/>
                  </a:lnTo>
                  <a:lnTo>
                    <a:pt x="90964" y="9611"/>
                  </a:lnTo>
                  <a:lnTo>
                    <a:pt x="90972" y="9925"/>
                  </a:lnTo>
                  <a:lnTo>
                    <a:pt x="90980" y="10178"/>
                  </a:lnTo>
                  <a:lnTo>
                    <a:pt x="91051" y="11553"/>
                  </a:lnTo>
                  <a:lnTo>
                    <a:pt x="91130" y="12935"/>
                  </a:lnTo>
                  <a:lnTo>
                    <a:pt x="91288" y="15691"/>
                  </a:lnTo>
                  <a:lnTo>
                    <a:pt x="91360" y="17113"/>
                  </a:lnTo>
                  <a:lnTo>
                    <a:pt x="90878" y="17066"/>
                  </a:lnTo>
                  <a:lnTo>
                    <a:pt x="90403" y="17026"/>
                  </a:lnTo>
                  <a:lnTo>
                    <a:pt x="89921" y="16993"/>
                  </a:lnTo>
                  <a:lnTo>
                    <a:pt x="89439" y="16966"/>
                  </a:lnTo>
                  <a:lnTo>
                    <a:pt x="88950" y="16939"/>
                  </a:lnTo>
                  <a:lnTo>
                    <a:pt x="88468" y="16919"/>
                  </a:lnTo>
                  <a:lnTo>
                    <a:pt x="87986" y="16906"/>
                  </a:lnTo>
                  <a:lnTo>
                    <a:pt x="87496" y="16899"/>
                  </a:lnTo>
                  <a:lnTo>
                    <a:pt x="86524" y="16899"/>
                  </a:lnTo>
                  <a:lnTo>
                    <a:pt x="86034" y="16906"/>
                  </a:lnTo>
                  <a:lnTo>
                    <a:pt x="85544" y="16919"/>
                  </a:lnTo>
                  <a:lnTo>
                    <a:pt x="85054" y="16933"/>
                  </a:lnTo>
                  <a:lnTo>
                    <a:pt x="84564" y="16953"/>
                  </a:lnTo>
                  <a:lnTo>
                    <a:pt x="84082" y="16979"/>
                  </a:lnTo>
                  <a:lnTo>
                    <a:pt x="83592" y="17006"/>
                  </a:lnTo>
                  <a:lnTo>
                    <a:pt x="83102" y="17046"/>
                  </a:lnTo>
                  <a:lnTo>
                    <a:pt x="82612" y="17080"/>
                  </a:lnTo>
                  <a:lnTo>
                    <a:pt x="82122" y="17126"/>
                  </a:lnTo>
                  <a:lnTo>
                    <a:pt x="81640" y="17173"/>
                  </a:lnTo>
                  <a:lnTo>
                    <a:pt x="81151" y="17226"/>
                  </a:lnTo>
                  <a:lnTo>
                    <a:pt x="80669" y="17286"/>
                  </a:lnTo>
                  <a:lnTo>
                    <a:pt x="80187" y="17347"/>
                  </a:lnTo>
                  <a:lnTo>
                    <a:pt x="79697" y="17413"/>
                  </a:lnTo>
                  <a:lnTo>
                    <a:pt x="79215" y="17480"/>
                  </a:lnTo>
                  <a:lnTo>
                    <a:pt x="78741" y="17553"/>
                  </a:lnTo>
                  <a:lnTo>
                    <a:pt x="78259" y="17634"/>
                  </a:lnTo>
                  <a:lnTo>
                    <a:pt x="77784" y="17714"/>
                  </a:lnTo>
                  <a:lnTo>
                    <a:pt x="77302" y="17800"/>
                  </a:lnTo>
                  <a:lnTo>
                    <a:pt x="76828" y="17894"/>
                  </a:lnTo>
                  <a:lnTo>
                    <a:pt x="76362" y="17987"/>
                  </a:lnTo>
                  <a:lnTo>
                    <a:pt x="75888" y="18081"/>
                  </a:lnTo>
                  <a:lnTo>
                    <a:pt x="75817" y="17433"/>
                  </a:lnTo>
                  <a:lnTo>
                    <a:pt x="75730" y="16786"/>
                  </a:lnTo>
                  <a:lnTo>
                    <a:pt x="75635" y="16139"/>
                  </a:lnTo>
                  <a:lnTo>
                    <a:pt x="75532" y="15498"/>
                  </a:lnTo>
                  <a:lnTo>
                    <a:pt x="75406" y="14864"/>
                  </a:lnTo>
                  <a:lnTo>
                    <a:pt x="75280" y="14230"/>
                  </a:lnTo>
                  <a:lnTo>
                    <a:pt x="75129" y="13596"/>
                  </a:lnTo>
                  <a:lnTo>
                    <a:pt x="74971" y="12968"/>
                  </a:lnTo>
                  <a:lnTo>
                    <a:pt x="74798" y="12341"/>
                  </a:lnTo>
                  <a:lnTo>
                    <a:pt x="74616" y="11714"/>
                  </a:lnTo>
                  <a:lnTo>
                    <a:pt x="74410" y="11093"/>
                  </a:lnTo>
                  <a:lnTo>
                    <a:pt x="74197" y="10465"/>
                  </a:lnTo>
                  <a:lnTo>
                    <a:pt x="73968" y="9838"/>
                  </a:lnTo>
                  <a:lnTo>
                    <a:pt x="73723" y="9211"/>
                  </a:lnTo>
                  <a:lnTo>
                    <a:pt x="73462" y="8583"/>
                  </a:lnTo>
                  <a:lnTo>
                    <a:pt x="73194" y="7956"/>
                  </a:lnTo>
                  <a:lnTo>
                    <a:pt x="73138" y="7856"/>
                  </a:lnTo>
                  <a:lnTo>
                    <a:pt x="73075" y="7762"/>
                  </a:lnTo>
                  <a:lnTo>
                    <a:pt x="73012" y="7669"/>
                  </a:lnTo>
                  <a:lnTo>
                    <a:pt x="72933" y="7589"/>
                  </a:lnTo>
                  <a:lnTo>
                    <a:pt x="72846" y="7509"/>
                  </a:lnTo>
                  <a:lnTo>
                    <a:pt x="72759" y="7435"/>
                  </a:lnTo>
                  <a:lnTo>
                    <a:pt x="72656" y="7369"/>
                  </a:lnTo>
                  <a:lnTo>
                    <a:pt x="72554" y="7309"/>
                  </a:lnTo>
                  <a:lnTo>
                    <a:pt x="72451" y="7255"/>
                  </a:lnTo>
                  <a:lnTo>
                    <a:pt x="72340" y="7208"/>
                  </a:lnTo>
                  <a:lnTo>
                    <a:pt x="72230" y="7168"/>
                  </a:lnTo>
                  <a:lnTo>
                    <a:pt x="72111" y="7135"/>
                  </a:lnTo>
                  <a:lnTo>
                    <a:pt x="71993" y="7108"/>
                  </a:lnTo>
                  <a:lnTo>
                    <a:pt x="71874" y="7088"/>
                  </a:lnTo>
                  <a:lnTo>
                    <a:pt x="71755" y="7082"/>
                  </a:lnTo>
                  <a:lnTo>
                    <a:pt x="71645" y="7075"/>
                  </a:lnTo>
                  <a:lnTo>
                    <a:pt x="71534" y="7075"/>
                  </a:lnTo>
                  <a:lnTo>
                    <a:pt x="71432" y="7088"/>
                  </a:lnTo>
                  <a:lnTo>
                    <a:pt x="71329" y="7102"/>
                  </a:lnTo>
                  <a:lnTo>
                    <a:pt x="71226" y="7128"/>
                  </a:lnTo>
                  <a:lnTo>
                    <a:pt x="71131" y="7155"/>
                  </a:lnTo>
                  <a:lnTo>
                    <a:pt x="71036" y="7188"/>
                  </a:lnTo>
                  <a:lnTo>
                    <a:pt x="70950" y="7235"/>
                  </a:lnTo>
                  <a:lnTo>
                    <a:pt x="70863" y="7282"/>
                  </a:lnTo>
                  <a:lnTo>
                    <a:pt x="70784" y="7342"/>
                  </a:lnTo>
                  <a:lnTo>
                    <a:pt x="70712" y="7402"/>
                  </a:lnTo>
                  <a:lnTo>
                    <a:pt x="70641" y="7475"/>
                  </a:lnTo>
                  <a:lnTo>
                    <a:pt x="70578" y="7555"/>
                  </a:lnTo>
                  <a:lnTo>
                    <a:pt x="70523" y="7642"/>
                  </a:lnTo>
                  <a:lnTo>
                    <a:pt x="70475" y="7736"/>
                  </a:lnTo>
                  <a:lnTo>
                    <a:pt x="70436" y="7842"/>
                  </a:lnTo>
                  <a:lnTo>
                    <a:pt x="70404" y="7956"/>
                  </a:lnTo>
                  <a:lnTo>
                    <a:pt x="68611" y="15358"/>
                  </a:lnTo>
                  <a:lnTo>
                    <a:pt x="68571" y="15538"/>
                  </a:lnTo>
                  <a:lnTo>
                    <a:pt x="68532" y="15738"/>
                  </a:lnTo>
                  <a:lnTo>
                    <a:pt x="68453" y="16172"/>
                  </a:lnTo>
                  <a:lnTo>
                    <a:pt x="68302" y="17153"/>
                  </a:lnTo>
                  <a:lnTo>
                    <a:pt x="68216" y="17687"/>
                  </a:lnTo>
                  <a:lnTo>
                    <a:pt x="68121" y="18241"/>
                  </a:lnTo>
                  <a:lnTo>
                    <a:pt x="68010" y="18788"/>
                  </a:lnTo>
                  <a:lnTo>
                    <a:pt x="67947" y="19062"/>
                  </a:lnTo>
                  <a:lnTo>
                    <a:pt x="67876" y="19335"/>
                  </a:lnTo>
                  <a:lnTo>
                    <a:pt x="66090" y="8984"/>
                  </a:lnTo>
                  <a:lnTo>
                    <a:pt x="66066" y="8897"/>
                  </a:lnTo>
                  <a:lnTo>
                    <a:pt x="66043" y="8817"/>
                  </a:lnTo>
                  <a:lnTo>
                    <a:pt x="66003" y="8737"/>
                  </a:lnTo>
                  <a:lnTo>
                    <a:pt x="65964" y="8663"/>
                  </a:lnTo>
                  <a:lnTo>
                    <a:pt x="65908" y="8597"/>
                  </a:lnTo>
                  <a:lnTo>
                    <a:pt x="65853" y="8530"/>
                  </a:lnTo>
                  <a:lnTo>
                    <a:pt x="65790" y="8463"/>
                  </a:lnTo>
                  <a:lnTo>
                    <a:pt x="65719" y="8403"/>
                  </a:lnTo>
                  <a:lnTo>
                    <a:pt x="65640" y="8350"/>
                  </a:lnTo>
                  <a:lnTo>
                    <a:pt x="65561" y="8296"/>
                  </a:lnTo>
                  <a:lnTo>
                    <a:pt x="65474" y="8250"/>
                  </a:lnTo>
                  <a:lnTo>
                    <a:pt x="65387" y="8210"/>
                  </a:lnTo>
                  <a:lnTo>
                    <a:pt x="65300" y="8170"/>
                  </a:lnTo>
                  <a:lnTo>
                    <a:pt x="65205" y="8136"/>
                  </a:lnTo>
                  <a:lnTo>
                    <a:pt x="65102" y="8109"/>
                  </a:lnTo>
                  <a:lnTo>
                    <a:pt x="65007" y="8083"/>
                  </a:lnTo>
                  <a:lnTo>
                    <a:pt x="64905" y="8063"/>
                  </a:lnTo>
                  <a:lnTo>
                    <a:pt x="64802" y="8049"/>
                  </a:lnTo>
                  <a:lnTo>
                    <a:pt x="64699" y="8036"/>
                  </a:lnTo>
                  <a:lnTo>
                    <a:pt x="64597" y="8029"/>
                  </a:lnTo>
                  <a:lnTo>
                    <a:pt x="64494" y="8029"/>
                  </a:lnTo>
                  <a:lnTo>
                    <a:pt x="64399" y="8036"/>
                  </a:lnTo>
                  <a:lnTo>
                    <a:pt x="64296" y="8049"/>
                  </a:lnTo>
                  <a:lnTo>
                    <a:pt x="64201" y="8063"/>
                  </a:lnTo>
                  <a:lnTo>
                    <a:pt x="64107" y="8083"/>
                  </a:lnTo>
                  <a:lnTo>
                    <a:pt x="64012" y="8116"/>
                  </a:lnTo>
                  <a:lnTo>
                    <a:pt x="63925" y="8149"/>
                  </a:lnTo>
                  <a:lnTo>
                    <a:pt x="63838" y="8183"/>
                  </a:lnTo>
                  <a:lnTo>
                    <a:pt x="63751" y="8230"/>
                  </a:lnTo>
                  <a:lnTo>
                    <a:pt x="63680" y="8283"/>
                  </a:lnTo>
                  <a:lnTo>
                    <a:pt x="63609" y="8336"/>
                  </a:lnTo>
                  <a:lnTo>
                    <a:pt x="63546" y="8403"/>
                  </a:lnTo>
                  <a:lnTo>
                    <a:pt x="63048" y="8930"/>
                  </a:lnTo>
                  <a:lnTo>
                    <a:pt x="62574" y="9464"/>
                  </a:lnTo>
                  <a:lnTo>
                    <a:pt x="62345" y="9731"/>
                  </a:lnTo>
                  <a:lnTo>
                    <a:pt x="62115" y="9998"/>
                  </a:lnTo>
                  <a:lnTo>
                    <a:pt x="61894" y="10272"/>
                  </a:lnTo>
                  <a:lnTo>
                    <a:pt x="61673" y="10546"/>
                  </a:lnTo>
                  <a:lnTo>
                    <a:pt x="61460" y="10819"/>
                  </a:lnTo>
                  <a:lnTo>
                    <a:pt x="61254" y="11099"/>
                  </a:lnTo>
                  <a:lnTo>
                    <a:pt x="61049" y="11380"/>
                  </a:lnTo>
                  <a:lnTo>
                    <a:pt x="60851" y="11667"/>
                  </a:lnTo>
                  <a:lnTo>
                    <a:pt x="60662" y="11960"/>
                  </a:lnTo>
                  <a:lnTo>
                    <a:pt x="60480" y="12261"/>
                  </a:lnTo>
                  <a:lnTo>
                    <a:pt x="60306" y="12561"/>
                  </a:lnTo>
                  <a:lnTo>
                    <a:pt x="60132" y="12868"/>
                  </a:lnTo>
                  <a:lnTo>
                    <a:pt x="60069" y="13008"/>
                  </a:lnTo>
                  <a:lnTo>
                    <a:pt x="59998" y="13189"/>
                  </a:lnTo>
                  <a:lnTo>
                    <a:pt x="59919" y="13395"/>
                  </a:lnTo>
                  <a:lnTo>
                    <a:pt x="59840" y="13629"/>
                  </a:lnTo>
                  <a:lnTo>
                    <a:pt x="59500" y="14690"/>
                  </a:lnTo>
                  <a:lnTo>
                    <a:pt x="59413" y="14964"/>
                  </a:lnTo>
                  <a:lnTo>
                    <a:pt x="59318" y="15231"/>
                  </a:lnTo>
                  <a:lnTo>
                    <a:pt x="59231" y="15478"/>
                  </a:lnTo>
                  <a:lnTo>
                    <a:pt x="59136" y="15711"/>
                  </a:lnTo>
                  <a:lnTo>
                    <a:pt x="59034" y="15918"/>
                  </a:lnTo>
                  <a:lnTo>
                    <a:pt x="58939" y="16098"/>
                  </a:lnTo>
                  <a:lnTo>
                    <a:pt x="58892" y="16179"/>
                  </a:lnTo>
                  <a:lnTo>
                    <a:pt x="58836" y="16245"/>
                  </a:lnTo>
                  <a:lnTo>
                    <a:pt x="58789" y="16299"/>
                  </a:lnTo>
                  <a:lnTo>
                    <a:pt x="58741" y="16345"/>
                  </a:lnTo>
                  <a:lnTo>
                    <a:pt x="58607" y="16446"/>
                  </a:lnTo>
                  <a:lnTo>
                    <a:pt x="58465" y="16546"/>
                  </a:lnTo>
                  <a:lnTo>
                    <a:pt x="58315" y="16632"/>
                  </a:lnTo>
                  <a:lnTo>
                    <a:pt x="58157" y="16719"/>
                  </a:lnTo>
                  <a:lnTo>
                    <a:pt x="57991" y="16806"/>
                  </a:lnTo>
                  <a:lnTo>
                    <a:pt x="57817" y="16886"/>
                  </a:lnTo>
                  <a:lnTo>
                    <a:pt x="57635" y="16959"/>
                  </a:lnTo>
                  <a:lnTo>
                    <a:pt x="57446" y="17026"/>
                  </a:lnTo>
                  <a:lnTo>
                    <a:pt x="57256" y="17093"/>
                  </a:lnTo>
                  <a:lnTo>
                    <a:pt x="57058" y="17160"/>
                  </a:lnTo>
                  <a:lnTo>
                    <a:pt x="56853" y="17213"/>
                  </a:lnTo>
                  <a:lnTo>
                    <a:pt x="56640" y="17273"/>
                  </a:lnTo>
                  <a:lnTo>
                    <a:pt x="56418" y="17320"/>
                  </a:lnTo>
                  <a:lnTo>
                    <a:pt x="56197" y="17373"/>
                  </a:lnTo>
                  <a:lnTo>
                    <a:pt x="55976" y="17413"/>
                  </a:lnTo>
                  <a:lnTo>
                    <a:pt x="55739" y="17460"/>
                  </a:lnTo>
                  <a:lnTo>
                    <a:pt x="55265" y="17533"/>
                  </a:lnTo>
                  <a:lnTo>
                    <a:pt x="54767" y="17593"/>
                  </a:lnTo>
                  <a:lnTo>
                    <a:pt x="54261" y="17640"/>
                  </a:lnTo>
                  <a:lnTo>
                    <a:pt x="53740" y="17680"/>
                  </a:lnTo>
                  <a:lnTo>
                    <a:pt x="53202" y="17714"/>
                  </a:lnTo>
                  <a:lnTo>
                    <a:pt x="52657" y="17734"/>
                  </a:lnTo>
                  <a:lnTo>
                    <a:pt x="52112" y="17747"/>
                  </a:lnTo>
                  <a:lnTo>
                    <a:pt x="51551" y="17754"/>
                  </a:lnTo>
                  <a:lnTo>
                    <a:pt x="50437" y="17754"/>
                  </a:lnTo>
                  <a:lnTo>
                    <a:pt x="49868" y="17740"/>
                  </a:lnTo>
                  <a:lnTo>
                    <a:pt x="49315" y="17727"/>
                  </a:lnTo>
                  <a:lnTo>
                    <a:pt x="48208" y="17694"/>
                  </a:lnTo>
                  <a:lnTo>
                    <a:pt x="47126" y="17647"/>
                  </a:lnTo>
                  <a:lnTo>
                    <a:pt x="46091" y="17607"/>
                  </a:lnTo>
                  <a:lnTo>
                    <a:pt x="45119" y="17567"/>
                  </a:lnTo>
                  <a:lnTo>
                    <a:pt x="44218" y="17547"/>
                  </a:lnTo>
                  <a:lnTo>
                    <a:pt x="43799" y="17540"/>
                  </a:lnTo>
                  <a:lnTo>
                    <a:pt x="43404" y="17540"/>
                  </a:lnTo>
                  <a:lnTo>
                    <a:pt x="43136" y="16886"/>
                  </a:lnTo>
                  <a:lnTo>
                    <a:pt x="42883" y="16232"/>
                  </a:lnTo>
                  <a:lnTo>
                    <a:pt x="42638" y="15578"/>
                  </a:lnTo>
                  <a:lnTo>
                    <a:pt x="42401" y="14924"/>
                  </a:lnTo>
                  <a:lnTo>
                    <a:pt x="42179" y="14263"/>
                  </a:lnTo>
                  <a:lnTo>
                    <a:pt x="41974" y="13609"/>
                  </a:lnTo>
                  <a:lnTo>
                    <a:pt x="41777" y="12948"/>
                  </a:lnTo>
                  <a:lnTo>
                    <a:pt x="41595" y="12288"/>
                  </a:lnTo>
                  <a:lnTo>
                    <a:pt x="41429" y="11620"/>
                  </a:lnTo>
                  <a:lnTo>
                    <a:pt x="41279" y="10953"/>
                  </a:lnTo>
                  <a:lnTo>
                    <a:pt x="41136" y="10285"/>
                  </a:lnTo>
                  <a:lnTo>
                    <a:pt x="41018" y="9604"/>
                  </a:lnTo>
                  <a:lnTo>
                    <a:pt x="40907" y="8924"/>
                  </a:lnTo>
                  <a:lnTo>
                    <a:pt x="40820" y="8243"/>
                  </a:lnTo>
                  <a:lnTo>
                    <a:pt x="40741" y="7549"/>
                  </a:lnTo>
                  <a:lnTo>
                    <a:pt x="40686" y="6848"/>
                  </a:lnTo>
                  <a:lnTo>
                    <a:pt x="40670" y="6741"/>
                  </a:lnTo>
                  <a:lnTo>
                    <a:pt x="40639" y="6634"/>
                  </a:lnTo>
                  <a:lnTo>
                    <a:pt x="40599" y="6534"/>
                  </a:lnTo>
                  <a:lnTo>
                    <a:pt x="40544" y="6434"/>
                  </a:lnTo>
                  <a:lnTo>
                    <a:pt x="40473" y="6341"/>
                  </a:lnTo>
                  <a:lnTo>
                    <a:pt x="40402" y="6247"/>
                  </a:lnTo>
                  <a:lnTo>
                    <a:pt x="40315" y="6161"/>
                  </a:lnTo>
                  <a:lnTo>
                    <a:pt x="40220" y="6080"/>
                  </a:lnTo>
                  <a:lnTo>
                    <a:pt x="40117" y="6007"/>
                  </a:lnTo>
                  <a:lnTo>
                    <a:pt x="40014" y="5947"/>
                  </a:lnTo>
                  <a:lnTo>
                    <a:pt x="39896" y="5887"/>
                  </a:lnTo>
                  <a:lnTo>
                    <a:pt x="39785" y="5840"/>
                  </a:lnTo>
                  <a:lnTo>
                    <a:pt x="39659" y="5800"/>
                  </a:lnTo>
                  <a:lnTo>
                    <a:pt x="39540" y="5773"/>
                  </a:lnTo>
                  <a:lnTo>
                    <a:pt x="39414" y="5753"/>
                  </a:lnTo>
                  <a:lnTo>
                    <a:pt x="39287" y="5747"/>
                  </a:lnTo>
                  <a:lnTo>
                    <a:pt x="39185" y="5753"/>
                  </a:lnTo>
                  <a:lnTo>
                    <a:pt x="39074" y="5767"/>
                  </a:lnTo>
                  <a:lnTo>
                    <a:pt x="38971" y="5794"/>
                  </a:lnTo>
                  <a:lnTo>
                    <a:pt x="38869" y="5827"/>
                  </a:lnTo>
                  <a:lnTo>
                    <a:pt x="38766" y="5874"/>
                  </a:lnTo>
                  <a:lnTo>
                    <a:pt x="38671" y="5927"/>
                  </a:lnTo>
                  <a:lnTo>
                    <a:pt x="38576" y="6000"/>
                  </a:lnTo>
                  <a:lnTo>
                    <a:pt x="38497" y="6087"/>
                  </a:lnTo>
                  <a:lnTo>
                    <a:pt x="38316" y="6281"/>
                  </a:lnTo>
                  <a:lnTo>
                    <a:pt x="38142" y="6481"/>
                  </a:lnTo>
                  <a:lnTo>
                    <a:pt x="37968" y="6681"/>
                  </a:lnTo>
                  <a:lnTo>
                    <a:pt x="37810" y="6888"/>
                  </a:lnTo>
                  <a:lnTo>
                    <a:pt x="37652" y="7095"/>
                  </a:lnTo>
                  <a:lnTo>
                    <a:pt x="37502" y="7302"/>
                  </a:lnTo>
                  <a:lnTo>
                    <a:pt x="37352" y="7509"/>
                  </a:lnTo>
                  <a:lnTo>
                    <a:pt x="37209" y="7716"/>
                  </a:lnTo>
                  <a:lnTo>
                    <a:pt x="37075" y="7929"/>
                  </a:lnTo>
                  <a:lnTo>
                    <a:pt x="36941" y="8143"/>
                  </a:lnTo>
                  <a:lnTo>
                    <a:pt x="36814" y="8356"/>
                  </a:lnTo>
                  <a:lnTo>
                    <a:pt x="36696" y="8570"/>
                  </a:lnTo>
                  <a:lnTo>
                    <a:pt x="36459" y="9004"/>
                  </a:lnTo>
                  <a:lnTo>
                    <a:pt x="36245" y="9444"/>
                  </a:lnTo>
                  <a:lnTo>
                    <a:pt x="36040" y="9891"/>
                  </a:lnTo>
                  <a:lnTo>
                    <a:pt x="35858" y="10339"/>
                  </a:lnTo>
                  <a:lnTo>
                    <a:pt x="35676" y="10792"/>
                  </a:lnTo>
                  <a:lnTo>
                    <a:pt x="35510" y="11246"/>
                  </a:lnTo>
                  <a:lnTo>
                    <a:pt x="35360" y="11707"/>
                  </a:lnTo>
                  <a:lnTo>
                    <a:pt x="35210" y="12167"/>
                  </a:lnTo>
                  <a:lnTo>
                    <a:pt x="35068" y="12628"/>
                  </a:lnTo>
                  <a:lnTo>
                    <a:pt x="34934" y="13088"/>
                  </a:lnTo>
                  <a:lnTo>
                    <a:pt x="34673" y="14023"/>
                  </a:lnTo>
                  <a:lnTo>
                    <a:pt x="34412" y="14957"/>
                  </a:lnTo>
                  <a:lnTo>
                    <a:pt x="34159" y="15885"/>
                  </a:lnTo>
                  <a:lnTo>
                    <a:pt x="34025" y="16352"/>
                  </a:lnTo>
                  <a:lnTo>
                    <a:pt x="33883" y="16813"/>
                  </a:lnTo>
                  <a:lnTo>
                    <a:pt x="33733" y="17280"/>
                  </a:lnTo>
                  <a:lnTo>
                    <a:pt x="33582" y="17734"/>
                  </a:lnTo>
                  <a:lnTo>
                    <a:pt x="33424" y="18194"/>
                  </a:lnTo>
                  <a:lnTo>
                    <a:pt x="33251" y="18648"/>
                  </a:lnTo>
                  <a:lnTo>
                    <a:pt x="33061" y="19095"/>
                  </a:lnTo>
                  <a:lnTo>
                    <a:pt x="32871" y="19542"/>
                  </a:lnTo>
                  <a:lnTo>
                    <a:pt x="32658" y="19983"/>
                  </a:lnTo>
                  <a:lnTo>
                    <a:pt x="32429" y="20417"/>
                  </a:lnTo>
                  <a:lnTo>
                    <a:pt x="32136" y="19582"/>
                  </a:lnTo>
                  <a:lnTo>
                    <a:pt x="31860" y="18741"/>
                  </a:lnTo>
                  <a:lnTo>
                    <a:pt x="31599" y="17901"/>
                  </a:lnTo>
                  <a:lnTo>
                    <a:pt x="31354" y="17053"/>
                  </a:lnTo>
                  <a:lnTo>
                    <a:pt x="31125" y="16205"/>
                  </a:lnTo>
                  <a:lnTo>
                    <a:pt x="30920" y="15358"/>
                  </a:lnTo>
                  <a:lnTo>
                    <a:pt x="30730" y="14503"/>
                  </a:lnTo>
                  <a:lnTo>
                    <a:pt x="30556" y="13649"/>
                  </a:lnTo>
                  <a:lnTo>
                    <a:pt x="30406" y="12795"/>
                  </a:lnTo>
                  <a:lnTo>
                    <a:pt x="30335" y="12368"/>
                  </a:lnTo>
                  <a:lnTo>
                    <a:pt x="30272" y="11934"/>
                  </a:lnTo>
                  <a:lnTo>
                    <a:pt x="30208" y="11500"/>
                  </a:lnTo>
                  <a:lnTo>
                    <a:pt x="30153" y="11073"/>
                  </a:lnTo>
                  <a:lnTo>
                    <a:pt x="30106" y="10639"/>
                  </a:lnTo>
                  <a:lnTo>
                    <a:pt x="30058" y="10205"/>
                  </a:lnTo>
                  <a:lnTo>
                    <a:pt x="30019" y="9771"/>
                  </a:lnTo>
                  <a:lnTo>
                    <a:pt x="29979" y="9331"/>
                  </a:lnTo>
                  <a:lnTo>
                    <a:pt x="29948" y="8897"/>
                  </a:lnTo>
                  <a:lnTo>
                    <a:pt x="29924" y="8457"/>
                  </a:lnTo>
                  <a:lnTo>
                    <a:pt x="29900" y="8023"/>
                  </a:lnTo>
                  <a:lnTo>
                    <a:pt x="29884" y="7582"/>
                  </a:lnTo>
                  <a:lnTo>
                    <a:pt x="29869" y="7142"/>
                  </a:lnTo>
                  <a:lnTo>
                    <a:pt x="29861" y="6701"/>
                  </a:lnTo>
                  <a:lnTo>
                    <a:pt x="29861" y="6588"/>
                  </a:lnTo>
                  <a:lnTo>
                    <a:pt x="29845" y="6488"/>
                  </a:lnTo>
                  <a:lnTo>
                    <a:pt x="29813" y="6388"/>
                  </a:lnTo>
                  <a:lnTo>
                    <a:pt x="29782" y="6301"/>
                  </a:lnTo>
                  <a:lnTo>
                    <a:pt x="29742" y="6214"/>
                  </a:lnTo>
                  <a:lnTo>
                    <a:pt x="29687" y="6134"/>
                  </a:lnTo>
                  <a:lnTo>
                    <a:pt x="29632" y="6067"/>
                  </a:lnTo>
                  <a:lnTo>
                    <a:pt x="29560" y="6000"/>
                  </a:lnTo>
                  <a:lnTo>
                    <a:pt x="29489" y="5940"/>
                  </a:lnTo>
                  <a:lnTo>
                    <a:pt x="29410" y="5894"/>
                  </a:lnTo>
                  <a:lnTo>
                    <a:pt x="29331" y="5847"/>
                  </a:lnTo>
                  <a:lnTo>
                    <a:pt x="29244" y="5807"/>
                  </a:lnTo>
                  <a:lnTo>
                    <a:pt x="29150" y="5773"/>
                  </a:lnTo>
                  <a:lnTo>
                    <a:pt x="29055" y="5753"/>
                  </a:lnTo>
                  <a:lnTo>
                    <a:pt x="28960" y="5733"/>
                  </a:lnTo>
                  <a:lnTo>
                    <a:pt x="28865" y="5720"/>
                  </a:lnTo>
                  <a:lnTo>
                    <a:pt x="28762" y="5713"/>
                  </a:lnTo>
                  <a:lnTo>
                    <a:pt x="28660" y="5713"/>
                  </a:lnTo>
                  <a:lnTo>
                    <a:pt x="28557" y="5720"/>
                  </a:lnTo>
                  <a:lnTo>
                    <a:pt x="28462" y="5740"/>
                  </a:lnTo>
                  <a:lnTo>
                    <a:pt x="28359" y="5760"/>
                  </a:lnTo>
                  <a:lnTo>
                    <a:pt x="28265" y="5787"/>
                  </a:lnTo>
                  <a:lnTo>
                    <a:pt x="28162" y="5820"/>
                  </a:lnTo>
                  <a:lnTo>
                    <a:pt x="28075" y="5860"/>
                  </a:lnTo>
                  <a:lnTo>
                    <a:pt x="27980" y="5907"/>
                  </a:lnTo>
                  <a:lnTo>
                    <a:pt x="27893" y="5960"/>
                  </a:lnTo>
                  <a:lnTo>
                    <a:pt x="27814" y="6020"/>
                  </a:lnTo>
                  <a:lnTo>
                    <a:pt x="27735" y="6087"/>
                  </a:lnTo>
                  <a:lnTo>
                    <a:pt x="27664" y="6161"/>
                  </a:lnTo>
                  <a:lnTo>
                    <a:pt x="27601" y="6241"/>
                  </a:lnTo>
                  <a:lnTo>
                    <a:pt x="27546" y="6327"/>
                  </a:lnTo>
                  <a:lnTo>
                    <a:pt x="27498" y="6421"/>
                  </a:lnTo>
                  <a:lnTo>
                    <a:pt x="26510" y="8550"/>
                  </a:lnTo>
                  <a:lnTo>
                    <a:pt x="25531" y="10686"/>
                  </a:lnTo>
                  <a:lnTo>
                    <a:pt x="25049" y="11754"/>
                  </a:lnTo>
                  <a:lnTo>
                    <a:pt x="24567" y="12828"/>
                  </a:lnTo>
                  <a:lnTo>
                    <a:pt x="24100" y="13903"/>
                  </a:lnTo>
                  <a:lnTo>
                    <a:pt x="23642" y="14984"/>
                  </a:lnTo>
                  <a:lnTo>
                    <a:pt x="23579" y="14930"/>
                  </a:lnTo>
                  <a:lnTo>
                    <a:pt x="23508" y="14890"/>
                  </a:lnTo>
                  <a:lnTo>
                    <a:pt x="23429" y="14844"/>
                  </a:lnTo>
                  <a:lnTo>
                    <a:pt x="23342" y="14810"/>
                  </a:lnTo>
                  <a:lnTo>
                    <a:pt x="23255" y="14777"/>
                  </a:lnTo>
                  <a:lnTo>
                    <a:pt x="23160" y="14750"/>
                  </a:lnTo>
                  <a:lnTo>
                    <a:pt x="23065" y="14730"/>
                  </a:lnTo>
                  <a:lnTo>
                    <a:pt x="22963" y="14717"/>
                  </a:lnTo>
                  <a:lnTo>
                    <a:pt x="22378" y="14670"/>
                  </a:lnTo>
                  <a:lnTo>
                    <a:pt x="21785" y="14617"/>
                  </a:lnTo>
                  <a:lnTo>
                    <a:pt x="21201" y="14577"/>
                  </a:lnTo>
                  <a:lnTo>
                    <a:pt x="20608" y="14537"/>
                  </a:lnTo>
                  <a:lnTo>
                    <a:pt x="20023" y="14503"/>
                  </a:lnTo>
                  <a:lnTo>
                    <a:pt x="19431" y="14477"/>
                  </a:lnTo>
                  <a:lnTo>
                    <a:pt x="18838" y="14450"/>
                  </a:lnTo>
                  <a:lnTo>
                    <a:pt x="18245" y="14430"/>
                  </a:lnTo>
                  <a:lnTo>
                    <a:pt x="17653" y="14417"/>
                  </a:lnTo>
                  <a:lnTo>
                    <a:pt x="17060" y="14403"/>
                  </a:lnTo>
                  <a:lnTo>
                    <a:pt x="16460" y="14397"/>
                  </a:lnTo>
                  <a:lnTo>
                    <a:pt x="14682" y="14397"/>
                  </a:lnTo>
                  <a:lnTo>
                    <a:pt x="14081" y="14410"/>
                  </a:lnTo>
                  <a:lnTo>
                    <a:pt x="13488" y="14423"/>
                  </a:lnTo>
                  <a:lnTo>
                    <a:pt x="12295" y="14463"/>
                  </a:lnTo>
                  <a:lnTo>
                    <a:pt x="11102" y="14517"/>
                  </a:lnTo>
                  <a:lnTo>
                    <a:pt x="9909" y="14583"/>
                  </a:lnTo>
                  <a:lnTo>
                    <a:pt x="8724" y="14670"/>
                  </a:lnTo>
                  <a:lnTo>
                    <a:pt x="7539" y="14770"/>
                  </a:lnTo>
                  <a:lnTo>
                    <a:pt x="6353" y="14884"/>
                  </a:lnTo>
                  <a:lnTo>
                    <a:pt x="5176" y="15011"/>
                  </a:lnTo>
                  <a:lnTo>
                    <a:pt x="3999" y="15151"/>
                  </a:lnTo>
                  <a:lnTo>
                    <a:pt x="4030" y="14310"/>
                  </a:lnTo>
                  <a:lnTo>
                    <a:pt x="4054" y="13476"/>
                  </a:lnTo>
                  <a:lnTo>
                    <a:pt x="4070" y="12635"/>
                  </a:lnTo>
                  <a:lnTo>
                    <a:pt x="4085" y="11800"/>
                  </a:lnTo>
                  <a:lnTo>
                    <a:pt x="4109" y="10132"/>
                  </a:lnTo>
                  <a:lnTo>
                    <a:pt x="4101" y="8477"/>
                  </a:lnTo>
                  <a:lnTo>
                    <a:pt x="4085" y="6821"/>
                  </a:lnTo>
                  <a:lnTo>
                    <a:pt x="4046" y="5186"/>
                  </a:lnTo>
                  <a:lnTo>
                    <a:pt x="3999" y="3558"/>
                  </a:lnTo>
                  <a:lnTo>
                    <a:pt x="3927" y="1956"/>
                  </a:lnTo>
                  <a:close/>
                  <a:moveTo>
                    <a:pt x="38513" y="10178"/>
                  </a:moveTo>
                  <a:lnTo>
                    <a:pt x="38616" y="10746"/>
                  </a:lnTo>
                  <a:lnTo>
                    <a:pt x="38726" y="11313"/>
                  </a:lnTo>
                  <a:lnTo>
                    <a:pt x="38845" y="11880"/>
                  </a:lnTo>
                  <a:lnTo>
                    <a:pt x="38971" y="12441"/>
                  </a:lnTo>
                  <a:lnTo>
                    <a:pt x="39114" y="13002"/>
                  </a:lnTo>
                  <a:lnTo>
                    <a:pt x="39264" y="13562"/>
                  </a:lnTo>
                  <a:lnTo>
                    <a:pt x="39422" y="14116"/>
                  </a:lnTo>
                  <a:lnTo>
                    <a:pt x="39596" y="14670"/>
                  </a:lnTo>
                  <a:lnTo>
                    <a:pt x="39777" y="15217"/>
                  </a:lnTo>
                  <a:lnTo>
                    <a:pt x="39975" y="15765"/>
                  </a:lnTo>
                  <a:lnTo>
                    <a:pt x="40180" y="16312"/>
                  </a:lnTo>
                  <a:lnTo>
                    <a:pt x="40402" y="16859"/>
                  </a:lnTo>
                  <a:lnTo>
                    <a:pt x="40631" y="17400"/>
                  </a:lnTo>
                  <a:lnTo>
                    <a:pt x="40868" y="17941"/>
                  </a:lnTo>
                  <a:lnTo>
                    <a:pt x="41129" y="18481"/>
                  </a:lnTo>
                  <a:lnTo>
                    <a:pt x="41389" y="19015"/>
                  </a:lnTo>
                  <a:lnTo>
                    <a:pt x="41429" y="19082"/>
                  </a:lnTo>
                  <a:lnTo>
                    <a:pt x="41468" y="19142"/>
                  </a:lnTo>
                  <a:lnTo>
                    <a:pt x="41508" y="19195"/>
                  </a:lnTo>
                  <a:lnTo>
                    <a:pt x="41555" y="19249"/>
                  </a:lnTo>
                  <a:lnTo>
                    <a:pt x="41603" y="19295"/>
                  </a:lnTo>
                  <a:lnTo>
                    <a:pt x="41658" y="19335"/>
                  </a:lnTo>
                  <a:lnTo>
                    <a:pt x="41713" y="19376"/>
                  </a:lnTo>
                  <a:lnTo>
                    <a:pt x="41769" y="19409"/>
                  </a:lnTo>
                  <a:lnTo>
                    <a:pt x="41832" y="19436"/>
                  </a:lnTo>
                  <a:lnTo>
                    <a:pt x="41895" y="19462"/>
                  </a:lnTo>
                  <a:lnTo>
                    <a:pt x="41958" y="19482"/>
                  </a:lnTo>
                  <a:lnTo>
                    <a:pt x="42029" y="19502"/>
                  </a:lnTo>
                  <a:lnTo>
                    <a:pt x="42164" y="19522"/>
                  </a:lnTo>
                  <a:lnTo>
                    <a:pt x="42306" y="19536"/>
                  </a:lnTo>
                  <a:lnTo>
                    <a:pt x="42448" y="19529"/>
                  </a:lnTo>
                  <a:lnTo>
                    <a:pt x="42590" y="19516"/>
                  </a:lnTo>
                  <a:lnTo>
                    <a:pt x="42741" y="19482"/>
                  </a:lnTo>
                  <a:lnTo>
                    <a:pt x="42883" y="19442"/>
                  </a:lnTo>
                  <a:lnTo>
                    <a:pt x="43017" y="19389"/>
                  </a:lnTo>
                  <a:lnTo>
                    <a:pt x="43151" y="19322"/>
                  </a:lnTo>
                  <a:lnTo>
                    <a:pt x="43270" y="19249"/>
                  </a:lnTo>
                  <a:lnTo>
                    <a:pt x="43381" y="19169"/>
                  </a:lnTo>
                  <a:lnTo>
                    <a:pt x="45443" y="19235"/>
                  </a:lnTo>
                  <a:lnTo>
                    <a:pt x="47497" y="19295"/>
                  </a:lnTo>
                  <a:lnTo>
                    <a:pt x="49560" y="19355"/>
                  </a:lnTo>
                  <a:lnTo>
                    <a:pt x="51614" y="19409"/>
                  </a:lnTo>
                  <a:lnTo>
                    <a:pt x="53676" y="19456"/>
                  </a:lnTo>
                  <a:lnTo>
                    <a:pt x="55731" y="19502"/>
                  </a:lnTo>
                  <a:lnTo>
                    <a:pt x="59848" y="19576"/>
                  </a:lnTo>
                  <a:lnTo>
                    <a:pt x="59958" y="19576"/>
                  </a:lnTo>
                  <a:lnTo>
                    <a:pt x="60077" y="19569"/>
                  </a:lnTo>
                  <a:lnTo>
                    <a:pt x="60195" y="19549"/>
                  </a:lnTo>
                  <a:lnTo>
                    <a:pt x="60306" y="19516"/>
                  </a:lnTo>
                  <a:lnTo>
                    <a:pt x="60424" y="19482"/>
                  </a:lnTo>
                  <a:lnTo>
                    <a:pt x="60535" y="19436"/>
                  </a:lnTo>
                  <a:lnTo>
                    <a:pt x="60646" y="19382"/>
                  </a:lnTo>
                  <a:lnTo>
                    <a:pt x="60748" y="19322"/>
                  </a:lnTo>
                  <a:lnTo>
                    <a:pt x="60851" y="19262"/>
                  </a:lnTo>
                  <a:lnTo>
                    <a:pt x="60938" y="19189"/>
                  </a:lnTo>
                  <a:lnTo>
                    <a:pt x="61025" y="19109"/>
                  </a:lnTo>
                  <a:lnTo>
                    <a:pt x="61096" y="19028"/>
                  </a:lnTo>
                  <a:lnTo>
                    <a:pt x="61159" y="18942"/>
                  </a:lnTo>
                  <a:lnTo>
                    <a:pt x="61215" y="18855"/>
                  </a:lnTo>
                  <a:lnTo>
                    <a:pt x="61254" y="18761"/>
                  </a:lnTo>
                  <a:lnTo>
                    <a:pt x="61286" y="18661"/>
                  </a:lnTo>
                  <a:lnTo>
                    <a:pt x="61381" y="18261"/>
                  </a:lnTo>
                  <a:lnTo>
                    <a:pt x="61483" y="17867"/>
                  </a:lnTo>
                  <a:lnTo>
                    <a:pt x="61594" y="17480"/>
                  </a:lnTo>
                  <a:lnTo>
                    <a:pt x="61705" y="17093"/>
                  </a:lnTo>
                  <a:lnTo>
                    <a:pt x="61831" y="16713"/>
                  </a:lnTo>
                  <a:lnTo>
                    <a:pt x="61957" y="16339"/>
                  </a:lnTo>
                  <a:lnTo>
                    <a:pt x="62100" y="15972"/>
                  </a:lnTo>
                  <a:lnTo>
                    <a:pt x="62242" y="15605"/>
                  </a:lnTo>
                  <a:lnTo>
                    <a:pt x="62400" y="15244"/>
                  </a:lnTo>
                  <a:lnTo>
                    <a:pt x="62566" y="14884"/>
                  </a:lnTo>
                  <a:lnTo>
                    <a:pt x="62732" y="14530"/>
                  </a:lnTo>
                  <a:lnTo>
                    <a:pt x="62913" y="14183"/>
                  </a:lnTo>
                  <a:lnTo>
                    <a:pt x="63103" y="13836"/>
                  </a:lnTo>
                  <a:lnTo>
                    <a:pt x="63301" y="13489"/>
                  </a:lnTo>
                  <a:lnTo>
                    <a:pt x="63506" y="13148"/>
                  </a:lnTo>
                  <a:lnTo>
                    <a:pt x="63719" y="12815"/>
                  </a:lnTo>
                  <a:lnTo>
                    <a:pt x="64676" y="18101"/>
                  </a:lnTo>
                  <a:lnTo>
                    <a:pt x="65158" y="20744"/>
                  </a:lnTo>
                  <a:lnTo>
                    <a:pt x="65624" y="23393"/>
                  </a:lnTo>
                  <a:lnTo>
                    <a:pt x="65647" y="23493"/>
                  </a:lnTo>
                  <a:lnTo>
                    <a:pt x="65687" y="23594"/>
                  </a:lnTo>
                  <a:lnTo>
                    <a:pt x="65742" y="23687"/>
                  </a:lnTo>
                  <a:lnTo>
                    <a:pt x="65806" y="23774"/>
                  </a:lnTo>
                  <a:lnTo>
                    <a:pt x="65885" y="23854"/>
                  </a:lnTo>
                  <a:lnTo>
                    <a:pt x="65964" y="23927"/>
                  </a:lnTo>
                  <a:lnTo>
                    <a:pt x="66058" y="23994"/>
                  </a:lnTo>
                  <a:lnTo>
                    <a:pt x="66153" y="24061"/>
                  </a:lnTo>
                  <a:lnTo>
                    <a:pt x="66256" y="24114"/>
                  </a:lnTo>
                  <a:lnTo>
                    <a:pt x="66367" y="24168"/>
                  </a:lnTo>
                  <a:lnTo>
                    <a:pt x="66485" y="24208"/>
                  </a:lnTo>
                  <a:lnTo>
                    <a:pt x="66596" y="24241"/>
                  </a:lnTo>
                  <a:lnTo>
                    <a:pt x="66722" y="24268"/>
                  </a:lnTo>
                  <a:lnTo>
                    <a:pt x="66841" y="24294"/>
                  </a:lnTo>
                  <a:lnTo>
                    <a:pt x="66959" y="24301"/>
                  </a:lnTo>
                  <a:lnTo>
                    <a:pt x="67086" y="24308"/>
                  </a:lnTo>
                  <a:lnTo>
                    <a:pt x="67180" y="24308"/>
                  </a:lnTo>
                  <a:lnTo>
                    <a:pt x="67275" y="24294"/>
                  </a:lnTo>
                  <a:lnTo>
                    <a:pt x="67370" y="24281"/>
                  </a:lnTo>
                  <a:lnTo>
                    <a:pt x="67465" y="24268"/>
                  </a:lnTo>
                  <a:lnTo>
                    <a:pt x="67552" y="24241"/>
                  </a:lnTo>
                  <a:lnTo>
                    <a:pt x="67631" y="24214"/>
                  </a:lnTo>
                  <a:lnTo>
                    <a:pt x="67718" y="24181"/>
                  </a:lnTo>
                  <a:lnTo>
                    <a:pt x="67789" y="24141"/>
                  </a:lnTo>
                  <a:lnTo>
                    <a:pt x="67986" y="24027"/>
                  </a:lnTo>
                  <a:lnTo>
                    <a:pt x="68168" y="23914"/>
                  </a:lnTo>
                  <a:lnTo>
                    <a:pt x="68342" y="23807"/>
                  </a:lnTo>
                  <a:lnTo>
                    <a:pt x="68500" y="23694"/>
                  </a:lnTo>
                  <a:lnTo>
                    <a:pt x="68650" y="23587"/>
                  </a:lnTo>
                  <a:lnTo>
                    <a:pt x="68792" y="23473"/>
                  </a:lnTo>
                  <a:lnTo>
                    <a:pt x="68919" y="23367"/>
                  </a:lnTo>
                  <a:lnTo>
                    <a:pt x="69045" y="23253"/>
                  </a:lnTo>
                  <a:lnTo>
                    <a:pt x="69156" y="23140"/>
                  </a:lnTo>
                  <a:lnTo>
                    <a:pt x="69259" y="23026"/>
                  </a:lnTo>
                  <a:lnTo>
                    <a:pt x="69361" y="22913"/>
                  </a:lnTo>
                  <a:lnTo>
                    <a:pt x="69448" y="22793"/>
                  </a:lnTo>
                  <a:lnTo>
                    <a:pt x="69535" y="22673"/>
                  </a:lnTo>
                  <a:lnTo>
                    <a:pt x="69614" y="22552"/>
                  </a:lnTo>
                  <a:lnTo>
                    <a:pt x="69685" y="22432"/>
                  </a:lnTo>
                  <a:lnTo>
                    <a:pt x="69748" y="22305"/>
                  </a:lnTo>
                  <a:lnTo>
                    <a:pt x="69812" y="22172"/>
                  </a:lnTo>
                  <a:lnTo>
                    <a:pt x="69875" y="22039"/>
                  </a:lnTo>
                  <a:lnTo>
                    <a:pt x="69978" y="21765"/>
                  </a:lnTo>
                  <a:lnTo>
                    <a:pt x="70072" y="21471"/>
                  </a:lnTo>
                  <a:lnTo>
                    <a:pt x="70167" y="21164"/>
                  </a:lnTo>
                  <a:lnTo>
                    <a:pt x="70254" y="20837"/>
                  </a:lnTo>
                  <a:lnTo>
                    <a:pt x="70341" y="20483"/>
                  </a:lnTo>
                  <a:lnTo>
                    <a:pt x="70539" y="19709"/>
                  </a:lnTo>
                  <a:lnTo>
                    <a:pt x="70744" y="18908"/>
                  </a:lnTo>
                  <a:lnTo>
                    <a:pt x="70957" y="18107"/>
                  </a:lnTo>
                  <a:lnTo>
                    <a:pt x="71155" y="17300"/>
                  </a:lnTo>
                  <a:lnTo>
                    <a:pt x="71352" y="16492"/>
                  </a:lnTo>
                  <a:lnTo>
                    <a:pt x="71740" y="14877"/>
                  </a:lnTo>
                  <a:lnTo>
                    <a:pt x="72103" y="13262"/>
                  </a:lnTo>
                  <a:lnTo>
                    <a:pt x="72309" y="13996"/>
                  </a:lnTo>
                  <a:lnTo>
                    <a:pt x="72490" y="14737"/>
                  </a:lnTo>
                  <a:lnTo>
                    <a:pt x="72648" y="15478"/>
                  </a:lnTo>
                  <a:lnTo>
                    <a:pt x="72727" y="15852"/>
                  </a:lnTo>
                  <a:lnTo>
                    <a:pt x="72799" y="16225"/>
                  </a:lnTo>
                  <a:lnTo>
                    <a:pt x="72862" y="16606"/>
                  </a:lnTo>
                  <a:lnTo>
                    <a:pt x="72925" y="16979"/>
                  </a:lnTo>
                  <a:lnTo>
                    <a:pt x="72980" y="17360"/>
                  </a:lnTo>
                  <a:lnTo>
                    <a:pt x="73036" y="17740"/>
                  </a:lnTo>
                  <a:lnTo>
                    <a:pt x="73083" y="18121"/>
                  </a:lnTo>
                  <a:lnTo>
                    <a:pt x="73122" y="18508"/>
                  </a:lnTo>
                  <a:lnTo>
                    <a:pt x="73162" y="18895"/>
                  </a:lnTo>
                  <a:lnTo>
                    <a:pt x="73194" y="19282"/>
                  </a:lnTo>
                  <a:lnTo>
                    <a:pt x="73201" y="19389"/>
                  </a:lnTo>
                  <a:lnTo>
                    <a:pt x="73225" y="19489"/>
                  </a:lnTo>
                  <a:lnTo>
                    <a:pt x="73257" y="19589"/>
                  </a:lnTo>
                  <a:lnTo>
                    <a:pt x="73288" y="19676"/>
                  </a:lnTo>
                  <a:lnTo>
                    <a:pt x="73336" y="19763"/>
                  </a:lnTo>
                  <a:lnTo>
                    <a:pt x="73391" y="19843"/>
                  </a:lnTo>
                  <a:lnTo>
                    <a:pt x="73446" y="19923"/>
                  </a:lnTo>
                  <a:lnTo>
                    <a:pt x="73510" y="19990"/>
                  </a:lnTo>
                  <a:lnTo>
                    <a:pt x="73581" y="20056"/>
                  </a:lnTo>
                  <a:lnTo>
                    <a:pt x="73660" y="20116"/>
                  </a:lnTo>
                  <a:lnTo>
                    <a:pt x="73739" y="20170"/>
                  </a:lnTo>
                  <a:lnTo>
                    <a:pt x="73818" y="20223"/>
                  </a:lnTo>
                  <a:lnTo>
                    <a:pt x="73913" y="20263"/>
                  </a:lnTo>
                  <a:lnTo>
                    <a:pt x="74000" y="20303"/>
                  </a:lnTo>
                  <a:lnTo>
                    <a:pt x="74094" y="20337"/>
                  </a:lnTo>
                  <a:lnTo>
                    <a:pt x="74189" y="20363"/>
                  </a:lnTo>
                  <a:lnTo>
                    <a:pt x="74292" y="20383"/>
                  </a:lnTo>
                  <a:lnTo>
                    <a:pt x="74387" y="20403"/>
                  </a:lnTo>
                  <a:lnTo>
                    <a:pt x="74489" y="20417"/>
                  </a:lnTo>
                  <a:lnTo>
                    <a:pt x="74592" y="20423"/>
                  </a:lnTo>
                  <a:lnTo>
                    <a:pt x="74798" y="20423"/>
                  </a:lnTo>
                  <a:lnTo>
                    <a:pt x="74892" y="20410"/>
                  </a:lnTo>
                  <a:lnTo>
                    <a:pt x="74995" y="20397"/>
                  </a:lnTo>
                  <a:lnTo>
                    <a:pt x="75090" y="20383"/>
                  </a:lnTo>
                  <a:lnTo>
                    <a:pt x="75185" y="20357"/>
                  </a:lnTo>
                  <a:lnTo>
                    <a:pt x="75280" y="20330"/>
                  </a:lnTo>
                  <a:lnTo>
                    <a:pt x="75374" y="20290"/>
                  </a:lnTo>
                  <a:lnTo>
                    <a:pt x="75453" y="20250"/>
                  </a:lnTo>
                  <a:lnTo>
                    <a:pt x="75540" y="20210"/>
                  </a:lnTo>
                  <a:lnTo>
                    <a:pt x="75619" y="20156"/>
                  </a:lnTo>
                  <a:lnTo>
                    <a:pt x="75691" y="20103"/>
                  </a:lnTo>
                  <a:lnTo>
                    <a:pt x="76678" y="20016"/>
                  </a:lnTo>
                  <a:lnTo>
                    <a:pt x="77666" y="19936"/>
                  </a:lnTo>
                  <a:lnTo>
                    <a:pt x="78654" y="19869"/>
                  </a:lnTo>
                  <a:lnTo>
                    <a:pt x="79633" y="19809"/>
                  </a:lnTo>
                  <a:lnTo>
                    <a:pt x="80621" y="19763"/>
                  </a:lnTo>
                  <a:lnTo>
                    <a:pt x="81601" y="19716"/>
                  </a:lnTo>
                  <a:lnTo>
                    <a:pt x="82581" y="19683"/>
                  </a:lnTo>
                  <a:lnTo>
                    <a:pt x="83568" y="19656"/>
                  </a:lnTo>
                  <a:lnTo>
                    <a:pt x="84548" y="19629"/>
                  </a:lnTo>
                  <a:lnTo>
                    <a:pt x="85528" y="19616"/>
                  </a:lnTo>
                  <a:lnTo>
                    <a:pt x="86516" y="19609"/>
                  </a:lnTo>
                  <a:lnTo>
                    <a:pt x="88499" y="19609"/>
                  </a:lnTo>
                  <a:lnTo>
                    <a:pt x="89487" y="19622"/>
                  </a:lnTo>
                  <a:lnTo>
                    <a:pt x="90490" y="19636"/>
                  </a:lnTo>
                  <a:lnTo>
                    <a:pt x="91486" y="19656"/>
                  </a:lnTo>
                  <a:lnTo>
                    <a:pt x="91597" y="21378"/>
                  </a:lnTo>
                  <a:lnTo>
                    <a:pt x="91660" y="22239"/>
                  </a:lnTo>
                  <a:lnTo>
                    <a:pt x="91723" y="23100"/>
                  </a:lnTo>
                  <a:lnTo>
                    <a:pt x="91802" y="23961"/>
                  </a:lnTo>
                  <a:lnTo>
                    <a:pt x="91889" y="24815"/>
                  </a:lnTo>
                  <a:lnTo>
                    <a:pt x="91992" y="25676"/>
                  </a:lnTo>
                  <a:lnTo>
                    <a:pt x="92110" y="26530"/>
                  </a:lnTo>
                  <a:lnTo>
                    <a:pt x="90561" y="26457"/>
                  </a:lnTo>
                  <a:lnTo>
                    <a:pt x="89013" y="26390"/>
                  </a:lnTo>
                  <a:lnTo>
                    <a:pt x="87456" y="26323"/>
                  </a:lnTo>
                  <a:lnTo>
                    <a:pt x="85899" y="26270"/>
                  </a:lnTo>
                  <a:lnTo>
                    <a:pt x="84343" y="26217"/>
                  </a:lnTo>
                  <a:lnTo>
                    <a:pt x="82786" y="26170"/>
                  </a:lnTo>
                  <a:lnTo>
                    <a:pt x="81230" y="26130"/>
                  </a:lnTo>
                  <a:lnTo>
                    <a:pt x="79665" y="26090"/>
                  </a:lnTo>
                  <a:lnTo>
                    <a:pt x="78101" y="26056"/>
                  </a:lnTo>
                  <a:lnTo>
                    <a:pt x="76536" y="26030"/>
                  </a:lnTo>
                  <a:lnTo>
                    <a:pt x="74971" y="26010"/>
                  </a:lnTo>
                  <a:lnTo>
                    <a:pt x="73399" y="25990"/>
                  </a:lnTo>
                  <a:lnTo>
                    <a:pt x="71827" y="25983"/>
                  </a:lnTo>
                  <a:lnTo>
                    <a:pt x="70254" y="25970"/>
                  </a:lnTo>
                  <a:lnTo>
                    <a:pt x="67101" y="25970"/>
                  </a:lnTo>
                  <a:lnTo>
                    <a:pt x="64936" y="25976"/>
                  </a:lnTo>
                  <a:lnTo>
                    <a:pt x="62763" y="25996"/>
                  </a:lnTo>
                  <a:lnTo>
                    <a:pt x="60583" y="26016"/>
                  </a:lnTo>
                  <a:lnTo>
                    <a:pt x="58410" y="26043"/>
                  </a:lnTo>
                  <a:lnTo>
                    <a:pt x="56229" y="26083"/>
                  </a:lnTo>
                  <a:lnTo>
                    <a:pt x="54048" y="26123"/>
                  </a:lnTo>
                  <a:lnTo>
                    <a:pt x="51867" y="26170"/>
                  </a:lnTo>
                  <a:lnTo>
                    <a:pt x="49686" y="26230"/>
                  </a:lnTo>
                  <a:lnTo>
                    <a:pt x="47505" y="26290"/>
                  </a:lnTo>
                  <a:lnTo>
                    <a:pt x="45324" y="26357"/>
                  </a:lnTo>
                  <a:lnTo>
                    <a:pt x="43143" y="26423"/>
                  </a:lnTo>
                  <a:lnTo>
                    <a:pt x="40963" y="26504"/>
                  </a:lnTo>
                  <a:lnTo>
                    <a:pt x="38782" y="26584"/>
                  </a:lnTo>
                  <a:lnTo>
                    <a:pt x="36609" y="26670"/>
                  </a:lnTo>
                  <a:lnTo>
                    <a:pt x="32255" y="26851"/>
                  </a:lnTo>
                  <a:lnTo>
                    <a:pt x="28549" y="27011"/>
                  </a:lnTo>
                  <a:lnTo>
                    <a:pt x="24843" y="27178"/>
                  </a:lnTo>
                  <a:lnTo>
                    <a:pt x="21153" y="27351"/>
                  </a:lnTo>
                  <a:lnTo>
                    <a:pt x="17463" y="27531"/>
                  </a:lnTo>
                  <a:lnTo>
                    <a:pt x="10122" y="27912"/>
                  </a:lnTo>
                  <a:lnTo>
                    <a:pt x="2821" y="28286"/>
                  </a:lnTo>
                  <a:lnTo>
                    <a:pt x="2924" y="27585"/>
                  </a:lnTo>
                  <a:lnTo>
                    <a:pt x="3019" y="26877"/>
                  </a:lnTo>
                  <a:lnTo>
                    <a:pt x="3114" y="26170"/>
                  </a:lnTo>
                  <a:lnTo>
                    <a:pt x="3200" y="25456"/>
                  </a:lnTo>
                  <a:lnTo>
                    <a:pt x="3280" y="24735"/>
                  </a:lnTo>
                  <a:lnTo>
                    <a:pt x="3359" y="24014"/>
                  </a:lnTo>
                  <a:lnTo>
                    <a:pt x="3501" y="22566"/>
                  </a:lnTo>
                  <a:lnTo>
                    <a:pt x="3619" y="21104"/>
                  </a:lnTo>
                  <a:lnTo>
                    <a:pt x="3730" y="19642"/>
                  </a:lnTo>
                  <a:lnTo>
                    <a:pt x="3825" y="18174"/>
                  </a:lnTo>
                  <a:lnTo>
                    <a:pt x="3904" y="16699"/>
                  </a:lnTo>
                  <a:lnTo>
                    <a:pt x="5105" y="16672"/>
                  </a:lnTo>
                  <a:lnTo>
                    <a:pt x="6298" y="16646"/>
                  </a:lnTo>
                  <a:lnTo>
                    <a:pt x="7483" y="16626"/>
                  </a:lnTo>
                  <a:lnTo>
                    <a:pt x="8676" y="16612"/>
                  </a:lnTo>
                  <a:lnTo>
                    <a:pt x="9870" y="16606"/>
                  </a:lnTo>
                  <a:lnTo>
                    <a:pt x="11055" y="16599"/>
                  </a:lnTo>
                  <a:lnTo>
                    <a:pt x="12248" y="16599"/>
                  </a:lnTo>
                  <a:lnTo>
                    <a:pt x="13433" y="16606"/>
                  </a:lnTo>
                  <a:lnTo>
                    <a:pt x="14626" y="16612"/>
                  </a:lnTo>
                  <a:lnTo>
                    <a:pt x="15812" y="16626"/>
                  </a:lnTo>
                  <a:lnTo>
                    <a:pt x="18190" y="16659"/>
                  </a:lnTo>
                  <a:lnTo>
                    <a:pt x="20576" y="16713"/>
                  </a:lnTo>
                  <a:lnTo>
                    <a:pt x="22963" y="16773"/>
                  </a:lnTo>
                  <a:lnTo>
                    <a:pt x="23073" y="16773"/>
                  </a:lnTo>
                  <a:lnTo>
                    <a:pt x="23176" y="16759"/>
                  </a:lnTo>
                  <a:lnTo>
                    <a:pt x="23271" y="16746"/>
                  </a:lnTo>
                  <a:lnTo>
                    <a:pt x="23366" y="16726"/>
                  </a:lnTo>
                  <a:lnTo>
                    <a:pt x="23452" y="16699"/>
                  </a:lnTo>
                  <a:lnTo>
                    <a:pt x="23532" y="16666"/>
                  </a:lnTo>
                  <a:lnTo>
                    <a:pt x="23611" y="16626"/>
                  </a:lnTo>
                  <a:lnTo>
                    <a:pt x="23690" y="16586"/>
                  </a:lnTo>
                  <a:lnTo>
                    <a:pt x="23761" y="16619"/>
                  </a:lnTo>
                  <a:lnTo>
                    <a:pt x="23832" y="16639"/>
                  </a:lnTo>
                  <a:lnTo>
                    <a:pt x="23903" y="16659"/>
                  </a:lnTo>
                  <a:lnTo>
                    <a:pt x="23974" y="16672"/>
                  </a:lnTo>
                  <a:lnTo>
                    <a:pt x="24045" y="16679"/>
                  </a:lnTo>
                  <a:lnTo>
                    <a:pt x="24124" y="16686"/>
                  </a:lnTo>
                  <a:lnTo>
                    <a:pt x="24195" y="16679"/>
                  </a:lnTo>
                  <a:lnTo>
                    <a:pt x="24274" y="16672"/>
                  </a:lnTo>
                  <a:lnTo>
                    <a:pt x="24345" y="16652"/>
                  </a:lnTo>
                  <a:lnTo>
                    <a:pt x="24409" y="16632"/>
                  </a:lnTo>
                  <a:lnTo>
                    <a:pt x="24480" y="16599"/>
                  </a:lnTo>
                  <a:lnTo>
                    <a:pt x="24543" y="16566"/>
                  </a:lnTo>
                  <a:lnTo>
                    <a:pt x="24606" y="16519"/>
                  </a:lnTo>
                  <a:lnTo>
                    <a:pt x="24654" y="16472"/>
                  </a:lnTo>
                  <a:lnTo>
                    <a:pt x="24709" y="16412"/>
                  </a:lnTo>
                  <a:lnTo>
                    <a:pt x="24748" y="16345"/>
                  </a:lnTo>
                  <a:lnTo>
                    <a:pt x="25136" y="15685"/>
                  </a:lnTo>
                  <a:lnTo>
                    <a:pt x="25523" y="15024"/>
                  </a:lnTo>
                  <a:lnTo>
                    <a:pt x="25894" y="14357"/>
                  </a:lnTo>
                  <a:lnTo>
                    <a:pt x="26265" y="13689"/>
                  </a:lnTo>
                  <a:lnTo>
                    <a:pt x="27000" y="12348"/>
                  </a:lnTo>
                  <a:lnTo>
                    <a:pt x="27719" y="10999"/>
                  </a:lnTo>
                  <a:lnTo>
                    <a:pt x="27806" y="11787"/>
                  </a:lnTo>
                  <a:lnTo>
                    <a:pt x="27909" y="12568"/>
                  </a:lnTo>
                  <a:lnTo>
                    <a:pt x="28035" y="13342"/>
                  </a:lnTo>
                  <a:lnTo>
                    <a:pt x="28162" y="14123"/>
                  </a:lnTo>
                  <a:lnTo>
                    <a:pt x="28312" y="14897"/>
                  </a:lnTo>
                  <a:lnTo>
                    <a:pt x="28478" y="15671"/>
                  </a:lnTo>
                  <a:lnTo>
                    <a:pt x="28652" y="16439"/>
                  </a:lnTo>
                  <a:lnTo>
                    <a:pt x="28849" y="17213"/>
                  </a:lnTo>
                  <a:lnTo>
                    <a:pt x="29055" y="17974"/>
                  </a:lnTo>
                  <a:lnTo>
                    <a:pt x="29276" y="18741"/>
                  </a:lnTo>
                  <a:lnTo>
                    <a:pt x="29513" y="19502"/>
                  </a:lnTo>
                  <a:lnTo>
                    <a:pt x="29766" y="20263"/>
                  </a:lnTo>
                  <a:lnTo>
                    <a:pt x="30035" y="21017"/>
                  </a:lnTo>
                  <a:lnTo>
                    <a:pt x="30319" y="21778"/>
                  </a:lnTo>
                  <a:lnTo>
                    <a:pt x="30611" y="22526"/>
                  </a:lnTo>
                  <a:lnTo>
                    <a:pt x="30927" y="23280"/>
                  </a:lnTo>
                  <a:lnTo>
                    <a:pt x="30967" y="23367"/>
                  </a:lnTo>
                  <a:lnTo>
                    <a:pt x="31014" y="23453"/>
                  </a:lnTo>
                  <a:lnTo>
                    <a:pt x="31062" y="23527"/>
                  </a:lnTo>
                  <a:lnTo>
                    <a:pt x="31125" y="23600"/>
                  </a:lnTo>
                  <a:lnTo>
                    <a:pt x="31180" y="23667"/>
                  </a:lnTo>
                  <a:lnTo>
                    <a:pt x="31251" y="23727"/>
                  </a:lnTo>
                  <a:lnTo>
                    <a:pt x="31323" y="23787"/>
                  </a:lnTo>
                  <a:lnTo>
                    <a:pt x="31394" y="23834"/>
                  </a:lnTo>
                  <a:lnTo>
                    <a:pt x="31473" y="23881"/>
                  </a:lnTo>
                  <a:lnTo>
                    <a:pt x="31552" y="23921"/>
                  </a:lnTo>
                  <a:lnTo>
                    <a:pt x="31631" y="23954"/>
                  </a:lnTo>
                  <a:lnTo>
                    <a:pt x="31718" y="23981"/>
                  </a:lnTo>
                  <a:lnTo>
                    <a:pt x="31805" y="24001"/>
                  </a:lnTo>
                  <a:lnTo>
                    <a:pt x="31891" y="24014"/>
                  </a:lnTo>
                  <a:lnTo>
                    <a:pt x="31986" y="24021"/>
                  </a:lnTo>
                  <a:lnTo>
                    <a:pt x="32073" y="24027"/>
                  </a:lnTo>
                  <a:lnTo>
                    <a:pt x="32223" y="24021"/>
                  </a:lnTo>
                  <a:lnTo>
                    <a:pt x="32373" y="23994"/>
                  </a:lnTo>
                  <a:lnTo>
                    <a:pt x="32524" y="23954"/>
                  </a:lnTo>
                  <a:lnTo>
                    <a:pt x="32595" y="23927"/>
                  </a:lnTo>
                  <a:lnTo>
                    <a:pt x="32666" y="23901"/>
                  </a:lnTo>
                  <a:lnTo>
                    <a:pt x="32737" y="23867"/>
                  </a:lnTo>
                  <a:lnTo>
                    <a:pt x="32808" y="23827"/>
                  </a:lnTo>
                  <a:lnTo>
                    <a:pt x="32871" y="23787"/>
                  </a:lnTo>
                  <a:lnTo>
                    <a:pt x="32935" y="23740"/>
                  </a:lnTo>
                  <a:lnTo>
                    <a:pt x="32998" y="23694"/>
                  </a:lnTo>
                  <a:lnTo>
                    <a:pt x="33053" y="23640"/>
                  </a:lnTo>
                  <a:lnTo>
                    <a:pt x="33108" y="23580"/>
                  </a:lnTo>
                  <a:lnTo>
                    <a:pt x="33164" y="23520"/>
                  </a:lnTo>
                  <a:lnTo>
                    <a:pt x="33314" y="23340"/>
                  </a:lnTo>
                  <a:lnTo>
                    <a:pt x="33456" y="23146"/>
                  </a:lnTo>
                  <a:lnTo>
                    <a:pt x="33598" y="22960"/>
                  </a:lnTo>
                  <a:lnTo>
                    <a:pt x="33740" y="22773"/>
                  </a:lnTo>
                  <a:lnTo>
                    <a:pt x="33875" y="22579"/>
                  </a:lnTo>
                  <a:lnTo>
                    <a:pt x="34001" y="22386"/>
                  </a:lnTo>
                  <a:lnTo>
                    <a:pt x="34246" y="21992"/>
                  </a:lnTo>
                  <a:lnTo>
                    <a:pt x="34475" y="21591"/>
                  </a:lnTo>
                  <a:lnTo>
                    <a:pt x="34689" y="21191"/>
                  </a:lnTo>
                  <a:lnTo>
                    <a:pt x="34886" y="20784"/>
                  </a:lnTo>
                  <a:lnTo>
                    <a:pt x="35076" y="20370"/>
                  </a:lnTo>
                  <a:lnTo>
                    <a:pt x="35250" y="19956"/>
                  </a:lnTo>
                  <a:lnTo>
                    <a:pt x="35416" y="19536"/>
                  </a:lnTo>
                  <a:lnTo>
                    <a:pt x="35566" y="19115"/>
                  </a:lnTo>
                  <a:lnTo>
                    <a:pt x="35716" y="18688"/>
                  </a:lnTo>
                  <a:lnTo>
                    <a:pt x="35850" y="18261"/>
                  </a:lnTo>
                  <a:lnTo>
                    <a:pt x="35985" y="17834"/>
                  </a:lnTo>
                  <a:lnTo>
                    <a:pt x="36111" y="17400"/>
                  </a:lnTo>
                  <a:lnTo>
                    <a:pt x="36237" y="16966"/>
                  </a:lnTo>
                  <a:lnTo>
                    <a:pt x="36474" y="16098"/>
                  </a:lnTo>
                  <a:lnTo>
                    <a:pt x="36712" y="15231"/>
                  </a:lnTo>
                  <a:lnTo>
                    <a:pt x="36949" y="14370"/>
                  </a:lnTo>
                  <a:lnTo>
                    <a:pt x="37075" y="13936"/>
                  </a:lnTo>
                  <a:lnTo>
                    <a:pt x="37201" y="13509"/>
                  </a:lnTo>
                  <a:lnTo>
                    <a:pt x="37336" y="13082"/>
                  </a:lnTo>
                  <a:lnTo>
                    <a:pt x="37478" y="12655"/>
                  </a:lnTo>
                  <a:lnTo>
                    <a:pt x="37620" y="12234"/>
                  </a:lnTo>
                  <a:lnTo>
                    <a:pt x="37778" y="11814"/>
                  </a:lnTo>
                  <a:lnTo>
                    <a:pt x="37944" y="11400"/>
                  </a:lnTo>
                  <a:lnTo>
                    <a:pt x="38126" y="10986"/>
                  </a:lnTo>
                  <a:lnTo>
                    <a:pt x="38316" y="10579"/>
                  </a:lnTo>
                  <a:lnTo>
                    <a:pt x="38513" y="10178"/>
                  </a:lnTo>
                  <a:close/>
                  <a:moveTo>
                    <a:pt x="22623" y="0"/>
                  </a:moveTo>
                  <a:lnTo>
                    <a:pt x="19818" y="7"/>
                  </a:lnTo>
                  <a:lnTo>
                    <a:pt x="17021" y="20"/>
                  </a:lnTo>
                  <a:lnTo>
                    <a:pt x="14223" y="34"/>
                  </a:lnTo>
                  <a:lnTo>
                    <a:pt x="11426" y="60"/>
                  </a:lnTo>
                  <a:lnTo>
                    <a:pt x="8629" y="94"/>
                  </a:lnTo>
                  <a:lnTo>
                    <a:pt x="5840" y="134"/>
                  </a:lnTo>
                  <a:lnTo>
                    <a:pt x="3042" y="180"/>
                  </a:lnTo>
                  <a:lnTo>
                    <a:pt x="2924" y="180"/>
                  </a:lnTo>
                  <a:lnTo>
                    <a:pt x="2805" y="201"/>
                  </a:lnTo>
                  <a:lnTo>
                    <a:pt x="2703" y="221"/>
                  </a:lnTo>
                  <a:lnTo>
                    <a:pt x="2600" y="254"/>
                  </a:lnTo>
                  <a:lnTo>
                    <a:pt x="2513" y="294"/>
                  </a:lnTo>
                  <a:lnTo>
                    <a:pt x="2426" y="334"/>
                  </a:lnTo>
                  <a:lnTo>
                    <a:pt x="2355" y="387"/>
                  </a:lnTo>
                  <a:lnTo>
                    <a:pt x="2292" y="441"/>
                  </a:lnTo>
                  <a:lnTo>
                    <a:pt x="2205" y="454"/>
                  </a:lnTo>
                  <a:lnTo>
                    <a:pt x="2118" y="467"/>
                  </a:lnTo>
                  <a:lnTo>
                    <a:pt x="2039" y="488"/>
                  </a:lnTo>
                  <a:lnTo>
                    <a:pt x="1960" y="514"/>
                  </a:lnTo>
                  <a:lnTo>
                    <a:pt x="1881" y="548"/>
                  </a:lnTo>
                  <a:lnTo>
                    <a:pt x="1810" y="581"/>
                  </a:lnTo>
                  <a:lnTo>
                    <a:pt x="1739" y="621"/>
                  </a:lnTo>
                  <a:lnTo>
                    <a:pt x="1675" y="661"/>
                  </a:lnTo>
                  <a:lnTo>
                    <a:pt x="1612" y="714"/>
                  </a:lnTo>
                  <a:lnTo>
                    <a:pt x="1557" y="768"/>
                  </a:lnTo>
                  <a:lnTo>
                    <a:pt x="1510" y="828"/>
                  </a:lnTo>
                  <a:lnTo>
                    <a:pt x="1462" y="895"/>
                  </a:lnTo>
                  <a:lnTo>
                    <a:pt x="1423" y="968"/>
                  </a:lnTo>
                  <a:lnTo>
                    <a:pt x="1391" y="1048"/>
                  </a:lnTo>
                  <a:lnTo>
                    <a:pt x="1359" y="1135"/>
                  </a:lnTo>
                  <a:lnTo>
                    <a:pt x="1344" y="1222"/>
                  </a:lnTo>
                  <a:lnTo>
                    <a:pt x="1201" y="2043"/>
                  </a:lnTo>
                  <a:lnTo>
                    <a:pt x="1067" y="2870"/>
                  </a:lnTo>
                  <a:lnTo>
                    <a:pt x="941" y="3698"/>
                  </a:lnTo>
                  <a:lnTo>
                    <a:pt x="814" y="4539"/>
                  </a:lnTo>
                  <a:lnTo>
                    <a:pt x="704" y="5386"/>
                  </a:lnTo>
                  <a:lnTo>
                    <a:pt x="601" y="6241"/>
                  </a:lnTo>
                  <a:lnTo>
                    <a:pt x="506" y="7102"/>
                  </a:lnTo>
                  <a:lnTo>
                    <a:pt x="419" y="7963"/>
                  </a:lnTo>
                  <a:lnTo>
                    <a:pt x="332" y="8830"/>
                  </a:lnTo>
                  <a:lnTo>
                    <a:pt x="261" y="9705"/>
                  </a:lnTo>
                  <a:lnTo>
                    <a:pt x="198" y="10579"/>
                  </a:lnTo>
                  <a:lnTo>
                    <a:pt x="143" y="11460"/>
                  </a:lnTo>
                  <a:lnTo>
                    <a:pt x="95" y="12341"/>
                  </a:lnTo>
                  <a:lnTo>
                    <a:pt x="64" y="13222"/>
                  </a:lnTo>
                  <a:lnTo>
                    <a:pt x="32" y="14110"/>
                  </a:lnTo>
                  <a:lnTo>
                    <a:pt x="16" y="14991"/>
                  </a:lnTo>
                  <a:lnTo>
                    <a:pt x="0" y="15878"/>
                  </a:lnTo>
                  <a:lnTo>
                    <a:pt x="0" y="16766"/>
                  </a:lnTo>
                  <a:lnTo>
                    <a:pt x="16" y="17647"/>
                  </a:lnTo>
                  <a:lnTo>
                    <a:pt x="32" y="18528"/>
                  </a:lnTo>
                  <a:lnTo>
                    <a:pt x="64" y="19409"/>
                  </a:lnTo>
                  <a:lnTo>
                    <a:pt x="103" y="20290"/>
                  </a:lnTo>
                  <a:lnTo>
                    <a:pt x="150" y="21164"/>
                  </a:lnTo>
                  <a:lnTo>
                    <a:pt x="206" y="22039"/>
                  </a:lnTo>
                  <a:lnTo>
                    <a:pt x="277" y="22906"/>
                  </a:lnTo>
                  <a:lnTo>
                    <a:pt x="356" y="23774"/>
                  </a:lnTo>
                  <a:lnTo>
                    <a:pt x="451" y="24628"/>
                  </a:lnTo>
                  <a:lnTo>
                    <a:pt x="553" y="25482"/>
                  </a:lnTo>
                  <a:lnTo>
                    <a:pt x="664" y="26330"/>
                  </a:lnTo>
                  <a:lnTo>
                    <a:pt x="790" y="27171"/>
                  </a:lnTo>
                  <a:lnTo>
                    <a:pt x="925" y="28005"/>
                  </a:lnTo>
                  <a:lnTo>
                    <a:pt x="1075" y="28833"/>
                  </a:lnTo>
                  <a:lnTo>
                    <a:pt x="1051" y="28893"/>
                  </a:lnTo>
                  <a:lnTo>
                    <a:pt x="1028" y="28953"/>
                  </a:lnTo>
                  <a:lnTo>
                    <a:pt x="1012" y="29013"/>
                  </a:lnTo>
                  <a:lnTo>
                    <a:pt x="996" y="29073"/>
                  </a:lnTo>
                  <a:lnTo>
                    <a:pt x="988" y="29140"/>
                  </a:lnTo>
                  <a:lnTo>
                    <a:pt x="988" y="29200"/>
                  </a:lnTo>
                  <a:lnTo>
                    <a:pt x="988" y="29267"/>
                  </a:lnTo>
                  <a:lnTo>
                    <a:pt x="996" y="29327"/>
                  </a:lnTo>
                  <a:lnTo>
                    <a:pt x="1012" y="29387"/>
                  </a:lnTo>
                  <a:lnTo>
                    <a:pt x="1028" y="29447"/>
                  </a:lnTo>
                  <a:lnTo>
                    <a:pt x="1051" y="29507"/>
                  </a:lnTo>
                  <a:lnTo>
                    <a:pt x="1083" y="29560"/>
                  </a:lnTo>
                  <a:lnTo>
                    <a:pt x="1114" y="29614"/>
                  </a:lnTo>
                  <a:lnTo>
                    <a:pt x="1154" y="29667"/>
                  </a:lnTo>
                  <a:lnTo>
                    <a:pt x="1201" y="29721"/>
                  </a:lnTo>
                  <a:lnTo>
                    <a:pt x="1249" y="29767"/>
                  </a:lnTo>
                  <a:lnTo>
                    <a:pt x="1288" y="29841"/>
                  </a:lnTo>
                  <a:lnTo>
                    <a:pt x="1336" y="29901"/>
                  </a:lnTo>
                  <a:lnTo>
                    <a:pt x="1391" y="29961"/>
                  </a:lnTo>
                  <a:lnTo>
                    <a:pt x="1454" y="30008"/>
                  </a:lnTo>
                  <a:lnTo>
                    <a:pt x="1525" y="30054"/>
                  </a:lnTo>
                  <a:lnTo>
                    <a:pt x="1596" y="30088"/>
                  </a:lnTo>
                  <a:lnTo>
                    <a:pt x="1675" y="30114"/>
                  </a:lnTo>
                  <a:lnTo>
                    <a:pt x="1762" y="30134"/>
                  </a:lnTo>
                  <a:lnTo>
                    <a:pt x="1849" y="30141"/>
                  </a:lnTo>
                  <a:lnTo>
                    <a:pt x="1936" y="30148"/>
                  </a:lnTo>
                  <a:lnTo>
                    <a:pt x="2031" y="30141"/>
                  </a:lnTo>
                  <a:lnTo>
                    <a:pt x="2118" y="30128"/>
                  </a:lnTo>
                  <a:lnTo>
                    <a:pt x="2197" y="30114"/>
                  </a:lnTo>
                  <a:lnTo>
                    <a:pt x="2276" y="30081"/>
                  </a:lnTo>
                  <a:lnTo>
                    <a:pt x="2355" y="30048"/>
                  </a:lnTo>
                  <a:lnTo>
                    <a:pt x="2426" y="30008"/>
                  </a:lnTo>
                  <a:lnTo>
                    <a:pt x="13607" y="30254"/>
                  </a:lnTo>
                  <a:lnTo>
                    <a:pt x="19233" y="30375"/>
                  </a:lnTo>
                  <a:lnTo>
                    <a:pt x="24883" y="30475"/>
                  </a:lnTo>
                  <a:lnTo>
                    <a:pt x="27712" y="30521"/>
                  </a:lnTo>
                  <a:lnTo>
                    <a:pt x="30540" y="30568"/>
                  </a:lnTo>
                  <a:lnTo>
                    <a:pt x="33377" y="30602"/>
                  </a:lnTo>
                  <a:lnTo>
                    <a:pt x="36214" y="30635"/>
                  </a:lnTo>
                  <a:lnTo>
                    <a:pt x="39058" y="30662"/>
                  </a:lnTo>
                  <a:lnTo>
                    <a:pt x="41895" y="30682"/>
                  </a:lnTo>
                  <a:lnTo>
                    <a:pt x="44740" y="30688"/>
                  </a:lnTo>
                  <a:lnTo>
                    <a:pt x="47584" y="30695"/>
                  </a:lnTo>
                  <a:lnTo>
                    <a:pt x="50421" y="30688"/>
                  </a:lnTo>
                  <a:lnTo>
                    <a:pt x="53266" y="30668"/>
                  </a:lnTo>
                  <a:lnTo>
                    <a:pt x="56102" y="30642"/>
                  </a:lnTo>
                  <a:lnTo>
                    <a:pt x="58939" y="30608"/>
                  </a:lnTo>
                  <a:lnTo>
                    <a:pt x="61776" y="30555"/>
                  </a:lnTo>
                  <a:lnTo>
                    <a:pt x="64612" y="30495"/>
                  </a:lnTo>
                  <a:lnTo>
                    <a:pt x="67433" y="30421"/>
                  </a:lnTo>
                  <a:lnTo>
                    <a:pt x="70262" y="30335"/>
                  </a:lnTo>
                  <a:lnTo>
                    <a:pt x="73083" y="30234"/>
                  </a:lnTo>
                  <a:lnTo>
                    <a:pt x="75896" y="30121"/>
                  </a:lnTo>
                  <a:lnTo>
                    <a:pt x="78701" y="29994"/>
                  </a:lnTo>
                  <a:lnTo>
                    <a:pt x="80108" y="29921"/>
                  </a:lnTo>
                  <a:lnTo>
                    <a:pt x="81506" y="29847"/>
                  </a:lnTo>
                  <a:lnTo>
                    <a:pt x="82905" y="29767"/>
                  </a:lnTo>
                  <a:lnTo>
                    <a:pt x="84303" y="29680"/>
                  </a:lnTo>
                  <a:lnTo>
                    <a:pt x="85694" y="29594"/>
                  </a:lnTo>
                  <a:lnTo>
                    <a:pt x="87085" y="29507"/>
                  </a:lnTo>
                  <a:lnTo>
                    <a:pt x="88483" y="29407"/>
                  </a:lnTo>
                  <a:lnTo>
                    <a:pt x="89866" y="29307"/>
                  </a:lnTo>
                  <a:lnTo>
                    <a:pt x="91257" y="29200"/>
                  </a:lnTo>
                  <a:lnTo>
                    <a:pt x="92640" y="29093"/>
                  </a:lnTo>
                  <a:lnTo>
                    <a:pt x="92750" y="29080"/>
                  </a:lnTo>
                  <a:lnTo>
                    <a:pt x="92845" y="29066"/>
                  </a:lnTo>
                  <a:lnTo>
                    <a:pt x="92948" y="29046"/>
                  </a:lnTo>
                  <a:lnTo>
                    <a:pt x="93043" y="29020"/>
                  </a:lnTo>
                  <a:lnTo>
                    <a:pt x="93130" y="28993"/>
                  </a:lnTo>
                  <a:lnTo>
                    <a:pt x="93216" y="28966"/>
                  </a:lnTo>
                  <a:lnTo>
                    <a:pt x="93295" y="28933"/>
                  </a:lnTo>
                  <a:lnTo>
                    <a:pt x="93374" y="28893"/>
                  </a:lnTo>
                  <a:lnTo>
                    <a:pt x="93446" y="28853"/>
                  </a:lnTo>
                  <a:lnTo>
                    <a:pt x="93517" y="28806"/>
                  </a:lnTo>
                  <a:lnTo>
                    <a:pt x="93588" y="28759"/>
                  </a:lnTo>
                  <a:lnTo>
                    <a:pt x="93643" y="28713"/>
                  </a:lnTo>
                  <a:lnTo>
                    <a:pt x="93706" y="28659"/>
                  </a:lnTo>
                  <a:lnTo>
                    <a:pt x="93754" y="28606"/>
                  </a:lnTo>
                  <a:lnTo>
                    <a:pt x="93849" y="28492"/>
                  </a:lnTo>
                  <a:lnTo>
                    <a:pt x="93928" y="28372"/>
                  </a:lnTo>
                  <a:lnTo>
                    <a:pt x="93991" y="28246"/>
                  </a:lnTo>
                  <a:lnTo>
                    <a:pt x="94038" y="28119"/>
                  </a:lnTo>
                  <a:lnTo>
                    <a:pt x="94070" y="27985"/>
                  </a:lnTo>
                  <a:lnTo>
                    <a:pt x="94086" y="27845"/>
                  </a:lnTo>
                  <a:lnTo>
                    <a:pt x="94086" y="27712"/>
                  </a:lnTo>
                  <a:lnTo>
                    <a:pt x="94070" y="27578"/>
                  </a:lnTo>
                  <a:lnTo>
                    <a:pt x="94038" y="27445"/>
                  </a:lnTo>
                  <a:lnTo>
                    <a:pt x="94109" y="27385"/>
                  </a:lnTo>
                  <a:lnTo>
                    <a:pt x="94173" y="27318"/>
                  </a:lnTo>
                  <a:lnTo>
                    <a:pt x="94236" y="27244"/>
                  </a:lnTo>
                  <a:lnTo>
                    <a:pt x="94291" y="27164"/>
                  </a:lnTo>
                  <a:lnTo>
                    <a:pt x="94331" y="27078"/>
                  </a:lnTo>
                  <a:lnTo>
                    <a:pt x="94370" y="26977"/>
                  </a:lnTo>
                  <a:lnTo>
                    <a:pt x="94394" y="26871"/>
                  </a:lnTo>
                  <a:lnTo>
                    <a:pt x="94410" y="26757"/>
                  </a:lnTo>
                  <a:lnTo>
                    <a:pt x="94457" y="26243"/>
                  </a:lnTo>
                  <a:lnTo>
                    <a:pt x="94497" y="25723"/>
                  </a:lnTo>
                  <a:lnTo>
                    <a:pt x="94536" y="25209"/>
                  </a:lnTo>
                  <a:lnTo>
                    <a:pt x="94568" y="24688"/>
                  </a:lnTo>
                  <a:lnTo>
                    <a:pt x="94615" y="23654"/>
                  </a:lnTo>
                  <a:lnTo>
                    <a:pt x="94655" y="22619"/>
                  </a:lnTo>
                  <a:lnTo>
                    <a:pt x="94670" y="21585"/>
                  </a:lnTo>
                  <a:lnTo>
                    <a:pt x="94670" y="20543"/>
                  </a:lnTo>
                  <a:lnTo>
                    <a:pt x="94662" y="19509"/>
                  </a:lnTo>
                  <a:lnTo>
                    <a:pt x="94639" y="18468"/>
                  </a:lnTo>
                  <a:lnTo>
                    <a:pt x="94607" y="17427"/>
                  </a:lnTo>
                  <a:lnTo>
                    <a:pt x="94568" y="16392"/>
                  </a:lnTo>
                  <a:lnTo>
                    <a:pt x="94520" y="15351"/>
                  </a:lnTo>
                  <a:lnTo>
                    <a:pt x="94465" y="14316"/>
                  </a:lnTo>
                  <a:lnTo>
                    <a:pt x="94354" y="12241"/>
                  </a:lnTo>
                  <a:lnTo>
                    <a:pt x="94236" y="10178"/>
                  </a:lnTo>
                  <a:lnTo>
                    <a:pt x="94220" y="9818"/>
                  </a:lnTo>
                  <a:lnTo>
                    <a:pt x="94212" y="9438"/>
                  </a:lnTo>
                  <a:lnTo>
                    <a:pt x="94212" y="9051"/>
                  </a:lnTo>
                  <a:lnTo>
                    <a:pt x="94220" y="8643"/>
                  </a:lnTo>
                  <a:lnTo>
                    <a:pt x="94228" y="7809"/>
                  </a:lnTo>
                  <a:lnTo>
                    <a:pt x="94236" y="7382"/>
                  </a:lnTo>
                  <a:lnTo>
                    <a:pt x="94228" y="6955"/>
                  </a:lnTo>
                  <a:lnTo>
                    <a:pt x="94212" y="6528"/>
                  </a:lnTo>
                  <a:lnTo>
                    <a:pt x="94180" y="6101"/>
                  </a:lnTo>
                  <a:lnTo>
                    <a:pt x="94133" y="5680"/>
                  </a:lnTo>
                  <a:lnTo>
                    <a:pt x="94101" y="5473"/>
                  </a:lnTo>
                  <a:lnTo>
                    <a:pt x="94070" y="5273"/>
                  </a:lnTo>
                  <a:lnTo>
                    <a:pt x="94030" y="5066"/>
                  </a:lnTo>
                  <a:lnTo>
                    <a:pt x="93983" y="4866"/>
                  </a:lnTo>
                  <a:lnTo>
                    <a:pt x="93928" y="4672"/>
                  </a:lnTo>
                  <a:lnTo>
                    <a:pt x="93872" y="4479"/>
                  </a:lnTo>
                  <a:lnTo>
                    <a:pt x="93809" y="4292"/>
                  </a:lnTo>
                  <a:lnTo>
                    <a:pt x="93738" y="4105"/>
                  </a:lnTo>
                  <a:lnTo>
                    <a:pt x="93659" y="3925"/>
                  </a:lnTo>
                  <a:lnTo>
                    <a:pt x="93572" y="3751"/>
                  </a:lnTo>
                  <a:lnTo>
                    <a:pt x="93667" y="3684"/>
                  </a:lnTo>
                  <a:lnTo>
                    <a:pt x="93746" y="3611"/>
                  </a:lnTo>
                  <a:lnTo>
                    <a:pt x="93825" y="3538"/>
                  </a:lnTo>
                  <a:lnTo>
                    <a:pt x="93896" y="3458"/>
                  </a:lnTo>
                  <a:lnTo>
                    <a:pt x="93959" y="3371"/>
                  </a:lnTo>
                  <a:lnTo>
                    <a:pt x="94015" y="3284"/>
                  </a:lnTo>
                  <a:lnTo>
                    <a:pt x="94062" y="3191"/>
                  </a:lnTo>
                  <a:lnTo>
                    <a:pt x="94101" y="3097"/>
                  </a:lnTo>
                  <a:lnTo>
                    <a:pt x="94133" y="2997"/>
                  </a:lnTo>
                  <a:lnTo>
                    <a:pt x="94157" y="2897"/>
                  </a:lnTo>
                  <a:lnTo>
                    <a:pt x="94173" y="2797"/>
                  </a:lnTo>
                  <a:lnTo>
                    <a:pt x="94173" y="2697"/>
                  </a:lnTo>
                  <a:lnTo>
                    <a:pt x="94173" y="2590"/>
                  </a:lnTo>
                  <a:lnTo>
                    <a:pt x="94165" y="2490"/>
                  </a:lnTo>
                  <a:lnTo>
                    <a:pt x="94149" y="2390"/>
                  </a:lnTo>
                  <a:lnTo>
                    <a:pt x="94125" y="2290"/>
                  </a:lnTo>
                  <a:lnTo>
                    <a:pt x="94094" y="2189"/>
                  </a:lnTo>
                  <a:lnTo>
                    <a:pt x="94054" y="2096"/>
                  </a:lnTo>
                  <a:lnTo>
                    <a:pt x="94007" y="2003"/>
                  </a:lnTo>
                  <a:lnTo>
                    <a:pt x="93951" y="1916"/>
                  </a:lnTo>
                  <a:lnTo>
                    <a:pt x="93880" y="1829"/>
                  </a:lnTo>
                  <a:lnTo>
                    <a:pt x="93809" y="1749"/>
                  </a:lnTo>
                  <a:lnTo>
                    <a:pt x="93730" y="1669"/>
                  </a:lnTo>
                  <a:lnTo>
                    <a:pt x="93643" y="1595"/>
                  </a:lnTo>
                  <a:lnTo>
                    <a:pt x="93548" y="1535"/>
                  </a:lnTo>
                  <a:lnTo>
                    <a:pt x="93438" y="1475"/>
                  </a:lnTo>
                  <a:lnTo>
                    <a:pt x="93327" y="1422"/>
                  </a:lnTo>
                  <a:lnTo>
                    <a:pt x="93209" y="1375"/>
                  </a:lnTo>
                  <a:lnTo>
                    <a:pt x="93074" y="1342"/>
                  </a:lnTo>
                  <a:lnTo>
                    <a:pt x="92940" y="1308"/>
                  </a:lnTo>
                  <a:lnTo>
                    <a:pt x="92798" y="1288"/>
                  </a:lnTo>
                  <a:lnTo>
                    <a:pt x="92640" y="1282"/>
                  </a:lnTo>
                  <a:lnTo>
                    <a:pt x="87053" y="1108"/>
                  </a:lnTo>
                  <a:lnTo>
                    <a:pt x="81459" y="941"/>
                  </a:lnTo>
                  <a:lnTo>
                    <a:pt x="75864" y="788"/>
                  </a:lnTo>
                  <a:lnTo>
                    <a:pt x="70262" y="641"/>
                  </a:lnTo>
                  <a:lnTo>
                    <a:pt x="64660" y="508"/>
                  </a:lnTo>
                  <a:lnTo>
                    <a:pt x="59057" y="381"/>
                  </a:lnTo>
                  <a:lnTo>
                    <a:pt x="53447" y="274"/>
                  </a:lnTo>
                  <a:lnTo>
                    <a:pt x="50650" y="227"/>
                  </a:lnTo>
                  <a:lnTo>
                    <a:pt x="47845" y="180"/>
                  </a:lnTo>
                  <a:lnTo>
                    <a:pt x="45040" y="140"/>
                  </a:lnTo>
                  <a:lnTo>
                    <a:pt x="42235" y="107"/>
                  </a:lnTo>
                  <a:lnTo>
                    <a:pt x="39430" y="74"/>
                  </a:lnTo>
                  <a:lnTo>
                    <a:pt x="36633" y="54"/>
                  </a:lnTo>
                  <a:lnTo>
                    <a:pt x="33827" y="27"/>
                  </a:lnTo>
                  <a:lnTo>
                    <a:pt x="31022" y="14"/>
                  </a:lnTo>
                  <a:lnTo>
                    <a:pt x="282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-3737700" y="-634375"/>
              <a:ext cx="1148525" cy="797750"/>
            </a:xfrm>
            <a:custGeom>
              <a:avLst/>
              <a:gdLst/>
              <a:ahLst/>
              <a:cxnLst/>
              <a:rect l="l" t="t" r="r" b="b"/>
              <a:pathLst>
                <a:path w="45941" h="31910" extrusionOk="0">
                  <a:moveTo>
                    <a:pt x="0" y="1"/>
                  </a:moveTo>
                  <a:lnTo>
                    <a:pt x="8" y="1335"/>
                  </a:lnTo>
                  <a:lnTo>
                    <a:pt x="24" y="2684"/>
                  </a:lnTo>
                  <a:lnTo>
                    <a:pt x="55" y="4045"/>
                  </a:lnTo>
                  <a:lnTo>
                    <a:pt x="103" y="5420"/>
                  </a:lnTo>
                  <a:lnTo>
                    <a:pt x="126" y="6107"/>
                  </a:lnTo>
                  <a:lnTo>
                    <a:pt x="166" y="6802"/>
                  </a:lnTo>
                  <a:lnTo>
                    <a:pt x="205" y="7496"/>
                  </a:lnTo>
                  <a:lnTo>
                    <a:pt x="253" y="8183"/>
                  </a:lnTo>
                  <a:lnTo>
                    <a:pt x="300" y="8877"/>
                  </a:lnTo>
                  <a:lnTo>
                    <a:pt x="364" y="9571"/>
                  </a:lnTo>
                  <a:lnTo>
                    <a:pt x="435" y="10259"/>
                  </a:lnTo>
                  <a:lnTo>
                    <a:pt x="506" y="10953"/>
                  </a:lnTo>
                  <a:lnTo>
                    <a:pt x="593" y="11634"/>
                  </a:lnTo>
                  <a:lnTo>
                    <a:pt x="687" y="12321"/>
                  </a:lnTo>
                  <a:lnTo>
                    <a:pt x="790" y="13002"/>
                  </a:lnTo>
                  <a:lnTo>
                    <a:pt x="909" y="13676"/>
                  </a:lnTo>
                  <a:lnTo>
                    <a:pt x="1035" y="14350"/>
                  </a:lnTo>
                  <a:lnTo>
                    <a:pt x="1169" y="15018"/>
                  </a:lnTo>
                  <a:lnTo>
                    <a:pt x="1312" y="15678"/>
                  </a:lnTo>
                  <a:lnTo>
                    <a:pt x="1478" y="16332"/>
                  </a:lnTo>
                  <a:lnTo>
                    <a:pt x="1644" y="16986"/>
                  </a:lnTo>
                  <a:lnTo>
                    <a:pt x="1833" y="17627"/>
                  </a:lnTo>
                  <a:lnTo>
                    <a:pt x="2031" y="18261"/>
                  </a:lnTo>
                  <a:lnTo>
                    <a:pt x="2244" y="18889"/>
                  </a:lnTo>
                  <a:lnTo>
                    <a:pt x="2465" y="19509"/>
                  </a:lnTo>
                  <a:lnTo>
                    <a:pt x="2710" y="20117"/>
                  </a:lnTo>
                  <a:lnTo>
                    <a:pt x="2963" y="20717"/>
                  </a:lnTo>
                  <a:lnTo>
                    <a:pt x="3097" y="21018"/>
                  </a:lnTo>
                  <a:lnTo>
                    <a:pt x="3240" y="21311"/>
                  </a:lnTo>
                  <a:lnTo>
                    <a:pt x="3382" y="21605"/>
                  </a:lnTo>
                  <a:lnTo>
                    <a:pt x="3532" y="21892"/>
                  </a:lnTo>
                  <a:lnTo>
                    <a:pt x="3682" y="22179"/>
                  </a:lnTo>
                  <a:lnTo>
                    <a:pt x="3832" y="22459"/>
                  </a:lnTo>
                  <a:lnTo>
                    <a:pt x="3990" y="22740"/>
                  </a:lnTo>
                  <a:lnTo>
                    <a:pt x="4156" y="23020"/>
                  </a:lnTo>
                  <a:lnTo>
                    <a:pt x="4322" y="23294"/>
                  </a:lnTo>
                  <a:lnTo>
                    <a:pt x="4496" y="23567"/>
                  </a:lnTo>
                  <a:lnTo>
                    <a:pt x="4678" y="23834"/>
                  </a:lnTo>
                  <a:lnTo>
                    <a:pt x="4860" y="24094"/>
                  </a:lnTo>
                  <a:lnTo>
                    <a:pt x="5041" y="24361"/>
                  </a:lnTo>
                  <a:lnTo>
                    <a:pt x="5239" y="24615"/>
                  </a:lnTo>
                  <a:lnTo>
                    <a:pt x="5428" y="24875"/>
                  </a:lnTo>
                  <a:lnTo>
                    <a:pt x="5634" y="25122"/>
                  </a:lnTo>
                  <a:lnTo>
                    <a:pt x="5839" y="25376"/>
                  </a:lnTo>
                  <a:lnTo>
                    <a:pt x="6053" y="25616"/>
                  </a:lnTo>
                  <a:lnTo>
                    <a:pt x="6266" y="25856"/>
                  </a:lnTo>
                  <a:lnTo>
                    <a:pt x="6487" y="26097"/>
                  </a:lnTo>
                  <a:lnTo>
                    <a:pt x="6709" y="26330"/>
                  </a:lnTo>
                  <a:lnTo>
                    <a:pt x="6946" y="26557"/>
                  </a:lnTo>
                  <a:lnTo>
                    <a:pt x="7183" y="26784"/>
                  </a:lnTo>
                  <a:lnTo>
                    <a:pt x="7420" y="27004"/>
                  </a:lnTo>
                  <a:lnTo>
                    <a:pt x="7673" y="27225"/>
                  </a:lnTo>
                  <a:lnTo>
                    <a:pt x="7925" y="27438"/>
                  </a:lnTo>
                  <a:lnTo>
                    <a:pt x="8178" y="27645"/>
                  </a:lnTo>
                  <a:lnTo>
                    <a:pt x="8447" y="27852"/>
                  </a:lnTo>
                  <a:lnTo>
                    <a:pt x="8716" y="28052"/>
                  </a:lnTo>
                  <a:lnTo>
                    <a:pt x="8992" y="28252"/>
                  </a:lnTo>
                  <a:lnTo>
                    <a:pt x="9269" y="28446"/>
                  </a:lnTo>
                  <a:lnTo>
                    <a:pt x="9553" y="28633"/>
                  </a:lnTo>
                  <a:lnTo>
                    <a:pt x="9846" y="28813"/>
                  </a:lnTo>
                  <a:lnTo>
                    <a:pt x="10146" y="28993"/>
                  </a:lnTo>
                  <a:lnTo>
                    <a:pt x="10454" y="29167"/>
                  </a:lnTo>
                  <a:lnTo>
                    <a:pt x="10762" y="29340"/>
                  </a:lnTo>
                  <a:lnTo>
                    <a:pt x="11078" y="29501"/>
                  </a:lnTo>
                  <a:lnTo>
                    <a:pt x="11402" y="29661"/>
                  </a:lnTo>
                  <a:lnTo>
                    <a:pt x="11734" y="29814"/>
                  </a:lnTo>
                  <a:lnTo>
                    <a:pt x="12066" y="29968"/>
                  </a:lnTo>
                  <a:lnTo>
                    <a:pt x="12406" y="30115"/>
                  </a:lnTo>
                  <a:lnTo>
                    <a:pt x="12753" y="30255"/>
                  </a:lnTo>
                  <a:lnTo>
                    <a:pt x="13109" y="30388"/>
                  </a:lnTo>
                  <a:lnTo>
                    <a:pt x="13472" y="30515"/>
                  </a:lnTo>
                  <a:lnTo>
                    <a:pt x="13844" y="30642"/>
                  </a:lnTo>
                  <a:lnTo>
                    <a:pt x="14215" y="30755"/>
                  </a:lnTo>
                  <a:lnTo>
                    <a:pt x="14594" y="30869"/>
                  </a:lnTo>
                  <a:lnTo>
                    <a:pt x="14982" y="30982"/>
                  </a:lnTo>
                  <a:lnTo>
                    <a:pt x="15377" y="31082"/>
                  </a:lnTo>
                  <a:lnTo>
                    <a:pt x="15780" y="31176"/>
                  </a:lnTo>
                  <a:lnTo>
                    <a:pt x="16191" y="31269"/>
                  </a:lnTo>
                  <a:lnTo>
                    <a:pt x="16601" y="31356"/>
                  </a:lnTo>
                  <a:lnTo>
                    <a:pt x="17028" y="31436"/>
                  </a:lnTo>
                  <a:lnTo>
                    <a:pt x="17455" y="31510"/>
                  </a:lnTo>
                  <a:lnTo>
                    <a:pt x="17897" y="31576"/>
                  </a:lnTo>
                  <a:lnTo>
                    <a:pt x="18340" y="31636"/>
                  </a:lnTo>
                  <a:lnTo>
                    <a:pt x="18790" y="31690"/>
                  </a:lnTo>
                  <a:lnTo>
                    <a:pt x="19249" y="31743"/>
                  </a:lnTo>
                  <a:lnTo>
                    <a:pt x="19715" y="31783"/>
                  </a:lnTo>
                  <a:lnTo>
                    <a:pt x="20189" y="31823"/>
                  </a:lnTo>
                  <a:lnTo>
                    <a:pt x="20671" y="31850"/>
                  </a:lnTo>
                  <a:lnTo>
                    <a:pt x="21161" y="31877"/>
                  </a:lnTo>
                  <a:lnTo>
                    <a:pt x="21651" y="31897"/>
                  </a:lnTo>
                  <a:lnTo>
                    <a:pt x="22156" y="31903"/>
                  </a:lnTo>
                  <a:lnTo>
                    <a:pt x="22670" y="31910"/>
                  </a:lnTo>
                  <a:lnTo>
                    <a:pt x="23191" y="31910"/>
                  </a:lnTo>
                  <a:lnTo>
                    <a:pt x="23713" y="31903"/>
                  </a:lnTo>
                  <a:lnTo>
                    <a:pt x="24227" y="31883"/>
                  </a:lnTo>
                  <a:lnTo>
                    <a:pt x="24732" y="31863"/>
                  </a:lnTo>
                  <a:lnTo>
                    <a:pt x="25230" y="31837"/>
                  </a:lnTo>
                  <a:lnTo>
                    <a:pt x="25720" y="31796"/>
                  </a:lnTo>
                  <a:lnTo>
                    <a:pt x="26210" y="31756"/>
                  </a:lnTo>
                  <a:lnTo>
                    <a:pt x="26684" y="31710"/>
                  </a:lnTo>
                  <a:lnTo>
                    <a:pt x="27158" y="31650"/>
                  </a:lnTo>
                  <a:lnTo>
                    <a:pt x="27624" y="31590"/>
                  </a:lnTo>
                  <a:lnTo>
                    <a:pt x="28083" y="31516"/>
                  </a:lnTo>
                  <a:lnTo>
                    <a:pt x="28533" y="31443"/>
                  </a:lnTo>
                  <a:lnTo>
                    <a:pt x="28975" y="31356"/>
                  </a:lnTo>
                  <a:lnTo>
                    <a:pt x="29410" y="31269"/>
                  </a:lnTo>
                  <a:lnTo>
                    <a:pt x="29845" y="31169"/>
                  </a:lnTo>
                  <a:lnTo>
                    <a:pt x="30263" y="31069"/>
                  </a:lnTo>
                  <a:lnTo>
                    <a:pt x="30682" y="30956"/>
                  </a:lnTo>
                  <a:lnTo>
                    <a:pt x="31093" y="30842"/>
                  </a:lnTo>
                  <a:lnTo>
                    <a:pt x="31496" y="30715"/>
                  </a:lnTo>
                  <a:lnTo>
                    <a:pt x="31899" y="30588"/>
                  </a:lnTo>
                  <a:lnTo>
                    <a:pt x="32286" y="30448"/>
                  </a:lnTo>
                  <a:lnTo>
                    <a:pt x="32673" y="30301"/>
                  </a:lnTo>
                  <a:lnTo>
                    <a:pt x="33053" y="30155"/>
                  </a:lnTo>
                  <a:lnTo>
                    <a:pt x="33424" y="29994"/>
                  </a:lnTo>
                  <a:lnTo>
                    <a:pt x="33788" y="29834"/>
                  </a:lnTo>
                  <a:lnTo>
                    <a:pt x="34143" y="29661"/>
                  </a:lnTo>
                  <a:lnTo>
                    <a:pt x="34499" y="29487"/>
                  </a:lnTo>
                  <a:lnTo>
                    <a:pt x="34846" y="29307"/>
                  </a:lnTo>
                  <a:lnTo>
                    <a:pt x="35186" y="29113"/>
                  </a:lnTo>
                  <a:lnTo>
                    <a:pt x="35518" y="28920"/>
                  </a:lnTo>
                  <a:lnTo>
                    <a:pt x="35842" y="28713"/>
                  </a:lnTo>
                  <a:lnTo>
                    <a:pt x="36166" y="28506"/>
                  </a:lnTo>
                  <a:lnTo>
                    <a:pt x="36482" y="28293"/>
                  </a:lnTo>
                  <a:lnTo>
                    <a:pt x="36790" y="28072"/>
                  </a:lnTo>
                  <a:lnTo>
                    <a:pt x="37091" y="27839"/>
                  </a:lnTo>
                  <a:lnTo>
                    <a:pt x="37391" y="27605"/>
                  </a:lnTo>
                  <a:lnTo>
                    <a:pt x="37683" y="27365"/>
                  </a:lnTo>
                  <a:lnTo>
                    <a:pt x="37968" y="27118"/>
                  </a:lnTo>
                  <a:lnTo>
                    <a:pt x="38244" y="26864"/>
                  </a:lnTo>
                  <a:lnTo>
                    <a:pt x="38513" y="26604"/>
                  </a:lnTo>
                  <a:lnTo>
                    <a:pt x="38781" y="26337"/>
                  </a:lnTo>
                  <a:lnTo>
                    <a:pt x="39042" y="26070"/>
                  </a:lnTo>
                  <a:lnTo>
                    <a:pt x="39295" y="25790"/>
                  </a:lnTo>
                  <a:lnTo>
                    <a:pt x="39548" y="25503"/>
                  </a:lnTo>
                  <a:lnTo>
                    <a:pt x="39793" y="25216"/>
                  </a:lnTo>
                  <a:lnTo>
                    <a:pt x="40030" y="24915"/>
                  </a:lnTo>
                  <a:lnTo>
                    <a:pt x="40259" y="24608"/>
                  </a:lnTo>
                  <a:lnTo>
                    <a:pt x="40488" y="24301"/>
                  </a:lnTo>
                  <a:lnTo>
                    <a:pt x="40709" y="23988"/>
                  </a:lnTo>
                  <a:lnTo>
                    <a:pt x="40923" y="23667"/>
                  </a:lnTo>
                  <a:lnTo>
                    <a:pt x="41128" y="23334"/>
                  </a:lnTo>
                  <a:lnTo>
                    <a:pt x="41334" y="23000"/>
                  </a:lnTo>
                  <a:lnTo>
                    <a:pt x="41531" y="22660"/>
                  </a:lnTo>
                  <a:lnTo>
                    <a:pt x="41721" y="22319"/>
                  </a:lnTo>
                  <a:lnTo>
                    <a:pt x="41911" y="21965"/>
                  </a:lnTo>
                  <a:lnTo>
                    <a:pt x="42092" y="21605"/>
                  </a:lnTo>
                  <a:lnTo>
                    <a:pt x="42266" y="21245"/>
                  </a:lnTo>
                  <a:lnTo>
                    <a:pt x="42440" y="20871"/>
                  </a:lnTo>
                  <a:lnTo>
                    <a:pt x="42606" y="20497"/>
                  </a:lnTo>
                  <a:lnTo>
                    <a:pt x="42764" y="20117"/>
                  </a:lnTo>
                  <a:lnTo>
                    <a:pt x="42914" y="19723"/>
                  </a:lnTo>
                  <a:lnTo>
                    <a:pt x="43064" y="19329"/>
                  </a:lnTo>
                  <a:lnTo>
                    <a:pt x="43206" y="18929"/>
                  </a:lnTo>
                  <a:lnTo>
                    <a:pt x="43349" y="18528"/>
                  </a:lnTo>
                  <a:lnTo>
                    <a:pt x="43483" y="18114"/>
                  </a:lnTo>
                  <a:lnTo>
                    <a:pt x="43823" y="17020"/>
                  </a:lnTo>
                  <a:lnTo>
                    <a:pt x="43989" y="16473"/>
                  </a:lnTo>
                  <a:lnTo>
                    <a:pt x="44147" y="15919"/>
                  </a:lnTo>
                  <a:lnTo>
                    <a:pt x="44297" y="15371"/>
                  </a:lnTo>
                  <a:lnTo>
                    <a:pt x="44447" y="14817"/>
                  </a:lnTo>
                  <a:lnTo>
                    <a:pt x="44589" y="14270"/>
                  </a:lnTo>
                  <a:lnTo>
                    <a:pt x="44724" y="13716"/>
                  </a:lnTo>
                  <a:lnTo>
                    <a:pt x="44858" y="13162"/>
                  </a:lnTo>
                  <a:lnTo>
                    <a:pt x="44984" y="12608"/>
                  </a:lnTo>
                  <a:lnTo>
                    <a:pt x="45103" y="12054"/>
                  </a:lnTo>
                  <a:lnTo>
                    <a:pt x="45213" y="11500"/>
                  </a:lnTo>
                  <a:lnTo>
                    <a:pt x="45316" y="10940"/>
                  </a:lnTo>
                  <a:lnTo>
                    <a:pt x="45411" y="10386"/>
                  </a:lnTo>
                  <a:lnTo>
                    <a:pt x="45506" y="9825"/>
                  </a:lnTo>
                  <a:lnTo>
                    <a:pt x="45585" y="9271"/>
                  </a:lnTo>
                  <a:lnTo>
                    <a:pt x="45664" y="8710"/>
                  </a:lnTo>
                  <a:lnTo>
                    <a:pt x="45727" y="8150"/>
                  </a:lnTo>
                  <a:lnTo>
                    <a:pt x="45782" y="7596"/>
                  </a:lnTo>
                  <a:lnTo>
                    <a:pt x="45830" y="7035"/>
                  </a:lnTo>
                  <a:lnTo>
                    <a:pt x="45877" y="6475"/>
                  </a:lnTo>
                  <a:lnTo>
                    <a:pt x="45901" y="5914"/>
                  </a:lnTo>
                  <a:lnTo>
                    <a:pt x="45925" y="5353"/>
                  </a:lnTo>
                  <a:lnTo>
                    <a:pt x="45940" y="4786"/>
                  </a:lnTo>
                  <a:lnTo>
                    <a:pt x="45940" y="4225"/>
                  </a:lnTo>
                  <a:lnTo>
                    <a:pt x="45933" y="3665"/>
                  </a:lnTo>
                  <a:lnTo>
                    <a:pt x="45909" y="3104"/>
                  </a:lnTo>
                  <a:lnTo>
                    <a:pt x="45885" y="2537"/>
                  </a:lnTo>
                  <a:lnTo>
                    <a:pt x="45838" y="1976"/>
                  </a:lnTo>
                  <a:lnTo>
                    <a:pt x="45790" y="1409"/>
                  </a:lnTo>
                  <a:lnTo>
                    <a:pt x="45727" y="848"/>
                  </a:lnTo>
                  <a:lnTo>
                    <a:pt x="45648" y="281"/>
                  </a:lnTo>
                  <a:lnTo>
                    <a:pt x="45656" y="254"/>
                  </a:lnTo>
                  <a:lnTo>
                    <a:pt x="45664" y="228"/>
                  </a:lnTo>
                  <a:lnTo>
                    <a:pt x="45672" y="194"/>
                  </a:lnTo>
                  <a:lnTo>
                    <a:pt x="45672" y="154"/>
                  </a:lnTo>
                  <a:lnTo>
                    <a:pt x="42827" y="241"/>
                  </a:lnTo>
                  <a:lnTo>
                    <a:pt x="39975" y="321"/>
                  </a:lnTo>
                  <a:lnTo>
                    <a:pt x="37114" y="394"/>
                  </a:lnTo>
                  <a:lnTo>
                    <a:pt x="34262" y="461"/>
                  </a:lnTo>
                  <a:lnTo>
                    <a:pt x="31401" y="508"/>
                  </a:lnTo>
                  <a:lnTo>
                    <a:pt x="28541" y="548"/>
                  </a:lnTo>
                  <a:lnTo>
                    <a:pt x="25680" y="575"/>
                  </a:lnTo>
                  <a:lnTo>
                    <a:pt x="22820" y="588"/>
                  </a:lnTo>
                  <a:lnTo>
                    <a:pt x="19960" y="588"/>
                  </a:lnTo>
                  <a:lnTo>
                    <a:pt x="18529" y="575"/>
                  </a:lnTo>
                  <a:lnTo>
                    <a:pt x="17099" y="568"/>
                  </a:lnTo>
                  <a:lnTo>
                    <a:pt x="15669" y="548"/>
                  </a:lnTo>
                  <a:lnTo>
                    <a:pt x="14239" y="528"/>
                  </a:lnTo>
                  <a:lnTo>
                    <a:pt x="12817" y="501"/>
                  </a:lnTo>
                  <a:lnTo>
                    <a:pt x="11386" y="468"/>
                  </a:lnTo>
                  <a:lnTo>
                    <a:pt x="9964" y="428"/>
                  </a:lnTo>
                  <a:lnTo>
                    <a:pt x="8534" y="388"/>
                  </a:lnTo>
                  <a:lnTo>
                    <a:pt x="7112" y="334"/>
                  </a:lnTo>
                  <a:lnTo>
                    <a:pt x="5689" y="281"/>
                  </a:lnTo>
                  <a:lnTo>
                    <a:pt x="4259" y="221"/>
                  </a:lnTo>
                  <a:lnTo>
                    <a:pt x="2845" y="154"/>
                  </a:lnTo>
                  <a:lnTo>
                    <a:pt x="1422" y="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-4060700" y="-2105375"/>
              <a:ext cx="1730900" cy="1398275"/>
            </a:xfrm>
            <a:custGeom>
              <a:avLst/>
              <a:gdLst/>
              <a:ahLst/>
              <a:cxnLst/>
              <a:rect l="l" t="t" r="r" b="b"/>
              <a:pathLst>
                <a:path w="69236" h="55931" extrusionOk="0">
                  <a:moveTo>
                    <a:pt x="35353" y="1"/>
                  </a:moveTo>
                  <a:lnTo>
                    <a:pt x="34650" y="7"/>
                  </a:lnTo>
                  <a:lnTo>
                    <a:pt x="33939" y="27"/>
                  </a:lnTo>
                  <a:lnTo>
                    <a:pt x="33212" y="68"/>
                  </a:lnTo>
                  <a:lnTo>
                    <a:pt x="32477" y="121"/>
                  </a:lnTo>
                  <a:lnTo>
                    <a:pt x="31726" y="194"/>
                  </a:lnTo>
                  <a:lnTo>
                    <a:pt x="31054" y="268"/>
                  </a:lnTo>
                  <a:lnTo>
                    <a:pt x="30391" y="355"/>
                  </a:lnTo>
                  <a:lnTo>
                    <a:pt x="29735" y="455"/>
                  </a:lnTo>
                  <a:lnTo>
                    <a:pt x="29087" y="561"/>
                  </a:lnTo>
                  <a:lnTo>
                    <a:pt x="28447" y="682"/>
                  </a:lnTo>
                  <a:lnTo>
                    <a:pt x="27815" y="815"/>
                  </a:lnTo>
                  <a:lnTo>
                    <a:pt x="27198" y="955"/>
                  </a:lnTo>
                  <a:lnTo>
                    <a:pt x="26582" y="1102"/>
                  </a:lnTo>
                  <a:lnTo>
                    <a:pt x="25982" y="1269"/>
                  </a:lnTo>
                  <a:lnTo>
                    <a:pt x="25389" y="1436"/>
                  </a:lnTo>
                  <a:lnTo>
                    <a:pt x="24796" y="1616"/>
                  </a:lnTo>
                  <a:lnTo>
                    <a:pt x="24219" y="1810"/>
                  </a:lnTo>
                  <a:lnTo>
                    <a:pt x="23651" y="2010"/>
                  </a:lnTo>
                  <a:lnTo>
                    <a:pt x="23089" y="2217"/>
                  </a:lnTo>
                  <a:lnTo>
                    <a:pt x="22544" y="2437"/>
                  </a:lnTo>
                  <a:lnTo>
                    <a:pt x="21999" y="2670"/>
                  </a:lnTo>
                  <a:lnTo>
                    <a:pt x="21462" y="2904"/>
                  </a:lnTo>
                  <a:lnTo>
                    <a:pt x="20932" y="3151"/>
                  </a:lnTo>
                  <a:lnTo>
                    <a:pt x="20411" y="3411"/>
                  </a:lnTo>
                  <a:lnTo>
                    <a:pt x="19905" y="3672"/>
                  </a:lnTo>
                  <a:lnTo>
                    <a:pt x="19399" y="3945"/>
                  </a:lnTo>
                  <a:lnTo>
                    <a:pt x="18910" y="4226"/>
                  </a:lnTo>
                  <a:lnTo>
                    <a:pt x="18420" y="4519"/>
                  </a:lnTo>
                  <a:lnTo>
                    <a:pt x="17938" y="4820"/>
                  </a:lnTo>
                  <a:lnTo>
                    <a:pt x="17471" y="5120"/>
                  </a:lnTo>
                  <a:lnTo>
                    <a:pt x="17005" y="5440"/>
                  </a:lnTo>
                  <a:lnTo>
                    <a:pt x="16547" y="5761"/>
                  </a:lnTo>
                  <a:lnTo>
                    <a:pt x="16104" y="6088"/>
                  </a:lnTo>
                  <a:lnTo>
                    <a:pt x="15662" y="6428"/>
                  </a:lnTo>
                  <a:lnTo>
                    <a:pt x="15227" y="6768"/>
                  </a:lnTo>
                  <a:lnTo>
                    <a:pt x="14801" y="7122"/>
                  </a:lnTo>
                  <a:lnTo>
                    <a:pt x="14382" y="7483"/>
                  </a:lnTo>
                  <a:lnTo>
                    <a:pt x="13971" y="7850"/>
                  </a:lnTo>
                  <a:lnTo>
                    <a:pt x="13568" y="8223"/>
                  </a:lnTo>
                  <a:lnTo>
                    <a:pt x="13173" y="8604"/>
                  </a:lnTo>
                  <a:lnTo>
                    <a:pt x="12786" y="8991"/>
                  </a:lnTo>
                  <a:lnTo>
                    <a:pt x="12406" y="9385"/>
                  </a:lnTo>
                  <a:lnTo>
                    <a:pt x="12027" y="9785"/>
                  </a:lnTo>
                  <a:lnTo>
                    <a:pt x="11664" y="10192"/>
                  </a:lnTo>
                  <a:lnTo>
                    <a:pt x="11300" y="10606"/>
                  </a:lnTo>
                  <a:lnTo>
                    <a:pt x="10945" y="11020"/>
                  </a:lnTo>
                  <a:lnTo>
                    <a:pt x="10597" y="11447"/>
                  </a:lnTo>
                  <a:lnTo>
                    <a:pt x="10257" y="11874"/>
                  </a:lnTo>
                  <a:lnTo>
                    <a:pt x="9925" y="12315"/>
                  </a:lnTo>
                  <a:lnTo>
                    <a:pt x="9601" y="12755"/>
                  </a:lnTo>
                  <a:lnTo>
                    <a:pt x="9277" y="13202"/>
                  </a:lnTo>
                  <a:lnTo>
                    <a:pt x="8969" y="13650"/>
                  </a:lnTo>
                  <a:lnTo>
                    <a:pt x="8661" y="14110"/>
                  </a:lnTo>
                  <a:lnTo>
                    <a:pt x="8361" y="14571"/>
                  </a:lnTo>
                  <a:lnTo>
                    <a:pt x="8068" y="15038"/>
                  </a:lnTo>
                  <a:lnTo>
                    <a:pt x="7776" y="15512"/>
                  </a:lnTo>
                  <a:lnTo>
                    <a:pt x="7499" y="15986"/>
                  </a:lnTo>
                  <a:lnTo>
                    <a:pt x="7223" y="16466"/>
                  </a:lnTo>
                  <a:lnTo>
                    <a:pt x="6954" y="16953"/>
                  </a:lnTo>
                  <a:lnTo>
                    <a:pt x="6694" y="17440"/>
                  </a:lnTo>
                  <a:lnTo>
                    <a:pt x="6433" y="17934"/>
                  </a:lnTo>
                  <a:lnTo>
                    <a:pt x="6180" y="18435"/>
                  </a:lnTo>
                  <a:lnTo>
                    <a:pt x="5935" y="18936"/>
                  </a:lnTo>
                  <a:lnTo>
                    <a:pt x="5698" y="19436"/>
                  </a:lnTo>
                  <a:lnTo>
                    <a:pt x="5469" y="19943"/>
                  </a:lnTo>
                  <a:lnTo>
                    <a:pt x="5240" y="20457"/>
                  </a:lnTo>
                  <a:lnTo>
                    <a:pt x="5018" y="20971"/>
                  </a:lnTo>
                  <a:lnTo>
                    <a:pt x="4805" y="21492"/>
                  </a:lnTo>
                  <a:lnTo>
                    <a:pt x="4592" y="22012"/>
                  </a:lnTo>
                  <a:lnTo>
                    <a:pt x="4386" y="22540"/>
                  </a:lnTo>
                  <a:lnTo>
                    <a:pt x="4189" y="23067"/>
                  </a:lnTo>
                  <a:lnTo>
                    <a:pt x="3991" y="23594"/>
                  </a:lnTo>
                  <a:lnTo>
                    <a:pt x="3809" y="24128"/>
                  </a:lnTo>
                  <a:lnTo>
                    <a:pt x="3628" y="24662"/>
                  </a:lnTo>
                  <a:lnTo>
                    <a:pt x="3446" y="25203"/>
                  </a:lnTo>
                  <a:lnTo>
                    <a:pt x="3272" y="25737"/>
                  </a:lnTo>
                  <a:lnTo>
                    <a:pt x="3106" y="26284"/>
                  </a:lnTo>
                  <a:lnTo>
                    <a:pt x="2948" y="26824"/>
                  </a:lnTo>
                  <a:lnTo>
                    <a:pt x="2790" y="27372"/>
                  </a:lnTo>
                  <a:lnTo>
                    <a:pt x="2632" y="27919"/>
                  </a:lnTo>
                  <a:lnTo>
                    <a:pt x="2490" y="28466"/>
                  </a:lnTo>
                  <a:lnTo>
                    <a:pt x="2348" y="29014"/>
                  </a:lnTo>
                  <a:lnTo>
                    <a:pt x="2205" y="29568"/>
                  </a:lnTo>
                  <a:lnTo>
                    <a:pt x="2079" y="30115"/>
                  </a:lnTo>
                  <a:lnTo>
                    <a:pt x="1945" y="30669"/>
                  </a:lnTo>
                  <a:lnTo>
                    <a:pt x="1708" y="31777"/>
                  </a:lnTo>
                  <a:lnTo>
                    <a:pt x="1486" y="32891"/>
                  </a:lnTo>
                  <a:lnTo>
                    <a:pt x="1273" y="33999"/>
                  </a:lnTo>
                  <a:lnTo>
                    <a:pt x="1091" y="35114"/>
                  </a:lnTo>
                  <a:lnTo>
                    <a:pt x="917" y="36222"/>
                  </a:lnTo>
                  <a:lnTo>
                    <a:pt x="759" y="37336"/>
                  </a:lnTo>
                  <a:lnTo>
                    <a:pt x="617" y="38444"/>
                  </a:lnTo>
                  <a:lnTo>
                    <a:pt x="499" y="39545"/>
                  </a:lnTo>
                  <a:lnTo>
                    <a:pt x="388" y="40640"/>
                  </a:lnTo>
                  <a:lnTo>
                    <a:pt x="293" y="41735"/>
                  </a:lnTo>
                  <a:lnTo>
                    <a:pt x="214" y="42822"/>
                  </a:lnTo>
                  <a:lnTo>
                    <a:pt x="143" y="43897"/>
                  </a:lnTo>
                  <a:lnTo>
                    <a:pt x="96" y="44965"/>
                  </a:lnTo>
                  <a:lnTo>
                    <a:pt x="48" y="46026"/>
                  </a:lnTo>
                  <a:lnTo>
                    <a:pt x="24" y="47074"/>
                  </a:lnTo>
                  <a:lnTo>
                    <a:pt x="9" y="48108"/>
                  </a:lnTo>
                  <a:lnTo>
                    <a:pt x="1" y="49130"/>
                  </a:lnTo>
                  <a:lnTo>
                    <a:pt x="9" y="50137"/>
                  </a:lnTo>
                  <a:lnTo>
                    <a:pt x="24" y="51132"/>
                  </a:lnTo>
                  <a:lnTo>
                    <a:pt x="48" y="52113"/>
                  </a:lnTo>
                  <a:lnTo>
                    <a:pt x="80" y="53067"/>
                  </a:lnTo>
                  <a:lnTo>
                    <a:pt x="127" y="54008"/>
                  </a:lnTo>
                  <a:lnTo>
                    <a:pt x="183" y="54936"/>
                  </a:lnTo>
                  <a:lnTo>
                    <a:pt x="238" y="55837"/>
                  </a:lnTo>
                  <a:lnTo>
                    <a:pt x="2395" y="55790"/>
                  </a:lnTo>
                  <a:lnTo>
                    <a:pt x="4552" y="55757"/>
                  </a:lnTo>
                  <a:lnTo>
                    <a:pt x="6709" y="55737"/>
                  </a:lnTo>
                  <a:lnTo>
                    <a:pt x="8866" y="55717"/>
                  </a:lnTo>
                  <a:lnTo>
                    <a:pt x="11016" y="55704"/>
                  </a:lnTo>
                  <a:lnTo>
                    <a:pt x="17487" y="55704"/>
                  </a:lnTo>
                  <a:lnTo>
                    <a:pt x="21794" y="55724"/>
                  </a:lnTo>
                  <a:lnTo>
                    <a:pt x="26108" y="55757"/>
                  </a:lnTo>
                  <a:lnTo>
                    <a:pt x="34729" y="55844"/>
                  </a:lnTo>
                  <a:lnTo>
                    <a:pt x="39043" y="55877"/>
                  </a:lnTo>
                  <a:lnTo>
                    <a:pt x="43357" y="55911"/>
                  </a:lnTo>
                  <a:lnTo>
                    <a:pt x="47664" y="55931"/>
                  </a:lnTo>
                  <a:lnTo>
                    <a:pt x="51978" y="55931"/>
                  </a:lnTo>
                  <a:lnTo>
                    <a:pt x="54135" y="55924"/>
                  </a:lnTo>
                  <a:lnTo>
                    <a:pt x="56292" y="55911"/>
                  </a:lnTo>
                  <a:lnTo>
                    <a:pt x="58450" y="55891"/>
                  </a:lnTo>
                  <a:lnTo>
                    <a:pt x="60607" y="55864"/>
                  </a:lnTo>
                  <a:lnTo>
                    <a:pt x="62764" y="55824"/>
                  </a:lnTo>
                  <a:lnTo>
                    <a:pt x="64921" y="55784"/>
                  </a:lnTo>
                  <a:lnTo>
                    <a:pt x="67078" y="55730"/>
                  </a:lnTo>
                  <a:lnTo>
                    <a:pt x="69235" y="55664"/>
                  </a:lnTo>
                  <a:lnTo>
                    <a:pt x="69054" y="53822"/>
                  </a:lnTo>
                  <a:lnTo>
                    <a:pt x="68856" y="51866"/>
                  </a:lnTo>
                  <a:lnTo>
                    <a:pt x="68643" y="49810"/>
                  </a:lnTo>
                  <a:lnTo>
                    <a:pt x="68524" y="48756"/>
                  </a:lnTo>
                  <a:lnTo>
                    <a:pt x="68398" y="47675"/>
                  </a:lnTo>
                  <a:lnTo>
                    <a:pt x="68263" y="46573"/>
                  </a:lnTo>
                  <a:lnTo>
                    <a:pt x="68129" y="45459"/>
                  </a:lnTo>
                  <a:lnTo>
                    <a:pt x="67979" y="44331"/>
                  </a:lnTo>
                  <a:lnTo>
                    <a:pt x="67821" y="43183"/>
                  </a:lnTo>
                  <a:lnTo>
                    <a:pt x="67655" y="42028"/>
                  </a:lnTo>
                  <a:lnTo>
                    <a:pt x="67473" y="40860"/>
                  </a:lnTo>
                  <a:lnTo>
                    <a:pt x="67292" y="39679"/>
                  </a:lnTo>
                  <a:lnTo>
                    <a:pt x="67086" y="38491"/>
                  </a:lnTo>
                  <a:lnTo>
                    <a:pt x="66873" y="37296"/>
                  </a:lnTo>
                  <a:lnTo>
                    <a:pt x="66651" y="36095"/>
                  </a:lnTo>
                  <a:lnTo>
                    <a:pt x="66414" y="34894"/>
                  </a:lnTo>
                  <a:lnTo>
                    <a:pt x="66154" y="33686"/>
                  </a:lnTo>
                  <a:lnTo>
                    <a:pt x="65893" y="32477"/>
                  </a:lnTo>
                  <a:lnTo>
                    <a:pt x="65608" y="31269"/>
                  </a:lnTo>
                  <a:lnTo>
                    <a:pt x="65308" y="30068"/>
                  </a:lnTo>
                  <a:lnTo>
                    <a:pt x="64992" y="28867"/>
                  </a:lnTo>
                  <a:lnTo>
                    <a:pt x="64660" y="27665"/>
                  </a:lnTo>
                  <a:lnTo>
                    <a:pt x="64486" y="27071"/>
                  </a:lnTo>
                  <a:lnTo>
                    <a:pt x="64305" y="26477"/>
                  </a:lnTo>
                  <a:lnTo>
                    <a:pt x="64123" y="25883"/>
                  </a:lnTo>
                  <a:lnTo>
                    <a:pt x="63933" y="25289"/>
                  </a:lnTo>
                  <a:lnTo>
                    <a:pt x="63744" y="24702"/>
                  </a:lnTo>
                  <a:lnTo>
                    <a:pt x="63546" y="24115"/>
                  </a:lnTo>
                  <a:lnTo>
                    <a:pt x="63349" y="23534"/>
                  </a:lnTo>
                  <a:lnTo>
                    <a:pt x="63143" y="22953"/>
                  </a:lnTo>
                  <a:lnTo>
                    <a:pt x="62930" y="22373"/>
                  </a:lnTo>
                  <a:lnTo>
                    <a:pt x="62716" y="21799"/>
                  </a:lnTo>
                  <a:lnTo>
                    <a:pt x="62487" y="21231"/>
                  </a:lnTo>
                  <a:lnTo>
                    <a:pt x="62266" y="20664"/>
                  </a:lnTo>
                  <a:lnTo>
                    <a:pt x="62029" y="20097"/>
                  </a:lnTo>
                  <a:lnTo>
                    <a:pt x="61792" y="19543"/>
                  </a:lnTo>
                  <a:lnTo>
                    <a:pt x="61547" y="18982"/>
                  </a:lnTo>
                  <a:lnTo>
                    <a:pt x="61302" y="18435"/>
                  </a:lnTo>
                  <a:lnTo>
                    <a:pt x="61049" y="17888"/>
                  </a:lnTo>
                  <a:lnTo>
                    <a:pt x="60788" y="17340"/>
                  </a:lnTo>
                  <a:lnTo>
                    <a:pt x="60520" y="16806"/>
                  </a:lnTo>
                  <a:lnTo>
                    <a:pt x="60243" y="16273"/>
                  </a:lnTo>
                  <a:lnTo>
                    <a:pt x="59967" y="15745"/>
                  </a:lnTo>
                  <a:lnTo>
                    <a:pt x="59682" y="15225"/>
                  </a:lnTo>
                  <a:lnTo>
                    <a:pt x="59390" y="14711"/>
                  </a:lnTo>
                  <a:lnTo>
                    <a:pt x="59097" y="14197"/>
                  </a:lnTo>
                  <a:lnTo>
                    <a:pt x="58797" y="13690"/>
                  </a:lnTo>
                  <a:lnTo>
                    <a:pt x="58481" y="13196"/>
                  </a:lnTo>
                  <a:lnTo>
                    <a:pt x="58165" y="12702"/>
                  </a:lnTo>
                  <a:lnTo>
                    <a:pt x="57849" y="12215"/>
                  </a:lnTo>
                  <a:lnTo>
                    <a:pt x="57517" y="11734"/>
                  </a:lnTo>
                  <a:lnTo>
                    <a:pt x="57185" y="11267"/>
                  </a:lnTo>
                  <a:lnTo>
                    <a:pt x="56838" y="10800"/>
                  </a:lnTo>
                  <a:lnTo>
                    <a:pt x="56490" y="10339"/>
                  </a:lnTo>
                  <a:lnTo>
                    <a:pt x="56134" y="9892"/>
                  </a:lnTo>
                  <a:lnTo>
                    <a:pt x="55771" y="9445"/>
                  </a:lnTo>
                  <a:lnTo>
                    <a:pt x="55399" y="9011"/>
                  </a:lnTo>
                  <a:lnTo>
                    <a:pt x="55020" y="8584"/>
                  </a:lnTo>
                  <a:lnTo>
                    <a:pt x="54641" y="8163"/>
                  </a:lnTo>
                  <a:lnTo>
                    <a:pt x="54246" y="7756"/>
                  </a:lnTo>
                  <a:lnTo>
                    <a:pt x="53851" y="7349"/>
                  </a:lnTo>
                  <a:lnTo>
                    <a:pt x="53440" y="6955"/>
                  </a:lnTo>
                  <a:lnTo>
                    <a:pt x="53029" y="6568"/>
                  </a:lnTo>
                  <a:lnTo>
                    <a:pt x="52610" y="6194"/>
                  </a:lnTo>
                  <a:lnTo>
                    <a:pt x="52176" y="5827"/>
                  </a:lnTo>
                  <a:lnTo>
                    <a:pt x="51741" y="5474"/>
                  </a:lnTo>
                  <a:lnTo>
                    <a:pt x="51298" y="5120"/>
                  </a:lnTo>
                  <a:lnTo>
                    <a:pt x="50840" y="4786"/>
                  </a:lnTo>
                  <a:lnTo>
                    <a:pt x="50382" y="4452"/>
                  </a:lnTo>
                  <a:lnTo>
                    <a:pt x="49916" y="4139"/>
                  </a:lnTo>
                  <a:lnTo>
                    <a:pt x="49434" y="3832"/>
                  </a:lnTo>
                  <a:lnTo>
                    <a:pt x="48952" y="3531"/>
                  </a:lnTo>
                  <a:lnTo>
                    <a:pt x="48462" y="3244"/>
                  </a:lnTo>
                  <a:lnTo>
                    <a:pt x="47956" y="2971"/>
                  </a:lnTo>
                  <a:lnTo>
                    <a:pt x="47442" y="2704"/>
                  </a:lnTo>
                  <a:lnTo>
                    <a:pt x="46929" y="2450"/>
                  </a:lnTo>
                  <a:lnTo>
                    <a:pt x="46399" y="2210"/>
                  </a:lnTo>
                  <a:lnTo>
                    <a:pt x="45862" y="1976"/>
                  </a:lnTo>
                  <a:lnTo>
                    <a:pt x="45317" y="1756"/>
                  </a:lnTo>
                  <a:lnTo>
                    <a:pt x="44764" y="1549"/>
                  </a:lnTo>
                  <a:lnTo>
                    <a:pt x="44203" y="1356"/>
                  </a:lnTo>
                  <a:lnTo>
                    <a:pt x="43634" y="1175"/>
                  </a:lnTo>
                  <a:lnTo>
                    <a:pt x="43049" y="1002"/>
                  </a:lnTo>
                  <a:lnTo>
                    <a:pt x="42464" y="842"/>
                  </a:lnTo>
                  <a:lnTo>
                    <a:pt x="41864" y="702"/>
                  </a:lnTo>
                  <a:lnTo>
                    <a:pt x="41255" y="568"/>
                  </a:lnTo>
                  <a:lnTo>
                    <a:pt x="40639" y="448"/>
                  </a:lnTo>
                  <a:lnTo>
                    <a:pt x="40015" y="341"/>
                  </a:lnTo>
                  <a:lnTo>
                    <a:pt x="39375" y="254"/>
                  </a:lnTo>
                  <a:lnTo>
                    <a:pt x="38727" y="174"/>
                  </a:lnTo>
                  <a:lnTo>
                    <a:pt x="38079" y="114"/>
                  </a:lnTo>
                  <a:lnTo>
                    <a:pt x="37407" y="61"/>
                  </a:lnTo>
                  <a:lnTo>
                    <a:pt x="36736" y="27"/>
                  </a:lnTo>
                  <a:lnTo>
                    <a:pt x="36048" y="7"/>
                  </a:lnTo>
                  <a:lnTo>
                    <a:pt x="3535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-3647050" y="-4715150"/>
              <a:ext cx="953975" cy="133000"/>
            </a:xfrm>
            <a:custGeom>
              <a:avLst/>
              <a:gdLst/>
              <a:ahLst/>
              <a:cxnLst/>
              <a:rect l="l" t="t" r="r" b="b"/>
              <a:pathLst>
                <a:path w="38159" h="5320" extrusionOk="0">
                  <a:moveTo>
                    <a:pt x="10613" y="1"/>
                  </a:moveTo>
                  <a:lnTo>
                    <a:pt x="9744" y="7"/>
                  </a:lnTo>
                  <a:lnTo>
                    <a:pt x="8874" y="21"/>
                  </a:lnTo>
                  <a:lnTo>
                    <a:pt x="8013" y="54"/>
                  </a:lnTo>
                  <a:lnTo>
                    <a:pt x="7160" y="101"/>
                  </a:lnTo>
                  <a:lnTo>
                    <a:pt x="6733" y="127"/>
                  </a:lnTo>
                  <a:lnTo>
                    <a:pt x="6306" y="161"/>
                  </a:lnTo>
                  <a:lnTo>
                    <a:pt x="5848" y="201"/>
                  </a:lnTo>
                  <a:lnTo>
                    <a:pt x="5414" y="241"/>
                  </a:lnTo>
                  <a:lnTo>
                    <a:pt x="5003" y="288"/>
                  </a:lnTo>
                  <a:lnTo>
                    <a:pt x="4615" y="334"/>
                  </a:lnTo>
                  <a:lnTo>
                    <a:pt x="4244" y="388"/>
                  </a:lnTo>
                  <a:lnTo>
                    <a:pt x="3896" y="448"/>
                  </a:lnTo>
                  <a:lnTo>
                    <a:pt x="3572" y="508"/>
                  </a:lnTo>
                  <a:lnTo>
                    <a:pt x="3264" y="581"/>
                  </a:lnTo>
                  <a:lnTo>
                    <a:pt x="2972" y="655"/>
                  </a:lnTo>
                  <a:lnTo>
                    <a:pt x="2703" y="741"/>
                  </a:lnTo>
                  <a:lnTo>
                    <a:pt x="2450" y="828"/>
                  </a:lnTo>
                  <a:lnTo>
                    <a:pt x="2213" y="928"/>
                  </a:lnTo>
                  <a:lnTo>
                    <a:pt x="1992" y="1035"/>
                  </a:lnTo>
                  <a:lnTo>
                    <a:pt x="1787" y="1155"/>
                  </a:lnTo>
                  <a:lnTo>
                    <a:pt x="1597" y="1282"/>
                  </a:lnTo>
                  <a:lnTo>
                    <a:pt x="1423" y="1416"/>
                  </a:lnTo>
                  <a:lnTo>
                    <a:pt x="1257" y="1562"/>
                  </a:lnTo>
                  <a:lnTo>
                    <a:pt x="1115" y="1716"/>
                  </a:lnTo>
                  <a:lnTo>
                    <a:pt x="973" y="1883"/>
                  </a:lnTo>
                  <a:lnTo>
                    <a:pt x="846" y="2063"/>
                  </a:lnTo>
                  <a:lnTo>
                    <a:pt x="736" y="2256"/>
                  </a:lnTo>
                  <a:lnTo>
                    <a:pt x="633" y="2463"/>
                  </a:lnTo>
                  <a:lnTo>
                    <a:pt x="538" y="2684"/>
                  </a:lnTo>
                  <a:lnTo>
                    <a:pt x="451" y="2911"/>
                  </a:lnTo>
                  <a:lnTo>
                    <a:pt x="372" y="3157"/>
                  </a:lnTo>
                  <a:lnTo>
                    <a:pt x="301" y="3418"/>
                  </a:lnTo>
                  <a:lnTo>
                    <a:pt x="238" y="3698"/>
                  </a:lnTo>
                  <a:lnTo>
                    <a:pt x="183" y="3985"/>
                  </a:lnTo>
                  <a:lnTo>
                    <a:pt x="135" y="4292"/>
                  </a:lnTo>
                  <a:lnTo>
                    <a:pt x="88" y="4619"/>
                  </a:lnTo>
                  <a:lnTo>
                    <a:pt x="40" y="4960"/>
                  </a:lnTo>
                  <a:lnTo>
                    <a:pt x="1" y="5320"/>
                  </a:lnTo>
                  <a:lnTo>
                    <a:pt x="2988" y="5287"/>
                  </a:lnTo>
                  <a:lnTo>
                    <a:pt x="5975" y="5260"/>
                  </a:lnTo>
                  <a:lnTo>
                    <a:pt x="8961" y="5233"/>
                  </a:lnTo>
                  <a:lnTo>
                    <a:pt x="11948" y="5213"/>
                  </a:lnTo>
                  <a:lnTo>
                    <a:pt x="14927" y="5200"/>
                  </a:lnTo>
                  <a:lnTo>
                    <a:pt x="17906" y="5193"/>
                  </a:lnTo>
                  <a:lnTo>
                    <a:pt x="20885" y="5200"/>
                  </a:lnTo>
                  <a:lnTo>
                    <a:pt x="23856" y="5206"/>
                  </a:lnTo>
                  <a:lnTo>
                    <a:pt x="25626" y="5206"/>
                  </a:lnTo>
                  <a:lnTo>
                    <a:pt x="27396" y="5213"/>
                  </a:lnTo>
                  <a:lnTo>
                    <a:pt x="30928" y="5240"/>
                  </a:lnTo>
                  <a:lnTo>
                    <a:pt x="34460" y="5280"/>
                  </a:lnTo>
                  <a:lnTo>
                    <a:pt x="38000" y="5320"/>
                  </a:lnTo>
                  <a:lnTo>
                    <a:pt x="38071" y="4539"/>
                  </a:lnTo>
                  <a:lnTo>
                    <a:pt x="38127" y="3838"/>
                  </a:lnTo>
                  <a:lnTo>
                    <a:pt x="38150" y="3518"/>
                  </a:lnTo>
                  <a:lnTo>
                    <a:pt x="38158" y="3218"/>
                  </a:lnTo>
                  <a:lnTo>
                    <a:pt x="38158" y="2937"/>
                  </a:lnTo>
                  <a:lnTo>
                    <a:pt x="38150" y="2670"/>
                  </a:lnTo>
                  <a:lnTo>
                    <a:pt x="38134" y="2417"/>
                  </a:lnTo>
                  <a:lnTo>
                    <a:pt x="38103" y="2183"/>
                  </a:lnTo>
                  <a:lnTo>
                    <a:pt x="38063" y="1969"/>
                  </a:lnTo>
                  <a:lnTo>
                    <a:pt x="38008" y="1763"/>
                  </a:lnTo>
                  <a:lnTo>
                    <a:pt x="37968" y="1669"/>
                  </a:lnTo>
                  <a:lnTo>
                    <a:pt x="37937" y="1576"/>
                  </a:lnTo>
                  <a:lnTo>
                    <a:pt x="37897" y="1489"/>
                  </a:lnTo>
                  <a:lnTo>
                    <a:pt x="37850" y="1402"/>
                  </a:lnTo>
                  <a:lnTo>
                    <a:pt x="37803" y="1322"/>
                  </a:lnTo>
                  <a:lnTo>
                    <a:pt x="37747" y="1242"/>
                  </a:lnTo>
                  <a:lnTo>
                    <a:pt x="37684" y="1169"/>
                  </a:lnTo>
                  <a:lnTo>
                    <a:pt x="37621" y="1102"/>
                  </a:lnTo>
                  <a:lnTo>
                    <a:pt x="37558" y="1028"/>
                  </a:lnTo>
                  <a:lnTo>
                    <a:pt x="37486" y="968"/>
                  </a:lnTo>
                  <a:lnTo>
                    <a:pt x="37407" y="902"/>
                  </a:lnTo>
                  <a:lnTo>
                    <a:pt x="37328" y="848"/>
                  </a:lnTo>
                  <a:lnTo>
                    <a:pt x="37242" y="788"/>
                  </a:lnTo>
                  <a:lnTo>
                    <a:pt x="37147" y="735"/>
                  </a:lnTo>
                  <a:lnTo>
                    <a:pt x="37044" y="688"/>
                  </a:lnTo>
                  <a:lnTo>
                    <a:pt x="36941" y="641"/>
                  </a:lnTo>
                  <a:lnTo>
                    <a:pt x="36839" y="595"/>
                  </a:lnTo>
                  <a:lnTo>
                    <a:pt x="36720" y="555"/>
                  </a:lnTo>
                  <a:lnTo>
                    <a:pt x="36601" y="514"/>
                  </a:lnTo>
                  <a:lnTo>
                    <a:pt x="36475" y="474"/>
                  </a:lnTo>
                  <a:lnTo>
                    <a:pt x="36199" y="408"/>
                  </a:lnTo>
                  <a:lnTo>
                    <a:pt x="35906" y="354"/>
                  </a:lnTo>
                  <a:lnTo>
                    <a:pt x="35582" y="301"/>
                  </a:lnTo>
                  <a:lnTo>
                    <a:pt x="35227" y="261"/>
                  </a:lnTo>
                  <a:lnTo>
                    <a:pt x="34847" y="227"/>
                  </a:lnTo>
                  <a:lnTo>
                    <a:pt x="34436" y="201"/>
                  </a:lnTo>
                  <a:lnTo>
                    <a:pt x="34002" y="181"/>
                  </a:lnTo>
                  <a:lnTo>
                    <a:pt x="33528" y="167"/>
                  </a:lnTo>
                  <a:lnTo>
                    <a:pt x="33022" y="161"/>
                  </a:lnTo>
                  <a:lnTo>
                    <a:pt x="19313" y="161"/>
                  </a:lnTo>
                  <a:lnTo>
                    <a:pt x="18459" y="147"/>
                  </a:lnTo>
                  <a:lnTo>
                    <a:pt x="17598" y="134"/>
                  </a:lnTo>
                  <a:lnTo>
                    <a:pt x="16729" y="114"/>
                  </a:lnTo>
                  <a:lnTo>
                    <a:pt x="14982" y="67"/>
                  </a:lnTo>
                  <a:lnTo>
                    <a:pt x="13236" y="27"/>
                  </a:lnTo>
                  <a:lnTo>
                    <a:pt x="12359" y="14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-3566050" y="-5390400"/>
              <a:ext cx="816875" cy="617050"/>
            </a:xfrm>
            <a:custGeom>
              <a:avLst/>
              <a:gdLst/>
              <a:ahLst/>
              <a:cxnLst/>
              <a:rect l="l" t="t" r="r" b="b"/>
              <a:pathLst>
                <a:path w="32675" h="24682" extrusionOk="0">
                  <a:moveTo>
                    <a:pt x="17598" y="0"/>
                  </a:moveTo>
                  <a:lnTo>
                    <a:pt x="17084" y="7"/>
                  </a:lnTo>
                  <a:lnTo>
                    <a:pt x="16563" y="33"/>
                  </a:lnTo>
                  <a:lnTo>
                    <a:pt x="16025" y="67"/>
                  </a:lnTo>
                  <a:lnTo>
                    <a:pt x="15472" y="114"/>
                  </a:lnTo>
                  <a:lnTo>
                    <a:pt x="14911" y="180"/>
                  </a:lnTo>
                  <a:lnTo>
                    <a:pt x="14579" y="227"/>
                  </a:lnTo>
                  <a:lnTo>
                    <a:pt x="14263" y="274"/>
                  </a:lnTo>
                  <a:lnTo>
                    <a:pt x="13939" y="320"/>
                  </a:lnTo>
                  <a:lnTo>
                    <a:pt x="13631" y="380"/>
                  </a:lnTo>
                  <a:lnTo>
                    <a:pt x="13323" y="434"/>
                  </a:lnTo>
                  <a:lnTo>
                    <a:pt x="13015" y="501"/>
                  </a:lnTo>
                  <a:lnTo>
                    <a:pt x="12714" y="567"/>
                  </a:lnTo>
                  <a:lnTo>
                    <a:pt x="12422" y="634"/>
                  </a:lnTo>
                  <a:lnTo>
                    <a:pt x="12130" y="708"/>
                  </a:lnTo>
                  <a:lnTo>
                    <a:pt x="11845" y="788"/>
                  </a:lnTo>
                  <a:lnTo>
                    <a:pt x="11561" y="868"/>
                  </a:lnTo>
                  <a:lnTo>
                    <a:pt x="11284" y="954"/>
                  </a:lnTo>
                  <a:lnTo>
                    <a:pt x="11008" y="1041"/>
                  </a:lnTo>
                  <a:lnTo>
                    <a:pt x="10739" y="1128"/>
                  </a:lnTo>
                  <a:lnTo>
                    <a:pt x="10478" y="1228"/>
                  </a:lnTo>
                  <a:lnTo>
                    <a:pt x="10217" y="1322"/>
                  </a:lnTo>
                  <a:lnTo>
                    <a:pt x="9957" y="1428"/>
                  </a:lnTo>
                  <a:lnTo>
                    <a:pt x="9704" y="1528"/>
                  </a:lnTo>
                  <a:lnTo>
                    <a:pt x="9459" y="1642"/>
                  </a:lnTo>
                  <a:lnTo>
                    <a:pt x="9214" y="1749"/>
                  </a:lnTo>
                  <a:lnTo>
                    <a:pt x="8969" y="1862"/>
                  </a:lnTo>
                  <a:lnTo>
                    <a:pt x="8732" y="1982"/>
                  </a:lnTo>
                  <a:lnTo>
                    <a:pt x="8503" y="2102"/>
                  </a:lnTo>
                  <a:lnTo>
                    <a:pt x="8274" y="2229"/>
                  </a:lnTo>
                  <a:lnTo>
                    <a:pt x="8045" y="2356"/>
                  </a:lnTo>
                  <a:lnTo>
                    <a:pt x="7823" y="2483"/>
                  </a:lnTo>
                  <a:lnTo>
                    <a:pt x="7610" y="2616"/>
                  </a:lnTo>
                  <a:lnTo>
                    <a:pt x="7397" y="2757"/>
                  </a:lnTo>
                  <a:lnTo>
                    <a:pt x="7183" y="2890"/>
                  </a:lnTo>
                  <a:lnTo>
                    <a:pt x="6978" y="3037"/>
                  </a:lnTo>
                  <a:lnTo>
                    <a:pt x="6772" y="3177"/>
                  </a:lnTo>
                  <a:lnTo>
                    <a:pt x="6575" y="3324"/>
                  </a:lnTo>
                  <a:lnTo>
                    <a:pt x="6377" y="3477"/>
                  </a:lnTo>
                  <a:lnTo>
                    <a:pt x="6188" y="3631"/>
                  </a:lnTo>
                  <a:lnTo>
                    <a:pt x="5816" y="3945"/>
                  </a:lnTo>
                  <a:lnTo>
                    <a:pt x="5461" y="4265"/>
                  </a:lnTo>
                  <a:lnTo>
                    <a:pt x="5113" y="4599"/>
                  </a:lnTo>
                  <a:lnTo>
                    <a:pt x="4781" y="4939"/>
                  </a:lnTo>
                  <a:lnTo>
                    <a:pt x="4465" y="5293"/>
                  </a:lnTo>
                  <a:lnTo>
                    <a:pt x="4165" y="5653"/>
                  </a:lnTo>
                  <a:lnTo>
                    <a:pt x="3872" y="6020"/>
                  </a:lnTo>
                  <a:lnTo>
                    <a:pt x="3596" y="6401"/>
                  </a:lnTo>
                  <a:lnTo>
                    <a:pt x="3327" y="6788"/>
                  </a:lnTo>
                  <a:lnTo>
                    <a:pt x="3074" y="7182"/>
                  </a:lnTo>
                  <a:lnTo>
                    <a:pt x="2829" y="7582"/>
                  </a:lnTo>
                  <a:lnTo>
                    <a:pt x="2600" y="7989"/>
                  </a:lnTo>
                  <a:lnTo>
                    <a:pt x="2379" y="8403"/>
                  </a:lnTo>
                  <a:lnTo>
                    <a:pt x="2174" y="8823"/>
                  </a:lnTo>
                  <a:lnTo>
                    <a:pt x="1984" y="9251"/>
                  </a:lnTo>
                  <a:lnTo>
                    <a:pt x="1794" y="9678"/>
                  </a:lnTo>
                  <a:lnTo>
                    <a:pt x="1620" y="10118"/>
                  </a:lnTo>
                  <a:lnTo>
                    <a:pt x="1455" y="10559"/>
                  </a:lnTo>
                  <a:lnTo>
                    <a:pt x="1304" y="11006"/>
                  </a:lnTo>
                  <a:lnTo>
                    <a:pt x="1162" y="11460"/>
                  </a:lnTo>
                  <a:lnTo>
                    <a:pt x="1028" y="11914"/>
                  </a:lnTo>
                  <a:lnTo>
                    <a:pt x="901" y="12374"/>
                  </a:lnTo>
                  <a:lnTo>
                    <a:pt x="783" y="12841"/>
                  </a:lnTo>
                  <a:lnTo>
                    <a:pt x="680" y="13308"/>
                  </a:lnTo>
                  <a:lnTo>
                    <a:pt x="577" y="13776"/>
                  </a:lnTo>
                  <a:lnTo>
                    <a:pt x="490" y="14249"/>
                  </a:lnTo>
                  <a:lnTo>
                    <a:pt x="411" y="14723"/>
                  </a:lnTo>
                  <a:lnTo>
                    <a:pt x="340" y="15197"/>
                  </a:lnTo>
                  <a:lnTo>
                    <a:pt x="269" y="15671"/>
                  </a:lnTo>
                  <a:lnTo>
                    <a:pt x="214" y="16152"/>
                  </a:lnTo>
                  <a:lnTo>
                    <a:pt x="167" y="16632"/>
                  </a:lnTo>
                  <a:lnTo>
                    <a:pt x="119" y="17113"/>
                  </a:lnTo>
                  <a:lnTo>
                    <a:pt x="88" y="17593"/>
                  </a:lnTo>
                  <a:lnTo>
                    <a:pt x="56" y="18074"/>
                  </a:lnTo>
                  <a:lnTo>
                    <a:pt x="32" y="18554"/>
                  </a:lnTo>
                  <a:lnTo>
                    <a:pt x="16" y="19028"/>
                  </a:lnTo>
                  <a:lnTo>
                    <a:pt x="8" y="19509"/>
                  </a:lnTo>
                  <a:lnTo>
                    <a:pt x="1" y="19983"/>
                  </a:lnTo>
                  <a:lnTo>
                    <a:pt x="1" y="20463"/>
                  </a:lnTo>
                  <a:lnTo>
                    <a:pt x="8" y="20930"/>
                  </a:lnTo>
                  <a:lnTo>
                    <a:pt x="16" y="21404"/>
                  </a:lnTo>
                  <a:lnTo>
                    <a:pt x="48" y="22339"/>
                  </a:lnTo>
                  <a:lnTo>
                    <a:pt x="103" y="23260"/>
                  </a:lnTo>
                  <a:lnTo>
                    <a:pt x="174" y="24161"/>
                  </a:lnTo>
                  <a:lnTo>
                    <a:pt x="167" y="24247"/>
                  </a:lnTo>
                  <a:lnTo>
                    <a:pt x="151" y="24328"/>
                  </a:lnTo>
                  <a:lnTo>
                    <a:pt x="135" y="24401"/>
                  </a:lnTo>
                  <a:lnTo>
                    <a:pt x="103" y="24461"/>
                  </a:lnTo>
                  <a:lnTo>
                    <a:pt x="641" y="24434"/>
                  </a:lnTo>
                  <a:lnTo>
                    <a:pt x="1186" y="24414"/>
                  </a:lnTo>
                  <a:lnTo>
                    <a:pt x="1731" y="24394"/>
                  </a:lnTo>
                  <a:lnTo>
                    <a:pt x="2276" y="24388"/>
                  </a:lnTo>
                  <a:lnTo>
                    <a:pt x="3383" y="24388"/>
                  </a:lnTo>
                  <a:lnTo>
                    <a:pt x="3936" y="24394"/>
                  </a:lnTo>
                  <a:lnTo>
                    <a:pt x="4497" y="24408"/>
                  </a:lnTo>
                  <a:lnTo>
                    <a:pt x="5611" y="24441"/>
                  </a:lnTo>
                  <a:lnTo>
                    <a:pt x="6725" y="24481"/>
                  </a:lnTo>
                  <a:lnTo>
                    <a:pt x="7831" y="24534"/>
                  </a:lnTo>
                  <a:lnTo>
                    <a:pt x="8937" y="24588"/>
                  </a:lnTo>
                  <a:lnTo>
                    <a:pt x="8898" y="24094"/>
                  </a:lnTo>
                  <a:lnTo>
                    <a:pt x="8858" y="23600"/>
                  </a:lnTo>
                  <a:lnTo>
                    <a:pt x="8819" y="23113"/>
                  </a:lnTo>
                  <a:lnTo>
                    <a:pt x="8764" y="22632"/>
                  </a:lnTo>
                  <a:lnTo>
                    <a:pt x="8700" y="22145"/>
                  </a:lnTo>
                  <a:lnTo>
                    <a:pt x="8637" y="21665"/>
                  </a:lnTo>
                  <a:lnTo>
                    <a:pt x="8566" y="21191"/>
                  </a:lnTo>
                  <a:lnTo>
                    <a:pt x="8495" y="20710"/>
                  </a:lnTo>
                  <a:lnTo>
                    <a:pt x="8408" y="20236"/>
                  </a:lnTo>
                  <a:lnTo>
                    <a:pt x="8321" y="19769"/>
                  </a:lnTo>
                  <a:lnTo>
                    <a:pt x="8139" y="18821"/>
                  </a:lnTo>
                  <a:lnTo>
                    <a:pt x="7934" y="17887"/>
                  </a:lnTo>
                  <a:lnTo>
                    <a:pt x="7721" y="16946"/>
                  </a:lnTo>
                  <a:lnTo>
                    <a:pt x="7642" y="17026"/>
                  </a:lnTo>
                  <a:lnTo>
                    <a:pt x="7578" y="17106"/>
                  </a:lnTo>
                  <a:lnTo>
                    <a:pt x="7515" y="17193"/>
                  </a:lnTo>
                  <a:lnTo>
                    <a:pt x="7468" y="17280"/>
                  </a:lnTo>
                  <a:lnTo>
                    <a:pt x="7428" y="17373"/>
                  </a:lnTo>
                  <a:lnTo>
                    <a:pt x="7397" y="17466"/>
                  </a:lnTo>
                  <a:lnTo>
                    <a:pt x="7389" y="17560"/>
                  </a:lnTo>
                  <a:lnTo>
                    <a:pt x="7389" y="17660"/>
                  </a:lnTo>
                  <a:lnTo>
                    <a:pt x="7389" y="17727"/>
                  </a:lnTo>
                  <a:lnTo>
                    <a:pt x="7381" y="17787"/>
                  </a:lnTo>
                  <a:lnTo>
                    <a:pt x="7373" y="17847"/>
                  </a:lnTo>
                  <a:lnTo>
                    <a:pt x="7349" y="17900"/>
                  </a:lnTo>
                  <a:lnTo>
                    <a:pt x="7325" y="17954"/>
                  </a:lnTo>
                  <a:lnTo>
                    <a:pt x="7294" y="18007"/>
                  </a:lnTo>
                  <a:lnTo>
                    <a:pt x="7254" y="18054"/>
                  </a:lnTo>
                  <a:lnTo>
                    <a:pt x="7207" y="18094"/>
                  </a:lnTo>
                  <a:lnTo>
                    <a:pt x="7160" y="18134"/>
                  </a:lnTo>
                  <a:lnTo>
                    <a:pt x="7104" y="18167"/>
                  </a:lnTo>
                  <a:lnTo>
                    <a:pt x="7049" y="18194"/>
                  </a:lnTo>
                  <a:lnTo>
                    <a:pt x="6994" y="18221"/>
                  </a:lnTo>
                  <a:lnTo>
                    <a:pt x="6930" y="18247"/>
                  </a:lnTo>
                  <a:lnTo>
                    <a:pt x="6859" y="18267"/>
                  </a:lnTo>
                  <a:lnTo>
                    <a:pt x="6796" y="18281"/>
                  </a:lnTo>
                  <a:lnTo>
                    <a:pt x="6725" y="18287"/>
                  </a:lnTo>
                  <a:lnTo>
                    <a:pt x="6662" y="18294"/>
                  </a:lnTo>
                  <a:lnTo>
                    <a:pt x="6591" y="18301"/>
                  </a:lnTo>
                  <a:lnTo>
                    <a:pt x="6519" y="18294"/>
                  </a:lnTo>
                  <a:lnTo>
                    <a:pt x="6456" y="18287"/>
                  </a:lnTo>
                  <a:lnTo>
                    <a:pt x="6385" y="18281"/>
                  </a:lnTo>
                  <a:lnTo>
                    <a:pt x="6322" y="18261"/>
                  </a:lnTo>
                  <a:lnTo>
                    <a:pt x="6259" y="18241"/>
                  </a:lnTo>
                  <a:lnTo>
                    <a:pt x="6203" y="18214"/>
                  </a:lnTo>
                  <a:lnTo>
                    <a:pt x="6148" y="18187"/>
                  </a:lnTo>
                  <a:lnTo>
                    <a:pt x="6093" y="18154"/>
                  </a:lnTo>
                  <a:lnTo>
                    <a:pt x="6053" y="18114"/>
                  </a:lnTo>
                  <a:lnTo>
                    <a:pt x="6006" y="18067"/>
                  </a:lnTo>
                  <a:lnTo>
                    <a:pt x="5974" y="18020"/>
                  </a:lnTo>
                  <a:lnTo>
                    <a:pt x="5943" y="17967"/>
                  </a:lnTo>
                  <a:lnTo>
                    <a:pt x="5919" y="17907"/>
                  </a:lnTo>
                  <a:lnTo>
                    <a:pt x="5903" y="17847"/>
                  </a:lnTo>
                  <a:lnTo>
                    <a:pt x="5856" y="17580"/>
                  </a:lnTo>
                  <a:lnTo>
                    <a:pt x="5832" y="17333"/>
                  </a:lnTo>
                  <a:lnTo>
                    <a:pt x="5832" y="17086"/>
                  </a:lnTo>
                  <a:lnTo>
                    <a:pt x="5840" y="16852"/>
                  </a:lnTo>
                  <a:lnTo>
                    <a:pt x="5872" y="16632"/>
                  </a:lnTo>
                  <a:lnTo>
                    <a:pt x="5919" y="16412"/>
                  </a:lnTo>
                  <a:lnTo>
                    <a:pt x="5982" y="16205"/>
                  </a:lnTo>
                  <a:lnTo>
                    <a:pt x="6069" y="16005"/>
                  </a:lnTo>
                  <a:lnTo>
                    <a:pt x="6164" y="15818"/>
                  </a:lnTo>
                  <a:lnTo>
                    <a:pt x="6275" y="15638"/>
                  </a:lnTo>
                  <a:lnTo>
                    <a:pt x="6393" y="15458"/>
                  </a:lnTo>
                  <a:lnTo>
                    <a:pt x="6535" y="15297"/>
                  </a:lnTo>
                  <a:lnTo>
                    <a:pt x="6685" y="15137"/>
                  </a:lnTo>
                  <a:lnTo>
                    <a:pt x="6851" y="14984"/>
                  </a:lnTo>
                  <a:lnTo>
                    <a:pt x="7025" y="14843"/>
                  </a:lnTo>
                  <a:lnTo>
                    <a:pt x="7207" y="14703"/>
                  </a:lnTo>
                  <a:lnTo>
                    <a:pt x="6843" y="13302"/>
                  </a:lnTo>
                  <a:lnTo>
                    <a:pt x="6670" y="12594"/>
                  </a:lnTo>
                  <a:lnTo>
                    <a:pt x="6504" y="11880"/>
                  </a:lnTo>
                  <a:lnTo>
                    <a:pt x="6480" y="11787"/>
                  </a:lnTo>
                  <a:lnTo>
                    <a:pt x="6472" y="11693"/>
                  </a:lnTo>
                  <a:lnTo>
                    <a:pt x="6480" y="11607"/>
                  </a:lnTo>
                  <a:lnTo>
                    <a:pt x="6488" y="11520"/>
                  </a:lnTo>
                  <a:lnTo>
                    <a:pt x="6512" y="11433"/>
                  </a:lnTo>
                  <a:lnTo>
                    <a:pt x="6543" y="11353"/>
                  </a:lnTo>
                  <a:lnTo>
                    <a:pt x="6583" y="11273"/>
                  </a:lnTo>
                  <a:lnTo>
                    <a:pt x="6630" y="11193"/>
                  </a:lnTo>
                  <a:lnTo>
                    <a:pt x="6685" y="11119"/>
                  </a:lnTo>
                  <a:lnTo>
                    <a:pt x="6749" y="11053"/>
                  </a:lnTo>
                  <a:lnTo>
                    <a:pt x="6820" y="10992"/>
                  </a:lnTo>
                  <a:lnTo>
                    <a:pt x="6891" y="10932"/>
                  </a:lnTo>
                  <a:lnTo>
                    <a:pt x="6970" y="10879"/>
                  </a:lnTo>
                  <a:lnTo>
                    <a:pt x="7049" y="10826"/>
                  </a:lnTo>
                  <a:lnTo>
                    <a:pt x="7136" y="10786"/>
                  </a:lnTo>
                  <a:lnTo>
                    <a:pt x="7223" y="10746"/>
                  </a:lnTo>
                  <a:lnTo>
                    <a:pt x="7318" y="10712"/>
                  </a:lnTo>
                  <a:lnTo>
                    <a:pt x="7412" y="10685"/>
                  </a:lnTo>
                  <a:lnTo>
                    <a:pt x="7507" y="10672"/>
                  </a:lnTo>
                  <a:lnTo>
                    <a:pt x="7602" y="10659"/>
                  </a:lnTo>
                  <a:lnTo>
                    <a:pt x="7697" y="10652"/>
                  </a:lnTo>
                  <a:lnTo>
                    <a:pt x="7792" y="10652"/>
                  </a:lnTo>
                  <a:lnTo>
                    <a:pt x="7886" y="10665"/>
                  </a:lnTo>
                  <a:lnTo>
                    <a:pt x="7973" y="10685"/>
                  </a:lnTo>
                  <a:lnTo>
                    <a:pt x="8068" y="10712"/>
                  </a:lnTo>
                  <a:lnTo>
                    <a:pt x="8155" y="10746"/>
                  </a:lnTo>
                  <a:lnTo>
                    <a:pt x="8234" y="10786"/>
                  </a:lnTo>
                  <a:lnTo>
                    <a:pt x="8313" y="10839"/>
                  </a:lnTo>
                  <a:lnTo>
                    <a:pt x="8392" y="10906"/>
                  </a:lnTo>
                  <a:lnTo>
                    <a:pt x="8455" y="10979"/>
                  </a:lnTo>
                  <a:lnTo>
                    <a:pt x="8519" y="11059"/>
                  </a:lnTo>
                  <a:lnTo>
                    <a:pt x="8582" y="11153"/>
                  </a:lnTo>
                  <a:lnTo>
                    <a:pt x="8740" y="11446"/>
                  </a:lnTo>
                  <a:lnTo>
                    <a:pt x="8898" y="11753"/>
                  </a:lnTo>
                  <a:lnTo>
                    <a:pt x="9040" y="12060"/>
                  </a:lnTo>
                  <a:lnTo>
                    <a:pt x="9182" y="12367"/>
                  </a:lnTo>
                  <a:lnTo>
                    <a:pt x="9317" y="12688"/>
                  </a:lnTo>
                  <a:lnTo>
                    <a:pt x="9443" y="13008"/>
                  </a:lnTo>
                  <a:lnTo>
                    <a:pt x="9570" y="13328"/>
                  </a:lnTo>
                  <a:lnTo>
                    <a:pt x="9688" y="13655"/>
                  </a:lnTo>
                  <a:lnTo>
                    <a:pt x="9988" y="13575"/>
                  </a:lnTo>
                  <a:lnTo>
                    <a:pt x="10296" y="13502"/>
                  </a:lnTo>
                  <a:lnTo>
                    <a:pt x="10613" y="13442"/>
                  </a:lnTo>
                  <a:lnTo>
                    <a:pt x="10929" y="13395"/>
                  </a:lnTo>
                  <a:lnTo>
                    <a:pt x="11379" y="13335"/>
                  </a:lnTo>
                  <a:lnTo>
                    <a:pt x="11829" y="13282"/>
                  </a:lnTo>
                  <a:lnTo>
                    <a:pt x="12296" y="13242"/>
                  </a:lnTo>
                  <a:lnTo>
                    <a:pt x="12754" y="13215"/>
                  </a:lnTo>
                  <a:lnTo>
                    <a:pt x="13220" y="13202"/>
                  </a:lnTo>
                  <a:lnTo>
                    <a:pt x="13686" y="13202"/>
                  </a:lnTo>
                  <a:lnTo>
                    <a:pt x="14153" y="13215"/>
                  </a:lnTo>
                  <a:lnTo>
                    <a:pt x="14627" y="13235"/>
                  </a:lnTo>
                  <a:lnTo>
                    <a:pt x="15093" y="13268"/>
                  </a:lnTo>
                  <a:lnTo>
                    <a:pt x="15559" y="13308"/>
                  </a:lnTo>
                  <a:lnTo>
                    <a:pt x="16017" y="13362"/>
                  </a:lnTo>
                  <a:lnTo>
                    <a:pt x="16483" y="13429"/>
                  </a:lnTo>
                  <a:lnTo>
                    <a:pt x="16934" y="13502"/>
                  </a:lnTo>
                  <a:lnTo>
                    <a:pt x="17384" y="13589"/>
                  </a:lnTo>
                  <a:lnTo>
                    <a:pt x="17835" y="13682"/>
                  </a:lnTo>
                  <a:lnTo>
                    <a:pt x="18269" y="13789"/>
                  </a:lnTo>
                  <a:lnTo>
                    <a:pt x="18617" y="13876"/>
                  </a:lnTo>
                  <a:lnTo>
                    <a:pt x="18949" y="13969"/>
                  </a:lnTo>
                  <a:lnTo>
                    <a:pt x="19281" y="14069"/>
                  </a:lnTo>
                  <a:lnTo>
                    <a:pt x="19597" y="14183"/>
                  </a:lnTo>
                  <a:lnTo>
                    <a:pt x="19715" y="13816"/>
                  </a:lnTo>
                  <a:lnTo>
                    <a:pt x="19842" y="13449"/>
                  </a:lnTo>
                  <a:lnTo>
                    <a:pt x="19976" y="13088"/>
                  </a:lnTo>
                  <a:lnTo>
                    <a:pt x="20118" y="12721"/>
                  </a:lnTo>
                  <a:lnTo>
                    <a:pt x="20261" y="12367"/>
                  </a:lnTo>
                  <a:lnTo>
                    <a:pt x="20419" y="12007"/>
                  </a:lnTo>
                  <a:lnTo>
                    <a:pt x="20577" y="11653"/>
                  </a:lnTo>
                  <a:lnTo>
                    <a:pt x="20743" y="11299"/>
                  </a:lnTo>
                  <a:lnTo>
                    <a:pt x="20916" y="10952"/>
                  </a:lnTo>
                  <a:lnTo>
                    <a:pt x="21090" y="10605"/>
                  </a:lnTo>
                  <a:lnTo>
                    <a:pt x="21280" y="10265"/>
                  </a:lnTo>
                  <a:lnTo>
                    <a:pt x="21469" y="9925"/>
                  </a:lnTo>
                  <a:lnTo>
                    <a:pt x="21667" y="9584"/>
                  </a:lnTo>
                  <a:lnTo>
                    <a:pt x="21872" y="9251"/>
                  </a:lnTo>
                  <a:lnTo>
                    <a:pt x="22086" y="8917"/>
                  </a:lnTo>
                  <a:lnTo>
                    <a:pt x="22299" y="8590"/>
                  </a:lnTo>
                  <a:lnTo>
                    <a:pt x="22386" y="8476"/>
                  </a:lnTo>
                  <a:lnTo>
                    <a:pt x="22481" y="8370"/>
                  </a:lnTo>
                  <a:lnTo>
                    <a:pt x="22584" y="8283"/>
                  </a:lnTo>
                  <a:lnTo>
                    <a:pt x="22694" y="8209"/>
                  </a:lnTo>
                  <a:lnTo>
                    <a:pt x="22805" y="8143"/>
                  </a:lnTo>
                  <a:lnTo>
                    <a:pt x="22915" y="8096"/>
                  </a:lnTo>
                  <a:lnTo>
                    <a:pt x="23034" y="8056"/>
                  </a:lnTo>
                  <a:lnTo>
                    <a:pt x="23153" y="8029"/>
                  </a:lnTo>
                  <a:lnTo>
                    <a:pt x="23279" y="8016"/>
                  </a:lnTo>
                  <a:lnTo>
                    <a:pt x="23397" y="8009"/>
                  </a:lnTo>
                  <a:lnTo>
                    <a:pt x="23516" y="8016"/>
                  </a:lnTo>
                  <a:lnTo>
                    <a:pt x="23642" y="8029"/>
                  </a:lnTo>
                  <a:lnTo>
                    <a:pt x="23761" y="8056"/>
                  </a:lnTo>
                  <a:lnTo>
                    <a:pt x="23879" y="8089"/>
                  </a:lnTo>
                  <a:lnTo>
                    <a:pt x="23990" y="8136"/>
                  </a:lnTo>
                  <a:lnTo>
                    <a:pt x="24101" y="8183"/>
                  </a:lnTo>
                  <a:lnTo>
                    <a:pt x="24203" y="8243"/>
                  </a:lnTo>
                  <a:lnTo>
                    <a:pt x="24306" y="8309"/>
                  </a:lnTo>
                  <a:lnTo>
                    <a:pt x="24401" y="8383"/>
                  </a:lnTo>
                  <a:lnTo>
                    <a:pt x="24480" y="8463"/>
                  </a:lnTo>
                  <a:lnTo>
                    <a:pt x="24559" y="8550"/>
                  </a:lnTo>
                  <a:lnTo>
                    <a:pt x="24630" y="8643"/>
                  </a:lnTo>
                  <a:lnTo>
                    <a:pt x="24693" y="8737"/>
                  </a:lnTo>
                  <a:lnTo>
                    <a:pt x="24741" y="8837"/>
                  </a:lnTo>
                  <a:lnTo>
                    <a:pt x="24780" y="8944"/>
                  </a:lnTo>
                  <a:lnTo>
                    <a:pt x="24812" y="9057"/>
                  </a:lnTo>
                  <a:lnTo>
                    <a:pt x="24828" y="9170"/>
                  </a:lnTo>
                  <a:lnTo>
                    <a:pt x="24828" y="9284"/>
                  </a:lnTo>
                  <a:lnTo>
                    <a:pt x="24812" y="9404"/>
                  </a:lnTo>
                  <a:lnTo>
                    <a:pt x="24788" y="9524"/>
                  </a:lnTo>
                  <a:lnTo>
                    <a:pt x="24749" y="9644"/>
                  </a:lnTo>
                  <a:lnTo>
                    <a:pt x="24685" y="9771"/>
                  </a:lnTo>
                  <a:lnTo>
                    <a:pt x="24338" y="10452"/>
                  </a:lnTo>
                  <a:lnTo>
                    <a:pt x="24006" y="11133"/>
                  </a:lnTo>
                  <a:lnTo>
                    <a:pt x="23698" y="11813"/>
                  </a:lnTo>
                  <a:lnTo>
                    <a:pt x="23397" y="12488"/>
                  </a:lnTo>
                  <a:lnTo>
                    <a:pt x="23121" y="13155"/>
                  </a:lnTo>
                  <a:lnTo>
                    <a:pt x="22852" y="13829"/>
                  </a:lnTo>
                  <a:lnTo>
                    <a:pt x="22615" y="14496"/>
                  </a:lnTo>
                  <a:lnTo>
                    <a:pt x="22386" y="15171"/>
                  </a:lnTo>
                  <a:lnTo>
                    <a:pt x="22686" y="15264"/>
                  </a:lnTo>
                  <a:lnTo>
                    <a:pt x="22987" y="15344"/>
                  </a:lnTo>
                  <a:lnTo>
                    <a:pt x="23287" y="15417"/>
                  </a:lnTo>
                  <a:lnTo>
                    <a:pt x="23595" y="15478"/>
                  </a:lnTo>
                  <a:lnTo>
                    <a:pt x="23895" y="15531"/>
                  </a:lnTo>
                  <a:lnTo>
                    <a:pt x="24203" y="15571"/>
                  </a:lnTo>
                  <a:lnTo>
                    <a:pt x="24512" y="15591"/>
                  </a:lnTo>
                  <a:lnTo>
                    <a:pt x="24670" y="15598"/>
                  </a:lnTo>
                  <a:lnTo>
                    <a:pt x="24986" y="15598"/>
                  </a:lnTo>
                  <a:lnTo>
                    <a:pt x="25152" y="15591"/>
                  </a:lnTo>
                  <a:lnTo>
                    <a:pt x="25310" y="15578"/>
                  </a:lnTo>
                  <a:lnTo>
                    <a:pt x="25468" y="15564"/>
                  </a:lnTo>
                  <a:lnTo>
                    <a:pt x="25634" y="15538"/>
                  </a:lnTo>
                  <a:lnTo>
                    <a:pt x="25800" y="15518"/>
                  </a:lnTo>
                  <a:lnTo>
                    <a:pt x="25966" y="15484"/>
                  </a:lnTo>
                  <a:lnTo>
                    <a:pt x="26131" y="15444"/>
                  </a:lnTo>
                  <a:lnTo>
                    <a:pt x="26297" y="15404"/>
                  </a:lnTo>
                  <a:lnTo>
                    <a:pt x="26471" y="15357"/>
                  </a:lnTo>
                  <a:lnTo>
                    <a:pt x="26637" y="15304"/>
                  </a:lnTo>
                  <a:lnTo>
                    <a:pt x="26811" y="15244"/>
                  </a:lnTo>
                  <a:lnTo>
                    <a:pt x="26985" y="15177"/>
                  </a:lnTo>
                  <a:lnTo>
                    <a:pt x="27167" y="15110"/>
                  </a:lnTo>
                  <a:lnTo>
                    <a:pt x="27340" y="15030"/>
                  </a:lnTo>
                  <a:lnTo>
                    <a:pt x="27522" y="14944"/>
                  </a:lnTo>
                  <a:lnTo>
                    <a:pt x="27609" y="14910"/>
                  </a:lnTo>
                  <a:lnTo>
                    <a:pt x="27688" y="14877"/>
                  </a:lnTo>
                  <a:lnTo>
                    <a:pt x="27775" y="14850"/>
                  </a:lnTo>
                  <a:lnTo>
                    <a:pt x="27854" y="14830"/>
                  </a:lnTo>
                  <a:lnTo>
                    <a:pt x="27933" y="14810"/>
                  </a:lnTo>
                  <a:lnTo>
                    <a:pt x="28012" y="14797"/>
                  </a:lnTo>
                  <a:lnTo>
                    <a:pt x="28083" y="14790"/>
                  </a:lnTo>
                  <a:lnTo>
                    <a:pt x="28233" y="14790"/>
                  </a:lnTo>
                  <a:lnTo>
                    <a:pt x="28304" y="14797"/>
                  </a:lnTo>
                  <a:lnTo>
                    <a:pt x="28376" y="14803"/>
                  </a:lnTo>
                  <a:lnTo>
                    <a:pt x="28447" y="14817"/>
                  </a:lnTo>
                  <a:lnTo>
                    <a:pt x="28573" y="14850"/>
                  </a:lnTo>
                  <a:lnTo>
                    <a:pt x="28700" y="14904"/>
                  </a:lnTo>
                  <a:lnTo>
                    <a:pt x="28810" y="14970"/>
                  </a:lnTo>
                  <a:lnTo>
                    <a:pt x="28913" y="15044"/>
                  </a:lnTo>
                  <a:lnTo>
                    <a:pt x="29008" y="15130"/>
                  </a:lnTo>
                  <a:lnTo>
                    <a:pt x="29087" y="15224"/>
                  </a:lnTo>
                  <a:lnTo>
                    <a:pt x="29158" y="15331"/>
                  </a:lnTo>
                  <a:lnTo>
                    <a:pt x="29213" y="15438"/>
                  </a:lnTo>
                  <a:lnTo>
                    <a:pt x="29261" y="15558"/>
                  </a:lnTo>
                  <a:lnTo>
                    <a:pt x="29292" y="15678"/>
                  </a:lnTo>
                  <a:lnTo>
                    <a:pt x="29308" y="15791"/>
                  </a:lnTo>
                  <a:lnTo>
                    <a:pt x="29316" y="15905"/>
                  </a:lnTo>
                  <a:lnTo>
                    <a:pt x="29308" y="16025"/>
                  </a:lnTo>
                  <a:lnTo>
                    <a:pt x="29284" y="16145"/>
                  </a:lnTo>
                  <a:lnTo>
                    <a:pt x="29245" y="16265"/>
                  </a:lnTo>
                  <a:lnTo>
                    <a:pt x="29189" y="16379"/>
                  </a:lnTo>
                  <a:lnTo>
                    <a:pt x="29118" y="16499"/>
                  </a:lnTo>
                  <a:lnTo>
                    <a:pt x="29023" y="16612"/>
                  </a:lnTo>
                  <a:lnTo>
                    <a:pt x="28865" y="16779"/>
                  </a:lnTo>
                  <a:lnTo>
                    <a:pt x="28700" y="16933"/>
                  </a:lnTo>
                  <a:lnTo>
                    <a:pt x="28526" y="17086"/>
                  </a:lnTo>
                  <a:lnTo>
                    <a:pt x="28344" y="17220"/>
                  </a:lnTo>
                  <a:lnTo>
                    <a:pt x="28162" y="17346"/>
                  </a:lnTo>
                  <a:lnTo>
                    <a:pt x="27973" y="17466"/>
                  </a:lnTo>
                  <a:lnTo>
                    <a:pt x="27783" y="17573"/>
                  </a:lnTo>
                  <a:lnTo>
                    <a:pt x="27585" y="17667"/>
                  </a:lnTo>
                  <a:lnTo>
                    <a:pt x="27388" y="17760"/>
                  </a:lnTo>
                  <a:lnTo>
                    <a:pt x="27182" y="17840"/>
                  </a:lnTo>
                  <a:lnTo>
                    <a:pt x="26977" y="17907"/>
                  </a:lnTo>
                  <a:lnTo>
                    <a:pt x="26764" y="17974"/>
                  </a:lnTo>
                  <a:lnTo>
                    <a:pt x="26550" y="18027"/>
                  </a:lnTo>
                  <a:lnTo>
                    <a:pt x="26337" y="18074"/>
                  </a:lnTo>
                  <a:lnTo>
                    <a:pt x="26116" y="18107"/>
                  </a:lnTo>
                  <a:lnTo>
                    <a:pt x="25894" y="18141"/>
                  </a:lnTo>
                  <a:lnTo>
                    <a:pt x="25665" y="18161"/>
                  </a:lnTo>
                  <a:lnTo>
                    <a:pt x="25444" y="18181"/>
                  </a:lnTo>
                  <a:lnTo>
                    <a:pt x="25215" y="18187"/>
                  </a:lnTo>
                  <a:lnTo>
                    <a:pt x="24749" y="18187"/>
                  </a:lnTo>
                  <a:lnTo>
                    <a:pt x="24512" y="18174"/>
                  </a:lnTo>
                  <a:lnTo>
                    <a:pt x="24282" y="18154"/>
                  </a:lnTo>
                  <a:lnTo>
                    <a:pt x="24045" y="18134"/>
                  </a:lnTo>
                  <a:lnTo>
                    <a:pt x="23808" y="18101"/>
                  </a:lnTo>
                  <a:lnTo>
                    <a:pt x="23571" y="18067"/>
                  </a:lnTo>
                  <a:lnTo>
                    <a:pt x="23334" y="18027"/>
                  </a:lnTo>
                  <a:lnTo>
                    <a:pt x="23097" y="17980"/>
                  </a:lnTo>
                  <a:lnTo>
                    <a:pt x="22860" y="17934"/>
                  </a:lnTo>
                  <a:lnTo>
                    <a:pt x="22615" y="17874"/>
                  </a:lnTo>
                  <a:lnTo>
                    <a:pt x="22378" y="17814"/>
                  </a:lnTo>
                  <a:lnTo>
                    <a:pt x="22141" y="17753"/>
                  </a:lnTo>
                  <a:lnTo>
                    <a:pt x="22030" y="17720"/>
                  </a:lnTo>
                  <a:lnTo>
                    <a:pt x="21920" y="17680"/>
                  </a:lnTo>
                  <a:lnTo>
                    <a:pt x="21699" y="17600"/>
                  </a:lnTo>
                  <a:lnTo>
                    <a:pt x="21604" y="18027"/>
                  </a:lnTo>
                  <a:lnTo>
                    <a:pt x="21517" y="18461"/>
                  </a:lnTo>
                  <a:lnTo>
                    <a:pt x="21430" y="18888"/>
                  </a:lnTo>
                  <a:lnTo>
                    <a:pt x="21351" y="19322"/>
                  </a:lnTo>
                  <a:lnTo>
                    <a:pt x="21272" y="19756"/>
                  </a:lnTo>
                  <a:lnTo>
                    <a:pt x="21209" y="20190"/>
                  </a:lnTo>
                  <a:lnTo>
                    <a:pt x="21145" y="20623"/>
                  </a:lnTo>
                  <a:lnTo>
                    <a:pt x="21090" y="21064"/>
                  </a:lnTo>
                  <a:lnTo>
                    <a:pt x="21043" y="21504"/>
                  </a:lnTo>
                  <a:lnTo>
                    <a:pt x="20995" y="21952"/>
                  </a:lnTo>
                  <a:lnTo>
                    <a:pt x="20956" y="22399"/>
                  </a:lnTo>
                  <a:lnTo>
                    <a:pt x="20924" y="22853"/>
                  </a:lnTo>
                  <a:lnTo>
                    <a:pt x="20901" y="23300"/>
                  </a:lnTo>
                  <a:lnTo>
                    <a:pt x="20885" y="23760"/>
                  </a:lnTo>
                  <a:lnTo>
                    <a:pt x="20869" y="24221"/>
                  </a:lnTo>
                  <a:lnTo>
                    <a:pt x="20861" y="24681"/>
                  </a:lnTo>
                  <a:lnTo>
                    <a:pt x="32674" y="24628"/>
                  </a:lnTo>
                  <a:lnTo>
                    <a:pt x="32563" y="24548"/>
                  </a:lnTo>
                  <a:lnTo>
                    <a:pt x="32461" y="24454"/>
                  </a:lnTo>
                  <a:lnTo>
                    <a:pt x="32374" y="24361"/>
                  </a:lnTo>
                  <a:lnTo>
                    <a:pt x="32287" y="24254"/>
                  </a:lnTo>
                  <a:lnTo>
                    <a:pt x="32224" y="24141"/>
                  </a:lnTo>
                  <a:lnTo>
                    <a:pt x="32168" y="24014"/>
                  </a:lnTo>
                  <a:lnTo>
                    <a:pt x="32129" y="23887"/>
                  </a:lnTo>
                  <a:lnTo>
                    <a:pt x="32105" y="23747"/>
                  </a:lnTo>
                  <a:lnTo>
                    <a:pt x="32026" y="22833"/>
                  </a:lnTo>
                  <a:lnTo>
                    <a:pt x="31963" y="21865"/>
                  </a:lnTo>
                  <a:lnTo>
                    <a:pt x="31813" y="19836"/>
                  </a:lnTo>
                  <a:lnTo>
                    <a:pt x="31726" y="18781"/>
                  </a:lnTo>
                  <a:lnTo>
                    <a:pt x="31623" y="17707"/>
                  </a:lnTo>
                  <a:lnTo>
                    <a:pt x="31512" y="16612"/>
                  </a:lnTo>
                  <a:lnTo>
                    <a:pt x="31441" y="16058"/>
                  </a:lnTo>
                  <a:lnTo>
                    <a:pt x="31370" y="15504"/>
                  </a:lnTo>
                  <a:lnTo>
                    <a:pt x="31260" y="14730"/>
                  </a:lnTo>
                  <a:lnTo>
                    <a:pt x="31141" y="13956"/>
                  </a:lnTo>
                  <a:lnTo>
                    <a:pt x="30999" y="13182"/>
                  </a:lnTo>
                  <a:lnTo>
                    <a:pt x="30849" y="12414"/>
                  </a:lnTo>
                  <a:lnTo>
                    <a:pt x="30762" y="12034"/>
                  </a:lnTo>
                  <a:lnTo>
                    <a:pt x="30675" y="11653"/>
                  </a:lnTo>
                  <a:lnTo>
                    <a:pt x="30580" y="11273"/>
                  </a:lnTo>
                  <a:lnTo>
                    <a:pt x="30485" y="10892"/>
                  </a:lnTo>
                  <a:lnTo>
                    <a:pt x="30383" y="10519"/>
                  </a:lnTo>
                  <a:lnTo>
                    <a:pt x="30272" y="10145"/>
                  </a:lnTo>
                  <a:lnTo>
                    <a:pt x="30161" y="9778"/>
                  </a:lnTo>
                  <a:lnTo>
                    <a:pt x="30043" y="9411"/>
                  </a:lnTo>
                  <a:lnTo>
                    <a:pt x="29916" y="9050"/>
                  </a:lnTo>
                  <a:lnTo>
                    <a:pt x="29790" y="8690"/>
                  </a:lnTo>
                  <a:lnTo>
                    <a:pt x="29656" y="8336"/>
                  </a:lnTo>
                  <a:lnTo>
                    <a:pt x="29513" y="7982"/>
                  </a:lnTo>
                  <a:lnTo>
                    <a:pt x="29363" y="7635"/>
                  </a:lnTo>
                  <a:lnTo>
                    <a:pt x="29213" y="7295"/>
                  </a:lnTo>
                  <a:lnTo>
                    <a:pt x="29055" y="6955"/>
                  </a:lnTo>
                  <a:lnTo>
                    <a:pt x="28889" y="6621"/>
                  </a:lnTo>
                  <a:lnTo>
                    <a:pt x="28715" y="6294"/>
                  </a:lnTo>
                  <a:lnTo>
                    <a:pt x="28534" y="5973"/>
                  </a:lnTo>
                  <a:lnTo>
                    <a:pt x="28344" y="5660"/>
                  </a:lnTo>
                  <a:lnTo>
                    <a:pt x="28146" y="5346"/>
                  </a:lnTo>
                  <a:lnTo>
                    <a:pt x="27941" y="5046"/>
                  </a:lnTo>
                  <a:lnTo>
                    <a:pt x="27735" y="4745"/>
                  </a:lnTo>
                  <a:lnTo>
                    <a:pt x="27514" y="4458"/>
                  </a:lnTo>
                  <a:lnTo>
                    <a:pt x="27285" y="4171"/>
                  </a:lnTo>
                  <a:lnTo>
                    <a:pt x="27056" y="3898"/>
                  </a:lnTo>
                  <a:lnTo>
                    <a:pt x="26811" y="3624"/>
                  </a:lnTo>
                  <a:lnTo>
                    <a:pt x="26558" y="3364"/>
                  </a:lnTo>
                  <a:lnTo>
                    <a:pt x="26305" y="3110"/>
                  </a:lnTo>
                  <a:lnTo>
                    <a:pt x="26037" y="2863"/>
                  </a:lnTo>
                  <a:lnTo>
                    <a:pt x="25752" y="2630"/>
                  </a:lnTo>
                  <a:lnTo>
                    <a:pt x="25468" y="2396"/>
                  </a:lnTo>
                  <a:lnTo>
                    <a:pt x="25175" y="2176"/>
                  </a:lnTo>
                  <a:lnTo>
                    <a:pt x="24867" y="1969"/>
                  </a:lnTo>
                  <a:lnTo>
                    <a:pt x="24551" y="1769"/>
                  </a:lnTo>
                  <a:lnTo>
                    <a:pt x="24227" y="1575"/>
                  </a:lnTo>
                  <a:lnTo>
                    <a:pt x="23895" y="1395"/>
                  </a:lnTo>
                  <a:lnTo>
                    <a:pt x="23556" y="1221"/>
                  </a:lnTo>
                  <a:lnTo>
                    <a:pt x="23200" y="1061"/>
                  </a:lnTo>
                  <a:lnTo>
                    <a:pt x="22836" y="908"/>
                  </a:lnTo>
                  <a:lnTo>
                    <a:pt x="22457" y="768"/>
                  </a:lnTo>
                  <a:lnTo>
                    <a:pt x="22078" y="641"/>
                  </a:lnTo>
                  <a:lnTo>
                    <a:pt x="21675" y="521"/>
                  </a:lnTo>
                  <a:lnTo>
                    <a:pt x="21272" y="414"/>
                  </a:lnTo>
                  <a:lnTo>
                    <a:pt x="20853" y="320"/>
                  </a:lnTo>
                  <a:lnTo>
                    <a:pt x="20426" y="234"/>
                  </a:lnTo>
                  <a:lnTo>
                    <a:pt x="19984" y="167"/>
                  </a:lnTo>
                  <a:lnTo>
                    <a:pt x="19526" y="107"/>
                  </a:lnTo>
                  <a:lnTo>
                    <a:pt x="19067" y="60"/>
                  </a:lnTo>
                  <a:lnTo>
                    <a:pt x="18585" y="27"/>
                  </a:lnTo>
                  <a:lnTo>
                    <a:pt x="18103" y="7"/>
                  </a:lnTo>
                  <a:lnTo>
                    <a:pt x="175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-3307850" y="-5004650"/>
              <a:ext cx="216925" cy="232800"/>
            </a:xfrm>
            <a:custGeom>
              <a:avLst/>
              <a:gdLst/>
              <a:ahLst/>
              <a:cxnLst/>
              <a:rect l="l" t="t" r="r" b="b"/>
              <a:pathLst>
                <a:path w="8677" h="9312" extrusionOk="0">
                  <a:moveTo>
                    <a:pt x="2149" y="1"/>
                  </a:moveTo>
                  <a:lnTo>
                    <a:pt x="1960" y="8"/>
                  </a:lnTo>
                  <a:lnTo>
                    <a:pt x="1746" y="21"/>
                  </a:lnTo>
                  <a:lnTo>
                    <a:pt x="1501" y="48"/>
                  </a:lnTo>
                  <a:lnTo>
                    <a:pt x="1233" y="88"/>
                  </a:lnTo>
                  <a:lnTo>
                    <a:pt x="940" y="128"/>
                  </a:lnTo>
                  <a:lnTo>
                    <a:pt x="640" y="181"/>
                  </a:lnTo>
                  <a:lnTo>
                    <a:pt x="324" y="248"/>
                  </a:lnTo>
                  <a:lnTo>
                    <a:pt x="0" y="321"/>
                  </a:lnTo>
                  <a:lnTo>
                    <a:pt x="127" y="875"/>
                  </a:lnTo>
                  <a:lnTo>
                    <a:pt x="237" y="1429"/>
                  </a:lnTo>
                  <a:lnTo>
                    <a:pt x="340" y="1990"/>
                  </a:lnTo>
                  <a:lnTo>
                    <a:pt x="419" y="2550"/>
                  </a:lnTo>
                  <a:lnTo>
                    <a:pt x="498" y="3111"/>
                  </a:lnTo>
                  <a:lnTo>
                    <a:pt x="553" y="3678"/>
                  </a:lnTo>
                  <a:lnTo>
                    <a:pt x="601" y="4239"/>
                  </a:lnTo>
                  <a:lnTo>
                    <a:pt x="632" y="4806"/>
                  </a:lnTo>
                  <a:lnTo>
                    <a:pt x="656" y="5367"/>
                  </a:lnTo>
                  <a:lnTo>
                    <a:pt x="672" y="5934"/>
                  </a:lnTo>
                  <a:lnTo>
                    <a:pt x="672" y="6495"/>
                  </a:lnTo>
                  <a:lnTo>
                    <a:pt x="656" y="7049"/>
                  </a:lnTo>
                  <a:lnTo>
                    <a:pt x="640" y="7603"/>
                  </a:lnTo>
                  <a:lnTo>
                    <a:pt x="609" y="8150"/>
                  </a:lnTo>
                  <a:lnTo>
                    <a:pt x="561" y="8697"/>
                  </a:lnTo>
                  <a:lnTo>
                    <a:pt x="506" y="9238"/>
                  </a:lnTo>
                  <a:lnTo>
                    <a:pt x="1280" y="9265"/>
                  </a:lnTo>
                  <a:lnTo>
                    <a:pt x="2047" y="9285"/>
                  </a:lnTo>
                  <a:lnTo>
                    <a:pt x="2789" y="9305"/>
                  </a:lnTo>
                  <a:lnTo>
                    <a:pt x="3516" y="9311"/>
                  </a:lnTo>
                  <a:lnTo>
                    <a:pt x="4796" y="9298"/>
                  </a:lnTo>
                  <a:lnTo>
                    <a:pt x="6076" y="9291"/>
                  </a:lnTo>
                  <a:lnTo>
                    <a:pt x="7349" y="9285"/>
                  </a:lnTo>
                  <a:lnTo>
                    <a:pt x="8629" y="9271"/>
                  </a:lnTo>
                  <a:lnTo>
                    <a:pt x="8542" y="8777"/>
                  </a:lnTo>
                  <a:lnTo>
                    <a:pt x="8463" y="8277"/>
                  </a:lnTo>
                  <a:lnTo>
                    <a:pt x="8400" y="7770"/>
                  </a:lnTo>
                  <a:lnTo>
                    <a:pt x="8344" y="7269"/>
                  </a:lnTo>
                  <a:lnTo>
                    <a:pt x="8305" y="6762"/>
                  </a:lnTo>
                  <a:lnTo>
                    <a:pt x="8281" y="6255"/>
                  </a:lnTo>
                  <a:lnTo>
                    <a:pt x="8265" y="5747"/>
                  </a:lnTo>
                  <a:lnTo>
                    <a:pt x="8265" y="5240"/>
                  </a:lnTo>
                  <a:lnTo>
                    <a:pt x="8273" y="4733"/>
                  </a:lnTo>
                  <a:lnTo>
                    <a:pt x="8289" y="4226"/>
                  </a:lnTo>
                  <a:lnTo>
                    <a:pt x="8328" y="3718"/>
                  </a:lnTo>
                  <a:lnTo>
                    <a:pt x="8368" y="3204"/>
                  </a:lnTo>
                  <a:lnTo>
                    <a:pt x="8431" y="2697"/>
                  </a:lnTo>
                  <a:lnTo>
                    <a:pt x="8502" y="2190"/>
                  </a:lnTo>
                  <a:lnTo>
                    <a:pt x="8581" y="1683"/>
                  </a:lnTo>
                  <a:lnTo>
                    <a:pt x="8676" y="1182"/>
                  </a:lnTo>
                  <a:lnTo>
                    <a:pt x="8147" y="975"/>
                  </a:lnTo>
                  <a:lnTo>
                    <a:pt x="7886" y="882"/>
                  </a:lnTo>
                  <a:lnTo>
                    <a:pt x="7617" y="788"/>
                  </a:lnTo>
                  <a:lnTo>
                    <a:pt x="7349" y="702"/>
                  </a:lnTo>
                  <a:lnTo>
                    <a:pt x="7080" y="622"/>
                  </a:lnTo>
                  <a:lnTo>
                    <a:pt x="6803" y="541"/>
                  </a:lnTo>
                  <a:lnTo>
                    <a:pt x="6527" y="468"/>
                  </a:lnTo>
                  <a:lnTo>
                    <a:pt x="6258" y="408"/>
                  </a:lnTo>
                  <a:lnTo>
                    <a:pt x="5990" y="355"/>
                  </a:lnTo>
                  <a:lnTo>
                    <a:pt x="5721" y="301"/>
                  </a:lnTo>
                  <a:lnTo>
                    <a:pt x="5452" y="254"/>
                  </a:lnTo>
                  <a:lnTo>
                    <a:pt x="5176" y="208"/>
                  </a:lnTo>
                  <a:lnTo>
                    <a:pt x="4907" y="168"/>
                  </a:lnTo>
                  <a:lnTo>
                    <a:pt x="4630" y="134"/>
                  </a:lnTo>
                  <a:lnTo>
                    <a:pt x="4354" y="101"/>
                  </a:lnTo>
                  <a:lnTo>
                    <a:pt x="4077" y="74"/>
                  </a:lnTo>
                  <a:lnTo>
                    <a:pt x="3801" y="54"/>
                  </a:lnTo>
                  <a:lnTo>
                    <a:pt x="3524" y="34"/>
                  </a:lnTo>
                  <a:lnTo>
                    <a:pt x="3248" y="21"/>
                  </a:lnTo>
                  <a:lnTo>
                    <a:pt x="2971" y="8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-4292600" y="-3411675"/>
              <a:ext cx="2232250" cy="452700"/>
            </a:xfrm>
            <a:custGeom>
              <a:avLst/>
              <a:gdLst/>
              <a:ahLst/>
              <a:cxnLst/>
              <a:rect l="l" t="t" r="r" b="b"/>
              <a:pathLst>
                <a:path w="89290" h="18108" extrusionOk="0">
                  <a:moveTo>
                    <a:pt x="35692" y="0"/>
                  </a:moveTo>
                  <a:lnTo>
                    <a:pt x="35495" y="401"/>
                  </a:lnTo>
                  <a:lnTo>
                    <a:pt x="35305" y="808"/>
                  </a:lnTo>
                  <a:lnTo>
                    <a:pt x="35123" y="1222"/>
                  </a:lnTo>
                  <a:lnTo>
                    <a:pt x="34957" y="1636"/>
                  </a:lnTo>
                  <a:lnTo>
                    <a:pt x="34799" y="2056"/>
                  </a:lnTo>
                  <a:lnTo>
                    <a:pt x="34657" y="2477"/>
                  </a:lnTo>
                  <a:lnTo>
                    <a:pt x="34515" y="2904"/>
                  </a:lnTo>
                  <a:lnTo>
                    <a:pt x="34380" y="3331"/>
                  </a:lnTo>
                  <a:lnTo>
                    <a:pt x="34254" y="3758"/>
                  </a:lnTo>
                  <a:lnTo>
                    <a:pt x="34128" y="4192"/>
                  </a:lnTo>
                  <a:lnTo>
                    <a:pt x="33891" y="5053"/>
                  </a:lnTo>
                  <a:lnTo>
                    <a:pt x="33653" y="5920"/>
                  </a:lnTo>
                  <a:lnTo>
                    <a:pt x="33416" y="6788"/>
                  </a:lnTo>
                  <a:lnTo>
                    <a:pt x="33290" y="7222"/>
                  </a:lnTo>
                  <a:lnTo>
                    <a:pt x="33164" y="7656"/>
                  </a:lnTo>
                  <a:lnTo>
                    <a:pt x="33029" y="8083"/>
                  </a:lnTo>
                  <a:lnTo>
                    <a:pt x="32895" y="8510"/>
                  </a:lnTo>
                  <a:lnTo>
                    <a:pt x="32745" y="8937"/>
                  </a:lnTo>
                  <a:lnTo>
                    <a:pt x="32595" y="9358"/>
                  </a:lnTo>
                  <a:lnTo>
                    <a:pt x="32429" y="9778"/>
                  </a:lnTo>
                  <a:lnTo>
                    <a:pt x="32255" y="10192"/>
                  </a:lnTo>
                  <a:lnTo>
                    <a:pt x="32065" y="10606"/>
                  </a:lnTo>
                  <a:lnTo>
                    <a:pt x="31868" y="11013"/>
                  </a:lnTo>
                  <a:lnTo>
                    <a:pt x="31654" y="11413"/>
                  </a:lnTo>
                  <a:lnTo>
                    <a:pt x="31425" y="11814"/>
                  </a:lnTo>
                  <a:lnTo>
                    <a:pt x="31180" y="12208"/>
                  </a:lnTo>
                  <a:lnTo>
                    <a:pt x="31054" y="12401"/>
                  </a:lnTo>
                  <a:lnTo>
                    <a:pt x="30919" y="12595"/>
                  </a:lnTo>
                  <a:lnTo>
                    <a:pt x="30777" y="12782"/>
                  </a:lnTo>
                  <a:lnTo>
                    <a:pt x="30635" y="12968"/>
                  </a:lnTo>
                  <a:lnTo>
                    <a:pt x="30493" y="13162"/>
                  </a:lnTo>
                  <a:lnTo>
                    <a:pt x="30343" y="13342"/>
                  </a:lnTo>
                  <a:lnTo>
                    <a:pt x="30287" y="13402"/>
                  </a:lnTo>
                  <a:lnTo>
                    <a:pt x="30232" y="13462"/>
                  </a:lnTo>
                  <a:lnTo>
                    <a:pt x="30177" y="13516"/>
                  </a:lnTo>
                  <a:lnTo>
                    <a:pt x="30114" y="13562"/>
                  </a:lnTo>
                  <a:lnTo>
                    <a:pt x="30050" y="13609"/>
                  </a:lnTo>
                  <a:lnTo>
                    <a:pt x="29987" y="13649"/>
                  </a:lnTo>
                  <a:lnTo>
                    <a:pt x="29916" y="13689"/>
                  </a:lnTo>
                  <a:lnTo>
                    <a:pt x="29845" y="13723"/>
                  </a:lnTo>
                  <a:lnTo>
                    <a:pt x="29774" y="13749"/>
                  </a:lnTo>
                  <a:lnTo>
                    <a:pt x="29703" y="13776"/>
                  </a:lnTo>
                  <a:lnTo>
                    <a:pt x="29552" y="13816"/>
                  </a:lnTo>
                  <a:lnTo>
                    <a:pt x="29402" y="13843"/>
                  </a:lnTo>
                  <a:lnTo>
                    <a:pt x="29252" y="13849"/>
                  </a:lnTo>
                  <a:lnTo>
                    <a:pt x="29165" y="13843"/>
                  </a:lnTo>
                  <a:lnTo>
                    <a:pt x="29070" y="13836"/>
                  </a:lnTo>
                  <a:lnTo>
                    <a:pt x="28984" y="13823"/>
                  </a:lnTo>
                  <a:lnTo>
                    <a:pt x="28897" y="13803"/>
                  </a:lnTo>
                  <a:lnTo>
                    <a:pt x="28810" y="13776"/>
                  </a:lnTo>
                  <a:lnTo>
                    <a:pt x="28731" y="13743"/>
                  </a:lnTo>
                  <a:lnTo>
                    <a:pt x="28652" y="13703"/>
                  </a:lnTo>
                  <a:lnTo>
                    <a:pt x="28573" y="13656"/>
                  </a:lnTo>
                  <a:lnTo>
                    <a:pt x="28502" y="13609"/>
                  </a:lnTo>
                  <a:lnTo>
                    <a:pt x="28430" y="13549"/>
                  </a:lnTo>
                  <a:lnTo>
                    <a:pt x="28359" y="13489"/>
                  </a:lnTo>
                  <a:lnTo>
                    <a:pt x="28304" y="13422"/>
                  </a:lnTo>
                  <a:lnTo>
                    <a:pt x="28241" y="13349"/>
                  </a:lnTo>
                  <a:lnTo>
                    <a:pt x="28193" y="13275"/>
                  </a:lnTo>
                  <a:lnTo>
                    <a:pt x="28146" y="13189"/>
                  </a:lnTo>
                  <a:lnTo>
                    <a:pt x="28106" y="13102"/>
                  </a:lnTo>
                  <a:lnTo>
                    <a:pt x="27790" y="12348"/>
                  </a:lnTo>
                  <a:lnTo>
                    <a:pt x="27498" y="11600"/>
                  </a:lnTo>
                  <a:lnTo>
                    <a:pt x="27214" y="10839"/>
                  </a:lnTo>
                  <a:lnTo>
                    <a:pt x="26945" y="10085"/>
                  </a:lnTo>
                  <a:lnTo>
                    <a:pt x="26692" y="9324"/>
                  </a:lnTo>
                  <a:lnTo>
                    <a:pt x="26455" y="8563"/>
                  </a:lnTo>
                  <a:lnTo>
                    <a:pt x="26234" y="7796"/>
                  </a:lnTo>
                  <a:lnTo>
                    <a:pt x="26028" y="7035"/>
                  </a:lnTo>
                  <a:lnTo>
                    <a:pt x="25831" y="6261"/>
                  </a:lnTo>
                  <a:lnTo>
                    <a:pt x="25657" y="5493"/>
                  </a:lnTo>
                  <a:lnTo>
                    <a:pt x="25491" y="4719"/>
                  </a:lnTo>
                  <a:lnTo>
                    <a:pt x="25341" y="3945"/>
                  </a:lnTo>
                  <a:lnTo>
                    <a:pt x="25214" y="3164"/>
                  </a:lnTo>
                  <a:lnTo>
                    <a:pt x="25088" y="2390"/>
                  </a:lnTo>
                  <a:lnTo>
                    <a:pt x="24985" y="1609"/>
                  </a:lnTo>
                  <a:lnTo>
                    <a:pt x="24898" y="821"/>
                  </a:lnTo>
                  <a:lnTo>
                    <a:pt x="24179" y="2170"/>
                  </a:lnTo>
                  <a:lnTo>
                    <a:pt x="23444" y="3511"/>
                  </a:lnTo>
                  <a:lnTo>
                    <a:pt x="23073" y="4179"/>
                  </a:lnTo>
                  <a:lnTo>
                    <a:pt x="22702" y="4846"/>
                  </a:lnTo>
                  <a:lnTo>
                    <a:pt x="22315" y="5507"/>
                  </a:lnTo>
                  <a:lnTo>
                    <a:pt x="21927" y="6167"/>
                  </a:lnTo>
                  <a:lnTo>
                    <a:pt x="21888" y="6234"/>
                  </a:lnTo>
                  <a:lnTo>
                    <a:pt x="21833" y="6294"/>
                  </a:lnTo>
                  <a:lnTo>
                    <a:pt x="21785" y="6341"/>
                  </a:lnTo>
                  <a:lnTo>
                    <a:pt x="21722" y="6388"/>
                  </a:lnTo>
                  <a:lnTo>
                    <a:pt x="21659" y="6421"/>
                  </a:lnTo>
                  <a:lnTo>
                    <a:pt x="21588" y="6454"/>
                  </a:lnTo>
                  <a:lnTo>
                    <a:pt x="21524" y="6474"/>
                  </a:lnTo>
                  <a:lnTo>
                    <a:pt x="21453" y="6494"/>
                  </a:lnTo>
                  <a:lnTo>
                    <a:pt x="21374" y="6501"/>
                  </a:lnTo>
                  <a:lnTo>
                    <a:pt x="21303" y="6508"/>
                  </a:lnTo>
                  <a:lnTo>
                    <a:pt x="21224" y="6501"/>
                  </a:lnTo>
                  <a:lnTo>
                    <a:pt x="21153" y="6494"/>
                  </a:lnTo>
                  <a:lnTo>
                    <a:pt x="21082" y="6481"/>
                  </a:lnTo>
                  <a:lnTo>
                    <a:pt x="21011" y="6461"/>
                  </a:lnTo>
                  <a:lnTo>
                    <a:pt x="20940" y="6441"/>
                  </a:lnTo>
                  <a:lnTo>
                    <a:pt x="20869" y="6408"/>
                  </a:lnTo>
                  <a:lnTo>
                    <a:pt x="20790" y="6448"/>
                  </a:lnTo>
                  <a:lnTo>
                    <a:pt x="20711" y="6488"/>
                  </a:lnTo>
                  <a:lnTo>
                    <a:pt x="20631" y="6521"/>
                  </a:lnTo>
                  <a:lnTo>
                    <a:pt x="20545" y="6548"/>
                  </a:lnTo>
                  <a:lnTo>
                    <a:pt x="20450" y="6568"/>
                  </a:lnTo>
                  <a:lnTo>
                    <a:pt x="20355" y="6581"/>
                  </a:lnTo>
                  <a:lnTo>
                    <a:pt x="20252" y="6595"/>
                  </a:lnTo>
                  <a:lnTo>
                    <a:pt x="20142" y="6595"/>
                  </a:lnTo>
                  <a:lnTo>
                    <a:pt x="17755" y="6535"/>
                  </a:lnTo>
                  <a:lnTo>
                    <a:pt x="15369" y="6481"/>
                  </a:lnTo>
                  <a:lnTo>
                    <a:pt x="12991" y="6448"/>
                  </a:lnTo>
                  <a:lnTo>
                    <a:pt x="11805" y="6434"/>
                  </a:lnTo>
                  <a:lnTo>
                    <a:pt x="10612" y="6428"/>
                  </a:lnTo>
                  <a:lnTo>
                    <a:pt x="9427" y="6421"/>
                  </a:lnTo>
                  <a:lnTo>
                    <a:pt x="8234" y="6421"/>
                  </a:lnTo>
                  <a:lnTo>
                    <a:pt x="7049" y="6428"/>
                  </a:lnTo>
                  <a:lnTo>
                    <a:pt x="5855" y="6434"/>
                  </a:lnTo>
                  <a:lnTo>
                    <a:pt x="4662" y="6448"/>
                  </a:lnTo>
                  <a:lnTo>
                    <a:pt x="3477" y="6468"/>
                  </a:lnTo>
                  <a:lnTo>
                    <a:pt x="2284" y="6494"/>
                  </a:lnTo>
                  <a:lnTo>
                    <a:pt x="1083" y="6521"/>
                  </a:lnTo>
                  <a:lnTo>
                    <a:pt x="1004" y="7996"/>
                  </a:lnTo>
                  <a:lnTo>
                    <a:pt x="909" y="9464"/>
                  </a:lnTo>
                  <a:lnTo>
                    <a:pt x="798" y="10926"/>
                  </a:lnTo>
                  <a:lnTo>
                    <a:pt x="680" y="12388"/>
                  </a:lnTo>
                  <a:lnTo>
                    <a:pt x="538" y="13836"/>
                  </a:lnTo>
                  <a:lnTo>
                    <a:pt x="459" y="14557"/>
                  </a:lnTo>
                  <a:lnTo>
                    <a:pt x="379" y="15278"/>
                  </a:lnTo>
                  <a:lnTo>
                    <a:pt x="293" y="15992"/>
                  </a:lnTo>
                  <a:lnTo>
                    <a:pt x="198" y="16699"/>
                  </a:lnTo>
                  <a:lnTo>
                    <a:pt x="103" y="17407"/>
                  </a:lnTo>
                  <a:lnTo>
                    <a:pt x="0" y="18108"/>
                  </a:lnTo>
                  <a:lnTo>
                    <a:pt x="7301" y="17734"/>
                  </a:lnTo>
                  <a:lnTo>
                    <a:pt x="14642" y="17353"/>
                  </a:lnTo>
                  <a:lnTo>
                    <a:pt x="18332" y="17173"/>
                  </a:lnTo>
                  <a:lnTo>
                    <a:pt x="22022" y="17000"/>
                  </a:lnTo>
                  <a:lnTo>
                    <a:pt x="25728" y="16833"/>
                  </a:lnTo>
                  <a:lnTo>
                    <a:pt x="29434" y="16673"/>
                  </a:lnTo>
                  <a:lnTo>
                    <a:pt x="33788" y="16492"/>
                  </a:lnTo>
                  <a:lnTo>
                    <a:pt x="35961" y="16406"/>
                  </a:lnTo>
                  <a:lnTo>
                    <a:pt x="38142" y="16326"/>
                  </a:lnTo>
                  <a:lnTo>
                    <a:pt x="40322" y="16245"/>
                  </a:lnTo>
                  <a:lnTo>
                    <a:pt x="42503" y="16179"/>
                  </a:lnTo>
                  <a:lnTo>
                    <a:pt x="44684" y="16112"/>
                  </a:lnTo>
                  <a:lnTo>
                    <a:pt x="46865" y="16052"/>
                  </a:lnTo>
                  <a:lnTo>
                    <a:pt x="49046" y="15992"/>
                  </a:lnTo>
                  <a:lnTo>
                    <a:pt x="51227" y="15945"/>
                  </a:lnTo>
                  <a:lnTo>
                    <a:pt x="53408" y="15905"/>
                  </a:lnTo>
                  <a:lnTo>
                    <a:pt x="55589" y="15865"/>
                  </a:lnTo>
                  <a:lnTo>
                    <a:pt x="57762" y="15838"/>
                  </a:lnTo>
                  <a:lnTo>
                    <a:pt x="59942" y="15818"/>
                  </a:lnTo>
                  <a:lnTo>
                    <a:pt x="62115" y="15798"/>
                  </a:lnTo>
                  <a:lnTo>
                    <a:pt x="64280" y="15792"/>
                  </a:lnTo>
                  <a:lnTo>
                    <a:pt x="67433" y="15792"/>
                  </a:lnTo>
                  <a:lnTo>
                    <a:pt x="69006" y="15805"/>
                  </a:lnTo>
                  <a:lnTo>
                    <a:pt x="70578" y="15812"/>
                  </a:lnTo>
                  <a:lnTo>
                    <a:pt x="72150" y="15832"/>
                  </a:lnTo>
                  <a:lnTo>
                    <a:pt x="73715" y="15852"/>
                  </a:lnTo>
                  <a:lnTo>
                    <a:pt x="75280" y="15878"/>
                  </a:lnTo>
                  <a:lnTo>
                    <a:pt x="76844" y="15912"/>
                  </a:lnTo>
                  <a:lnTo>
                    <a:pt x="78409" y="15952"/>
                  </a:lnTo>
                  <a:lnTo>
                    <a:pt x="79965" y="15992"/>
                  </a:lnTo>
                  <a:lnTo>
                    <a:pt x="81522" y="16039"/>
                  </a:lnTo>
                  <a:lnTo>
                    <a:pt x="83078" y="16092"/>
                  </a:lnTo>
                  <a:lnTo>
                    <a:pt x="84635" y="16145"/>
                  </a:lnTo>
                  <a:lnTo>
                    <a:pt x="86192" y="16212"/>
                  </a:lnTo>
                  <a:lnTo>
                    <a:pt x="87740" y="16279"/>
                  </a:lnTo>
                  <a:lnTo>
                    <a:pt x="89289" y="16352"/>
                  </a:lnTo>
                  <a:lnTo>
                    <a:pt x="89171" y="15498"/>
                  </a:lnTo>
                  <a:lnTo>
                    <a:pt x="89068" y="14637"/>
                  </a:lnTo>
                  <a:lnTo>
                    <a:pt x="88981" y="13783"/>
                  </a:lnTo>
                  <a:lnTo>
                    <a:pt x="88902" y="12922"/>
                  </a:lnTo>
                  <a:lnTo>
                    <a:pt x="88839" y="12061"/>
                  </a:lnTo>
                  <a:lnTo>
                    <a:pt x="88776" y="11200"/>
                  </a:lnTo>
                  <a:lnTo>
                    <a:pt x="88665" y="9478"/>
                  </a:lnTo>
                  <a:lnTo>
                    <a:pt x="87669" y="9458"/>
                  </a:lnTo>
                  <a:lnTo>
                    <a:pt x="86666" y="9444"/>
                  </a:lnTo>
                  <a:lnTo>
                    <a:pt x="85678" y="9431"/>
                  </a:lnTo>
                  <a:lnTo>
                    <a:pt x="83695" y="9431"/>
                  </a:lnTo>
                  <a:lnTo>
                    <a:pt x="82707" y="9438"/>
                  </a:lnTo>
                  <a:lnTo>
                    <a:pt x="81727" y="9451"/>
                  </a:lnTo>
                  <a:lnTo>
                    <a:pt x="80747" y="9478"/>
                  </a:lnTo>
                  <a:lnTo>
                    <a:pt x="79760" y="9505"/>
                  </a:lnTo>
                  <a:lnTo>
                    <a:pt x="78780" y="9538"/>
                  </a:lnTo>
                  <a:lnTo>
                    <a:pt x="77800" y="9585"/>
                  </a:lnTo>
                  <a:lnTo>
                    <a:pt x="76812" y="9631"/>
                  </a:lnTo>
                  <a:lnTo>
                    <a:pt x="75833" y="9691"/>
                  </a:lnTo>
                  <a:lnTo>
                    <a:pt x="74845" y="9758"/>
                  </a:lnTo>
                  <a:lnTo>
                    <a:pt x="73857" y="9838"/>
                  </a:lnTo>
                  <a:lnTo>
                    <a:pt x="72870" y="9925"/>
                  </a:lnTo>
                  <a:lnTo>
                    <a:pt x="72798" y="9978"/>
                  </a:lnTo>
                  <a:lnTo>
                    <a:pt x="72719" y="10032"/>
                  </a:lnTo>
                  <a:lnTo>
                    <a:pt x="72632" y="10072"/>
                  </a:lnTo>
                  <a:lnTo>
                    <a:pt x="72553" y="10112"/>
                  </a:lnTo>
                  <a:lnTo>
                    <a:pt x="72459" y="10152"/>
                  </a:lnTo>
                  <a:lnTo>
                    <a:pt x="72364" y="10179"/>
                  </a:lnTo>
                  <a:lnTo>
                    <a:pt x="72269" y="10205"/>
                  </a:lnTo>
                  <a:lnTo>
                    <a:pt x="72174" y="10219"/>
                  </a:lnTo>
                  <a:lnTo>
                    <a:pt x="72071" y="10232"/>
                  </a:lnTo>
                  <a:lnTo>
                    <a:pt x="71977" y="10245"/>
                  </a:lnTo>
                  <a:lnTo>
                    <a:pt x="71771" y="10245"/>
                  </a:lnTo>
                  <a:lnTo>
                    <a:pt x="71668" y="10239"/>
                  </a:lnTo>
                  <a:lnTo>
                    <a:pt x="71566" y="10225"/>
                  </a:lnTo>
                  <a:lnTo>
                    <a:pt x="71471" y="10205"/>
                  </a:lnTo>
                  <a:lnTo>
                    <a:pt x="71368" y="10185"/>
                  </a:lnTo>
                  <a:lnTo>
                    <a:pt x="71273" y="10159"/>
                  </a:lnTo>
                  <a:lnTo>
                    <a:pt x="71179" y="10125"/>
                  </a:lnTo>
                  <a:lnTo>
                    <a:pt x="71092" y="10085"/>
                  </a:lnTo>
                  <a:lnTo>
                    <a:pt x="70997" y="10045"/>
                  </a:lnTo>
                  <a:lnTo>
                    <a:pt x="70918" y="9992"/>
                  </a:lnTo>
                  <a:lnTo>
                    <a:pt x="70839" y="9938"/>
                  </a:lnTo>
                  <a:lnTo>
                    <a:pt x="70760" y="9878"/>
                  </a:lnTo>
                  <a:lnTo>
                    <a:pt x="70689" y="9812"/>
                  </a:lnTo>
                  <a:lnTo>
                    <a:pt x="70625" y="9745"/>
                  </a:lnTo>
                  <a:lnTo>
                    <a:pt x="70570" y="9665"/>
                  </a:lnTo>
                  <a:lnTo>
                    <a:pt x="70515" y="9585"/>
                  </a:lnTo>
                  <a:lnTo>
                    <a:pt x="70467" y="9498"/>
                  </a:lnTo>
                  <a:lnTo>
                    <a:pt x="70436" y="9411"/>
                  </a:lnTo>
                  <a:lnTo>
                    <a:pt x="70404" y="9311"/>
                  </a:lnTo>
                  <a:lnTo>
                    <a:pt x="70380" y="9211"/>
                  </a:lnTo>
                  <a:lnTo>
                    <a:pt x="70373" y="9104"/>
                  </a:lnTo>
                  <a:lnTo>
                    <a:pt x="70341" y="8717"/>
                  </a:lnTo>
                  <a:lnTo>
                    <a:pt x="70301" y="8330"/>
                  </a:lnTo>
                  <a:lnTo>
                    <a:pt x="70262" y="7943"/>
                  </a:lnTo>
                  <a:lnTo>
                    <a:pt x="70215" y="7562"/>
                  </a:lnTo>
                  <a:lnTo>
                    <a:pt x="70159" y="7182"/>
                  </a:lnTo>
                  <a:lnTo>
                    <a:pt x="70104" y="6801"/>
                  </a:lnTo>
                  <a:lnTo>
                    <a:pt x="70041" y="6428"/>
                  </a:lnTo>
                  <a:lnTo>
                    <a:pt x="69978" y="6047"/>
                  </a:lnTo>
                  <a:lnTo>
                    <a:pt x="69906" y="5674"/>
                  </a:lnTo>
                  <a:lnTo>
                    <a:pt x="69827" y="5300"/>
                  </a:lnTo>
                  <a:lnTo>
                    <a:pt x="69669" y="4559"/>
                  </a:lnTo>
                  <a:lnTo>
                    <a:pt x="69488" y="3818"/>
                  </a:lnTo>
                  <a:lnTo>
                    <a:pt x="69282" y="3084"/>
                  </a:lnTo>
                  <a:lnTo>
                    <a:pt x="68919" y="4699"/>
                  </a:lnTo>
                  <a:lnTo>
                    <a:pt x="68531" y="6314"/>
                  </a:lnTo>
                  <a:lnTo>
                    <a:pt x="68334" y="7122"/>
                  </a:lnTo>
                  <a:lnTo>
                    <a:pt x="68136" y="7929"/>
                  </a:lnTo>
                  <a:lnTo>
                    <a:pt x="67923" y="8730"/>
                  </a:lnTo>
                  <a:lnTo>
                    <a:pt x="67718" y="9531"/>
                  </a:lnTo>
                  <a:lnTo>
                    <a:pt x="67520" y="10305"/>
                  </a:lnTo>
                  <a:lnTo>
                    <a:pt x="67433" y="10659"/>
                  </a:lnTo>
                  <a:lnTo>
                    <a:pt x="67346" y="10986"/>
                  </a:lnTo>
                  <a:lnTo>
                    <a:pt x="67251" y="11293"/>
                  </a:lnTo>
                  <a:lnTo>
                    <a:pt x="67157" y="11587"/>
                  </a:lnTo>
                  <a:lnTo>
                    <a:pt x="67054" y="11861"/>
                  </a:lnTo>
                  <a:lnTo>
                    <a:pt x="66991" y="11994"/>
                  </a:lnTo>
                  <a:lnTo>
                    <a:pt x="66927" y="12127"/>
                  </a:lnTo>
                  <a:lnTo>
                    <a:pt x="66864" y="12254"/>
                  </a:lnTo>
                  <a:lnTo>
                    <a:pt x="66793" y="12374"/>
                  </a:lnTo>
                  <a:lnTo>
                    <a:pt x="66714" y="12495"/>
                  </a:lnTo>
                  <a:lnTo>
                    <a:pt x="66627" y="12615"/>
                  </a:lnTo>
                  <a:lnTo>
                    <a:pt x="66540" y="12735"/>
                  </a:lnTo>
                  <a:lnTo>
                    <a:pt x="66438" y="12848"/>
                  </a:lnTo>
                  <a:lnTo>
                    <a:pt x="66335" y="12962"/>
                  </a:lnTo>
                  <a:lnTo>
                    <a:pt x="66224" y="13075"/>
                  </a:lnTo>
                  <a:lnTo>
                    <a:pt x="66098" y="13189"/>
                  </a:lnTo>
                  <a:lnTo>
                    <a:pt x="65971" y="13295"/>
                  </a:lnTo>
                  <a:lnTo>
                    <a:pt x="65829" y="13409"/>
                  </a:lnTo>
                  <a:lnTo>
                    <a:pt x="65679" y="13516"/>
                  </a:lnTo>
                  <a:lnTo>
                    <a:pt x="65521" y="13629"/>
                  </a:lnTo>
                  <a:lnTo>
                    <a:pt x="65347" y="13736"/>
                  </a:lnTo>
                  <a:lnTo>
                    <a:pt x="65165" y="13849"/>
                  </a:lnTo>
                  <a:lnTo>
                    <a:pt x="64968" y="13963"/>
                  </a:lnTo>
                  <a:lnTo>
                    <a:pt x="64897" y="14003"/>
                  </a:lnTo>
                  <a:lnTo>
                    <a:pt x="64810" y="14036"/>
                  </a:lnTo>
                  <a:lnTo>
                    <a:pt x="64731" y="14063"/>
                  </a:lnTo>
                  <a:lnTo>
                    <a:pt x="64644" y="14090"/>
                  </a:lnTo>
                  <a:lnTo>
                    <a:pt x="64549" y="14103"/>
                  </a:lnTo>
                  <a:lnTo>
                    <a:pt x="64454" y="14116"/>
                  </a:lnTo>
                  <a:lnTo>
                    <a:pt x="64359" y="14130"/>
                  </a:lnTo>
                  <a:lnTo>
                    <a:pt x="64265" y="14130"/>
                  </a:lnTo>
                  <a:lnTo>
                    <a:pt x="64138" y="14123"/>
                  </a:lnTo>
                  <a:lnTo>
                    <a:pt x="64020" y="14116"/>
                  </a:lnTo>
                  <a:lnTo>
                    <a:pt x="63901" y="14090"/>
                  </a:lnTo>
                  <a:lnTo>
                    <a:pt x="63775" y="14063"/>
                  </a:lnTo>
                  <a:lnTo>
                    <a:pt x="63664" y="14030"/>
                  </a:lnTo>
                  <a:lnTo>
                    <a:pt x="63546" y="13990"/>
                  </a:lnTo>
                  <a:lnTo>
                    <a:pt x="63435" y="13936"/>
                  </a:lnTo>
                  <a:lnTo>
                    <a:pt x="63332" y="13883"/>
                  </a:lnTo>
                  <a:lnTo>
                    <a:pt x="63237" y="13816"/>
                  </a:lnTo>
                  <a:lnTo>
                    <a:pt x="63143" y="13749"/>
                  </a:lnTo>
                  <a:lnTo>
                    <a:pt x="63064" y="13676"/>
                  </a:lnTo>
                  <a:lnTo>
                    <a:pt x="62985" y="13596"/>
                  </a:lnTo>
                  <a:lnTo>
                    <a:pt x="62921" y="13509"/>
                  </a:lnTo>
                  <a:lnTo>
                    <a:pt x="62866" y="13416"/>
                  </a:lnTo>
                  <a:lnTo>
                    <a:pt x="62826" y="13315"/>
                  </a:lnTo>
                  <a:lnTo>
                    <a:pt x="62803" y="13215"/>
                  </a:lnTo>
                  <a:lnTo>
                    <a:pt x="62337" y="10566"/>
                  </a:lnTo>
                  <a:lnTo>
                    <a:pt x="61855" y="7923"/>
                  </a:lnTo>
                  <a:lnTo>
                    <a:pt x="60898" y="2637"/>
                  </a:lnTo>
                  <a:lnTo>
                    <a:pt x="60685" y="2970"/>
                  </a:lnTo>
                  <a:lnTo>
                    <a:pt x="60480" y="3311"/>
                  </a:lnTo>
                  <a:lnTo>
                    <a:pt x="60282" y="3658"/>
                  </a:lnTo>
                  <a:lnTo>
                    <a:pt x="60092" y="4005"/>
                  </a:lnTo>
                  <a:lnTo>
                    <a:pt x="59911" y="4352"/>
                  </a:lnTo>
                  <a:lnTo>
                    <a:pt x="59745" y="4706"/>
                  </a:lnTo>
                  <a:lnTo>
                    <a:pt x="59579" y="5066"/>
                  </a:lnTo>
                  <a:lnTo>
                    <a:pt x="59421" y="5427"/>
                  </a:lnTo>
                  <a:lnTo>
                    <a:pt x="59279" y="5794"/>
                  </a:lnTo>
                  <a:lnTo>
                    <a:pt x="59136" y="6161"/>
                  </a:lnTo>
                  <a:lnTo>
                    <a:pt x="59010" y="6535"/>
                  </a:lnTo>
                  <a:lnTo>
                    <a:pt x="58884" y="6915"/>
                  </a:lnTo>
                  <a:lnTo>
                    <a:pt x="58773" y="7302"/>
                  </a:lnTo>
                  <a:lnTo>
                    <a:pt x="58662" y="7689"/>
                  </a:lnTo>
                  <a:lnTo>
                    <a:pt x="58560" y="8083"/>
                  </a:lnTo>
                  <a:lnTo>
                    <a:pt x="58465" y="8483"/>
                  </a:lnTo>
                  <a:lnTo>
                    <a:pt x="58433" y="8583"/>
                  </a:lnTo>
                  <a:lnTo>
                    <a:pt x="58394" y="8677"/>
                  </a:lnTo>
                  <a:lnTo>
                    <a:pt x="58338" y="8764"/>
                  </a:lnTo>
                  <a:lnTo>
                    <a:pt x="58275" y="8850"/>
                  </a:lnTo>
                  <a:lnTo>
                    <a:pt x="58204" y="8931"/>
                  </a:lnTo>
                  <a:lnTo>
                    <a:pt x="58117" y="9011"/>
                  </a:lnTo>
                  <a:lnTo>
                    <a:pt x="58030" y="9084"/>
                  </a:lnTo>
                  <a:lnTo>
                    <a:pt x="57927" y="9144"/>
                  </a:lnTo>
                  <a:lnTo>
                    <a:pt x="57825" y="9204"/>
                  </a:lnTo>
                  <a:lnTo>
                    <a:pt x="57714" y="9258"/>
                  </a:lnTo>
                  <a:lnTo>
                    <a:pt x="57603" y="9304"/>
                  </a:lnTo>
                  <a:lnTo>
                    <a:pt x="57485" y="9338"/>
                  </a:lnTo>
                  <a:lnTo>
                    <a:pt x="57374" y="9371"/>
                  </a:lnTo>
                  <a:lnTo>
                    <a:pt x="57256" y="9391"/>
                  </a:lnTo>
                  <a:lnTo>
                    <a:pt x="57137" y="9398"/>
                  </a:lnTo>
                  <a:lnTo>
                    <a:pt x="57027" y="9398"/>
                  </a:lnTo>
                  <a:lnTo>
                    <a:pt x="52910" y="9324"/>
                  </a:lnTo>
                  <a:lnTo>
                    <a:pt x="50855" y="9278"/>
                  </a:lnTo>
                  <a:lnTo>
                    <a:pt x="48793" y="9231"/>
                  </a:lnTo>
                  <a:lnTo>
                    <a:pt x="46739" y="9177"/>
                  </a:lnTo>
                  <a:lnTo>
                    <a:pt x="44676" y="9117"/>
                  </a:lnTo>
                  <a:lnTo>
                    <a:pt x="42622" y="9057"/>
                  </a:lnTo>
                  <a:lnTo>
                    <a:pt x="40560" y="8991"/>
                  </a:lnTo>
                  <a:lnTo>
                    <a:pt x="40449" y="9071"/>
                  </a:lnTo>
                  <a:lnTo>
                    <a:pt x="40330" y="9144"/>
                  </a:lnTo>
                  <a:lnTo>
                    <a:pt x="40196" y="9211"/>
                  </a:lnTo>
                  <a:lnTo>
                    <a:pt x="40062" y="9264"/>
                  </a:lnTo>
                  <a:lnTo>
                    <a:pt x="39920" y="9304"/>
                  </a:lnTo>
                  <a:lnTo>
                    <a:pt x="39769" y="9338"/>
                  </a:lnTo>
                  <a:lnTo>
                    <a:pt x="39627" y="9351"/>
                  </a:lnTo>
                  <a:lnTo>
                    <a:pt x="39485" y="9358"/>
                  </a:lnTo>
                  <a:lnTo>
                    <a:pt x="39343" y="9344"/>
                  </a:lnTo>
                  <a:lnTo>
                    <a:pt x="39208" y="9324"/>
                  </a:lnTo>
                  <a:lnTo>
                    <a:pt x="39137" y="9304"/>
                  </a:lnTo>
                  <a:lnTo>
                    <a:pt x="39074" y="9284"/>
                  </a:lnTo>
                  <a:lnTo>
                    <a:pt x="39011" y="9258"/>
                  </a:lnTo>
                  <a:lnTo>
                    <a:pt x="38948" y="9231"/>
                  </a:lnTo>
                  <a:lnTo>
                    <a:pt x="38892" y="9198"/>
                  </a:lnTo>
                  <a:lnTo>
                    <a:pt x="38837" y="9157"/>
                  </a:lnTo>
                  <a:lnTo>
                    <a:pt x="38782" y="9117"/>
                  </a:lnTo>
                  <a:lnTo>
                    <a:pt x="38734" y="9071"/>
                  </a:lnTo>
                  <a:lnTo>
                    <a:pt x="38687" y="9017"/>
                  </a:lnTo>
                  <a:lnTo>
                    <a:pt x="38647" y="8964"/>
                  </a:lnTo>
                  <a:lnTo>
                    <a:pt x="38608" y="8904"/>
                  </a:lnTo>
                  <a:lnTo>
                    <a:pt x="38568" y="8837"/>
                  </a:lnTo>
                  <a:lnTo>
                    <a:pt x="38308" y="8303"/>
                  </a:lnTo>
                  <a:lnTo>
                    <a:pt x="38047" y="7763"/>
                  </a:lnTo>
                  <a:lnTo>
                    <a:pt x="37810" y="7222"/>
                  </a:lnTo>
                  <a:lnTo>
                    <a:pt x="37581" y="6681"/>
                  </a:lnTo>
                  <a:lnTo>
                    <a:pt x="37359" y="6134"/>
                  </a:lnTo>
                  <a:lnTo>
                    <a:pt x="37154" y="5587"/>
                  </a:lnTo>
                  <a:lnTo>
                    <a:pt x="36956" y="5039"/>
                  </a:lnTo>
                  <a:lnTo>
                    <a:pt x="36775" y="4492"/>
                  </a:lnTo>
                  <a:lnTo>
                    <a:pt x="36601" y="3938"/>
                  </a:lnTo>
                  <a:lnTo>
                    <a:pt x="36443" y="3384"/>
                  </a:lnTo>
                  <a:lnTo>
                    <a:pt x="36293" y="2824"/>
                  </a:lnTo>
                  <a:lnTo>
                    <a:pt x="36150" y="2263"/>
                  </a:lnTo>
                  <a:lnTo>
                    <a:pt x="36024" y="1702"/>
                  </a:lnTo>
                  <a:lnTo>
                    <a:pt x="35905" y="1135"/>
                  </a:lnTo>
                  <a:lnTo>
                    <a:pt x="35795" y="568"/>
                  </a:lnTo>
                  <a:lnTo>
                    <a:pt x="3569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-4264950" y="-3617250"/>
              <a:ext cx="2185825" cy="461550"/>
            </a:xfrm>
            <a:custGeom>
              <a:avLst/>
              <a:gdLst/>
              <a:ahLst/>
              <a:cxnLst/>
              <a:rect l="l" t="t" r="r" b="b"/>
              <a:pathLst>
                <a:path w="87433" h="18462" extrusionOk="0">
                  <a:moveTo>
                    <a:pt x="0" y="1"/>
                  </a:moveTo>
                  <a:lnTo>
                    <a:pt x="72" y="1603"/>
                  </a:lnTo>
                  <a:lnTo>
                    <a:pt x="119" y="3231"/>
                  </a:lnTo>
                  <a:lnTo>
                    <a:pt x="158" y="4866"/>
                  </a:lnTo>
                  <a:lnTo>
                    <a:pt x="174" y="6522"/>
                  </a:lnTo>
                  <a:lnTo>
                    <a:pt x="182" y="8177"/>
                  </a:lnTo>
                  <a:lnTo>
                    <a:pt x="158" y="9845"/>
                  </a:lnTo>
                  <a:lnTo>
                    <a:pt x="143" y="10680"/>
                  </a:lnTo>
                  <a:lnTo>
                    <a:pt x="127" y="11521"/>
                  </a:lnTo>
                  <a:lnTo>
                    <a:pt x="103" y="12355"/>
                  </a:lnTo>
                  <a:lnTo>
                    <a:pt x="72" y="13196"/>
                  </a:lnTo>
                  <a:lnTo>
                    <a:pt x="1249" y="13056"/>
                  </a:lnTo>
                  <a:lnTo>
                    <a:pt x="2426" y="12929"/>
                  </a:lnTo>
                  <a:lnTo>
                    <a:pt x="3612" y="12815"/>
                  </a:lnTo>
                  <a:lnTo>
                    <a:pt x="4797" y="12715"/>
                  </a:lnTo>
                  <a:lnTo>
                    <a:pt x="5982" y="12628"/>
                  </a:lnTo>
                  <a:lnTo>
                    <a:pt x="7175" y="12562"/>
                  </a:lnTo>
                  <a:lnTo>
                    <a:pt x="8368" y="12508"/>
                  </a:lnTo>
                  <a:lnTo>
                    <a:pt x="9561" y="12468"/>
                  </a:lnTo>
                  <a:lnTo>
                    <a:pt x="10154" y="12455"/>
                  </a:lnTo>
                  <a:lnTo>
                    <a:pt x="10755" y="12442"/>
                  </a:lnTo>
                  <a:lnTo>
                    <a:pt x="12533" y="12442"/>
                  </a:lnTo>
                  <a:lnTo>
                    <a:pt x="13133" y="12448"/>
                  </a:lnTo>
                  <a:lnTo>
                    <a:pt x="13726" y="12462"/>
                  </a:lnTo>
                  <a:lnTo>
                    <a:pt x="14318" y="12475"/>
                  </a:lnTo>
                  <a:lnTo>
                    <a:pt x="14911" y="12495"/>
                  </a:lnTo>
                  <a:lnTo>
                    <a:pt x="15504" y="12522"/>
                  </a:lnTo>
                  <a:lnTo>
                    <a:pt x="16096" y="12548"/>
                  </a:lnTo>
                  <a:lnTo>
                    <a:pt x="16681" y="12582"/>
                  </a:lnTo>
                  <a:lnTo>
                    <a:pt x="17274" y="12622"/>
                  </a:lnTo>
                  <a:lnTo>
                    <a:pt x="17858" y="12662"/>
                  </a:lnTo>
                  <a:lnTo>
                    <a:pt x="18451" y="12715"/>
                  </a:lnTo>
                  <a:lnTo>
                    <a:pt x="19036" y="12762"/>
                  </a:lnTo>
                  <a:lnTo>
                    <a:pt x="19138" y="12775"/>
                  </a:lnTo>
                  <a:lnTo>
                    <a:pt x="19233" y="12795"/>
                  </a:lnTo>
                  <a:lnTo>
                    <a:pt x="19328" y="12822"/>
                  </a:lnTo>
                  <a:lnTo>
                    <a:pt x="19415" y="12855"/>
                  </a:lnTo>
                  <a:lnTo>
                    <a:pt x="19502" y="12889"/>
                  </a:lnTo>
                  <a:lnTo>
                    <a:pt x="19581" y="12935"/>
                  </a:lnTo>
                  <a:lnTo>
                    <a:pt x="19652" y="12975"/>
                  </a:lnTo>
                  <a:lnTo>
                    <a:pt x="19715" y="13029"/>
                  </a:lnTo>
                  <a:lnTo>
                    <a:pt x="20173" y="11948"/>
                  </a:lnTo>
                  <a:lnTo>
                    <a:pt x="20640" y="10873"/>
                  </a:lnTo>
                  <a:lnTo>
                    <a:pt x="21122" y="9799"/>
                  </a:lnTo>
                  <a:lnTo>
                    <a:pt x="21604" y="8731"/>
                  </a:lnTo>
                  <a:lnTo>
                    <a:pt x="22583" y="6595"/>
                  </a:lnTo>
                  <a:lnTo>
                    <a:pt x="23571" y="4466"/>
                  </a:lnTo>
                  <a:lnTo>
                    <a:pt x="23619" y="4372"/>
                  </a:lnTo>
                  <a:lnTo>
                    <a:pt x="23674" y="4286"/>
                  </a:lnTo>
                  <a:lnTo>
                    <a:pt x="23737" y="4206"/>
                  </a:lnTo>
                  <a:lnTo>
                    <a:pt x="23808" y="4132"/>
                  </a:lnTo>
                  <a:lnTo>
                    <a:pt x="23887" y="4065"/>
                  </a:lnTo>
                  <a:lnTo>
                    <a:pt x="23966" y="4005"/>
                  </a:lnTo>
                  <a:lnTo>
                    <a:pt x="24053" y="3952"/>
                  </a:lnTo>
                  <a:lnTo>
                    <a:pt x="24148" y="3905"/>
                  </a:lnTo>
                  <a:lnTo>
                    <a:pt x="24235" y="3865"/>
                  </a:lnTo>
                  <a:lnTo>
                    <a:pt x="24338" y="3832"/>
                  </a:lnTo>
                  <a:lnTo>
                    <a:pt x="24432" y="3805"/>
                  </a:lnTo>
                  <a:lnTo>
                    <a:pt x="24535" y="3785"/>
                  </a:lnTo>
                  <a:lnTo>
                    <a:pt x="24630" y="3765"/>
                  </a:lnTo>
                  <a:lnTo>
                    <a:pt x="24733" y="3758"/>
                  </a:lnTo>
                  <a:lnTo>
                    <a:pt x="24835" y="3758"/>
                  </a:lnTo>
                  <a:lnTo>
                    <a:pt x="24938" y="3765"/>
                  </a:lnTo>
                  <a:lnTo>
                    <a:pt x="25033" y="3778"/>
                  </a:lnTo>
                  <a:lnTo>
                    <a:pt x="25128" y="3798"/>
                  </a:lnTo>
                  <a:lnTo>
                    <a:pt x="25223" y="3818"/>
                  </a:lnTo>
                  <a:lnTo>
                    <a:pt x="25317" y="3852"/>
                  </a:lnTo>
                  <a:lnTo>
                    <a:pt x="25404" y="3892"/>
                  </a:lnTo>
                  <a:lnTo>
                    <a:pt x="25483" y="3939"/>
                  </a:lnTo>
                  <a:lnTo>
                    <a:pt x="25562" y="3985"/>
                  </a:lnTo>
                  <a:lnTo>
                    <a:pt x="25633" y="4045"/>
                  </a:lnTo>
                  <a:lnTo>
                    <a:pt x="25705" y="4112"/>
                  </a:lnTo>
                  <a:lnTo>
                    <a:pt x="25760" y="4179"/>
                  </a:lnTo>
                  <a:lnTo>
                    <a:pt x="25815" y="4259"/>
                  </a:lnTo>
                  <a:lnTo>
                    <a:pt x="25855" y="4346"/>
                  </a:lnTo>
                  <a:lnTo>
                    <a:pt x="25886" y="4433"/>
                  </a:lnTo>
                  <a:lnTo>
                    <a:pt x="25918" y="4533"/>
                  </a:lnTo>
                  <a:lnTo>
                    <a:pt x="25934" y="4633"/>
                  </a:lnTo>
                  <a:lnTo>
                    <a:pt x="25934" y="4746"/>
                  </a:lnTo>
                  <a:lnTo>
                    <a:pt x="25942" y="5187"/>
                  </a:lnTo>
                  <a:lnTo>
                    <a:pt x="25957" y="5627"/>
                  </a:lnTo>
                  <a:lnTo>
                    <a:pt x="25973" y="6068"/>
                  </a:lnTo>
                  <a:lnTo>
                    <a:pt x="25997" y="6502"/>
                  </a:lnTo>
                  <a:lnTo>
                    <a:pt x="26021" y="6942"/>
                  </a:lnTo>
                  <a:lnTo>
                    <a:pt x="26052" y="7376"/>
                  </a:lnTo>
                  <a:lnTo>
                    <a:pt x="26092" y="7816"/>
                  </a:lnTo>
                  <a:lnTo>
                    <a:pt x="26131" y="8250"/>
                  </a:lnTo>
                  <a:lnTo>
                    <a:pt x="26179" y="8684"/>
                  </a:lnTo>
                  <a:lnTo>
                    <a:pt x="26226" y="9118"/>
                  </a:lnTo>
                  <a:lnTo>
                    <a:pt x="26281" y="9545"/>
                  </a:lnTo>
                  <a:lnTo>
                    <a:pt x="26345" y="9979"/>
                  </a:lnTo>
                  <a:lnTo>
                    <a:pt x="26408" y="10413"/>
                  </a:lnTo>
                  <a:lnTo>
                    <a:pt x="26479" y="10840"/>
                  </a:lnTo>
                  <a:lnTo>
                    <a:pt x="26629" y="11694"/>
                  </a:lnTo>
                  <a:lnTo>
                    <a:pt x="26803" y="12548"/>
                  </a:lnTo>
                  <a:lnTo>
                    <a:pt x="26993" y="13403"/>
                  </a:lnTo>
                  <a:lnTo>
                    <a:pt x="27198" y="14250"/>
                  </a:lnTo>
                  <a:lnTo>
                    <a:pt x="27427" y="15098"/>
                  </a:lnTo>
                  <a:lnTo>
                    <a:pt x="27672" y="15946"/>
                  </a:lnTo>
                  <a:lnTo>
                    <a:pt x="27933" y="16786"/>
                  </a:lnTo>
                  <a:lnTo>
                    <a:pt x="28209" y="17627"/>
                  </a:lnTo>
                  <a:lnTo>
                    <a:pt x="28502" y="18462"/>
                  </a:lnTo>
                  <a:lnTo>
                    <a:pt x="28731" y="18028"/>
                  </a:lnTo>
                  <a:lnTo>
                    <a:pt x="28944" y="17587"/>
                  </a:lnTo>
                  <a:lnTo>
                    <a:pt x="29134" y="17140"/>
                  </a:lnTo>
                  <a:lnTo>
                    <a:pt x="29324" y="16693"/>
                  </a:lnTo>
                  <a:lnTo>
                    <a:pt x="29497" y="16239"/>
                  </a:lnTo>
                  <a:lnTo>
                    <a:pt x="29655" y="15779"/>
                  </a:lnTo>
                  <a:lnTo>
                    <a:pt x="29806" y="15325"/>
                  </a:lnTo>
                  <a:lnTo>
                    <a:pt x="29956" y="14858"/>
                  </a:lnTo>
                  <a:lnTo>
                    <a:pt x="30098" y="14397"/>
                  </a:lnTo>
                  <a:lnTo>
                    <a:pt x="30232" y="13930"/>
                  </a:lnTo>
                  <a:lnTo>
                    <a:pt x="30485" y="13002"/>
                  </a:lnTo>
                  <a:lnTo>
                    <a:pt x="30746" y="12068"/>
                  </a:lnTo>
                  <a:lnTo>
                    <a:pt x="31007" y="11133"/>
                  </a:lnTo>
                  <a:lnTo>
                    <a:pt x="31141" y="10673"/>
                  </a:lnTo>
                  <a:lnTo>
                    <a:pt x="31283" y="10212"/>
                  </a:lnTo>
                  <a:lnTo>
                    <a:pt x="31433" y="9752"/>
                  </a:lnTo>
                  <a:lnTo>
                    <a:pt x="31583" y="9291"/>
                  </a:lnTo>
                  <a:lnTo>
                    <a:pt x="31749" y="8837"/>
                  </a:lnTo>
                  <a:lnTo>
                    <a:pt x="31931" y="8384"/>
                  </a:lnTo>
                  <a:lnTo>
                    <a:pt x="32113" y="7936"/>
                  </a:lnTo>
                  <a:lnTo>
                    <a:pt x="32318" y="7489"/>
                  </a:lnTo>
                  <a:lnTo>
                    <a:pt x="32532" y="7049"/>
                  </a:lnTo>
                  <a:lnTo>
                    <a:pt x="32769" y="6615"/>
                  </a:lnTo>
                  <a:lnTo>
                    <a:pt x="32887" y="6401"/>
                  </a:lnTo>
                  <a:lnTo>
                    <a:pt x="33014" y="6188"/>
                  </a:lnTo>
                  <a:lnTo>
                    <a:pt x="33148" y="5974"/>
                  </a:lnTo>
                  <a:lnTo>
                    <a:pt x="33282" y="5761"/>
                  </a:lnTo>
                  <a:lnTo>
                    <a:pt x="33425" y="5554"/>
                  </a:lnTo>
                  <a:lnTo>
                    <a:pt x="33575" y="5347"/>
                  </a:lnTo>
                  <a:lnTo>
                    <a:pt x="33725" y="5140"/>
                  </a:lnTo>
                  <a:lnTo>
                    <a:pt x="33883" y="4933"/>
                  </a:lnTo>
                  <a:lnTo>
                    <a:pt x="34041" y="4726"/>
                  </a:lnTo>
                  <a:lnTo>
                    <a:pt x="34215" y="4526"/>
                  </a:lnTo>
                  <a:lnTo>
                    <a:pt x="34389" y="4326"/>
                  </a:lnTo>
                  <a:lnTo>
                    <a:pt x="34570" y="4132"/>
                  </a:lnTo>
                  <a:lnTo>
                    <a:pt x="34649" y="4045"/>
                  </a:lnTo>
                  <a:lnTo>
                    <a:pt x="34744" y="3972"/>
                  </a:lnTo>
                  <a:lnTo>
                    <a:pt x="34839" y="3919"/>
                  </a:lnTo>
                  <a:lnTo>
                    <a:pt x="34942" y="3872"/>
                  </a:lnTo>
                  <a:lnTo>
                    <a:pt x="35044" y="3839"/>
                  </a:lnTo>
                  <a:lnTo>
                    <a:pt x="35147" y="3812"/>
                  </a:lnTo>
                  <a:lnTo>
                    <a:pt x="35258" y="3798"/>
                  </a:lnTo>
                  <a:lnTo>
                    <a:pt x="35360" y="3792"/>
                  </a:lnTo>
                  <a:lnTo>
                    <a:pt x="35487" y="3798"/>
                  </a:lnTo>
                  <a:lnTo>
                    <a:pt x="35613" y="3818"/>
                  </a:lnTo>
                  <a:lnTo>
                    <a:pt x="35732" y="3845"/>
                  </a:lnTo>
                  <a:lnTo>
                    <a:pt x="35858" y="3885"/>
                  </a:lnTo>
                  <a:lnTo>
                    <a:pt x="35969" y="3932"/>
                  </a:lnTo>
                  <a:lnTo>
                    <a:pt x="36087" y="3992"/>
                  </a:lnTo>
                  <a:lnTo>
                    <a:pt x="36190" y="4052"/>
                  </a:lnTo>
                  <a:lnTo>
                    <a:pt x="36293" y="4125"/>
                  </a:lnTo>
                  <a:lnTo>
                    <a:pt x="36388" y="4206"/>
                  </a:lnTo>
                  <a:lnTo>
                    <a:pt x="36475" y="4292"/>
                  </a:lnTo>
                  <a:lnTo>
                    <a:pt x="36546" y="4386"/>
                  </a:lnTo>
                  <a:lnTo>
                    <a:pt x="36617" y="4479"/>
                  </a:lnTo>
                  <a:lnTo>
                    <a:pt x="36672" y="4579"/>
                  </a:lnTo>
                  <a:lnTo>
                    <a:pt x="36712" y="4679"/>
                  </a:lnTo>
                  <a:lnTo>
                    <a:pt x="36743" y="4786"/>
                  </a:lnTo>
                  <a:lnTo>
                    <a:pt x="36759" y="4893"/>
                  </a:lnTo>
                  <a:lnTo>
                    <a:pt x="36814" y="5594"/>
                  </a:lnTo>
                  <a:lnTo>
                    <a:pt x="36893" y="6288"/>
                  </a:lnTo>
                  <a:lnTo>
                    <a:pt x="36980" y="6969"/>
                  </a:lnTo>
                  <a:lnTo>
                    <a:pt x="37091" y="7649"/>
                  </a:lnTo>
                  <a:lnTo>
                    <a:pt x="37209" y="8330"/>
                  </a:lnTo>
                  <a:lnTo>
                    <a:pt x="37352" y="8998"/>
                  </a:lnTo>
                  <a:lnTo>
                    <a:pt x="37502" y="9665"/>
                  </a:lnTo>
                  <a:lnTo>
                    <a:pt x="37668" y="10333"/>
                  </a:lnTo>
                  <a:lnTo>
                    <a:pt x="37850" y="10993"/>
                  </a:lnTo>
                  <a:lnTo>
                    <a:pt x="38047" y="11654"/>
                  </a:lnTo>
                  <a:lnTo>
                    <a:pt x="38252" y="12308"/>
                  </a:lnTo>
                  <a:lnTo>
                    <a:pt x="38474" y="12969"/>
                  </a:lnTo>
                  <a:lnTo>
                    <a:pt x="38711" y="13623"/>
                  </a:lnTo>
                  <a:lnTo>
                    <a:pt x="38956" y="14277"/>
                  </a:lnTo>
                  <a:lnTo>
                    <a:pt x="39209" y="14931"/>
                  </a:lnTo>
                  <a:lnTo>
                    <a:pt x="39477" y="15585"/>
                  </a:lnTo>
                  <a:lnTo>
                    <a:pt x="39872" y="15585"/>
                  </a:lnTo>
                  <a:lnTo>
                    <a:pt x="40291" y="15592"/>
                  </a:lnTo>
                  <a:lnTo>
                    <a:pt x="41192" y="15612"/>
                  </a:lnTo>
                  <a:lnTo>
                    <a:pt x="42164" y="15652"/>
                  </a:lnTo>
                  <a:lnTo>
                    <a:pt x="43199" y="15692"/>
                  </a:lnTo>
                  <a:lnTo>
                    <a:pt x="44281" y="15739"/>
                  </a:lnTo>
                  <a:lnTo>
                    <a:pt x="45388" y="15772"/>
                  </a:lnTo>
                  <a:lnTo>
                    <a:pt x="45941" y="15785"/>
                  </a:lnTo>
                  <a:lnTo>
                    <a:pt x="46510" y="15799"/>
                  </a:lnTo>
                  <a:lnTo>
                    <a:pt x="47624" y="15799"/>
                  </a:lnTo>
                  <a:lnTo>
                    <a:pt x="48185" y="15792"/>
                  </a:lnTo>
                  <a:lnTo>
                    <a:pt x="48730" y="15779"/>
                  </a:lnTo>
                  <a:lnTo>
                    <a:pt x="49275" y="15759"/>
                  </a:lnTo>
                  <a:lnTo>
                    <a:pt x="49813" y="15725"/>
                  </a:lnTo>
                  <a:lnTo>
                    <a:pt x="50334" y="15685"/>
                  </a:lnTo>
                  <a:lnTo>
                    <a:pt x="50840" y="15638"/>
                  </a:lnTo>
                  <a:lnTo>
                    <a:pt x="51338" y="15578"/>
                  </a:lnTo>
                  <a:lnTo>
                    <a:pt x="51812" y="15505"/>
                  </a:lnTo>
                  <a:lnTo>
                    <a:pt x="52049" y="15458"/>
                  </a:lnTo>
                  <a:lnTo>
                    <a:pt x="52270" y="15418"/>
                  </a:lnTo>
                  <a:lnTo>
                    <a:pt x="52491" y="15365"/>
                  </a:lnTo>
                  <a:lnTo>
                    <a:pt x="52713" y="15318"/>
                  </a:lnTo>
                  <a:lnTo>
                    <a:pt x="52926" y="15258"/>
                  </a:lnTo>
                  <a:lnTo>
                    <a:pt x="53131" y="15205"/>
                  </a:lnTo>
                  <a:lnTo>
                    <a:pt x="53329" y="15138"/>
                  </a:lnTo>
                  <a:lnTo>
                    <a:pt x="53519" y="15071"/>
                  </a:lnTo>
                  <a:lnTo>
                    <a:pt x="53708" y="15004"/>
                  </a:lnTo>
                  <a:lnTo>
                    <a:pt x="53890" y="14931"/>
                  </a:lnTo>
                  <a:lnTo>
                    <a:pt x="54064" y="14851"/>
                  </a:lnTo>
                  <a:lnTo>
                    <a:pt x="54230" y="14764"/>
                  </a:lnTo>
                  <a:lnTo>
                    <a:pt x="54388" y="14677"/>
                  </a:lnTo>
                  <a:lnTo>
                    <a:pt x="54538" y="14591"/>
                  </a:lnTo>
                  <a:lnTo>
                    <a:pt x="54680" y="14491"/>
                  </a:lnTo>
                  <a:lnTo>
                    <a:pt x="54814" y="14390"/>
                  </a:lnTo>
                  <a:lnTo>
                    <a:pt x="54862" y="14344"/>
                  </a:lnTo>
                  <a:lnTo>
                    <a:pt x="54909" y="14290"/>
                  </a:lnTo>
                  <a:lnTo>
                    <a:pt x="54965" y="14224"/>
                  </a:lnTo>
                  <a:lnTo>
                    <a:pt x="55012" y="14143"/>
                  </a:lnTo>
                  <a:lnTo>
                    <a:pt x="55107" y="13963"/>
                  </a:lnTo>
                  <a:lnTo>
                    <a:pt x="55209" y="13756"/>
                  </a:lnTo>
                  <a:lnTo>
                    <a:pt x="55304" y="13523"/>
                  </a:lnTo>
                  <a:lnTo>
                    <a:pt x="55391" y="13276"/>
                  </a:lnTo>
                  <a:lnTo>
                    <a:pt x="55486" y="13009"/>
                  </a:lnTo>
                  <a:lnTo>
                    <a:pt x="55573" y="12735"/>
                  </a:lnTo>
                  <a:lnTo>
                    <a:pt x="55913" y="11674"/>
                  </a:lnTo>
                  <a:lnTo>
                    <a:pt x="55992" y="11440"/>
                  </a:lnTo>
                  <a:lnTo>
                    <a:pt x="56071" y="11234"/>
                  </a:lnTo>
                  <a:lnTo>
                    <a:pt x="56142" y="11053"/>
                  </a:lnTo>
                  <a:lnTo>
                    <a:pt x="56205" y="10913"/>
                  </a:lnTo>
                  <a:lnTo>
                    <a:pt x="56379" y="10606"/>
                  </a:lnTo>
                  <a:lnTo>
                    <a:pt x="56553" y="10306"/>
                  </a:lnTo>
                  <a:lnTo>
                    <a:pt x="56735" y="10005"/>
                  </a:lnTo>
                  <a:lnTo>
                    <a:pt x="56924" y="9712"/>
                  </a:lnTo>
                  <a:lnTo>
                    <a:pt x="57122" y="9425"/>
                  </a:lnTo>
                  <a:lnTo>
                    <a:pt x="57327" y="9144"/>
                  </a:lnTo>
                  <a:lnTo>
                    <a:pt x="57533" y="8864"/>
                  </a:lnTo>
                  <a:lnTo>
                    <a:pt x="57746" y="8591"/>
                  </a:lnTo>
                  <a:lnTo>
                    <a:pt x="57967" y="8317"/>
                  </a:lnTo>
                  <a:lnTo>
                    <a:pt x="58188" y="8043"/>
                  </a:lnTo>
                  <a:lnTo>
                    <a:pt x="58418" y="7776"/>
                  </a:lnTo>
                  <a:lnTo>
                    <a:pt x="58647" y="7509"/>
                  </a:lnTo>
                  <a:lnTo>
                    <a:pt x="59121" y="6975"/>
                  </a:lnTo>
                  <a:lnTo>
                    <a:pt x="59619" y="6448"/>
                  </a:lnTo>
                  <a:lnTo>
                    <a:pt x="59682" y="6381"/>
                  </a:lnTo>
                  <a:lnTo>
                    <a:pt x="59753" y="6328"/>
                  </a:lnTo>
                  <a:lnTo>
                    <a:pt x="59824" y="6275"/>
                  </a:lnTo>
                  <a:lnTo>
                    <a:pt x="59911" y="6228"/>
                  </a:lnTo>
                  <a:lnTo>
                    <a:pt x="59998" y="6194"/>
                  </a:lnTo>
                  <a:lnTo>
                    <a:pt x="60085" y="6161"/>
                  </a:lnTo>
                  <a:lnTo>
                    <a:pt x="60180" y="6128"/>
                  </a:lnTo>
                  <a:lnTo>
                    <a:pt x="60274" y="6108"/>
                  </a:lnTo>
                  <a:lnTo>
                    <a:pt x="60369" y="6094"/>
                  </a:lnTo>
                  <a:lnTo>
                    <a:pt x="60472" y="6081"/>
                  </a:lnTo>
                  <a:lnTo>
                    <a:pt x="60567" y="6074"/>
                  </a:lnTo>
                  <a:lnTo>
                    <a:pt x="60670" y="6074"/>
                  </a:lnTo>
                  <a:lnTo>
                    <a:pt x="60772" y="6081"/>
                  </a:lnTo>
                  <a:lnTo>
                    <a:pt x="60875" y="6094"/>
                  </a:lnTo>
                  <a:lnTo>
                    <a:pt x="60978" y="6108"/>
                  </a:lnTo>
                  <a:lnTo>
                    <a:pt x="61080" y="6128"/>
                  </a:lnTo>
                  <a:lnTo>
                    <a:pt x="61175" y="6154"/>
                  </a:lnTo>
                  <a:lnTo>
                    <a:pt x="61278" y="6181"/>
                  </a:lnTo>
                  <a:lnTo>
                    <a:pt x="61373" y="6215"/>
                  </a:lnTo>
                  <a:lnTo>
                    <a:pt x="61460" y="6255"/>
                  </a:lnTo>
                  <a:lnTo>
                    <a:pt x="61547" y="6295"/>
                  </a:lnTo>
                  <a:lnTo>
                    <a:pt x="61634" y="6341"/>
                  </a:lnTo>
                  <a:lnTo>
                    <a:pt x="61713" y="6395"/>
                  </a:lnTo>
                  <a:lnTo>
                    <a:pt x="61792" y="6448"/>
                  </a:lnTo>
                  <a:lnTo>
                    <a:pt x="61863" y="6508"/>
                  </a:lnTo>
                  <a:lnTo>
                    <a:pt x="61926" y="6575"/>
                  </a:lnTo>
                  <a:lnTo>
                    <a:pt x="61981" y="6642"/>
                  </a:lnTo>
                  <a:lnTo>
                    <a:pt x="62037" y="6708"/>
                  </a:lnTo>
                  <a:lnTo>
                    <a:pt x="62076" y="6782"/>
                  </a:lnTo>
                  <a:lnTo>
                    <a:pt x="62116" y="6862"/>
                  </a:lnTo>
                  <a:lnTo>
                    <a:pt x="62139" y="6942"/>
                  </a:lnTo>
                  <a:lnTo>
                    <a:pt x="62163" y="7029"/>
                  </a:lnTo>
                  <a:lnTo>
                    <a:pt x="63949" y="17380"/>
                  </a:lnTo>
                  <a:lnTo>
                    <a:pt x="64020" y="17107"/>
                  </a:lnTo>
                  <a:lnTo>
                    <a:pt x="64083" y="16833"/>
                  </a:lnTo>
                  <a:lnTo>
                    <a:pt x="64194" y="16286"/>
                  </a:lnTo>
                  <a:lnTo>
                    <a:pt x="64289" y="15732"/>
                  </a:lnTo>
                  <a:lnTo>
                    <a:pt x="64375" y="15198"/>
                  </a:lnTo>
                  <a:lnTo>
                    <a:pt x="64526" y="14217"/>
                  </a:lnTo>
                  <a:lnTo>
                    <a:pt x="64605" y="13783"/>
                  </a:lnTo>
                  <a:lnTo>
                    <a:pt x="64644" y="13583"/>
                  </a:lnTo>
                  <a:lnTo>
                    <a:pt x="64684" y="13403"/>
                  </a:lnTo>
                  <a:lnTo>
                    <a:pt x="66477" y="6001"/>
                  </a:lnTo>
                  <a:lnTo>
                    <a:pt x="66509" y="5887"/>
                  </a:lnTo>
                  <a:lnTo>
                    <a:pt x="66548" y="5781"/>
                  </a:lnTo>
                  <a:lnTo>
                    <a:pt x="66596" y="5687"/>
                  </a:lnTo>
                  <a:lnTo>
                    <a:pt x="66651" y="5600"/>
                  </a:lnTo>
                  <a:lnTo>
                    <a:pt x="66714" y="5520"/>
                  </a:lnTo>
                  <a:lnTo>
                    <a:pt x="66785" y="5447"/>
                  </a:lnTo>
                  <a:lnTo>
                    <a:pt x="66857" y="5387"/>
                  </a:lnTo>
                  <a:lnTo>
                    <a:pt x="66936" y="5327"/>
                  </a:lnTo>
                  <a:lnTo>
                    <a:pt x="67023" y="5280"/>
                  </a:lnTo>
                  <a:lnTo>
                    <a:pt x="67109" y="5233"/>
                  </a:lnTo>
                  <a:lnTo>
                    <a:pt x="67204" y="5200"/>
                  </a:lnTo>
                  <a:lnTo>
                    <a:pt x="67299" y="5173"/>
                  </a:lnTo>
                  <a:lnTo>
                    <a:pt x="67402" y="5147"/>
                  </a:lnTo>
                  <a:lnTo>
                    <a:pt x="67505" y="5133"/>
                  </a:lnTo>
                  <a:lnTo>
                    <a:pt x="67607" y="5120"/>
                  </a:lnTo>
                  <a:lnTo>
                    <a:pt x="67718" y="5120"/>
                  </a:lnTo>
                  <a:lnTo>
                    <a:pt x="67828" y="5127"/>
                  </a:lnTo>
                  <a:lnTo>
                    <a:pt x="67947" y="5133"/>
                  </a:lnTo>
                  <a:lnTo>
                    <a:pt x="68066" y="5153"/>
                  </a:lnTo>
                  <a:lnTo>
                    <a:pt x="68184" y="5180"/>
                  </a:lnTo>
                  <a:lnTo>
                    <a:pt x="68303" y="5213"/>
                  </a:lnTo>
                  <a:lnTo>
                    <a:pt x="68413" y="5253"/>
                  </a:lnTo>
                  <a:lnTo>
                    <a:pt x="68524" y="5300"/>
                  </a:lnTo>
                  <a:lnTo>
                    <a:pt x="68627" y="5354"/>
                  </a:lnTo>
                  <a:lnTo>
                    <a:pt x="68729" y="5414"/>
                  </a:lnTo>
                  <a:lnTo>
                    <a:pt x="68832" y="5480"/>
                  </a:lnTo>
                  <a:lnTo>
                    <a:pt x="68919" y="5554"/>
                  </a:lnTo>
                  <a:lnTo>
                    <a:pt x="69006" y="5634"/>
                  </a:lnTo>
                  <a:lnTo>
                    <a:pt x="69085" y="5714"/>
                  </a:lnTo>
                  <a:lnTo>
                    <a:pt x="69148" y="5807"/>
                  </a:lnTo>
                  <a:lnTo>
                    <a:pt x="69211" y="5901"/>
                  </a:lnTo>
                  <a:lnTo>
                    <a:pt x="69267" y="6001"/>
                  </a:lnTo>
                  <a:lnTo>
                    <a:pt x="69535" y="6628"/>
                  </a:lnTo>
                  <a:lnTo>
                    <a:pt x="69796" y="7256"/>
                  </a:lnTo>
                  <a:lnTo>
                    <a:pt x="70041" y="7883"/>
                  </a:lnTo>
                  <a:lnTo>
                    <a:pt x="70270" y="8510"/>
                  </a:lnTo>
                  <a:lnTo>
                    <a:pt x="70483" y="9138"/>
                  </a:lnTo>
                  <a:lnTo>
                    <a:pt x="70689" y="9759"/>
                  </a:lnTo>
                  <a:lnTo>
                    <a:pt x="70871" y="10386"/>
                  </a:lnTo>
                  <a:lnTo>
                    <a:pt x="71044" y="11013"/>
                  </a:lnTo>
                  <a:lnTo>
                    <a:pt x="71202" y="11641"/>
                  </a:lnTo>
                  <a:lnTo>
                    <a:pt x="71353" y="12275"/>
                  </a:lnTo>
                  <a:lnTo>
                    <a:pt x="71479" y="12909"/>
                  </a:lnTo>
                  <a:lnTo>
                    <a:pt x="71605" y="13543"/>
                  </a:lnTo>
                  <a:lnTo>
                    <a:pt x="71708" y="14184"/>
                  </a:lnTo>
                  <a:lnTo>
                    <a:pt x="71803" y="14831"/>
                  </a:lnTo>
                  <a:lnTo>
                    <a:pt x="71890" y="15478"/>
                  </a:lnTo>
                  <a:lnTo>
                    <a:pt x="71961" y="16126"/>
                  </a:lnTo>
                  <a:lnTo>
                    <a:pt x="72435" y="16032"/>
                  </a:lnTo>
                  <a:lnTo>
                    <a:pt x="72901" y="15939"/>
                  </a:lnTo>
                  <a:lnTo>
                    <a:pt x="73375" y="15845"/>
                  </a:lnTo>
                  <a:lnTo>
                    <a:pt x="73857" y="15759"/>
                  </a:lnTo>
                  <a:lnTo>
                    <a:pt x="74332" y="15679"/>
                  </a:lnTo>
                  <a:lnTo>
                    <a:pt x="74814" y="15598"/>
                  </a:lnTo>
                  <a:lnTo>
                    <a:pt x="75288" y="15525"/>
                  </a:lnTo>
                  <a:lnTo>
                    <a:pt x="75770" y="15458"/>
                  </a:lnTo>
                  <a:lnTo>
                    <a:pt x="76260" y="15392"/>
                  </a:lnTo>
                  <a:lnTo>
                    <a:pt x="76742" y="15331"/>
                  </a:lnTo>
                  <a:lnTo>
                    <a:pt x="77224" y="15271"/>
                  </a:lnTo>
                  <a:lnTo>
                    <a:pt x="77713" y="15218"/>
                  </a:lnTo>
                  <a:lnTo>
                    <a:pt x="78195" y="15171"/>
                  </a:lnTo>
                  <a:lnTo>
                    <a:pt x="78685" y="15125"/>
                  </a:lnTo>
                  <a:lnTo>
                    <a:pt x="79175" y="15091"/>
                  </a:lnTo>
                  <a:lnTo>
                    <a:pt x="79665" y="15051"/>
                  </a:lnTo>
                  <a:lnTo>
                    <a:pt x="80155" y="15024"/>
                  </a:lnTo>
                  <a:lnTo>
                    <a:pt x="80637" y="14998"/>
                  </a:lnTo>
                  <a:lnTo>
                    <a:pt x="81127" y="14978"/>
                  </a:lnTo>
                  <a:lnTo>
                    <a:pt x="81617" y="14964"/>
                  </a:lnTo>
                  <a:lnTo>
                    <a:pt x="82107" y="14951"/>
                  </a:lnTo>
                  <a:lnTo>
                    <a:pt x="82597" y="14944"/>
                  </a:lnTo>
                  <a:lnTo>
                    <a:pt x="83569" y="14944"/>
                  </a:lnTo>
                  <a:lnTo>
                    <a:pt x="84059" y="14951"/>
                  </a:lnTo>
                  <a:lnTo>
                    <a:pt x="84541" y="14964"/>
                  </a:lnTo>
                  <a:lnTo>
                    <a:pt x="85023" y="14984"/>
                  </a:lnTo>
                  <a:lnTo>
                    <a:pt x="85512" y="15011"/>
                  </a:lnTo>
                  <a:lnTo>
                    <a:pt x="85994" y="15038"/>
                  </a:lnTo>
                  <a:lnTo>
                    <a:pt x="86476" y="15071"/>
                  </a:lnTo>
                  <a:lnTo>
                    <a:pt x="86951" y="15111"/>
                  </a:lnTo>
                  <a:lnTo>
                    <a:pt x="87433" y="15158"/>
                  </a:lnTo>
                  <a:lnTo>
                    <a:pt x="87361" y="13736"/>
                  </a:lnTo>
                  <a:lnTo>
                    <a:pt x="87203" y="10980"/>
                  </a:lnTo>
                  <a:lnTo>
                    <a:pt x="87124" y="9598"/>
                  </a:lnTo>
                  <a:lnTo>
                    <a:pt x="87053" y="8223"/>
                  </a:lnTo>
                  <a:lnTo>
                    <a:pt x="87045" y="7970"/>
                  </a:lnTo>
                  <a:lnTo>
                    <a:pt x="87037" y="7656"/>
                  </a:lnTo>
                  <a:lnTo>
                    <a:pt x="87030" y="6909"/>
                  </a:lnTo>
                  <a:lnTo>
                    <a:pt x="87014" y="6028"/>
                  </a:lnTo>
                  <a:lnTo>
                    <a:pt x="86998" y="5567"/>
                  </a:lnTo>
                  <a:lnTo>
                    <a:pt x="86974" y="5093"/>
                  </a:lnTo>
                  <a:lnTo>
                    <a:pt x="86943" y="4626"/>
                  </a:lnTo>
                  <a:lnTo>
                    <a:pt x="86903" y="4166"/>
                  </a:lnTo>
                  <a:lnTo>
                    <a:pt x="86848" y="3718"/>
                  </a:lnTo>
                  <a:lnTo>
                    <a:pt x="86808" y="3505"/>
                  </a:lnTo>
                  <a:lnTo>
                    <a:pt x="86777" y="3298"/>
                  </a:lnTo>
                  <a:lnTo>
                    <a:pt x="86729" y="3104"/>
                  </a:lnTo>
                  <a:lnTo>
                    <a:pt x="86682" y="2911"/>
                  </a:lnTo>
                  <a:lnTo>
                    <a:pt x="86634" y="2737"/>
                  </a:lnTo>
                  <a:lnTo>
                    <a:pt x="86579" y="2570"/>
                  </a:lnTo>
                  <a:lnTo>
                    <a:pt x="86516" y="2417"/>
                  </a:lnTo>
                  <a:lnTo>
                    <a:pt x="86453" y="2277"/>
                  </a:lnTo>
                  <a:lnTo>
                    <a:pt x="86382" y="2150"/>
                  </a:lnTo>
                  <a:lnTo>
                    <a:pt x="86303" y="2036"/>
                  </a:lnTo>
                  <a:lnTo>
                    <a:pt x="77042" y="1976"/>
                  </a:lnTo>
                  <a:lnTo>
                    <a:pt x="72404" y="1943"/>
                  </a:lnTo>
                  <a:lnTo>
                    <a:pt x="67757" y="1903"/>
                  </a:lnTo>
                  <a:lnTo>
                    <a:pt x="63728" y="1863"/>
                  </a:lnTo>
                  <a:lnTo>
                    <a:pt x="59682" y="1810"/>
                  </a:lnTo>
                  <a:lnTo>
                    <a:pt x="55644" y="1749"/>
                  </a:lnTo>
                  <a:lnTo>
                    <a:pt x="51606" y="1689"/>
                  </a:lnTo>
                  <a:lnTo>
                    <a:pt x="47561" y="1616"/>
                  </a:lnTo>
                  <a:lnTo>
                    <a:pt x="43523" y="1536"/>
                  </a:lnTo>
                  <a:lnTo>
                    <a:pt x="39485" y="1442"/>
                  </a:lnTo>
                  <a:lnTo>
                    <a:pt x="35455" y="1342"/>
                  </a:lnTo>
                  <a:lnTo>
                    <a:pt x="31015" y="1229"/>
                  </a:lnTo>
                  <a:lnTo>
                    <a:pt x="26574" y="1095"/>
                  </a:lnTo>
                  <a:lnTo>
                    <a:pt x="22133" y="949"/>
                  </a:lnTo>
                  <a:lnTo>
                    <a:pt x="17700" y="788"/>
                  </a:lnTo>
                  <a:lnTo>
                    <a:pt x="13267" y="615"/>
                  </a:lnTo>
                  <a:lnTo>
                    <a:pt x="11055" y="521"/>
                  </a:lnTo>
                  <a:lnTo>
                    <a:pt x="8842" y="428"/>
                  </a:lnTo>
                  <a:lnTo>
                    <a:pt x="6630" y="328"/>
                  </a:lnTo>
                  <a:lnTo>
                    <a:pt x="4417" y="221"/>
                  </a:lnTo>
                  <a:lnTo>
                    <a:pt x="2213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-4383275" y="-4087275"/>
              <a:ext cx="308575" cy="239125"/>
            </a:xfrm>
            <a:custGeom>
              <a:avLst/>
              <a:gdLst/>
              <a:ahLst/>
              <a:cxnLst/>
              <a:rect l="l" t="t" r="r" b="b"/>
              <a:pathLst>
                <a:path w="12343" h="9565" extrusionOk="0">
                  <a:moveTo>
                    <a:pt x="7128" y="2784"/>
                  </a:moveTo>
                  <a:lnTo>
                    <a:pt x="7246" y="2790"/>
                  </a:lnTo>
                  <a:lnTo>
                    <a:pt x="7365" y="2797"/>
                  </a:lnTo>
                  <a:lnTo>
                    <a:pt x="7475" y="2810"/>
                  </a:lnTo>
                  <a:lnTo>
                    <a:pt x="7594" y="2830"/>
                  </a:lnTo>
                  <a:lnTo>
                    <a:pt x="7704" y="2857"/>
                  </a:lnTo>
                  <a:lnTo>
                    <a:pt x="7815" y="2891"/>
                  </a:lnTo>
                  <a:lnTo>
                    <a:pt x="7926" y="2937"/>
                  </a:lnTo>
                  <a:lnTo>
                    <a:pt x="8036" y="2984"/>
                  </a:lnTo>
                  <a:lnTo>
                    <a:pt x="8139" y="3037"/>
                  </a:lnTo>
                  <a:lnTo>
                    <a:pt x="8234" y="3104"/>
                  </a:lnTo>
                  <a:lnTo>
                    <a:pt x="8337" y="3171"/>
                  </a:lnTo>
                  <a:lnTo>
                    <a:pt x="8431" y="3251"/>
                  </a:lnTo>
                  <a:lnTo>
                    <a:pt x="8518" y="3338"/>
                  </a:lnTo>
                  <a:lnTo>
                    <a:pt x="8605" y="3438"/>
                  </a:lnTo>
                  <a:lnTo>
                    <a:pt x="8692" y="3538"/>
                  </a:lnTo>
                  <a:lnTo>
                    <a:pt x="8763" y="3645"/>
                  </a:lnTo>
                  <a:lnTo>
                    <a:pt x="8827" y="3752"/>
                  </a:lnTo>
                  <a:lnTo>
                    <a:pt x="8874" y="3858"/>
                  </a:lnTo>
                  <a:lnTo>
                    <a:pt x="8921" y="3965"/>
                  </a:lnTo>
                  <a:lnTo>
                    <a:pt x="8961" y="4079"/>
                  </a:lnTo>
                  <a:lnTo>
                    <a:pt x="8992" y="4192"/>
                  </a:lnTo>
                  <a:lnTo>
                    <a:pt x="9008" y="4305"/>
                  </a:lnTo>
                  <a:lnTo>
                    <a:pt x="9024" y="4426"/>
                  </a:lnTo>
                  <a:lnTo>
                    <a:pt x="9032" y="4539"/>
                  </a:lnTo>
                  <a:lnTo>
                    <a:pt x="9032" y="4659"/>
                  </a:lnTo>
                  <a:lnTo>
                    <a:pt x="9016" y="4773"/>
                  </a:lnTo>
                  <a:lnTo>
                    <a:pt x="9000" y="4886"/>
                  </a:lnTo>
                  <a:lnTo>
                    <a:pt x="8977" y="5006"/>
                  </a:lnTo>
                  <a:lnTo>
                    <a:pt x="8953" y="5120"/>
                  </a:lnTo>
                  <a:lnTo>
                    <a:pt x="8913" y="5233"/>
                  </a:lnTo>
                  <a:lnTo>
                    <a:pt x="8866" y="5340"/>
                  </a:lnTo>
                  <a:lnTo>
                    <a:pt x="8819" y="5453"/>
                  </a:lnTo>
                  <a:lnTo>
                    <a:pt x="8763" y="5560"/>
                  </a:lnTo>
                  <a:lnTo>
                    <a:pt x="8700" y="5660"/>
                  </a:lnTo>
                  <a:lnTo>
                    <a:pt x="8629" y="5767"/>
                  </a:lnTo>
                  <a:lnTo>
                    <a:pt x="8558" y="5867"/>
                  </a:lnTo>
                  <a:lnTo>
                    <a:pt x="8479" y="5961"/>
                  </a:lnTo>
                  <a:lnTo>
                    <a:pt x="8392" y="6054"/>
                  </a:lnTo>
                  <a:lnTo>
                    <a:pt x="8297" y="6141"/>
                  </a:lnTo>
                  <a:lnTo>
                    <a:pt x="8202" y="6228"/>
                  </a:lnTo>
                  <a:lnTo>
                    <a:pt x="8100" y="6308"/>
                  </a:lnTo>
                  <a:lnTo>
                    <a:pt x="7997" y="6381"/>
                  </a:lnTo>
                  <a:lnTo>
                    <a:pt x="7886" y="6455"/>
                  </a:lnTo>
                  <a:lnTo>
                    <a:pt x="7768" y="6521"/>
                  </a:lnTo>
                  <a:lnTo>
                    <a:pt x="7649" y="6581"/>
                  </a:lnTo>
                  <a:lnTo>
                    <a:pt x="7523" y="6635"/>
                  </a:lnTo>
                  <a:lnTo>
                    <a:pt x="7388" y="6681"/>
                  </a:lnTo>
                  <a:lnTo>
                    <a:pt x="7254" y="6728"/>
                  </a:lnTo>
                  <a:lnTo>
                    <a:pt x="7120" y="6768"/>
                  </a:lnTo>
                  <a:lnTo>
                    <a:pt x="6978" y="6808"/>
                  </a:lnTo>
                  <a:lnTo>
                    <a:pt x="6835" y="6835"/>
                  </a:lnTo>
                  <a:lnTo>
                    <a:pt x="6693" y="6862"/>
                  </a:lnTo>
                  <a:lnTo>
                    <a:pt x="6551" y="6882"/>
                  </a:lnTo>
                  <a:lnTo>
                    <a:pt x="6409" y="6895"/>
                  </a:lnTo>
                  <a:lnTo>
                    <a:pt x="6266" y="6902"/>
                  </a:lnTo>
                  <a:lnTo>
                    <a:pt x="6124" y="6908"/>
                  </a:lnTo>
                  <a:lnTo>
                    <a:pt x="5982" y="6908"/>
                  </a:lnTo>
                  <a:lnTo>
                    <a:pt x="5840" y="6902"/>
                  </a:lnTo>
                  <a:lnTo>
                    <a:pt x="5690" y="6888"/>
                  </a:lnTo>
                  <a:lnTo>
                    <a:pt x="5547" y="6875"/>
                  </a:lnTo>
                  <a:lnTo>
                    <a:pt x="5413" y="6855"/>
                  </a:lnTo>
                  <a:lnTo>
                    <a:pt x="5271" y="6828"/>
                  </a:lnTo>
                  <a:lnTo>
                    <a:pt x="5129" y="6795"/>
                  </a:lnTo>
                  <a:lnTo>
                    <a:pt x="4994" y="6762"/>
                  </a:lnTo>
                  <a:lnTo>
                    <a:pt x="4860" y="6722"/>
                  </a:lnTo>
                  <a:lnTo>
                    <a:pt x="4726" y="6681"/>
                  </a:lnTo>
                  <a:lnTo>
                    <a:pt x="4591" y="6628"/>
                  </a:lnTo>
                  <a:lnTo>
                    <a:pt x="4465" y="6575"/>
                  </a:lnTo>
                  <a:lnTo>
                    <a:pt x="4338" y="6515"/>
                  </a:lnTo>
                  <a:lnTo>
                    <a:pt x="4220" y="6455"/>
                  </a:lnTo>
                  <a:lnTo>
                    <a:pt x="4093" y="6388"/>
                  </a:lnTo>
                  <a:lnTo>
                    <a:pt x="3983" y="6314"/>
                  </a:lnTo>
                  <a:lnTo>
                    <a:pt x="3864" y="6234"/>
                  </a:lnTo>
                  <a:lnTo>
                    <a:pt x="3762" y="6154"/>
                  </a:lnTo>
                  <a:lnTo>
                    <a:pt x="3651" y="6074"/>
                  </a:lnTo>
                  <a:lnTo>
                    <a:pt x="3548" y="5981"/>
                  </a:lnTo>
                  <a:lnTo>
                    <a:pt x="3453" y="5887"/>
                  </a:lnTo>
                  <a:lnTo>
                    <a:pt x="3366" y="5794"/>
                  </a:lnTo>
                  <a:lnTo>
                    <a:pt x="3248" y="5647"/>
                  </a:lnTo>
                  <a:lnTo>
                    <a:pt x="3145" y="5500"/>
                  </a:lnTo>
                  <a:lnTo>
                    <a:pt x="3050" y="5353"/>
                  </a:lnTo>
                  <a:lnTo>
                    <a:pt x="2979" y="5206"/>
                  </a:lnTo>
                  <a:lnTo>
                    <a:pt x="2908" y="5060"/>
                  </a:lnTo>
                  <a:lnTo>
                    <a:pt x="2861" y="4906"/>
                  </a:lnTo>
                  <a:lnTo>
                    <a:pt x="2821" y="4759"/>
                  </a:lnTo>
                  <a:lnTo>
                    <a:pt x="2798" y="4612"/>
                  </a:lnTo>
                  <a:lnTo>
                    <a:pt x="2782" y="4466"/>
                  </a:lnTo>
                  <a:lnTo>
                    <a:pt x="2782" y="4319"/>
                  </a:lnTo>
                  <a:lnTo>
                    <a:pt x="2790" y="4179"/>
                  </a:lnTo>
                  <a:lnTo>
                    <a:pt x="2813" y="4038"/>
                  </a:lnTo>
                  <a:lnTo>
                    <a:pt x="2845" y="3898"/>
                  </a:lnTo>
                  <a:lnTo>
                    <a:pt x="2892" y="3758"/>
                  </a:lnTo>
                  <a:lnTo>
                    <a:pt x="2948" y="3625"/>
                  </a:lnTo>
                  <a:lnTo>
                    <a:pt x="3011" y="3491"/>
                  </a:lnTo>
                  <a:lnTo>
                    <a:pt x="3121" y="3578"/>
                  </a:lnTo>
                  <a:lnTo>
                    <a:pt x="3232" y="3651"/>
                  </a:lnTo>
                  <a:lnTo>
                    <a:pt x="3359" y="3718"/>
                  </a:lnTo>
                  <a:lnTo>
                    <a:pt x="3485" y="3778"/>
                  </a:lnTo>
                  <a:lnTo>
                    <a:pt x="3611" y="3832"/>
                  </a:lnTo>
                  <a:lnTo>
                    <a:pt x="3754" y="3865"/>
                  </a:lnTo>
                  <a:lnTo>
                    <a:pt x="3896" y="3898"/>
                  </a:lnTo>
                  <a:lnTo>
                    <a:pt x="4038" y="3912"/>
                  </a:lnTo>
                  <a:lnTo>
                    <a:pt x="4180" y="3918"/>
                  </a:lnTo>
                  <a:lnTo>
                    <a:pt x="4330" y="3912"/>
                  </a:lnTo>
                  <a:lnTo>
                    <a:pt x="4473" y="3885"/>
                  </a:lnTo>
                  <a:lnTo>
                    <a:pt x="4615" y="3852"/>
                  </a:lnTo>
                  <a:lnTo>
                    <a:pt x="4765" y="3798"/>
                  </a:lnTo>
                  <a:lnTo>
                    <a:pt x="4907" y="3731"/>
                  </a:lnTo>
                  <a:lnTo>
                    <a:pt x="5042" y="3651"/>
                  </a:lnTo>
                  <a:lnTo>
                    <a:pt x="5176" y="3551"/>
                  </a:lnTo>
                  <a:lnTo>
                    <a:pt x="5263" y="3478"/>
                  </a:lnTo>
                  <a:lnTo>
                    <a:pt x="5358" y="3404"/>
                  </a:lnTo>
                  <a:lnTo>
                    <a:pt x="5452" y="3338"/>
                  </a:lnTo>
                  <a:lnTo>
                    <a:pt x="5547" y="3278"/>
                  </a:lnTo>
                  <a:lnTo>
                    <a:pt x="5650" y="3211"/>
                  </a:lnTo>
                  <a:lnTo>
                    <a:pt x="5753" y="3158"/>
                  </a:lnTo>
                  <a:lnTo>
                    <a:pt x="5863" y="3097"/>
                  </a:lnTo>
                  <a:lnTo>
                    <a:pt x="5966" y="3051"/>
                  </a:lnTo>
                  <a:lnTo>
                    <a:pt x="6077" y="3004"/>
                  </a:lnTo>
                  <a:lnTo>
                    <a:pt x="6195" y="2957"/>
                  </a:lnTo>
                  <a:lnTo>
                    <a:pt x="6306" y="2924"/>
                  </a:lnTo>
                  <a:lnTo>
                    <a:pt x="6424" y="2884"/>
                  </a:lnTo>
                  <a:lnTo>
                    <a:pt x="6543" y="2857"/>
                  </a:lnTo>
                  <a:lnTo>
                    <a:pt x="6654" y="2830"/>
                  </a:lnTo>
                  <a:lnTo>
                    <a:pt x="6772" y="2810"/>
                  </a:lnTo>
                  <a:lnTo>
                    <a:pt x="6891" y="2797"/>
                  </a:lnTo>
                  <a:lnTo>
                    <a:pt x="7009" y="2790"/>
                  </a:lnTo>
                  <a:lnTo>
                    <a:pt x="7128" y="2784"/>
                  </a:lnTo>
                  <a:close/>
                  <a:moveTo>
                    <a:pt x="7033" y="1"/>
                  </a:moveTo>
                  <a:lnTo>
                    <a:pt x="6780" y="7"/>
                  </a:lnTo>
                  <a:lnTo>
                    <a:pt x="6527" y="21"/>
                  </a:lnTo>
                  <a:lnTo>
                    <a:pt x="6274" y="41"/>
                  </a:lnTo>
                  <a:lnTo>
                    <a:pt x="6029" y="74"/>
                  </a:lnTo>
                  <a:lnTo>
                    <a:pt x="5776" y="121"/>
                  </a:lnTo>
                  <a:lnTo>
                    <a:pt x="5539" y="174"/>
                  </a:lnTo>
                  <a:lnTo>
                    <a:pt x="5294" y="234"/>
                  </a:lnTo>
                  <a:lnTo>
                    <a:pt x="5057" y="308"/>
                  </a:lnTo>
                  <a:lnTo>
                    <a:pt x="4828" y="388"/>
                  </a:lnTo>
                  <a:lnTo>
                    <a:pt x="4599" y="481"/>
                  </a:lnTo>
                  <a:lnTo>
                    <a:pt x="4386" y="581"/>
                  </a:lnTo>
                  <a:lnTo>
                    <a:pt x="4165" y="695"/>
                  </a:lnTo>
                  <a:lnTo>
                    <a:pt x="3959" y="822"/>
                  </a:lnTo>
                  <a:lnTo>
                    <a:pt x="3825" y="828"/>
                  </a:lnTo>
                  <a:lnTo>
                    <a:pt x="3690" y="835"/>
                  </a:lnTo>
                  <a:lnTo>
                    <a:pt x="3564" y="855"/>
                  </a:lnTo>
                  <a:lnTo>
                    <a:pt x="3430" y="875"/>
                  </a:lnTo>
                  <a:lnTo>
                    <a:pt x="3177" y="922"/>
                  </a:lnTo>
                  <a:lnTo>
                    <a:pt x="2932" y="988"/>
                  </a:lnTo>
                  <a:lnTo>
                    <a:pt x="2687" y="1062"/>
                  </a:lnTo>
                  <a:lnTo>
                    <a:pt x="2458" y="1155"/>
                  </a:lnTo>
                  <a:lnTo>
                    <a:pt x="2237" y="1255"/>
                  </a:lnTo>
                  <a:lnTo>
                    <a:pt x="2023" y="1375"/>
                  </a:lnTo>
                  <a:lnTo>
                    <a:pt x="1818" y="1502"/>
                  </a:lnTo>
                  <a:lnTo>
                    <a:pt x="1620" y="1636"/>
                  </a:lnTo>
                  <a:lnTo>
                    <a:pt x="1431" y="1789"/>
                  </a:lnTo>
                  <a:lnTo>
                    <a:pt x="1257" y="1943"/>
                  </a:lnTo>
                  <a:lnTo>
                    <a:pt x="1091" y="2110"/>
                  </a:lnTo>
                  <a:lnTo>
                    <a:pt x="933" y="2283"/>
                  </a:lnTo>
                  <a:lnTo>
                    <a:pt x="791" y="2470"/>
                  </a:lnTo>
                  <a:lnTo>
                    <a:pt x="656" y="2657"/>
                  </a:lnTo>
                  <a:lnTo>
                    <a:pt x="530" y="2857"/>
                  </a:lnTo>
                  <a:lnTo>
                    <a:pt x="427" y="3057"/>
                  </a:lnTo>
                  <a:lnTo>
                    <a:pt x="324" y="3264"/>
                  </a:lnTo>
                  <a:lnTo>
                    <a:pt x="237" y="3478"/>
                  </a:lnTo>
                  <a:lnTo>
                    <a:pt x="166" y="3691"/>
                  </a:lnTo>
                  <a:lnTo>
                    <a:pt x="103" y="3912"/>
                  </a:lnTo>
                  <a:lnTo>
                    <a:pt x="56" y="4132"/>
                  </a:lnTo>
                  <a:lnTo>
                    <a:pt x="24" y="4359"/>
                  </a:lnTo>
                  <a:lnTo>
                    <a:pt x="8" y="4586"/>
                  </a:lnTo>
                  <a:lnTo>
                    <a:pt x="0" y="4813"/>
                  </a:lnTo>
                  <a:lnTo>
                    <a:pt x="8" y="5040"/>
                  </a:lnTo>
                  <a:lnTo>
                    <a:pt x="32" y="5267"/>
                  </a:lnTo>
                  <a:lnTo>
                    <a:pt x="71" y="5493"/>
                  </a:lnTo>
                  <a:lnTo>
                    <a:pt x="127" y="5720"/>
                  </a:lnTo>
                  <a:lnTo>
                    <a:pt x="198" y="5947"/>
                  </a:lnTo>
                  <a:lnTo>
                    <a:pt x="285" y="6168"/>
                  </a:lnTo>
                  <a:lnTo>
                    <a:pt x="348" y="6301"/>
                  </a:lnTo>
                  <a:lnTo>
                    <a:pt x="419" y="6435"/>
                  </a:lnTo>
                  <a:lnTo>
                    <a:pt x="490" y="6561"/>
                  </a:lnTo>
                  <a:lnTo>
                    <a:pt x="561" y="6695"/>
                  </a:lnTo>
                  <a:lnTo>
                    <a:pt x="719" y="6942"/>
                  </a:lnTo>
                  <a:lnTo>
                    <a:pt x="893" y="7182"/>
                  </a:lnTo>
                  <a:lnTo>
                    <a:pt x="1083" y="7409"/>
                  </a:lnTo>
                  <a:lnTo>
                    <a:pt x="1288" y="7623"/>
                  </a:lnTo>
                  <a:lnTo>
                    <a:pt x="1502" y="7829"/>
                  </a:lnTo>
                  <a:lnTo>
                    <a:pt x="1731" y="8030"/>
                  </a:lnTo>
                  <a:lnTo>
                    <a:pt x="1968" y="8217"/>
                  </a:lnTo>
                  <a:lnTo>
                    <a:pt x="2213" y="8390"/>
                  </a:lnTo>
                  <a:lnTo>
                    <a:pt x="2474" y="8550"/>
                  </a:lnTo>
                  <a:lnTo>
                    <a:pt x="2742" y="8704"/>
                  </a:lnTo>
                  <a:lnTo>
                    <a:pt x="3011" y="8844"/>
                  </a:lnTo>
                  <a:lnTo>
                    <a:pt x="3295" y="8971"/>
                  </a:lnTo>
                  <a:lnTo>
                    <a:pt x="3588" y="9084"/>
                  </a:lnTo>
                  <a:lnTo>
                    <a:pt x="3888" y="9191"/>
                  </a:lnTo>
                  <a:lnTo>
                    <a:pt x="4188" y="9284"/>
                  </a:lnTo>
                  <a:lnTo>
                    <a:pt x="4496" y="9358"/>
                  </a:lnTo>
                  <a:lnTo>
                    <a:pt x="4812" y="9425"/>
                  </a:lnTo>
                  <a:lnTo>
                    <a:pt x="5129" y="9478"/>
                  </a:lnTo>
                  <a:lnTo>
                    <a:pt x="5445" y="9525"/>
                  </a:lnTo>
                  <a:lnTo>
                    <a:pt x="5769" y="9551"/>
                  </a:lnTo>
                  <a:lnTo>
                    <a:pt x="6093" y="9565"/>
                  </a:lnTo>
                  <a:lnTo>
                    <a:pt x="6417" y="9565"/>
                  </a:lnTo>
                  <a:lnTo>
                    <a:pt x="6740" y="9551"/>
                  </a:lnTo>
                  <a:lnTo>
                    <a:pt x="7064" y="9525"/>
                  </a:lnTo>
                  <a:lnTo>
                    <a:pt x="7388" y="9485"/>
                  </a:lnTo>
                  <a:lnTo>
                    <a:pt x="7704" y="9425"/>
                  </a:lnTo>
                  <a:lnTo>
                    <a:pt x="8028" y="9358"/>
                  </a:lnTo>
                  <a:lnTo>
                    <a:pt x="8345" y="9271"/>
                  </a:lnTo>
                  <a:lnTo>
                    <a:pt x="8653" y="9178"/>
                  </a:lnTo>
                  <a:lnTo>
                    <a:pt x="8961" y="9064"/>
                  </a:lnTo>
                  <a:lnTo>
                    <a:pt x="9111" y="8997"/>
                  </a:lnTo>
                  <a:lnTo>
                    <a:pt x="9261" y="8937"/>
                  </a:lnTo>
                  <a:lnTo>
                    <a:pt x="9403" y="8864"/>
                  </a:lnTo>
                  <a:lnTo>
                    <a:pt x="9546" y="8797"/>
                  </a:lnTo>
                  <a:lnTo>
                    <a:pt x="9814" y="8644"/>
                  </a:lnTo>
                  <a:lnTo>
                    <a:pt x="10075" y="8477"/>
                  </a:lnTo>
                  <a:lnTo>
                    <a:pt x="10328" y="8303"/>
                  </a:lnTo>
                  <a:lnTo>
                    <a:pt x="10557" y="8116"/>
                  </a:lnTo>
                  <a:lnTo>
                    <a:pt x="10778" y="7923"/>
                  </a:lnTo>
                  <a:lnTo>
                    <a:pt x="10992" y="7716"/>
                  </a:lnTo>
                  <a:lnTo>
                    <a:pt x="11181" y="7502"/>
                  </a:lnTo>
                  <a:lnTo>
                    <a:pt x="11363" y="7282"/>
                  </a:lnTo>
                  <a:lnTo>
                    <a:pt x="11529" y="7055"/>
                  </a:lnTo>
                  <a:lnTo>
                    <a:pt x="11679" y="6822"/>
                  </a:lnTo>
                  <a:lnTo>
                    <a:pt x="11813" y="6581"/>
                  </a:lnTo>
                  <a:lnTo>
                    <a:pt x="11940" y="6334"/>
                  </a:lnTo>
                  <a:lnTo>
                    <a:pt x="12042" y="6087"/>
                  </a:lnTo>
                  <a:lnTo>
                    <a:pt x="12137" y="5834"/>
                  </a:lnTo>
                  <a:lnTo>
                    <a:pt x="12208" y="5574"/>
                  </a:lnTo>
                  <a:lnTo>
                    <a:pt x="12264" y="5313"/>
                  </a:lnTo>
                  <a:lnTo>
                    <a:pt x="12311" y="5046"/>
                  </a:lnTo>
                  <a:lnTo>
                    <a:pt x="12335" y="4786"/>
                  </a:lnTo>
                  <a:lnTo>
                    <a:pt x="12343" y="4519"/>
                  </a:lnTo>
                  <a:lnTo>
                    <a:pt x="12335" y="4252"/>
                  </a:lnTo>
                  <a:lnTo>
                    <a:pt x="12311" y="3985"/>
                  </a:lnTo>
                  <a:lnTo>
                    <a:pt x="12264" y="3725"/>
                  </a:lnTo>
                  <a:lnTo>
                    <a:pt x="12201" y="3458"/>
                  </a:lnTo>
                  <a:lnTo>
                    <a:pt x="12122" y="3198"/>
                  </a:lnTo>
                  <a:lnTo>
                    <a:pt x="12074" y="3071"/>
                  </a:lnTo>
                  <a:lnTo>
                    <a:pt x="12019" y="2944"/>
                  </a:lnTo>
                  <a:lnTo>
                    <a:pt x="11963" y="2817"/>
                  </a:lnTo>
                  <a:lnTo>
                    <a:pt x="11908" y="2690"/>
                  </a:lnTo>
                  <a:lnTo>
                    <a:pt x="11837" y="2563"/>
                  </a:lnTo>
                  <a:lnTo>
                    <a:pt x="11766" y="2437"/>
                  </a:lnTo>
                  <a:lnTo>
                    <a:pt x="11695" y="2317"/>
                  </a:lnTo>
                  <a:lnTo>
                    <a:pt x="11616" y="2190"/>
                  </a:lnTo>
                  <a:lnTo>
                    <a:pt x="11529" y="2070"/>
                  </a:lnTo>
                  <a:lnTo>
                    <a:pt x="11434" y="1949"/>
                  </a:lnTo>
                  <a:lnTo>
                    <a:pt x="11339" y="1836"/>
                  </a:lnTo>
                  <a:lnTo>
                    <a:pt x="11244" y="1716"/>
                  </a:lnTo>
                  <a:lnTo>
                    <a:pt x="11078" y="1542"/>
                  </a:lnTo>
                  <a:lnTo>
                    <a:pt x="10913" y="1382"/>
                  </a:lnTo>
                  <a:lnTo>
                    <a:pt x="10731" y="1229"/>
                  </a:lnTo>
                  <a:lnTo>
                    <a:pt x="10541" y="1082"/>
                  </a:lnTo>
                  <a:lnTo>
                    <a:pt x="10344" y="942"/>
                  </a:lnTo>
                  <a:lnTo>
                    <a:pt x="10138" y="815"/>
                  </a:lnTo>
                  <a:lnTo>
                    <a:pt x="9925" y="695"/>
                  </a:lnTo>
                  <a:lnTo>
                    <a:pt x="9712" y="588"/>
                  </a:lnTo>
                  <a:lnTo>
                    <a:pt x="9482" y="488"/>
                  </a:lnTo>
                  <a:lnTo>
                    <a:pt x="9253" y="394"/>
                  </a:lnTo>
                  <a:lnTo>
                    <a:pt x="9016" y="314"/>
                  </a:lnTo>
                  <a:lnTo>
                    <a:pt x="8779" y="241"/>
                  </a:lnTo>
                  <a:lnTo>
                    <a:pt x="8534" y="181"/>
                  </a:lnTo>
                  <a:lnTo>
                    <a:pt x="8289" y="127"/>
                  </a:lnTo>
                  <a:lnTo>
                    <a:pt x="8044" y="81"/>
                  </a:lnTo>
                  <a:lnTo>
                    <a:pt x="7791" y="47"/>
                  </a:lnTo>
                  <a:lnTo>
                    <a:pt x="7539" y="21"/>
                  </a:lnTo>
                  <a:lnTo>
                    <a:pt x="7286" y="7"/>
                  </a:lnTo>
                  <a:lnTo>
                    <a:pt x="70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-4313750" y="-4017700"/>
              <a:ext cx="156275" cy="103150"/>
            </a:xfrm>
            <a:custGeom>
              <a:avLst/>
              <a:gdLst/>
              <a:ahLst/>
              <a:cxnLst/>
              <a:rect l="l" t="t" r="r" b="b"/>
              <a:pathLst>
                <a:path w="6251" h="4126" extrusionOk="0">
                  <a:moveTo>
                    <a:pt x="4347" y="1"/>
                  </a:moveTo>
                  <a:lnTo>
                    <a:pt x="4228" y="7"/>
                  </a:lnTo>
                  <a:lnTo>
                    <a:pt x="4110" y="14"/>
                  </a:lnTo>
                  <a:lnTo>
                    <a:pt x="3991" y="27"/>
                  </a:lnTo>
                  <a:lnTo>
                    <a:pt x="3873" y="47"/>
                  </a:lnTo>
                  <a:lnTo>
                    <a:pt x="3762" y="74"/>
                  </a:lnTo>
                  <a:lnTo>
                    <a:pt x="3643" y="101"/>
                  </a:lnTo>
                  <a:lnTo>
                    <a:pt x="3525" y="141"/>
                  </a:lnTo>
                  <a:lnTo>
                    <a:pt x="3414" y="174"/>
                  </a:lnTo>
                  <a:lnTo>
                    <a:pt x="3296" y="221"/>
                  </a:lnTo>
                  <a:lnTo>
                    <a:pt x="3185" y="268"/>
                  </a:lnTo>
                  <a:lnTo>
                    <a:pt x="3082" y="314"/>
                  </a:lnTo>
                  <a:lnTo>
                    <a:pt x="2972" y="375"/>
                  </a:lnTo>
                  <a:lnTo>
                    <a:pt x="2869" y="428"/>
                  </a:lnTo>
                  <a:lnTo>
                    <a:pt x="2766" y="495"/>
                  </a:lnTo>
                  <a:lnTo>
                    <a:pt x="2671" y="555"/>
                  </a:lnTo>
                  <a:lnTo>
                    <a:pt x="2577" y="621"/>
                  </a:lnTo>
                  <a:lnTo>
                    <a:pt x="2482" y="695"/>
                  </a:lnTo>
                  <a:lnTo>
                    <a:pt x="2395" y="768"/>
                  </a:lnTo>
                  <a:lnTo>
                    <a:pt x="2261" y="868"/>
                  </a:lnTo>
                  <a:lnTo>
                    <a:pt x="2126" y="948"/>
                  </a:lnTo>
                  <a:lnTo>
                    <a:pt x="1984" y="1015"/>
                  </a:lnTo>
                  <a:lnTo>
                    <a:pt x="1834" y="1069"/>
                  </a:lnTo>
                  <a:lnTo>
                    <a:pt x="1692" y="1102"/>
                  </a:lnTo>
                  <a:lnTo>
                    <a:pt x="1549" y="1129"/>
                  </a:lnTo>
                  <a:lnTo>
                    <a:pt x="1399" y="1135"/>
                  </a:lnTo>
                  <a:lnTo>
                    <a:pt x="1257" y="1129"/>
                  </a:lnTo>
                  <a:lnTo>
                    <a:pt x="1115" y="1115"/>
                  </a:lnTo>
                  <a:lnTo>
                    <a:pt x="973" y="1082"/>
                  </a:lnTo>
                  <a:lnTo>
                    <a:pt x="830" y="1049"/>
                  </a:lnTo>
                  <a:lnTo>
                    <a:pt x="704" y="995"/>
                  </a:lnTo>
                  <a:lnTo>
                    <a:pt x="578" y="935"/>
                  </a:lnTo>
                  <a:lnTo>
                    <a:pt x="451" y="868"/>
                  </a:lnTo>
                  <a:lnTo>
                    <a:pt x="340" y="795"/>
                  </a:lnTo>
                  <a:lnTo>
                    <a:pt x="230" y="708"/>
                  </a:lnTo>
                  <a:lnTo>
                    <a:pt x="167" y="842"/>
                  </a:lnTo>
                  <a:lnTo>
                    <a:pt x="111" y="975"/>
                  </a:lnTo>
                  <a:lnTo>
                    <a:pt x="64" y="1115"/>
                  </a:lnTo>
                  <a:lnTo>
                    <a:pt x="32" y="1255"/>
                  </a:lnTo>
                  <a:lnTo>
                    <a:pt x="9" y="1396"/>
                  </a:lnTo>
                  <a:lnTo>
                    <a:pt x="1" y="1536"/>
                  </a:lnTo>
                  <a:lnTo>
                    <a:pt x="1" y="1683"/>
                  </a:lnTo>
                  <a:lnTo>
                    <a:pt x="17" y="1829"/>
                  </a:lnTo>
                  <a:lnTo>
                    <a:pt x="40" y="1976"/>
                  </a:lnTo>
                  <a:lnTo>
                    <a:pt x="80" y="2123"/>
                  </a:lnTo>
                  <a:lnTo>
                    <a:pt x="127" y="2277"/>
                  </a:lnTo>
                  <a:lnTo>
                    <a:pt x="198" y="2423"/>
                  </a:lnTo>
                  <a:lnTo>
                    <a:pt x="269" y="2570"/>
                  </a:lnTo>
                  <a:lnTo>
                    <a:pt x="364" y="2717"/>
                  </a:lnTo>
                  <a:lnTo>
                    <a:pt x="467" y="2864"/>
                  </a:lnTo>
                  <a:lnTo>
                    <a:pt x="585" y="3011"/>
                  </a:lnTo>
                  <a:lnTo>
                    <a:pt x="672" y="3104"/>
                  </a:lnTo>
                  <a:lnTo>
                    <a:pt x="767" y="3198"/>
                  </a:lnTo>
                  <a:lnTo>
                    <a:pt x="870" y="3291"/>
                  </a:lnTo>
                  <a:lnTo>
                    <a:pt x="981" y="3371"/>
                  </a:lnTo>
                  <a:lnTo>
                    <a:pt x="1083" y="3451"/>
                  </a:lnTo>
                  <a:lnTo>
                    <a:pt x="1202" y="3531"/>
                  </a:lnTo>
                  <a:lnTo>
                    <a:pt x="1312" y="3605"/>
                  </a:lnTo>
                  <a:lnTo>
                    <a:pt x="1439" y="3672"/>
                  </a:lnTo>
                  <a:lnTo>
                    <a:pt x="1557" y="3732"/>
                  </a:lnTo>
                  <a:lnTo>
                    <a:pt x="1684" y="3792"/>
                  </a:lnTo>
                  <a:lnTo>
                    <a:pt x="1810" y="3845"/>
                  </a:lnTo>
                  <a:lnTo>
                    <a:pt x="1945" y="3898"/>
                  </a:lnTo>
                  <a:lnTo>
                    <a:pt x="2079" y="3939"/>
                  </a:lnTo>
                  <a:lnTo>
                    <a:pt x="2213" y="3979"/>
                  </a:lnTo>
                  <a:lnTo>
                    <a:pt x="2348" y="4012"/>
                  </a:lnTo>
                  <a:lnTo>
                    <a:pt x="2490" y="4045"/>
                  </a:lnTo>
                  <a:lnTo>
                    <a:pt x="2632" y="4072"/>
                  </a:lnTo>
                  <a:lnTo>
                    <a:pt x="2766" y="4092"/>
                  </a:lnTo>
                  <a:lnTo>
                    <a:pt x="2909" y="4105"/>
                  </a:lnTo>
                  <a:lnTo>
                    <a:pt x="3059" y="4119"/>
                  </a:lnTo>
                  <a:lnTo>
                    <a:pt x="3201" y="4125"/>
                  </a:lnTo>
                  <a:lnTo>
                    <a:pt x="3343" y="4125"/>
                  </a:lnTo>
                  <a:lnTo>
                    <a:pt x="3485" y="4119"/>
                  </a:lnTo>
                  <a:lnTo>
                    <a:pt x="3628" y="4112"/>
                  </a:lnTo>
                  <a:lnTo>
                    <a:pt x="3770" y="4099"/>
                  </a:lnTo>
                  <a:lnTo>
                    <a:pt x="3912" y="4079"/>
                  </a:lnTo>
                  <a:lnTo>
                    <a:pt x="4054" y="4052"/>
                  </a:lnTo>
                  <a:lnTo>
                    <a:pt x="4197" y="4025"/>
                  </a:lnTo>
                  <a:lnTo>
                    <a:pt x="4339" y="3985"/>
                  </a:lnTo>
                  <a:lnTo>
                    <a:pt x="4473" y="3945"/>
                  </a:lnTo>
                  <a:lnTo>
                    <a:pt x="4607" y="3898"/>
                  </a:lnTo>
                  <a:lnTo>
                    <a:pt x="4742" y="3852"/>
                  </a:lnTo>
                  <a:lnTo>
                    <a:pt x="4868" y="3798"/>
                  </a:lnTo>
                  <a:lnTo>
                    <a:pt x="4987" y="3738"/>
                  </a:lnTo>
                  <a:lnTo>
                    <a:pt x="5105" y="3672"/>
                  </a:lnTo>
                  <a:lnTo>
                    <a:pt x="5216" y="3598"/>
                  </a:lnTo>
                  <a:lnTo>
                    <a:pt x="5319" y="3525"/>
                  </a:lnTo>
                  <a:lnTo>
                    <a:pt x="5421" y="3445"/>
                  </a:lnTo>
                  <a:lnTo>
                    <a:pt x="5516" y="3358"/>
                  </a:lnTo>
                  <a:lnTo>
                    <a:pt x="5611" y="3271"/>
                  </a:lnTo>
                  <a:lnTo>
                    <a:pt x="5698" y="3178"/>
                  </a:lnTo>
                  <a:lnTo>
                    <a:pt x="5777" y="3084"/>
                  </a:lnTo>
                  <a:lnTo>
                    <a:pt x="5848" y="2984"/>
                  </a:lnTo>
                  <a:lnTo>
                    <a:pt x="5919" y="2877"/>
                  </a:lnTo>
                  <a:lnTo>
                    <a:pt x="5982" y="2777"/>
                  </a:lnTo>
                  <a:lnTo>
                    <a:pt x="6038" y="2670"/>
                  </a:lnTo>
                  <a:lnTo>
                    <a:pt x="6085" y="2557"/>
                  </a:lnTo>
                  <a:lnTo>
                    <a:pt x="6132" y="2450"/>
                  </a:lnTo>
                  <a:lnTo>
                    <a:pt x="6172" y="2337"/>
                  </a:lnTo>
                  <a:lnTo>
                    <a:pt x="6196" y="2223"/>
                  </a:lnTo>
                  <a:lnTo>
                    <a:pt x="6219" y="2103"/>
                  </a:lnTo>
                  <a:lnTo>
                    <a:pt x="6235" y="1990"/>
                  </a:lnTo>
                  <a:lnTo>
                    <a:pt x="6251" y="1876"/>
                  </a:lnTo>
                  <a:lnTo>
                    <a:pt x="6251" y="1756"/>
                  </a:lnTo>
                  <a:lnTo>
                    <a:pt x="6243" y="1643"/>
                  </a:lnTo>
                  <a:lnTo>
                    <a:pt x="6227" y="1522"/>
                  </a:lnTo>
                  <a:lnTo>
                    <a:pt x="6211" y="1409"/>
                  </a:lnTo>
                  <a:lnTo>
                    <a:pt x="6180" y="1296"/>
                  </a:lnTo>
                  <a:lnTo>
                    <a:pt x="6140" y="1182"/>
                  </a:lnTo>
                  <a:lnTo>
                    <a:pt x="6093" y="1075"/>
                  </a:lnTo>
                  <a:lnTo>
                    <a:pt x="6046" y="969"/>
                  </a:lnTo>
                  <a:lnTo>
                    <a:pt x="5982" y="862"/>
                  </a:lnTo>
                  <a:lnTo>
                    <a:pt x="5911" y="755"/>
                  </a:lnTo>
                  <a:lnTo>
                    <a:pt x="5824" y="655"/>
                  </a:lnTo>
                  <a:lnTo>
                    <a:pt x="5737" y="555"/>
                  </a:lnTo>
                  <a:lnTo>
                    <a:pt x="5650" y="468"/>
                  </a:lnTo>
                  <a:lnTo>
                    <a:pt x="5556" y="388"/>
                  </a:lnTo>
                  <a:lnTo>
                    <a:pt x="5453" y="321"/>
                  </a:lnTo>
                  <a:lnTo>
                    <a:pt x="5358" y="254"/>
                  </a:lnTo>
                  <a:lnTo>
                    <a:pt x="5255" y="201"/>
                  </a:lnTo>
                  <a:lnTo>
                    <a:pt x="5145" y="154"/>
                  </a:lnTo>
                  <a:lnTo>
                    <a:pt x="5034" y="108"/>
                  </a:lnTo>
                  <a:lnTo>
                    <a:pt x="4923" y="74"/>
                  </a:lnTo>
                  <a:lnTo>
                    <a:pt x="4813" y="47"/>
                  </a:lnTo>
                  <a:lnTo>
                    <a:pt x="4694" y="27"/>
                  </a:lnTo>
                  <a:lnTo>
                    <a:pt x="4584" y="14"/>
                  </a:lnTo>
                  <a:lnTo>
                    <a:pt x="4465" y="7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-5070325" y="-4291500"/>
              <a:ext cx="195775" cy="845650"/>
            </a:xfrm>
            <a:custGeom>
              <a:avLst/>
              <a:gdLst/>
              <a:ahLst/>
              <a:cxnLst/>
              <a:rect l="l" t="t" r="r" b="b"/>
              <a:pathLst>
                <a:path w="7831" h="33826" extrusionOk="0">
                  <a:moveTo>
                    <a:pt x="4678" y="0"/>
                  </a:moveTo>
                  <a:lnTo>
                    <a:pt x="4441" y="7"/>
                  </a:lnTo>
                  <a:lnTo>
                    <a:pt x="4212" y="14"/>
                  </a:lnTo>
                  <a:lnTo>
                    <a:pt x="3983" y="27"/>
                  </a:lnTo>
                  <a:lnTo>
                    <a:pt x="3754" y="40"/>
                  </a:lnTo>
                  <a:lnTo>
                    <a:pt x="3532" y="67"/>
                  </a:lnTo>
                  <a:lnTo>
                    <a:pt x="3311" y="100"/>
                  </a:lnTo>
                  <a:lnTo>
                    <a:pt x="3090" y="134"/>
                  </a:lnTo>
                  <a:lnTo>
                    <a:pt x="2876" y="181"/>
                  </a:lnTo>
                  <a:lnTo>
                    <a:pt x="2663" y="234"/>
                  </a:lnTo>
                  <a:lnTo>
                    <a:pt x="2458" y="301"/>
                  </a:lnTo>
                  <a:lnTo>
                    <a:pt x="2260" y="367"/>
                  </a:lnTo>
                  <a:lnTo>
                    <a:pt x="2055" y="448"/>
                  </a:lnTo>
                  <a:lnTo>
                    <a:pt x="1865" y="534"/>
                  </a:lnTo>
                  <a:lnTo>
                    <a:pt x="1675" y="634"/>
                  </a:lnTo>
                  <a:lnTo>
                    <a:pt x="1486" y="741"/>
                  </a:lnTo>
                  <a:lnTo>
                    <a:pt x="1304" y="861"/>
                  </a:lnTo>
                  <a:lnTo>
                    <a:pt x="1130" y="995"/>
                  </a:lnTo>
                  <a:lnTo>
                    <a:pt x="964" y="1135"/>
                  </a:lnTo>
                  <a:lnTo>
                    <a:pt x="798" y="1288"/>
                  </a:lnTo>
                  <a:lnTo>
                    <a:pt x="727" y="1362"/>
                  </a:lnTo>
                  <a:lnTo>
                    <a:pt x="664" y="1442"/>
                  </a:lnTo>
                  <a:lnTo>
                    <a:pt x="601" y="1529"/>
                  </a:lnTo>
                  <a:lnTo>
                    <a:pt x="545" y="1629"/>
                  </a:lnTo>
                  <a:lnTo>
                    <a:pt x="490" y="1736"/>
                  </a:lnTo>
                  <a:lnTo>
                    <a:pt x="443" y="1849"/>
                  </a:lnTo>
                  <a:lnTo>
                    <a:pt x="395" y="1969"/>
                  </a:lnTo>
                  <a:lnTo>
                    <a:pt x="348" y="2096"/>
                  </a:lnTo>
                  <a:lnTo>
                    <a:pt x="269" y="2370"/>
                  </a:lnTo>
                  <a:lnTo>
                    <a:pt x="206" y="2663"/>
                  </a:lnTo>
                  <a:lnTo>
                    <a:pt x="150" y="2984"/>
                  </a:lnTo>
                  <a:lnTo>
                    <a:pt x="103" y="3324"/>
                  </a:lnTo>
                  <a:lnTo>
                    <a:pt x="63" y="3685"/>
                  </a:lnTo>
                  <a:lnTo>
                    <a:pt x="40" y="4065"/>
                  </a:lnTo>
                  <a:lnTo>
                    <a:pt x="16" y="4452"/>
                  </a:lnTo>
                  <a:lnTo>
                    <a:pt x="0" y="4853"/>
                  </a:lnTo>
                  <a:lnTo>
                    <a:pt x="0" y="5266"/>
                  </a:lnTo>
                  <a:lnTo>
                    <a:pt x="0" y="5687"/>
                  </a:lnTo>
                  <a:lnTo>
                    <a:pt x="8" y="6114"/>
                  </a:lnTo>
                  <a:lnTo>
                    <a:pt x="16" y="6541"/>
                  </a:lnTo>
                  <a:lnTo>
                    <a:pt x="48" y="7402"/>
                  </a:lnTo>
                  <a:lnTo>
                    <a:pt x="95" y="8256"/>
                  </a:lnTo>
                  <a:lnTo>
                    <a:pt x="150" y="9077"/>
                  </a:lnTo>
                  <a:lnTo>
                    <a:pt x="206" y="9858"/>
                  </a:lnTo>
                  <a:lnTo>
                    <a:pt x="253" y="10579"/>
                  </a:lnTo>
                  <a:lnTo>
                    <a:pt x="301" y="11220"/>
                  </a:lnTo>
                  <a:lnTo>
                    <a:pt x="324" y="11767"/>
                  </a:lnTo>
                  <a:lnTo>
                    <a:pt x="332" y="12001"/>
                  </a:lnTo>
                  <a:lnTo>
                    <a:pt x="332" y="12201"/>
                  </a:lnTo>
                  <a:lnTo>
                    <a:pt x="308" y="13516"/>
                  </a:lnTo>
                  <a:lnTo>
                    <a:pt x="301" y="14824"/>
                  </a:lnTo>
                  <a:lnTo>
                    <a:pt x="301" y="16139"/>
                  </a:lnTo>
                  <a:lnTo>
                    <a:pt x="301" y="17447"/>
                  </a:lnTo>
                  <a:lnTo>
                    <a:pt x="316" y="18762"/>
                  </a:lnTo>
                  <a:lnTo>
                    <a:pt x="324" y="20076"/>
                  </a:lnTo>
                  <a:lnTo>
                    <a:pt x="364" y="22699"/>
                  </a:lnTo>
                  <a:lnTo>
                    <a:pt x="411" y="25322"/>
                  </a:lnTo>
                  <a:lnTo>
                    <a:pt x="451" y="27945"/>
                  </a:lnTo>
                  <a:lnTo>
                    <a:pt x="466" y="29260"/>
                  </a:lnTo>
                  <a:lnTo>
                    <a:pt x="482" y="30568"/>
                  </a:lnTo>
                  <a:lnTo>
                    <a:pt x="490" y="31883"/>
                  </a:lnTo>
                  <a:lnTo>
                    <a:pt x="490" y="33191"/>
                  </a:lnTo>
                  <a:lnTo>
                    <a:pt x="664" y="33191"/>
                  </a:lnTo>
                  <a:lnTo>
                    <a:pt x="846" y="33198"/>
                  </a:lnTo>
                  <a:lnTo>
                    <a:pt x="1028" y="33211"/>
                  </a:lnTo>
                  <a:lnTo>
                    <a:pt x="1201" y="33231"/>
                  </a:lnTo>
                  <a:lnTo>
                    <a:pt x="1383" y="33251"/>
                  </a:lnTo>
                  <a:lnTo>
                    <a:pt x="1557" y="33278"/>
                  </a:lnTo>
                  <a:lnTo>
                    <a:pt x="1905" y="33345"/>
                  </a:lnTo>
                  <a:lnTo>
                    <a:pt x="2624" y="33485"/>
                  </a:lnTo>
                  <a:lnTo>
                    <a:pt x="2987" y="33545"/>
                  </a:lnTo>
                  <a:lnTo>
                    <a:pt x="3366" y="33605"/>
                  </a:lnTo>
                  <a:lnTo>
                    <a:pt x="3785" y="33652"/>
                  </a:lnTo>
                  <a:lnTo>
                    <a:pt x="4212" y="33685"/>
                  </a:lnTo>
                  <a:lnTo>
                    <a:pt x="4639" y="33718"/>
                  </a:lnTo>
                  <a:lnTo>
                    <a:pt x="5073" y="33745"/>
                  </a:lnTo>
                  <a:lnTo>
                    <a:pt x="5927" y="33785"/>
                  </a:lnTo>
                  <a:lnTo>
                    <a:pt x="6796" y="33825"/>
                  </a:lnTo>
                  <a:lnTo>
                    <a:pt x="7230" y="19589"/>
                  </a:lnTo>
                  <a:lnTo>
                    <a:pt x="7452" y="12468"/>
                  </a:lnTo>
                  <a:lnTo>
                    <a:pt x="7657" y="5346"/>
                  </a:lnTo>
                  <a:lnTo>
                    <a:pt x="7689" y="3978"/>
                  </a:lnTo>
                  <a:lnTo>
                    <a:pt x="7728" y="2677"/>
                  </a:lnTo>
                  <a:lnTo>
                    <a:pt x="7776" y="1435"/>
                  </a:lnTo>
                  <a:lnTo>
                    <a:pt x="7831" y="261"/>
                  </a:lnTo>
                  <a:lnTo>
                    <a:pt x="6851" y="147"/>
                  </a:lnTo>
                  <a:lnTo>
                    <a:pt x="6361" y="100"/>
                  </a:lnTo>
                  <a:lnTo>
                    <a:pt x="5871" y="54"/>
                  </a:lnTo>
                  <a:lnTo>
                    <a:pt x="5389" y="20"/>
                  </a:lnTo>
                  <a:lnTo>
                    <a:pt x="4915" y="7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-5538300" y="-4015850"/>
              <a:ext cx="408725" cy="215925"/>
            </a:xfrm>
            <a:custGeom>
              <a:avLst/>
              <a:gdLst/>
              <a:ahLst/>
              <a:cxnLst/>
              <a:rect l="l" t="t" r="r" b="b"/>
              <a:pathLst>
                <a:path w="16349" h="8637" extrusionOk="0">
                  <a:moveTo>
                    <a:pt x="16349" y="0"/>
                  </a:moveTo>
                  <a:lnTo>
                    <a:pt x="15796" y="87"/>
                  </a:lnTo>
                  <a:lnTo>
                    <a:pt x="15235" y="180"/>
                  </a:lnTo>
                  <a:lnTo>
                    <a:pt x="14682" y="274"/>
                  </a:lnTo>
                  <a:lnTo>
                    <a:pt x="14136" y="381"/>
                  </a:lnTo>
                  <a:lnTo>
                    <a:pt x="13583" y="487"/>
                  </a:lnTo>
                  <a:lnTo>
                    <a:pt x="13046" y="601"/>
                  </a:lnTo>
                  <a:lnTo>
                    <a:pt x="12501" y="721"/>
                  </a:lnTo>
                  <a:lnTo>
                    <a:pt x="11963" y="848"/>
                  </a:lnTo>
                  <a:lnTo>
                    <a:pt x="11426" y="975"/>
                  </a:lnTo>
                  <a:lnTo>
                    <a:pt x="10897" y="1108"/>
                  </a:lnTo>
                  <a:lnTo>
                    <a:pt x="10367" y="1248"/>
                  </a:lnTo>
                  <a:lnTo>
                    <a:pt x="9838" y="1395"/>
                  </a:lnTo>
                  <a:lnTo>
                    <a:pt x="9316" y="1549"/>
                  </a:lnTo>
                  <a:lnTo>
                    <a:pt x="8795" y="1702"/>
                  </a:lnTo>
                  <a:lnTo>
                    <a:pt x="8281" y="1862"/>
                  </a:lnTo>
                  <a:lnTo>
                    <a:pt x="7768" y="2029"/>
                  </a:lnTo>
                  <a:lnTo>
                    <a:pt x="7254" y="2196"/>
                  </a:lnTo>
                  <a:lnTo>
                    <a:pt x="6748" y="2376"/>
                  </a:lnTo>
                  <a:lnTo>
                    <a:pt x="6250" y="2556"/>
                  </a:lnTo>
                  <a:lnTo>
                    <a:pt x="5745" y="2743"/>
                  </a:lnTo>
                  <a:lnTo>
                    <a:pt x="5247" y="2930"/>
                  </a:lnTo>
                  <a:lnTo>
                    <a:pt x="4757" y="3124"/>
                  </a:lnTo>
                  <a:lnTo>
                    <a:pt x="4267" y="3324"/>
                  </a:lnTo>
                  <a:lnTo>
                    <a:pt x="3777" y="3531"/>
                  </a:lnTo>
                  <a:lnTo>
                    <a:pt x="3295" y="3744"/>
                  </a:lnTo>
                  <a:lnTo>
                    <a:pt x="2813" y="3958"/>
                  </a:lnTo>
                  <a:lnTo>
                    <a:pt x="2331" y="4178"/>
                  </a:lnTo>
                  <a:lnTo>
                    <a:pt x="1857" y="4398"/>
                  </a:lnTo>
                  <a:lnTo>
                    <a:pt x="1391" y="4632"/>
                  </a:lnTo>
                  <a:lnTo>
                    <a:pt x="925" y="4866"/>
                  </a:lnTo>
                  <a:lnTo>
                    <a:pt x="458" y="5099"/>
                  </a:lnTo>
                  <a:lnTo>
                    <a:pt x="0" y="5346"/>
                  </a:lnTo>
                  <a:lnTo>
                    <a:pt x="2789" y="6968"/>
                  </a:lnTo>
                  <a:lnTo>
                    <a:pt x="3129" y="7175"/>
                  </a:lnTo>
                  <a:lnTo>
                    <a:pt x="3485" y="7375"/>
                  </a:lnTo>
                  <a:lnTo>
                    <a:pt x="4212" y="7776"/>
                  </a:lnTo>
                  <a:lnTo>
                    <a:pt x="4567" y="7983"/>
                  </a:lnTo>
                  <a:lnTo>
                    <a:pt x="4923" y="8189"/>
                  </a:lnTo>
                  <a:lnTo>
                    <a:pt x="5263" y="8410"/>
                  </a:lnTo>
                  <a:lnTo>
                    <a:pt x="5595" y="8637"/>
                  </a:lnTo>
                  <a:lnTo>
                    <a:pt x="6108" y="8303"/>
                  </a:lnTo>
                  <a:lnTo>
                    <a:pt x="6630" y="7983"/>
                  </a:lnTo>
                  <a:lnTo>
                    <a:pt x="7151" y="7662"/>
                  </a:lnTo>
                  <a:lnTo>
                    <a:pt x="7673" y="7348"/>
                  </a:lnTo>
                  <a:lnTo>
                    <a:pt x="8210" y="7035"/>
                  </a:lnTo>
                  <a:lnTo>
                    <a:pt x="8739" y="6734"/>
                  </a:lnTo>
                  <a:lnTo>
                    <a:pt x="9285" y="6434"/>
                  </a:lnTo>
                  <a:lnTo>
                    <a:pt x="9830" y="6140"/>
                  </a:lnTo>
                  <a:lnTo>
                    <a:pt x="10375" y="5853"/>
                  </a:lnTo>
                  <a:lnTo>
                    <a:pt x="10936" y="5573"/>
                  </a:lnTo>
                  <a:lnTo>
                    <a:pt x="11489" y="5299"/>
                  </a:lnTo>
                  <a:lnTo>
                    <a:pt x="12058" y="5026"/>
                  </a:lnTo>
                  <a:lnTo>
                    <a:pt x="12627" y="4759"/>
                  </a:lnTo>
                  <a:lnTo>
                    <a:pt x="13196" y="4499"/>
                  </a:lnTo>
                  <a:lnTo>
                    <a:pt x="13773" y="4245"/>
                  </a:lnTo>
                  <a:lnTo>
                    <a:pt x="14358" y="3998"/>
                  </a:lnTo>
                  <a:lnTo>
                    <a:pt x="14516" y="3945"/>
                  </a:lnTo>
                  <a:lnTo>
                    <a:pt x="14674" y="3905"/>
                  </a:lnTo>
                  <a:lnTo>
                    <a:pt x="14824" y="3878"/>
                  </a:lnTo>
                  <a:lnTo>
                    <a:pt x="14974" y="3865"/>
                  </a:lnTo>
                  <a:lnTo>
                    <a:pt x="15116" y="3865"/>
                  </a:lnTo>
                  <a:lnTo>
                    <a:pt x="15258" y="3878"/>
                  </a:lnTo>
                  <a:lnTo>
                    <a:pt x="15393" y="3905"/>
                  </a:lnTo>
                  <a:lnTo>
                    <a:pt x="15527" y="3938"/>
                  </a:lnTo>
                  <a:lnTo>
                    <a:pt x="15653" y="3985"/>
                  </a:lnTo>
                  <a:lnTo>
                    <a:pt x="15772" y="4038"/>
                  </a:lnTo>
                  <a:lnTo>
                    <a:pt x="15883" y="4105"/>
                  </a:lnTo>
                  <a:lnTo>
                    <a:pt x="15993" y="4172"/>
                  </a:lnTo>
                  <a:lnTo>
                    <a:pt x="16088" y="4252"/>
                  </a:lnTo>
                  <a:lnTo>
                    <a:pt x="16175" y="4338"/>
                  </a:lnTo>
                  <a:lnTo>
                    <a:pt x="16254" y="4425"/>
                  </a:lnTo>
                  <a:lnTo>
                    <a:pt x="16325" y="4525"/>
                  </a:lnTo>
                  <a:lnTo>
                    <a:pt x="16333" y="2263"/>
                  </a:lnTo>
                  <a:lnTo>
                    <a:pt x="16341" y="1135"/>
                  </a:lnTo>
                  <a:lnTo>
                    <a:pt x="163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-6223975" y="-2203975"/>
              <a:ext cx="966200" cy="698300"/>
            </a:xfrm>
            <a:custGeom>
              <a:avLst/>
              <a:gdLst/>
              <a:ahLst/>
              <a:cxnLst/>
              <a:rect l="l" t="t" r="r" b="b"/>
              <a:pathLst>
                <a:path w="38648" h="27932" extrusionOk="0">
                  <a:moveTo>
                    <a:pt x="18024" y="0"/>
                  </a:moveTo>
                  <a:lnTo>
                    <a:pt x="17455" y="7"/>
                  </a:lnTo>
                  <a:lnTo>
                    <a:pt x="16886" y="20"/>
                  </a:lnTo>
                  <a:lnTo>
                    <a:pt x="16317" y="54"/>
                  </a:lnTo>
                  <a:lnTo>
                    <a:pt x="15741" y="94"/>
                  </a:lnTo>
                  <a:lnTo>
                    <a:pt x="15172" y="141"/>
                  </a:lnTo>
                  <a:lnTo>
                    <a:pt x="14603" y="207"/>
                  </a:lnTo>
                  <a:lnTo>
                    <a:pt x="14034" y="281"/>
                  </a:lnTo>
                  <a:lnTo>
                    <a:pt x="13473" y="361"/>
                  </a:lnTo>
                  <a:lnTo>
                    <a:pt x="12904" y="461"/>
                  </a:lnTo>
                  <a:lnTo>
                    <a:pt x="12343" y="568"/>
                  </a:lnTo>
                  <a:lnTo>
                    <a:pt x="11782" y="688"/>
                  </a:lnTo>
                  <a:lnTo>
                    <a:pt x="11221" y="815"/>
                  </a:lnTo>
                  <a:lnTo>
                    <a:pt x="10668" y="961"/>
                  </a:lnTo>
                  <a:lnTo>
                    <a:pt x="10115" y="1115"/>
                  </a:lnTo>
                  <a:lnTo>
                    <a:pt x="9569" y="1275"/>
                  </a:lnTo>
                  <a:lnTo>
                    <a:pt x="9222" y="1389"/>
                  </a:lnTo>
                  <a:lnTo>
                    <a:pt x="8874" y="1502"/>
                  </a:lnTo>
                  <a:lnTo>
                    <a:pt x="8542" y="1622"/>
                  </a:lnTo>
                  <a:lnTo>
                    <a:pt x="8218" y="1742"/>
                  </a:lnTo>
                  <a:lnTo>
                    <a:pt x="7894" y="1869"/>
                  </a:lnTo>
                  <a:lnTo>
                    <a:pt x="7586" y="1996"/>
                  </a:lnTo>
                  <a:lnTo>
                    <a:pt x="7278" y="2123"/>
                  </a:lnTo>
                  <a:lnTo>
                    <a:pt x="6978" y="2256"/>
                  </a:lnTo>
                  <a:lnTo>
                    <a:pt x="6693" y="2396"/>
                  </a:lnTo>
                  <a:lnTo>
                    <a:pt x="6409" y="2530"/>
                  </a:lnTo>
                  <a:lnTo>
                    <a:pt x="6132" y="2677"/>
                  </a:lnTo>
                  <a:lnTo>
                    <a:pt x="5864" y="2817"/>
                  </a:lnTo>
                  <a:lnTo>
                    <a:pt x="5603" y="2964"/>
                  </a:lnTo>
                  <a:lnTo>
                    <a:pt x="5342" y="3111"/>
                  </a:lnTo>
                  <a:lnTo>
                    <a:pt x="5097" y="3264"/>
                  </a:lnTo>
                  <a:lnTo>
                    <a:pt x="4852" y="3418"/>
                  </a:lnTo>
                  <a:lnTo>
                    <a:pt x="4623" y="3578"/>
                  </a:lnTo>
                  <a:lnTo>
                    <a:pt x="4394" y="3731"/>
                  </a:lnTo>
                  <a:lnTo>
                    <a:pt x="4173" y="3898"/>
                  </a:lnTo>
                  <a:lnTo>
                    <a:pt x="3951" y="4058"/>
                  </a:lnTo>
                  <a:lnTo>
                    <a:pt x="3746" y="4225"/>
                  </a:lnTo>
                  <a:lnTo>
                    <a:pt x="3540" y="4392"/>
                  </a:lnTo>
                  <a:lnTo>
                    <a:pt x="3351" y="4566"/>
                  </a:lnTo>
                  <a:lnTo>
                    <a:pt x="3161" y="4739"/>
                  </a:lnTo>
                  <a:lnTo>
                    <a:pt x="2971" y="4913"/>
                  </a:lnTo>
                  <a:lnTo>
                    <a:pt x="2798" y="5086"/>
                  </a:lnTo>
                  <a:lnTo>
                    <a:pt x="2624" y="5266"/>
                  </a:lnTo>
                  <a:lnTo>
                    <a:pt x="2458" y="5453"/>
                  </a:lnTo>
                  <a:lnTo>
                    <a:pt x="2300" y="5633"/>
                  </a:lnTo>
                  <a:lnTo>
                    <a:pt x="2150" y="5820"/>
                  </a:lnTo>
                  <a:lnTo>
                    <a:pt x="2000" y="6007"/>
                  </a:lnTo>
                  <a:lnTo>
                    <a:pt x="1857" y="6194"/>
                  </a:lnTo>
                  <a:lnTo>
                    <a:pt x="1723" y="6388"/>
                  </a:lnTo>
                  <a:lnTo>
                    <a:pt x="1597" y="6581"/>
                  </a:lnTo>
                  <a:lnTo>
                    <a:pt x="1470" y="6775"/>
                  </a:lnTo>
                  <a:lnTo>
                    <a:pt x="1352" y="6975"/>
                  </a:lnTo>
                  <a:lnTo>
                    <a:pt x="1241" y="7168"/>
                  </a:lnTo>
                  <a:lnTo>
                    <a:pt x="1130" y="7369"/>
                  </a:lnTo>
                  <a:lnTo>
                    <a:pt x="1028" y="7576"/>
                  </a:lnTo>
                  <a:lnTo>
                    <a:pt x="933" y="7776"/>
                  </a:lnTo>
                  <a:lnTo>
                    <a:pt x="838" y="7983"/>
                  </a:lnTo>
                  <a:lnTo>
                    <a:pt x="751" y="8190"/>
                  </a:lnTo>
                  <a:lnTo>
                    <a:pt x="672" y="8396"/>
                  </a:lnTo>
                  <a:lnTo>
                    <a:pt x="593" y="8610"/>
                  </a:lnTo>
                  <a:lnTo>
                    <a:pt x="522" y="8817"/>
                  </a:lnTo>
                  <a:lnTo>
                    <a:pt x="451" y="9031"/>
                  </a:lnTo>
                  <a:lnTo>
                    <a:pt x="388" y="9244"/>
                  </a:lnTo>
                  <a:lnTo>
                    <a:pt x="332" y="9464"/>
                  </a:lnTo>
                  <a:lnTo>
                    <a:pt x="285" y="9678"/>
                  </a:lnTo>
                  <a:lnTo>
                    <a:pt x="238" y="9898"/>
                  </a:lnTo>
                  <a:lnTo>
                    <a:pt x="190" y="10118"/>
                  </a:lnTo>
                  <a:lnTo>
                    <a:pt x="151" y="10339"/>
                  </a:lnTo>
                  <a:lnTo>
                    <a:pt x="87" y="10786"/>
                  </a:lnTo>
                  <a:lnTo>
                    <a:pt x="40" y="11233"/>
                  </a:lnTo>
                  <a:lnTo>
                    <a:pt x="8" y="11687"/>
                  </a:lnTo>
                  <a:lnTo>
                    <a:pt x="0" y="12141"/>
                  </a:lnTo>
                  <a:lnTo>
                    <a:pt x="0" y="12601"/>
                  </a:lnTo>
                  <a:lnTo>
                    <a:pt x="16" y="13068"/>
                  </a:lnTo>
                  <a:lnTo>
                    <a:pt x="56" y="13536"/>
                  </a:lnTo>
                  <a:lnTo>
                    <a:pt x="103" y="14003"/>
                  </a:lnTo>
                  <a:lnTo>
                    <a:pt x="166" y="14477"/>
                  </a:lnTo>
                  <a:lnTo>
                    <a:pt x="238" y="14951"/>
                  </a:lnTo>
                  <a:lnTo>
                    <a:pt x="324" y="15431"/>
                  </a:lnTo>
                  <a:lnTo>
                    <a:pt x="427" y="15905"/>
                  </a:lnTo>
                  <a:lnTo>
                    <a:pt x="538" y="16386"/>
                  </a:lnTo>
                  <a:lnTo>
                    <a:pt x="664" y="16866"/>
                  </a:lnTo>
                  <a:lnTo>
                    <a:pt x="799" y="17347"/>
                  </a:lnTo>
                  <a:lnTo>
                    <a:pt x="949" y="17827"/>
                  </a:lnTo>
                  <a:lnTo>
                    <a:pt x="1099" y="18308"/>
                  </a:lnTo>
                  <a:lnTo>
                    <a:pt x="1265" y="18788"/>
                  </a:lnTo>
                  <a:lnTo>
                    <a:pt x="1439" y="19275"/>
                  </a:lnTo>
                  <a:lnTo>
                    <a:pt x="1620" y="19749"/>
                  </a:lnTo>
                  <a:lnTo>
                    <a:pt x="1818" y="20230"/>
                  </a:lnTo>
                  <a:lnTo>
                    <a:pt x="2015" y="20710"/>
                  </a:lnTo>
                  <a:lnTo>
                    <a:pt x="2221" y="21184"/>
                  </a:lnTo>
                  <a:lnTo>
                    <a:pt x="2426" y="21658"/>
                  </a:lnTo>
                  <a:lnTo>
                    <a:pt x="2648" y="22132"/>
                  </a:lnTo>
                  <a:lnTo>
                    <a:pt x="2869" y="22599"/>
                  </a:lnTo>
                  <a:lnTo>
                    <a:pt x="3098" y="23066"/>
                  </a:lnTo>
                  <a:lnTo>
                    <a:pt x="3335" y="23527"/>
                  </a:lnTo>
                  <a:lnTo>
                    <a:pt x="3572" y="23987"/>
                  </a:lnTo>
                  <a:lnTo>
                    <a:pt x="3809" y="24448"/>
                  </a:lnTo>
                  <a:lnTo>
                    <a:pt x="4299" y="25349"/>
                  </a:lnTo>
                  <a:lnTo>
                    <a:pt x="4797" y="26230"/>
                  </a:lnTo>
                  <a:lnTo>
                    <a:pt x="5302" y="27091"/>
                  </a:lnTo>
                  <a:lnTo>
                    <a:pt x="5808" y="27932"/>
                  </a:lnTo>
                  <a:lnTo>
                    <a:pt x="5871" y="27825"/>
                  </a:lnTo>
                  <a:lnTo>
                    <a:pt x="5950" y="27725"/>
                  </a:lnTo>
                  <a:lnTo>
                    <a:pt x="6037" y="27632"/>
                  </a:lnTo>
                  <a:lnTo>
                    <a:pt x="6132" y="27538"/>
                  </a:lnTo>
                  <a:lnTo>
                    <a:pt x="6227" y="27451"/>
                  </a:lnTo>
                  <a:lnTo>
                    <a:pt x="6338" y="27371"/>
                  </a:lnTo>
                  <a:lnTo>
                    <a:pt x="6448" y="27284"/>
                  </a:lnTo>
                  <a:lnTo>
                    <a:pt x="6567" y="27211"/>
                  </a:lnTo>
                  <a:lnTo>
                    <a:pt x="6685" y="27131"/>
                  </a:lnTo>
                  <a:lnTo>
                    <a:pt x="6820" y="27064"/>
                  </a:lnTo>
                  <a:lnTo>
                    <a:pt x="7088" y="26924"/>
                  </a:lnTo>
                  <a:lnTo>
                    <a:pt x="7365" y="26797"/>
                  </a:lnTo>
                  <a:lnTo>
                    <a:pt x="7657" y="26677"/>
                  </a:lnTo>
                  <a:lnTo>
                    <a:pt x="7957" y="26564"/>
                  </a:lnTo>
                  <a:lnTo>
                    <a:pt x="8258" y="26457"/>
                  </a:lnTo>
                  <a:lnTo>
                    <a:pt x="8858" y="26257"/>
                  </a:lnTo>
                  <a:lnTo>
                    <a:pt x="9435" y="26070"/>
                  </a:lnTo>
                  <a:lnTo>
                    <a:pt x="9696" y="25970"/>
                  </a:lnTo>
                  <a:lnTo>
                    <a:pt x="9941" y="25876"/>
                  </a:lnTo>
                  <a:lnTo>
                    <a:pt x="10399" y="25683"/>
                  </a:lnTo>
                  <a:lnTo>
                    <a:pt x="10849" y="25482"/>
                  </a:lnTo>
                  <a:lnTo>
                    <a:pt x="11292" y="25282"/>
                  </a:lnTo>
                  <a:lnTo>
                    <a:pt x="11734" y="25075"/>
                  </a:lnTo>
                  <a:lnTo>
                    <a:pt x="12177" y="24868"/>
                  </a:lnTo>
                  <a:lnTo>
                    <a:pt x="12612" y="24655"/>
                  </a:lnTo>
                  <a:lnTo>
                    <a:pt x="13473" y="24214"/>
                  </a:lnTo>
                  <a:lnTo>
                    <a:pt x="14326" y="23767"/>
                  </a:lnTo>
                  <a:lnTo>
                    <a:pt x="15180" y="23313"/>
                  </a:lnTo>
                  <a:lnTo>
                    <a:pt x="16025" y="22846"/>
                  </a:lnTo>
                  <a:lnTo>
                    <a:pt x="16871" y="22379"/>
                  </a:lnTo>
                  <a:lnTo>
                    <a:pt x="16705" y="22199"/>
                  </a:lnTo>
                  <a:lnTo>
                    <a:pt x="16539" y="22019"/>
                  </a:lnTo>
                  <a:lnTo>
                    <a:pt x="16373" y="21832"/>
                  </a:lnTo>
                  <a:lnTo>
                    <a:pt x="16207" y="21631"/>
                  </a:lnTo>
                  <a:lnTo>
                    <a:pt x="16041" y="21431"/>
                  </a:lnTo>
                  <a:lnTo>
                    <a:pt x="15875" y="21224"/>
                  </a:lnTo>
                  <a:lnTo>
                    <a:pt x="15551" y="20790"/>
                  </a:lnTo>
                  <a:lnTo>
                    <a:pt x="15243" y="20337"/>
                  </a:lnTo>
                  <a:lnTo>
                    <a:pt x="14935" y="19869"/>
                  </a:lnTo>
                  <a:lnTo>
                    <a:pt x="14642" y="19382"/>
                  </a:lnTo>
                  <a:lnTo>
                    <a:pt x="14500" y="19135"/>
                  </a:lnTo>
                  <a:lnTo>
                    <a:pt x="14358" y="18888"/>
                  </a:lnTo>
                  <a:lnTo>
                    <a:pt x="14223" y="18635"/>
                  </a:lnTo>
                  <a:lnTo>
                    <a:pt x="14089" y="18374"/>
                  </a:lnTo>
                  <a:lnTo>
                    <a:pt x="13963" y="18114"/>
                  </a:lnTo>
                  <a:lnTo>
                    <a:pt x="13836" y="17854"/>
                  </a:lnTo>
                  <a:lnTo>
                    <a:pt x="13718" y="17594"/>
                  </a:lnTo>
                  <a:lnTo>
                    <a:pt x="13607" y="17327"/>
                  </a:lnTo>
                  <a:lnTo>
                    <a:pt x="13497" y="17060"/>
                  </a:lnTo>
                  <a:lnTo>
                    <a:pt x="13394" y="16793"/>
                  </a:lnTo>
                  <a:lnTo>
                    <a:pt x="13299" y="16526"/>
                  </a:lnTo>
                  <a:lnTo>
                    <a:pt x="13204" y="16259"/>
                  </a:lnTo>
                  <a:lnTo>
                    <a:pt x="13117" y="15985"/>
                  </a:lnTo>
                  <a:lnTo>
                    <a:pt x="13038" y="15718"/>
                  </a:lnTo>
                  <a:lnTo>
                    <a:pt x="12967" y="15444"/>
                  </a:lnTo>
                  <a:lnTo>
                    <a:pt x="12896" y="15177"/>
                  </a:lnTo>
                  <a:lnTo>
                    <a:pt x="12833" y="14911"/>
                  </a:lnTo>
                  <a:lnTo>
                    <a:pt x="12785" y="14644"/>
                  </a:lnTo>
                  <a:lnTo>
                    <a:pt x="12738" y="14377"/>
                  </a:lnTo>
                  <a:lnTo>
                    <a:pt x="12698" y="14110"/>
                  </a:lnTo>
                  <a:lnTo>
                    <a:pt x="12667" y="13843"/>
                  </a:lnTo>
                  <a:lnTo>
                    <a:pt x="12643" y="13582"/>
                  </a:lnTo>
                  <a:lnTo>
                    <a:pt x="12627" y="13322"/>
                  </a:lnTo>
                  <a:lnTo>
                    <a:pt x="12619" y="13062"/>
                  </a:lnTo>
                  <a:lnTo>
                    <a:pt x="12627" y="12808"/>
                  </a:lnTo>
                  <a:lnTo>
                    <a:pt x="12635" y="12555"/>
                  </a:lnTo>
                  <a:lnTo>
                    <a:pt x="12659" y="12308"/>
                  </a:lnTo>
                  <a:lnTo>
                    <a:pt x="12691" y="12061"/>
                  </a:lnTo>
                  <a:lnTo>
                    <a:pt x="12722" y="11814"/>
                  </a:lnTo>
                  <a:lnTo>
                    <a:pt x="12777" y="11573"/>
                  </a:lnTo>
                  <a:lnTo>
                    <a:pt x="12833" y="11340"/>
                  </a:lnTo>
                  <a:lnTo>
                    <a:pt x="12904" y="11113"/>
                  </a:lnTo>
                  <a:lnTo>
                    <a:pt x="12983" y="10886"/>
                  </a:lnTo>
                  <a:lnTo>
                    <a:pt x="13078" y="10659"/>
                  </a:lnTo>
                  <a:lnTo>
                    <a:pt x="13173" y="10445"/>
                  </a:lnTo>
                  <a:lnTo>
                    <a:pt x="13291" y="10232"/>
                  </a:lnTo>
                  <a:lnTo>
                    <a:pt x="13410" y="10025"/>
                  </a:lnTo>
                  <a:lnTo>
                    <a:pt x="13544" y="9825"/>
                  </a:lnTo>
                  <a:lnTo>
                    <a:pt x="13694" y="9631"/>
                  </a:lnTo>
                  <a:lnTo>
                    <a:pt x="13852" y="9444"/>
                  </a:lnTo>
                  <a:lnTo>
                    <a:pt x="14026" y="9264"/>
                  </a:lnTo>
                  <a:lnTo>
                    <a:pt x="14208" y="9091"/>
                  </a:lnTo>
                  <a:lnTo>
                    <a:pt x="14405" y="8924"/>
                  </a:lnTo>
                  <a:lnTo>
                    <a:pt x="14619" y="8764"/>
                  </a:lnTo>
                  <a:lnTo>
                    <a:pt x="14840" y="8610"/>
                  </a:lnTo>
                  <a:lnTo>
                    <a:pt x="15077" y="8463"/>
                  </a:lnTo>
                  <a:lnTo>
                    <a:pt x="15330" y="8330"/>
                  </a:lnTo>
                  <a:lnTo>
                    <a:pt x="15590" y="8203"/>
                  </a:lnTo>
                  <a:lnTo>
                    <a:pt x="15867" y="8083"/>
                  </a:lnTo>
                  <a:lnTo>
                    <a:pt x="16159" y="7969"/>
                  </a:lnTo>
                  <a:lnTo>
                    <a:pt x="16468" y="7869"/>
                  </a:lnTo>
                  <a:lnTo>
                    <a:pt x="16768" y="7776"/>
                  </a:lnTo>
                  <a:lnTo>
                    <a:pt x="17076" y="7696"/>
                  </a:lnTo>
                  <a:lnTo>
                    <a:pt x="17376" y="7622"/>
                  </a:lnTo>
                  <a:lnTo>
                    <a:pt x="17684" y="7562"/>
                  </a:lnTo>
                  <a:lnTo>
                    <a:pt x="17993" y="7509"/>
                  </a:lnTo>
                  <a:lnTo>
                    <a:pt x="18293" y="7469"/>
                  </a:lnTo>
                  <a:lnTo>
                    <a:pt x="18601" y="7435"/>
                  </a:lnTo>
                  <a:lnTo>
                    <a:pt x="18909" y="7415"/>
                  </a:lnTo>
                  <a:lnTo>
                    <a:pt x="19209" y="7402"/>
                  </a:lnTo>
                  <a:lnTo>
                    <a:pt x="19518" y="7395"/>
                  </a:lnTo>
                  <a:lnTo>
                    <a:pt x="19826" y="7402"/>
                  </a:lnTo>
                  <a:lnTo>
                    <a:pt x="20126" y="7415"/>
                  </a:lnTo>
                  <a:lnTo>
                    <a:pt x="20426" y="7442"/>
                  </a:lnTo>
                  <a:lnTo>
                    <a:pt x="20734" y="7469"/>
                  </a:lnTo>
                  <a:lnTo>
                    <a:pt x="21035" y="7509"/>
                  </a:lnTo>
                  <a:lnTo>
                    <a:pt x="21335" y="7556"/>
                  </a:lnTo>
                  <a:lnTo>
                    <a:pt x="21635" y="7609"/>
                  </a:lnTo>
                  <a:lnTo>
                    <a:pt x="21928" y="7676"/>
                  </a:lnTo>
                  <a:lnTo>
                    <a:pt x="22228" y="7742"/>
                  </a:lnTo>
                  <a:lnTo>
                    <a:pt x="22520" y="7823"/>
                  </a:lnTo>
                  <a:lnTo>
                    <a:pt x="22813" y="7903"/>
                  </a:lnTo>
                  <a:lnTo>
                    <a:pt x="23105" y="7996"/>
                  </a:lnTo>
                  <a:lnTo>
                    <a:pt x="23397" y="8096"/>
                  </a:lnTo>
                  <a:lnTo>
                    <a:pt x="23682" y="8196"/>
                  </a:lnTo>
                  <a:lnTo>
                    <a:pt x="23966" y="8310"/>
                  </a:lnTo>
                  <a:lnTo>
                    <a:pt x="24251" y="8430"/>
                  </a:lnTo>
                  <a:lnTo>
                    <a:pt x="24527" y="8550"/>
                  </a:lnTo>
                  <a:lnTo>
                    <a:pt x="24804" y="8677"/>
                  </a:lnTo>
                  <a:lnTo>
                    <a:pt x="25080" y="8817"/>
                  </a:lnTo>
                  <a:lnTo>
                    <a:pt x="25349" y="8957"/>
                  </a:lnTo>
                  <a:lnTo>
                    <a:pt x="25626" y="9104"/>
                  </a:lnTo>
                  <a:lnTo>
                    <a:pt x="25886" y="9251"/>
                  </a:lnTo>
                  <a:lnTo>
                    <a:pt x="26147" y="9411"/>
                  </a:lnTo>
                  <a:lnTo>
                    <a:pt x="26408" y="9571"/>
                  </a:lnTo>
                  <a:lnTo>
                    <a:pt x="26669" y="9738"/>
                  </a:lnTo>
                  <a:lnTo>
                    <a:pt x="26921" y="9905"/>
                  </a:lnTo>
                  <a:lnTo>
                    <a:pt x="27166" y="10078"/>
                  </a:lnTo>
                  <a:lnTo>
                    <a:pt x="27411" y="10259"/>
                  </a:lnTo>
                  <a:lnTo>
                    <a:pt x="27656" y="10445"/>
                  </a:lnTo>
                  <a:lnTo>
                    <a:pt x="27893" y="10632"/>
                  </a:lnTo>
                  <a:lnTo>
                    <a:pt x="28123" y="10819"/>
                  </a:lnTo>
                  <a:lnTo>
                    <a:pt x="28352" y="11013"/>
                  </a:lnTo>
                  <a:lnTo>
                    <a:pt x="28581" y="11213"/>
                  </a:lnTo>
                  <a:lnTo>
                    <a:pt x="28802" y="11413"/>
                  </a:lnTo>
                  <a:lnTo>
                    <a:pt x="29015" y="11613"/>
                  </a:lnTo>
                  <a:lnTo>
                    <a:pt x="29221" y="11820"/>
                  </a:lnTo>
                  <a:lnTo>
                    <a:pt x="29434" y="12027"/>
                  </a:lnTo>
                  <a:lnTo>
                    <a:pt x="29632" y="12241"/>
                  </a:lnTo>
                  <a:lnTo>
                    <a:pt x="29829" y="12454"/>
                  </a:lnTo>
                  <a:lnTo>
                    <a:pt x="30019" y="12668"/>
                  </a:lnTo>
                  <a:lnTo>
                    <a:pt x="30201" y="12888"/>
                  </a:lnTo>
                  <a:lnTo>
                    <a:pt x="30382" y="13102"/>
                  </a:lnTo>
                  <a:lnTo>
                    <a:pt x="30556" y="13322"/>
                  </a:lnTo>
                  <a:lnTo>
                    <a:pt x="30722" y="13549"/>
                  </a:lnTo>
                  <a:lnTo>
                    <a:pt x="30888" y="13769"/>
                  </a:lnTo>
                  <a:lnTo>
                    <a:pt x="31046" y="13996"/>
                  </a:lnTo>
                  <a:lnTo>
                    <a:pt x="31196" y="14216"/>
                  </a:lnTo>
                  <a:lnTo>
                    <a:pt x="31339" y="14443"/>
                  </a:lnTo>
                  <a:lnTo>
                    <a:pt x="31473" y="14670"/>
                  </a:lnTo>
                  <a:lnTo>
                    <a:pt x="31607" y="14897"/>
                  </a:lnTo>
                  <a:lnTo>
                    <a:pt x="31734" y="15124"/>
                  </a:lnTo>
                  <a:lnTo>
                    <a:pt x="31852" y="15351"/>
                  </a:lnTo>
                  <a:lnTo>
                    <a:pt x="31963" y="15578"/>
                  </a:lnTo>
                  <a:lnTo>
                    <a:pt x="32729" y="15151"/>
                  </a:lnTo>
                  <a:lnTo>
                    <a:pt x="33109" y="14937"/>
                  </a:lnTo>
                  <a:lnTo>
                    <a:pt x="33496" y="14737"/>
                  </a:lnTo>
                  <a:lnTo>
                    <a:pt x="33883" y="14530"/>
                  </a:lnTo>
                  <a:lnTo>
                    <a:pt x="34278" y="14337"/>
                  </a:lnTo>
                  <a:lnTo>
                    <a:pt x="34681" y="14143"/>
                  </a:lnTo>
                  <a:lnTo>
                    <a:pt x="35084" y="13949"/>
                  </a:lnTo>
                  <a:lnTo>
                    <a:pt x="35479" y="13756"/>
                  </a:lnTo>
                  <a:lnTo>
                    <a:pt x="35890" y="13556"/>
                  </a:lnTo>
                  <a:lnTo>
                    <a:pt x="36324" y="13342"/>
                  </a:lnTo>
                  <a:lnTo>
                    <a:pt x="36775" y="13129"/>
                  </a:lnTo>
                  <a:lnTo>
                    <a:pt x="37233" y="12928"/>
                  </a:lnTo>
                  <a:lnTo>
                    <a:pt x="37462" y="12828"/>
                  </a:lnTo>
                  <a:lnTo>
                    <a:pt x="37699" y="12735"/>
                  </a:lnTo>
                  <a:lnTo>
                    <a:pt x="37936" y="12655"/>
                  </a:lnTo>
                  <a:lnTo>
                    <a:pt x="38173" y="12575"/>
                  </a:lnTo>
                  <a:lnTo>
                    <a:pt x="38411" y="12501"/>
                  </a:lnTo>
                  <a:lnTo>
                    <a:pt x="38648" y="12434"/>
                  </a:lnTo>
                  <a:lnTo>
                    <a:pt x="38490" y="11947"/>
                  </a:lnTo>
                  <a:lnTo>
                    <a:pt x="38316" y="11467"/>
                  </a:lnTo>
                  <a:lnTo>
                    <a:pt x="38134" y="10999"/>
                  </a:lnTo>
                  <a:lnTo>
                    <a:pt x="37929" y="10539"/>
                  </a:lnTo>
                  <a:lnTo>
                    <a:pt x="37715" y="10085"/>
                  </a:lnTo>
                  <a:lnTo>
                    <a:pt x="37486" y="9645"/>
                  </a:lnTo>
                  <a:lnTo>
                    <a:pt x="37241" y="9211"/>
                  </a:lnTo>
                  <a:lnTo>
                    <a:pt x="36980" y="8784"/>
                  </a:lnTo>
                  <a:lnTo>
                    <a:pt x="36704" y="8370"/>
                  </a:lnTo>
                  <a:lnTo>
                    <a:pt x="36419" y="7969"/>
                  </a:lnTo>
                  <a:lnTo>
                    <a:pt x="36119" y="7569"/>
                  </a:lnTo>
                  <a:lnTo>
                    <a:pt x="35803" y="7188"/>
                  </a:lnTo>
                  <a:lnTo>
                    <a:pt x="35479" y="6808"/>
                  </a:lnTo>
                  <a:lnTo>
                    <a:pt x="35139" y="6441"/>
                  </a:lnTo>
                  <a:lnTo>
                    <a:pt x="34784" y="6087"/>
                  </a:lnTo>
                  <a:lnTo>
                    <a:pt x="34428" y="5740"/>
                  </a:lnTo>
                  <a:lnTo>
                    <a:pt x="34049" y="5400"/>
                  </a:lnTo>
                  <a:lnTo>
                    <a:pt x="33670" y="5073"/>
                  </a:lnTo>
                  <a:lnTo>
                    <a:pt x="33274" y="4759"/>
                  </a:lnTo>
                  <a:lnTo>
                    <a:pt x="32864" y="4452"/>
                  </a:lnTo>
                  <a:lnTo>
                    <a:pt x="32453" y="4152"/>
                  </a:lnTo>
                  <a:lnTo>
                    <a:pt x="32026" y="3865"/>
                  </a:lnTo>
                  <a:lnTo>
                    <a:pt x="31591" y="3584"/>
                  </a:lnTo>
                  <a:lnTo>
                    <a:pt x="31149" y="3317"/>
                  </a:lnTo>
                  <a:lnTo>
                    <a:pt x="30698" y="3064"/>
                  </a:lnTo>
                  <a:lnTo>
                    <a:pt x="30232" y="2817"/>
                  </a:lnTo>
                  <a:lnTo>
                    <a:pt x="29766" y="2577"/>
                  </a:lnTo>
                  <a:lnTo>
                    <a:pt x="29292" y="2350"/>
                  </a:lnTo>
                  <a:lnTo>
                    <a:pt x="28802" y="2136"/>
                  </a:lnTo>
                  <a:lnTo>
                    <a:pt x="28312" y="1929"/>
                  </a:lnTo>
                  <a:lnTo>
                    <a:pt x="27814" y="1729"/>
                  </a:lnTo>
                  <a:lnTo>
                    <a:pt x="27309" y="1542"/>
                  </a:lnTo>
                  <a:lnTo>
                    <a:pt x="26795" y="1369"/>
                  </a:lnTo>
                  <a:lnTo>
                    <a:pt x="26281" y="1202"/>
                  </a:lnTo>
                  <a:lnTo>
                    <a:pt x="25760" y="1048"/>
                  </a:lnTo>
                  <a:lnTo>
                    <a:pt x="25231" y="901"/>
                  </a:lnTo>
                  <a:lnTo>
                    <a:pt x="24693" y="768"/>
                  </a:lnTo>
                  <a:lnTo>
                    <a:pt x="24156" y="648"/>
                  </a:lnTo>
                  <a:lnTo>
                    <a:pt x="23619" y="534"/>
                  </a:lnTo>
                  <a:lnTo>
                    <a:pt x="23073" y="434"/>
                  </a:lnTo>
                  <a:lnTo>
                    <a:pt x="22520" y="341"/>
                  </a:lnTo>
                  <a:lnTo>
                    <a:pt x="21967" y="261"/>
                  </a:lnTo>
                  <a:lnTo>
                    <a:pt x="21406" y="187"/>
                  </a:lnTo>
                  <a:lnTo>
                    <a:pt x="20853" y="134"/>
                  </a:lnTo>
                  <a:lnTo>
                    <a:pt x="20292" y="80"/>
                  </a:lnTo>
                  <a:lnTo>
                    <a:pt x="19723" y="47"/>
                  </a:lnTo>
                  <a:lnTo>
                    <a:pt x="19162" y="20"/>
                  </a:lnTo>
                  <a:lnTo>
                    <a:pt x="1859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-5915625" y="-3856500"/>
              <a:ext cx="462475" cy="349900"/>
            </a:xfrm>
            <a:custGeom>
              <a:avLst/>
              <a:gdLst/>
              <a:ahLst/>
              <a:cxnLst/>
              <a:rect l="l" t="t" r="r" b="b"/>
              <a:pathLst>
                <a:path w="18499" h="13996" extrusionOk="0">
                  <a:moveTo>
                    <a:pt x="13252" y="0"/>
                  </a:moveTo>
                  <a:lnTo>
                    <a:pt x="12770" y="294"/>
                  </a:lnTo>
                  <a:lnTo>
                    <a:pt x="12288" y="587"/>
                  </a:lnTo>
                  <a:lnTo>
                    <a:pt x="11806" y="888"/>
                  </a:lnTo>
                  <a:lnTo>
                    <a:pt x="11332" y="1195"/>
                  </a:lnTo>
                  <a:lnTo>
                    <a:pt x="10858" y="1508"/>
                  </a:lnTo>
                  <a:lnTo>
                    <a:pt x="10400" y="1829"/>
                  </a:lnTo>
                  <a:lnTo>
                    <a:pt x="9933" y="2149"/>
                  </a:lnTo>
                  <a:lnTo>
                    <a:pt x="9475" y="2476"/>
                  </a:lnTo>
                  <a:lnTo>
                    <a:pt x="9025" y="2810"/>
                  </a:lnTo>
                  <a:lnTo>
                    <a:pt x="8582" y="3144"/>
                  </a:lnTo>
                  <a:lnTo>
                    <a:pt x="8140" y="3491"/>
                  </a:lnTo>
                  <a:lnTo>
                    <a:pt x="7697" y="3838"/>
                  </a:lnTo>
                  <a:lnTo>
                    <a:pt x="7271" y="4185"/>
                  </a:lnTo>
                  <a:lnTo>
                    <a:pt x="6836" y="4545"/>
                  </a:lnTo>
                  <a:lnTo>
                    <a:pt x="6417" y="4906"/>
                  </a:lnTo>
                  <a:lnTo>
                    <a:pt x="5998" y="5273"/>
                  </a:lnTo>
                  <a:lnTo>
                    <a:pt x="5580" y="5640"/>
                  </a:lnTo>
                  <a:lnTo>
                    <a:pt x="5177" y="6020"/>
                  </a:lnTo>
                  <a:lnTo>
                    <a:pt x="4774" y="6401"/>
                  </a:lnTo>
                  <a:lnTo>
                    <a:pt x="4371" y="6781"/>
                  </a:lnTo>
                  <a:lnTo>
                    <a:pt x="3983" y="7175"/>
                  </a:lnTo>
                  <a:lnTo>
                    <a:pt x="3588" y="7562"/>
                  </a:lnTo>
                  <a:lnTo>
                    <a:pt x="3209" y="7962"/>
                  </a:lnTo>
                  <a:lnTo>
                    <a:pt x="2830" y="8363"/>
                  </a:lnTo>
                  <a:lnTo>
                    <a:pt x="2458" y="8770"/>
                  </a:lnTo>
                  <a:lnTo>
                    <a:pt x="2087" y="9184"/>
                  </a:lnTo>
                  <a:lnTo>
                    <a:pt x="1731" y="9598"/>
                  </a:lnTo>
                  <a:lnTo>
                    <a:pt x="1368" y="10018"/>
                  </a:lnTo>
                  <a:lnTo>
                    <a:pt x="1020" y="10438"/>
                  </a:lnTo>
                  <a:lnTo>
                    <a:pt x="673" y="10866"/>
                  </a:lnTo>
                  <a:lnTo>
                    <a:pt x="333" y="11299"/>
                  </a:lnTo>
                  <a:lnTo>
                    <a:pt x="1" y="11740"/>
                  </a:lnTo>
                  <a:lnTo>
                    <a:pt x="973" y="12007"/>
                  </a:lnTo>
                  <a:lnTo>
                    <a:pt x="1945" y="12281"/>
                  </a:lnTo>
                  <a:lnTo>
                    <a:pt x="3873" y="12841"/>
                  </a:lnTo>
                  <a:lnTo>
                    <a:pt x="4363" y="12975"/>
                  </a:lnTo>
                  <a:lnTo>
                    <a:pt x="4868" y="13108"/>
                  </a:lnTo>
                  <a:lnTo>
                    <a:pt x="5880" y="13368"/>
                  </a:lnTo>
                  <a:lnTo>
                    <a:pt x="6378" y="13509"/>
                  </a:lnTo>
                  <a:lnTo>
                    <a:pt x="6875" y="13655"/>
                  </a:lnTo>
                  <a:lnTo>
                    <a:pt x="7120" y="13736"/>
                  </a:lnTo>
                  <a:lnTo>
                    <a:pt x="7357" y="13816"/>
                  </a:lnTo>
                  <a:lnTo>
                    <a:pt x="7602" y="13909"/>
                  </a:lnTo>
                  <a:lnTo>
                    <a:pt x="7832" y="13996"/>
                  </a:lnTo>
                  <a:lnTo>
                    <a:pt x="8400" y="13288"/>
                  </a:lnTo>
                  <a:lnTo>
                    <a:pt x="8977" y="12588"/>
                  </a:lnTo>
                  <a:lnTo>
                    <a:pt x="9570" y="11893"/>
                  </a:lnTo>
                  <a:lnTo>
                    <a:pt x="10170" y="11206"/>
                  </a:lnTo>
                  <a:lnTo>
                    <a:pt x="10795" y="10532"/>
                  </a:lnTo>
                  <a:lnTo>
                    <a:pt x="11427" y="9865"/>
                  </a:lnTo>
                  <a:lnTo>
                    <a:pt x="12075" y="9210"/>
                  </a:lnTo>
                  <a:lnTo>
                    <a:pt x="12738" y="8563"/>
                  </a:lnTo>
                  <a:lnTo>
                    <a:pt x="13410" y="7922"/>
                  </a:lnTo>
                  <a:lnTo>
                    <a:pt x="14098" y="7295"/>
                  </a:lnTo>
                  <a:lnTo>
                    <a:pt x="14801" y="6681"/>
                  </a:lnTo>
                  <a:lnTo>
                    <a:pt x="15512" y="6074"/>
                  </a:lnTo>
                  <a:lnTo>
                    <a:pt x="16239" y="5480"/>
                  </a:lnTo>
                  <a:lnTo>
                    <a:pt x="16982" y="4892"/>
                  </a:lnTo>
                  <a:lnTo>
                    <a:pt x="17732" y="4318"/>
                  </a:lnTo>
                  <a:lnTo>
                    <a:pt x="18499" y="3758"/>
                  </a:lnTo>
                  <a:lnTo>
                    <a:pt x="18230" y="3571"/>
                  </a:lnTo>
                  <a:lnTo>
                    <a:pt x="17962" y="3377"/>
                  </a:lnTo>
                  <a:lnTo>
                    <a:pt x="17432" y="2990"/>
                  </a:lnTo>
                  <a:lnTo>
                    <a:pt x="16911" y="2596"/>
                  </a:lnTo>
                  <a:lnTo>
                    <a:pt x="16658" y="2409"/>
                  </a:lnTo>
                  <a:lnTo>
                    <a:pt x="16397" y="2223"/>
                  </a:lnTo>
                  <a:lnTo>
                    <a:pt x="15607" y="1675"/>
                  </a:lnTo>
                  <a:lnTo>
                    <a:pt x="14817" y="1121"/>
                  </a:lnTo>
                  <a:lnTo>
                    <a:pt x="132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-6116525" y="-2496300"/>
              <a:ext cx="346925" cy="273825"/>
            </a:xfrm>
            <a:custGeom>
              <a:avLst/>
              <a:gdLst/>
              <a:ahLst/>
              <a:cxnLst/>
              <a:rect l="l" t="t" r="r" b="b"/>
              <a:pathLst>
                <a:path w="13877" h="10953" extrusionOk="0">
                  <a:moveTo>
                    <a:pt x="8851" y="0"/>
                  </a:moveTo>
                  <a:lnTo>
                    <a:pt x="8796" y="27"/>
                  </a:lnTo>
                  <a:lnTo>
                    <a:pt x="8740" y="54"/>
                  </a:lnTo>
                  <a:lnTo>
                    <a:pt x="8487" y="100"/>
                  </a:lnTo>
                  <a:lnTo>
                    <a:pt x="8235" y="140"/>
                  </a:lnTo>
                  <a:lnTo>
                    <a:pt x="7974" y="180"/>
                  </a:lnTo>
                  <a:lnTo>
                    <a:pt x="7713" y="214"/>
                  </a:lnTo>
                  <a:lnTo>
                    <a:pt x="7184" y="267"/>
                  </a:lnTo>
                  <a:lnTo>
                    <a:pt x="6654" y="307"/>
                  </a:lnTo>
                  <a:lnTo>
                    <a:pt x="6109" y="334"/>
                  </a:lnTo>
                  <a:lnTo>
                    <a:pt x="5564" y="347"/>
                  </a:lnTo>
                  <a:lnTo>
                    <a:pt x="5011" y="354"/>
                  </a:lnTo>
                  <a:lnTo>
                    <a:pt x="4458" y="354"/>
                  </a:lnTo>
                  <a:lnTo>
                    <a:pt x="3897" y="341"/>
                  </a:lnTo>
                  <a:lnTo>
                    <a:pt x="3343" y="321"/>
                  </a:lnTo>
                  <a:lnTo>
                    <a:pt x="2782" y="294"/>
                  </a:lnTo>
                  <a:lnTo>
                    <a:pt x="2221" y="267"/>
                  </a:lnTo>
                  <a:lnTo>
                    <a:pt x="1107" y="200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38" y="1495"/>
                  </a:lnTo>
                  <a:lnTo>
                    <a:pt x="483" y="2857"/>
                  </a:lnTo>
                  <a:lnTo>
                    <a:pt x="736" y="4212"/>
                  </a:lnTo>
                  <a:lnTo>
                    <a:pt x="1004" y="5566"/>
                  </a:lnTo>
                  <a:lnTo>
                    <a:pt x="1289" y="6921"/>
                  </a:lnTo>
                  <a:lnTo>
                    <a:pt x="1581" y="8269"/>
                  </a:lnTo>
                  <a:lnTo>
                    <a:pt x="1882" y="9611"/>
                  </a:lnTo>
                  <a:lnTo>
                    <a:pt x="2198" y="10953"/>
                  </a:lnTo>
                  <a:lnTo>
                    <a:pt x="2561" y="10792"/>
                  </a:lnTo>
                  <a:lnTo>
                    <a:pt x="2932" y="10632"/>
                  </a:lnTo>
                  <a:lnTo>
                    <a:pt x="3114" y="10552"/>
                  </a:lnTo>
                  <a:lnTo>
                    <a:pt x="3312" y="10472"/>
                  </a:lnTo>
                  <a:lnTo>
                    <a:pt x="3501" y="10399"/>
                  </a:lnTo>
                  <a:lnTo>
                    <a:pt x="3699" y="10332"/>
                  </a:lnTo>
                  <a:lnTo>
                    <a:pt x="4315" y="10138"/>
                  </a:lnTo>
                  <a:lnTo>
                    <a:pt x="4940" y="9958"/>
                  </a:lnTo>
                  <a:lnTo>
                    <a:pt x="5564" y="9785"/>
                  </a:lnTo>
                  <a:lnTo>
                    <a:pt x="6188" y="9631"/>
                  </a:lnTo>
                  <a:lnTo>
                    <a:pt x="6820" y="9491"/>
                  </a:lnTo>
                  <a:lnTo>
                    <a:pt x="7452" y="9364"/>
                  </a:lnTo>
                  <a:lnTo>
                    <a:pt x="8092" y="9251"/>
                  </a:lnTo>
                  <a:lnTo>
                    <a:pt x="8732" y="9150"/>
                  </a:lnTo>
                  <a:lnTo>
                    <a:pt x="9372" y="9057"/>
                  </a:lnTo>
                  <a:lnTo>
                    <a:pt x="10012" y="8984"/>
                  </a:lnTo>
                  <a:lnTo>
                    <a:pt x="10660" y="8924"/>
                  </a:lnTo>
                  <a:lnTo>
                    <a:pt x="11300" y="8877"/>
                  </a:lnTo>
                  <a:lnTo>
                    <a:pt x="11948" y="8837"/>
                  </a:lnTo>
                  <a:lnTo>
                    <a:pt x="12588" y="8810"/>
                  </a:lnTo>
                  <a:lnTo>
                    <a:pt x="13236" y="8803"/>
                  </a:lnTo>
                  <a:lnTo>
                    <a:pt x="13876" y="8803"/>
                  </a:lnTo>
                  <a:lnTo>
                    <a:pt x="13481" y="8269"/>
                  </a:lnTo>
                  <a:lnTo>
                    <a:pt x="13102" y="7736"/>
                  </a:lnTo>
                  <a:lnTo>
                    <a:pt x="12731" y="7202"/>
                  </a:lnTo>
                  <a:lnTo>
                    <a:pt x="12367" y="6668"/>
                  </a:lnTo>
                  <a:lnTo>
                    <a:pt x="12019" y="6120"/>
                  </a:lnTo>
                  <a:lnTo>
                    <a:pt x="11680" y="5580"/>
                  </a:lnTo>
                  <a:lnTo>
                    <a:pt x="11348" y="5032"/>
                  </a:lnTo>
                  <a:lnTo>
                    <a:pt x="11024" y="4485"/>
                  </a:lnTo>
                  <a:lnTo>
                    <a:pt x="10716" y="3931"/>
                  </a:lnTo>
                  <a:lnTo>
                    <a:pt x="10415" y="3377"/>
                  </a:lnTo>
                  <a:lnTo>
                    <a:pt x="10131" y="2823"/>
                  </a:lnTo>
                  <a:lnTo>
                    <a:pt x="9854" y="2263"/>
                  </a:lnTo>
                  <a:lnTo>
                    <a:pt x="9586" y="1702"/>
                  </a:lnTo>
                  <a:lnTo>
                    <a:pt x="9333" y="1135"/>
                  </a:lnTo>
                  <a:lnTo>
                    <a:pt x="9088" y="567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-6113750" y="-3522475"/>
              <a:ext cx="355800" cy="401825"/>
            </a:xfrm>
            <a:custGeom>
              <a:avLst/>
              <a:gdLst/>
              <a:ahLst/>
              <a:cxnLst/>
              <a:rect l="l" t="t" r="r" b="b"/>
              <a:pathLst>
                <a:path w="14232" h="16073" extrusionOk="0">
                  <a:moveTo>
                    <a:pt x="6733" y="1"/>
                  </a:moveTo>
                  <a:lnTo>
                    <a:pt x="6409" y="475"/>
                  </a:lnTo>
                  <a:lnTo>
                    <a:pt x="6093" y="942"/>
                  </a:lnTo>
                  <a:lnTo>
                    <a:pt x="5777" y="1422"/>
                  </a:lnTo>
                  <a:lnTo>
                    <a:pt x="5476" y="1896"/>
                  </a:lnTo>
                  <a:lnTo>
                    <a:pt x="5176" y="2383"/>
                  </a:lnTo>
                  <a:lnTo>
                    <a:pt x="4884" y="2864"/>
                  </a:lnTo>
                  <a:lnTo>
                    <a:pt x="4599" y="3358"/>
                  </a:lnTo>
                  <a:lnTo>
                    <a:pt x="4315" y="3852"/>
                  </a:lnTo>
                  <a:lnTo>
                    <a:pt x="3944" y="4546"/>
                  </a:lnTo>
                  <a:lnTo>
                    <a:pt x="3588" y="5240"/>
                  </a:lnTo>
                  <a:lnTo>
                    <a:pt x="3240" y="5934"/>
                  </a:lnTo>
                  <a:lnTo>
                    <a:pt x="2908" y="6628"/>
                  </a:lnTo>
                  <a:lnTo>
                    <a:pt x="2592" y="7329"/>
                  </a:lnTo>
                  <a:lnTo>
                    <a:pt x="2292" y="8030"/>
                  </a:lnTo>
                  <a:lnTo>
                    <a:pt x="2000" y="8737"/>
                  </a:lnTo>
                  <a:lnTo>
                    <a:pt x="1731" y="9445"/>
                  </a:lnTo>
                  <a:lnTo>
                    <a:pt x="1470" y="10152"/>
                  </a:lnTo>
                  <a:lnTo>
                    <a:pt x="1217" y="10860"/>
                  </a:lnTo>
                  <a:lnTo>
                    <a:pt x="988" y="11574"/>
                  </a:lnTo>
                  <a:lnTo>
                    <a:pt x="767" y="12288"/>
                  </a:lnTo>
                  <a:lnTo>
                    <a:pt x="554" y="13002"/>
                  </a:lnTo>
                  <a:lnTo>
                    <a:pt x="356" y="13716"/>
                  </a:lnTo>
                  <a:lnTo>
                    <a:pt x="174" y="14437"/>
                  </a:lnTo>
                  <a:lnTo>
                    <a:pt x="1" y="15158"/>
                  </a:lnTo>
                  <a:lnTo>
                    <a:pt x="980" y="15231"/>
                  </a:lnTo>
                  <a:lnTo>
                    <a:pt x="1960" y="15311"/>
                  </a:lnTo>
                  <a:lnTo>
                    <a:pt x="2948" y="15391"/>
                  </a:lnTo>
                  <a:lnTo>
                    <a:pt x="3928" y="15492"/>
                  </a:lnTo>
                  <a:lnTo>
                    <a:pt x="4418" y="15545"/>
                  </a:lnTo>
                  <a:lnTo>
                    <a:pt x="4908" y="15605"/>
                  </a:lnTo>
                  <a:lnTo>
                    <a:pt x="5390" y="15672"/>
                  </a:lnTo>
                  <a:lnTo>
                    <a:pt x="5872" y="15739"/>
                  </a:lnTo>
                  <a:lnTo>
                    <a:pt x="6354" y="15812"/>
                  </a:lnTo>
                  <a:lnTo>
                    <a:pt x="6828" y="15892"/>
                  </a:lnTo>
                  <a:lnTo>
                    <a:pt x="7302" y="15979"/>
                  </a:lnTo>
                  <a:lnTo>
                    <a:pt x="7768" y="16072"/>
                  </a:lnTo>
                  <a:lnTo>
                    <a:pt x="7902" y="15638"/>
                  </a:lnTo>
                  <a:lnTo>
                    <a:pt x="8037" y="15198"/>
                  </a:lnTo>
                  <a:lnTo>
                    <a:pt x="8179" y="14764"/>
                  </a:lnTo>
                  <a:lnTo>
                    <a:pt x="8321" y="14330"/>
                  </a:lnTo>
                  <a:lnTo>
                    <a:pt x="8471" y="13896"/>
                  </a:lnTo>
                  <a:lnTo>
                    <a:pt x="8629" y="13463"/>
                  </a:lnTo>
                  <a:lnTo>
                    <a:pt x="8787" y="13036"/>
                  </a:lnTo>
                  <a:lnTo>
                    <a:pt x="8953" y="12602"/>
                  </a:lnTo>
                  <a:lnTo>
                    <a:pt x="9119" y="12175"/>
                  </a:lnTo>
                  <a:lnTo>
                    <a:pt x="9293" y="11747"/>
                  </a:lnTo>
                  <a:lnTo>
                    <a:pt x="9467" y="11320"/>
                  </a:lnTo>
                  <a:lnTo>
                    <a:pt x="9656" y="10893"/>
                  </a:lnTo>
                  <a:lnTo>
                    <a:pt x="9838" y="10466"/>
                  </a:lnTo>
                  <a:lnTo>
                    <a:pt x="10028" y="10045"/>
                  </a:lnTo>
                  <a:lnTo>
                    <a:pt x="10225" y="9625"/>
                  </a:lnTo>
                  <a:lnTo>
                    <a:pt x="10431" y="9205"/>
                  </a:lnTo>
                  <a:lnTo>
                    <a:pt x="10636" y="8784"/>
                  </a:lnTo>
                  <a:lnTo>
                    <a:pt x="10842" y="8370"/>
                  </a:lnTo>
                  <a:lnTo>
                    <a:pt x="11055" y="7956"/>
                  </a:lnTo>
                  <a:lnTo>
                    <a:pt x="11276" y="7543"/>
                  </a:lnTo>
                  <a:lnTo>
                    <a:pt x="11498" y="7129"/>
                  </a:lnTo>
                  <a:lnTo>
                    <a:pt x="11727" y="6715"/>
                  </a:lnTo>
                  <a:lnTo>
                    <a:pt x="11956" y="6308"/>
                  </a:lnTo>
                  <a:lnTo>
                    <a:pt x="12193" y="5901"/>
                  </a:lnTo>
                  <a:lnTo>
                    <a:pt x="12430" y="5494"/>
                  </a:lnTo>
                  <a:lnTo>
                    <a:pt x="12675" y="5093"/>
                  </a:lnTo>
                  <a:lnTo>
                    <a:pt x="12928" y="4693"/>
                  </a:lnTo>
                  <a:lnTo>
                    <a:pt x="13181" y="4292"/>
                  </a:lnTo>
                  <a:lnTo>
                    <a:pt x="13433" y="3892"/>
                  </a:lnTo>
                  <a:lnTo>
                    <a:pt x="13694" y="3498"/>
                  </a:lnTo>
                  <a:lnTo>
                    <a:pt x="13963" y="3104"/>
                  </a:lnTo>
                  <a:lnTo>
                    <a:pt x="14232" y="2711"/>
                  </a:lnTo>
                  <a:lnTo>
                    <a:pt x="13987" y="2637"/>
                  </a:lnTo>
                  <a:lnTo>
                    <a:pt x="13742" y="2564"/>
                  </a:lnTo>
                  <a:lnTo>
                    <a:pt x="13260" y="2397"/>
                  </a:lnTo>
                  <a:lnTo>
                    <a:pt x="12778" y="2223"/>
                  </a:lnTo>
                  <a:lnTo>
                    <a:pt x="12304" y="2043"/>
                  </a:lnTo>
                  <a:lnTo>
                    <a:pt x="11363" y="1676"/>
                  </a:lnTo>
                  <a:lnTo>
                    <a:pt x="10889" y="1496"/>
                  </a:lnTo>
                  <a:lnTo>
                    <a:pt x="10423" y="1329"/>
                  </a:lnTo>
                  <a:lnTo>
                    <a:pt x="9498" y="1009"/>
                  </a:lnTo>
                  <a:lnTo>
                    <a:pt x="8566" y="682"/>
                  </a:lnTo>
                  <a:lnTo>
                    <a:pt x="7649" y="348"/>
                  </a:lnTo>
                  <a:lnTo>
                    <a:pt x="67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-6147325" y="-3100500"/>
              <a:ext cx="234500" cy="557000"/>
            </a:xfrm>
            <a:custGeom>
              <a:avLst/>
              <a:gdLst/>
              <a:ahLst/>
              <a:cxnLst/>
              <a:rect l="l" t="t" r="r" b="b"/>
              <a:pathLst>
                <a:path w="9380" h="22280" extrusionOk="0">
                  <a:moveTo>
                    <a:pt x="972" y="1"/>
                  </a:moveTo>
                  <a:lnTo>
                    <a:pt x="838" y="688"/>
                  </a:lnTo>
                  <a:lnTo>
                    <a:pt x="719" y="1376"/>
                  </a:lnTo>
                  <a:lnTo>
                    <a:pt x="609" y="2063"/>
                  </a:lnTo>
                  <a:lnTo>
                    <a:pt x="514" y="2757"/>
                  </a:lnTo>
                  <a:lnTo>
                    <a:pt x="419" y="3445"/>
                  </a:lnTo>
                  <a:lnTo>
                    <a:pt x="340" y="4139"/>
                  </a:lnTo>
                  <a:lnTo>
                    <a:pt x="269" y="4833"/>
                  </a:lnTo>
                  <a:lnTo>
                    <a:pt x="206" y="5527"/>
                  </a:lnTo>
                  <a:lnTo>
                    <a:pt x="150" y="6221"/>
                  </a:lnTo>
                  <a:lnTo>
                    <a:pt x="103" y="6915"/>
                  </a:lnTo>
                  <a:lnTo>
                    <a:pt x="64" y="7609"/>
                  </a:lnTo>
                  <a:lnTo>
                    <a:pt x="40" y="8310"/>
                  </a:lnTo>
                  <a:lnTo>
                    <a:pt x="16" y="9004"/>
                  </a:lnTo>
                  <a:lnTo>
                    <a:pt x="8" y="9705"/>
                  </a:lnTo>
                  <a:lnTo>
                    <a:pt x="0" y="10399"/>
                  </a:lnTo>
                  <a:lnTo>
                    <a:pt x="0" y="11100"/>
                  </a:lnTo>
                  <a:lnTo>
                    <a:pt x="8" y="11794"/>
                  </a:lnTo>
                  <a:lnTo>
                    <a:pt x="32" y="12495"/>
                  </a:lnTo>
                  <a:lnTo>
                    <a:pt x="56" y="13196"/>
                  </a:lnTo>
                  <a:lnTo>
                    <a:pt x="87" y="13890"/>
                  </a:lnTo>
                  <a:lnTo>
                    <a:pt x="119" y="14591"/>
                  </a:lnTo>
                  <a:lnTo>
                    <a:pt x="166" y="15291"/>
                  </a:lnTo>
                  <a:lnTo>
                    <a:pt x="214" y="15992"/>
                  </a:lnTo>
                  <a:lnTo>
                    <a:pt x="277" y="16693"/>
                  </a:lnTo>
                  <a:lnTo>
                    <a:pt x="332" y="17387"/>
                  </a:lnTo>
                  <a:lnTo>
                    <a:pt x="403" y="18088"/>
                  </a:lnTo>
                  <a:lnTo>
                    <a:pt x="474" y="18789"/>
                  </a:lnTo>
                  <a:lnTo>
                    <a:pt x="561" y="19490"/>
                  </a:lnTo>
                  <a:lnTo>
                    <a:pt x="640" y="20184"/>
                  </a:lnTo>
                  <a:lnTo>
                    <a:pt x="735" y="20884"/>
                  </a:lnTo>
                  <a:lnTo>
                    <a:pt x="830" y="21579"/>
                  </a:lnTo>
                  <a:lnTo>
                    <a:pt x="925" y="22279"/>
                  </a:lnTo>
                  <a:lnTo>
                    <a:pt x="1992" y="22213"/>
                  </a:lnTo>
                  <a:lnTo>
                    <a:pt x="3058" y="22153"/>
                  </a:lnTo>
                  <a:lnTo>
                    <a:pt x="4141" y="22099"/>
                  </a:lnTo>
                  <a:lnTo>
                    <a:pt x="4678" y="22072"/>
                  </a:lnTo>
                  <a:lnTo>
                    <a:pt x="5215" y="22059"/>
                  </a:lnTo>
                  <a:lnTo>
                    <a:pt x="5753" y="22052"/>
                  </a:lnTo>
                  <a:lnTo>
                    <a:pt x="6290" y="22052"/>
                  </a:lnTo>
                  <a:lnTo>
                    <a:pt x="6819" y="22059"/>
                  </a:lnTo>
                  <a:lnTo>
                    <a:pt x="7341" y="22072"/>
                  </a:lnTo>
                  <a:lnTo>
                    <a:pt x="7862" y="22099"/>
                  </a:lnTo>
                  <a:lnTo>
                    <a:pt x="8376" y="22139"/>
                  </a:lnTo>
                  <a:lnTo>
                    <a:pt x="8882" y="22193"/>
                  </a:lnTo>
                  <a:lnTo>
                    <a:pt x="9380" y="22259"/>
                  </a:lnTo>
                  <a:lnTo>
                    <a:pt x="9380" y="22259"/>
                  </a:lnTo>
                  <a:lnTo>
                    <a:pt x="9166" y="21625"/>
                  </a:lnTo>
                  <a:lnTo>
                    <a:pt x="8969" y="20985"/>
                  </a:lnTo>
                  <a:lnTo>
                    <a:pt x="8787" y="20344"/>
                  </a:lnTo>
                  <a:lnTo>
                    <a:pt x="8613" y="19703"/>
                  </a:lnTo>
                  <a:lnTo>
                    <a:pt x="8455" y="19056"/>
                  </a:lnTo>
                  <a:lnTo>
                    <a:pt x="8305" y="18408"/>
                  </a:lnTo>
                  <a:lnTo>
                    <a:pt x="8171" y="17761"/>
                  </a:lnTo>
                  <a:lnTo>
                    <a:pt x="8052" y="17114"/>
                  </a:lnTo>
                  <a:lnTo>
                    <a:pt x="7934" y="16466"/>
                  </a:lnTo>
                  <a:lnTo>
                    <a:pt x="7839" y="15812"/>
                  </a:lnTo>
                  <a:lnTo>
                    <a:pt x="7752" y="15165"/>
                  </a:lnTo>
                  <a:lnTo>
                    <a:pt x="7673" y="14511"/>
                  </a:lnTo>
                  <a:lnTo>
                    <a:pt x="7610" y="13856"/>
                  </a:lnTo>
                  <a:lnTo>
                    <a:pt x="7554" y="13202"/>
                  </a:lnTo>
                  <a:lnTo>
                    <a:pt x="7515" y="12548"/>
                  </a:lnTo>
                  <a:lnTo>
                    <a:pt x="7483" y="11894"/>
                  </a:lnTo>
                  <a:lnTo>
                    <a:pt x="7467" y="11234"/>
                  </a:lnTo>
                  <a:lnTo>
                    <a:pt x="7460" y="10579"/>
                  </a:lnTo>
                  <a:lnTo>
                    <a:pt x="7467" y="9925"/>
                  </a:lnTo>
                  <a:lnTo>
                    <a:pt x="7483" y="9271"/>
                  </a:lnTo>
                  <a:lnTo>
                    <a:pt x="7507" y="8611"/>
                  </a:lnTo>
                  <a:lnTo>
                    <a:pt x="7546" y="7956"/>
                  </a:lnTo>
                  <a:lnTo>
                    <a:pt x="7594" y="7302"/>
                  </a:lnTo>
                  <a:lnTo>
                    <a:pt x="7657" y="6648"/>
                  </a:lnTo>
                  <a:lnTo>
                    <a:pt x="7728" y="5994"/>
                  </a:lnTo>
                  <a:lnTo>
                    <a:pt x="7807" y="5340"/>
                  </a:lnTo>
                  <a:lnTo>
                    <a:pt x="7902" y="4686"/>
                  </a:lnTo>
                  <a:lnTo>
                    <a:pt x="8005" y="4039"/>
                  </a:lnTo>
                  <a:lnTo>
                    <a:pt x="8115" y="3385"/>
                  </a:lnTo>
                  <a:lnTo>
                    <a:pt x="8234" y="2737"/>
                  </a:lnTo>
                  <a:lnTo>
                    <a:pt x="8368" y="2090"/>
                  </a:lnTo>
                  <a:lnTo>
                    <a:pt x="8518" y="1442"/>
                  </a:lnTo>
                  <a:lnTo>
                    <a:pt x="8044" y="1382"/>
                  </a:lnTo>
                  <a:lnTo>
                    <a:pt x="7570" y="1322"/>
                  </a:lnTo>
                  <a:lnTo>
                    <a:pt x="7096" y="1249"/>
                  </a:lnTo>
                  <a:lnTo>
                    <a:pt x="6622" y="1176"/>
                  </a:lnTo>
                  <a:lnTo>
                    <a:pt x="6148" y="1095"/>
                  </a:lnTo>
                  <a:lnTo>
                    <a:pt x="5674" y="1015"/>
                  </a:lnTo>
                  <a:lnTo>
                    <a:pt x="5200" y="922"/>
                  </a:lnTo>
                  <a:lnTo>
                    <a:pt x="4726" y="835"/>
                  </a:lnTo>
                  <a:lnTo>
                    <a:pt x="3785" y="635"/>
                  </a:lnTo>
                  <a:lnTo>
                    <a:pt x="2837" y="428"/>
                  </a:lnTo>
                  <a:lnTo>
                    <a:pt x="1905" y="214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-6306150" y="-5458150"/>
              <a:ext cx="7286150" cy="5696275"/>
            </a:xfrm>
            <a:custGeom>
              <a:avLst/>
              <a:gdLst/>
              <a:ahLst/>
              <a:cxnLst/>
              <a:rect l="l" t="t" r="r" b="b"/>
              <a:pathLst>
                <a:path w="291446" h="227851" extrusionOk="0">
                  <a:moveTo>
                    <a:pt x="127202" y="2710"/>
                  </a:moveTo>
                  <a:lnTo>
                    <a:pt x="127707" y="2717"/>
                  </a:lnTo>
                  <a:lnTo>
                    <a:pt x="128189" y="2737"/>
                  </a:lnTo>
                  <a:lnTo>
                    <a:pt x="128671" y="2770"/>
                  </a:lnTo>
                  <a:lnTo>
                    <a:pt x="129130" y="2817"/>
                  </a:lnTo>
                  <a:lnTo>
                    <a:pt x="129588" y="2877"/>
                  </a:lnTo>
                  <a:lnTo>
                    <a:pt x="130030" y="2944"/>
                  </a:lnTo>
                  <a:lnTo>
                    <a:pt x="130457" y="3030"/>
                  </a:lnTo>
                  <a:lnTo>
                    <a:pt x="130876" y="3124"/>
                  </a:lnTo>
                  <a:lnTo>
                    <a:pt x="131279" y="3231"/>
                  </a:lnTo>
                  <a:lnTo>
                    <a:pt x="131682" y="3351"/>
                  </a:lnTo>
                  <a:lnTo>
                    <a:pt x="132061" y="3478"/>
                  </a:lnTo>
                  <a:lnTo>
                    <a:pt x="132440" y="3618"/>
                  </a:lnTo>
                  <a:lnTo>
                    <a:pt x="132804" y="3771"/>
                  </a:lnTo>
                  <a:lnTo>
                    <a:pt x="133160" y="3931"/>
                  </a:lnTo>
                  <a:lnTo>
                    <a:pt x="133499" y="4105"/>
                  </a:lnTo>
                  <a:lnTo>
                    <a:pt x="133831" y="4285"/>
                  </a:lnTo>
                  <a:lnTo>
                    <a:pt x="134155" y="4479"/>
                  </a:lnTo>
                  <a:lnTo>
                    <a:pt x="134471" y="4679"/>
                  </a:lnTo>
                  <a:lnTo>
                    <a:pt x="134779" y="4886"/>
                  </a:lnTo>
                  <a:lnTo>
                    <a:pt x="135072" y="5106"/>
                  </a:lnTo>
                  <a:lnTo>
                    <a:pt x="135356" y="5340"/>
                  </a:lnTo>
                  <a:lnTo>
                    <a:pt x="135641" y="5573"/>
                  </a:lnTo>
                  <a:lnTo>
                    <a:pt x="135909" y="5820"/>
                  </a:lnTo>
                  <a:lnTo>
                    <a:pt x="136162" y="6074"/>
                  </a:lnTo>
                  <a:lnTo>
                    <a:pt x="136415" y="6334"/>
                  </a:lnTo>
                  <a:lnTo>
                    <a:pt x="136660" y="6608"/>
                  </a:lnTo>
                  <a:lnTo>
                    <a:pt x="136889" y="6881"/>
                  </a:lnTo>
                  <a:lnTo>
                    <a:pt x="137118" y="7168"/>
                  </a:lnTo>
                  <a:lnTo>
                    <a:pt x="137340" y="7455"/>
                  </a:lnTo>
                  <a:lnTo>
                    <a:pt x="137545" y="7756"/>
                  </a:lnTo>
                  <a:lnTo>
                    <a:pt x="137750" y="8056"/>
                  </a:lnTo>
                  <a:lnTo>
                    <a:pt x="137948" y="8370"/>
                  </a:lnTo>
                  <a:lnTo>
                    <a:pt x="138138" y="8683"/>
                  </a:lnTo>
                  <a:lnTo>
                    <a:pt x="138319" y="9004"/>
                  </a:lnTo>
                  <a:lnTo>
                    <a:pt x="138493" y="9331"/>
                  </a:lnTo>
                  <a:lnTo>
                    <a:pt x="138659" y="9665"/>
                  </a:lnTo>
                  <a:lnTo>
                    <a:pt x="138817" y="10005"/>
                  </a:lnTo>
                  <a:lnTo>
                    <a:pt x="138967" y="10345"/>
                  </a:lnTo>
                  <a:lnTo>
                    <a:pt x="139117" y="10692"/>
                  </a:lnTo>
                  <a:lnTo>
                    <a:pt x="139260" y="11046"/>
                  </a:lnTo>
                  <a:lnTo>
                    <a:pt x="139394" y="11400"/>
                  </a:lnTo>
                  <a:lnTo>
                    <a:pt x="139520" y="11760"/>
                  </a:lnTo>
                  <a:lnTo>
                    <a:pt x="139647" y="12121"/>
                  </a:lnTo>
                  <a:lnTo>
                    <a:pt x="139765" y="12488"/>
                  </a:lnTo>
                  <a:lnTo>
                    <a:pt x="139876" y="12855"/>
                  </a:lnTo>
                  <a:lnTo>
                    <a:pt x="139987" y="13229"/>
                  </a:lnTo>
                  <a:lnTo>
                    <a:pt x="140089" y="13602"/>
                  </a:lnTo>
                  <a:lnTo>
                    <a:pt x="140184" y="13983"/>
                  </a:lnTo>
                  <a:lnTo>
                    <a:pt x="140279" y="14363"/>
                  </a:lnTo>
                  <a:lnTo>
                    <a:pt x="140366" y="14744"/>
                  </a:lnTo>
                  <a:lnTo>
                    <a:pt x="140453" y="15124"/>
                  </a:lnTo>
                  <a:lnTo>
                    <a:pt x="140603" y="15892"/>
                  </a:lnTo>
                  <a:lnTo>
                    <a:pt x="140745" y="16666"/>
                  </a:lnTo>
                  <a:lnTo>
                    <a:pt x="140864" y="17440"/>
                  </a:lnTo>
                  <a:lnTo>
                    <a:pt x="140974" y="18214"/>
                  </a:lnTo>
                  <a:lnTo>
                    <a:pt x="141045" y="18768"/>
                  </a:lnTo>
                  <a:lnTo>
                    <a:pt x="141117" y="19322"/>
                  </a:lnTo>
                  <a:lnTo>
                    <a:pt x="141227" y="20417"/>
                  </a:lnTo>
                  <a:lnTo>
                    <a:pt x="141330" y="21491"/>
                  </a:lnTo>
                  <a:lnTo>
                    <a:pt x="141417" y="22546"/>
                  </a:lnTo>
                  <a:lnTo>
                    <a:pt x="141567" y="24575"/>
                  </a:lnTo>
                  <a:lnTo>
                    <a:pt x="141630" y="25543"/>
                  </a:lnTo>
                  <a:lnTo>
                    <a:pt x="141709" y="26457"/>
                  </a:lnTo>
                  <a:lnTo>
                    <a:pt x="141733" y="26597"/>
                  </a:lnTo>
                  <a:lnTo>
                    <a:pt x="141772" y="26724"/>
                  </a:lnTo>
                  <a:lnTo>
                    <a:pt x="141828" y="26851"/>
                  </a:lnTo>
                  <a:lnTo>
                    <a:pt x="141891" y="26964"/>
                  </a:lnTo>
                  <a:lnTo>
                    <a:pt x="141978" y="27071"/>
                  </a:lnTo>
                  <a:lnTo>
                    <a:pt x="142065" y="27164"/>
                  </a:lnTo>
                  <a:lnTo>
                    <a:pt x="142167" y="27258"/>
                  </a:lnTo>
                  <a:lnTo>
                    <a:pt x="142278" y="27338"/>
                  </a:lnTo>
                  <a:lnTo>
                    <a:pt x="130465" y="27391"/>
                  </a:lnTo>
                  <a:lnTo>
                    <a:pt x="130473" y="26931"/>
                  </a:lnTo>
                  <a:lnTo>
                    <a:pt x="130489" y="26470"/>
                  </a:lnTo>
                  <a:lnTo>
                    <a:pt x="130505" y="26010"/>
                  </a:lnTo>
                  <a:lnTo>
                    <a:pt x="130528" y="25563"/>
                  </a:lnTo>
                  <a:lnTo>
                    <a:pt x="130560" y="25109"/>
                  </a:lnTo>
                  <a:lnTo>
                    <a:pt x="130599" y="24662"/>
                  </a:lnTo>
                  <a:lnTo>
                    <a:pt x="130647" y="24214"/>
                  </a:lnTo>
                  <a:lnTo>
                    <a:pt x="130694" y="23774"/>
                  </a:lnTo>
                  <a:lnTo>
                    <a:pt x="130749" y="23333"/>
                  </a:lnTo>
                  <a:lnTo>
                    <a:pt x="130813" y="22900"/>
                  </a:lnTo>
                  <a:lnTo>
                    <a:pt x="130876" y="22466"/>
                  </a:lnTo>
                  <a:lnTo>
                    <a:pt x="130955" y="22032"/>
                  </a:lnTo>
                  <a:lnTo>
                    <a:pt x="131034" y="21598"/>
                  </a:lnTo>
                  <a:lnTo>
                    <a:pt x="131121" y="21171"/>
                  </a:lnTo>
                  <a:lnTo>
                    <a:pt x="131208" y="20737"/>
                  </a:lnTo>
                  <a:lnTo>
                    <a:pt x="131303" y="20310"/>
                  </a:lnTo>
                  <a:lnTo>
                    <a:pt x="131524" y="20390"/>
                  </a:lnTo>
                  <a:lnTo>
                    <a:pt x="131634" y="20430"/>
                  </a:lnTo>
                  <a:lnTo>
                    <a:pt x="131745" y="20463"/>
                  </a:lnTo>
                  <a:lnTo>
                    <a:pt x="131982" y="20524"/>
                  </a:lnTo>
                  <a:lnTo>
                    <a:pt x="132219" y="20584"/>
                  </a:lnTo>
                  <a:lnTo>
                    <a:pt x="132464" y="20644"/>
                  </a:lnTo>
                  <a:lnTo>
                    <a:pt x="132701" y="20690"/>
                  </a:lnTo>
                  <a:lnTo>
                    <a:pt x="132938" y="20737"/>
                  </a:lnTo>
                  <a:lnTo>
                    <a:pt x="133175" y="20777"/>
                  </a:lnTo>
                  <a:lnTo>
                    <a:pt x="133412" y="20811"/>
                  </a:lnTo>
                  <a:lnTo>
                    <a:pt x="133649" y="20844"/>
                  </a:lnTo>
                  <a:lnTo>
                    <a:pt x="133886" y="20864"/>
                  </a:lnTo>
                  <a:lnTo>
                    <a:pt x="134116" y="20884"/>
                  </a:lnTo>
                  <a:lnTo>
                    <a:pt x="134353" y="20897"/>
                  </a:lnTo>
                  <a:lnTo>
                    <a:pt x="134819" y="20897"/>
                  </a:lnTo>
                  <a:lnTo>
                    <a:pt x="135048" y="20891"/>
                  </a:lnTo>
                  <a:lnTo>
                    <a:pt x="135269" y="20871"/>
                  </a:lnTo>
                  <a:lnTo>
                    <a:pt x="135498" y="20851"/>
                  </a:lnTo>
                  <a:lnTo>
                    <a:pt x="135720" y="20817"/>
                  </a:lnTo>
                  <a:lnTo>
                    <a:pt x="135941" y="20784"/>
                  </a:lnTo>
                  <a:lnTo>
                    <a:pt x="136154" y="20737"/>
                  </a:lnTo>
                  <a:lnTo>
                    <a:pt x="136368" y="20684"/>
                  </a:lnTo>
                  <a:lnTo>
                    <a:pt x="136581" y="20617"/>
                  </a:lnTo>
                  <a:lnTo>
                    <a:pt x="136786" y="20550"/>
                  </a:lnTo>
                  <a:lnTo>
                    <a:pt x="136992" y="20470"/>
                  </a:lnTo>
                  <a:lnTo>
                    <a:pt x="137189" y="20377"/>
                  </a:lnTo>
                  <a:lnTo>
                    <a:pt x="137387" y="20283"/>
                  </a:lnTo>
                  <a:lnTo>
                    <a:pt x="137577" y="20176"/>
                  </a:lnTo>
                  <a:lnTo>
                    <a:pt x="137766" y="20056"/>
                  </a:lnTo>
                  <a:lnTo>
                    <a:pt x="137948" y="19930"/>
                  </a:lnTo>
                  <a:lnTo>
                    <a:pt x="138130" y="19796"/>
                  </a:lnTo>
                  <a:lnTo>
                    <a:pt x="138304" y="19643"/>
                  </a:lnTo>
                  <a:lnTo>
                    <a:pt x="138469" y="19489"/>
                  </a:lnTo>
                  <a:lnTo>
                    <a:pt x="138627" y="19322"/>
                  </a:lnTo>
                  <a:lnTo>
                    <a:pt x="138722" y="19209"/>
                  </a:lnTo>
                  <a:lnTo>
                    <a:pt x="138793" y="19089"/>
                  </a:lnTo>
                  <a:lnTo>
                    <a:pt x="138849" y="18975"/>
                  </a:lnTo>
                  <a:lnTo>
                    <a:pt x="138888" y="18855"/>
                  </a:lnTo>
                  <a:lnTo>
                    <a:pt x="138912" y="18735"/>
                  </a:lnTo>
                  <a:lnTo>
                    <a:pt x="138920" y="18615"/>
                  </a:lnTo>
                  <a:lnTo>
                    <a:pt x="138912" y="18501"/>
                  </a:lnTo>
                  <a:lnTo>
                    <a:pt x="138896" y="18388"/>
                  </a:lnTo>
                  <a:lnTo>
                    <a:pt x="138865" y="18268"/>
                  </a:lnTo>
                  <a:lnTo>
                    <a:pt x="138817" y="18148"/>
                  </a:lnTo>
                  <a:lnTo>
                    <a:pt x="138762" y="18041"/>
                  </a:lnTo>
                  <a:lnTo>
                    <a:pt x="138691" y="17934"/>
                  </a:lnTo>
                  <a:lnTo>
                    <a:pt x="138612" y="17840"/>
                  </a:lnTo>
                  <a:lnTo>
                    <a:pt x="138517" y="17754"/>
                  </a:lnTo>
                  <a:lnTo>
                    <a:pt x="138414" y="17680"/>
                  </a:lnTo>
                  <a:lnTo>
                    <a:pt x="138304" y="17614"/>
                  </a:lnTo>
                  <a:lnTo>
                    <a:pt x="138177" y="17560"/>
                  </a:lnTo>
                  <a:lnTo>
                    <a:pt x="138114" y="17540"/>
                  </a:lnTo>
                  <a:lnTo>
                    <a:pt x="138051" y="17527"/>
                  </a:lnTo>
                  <a:lnTo>
                    <a:pt x="137980" y="17513"/>
                  </a:lnTo>
                  <a:lnTo>
                    <a:pt x="137908" y="17507"/>
                  </a:lnTo>
                  <a:lnTo>
                    <a:pt x="137837" y="17500"/>
                  </a:lnTo>
                  <a:lnTo>
                    <a:pt x="137687" y="17500"/>
                  </a:lnTo>
                  <a:lnTo>
                    <a:pt x="137616" y="17507"/>
                  </a:lnTo>
                  <a:lnTo>
                    <a:pt x="137537" y="17520"/>
                  </a:lnTo>
                  <a:lnTo>
                    <a:pt x="137458" y="17540"/>
                  </a:lnTo>
                  <a:lnTo>
                    <a:pt x="137379" y="17560"/>
                  </a:lnTo>
                  <a:lnTo>
                    <a:pt x="137292" y="17587"/>
                  </a:lnTo>
                  <a:lnTo>
                    <a:pt x="137213" y="17620"/>
                  </a:lnTo>
                  <a:lnTo>
                    <a:pt x="137126" y="17654"/>
                  </a:lnTo>
                  <a:lnTo>
                    <a:pt x="136944" y="17740"/>
                  </a:lnTo>
                  <a:lnTo>
                    <a:pt x="136771" y="17820"/>
                  </a:lnTo>
                  <a:lnTo>
                    <a:pt x="136589" y="17887"/>
                  </a:lnTo>
                  <a:lnTo>
                    <a:pt x="136415" y="17954"/>
                  </a:lnTo>
                  <a:lnTo>
                    <a:pt x="136241" y="18014"/>
                  </a:lnTo>
                  <a:lnTo>
                    <a:pt x="136075" y="18067"/>
                  </a:lnTo>
                  <a:lnTo>
                    <a:pt x="135901" y="18114"/>
                  </a:lnTo>
                  <a:lnTo>
                    <a:pt x="135735" y="18154"/>
                  </a:lnTo>
                  <a:lnTo>
                    <a:pt x="135570" y="18194"/>
                  </a:lnTo>
                  <a:lnTo>
                    <a:pt x="135404" y="18228"/>
                  </a:lnTo>
                  <a:lnTo>
                    <a:pt x="135238" y="18248"/>
                  </a:lnTo>
                  <a:lnTo>
                    <a:pt x="135072" y="18274"/>
                  </a:lnTo>
                  <a:lnTo>
                    <a:pt x="134914" y="18288"/>
                  </a:lnTo>
                  <a:lnTo>
                    <a:pt x="134756" y="18301"/>
                  </a:lnTo>
                  <a:lnTo>
                    <a:pt x="134590" y="18308"/>
                  </a:lnTo>
                  <a:lnTo>
                    <a:pt x="134274" y="18308"/>
                  </a:lnTo>
                  <a:lnTo>
                    <a:pt x="134116" y="18301"/>
                  </a:lnTo>
                  <a:lnTo>
                    <a:pt x="133807" y="18281"/>
                  </a:lnTo>
                  <a:lnTo>
                    <a:pt x="133499" y="18241"/>
                  </a:lnTo>
                  <a:lnTo>
                    <a:pt x="133199" y="18188"/>
                  </a:lnTo>
                  <a:lnTo>
                    <a:pt x="132891" y="18127"/>
                  </a:lnTo>
                  <a:lnTo>
                    <a:pt x="132591" y="18054"/>
                  </a:lnTo>
                  <a:lnTo>
                    <a:pt x="132290" y="17974"/>
                  </a:lnTo>
                  <a:lnTo>
                    <a:pt x="131990" y="17881"/>
                  </a:lnTo>
                  <a:lnTo>
                    <a:pt x="132219" y="17206"/>
                  </a:lnTo>
                  <a:lnTo>
                    <a:pt x="132456" y="16539"/>
                  </a:lnTo>
                  <a:lnTo>
                    <a:pt x="132725" y="15865"/>
                  </a:lnTo>
                  <a:lnTo>
                    <a:pt x="133001" y="15198"/>
                  </a:lnTo>
                  <a:lnTo>
                    <a:pt x="133302" y="14523"/>
                  </a:lnTo>
                  <a:lnTo>
                    <a:pt x="133610" y="13843"/>
                  </a:lnTo>
                  <a:lnTo>
                    <a:pt x="133942" y="13162"/>
                  </a:lnTo>
                  <a:lnTo>
                    <a:pt x="134289" y="12481"/>
                  </a:lnTo>
                  <a:lnTo>
                    <a:pt x="134353" y="12354"/>
                  </a:lnTo>
                  <a:lnTo>
                    <a:pt x="134392" y="12234"/>
                  </a:lnTo>
                  <a:lnTo>
                    <a:pt x="134416" y="12114"/>
                  </a:lnTo>
                  <a:lnTo>
                    <a:pt x="134432" y="11994"/>
                  </a:lnTo>
                  <a:lnTo>
                    <a:pt x="134432" y="11880"/>
                  </a:lnTo>
                  <a:lnTo>
                    <a:pt x="134416" y="11767"/>
                  </a:lnTo>
                  <a:lnTo>
                    <a:pt x="134384" y="11654"/>
                  </a:lnTo>
                  <a:lnTo>
                    <a:pt x="134345" y="11547"/>
                  </a:lnTo>
                  <a:lnTo>
                    <a:pt x="134297" y="11447"/>
                  </a:lnTo>
                  <a:lnTo>
                    <a:pt x="134234" y="11353"/>
                  </a:lnTo>
                  <a:lnTo>
                    <a:pt x="134163" y="11260"/>
                  </a:lnTo>
                  <a:lnTo>
                    <a:pt x="134084" y="11173"/>
                  </a:lnTo>
                  <a:lnTo>
                    <a:pt x="134005" y="11093"/>
                  </a:lnTo>
                  <a:lnTo>
                    <a:pt x="133910" y="11019"/>
                  </a:lnTo>
                  <a:lnTo>
                    <a:pt x="133807" y="10953"/>
                  </a:lnTo>
                  <a:lnTo>
                    <a:pt x="133705" y="10893"/>
                  </a:lnTo>
                  <a:lnTo>
                    <a:pt x="133594" y="10846"/>
                  </a:lnTo>
                  <a:lnTo>
                    <a:pt x="133483" y="10799"/>
                  </a:lnTo>
                  <a:lnTo>
                    <a:pt x="133365" y="10766"/>
                  </a:lnTo>
                  <a:lnTo>
                    <a:pt x="133246" y="10739"/>
                  </a:lnTo>
                  <a:lnTo>
                    <a:pt x="133120" y="10726"/>
                  </a:lnTo>
                  <a:lnTo>
                    <a:pt x="133001" y="10719"/>
                  </a:lnTo>
                  <a:lnTo>
                    <a:pt x="132883" y="10726"/>
                  </a:lnTo>
                  <a:lnTo>
                    <a:pt x="132757" y="10739"/>
                  </a:lnTo>
                  <a:lnTo>
                    <a:pt x="132638" y="10766"/>
                  </a:lnTo>
                  <a:lnTo>
                    <a:pt x="132519" y="10806"/>
                  </a:lnTo>
                  <a:lnTo>
                    <a:pt x="132409" y="10853"/>
                  </a:lnTo>
                  <a:lnTo>
                    <a:pt x="132298" y="10919"/>
                  </a:lnTo>
                  <a:lnTo>
                    <a:pt x="132188" y="10993"/>
                  </a:lnTo>
                  <a:lnTo>
                    <a:pt x="132085" y="11080"/>
                  </a:lnTo>
                  <a:lnTo>
                    <a:pt x="131990" y="11186"/>
                  </a:lnTo>
                  <a:lnTo>
                    <a:pt x="131903" y="11300"/>
                  </a:lnTo>
                  <a:lnTo>
                    <a:pt x="131690" y="11627"/>
                  </a:lnTo>
                  <a:lnTo>
                    <a:pt x="131476" y="11961"/>
                  </a:lnTo>
                  <a:lnTo>
                    <a:pt x="131271" y="12294"/>
                  </a:lnTo>
                  <a:lnTo>
                    <a:pt x="131073" y="12635"/>
                  </a:lnTo>
                  <a:lnTo>
                    <a:pt x="130884" y="12975"/>
                  </a:lnTo>
                  <a:lnTo>
                    <a:pt x="130694" y="13315"/>
                  </a:lnTo>
                  <a:lnTo>
                    <a:pt x="130520" y="13662"/>
                  </a:lnTo>
                  <a:lnTo>
                    <a:pt x="130347" y="14009"/>
                  </a:lnTo>
                  <a:lnTo>
                    <a:pt x="130181" y="14363"/>
                  </a:lnTo>
                  <a:lnTo>
                    <a:pt x="130023" y="14717"/>
                  </a:lnTo>
                  <a:lnTo>
                    <a:pt x="129865" y="15077"/>
                  </a:lnTo>
                  <a:lnTo>
                    <a:pt x="129722" y="15431"/>
                  </a:lnTo>
                  <a:lnTo>
                    <a:pt x="129580" y="15798"/>
                  </a:lnTo>
                  <a:lnTo>
                    <a:pt x="129446" y="16159"/>
                  </a:lnTo>
                  <a:lnTo>
                    <a:pt x="129319" y="16526"/>
                  </a:lnTo>
                  <a:lnTo>
                    <a:pt x="129201" y="16893"/>
                  </a:lnTo>
                  <a:lnTo>
                    <a:pt x="128885" y="16779"/>
                  </a:lnTo>
                  <a:lnTo>
                    <a:pt x="128553" y="16679"/>
                  </a:lnTo>
                  <a:lnTo>
                    <a:pt x="128221" y="16586"/>
                  </a:lnTo>
                  <a:lnTo>
                    <a:pt x="127873" y="16499"/>
                  </a:lnTo>
                  <a:lnTo>
                    <a:pt x="127439" y="16392"/>
                  </a:lnTo>
                  <a:lnTo>
                    <a:pt x="126988" y="16299"/>
                  </a:lnTo>
                  <a:lnTo>
                    <a:pt x="126538" y="16212"/>
                  </a:lnTo>
                  <a:lnTo>
                    <a:pt x="126087" y="16139"/>
                  </a:lnTo>
                  <a:lnTo>
                    <a:pt x="125621" y="16072"/>
                  </a:lnTo>
                  <a:lnTo>
                    <a:pt x="125163" y="16018"/>
                  </a:lnTo>
                  <a:lnTo>
                    <a:pt x="124697" y="15978"/>
                  </a:lnTo>
                  <a:lnTo>
                    <a:pt x="124231" y="15945"/>
                  </a:lnTo>
                  <a:lnTo>
                    <a:pt x="123757" y="15925"/>
                  </a:lnTo>
                  <a:lnTo>
                    <a:pt x="123290" y="15912"/>
                  </a:lnTo>
                  <a:lnTo>
                    <a:pt x="122824" y="15912"/>
                  </a:lnTo>
                  <a:lnTo>
                    <a:pt x="122358" y="15925"/>
                  </a:lnTo>
                  <a:lnTo>
                    <a:pt x="121900" y="15952"/>
                  </a:lnTo>
                  <a:lnTo>
                    <a:pt x="121433" y="15992"/>
                  </a:lnTo>
                  <a:lnTo>
                    <a:pt x="120983" y="16045"/>
                  </a:lnTo>
                  <a:lnTo>
                    <a:pt x="120533" y="16105"/>
                  </a:lnTo>
                  <a:lnTo>
                    <a:pt x="120217" y="16152"/>
                  </a:lnTo>
                  <a:lnTo>
                    <a:pt x="119900" y="16212"/>
                  </a:lnTo>
                  <a:lnTo>
                    <a:pt x="119592" y="16285"/>
                  </a:lnTo>
                  <a:lnTo>
                    <a:pt x="119292" y="16365"/>
                  </a:lnTo>
                  <a:lnTo>
                    <a:pt x="119174" y="16038"/>
                  </a:lnTo>
                  <a:lnTo>
                    <a:pt x="119047" y="15718"/>
                  </a:lnTo>
                  <a:lnTo>
                    <a:pt x="118921" y="15398"/>
                  </a:lnTo>
                  <a:lnTo>
                    <a:pt x="118786" y="15077"/>
                  </a:lnTo>
                  <a:lnTo>
                    <a:pt x="118644" y="14770"/>
                  </a:lnTo>
                  <a:lnTo>
                    <a:pt x="118502" y="14463"/>
                  </a:lnTo>
                  <a:lnTo>
                    <a:pt x="118344" y="14156"/>
                  </a:lnTo>
                  <a:lnTo>
                    <a:pt x="118186" y="13863"/>
                  </a:lnTo>
                  <a:lnTo>
                    <a:pt x="118123" y="13769"/>
                  </a:lnTo>
                  <a:lnTo>
                    <a:pt x="118059" y="13689"/>
                  </a:lnTo>
                  <a:lnTo>
                    <a:pt x="117996" y="13616"/>
                  </a:lnTo>
                  <a:lnTo>
                    <a:pt x="117917" y="13549"/>
                  </a:lnTo>
                  <a:lnTo>
                    <a:pt x="117838" y="13496"/>
                  </a:lnTo>
                  <a:lnTo>
                    <a:pt x="117759" y="13456"/>
                  </a:lnTo>
                  <a:lnTo>
                    <a:pt x="117672" y="13422"/>
                  </a:lnTo>
                  <a:lnTo>
                    <a:pt x="117577" y="13395"/>
                  </a:lnTo>
                  <a:lnTo>
                    <a:pt x="117490" y="13375"/>
                  </a:lnTo>
                  <a:lnTo>
                    <a:pt x="117396" y="13362"/>
                  </a:lnTo>
                  <a:lnTo>
                    <a:pt x="117301" y="13362"/>
                  </a:lnTo>
                  <a:lnTo>
                    <a:pt x="117206" y="13369"/>
                  </a:lnTo>
                  <a:lnTo>
                    <a:pt x="117111" y="13382"/>
                  </a:lnTo>
                  <a:lnTo>
                    <a:pt x="117016" y="13395"/>
                  </a:lnTo>
                  <a:lnTo>
                    <a:pt x="116922" y="13422"/>
                  </a:lnTo>
                  <a:lnTo>
                    <a:pt x="116827" y="13456"/>
                  </a:lnTo>
                  <a:lnTo>
                    <a:pt x="116740" y="13496"/>
                  </a:lnTo>
                  <a:lnTo>
                    <a:pt x="116653" y="13536"/>
                  </a:lnTo>
                  <a:lnTo>
                    <a:pt x="116574" y="13589"/>
                  </a:lnTo>
                  <a:lnTo>
                    <a:pt x="116495" y="13642"/>
                  </a:lnTo>
                  <a:lnTo>
                    <a:pt x="116424" y="13702"/>
                  </a:lnTo>
                  <a:lnTo>
                    <a:pt x="116353" y="13763"/>
                  </a:lnTo>
                  <a:lnTo>
                    <a:pt x="116289" y="13829"/>
                  </a:lnTo>
                  <a:lnTo>
                    <a:pt x="116234" y="13903"/>
                  </a:lnTo>
                  <a:lnTo>
                    <a:pt x="116187" y="13983"/>
                  </a:lnTo>
                  <a:lnTo>
                    <a:pt x="116147" y="14063"/>
                  </a:lnTo>
                  <a:lnTo>
                    <a:pt x="116116" y="14143"/>
                  </a:lnTo>
                  <a:lnTo>
                    <a:pt x="116092" y="14230"/>
                  </a:lnTo>
                  <a:lnTo>
                    <a:pt x="116084" y="14317"/>
                  </a:lnTo>
                  <a:lnTo>
                    <a:pt x="116076" y="14403"/>
                  </a:lnTo>
                  <a:lnTo>
                    <a:pt x="116084" y="14497"/>
                  </a:lnTo>
                  <a:lnTo>
                    <a:pt x="116108" y="14590"/>
                  </a:lnTo>
                  <a:lnTo>
                    <a:pt x="116274" y="15304"/>
                  </a:lnTo>
                  <a:lnTo>
                    <a:pt x="116447" y="16012"/>
                  </a:lnTo>
                  <a:lnTo>
                    <a:pt x="116811" y="17413"/>
                  </a:lnTo>
                  <a:lnTo>
                    <a:pt x="116629" y="17553"/>
                  </a:lnTo>
                  <a:lnTo>
                    <a:pt x="116455" y="17694"/>
                  </a:lnTo>
                  <a:lnTo>
                    <a:pt x="116289" y="17847"/>
                  </a:lnTo>
                  <a:lnTo>
                    <a:pt x="116139" y="18007"/>
                  </a:lnTo>
                  <a:lnTo>
                    <a:pt x="115997" y="18168"/>
                  </a:lnTo>
                  <a:lnTo>
                    <a:pt x="115879" y="18348"/>
                  </a:lnTo>
                  <a:lnTo>
                    <a:pt x="115768" y="18528"/>
                  </a:lnTo>
                  <a:lnTo>
                    <a:pt x="115673" y="18715"/>
                  </a:lnTo>
                  <a:lnTo>
                    <a:pt x="115586" y="18915"/>
                  </a:lnTo>
                  <a:lnTo>
                    <a:pt x="115523" y="19122"/>
                  </a:lnTo>
                  <a:lnTo>
                    <a:pt x="115476" y="19342"/>
                  </a:lnTo>
                  <a:lnTo>
                    <a:pt x="115444" y="19562"/>
                  </a:lnTo>
                  <a:lnTo>
                    <a:pt x="115436" y="19796"/>
                  </a:lnTo>
                  <a:lnTo>
                    <a:pt x="115436" y="20043"/>
                  </a:lnTo>
                  <a:lnTo>
                    <a:pt x="115460" y="20290"/>
                  </a:lnTo>
                  <a:lnTo>
                    <a:pt x="115507" y="20557"/>
                  </a:lnTo>
                  <a:lnTo>
                    <a:pt x="115523" y="20617"/>
                  </a:lnTo>
                  <a:lnTo>
                    <a:pt x="115547" y="20677"/>
                  </a:lnTo>
                  <a:lnTo>
                    <a:pt x="115578" y="20730"/>
                  </a:lnTo>
                  <a:lnTo>
                    <a:pt x="115610" y="20777"/>
                  </a:lnTo>
                  <a:lnTo>
                    <a:pt x="115657" y="20824"/>
                  </a:lnTo>
                  <a:lnTo>
                    <a:pt x="115697" y="20864"/>
                  </a:lnTo>
                  <a:lnTo>
                    <a:pt x="115752" y="20897"/>
                  </a:lnTo>
                  <a:lnTo>
                    <a:pt x="115807" y="20924"/>
                  </a:lnTo>
                  <a:lnTo>
                    <a:pt x="115863" y="20951"/>
                  </a:lnTo>
                  <a:lnTo>
                    <a:pt x="115926" y="20971"/>
                  </a:lnTo>
                  <a:lnTo>
                    <a:pt x="115989" y="20991"/>
                  </a:lnTo>
                  <a:lnTo>
                    <a:pt x="116060" y="20997"/>
                  </a:lnTo>
                  <a:lnTo>
                    <a:pt x="116123" y="21004"/>
                  </a:lnTo>
                  <a:lnTo>
                    <a:pt x="116195" y="21011"/>
                  </a:lnTo>
                  <a:lnTo>
                    <a:pt x="116266" y="21004"/>
                  </a:lnTo>
                  <a:lnTo>
                    <a:pt x="116329" y="20997"/>
                  </a:lnTo>
                  <a:lnTo>
                    <a:pt x="116400" y="20991"/>
                  </a:lnTo>
                  <a:lnTo>
                    <a:pt x="116463" y="20977"/>
                  </a:lnTo>
                  <a:lnTo>
                    <a:pt x="116534" y="20957"/>
                  </a:lnTo>
                  <a:lnTo>
                    <a:pt x="116598" y="20931"/>
                  </a:lnTo>
                  <a:lnTo>
                    <a:pt x="116653" y="20904"/>
                  </a:lnTo>
                  <a:lnTo>
                    <a:pt x="116708" y="20877"/>
                  </a:lnTo>
                  <a:lnTo>
                    <a:pt x="116764" y="20844"/>
                  </a:lnTo>
                  <a:lnTo>
                    <a:pt x="116811" y="20804"/>
                  </a:lnTo>
                  <a:lnTo>
                    <a:pt x="116858" y="20764"/>
                  </a:lnTo>
                  <a:lnTo>
                    <a:pt x="116898" y="20717"/>
                  </a:lnTo>
                  <a:lnTo>
                    <a:pt x="116929" y="20664"/>
                  </a:lnTo>
                  <a:lnTo>
                    <a:pt x="116953" y="20610"/>
                  </a:lnTo>
                  <a:lnTo>
                    <a:pt x="116977" y="20557"/>
                  </a:lnTo>
                  <a:lnTo>
                    <a:pt x="116985" y="20497"/>
                  </a:lnTo>
                  <a:lnTo>
                    <a:pt x="116993" y="20437"/>
                  </a:lnTo>
                  <a:lnTo>
                    <a:pt x="116993" y="20370"/>
                  </a:lnTo>
                  <a:lnTo>
                    <a:pt x="116993" y="20270"/>
                  </a:lnTo>
                  <a:lnTo>
                    <a:pt x="117001" y="20176"/>
                  </a:lnTo>
                  <a:lnTo>
                    <a:pt x="117032" y="20083"/>
                  </a:lnTo>
                  <a:lnTo>
                    <a:pt x="117072" y="19990"/>
                  </a:lnTo>
                  <a:lnTo>
                    <a:pt x="117119" y="19903"/>
                  </a:lnTo>
                  <a:lnTo>
                    <a:pt x="117182" y="19816"/>
                  </a:lnTo>
                  <a:lnTo>
                    <a:pt x="117246" y="19736"/>
                  </a:lnTo>
                  <a:lnTo>
                    <a:pt x="117325" y="19656"/>
                  </a:lnTo>
                  <a:lnTo>
                    <a:pt x="117538" y="20597"/>
                  </a:lnTo>
                  <a:lnTo>
                    <a:pt x="117743" y="21531"/>
                  </a:lnTo>
                  <a:lnTo>
                    <a:pt x="117925" y="22479"/>
                  </a:lnTo>
                  <a:lnTo>
                    <a:pt x="118012" y="22946"/>
                  </a:lnTo>
                  <a:lnTo>
                    <a:pt x="118099" y="23420"/>
                  </a:lnTo>
                  <a:lnTo>
                    <a:pt x="118170" y="23901"/>
                  </a:lnTo>
                  <a:lnTo>
                    <a:pt x="118241" y="24375"/>
                  </a:lnTo>
                  <a:lnTo>
                    <a:pt x="118304" y="24855"/>
                  </a:lnTo>
                  <a:lnTo>
                    <a:pt x="118368" y="25342"/>
                  </a:lnTo>
                  <a:lnTo>
                    <a:pt x="118423" y="25823"/>
                  </a:lnTo>
                  <a:lnTo>
                    <a:pt x="118462" y="26310"/>
                  </a:lnTo>
                  <a:lnTo>
                    <a:pt x="118502" y="26804"/>
                  </a:lnTo>
                  <a:lnTo>
                    <a:pt x="118541" y="27298"/>
                  </a:lnTo>
                  <a:lnTo>
                    <a:pt x="117435" y="27244"/>
                  </a:lnTo>
                  <a:lnTo>
                    <a:pt x="116329" y="27191"/>
                  </a:lnTo>
                  <a:lnTo>
                    <a:pt x="115215" y="27151"/>
                  </a:lnTo>
                  <a:lnTo>
                    <a:pt x="114101" y="27118"/>
                  </a:lnTo>
                  <a:lnTo>
                    <a:pt x="113540" y="27104"/>
                  </a:lnTo>
                  <a:lnTo>
                    <a:pt x="112987" y="27098"/>
                  </a:lnTo>
                  <a:lnTo>
                    <a:pt x="111880" y="27098"/>
                  </a:lnTo>
                  <a:lnTo>
                    <a:pt x="111335" y="27104"/>
                  </a:lnTo>
                  <a:lnTo>
                    <a:pt x="110790" y="27124"/>
                  </a:lnTo>
                  <a:lnTo>
                    <a:pt x="110245" y="27144"/>
                  </a:lnTo>
                  <a:lnTo>
                    <a:pt x="109707" y="27171"/>
                  </a:lnTo>
                  <a:lnTo>
                    <a:pt x="109739" y="27111"/>
                  </a:lnTo>
                  <a:lnTo>
                    <a:pt x="109755" y="27038"/>
                  </a:lnTo>
                  <a:lnTo>
                    <a:pt x="109771" y="26957"/>
                  </a:lnTo>
                  <a:lnTo>
                    <a:pt x="109778" y="26871"/>
                  </a:lnTo>
                  <a:lnTo>
                    <a:pt x="109707" y="25970"/>
                  </a:lnTo>
                  <a:lnTo>
                    <a:pt x="109652" y="25049"/>
                  </a:lnTo>
                  <a:lnTo>
                    <a:pt x="109620" y="24114"/>
                  </a:lnTo>
                  <a:lnTo>
                    <a:pt x="109612" y="23640"/>
                  </a:lnTo>
                  <a:lnTo>
                    <a:pt x="109605" y="23173"/>
                  </a:lnTo>
                  <a:lnTo>
                    <a:pt x="109605" y="22693"/>
                  </a:lnTo>
                  <a:lnTo>
                    <a:pt x="109612" y="22219"/>
                  </a:lnTo>
                  <a:lnTo>
                    <a:pt x="109620" y="21738"/>
                  </a:lnTo>
                  <a:lnTo>
                    <a:pt x="109636" y="21264"/>
                  </a:lnTo>
                  <a:lnTo>
                    <a:pt x="109660" y="20784"/>
                  </a:lnTo>
                  <a:lnTo>
                    <a:pt x="109692" y="20303"/>
                  </a:lnTo>
                  <a:lnTo>
                    <a:pt x="109723" y="19823"/>
                  </a:lnTo>
                  <a:lnTo>
                    <a:pt x="109771" y="19342"/>
                  </a:lnTo>
                  <a:lnTo>
                    <a:pt x="109818" y="18862"/>
                  </a:lnTo>
                  <a:lnTo>
                    <a:pt x="109873" y="18381"/>
                  </a:lnTo>
                  <a:lnTo>
                    <a:pt x="109944" y="17907"/>
                  </a:lnTo>
                  <a:lnTo>
                    <a:pt x="110015" y="17433"/>
                  </a:lnTo>
                  <a:lnTo>
                    <a:pt x="110094" y="16959"/>
                  </a:lnTo>
                  <a:lnTo>
                    <a:pt x="110181" y="16486"/>
                  </a:lnTo>
                  <a:lnTo>
                    <a:pt x="110284" y="16018"/>
                  </a:lnTo>
                  <a:lnTo>
                    <a:pt x="110387" y="15551"/>
                  </a:lnTo>
                  <a:lnTo>
                    <a:pt x="110505" y="15084"/>
                  </a:lnTo>
                  <a:lnTo>
                    <a:pt x="110632" y="14624"/>
                  </a:lnTo>
                  <a:lnTo>
                    <a:pt x="110766" y="14170"/>
                  </a:lnTo>
                  <a:lnTo>
                    <a:pt x="110908" y="13716"/>
                  </a:lnTo>
                  <a:lnTo>
                    <a:pt x="111059" y="13269"/>
                  </a:lnTo>
                  <a:lnTo>
                    <a:pt x="111224" y="12828"/>
                  </a:lnTo>
                  <a:lnTo>
                    <a:pt x="111398" y="12388"/>
                  </a:lnTo>
                  <a:lnTo>
                    <a:pt x="111588" y="11961"/>
                  </a:lnTo>
                  <a:lnTo>
                    <a:pt x="111778" y="11533"/>
                  </a:lnTo>
                  <a:lnTo>
                    <a:pt x="111983" y="11113"/>
                  </a:lnTo>
                  <a:lnTo>
                    <a:pt x="112204" y="10699"/>
                  </a:lnTo>
                  <a:lnTo>
                    <a:pt x="112433" y="10292"/>
                  </a:lnTo>
                  <a:lnTo>
                    <a:pt x="112678" y="9892"/>
                  </a:lnTo>
                  <a:lnTo>
                    <a:pt x="112931" y="9498"/>
                  </a:lnTo>
                  <a:lnTo>
                    <a:pt x="113200" y="9111"/>
                  </a:lnTo>
                  <a:lnTo>
                    <a:pt x="113476" y="8730"/>
                  </a:lnTo>
                  <a:lnTo>
                    <a:pt x="113769" y="8363"/>
                  </a:lnTo>
                  <a:lnTo>
                    <a:pt x="114069" y="8003"/>
                  </a:lnTo>
                  <a:lnTo>
                    <a:pt x="114385" y="7649"/>
                  </a:lnTo>
                  <a:lnTo>
                    <a:pt x="114717" y="7309"/>
                  </a:lnTo>
                  <a:lnTo>
                    <a:pt x="115065" y="6975"/>
                  </a:lnTo>
                  <a:lnTo>
                    <a:pt x="115420" y="6655"/>
                  </a:lnTo>
                  <a:lnTo>
                    <a:pt x="115792" y="6341"/>
                  </a:lnTo>
                  <a:lnTo>
                    <a:pt x="115981" y="6187"/>
                  </a:lnTo>
                  <a:lnTo>
                    <a:pt x="116179" y="6034"/>
                  </a:lnTo>
                  <a:lnTo>
                    <a:pt x="116376" y="5887"/>
                  </a:lnTo>
                  <a:lnTo>
                    <a:pt x="116582" y="5747"/>
                  </a:lnTo>
                  <a:lnTo>
                    <a:pt x="116787" y="5600"/>
                  </a:lnTo>
                  <a:lnTo>
                    <a:pt x="117001" y="5467"/>
                  </a:lnTo>
                  <a:lnTo>
                    <a:pt x="117214" y="5326"/>
                  </a:lnTo>
                  <a:lnTo>
                    <a:pt x="117427" y="5193"/>
                  </a:lnTo>
                  <a:lnTo>
                    <a:pt x="117649" y="5066"/>
                  </a:lnTo>
                  <a:lnTo>
                    <a:pt x="117878" y="4939"/>
                  </a:lnTo>
                  <a:lnTo>
                    <a:pt x="118107" y="4812"/>
                  </a:lnTo>
                  <a:lnTo>
                    <a:pt x="118336" y="4692"/>
                  </a:lnTo>
                  <a:lnTo>
                    <a:pt x="118573" y="4572"/>
                  </a:lnTo>
                  <a:lnTo>
                    <a:pt x="118818" y="4459"/>
                  </a:lnTo>
                  <a:lnTo>
                    <a:pt x="119063" y="4352"/>
                  </a:lnTo>
                  <a:lnTo>
                    <a:pt x="119308" y="4238"/>
                  </a:lnTo>
                  <a:lnTo>
                    <a:pt x="119561" y="4138"/>
                  </a:lnTo>
                  <a:lnTo>
                    <a:pt x="119821" y="4032"/>
                  </a:lnTo>
                  <a:lnTo>
                    <a:pt x="120082" y="3938"/>
                  </a:lnTo>
                  <a:lnTo>
                    <a:pt x="120343" y="3838"/>
                  </a:lnTo>
                  <a:lnTo>
                    <a:pt x="120612" y="3751"/>
                  </a:lnTo>
                  <a:lnTo>
                    <a:pt x="120888" y="3664"/>
                  </a:lnTo>
                  <a:lnTo>
                    <a:pt x="121165" y="3578"/>
                  </a:lnTo>
                  <a:lnTo>
                    <a:pt x="121449" y="3498"/>
                  </a:lnTo>
                  <a:lnTo>
                    <a:pt x="121734" y="3418"/>
                  </a:lnTo>
                  <a:lnTo>
                    <a:pt x="122026" y="3344"/>
                  </a:lnTo>
                  <a:lnTo>
                    <a:pt x="122318" y="3277"/>
                  </a:lnTo>
                  <a:lnTo>
                    <a:pt x="122619" y="3211"/>
                  </a:lnTo>
                  <a:lnTo>
                    <a:pt x="122927" y="3144"/>
                  </a:lnTo>
                  <a:lnTo>
                    <a:pt x="123235" y="3090"/>
                  </a:lnTo>
                  <a:lnTo>
                    <a:pt x="123543" y="3030"/>
                  </a:lnTo>
                  <a:lnTo>
                    <a:pt x="123867" y="2984"/>
                  </a:lnTo>
                  <a:lnTo>
                    <a:pt x="124183" y="2937"/>
                  </a:lnTo>
                  <a:lnTo>
                    <a:pt x="124515" y="2890"/>
                  </a:lnTo>
                  <a:lnTo>
                    <a:pt x="125076" y="2824"/>
                  </a:lnTo>
                  <a:lnTo>
                    <a:pt x="125629" y="2777"/>
                  </a:lnTo>
                  <a:lnTo>
                    <a:pt x="126167" y="2743"/>
                  </a:lnTo>
                  <a:lnTo>
                    <a:pt x="126688" y="2717"/>
                  </a:lnTo>
                  <a:lnTo>
                    <a:pt x="127202" y="2710"/>
                  </a:lnTo>
                  <a:close/>
                  <a:moveTo>
                    <a:pt x="122627" y="18141"/>
                  </a:moveTo>
                  <a:lnTo>
                    <a:pt x="122903" y="18148"/>
                  </a:lnTo>
                  <a:lnTo>
                    <a:pt x="123180" y="18161"/>
                  </a:lnTo>
                  <a:lnTo>
                    <a:pt x="123456" y="18174"/>
                  </a:lnTo>
                  <a:lnTo>
                    <a:pt x="123733" y="18194"/>
                  </a:lnTo>
                  <a:lnTo>
                    <a:pt x="124009" y="18214"/>
                  </a:lnTo>
                  <a:lnTo>
                    <a:pt x="124286" y="18241"/>
                  </a:lnTo>
                  <a:lnTo>
                    <a:pt x="124562" y="18274"/>
                  </a:lnTo>
                  <a:lnTo>
                    <a:pt x="124839" y="18308"/>
                  </a:lnTo>
                  <a:lnTo>
                    <a:pt x="125108" y="18348"/>
                  </a:lnTo>
                  <a:lnTo>
                    <a:pt x="125384" y="18394"/>
                  </a:lnTo>
                  <a:lnTo>
                    <a:pt x="125653" y="18441"/>
                  </a:lnTo>
                  <a:lnTo>
                    <a:pt x="125922" y="18495"/>
                  </a:lnTo>
                  <a:lnTo>
                    <a:pt x="126190" y="18548"/>
                  </a:lnTo>
                  <a:lnTo>
                    <a:pt x="126459" y="18608"/>
                  </a:lnTo>
                  <a:lnTo>
                    <a:pt x="126735" y="18681"/>
                  </a:lnTo>
                  <a:lnTo>
                    <a:pt x="127012" y="18762"/>
                  </a:lnTo>
                  <a:lnTo>
                    <a:pt x="127281" y="18842"/>
                  </a:lnTo>
                  <a:lnTo>
                    <a:pt x="127549" y="18928"/>
                  </a:lnTo>
                  <a:lnTo>
                    <a:pt x="127818" y="19022"/>
                  </a:lnTo>
                  <a:lnTo>
                    <a:pt x="128079" y="19115"/>
                  </a:lnTo>
                  <a:lnTo>
                    <a:pt x="128608" y="19322"/>
                  </a:lnTo>
                  <a:lnTo>
                    <a:pt x="128513" y="19823"/>
                  </a:lnTo>
                  <a:lnTo>
                    <a:pt x="128434" y="20330"/>
                  </a:lnTo>
                  <a:lnTo>
                    <a:pt x="128363" y="20837"/>
                  </a:lnTo>
                  <a:lnTo>
                    <a:pt x="128300" y="21344"/>
                  </a:lnTo>
                  <a:lnTo>
                    <a:pt x="128260" y="21858"/>
                  </a:lnTo>
                  <a:lnTo>
                    <a:pt x="128221" y="22366"/>
                  </a:lnTo>
                  <a:lnTo>
                    <a:pt x="128205" y="22873"/>
                  </a:lnTo>
                  <a:lnTo>
                    <a:pt x="128197" y="23380"/>
                  </a:lnTo>
                  <a:lnTo>
                    <a:pt x="128197" y="23887"/>
                  </a:lnTo>
                  <a:lnTo>
                    <a:pt x="128213" y="24395"/>
                  </a:lnTo>
                  <a:lnTo>
                    <a:pt x="128237" y="24902"/>
                  </a:lnTo>
                  <a:lnTo>
                    <a:pt x="128276" y="25409"/>
                  </a:lnTo>
                  <a:lnTo>
                    <a:pt x="128332" y="25910"/>
                  </a:lnTo>
                  <a:lnTo>
                    <a:pt x="128395" y="26417"/>
                  </a:lnTo>
                  <a:lnTo>
                    <a:pt x="128474" y="26917"/>
                  </a:lnTo>
                  <a:lnTo>
                    <a:pt x="128561" y="27411"/>
                  </a:lnTo>
                  <a:lnTo>
                    <a:pt x="127281" y="27425"/>
                  </a:lnTo>
                  <a:lnTo>
                    <a:pt x="126008" y="27431"/>
                  </a:lnTo>
                  <a:lnTo>
                    <a:pt x="124728" y="27438"/>
                  </a:lnTo>
                  <a:lnTo>
                    <a:pt x="123448" y="27451"/>
                  </a:lnTo>
                  <a:lnTo>
                    <a:pt x="122721" y="27445"/>
                  </a:lnTo>
                  <a:lnTo>
                    <a:pt x="121979" y="27425"/>
                  </a:lnTo>
                  <a:lnTo>
                    <a:pt x="121212" y="27405"/>
                  </a:lnTo>
                  <a:lnTo>
                    <a:pt x="120438" y="27378"/>
                  </a:lnTo>
                  <a:lnTo>
                    <a:pt x="120493" y="26837"/>
                  </a:lnTo>
                  <a:lnTo>
                    <a:pt x="120541" y="26290"/>
                  </a:lnTo>
                  <a:lnTo>
                    <a:pt x="120572" y="25743"/>
                  </a:lnTo>
                  <a:lnTo>
                    <a:pt x="120588" y="25189"/>
                  </a:lnTo>
                  <a:lnTo>
                    <a:pt x="120604" y="24635"/>
                  </a:lnTo>
                  <a:lnTo>
                    <a:pt x="120604" y="24074"/>
                  </a:lnTo>
                  <a:lnTo>
                    <a:pt x="120588" y="23507"/>
                  </a:lnTo>
                  <a:lnTo>
                    <a:pt x="120564" y="22946"/>
                  </a:lnTo>
                  <a:lnTo>
                    <a:pt x="120533" y="22379"/>
                  </a:lnTo>
                  <a:lnTo>
                    <a:pt x="120485" y="21818"/>
                  </a:lnTo>
                  <a:lnTo>
                    <a:pt x="120430" y="21251"/>
                  </a:lnTo>
                  <a:lnTo>
                    <a:pt x="120351" y="20690"/>
                  </a:lnTo>
                  <a:lnTo>
                    <a:pt x="120272" y="20130"/>
                  </a:lnTo>
                  <a:lnTo>
                    <a:pt x="120169" y="19569"/>
                  </a:lnTo>
                  <a:lnTo>
                    <a:pt x="120059" y="19015"/>
                  </a:lnTo>
                  <a:lnTo>
                    <a:pt x="119932" y="18461"/>
                  </a:lnTo>
                  <a:lnTo>
                    <a:pt x="120256" y="18388"/>
                  </a:lnTo>
                  <a:lnTo>
                    <a:pt x="120572" y="18321"/>
                  </a:lnTo>
                  <a:lnTo>
                    <a:pt x="120872" y="18268"/>
                  </a:lnTo>
                  <a:lnTo>
                    <a:pt x="121165" y="18228"/>
                  </a:lnTo>
                  <a:lnTo>
                    <a:pt x="121433" y="18188"/>
                  </a:lnTo>
                  <a:lnTo>
                    <a:pt x="121678" y="18161"/>
                  </a:lnTo>
                  <a:lnTo>
                    <a:pt x="121892" y="18148"/>
                  </a:lnTo>
                  <a:lnTo>
                    <a:pt x="122081" y="18141"/>
                  </a:lnTo>
                  <a:close/>
                  <a:moveTo>
                    <a:pt x="117854" y="29721"/>
                  </a:moveTo>
                  <a:lnTo>
                    <a:pt x="118723" y="29734"/>
                  </a:lnTo>
                  <a:lnTo>
                    <a:pt x="119600" y="29747"/>
                  </a:lnTo>
                  <a:lnTo>
                    <a:pt x="121346" y="29787"/>
                  </a:lnTo>
                  <a:lnTo>
                    <a:pt x="123093" y="29834"/>
                  </a:lnTo>
                  <a:lnTo>
                    <a:pt x="123962" y="29854"/>
                  </a:lnTo>
                  <a:lnTo>
                    <a:pt x="124823" y="29867"/>
                  </a:lnTo>
                  <a:lnTo>
                    <a:pt x="125677" y="29881"/>
                  </a:lnTo>
                  <a:lnTo>
                    <a:pt x="139386" y="29881"/>
                  </a:lnTo>
                  <a:lnTo>
                    <a:pt x="139892" y="29887"/>
                  </a:lnTo>
                  <a:lnTo>
                    <a:pt x="140366" y="29901"/>
                  </a:lnTo>
                  <a:lnTo>
                    <a:pt x="140800" y="29921"/>
                  </a:lnTo>
                  <a:lnTo>
                    <a:pt x="141211" y="29947"/>
                  </a:lnTo>
                  <a:lnTo>
                    <a:pt x="141591" y="29981"/>
                  </a:lnTo>
                  <a:lnTo>
                    <a:pt x="141946" y="30021"/>
                  </a:lnTo>
                  <a:lnTo>
                    <a:pt x="142270" y="30074"/>
                  </a:lnTo>
                  <a:lnTo>
                    <a:pt x="142563" y="30128"/>
                  </a:lnTo>
                  <a:lnTo>
                    <a:pt x="142839" y="30194"/>
                  </a:lnTo>
                  <a:lnTo>
                    <a:pt x="142966" y="30234"/>
                  </a:lnTo>
                  <a:lnTo>
                    <a:pt x="143084" y="30275"/>
                  </a:lnTo>
                  <a:lnTo>
                    <a:pt x="143203" y="30315"/>
                  </a:lnTo>
                  <a:lnTo>
                    <a:pt x="143305" y="30361"/>
                  </a:lnTo>
                  <a:lnTo>
                    <a:pt x="143408" y="30408"/>
                  </a:lnTo>
                  <a:lnTo>
                    <a:pt x="143511" y="30455"/>
                  </a:lnTo>
                  <a:lnTo>
                    <a:pt x="143606" y="30508"/>
                  </a:lnTo>
                  <a:lnTo>
                    <a:pt x="143692" y="30568"/>
                  </a:lnTo>
                  <a:lnTo>
                    <a:pt x="143771" y="30622"/>
                  </a:lnTo>
                  <a:lnTo>
                    <a:pt x="143850" y="30688"/>
                  </a:lnTo>
                  <a:lnTo>
                    <a:pt x="143922" y="30748"/>
                  </a:lnTo>
                  <a:lnTo>
                    <a:pt x="143985" y="30822"/>
                  </a:lnTo>
                  <a:lnTo>
                    <a:pt x="144048" y="30889"/>
                  </a:lnTo>
                  <a:lnTo>
                    <a:pt x="144111" y="30962"/>
                  </a:lnTo>
                  <a:lnTo>
                    <a:pt x="144167" y="31042"/>
                  </a:lnTo>
                  <a:lnTo>
                    <a:pt x="144214" y="31122"/>
                  </a:lnTo>
                  <a:lnTo>
                    <a:pt x="144261" y="31209"/>
                  </a:lnTo>
                  <a:lnTo>
                    <a:pt x="144301" y="31296"/>
                  </a:lnTo>
                  <a:lnTo>
                    <a:pt x="144332" y="31389"/>
                  </a:lnTo>
                  <a:lnTo>
                    <a:pt x="144372" y="31483"/>
                  </a:lnTo>
                  <a:lnTo>
                    <a:pt x="144427" y="31689"/>
                  </a:lnTo>
                  <a:lnTo>
                    <a:pt x="144467" y="31903"/>
                  </a:lnTo>
                  <a:lnTo>
                    <a:pt x="144498" y="32137"/>
                  </a:lnTo>
                  <a:lnTo>
                    <a:pt x="144514" y="32390"/>
                  </a:lnTo>
                  <a:lnTo>
                    <a:pt x="144522" y="32657"/>
                  </a:lnTo>
                  <a:lnTo>
                    <a:pt x="144522" y="32938"/>
                  </a:lnTo>
                  <a:lnTo>
                    <a:pt x="144514" y="33238"/>
                  </a:lnTo>
                  <a:lnTo>
                    <a:pt x="144491" y="33558"/>
                  </a:lnTo>
                  <a:lnTo>
                    <a:pt x="144435" y="34259"/>
                  </a:lnTo>
                  <a:lnTo>
                    <a:pt x="144364" y="35040"/>
                  </a:lnTo>
                  <a:lnTo>
                    <a:pt x="140824" y="35000"/>
                  </a:lnTo>
                  <a:lnTo>
                    <a:pt x="137292" y="34960"/>
                  </a:lnTo>
                  <a:lnTo>
                    <a:pt x="133760" y="34933"/>
                  </a:lnTo>
                  <a:lnTo>
                    <a:pt x="131990" y="34926"/>
                  </a:lnTo>
                  <a:lnTo>
                    <a:pt x="130220" y="34926"/>
                  </a:lnTo>
                  <a:lnTo>
                    <a:pt x="127249" y="34920"/>
                  </a:lnTo>
                  <a:lnTo>
                    <a:pt x="124270" y="34913"/>
                  </a:lnTo>
                  <a:lnTo>
                    <a:pt x="121291" y="34920"/>
                  </a:lnTo>
                  <a:lnTo>
                    <a:pt x="118312" y="34933"/>
                  </a:lnTo>
                  <a:lnTo>
                    <a:pt x="115325" y="34953"/>
                  </a:lnTo>
                  <a:lnTo>
                    <a:pt x="112339" y="34980"/>
                  </a:lnTo>
                  <a:lnTo>
                    <a:pt x="109352" y="35007"/>
                  </a:lnTo>
                  <a:lnTo>
                    <a:pt x="106365" y="35040"/>
                  </a:lnTo>
                  <a:lnTo>
                    <a:pt x="106404" y="34680"/>
                  </a:lnTo>
                  <a:lnTo>
                    <a:pt x="106452" y="34339"/>
                  </a:lnTo>
                  <a:lnTo>
                    <a:pt x="106499" y="34012"/>
                  </a:lnTo>
                  <a:lnTo>
                    <a:pt x="106547" y="33705"/>
                  </a:lnTo>
                  <a:lnTo>
                    <a:pt x="106602" y="33418"/>
                  </a:lnTo>
                  <a:lnTo>
                    <a:pt x="106665" y="33138"/>
                  </a:lnTo>
                  <a:lnTo>
                    <a:pt x="106736" y="32877"/>
                  </a:lnTo>
                  <a:lnTo>
                    <a:pt x="106815" y="32631"/>
                  </a:lnTo>
                  <a:lnTo>
                    <a:pt x="106902" y="32404"/>
                  </a:lnTo>
                  <a:lnTo>
                    <a:pt x="106997" y="32183"/>
                  </a:lnTo>
                  <a:lnTo>
                    <a:pt x="107100" y="31976"/>
                  </a:lnTo>
                  <a:lnTo>
                    <a:pt x="107210" y="31783"/>
                  </a:lnTo>
                  <a:lnTo>
                    <a:pt x="107337" y="31603"/>
                  </a:lnTo>
                  <a:lnTo>
                    <a:pt x="107479" y="31436"/>
                  </a:lnTo>
                  <a:lnTo>
                    <a:pt x="107621" y="31282"/>
                  </a:lnTo>
                  <a:lnTo>
                    <a:pt x="107787" y="31136"/>
                  </a:lnTo>
                  <a:lnTo>
                    <a:pt x="107961" y="31002"/>
                  </a:lnTo>
                  <a:lnTo>
                    <a:pt x="108151" y="30875"/>
                  </a:lnTo>
                  <a:lnTo>
                    <a:pt x="108356" y="30755"/>
                  </a:lnTo>
                  <a:lnTo>
                    <a:pt x="108577" y="30648"/>
                  </a:lnTo>
                  <a:lnTo>
                    <a:pt x="108814" y="30548"/>
                  </a:lnTo>
                  <a:lnTo>
                    <a:pt x="109067" y="30461"/>
                  </a:lnTo>
                  <a:lnTo>
                    <a:pt x="109336" y="30375"/>
                  </a:lnTo>
                  <a:lnTo>
                    <a:pt x="109628" y="30301"/>
                  </a:lnTo>
                  <a:lnTo>
                    <a:pt x="109936" y="30228"/>
                  </a:lnTo>
                  <a:lnTo>
                    <a:pt x="110260" y="30168"/>
                  </a:lnTo>
                  <a:lnTo>
                    <a:pt x="110608" y="30108"/>
                  </a:lnTo>
                  <a:lnTo>
                    <a:pt x="110979" y="30054"/>
                  </a:lnTo>
                  <a:lnTo>
                    <a:pt x="111367" y="30008"/>
                  </a:lnTo>
                  <a:lnTo>
                    <a:pt x="111778" y="29961"/>
                  </a:lnTo>
                  <a:lnTo>
                    <a:pt x="112212" y="29921"/>
                  </a:lnTo>
                  <a:lnTo>
                    <a:pt x="112670" y="29881"/>
                  </a:lnTo>
                  <a:lnTo>
                    <a:pt x="113097" y="29847"/>
                  </a:lnTo>
                  <a:lnTo>
                    <a:pt x="113524" y="29821"/>
                  </a:lnTo>
                  <a:lnTo>
                    <a:pt x="114377" y="29774"/>
                  </a:lnTo>
                  <a:lnTo>
                    <a:pt x="115238" y="29741"/>
                  </a:lnTo>
                  <a:lnTo>
                    <a:pt x="116108" y="29727"/>
                  </a:lnTo>
                  <a:lnTo>
                    <a:pt x="116977" y="29721"/>
                  </a:lnTo>
                  <a:close/>
                  <a:moveTo>
                    <a:pt x="252388" y="27191"/>
                  </a:moveTo>
                  <a:lnTo>
                    <a:pt x="252459" y="27258"/>
                  </a:lnTo>
                  <a:lnTo>
                    <a:pt x="252530" y="27318"/>
                  </a:lnTo>
                  <a:lnTo>
                    <a:pt x="252609" y="27365"/>
                  </a:lnTo>
                  <a:lnTo>
                    <a:pt x="252696" y="27411"/>
                  </a:lnTo>
                  <a:lnTo>
                    <a:pt x="254909" y="28426"/>
                  </a:lnTo>
                  <a:lnTo>
                    <a:pt x="257113" y="29427"/>
                  </a:lnTo>
                  <a:lnTo>
                    <a:pt x="259318" y="30428"/>
                  </a:lnTo>
                  <a:lnTo>
                    <a:pt x="261530" y="31429"/>
                  </a:lnTo>
                  <a:lnTo>
                    <a:pt x="261143" y="31623"/>
                  </a:lnTo>
                  <a:lnTo>
                    <a:pt x="260756" y="31816"/>
                  </a:lnTo>
                  <a:lnTo>
                    <a:pt x="260384" y="32030"/>
                  </a:lnTo>
                  <a:lnTo>
                    <a:pt x="260021" y="32243"/>
                  </a:lnTo>
                  <a:lnTo>
                    <a:pt x="259665" y="32470"/>
                  </a:lnTo>
                  <a:lnTo>
                    <a:pt x="259318" y="32704"/>
                  </a:lnTo>
                  <a:lnTo>
                    <a:pt x="259152" y="32831"/>
                  </a:lnTo>
                  <a:lnTo>
                    <a:pt x="258994" y="32951"/>
                  </a:lnTo>
                  <a:lnTo>
                    <a:pt x="258828" y="33084"/>
                  </a:lnTo>
                  <a:lnTo>
                    <a:pt x="258678" y="33211"/>
                  </a:lnTo>
                  <a:lnTo>
                    <a:pt x="258520" y="33345"/>
                  </a:lnTo>
                  <a:lnTo>
                    <a:pt x="258370" y="33485"/>
                  </a:lnTo>
                  <a:lnTo>
                    <a:pt x="258227" y="33625"/>
                  </a:lnTo>
                  <a:lnTo>
                    <a:pt x="258085" y="33765"/>
                  </a:lnTo>
                  <a:lnTo>
                    <a:pt x="257951" y="33912"/>
                  </a:lnTo>
                  <a:lnTo>
                    <a:pt x="257824" y="34059"/>
                  </a:lnTo>
                  <a:lnTo>
                    <a:pt x="257698" y="34212"/>
                  </a:lnTo>
                  <a:lnTo>
                    <a:pt x="257579" y="34372"/>
                  </a:lnTo>
                  <a:lnTo>
                    <a:pt x="257461" y="34533"/>
                  </a:lnTo>
                  <a:lnTo>
                    <a:pt x="257350" y="34693"/>
                  </a:lnTo>
                  <a:lnTo>
                    <a:pt x="257248" y="34860"/>
                  </a:lnTo>
                  <a:lnTo>
                    <a:pt x="257145" y="35033"/>
                  </a:lnTo>
                  <a:lnTo>
                    <a:pt x="257058" y="35207"/>
                  </a:lnTo>
                  <a:lnTo>
                    <a:pt x="256971" y="35380"/>
                  </a:lnTo>
                  <a:lnTo>
                    <a:pt x="256892" y="35561"/>
                  </a:lnTo>
                  <a:lnTo>
                    <a:pt x="256813" y="35747"/>
                  </a:lnTo>
                  <a:lnTo>
                    <a:pt x="256742" y="35961"/>
                  </a:lnTo>
                  <a:lnTo>
                    <a:pt x="256679" y="36175"/>
                  </a:lnTo>
                  <a:lnTo>
                    <a:pt x="256623" y="36388"/>
                  </a:lnTo>
                  <a:lnTo>
                    <a:pt x="256576" y="36608"/>
                  </a:lnTo>
                  <a:lnTo>
                    <a:pt x="256544" y="36822"/>
                  </a:lnTo>
                  <a:lnTo>
                    <a:pt x="256521" y="37029"/>
                  </a:lnTo>
                  <a:lnTo>
                    <a:pt x="256505" y="37242"/>
                  </a:lnTo>
                  <a:lnTo>
                    <a:pt x="256505" y="37456"/>
                  </a:lnTo>
                  <a:lnTo>
                    <a:pt x="256505" y="37663"/>
                  </a:lnTo>
                  <a:lnTo>
                    <a:pt x="256521" y="37870"/>
                  </a:lnTo>
                  <a:lnTo>
                    <a:pt x="256552" y="38077"/>
                  </a:lnTo>
                  <a:lnTo>
                    <a:pt x="256584" y="38284"/>
                  </a:lnTo>
                  <a:lnTo>
                    <a:pt x="256631" y="38484"/>
                  </a:lnTo>
                  <a:lnTo>
                    <a:pt x="256687" y="38684"/>
                  </a:lnTo>
                  <a:lnTo>
                    <a:pt x="256750" y="38878"/>
                  </a:lnTo>
                  <a:lnTo>
                    <a:pt x="256821" y="39071"/>
                  </a:lnTo>
                  <a:lnTo>
                    <a:pt x="256908" y="39265"/>
                  </a:lnTo>
                  <a:lnTo>
                    <a:pt x="257003" y="39452"/>
                  </a:lnTo>
                  <a:lnTo>
                    <a:pt x="257105" y="39632"/>
                  </a:lnTo>
                  <a:lnTo>
                    <a:pt x="257216" y="39812"/>
                  </a:lnTo>
                  <a:lnTo>
                    <a:pt x="257342" y="39985"/>
                  </a:lnTo>
                  <a:lnTo>
                    <a:pt x="257477" y="40159"/>
                  </a:lnTo>
                  <a:lnTo>
                    <a:pt x="257619" y="40326"/>
                  </a:lnTo>
                  <a:lnTo>
                    <a:pt x="257769" y="40486"/>
                  </a:lnTo>
                  <a:lnTo>
                    <a:pt x="257935" y="40640"/>
                  </a:lnTo>
                  <a:lnTo>
                    <a:pt x="258101" y="40793"/>
                  </a:lnTo>
                  <a:lnTo>
                    <a:pt x="258283" y="40940"/>
                  </a:lnTo>
                  <a:lnTo>
                    <a:pt x="258480" y="41080"/>
                  </a:lnTo>
                  <a:lnTo>
                    <a:pt x="258678" y="41214"/>
                  </a:lnTo>
                  <a:lnTo>
                    <a:pt x="258891" y="41340"/>
                  </a:lnTo>
                  <a:lnTo>
                    <a:pt x="259104" y="41467"/>
                  </a:lnTo>
                  <a:lnTo>
                    <a:pt x="259341" y="41581"/>
                  </a:lnTo>
                  <a:lnTo>
                    <a:pt x="259563" y="41687"/>
                  </a:lnTo>
                  <a:lnTo>
                    <a:pt x="259800" y="41788"/>
                  </a:lnTo>
                  <a:lnTo>
                    <a:pt x="260029" y="41881"/>
                  </a:lnTo>
                  <a:lnTo>
                    <a:pt x="260274" y="41968"/>
                  </a:lnTo>
                  <a:lnTo>
                    <a:pt x="260511" y="42041"/>
                  </a:lnTo>
                  <a:lnTo>
                    <a:pt x="260756" y="42115"/>
                  </a:lnTo>
                  <a:lnTo>
                    <a:pt x="261001" y="42181"/>
                  </a:lnTo>
                  <a:lnTo>
                    <a:pt x="261254" y="42241"/>
                  </a:lnTo>
                  <a:lnTo>
                    <a:pt x="261507" y="42288"/>
                  </a:lnTo>
                  <a:lnTo>
                    <a:pt x="261759" y="42335"/>
                  </a:lnTo>
                  <a:lnTo>
                    <a:pt x="262012" y="42375"/>
                  </a:lnTo>
                  <a:lnTo>
                    <a:pt x="262273" y="42408"/>
                  </a:lnTo>
                  <a:lnTo>
                    <a:pt x="262526" y="42435"/>
                  </a:lnTo>
                  <a:lnTo>
                    <a:pt x="262787" y="42455"/>
                  </a:lnTo>
                  <a:lnTo>
                    <a:pt x="263055" y="42468"/>
                  </a:lnTo>
                  <a:lnTo>
                    <a:pt x="263316" y="42475"/>
                  </a:lnTo>
                  <a:lnTo>
                    <a:pt x="263577" y="42475"/>
                  </a:lnTo>
                  <a:lnTo>
                    <a:pt x="263845" y="42468"/>
                  </a:lnTo>
                  <a:lnTo>
                    <a:pt x="264106" y="42462"/>
                  </a:lnTo>
                  <a:lnTo>
                    <a:pt x="264375" y="42448"/>
                  </a:lnTo>
                  <a:lnTo>
                    <a:pt x="264644" y="42422"/>
                  </a:lnTo>
                  <a:lnTo>
                    <a:pt x="264904" y="42395"/>
                  </a:lnTo>
                  <a:lnTo>
                    <a:pt x="265173" y="42362"/>
                  </a:lnTo>
                  <a:lnTo>
                    <a:pt x="265442" y="42328"/>
                  </a:lnTo>
                  <a:lnTo>
                    <a:pt x="265702" y="42281"/>
                  </a:lnTo>
                  <a:lnTo>
                    <a:pt x="265971" y="42235"/>
                  </a:lnTo>
                  <a:lnTo>
                    <a:pt x="266232" y="42181"/>
                  </a:lnTo>
                  <a:lnTo>
                    <a:pt x="266500" y="42121"/>
                  </a:lnTo>
                  <a:lnTo>
                    <a:pt x="266761" y="42055"/>
                  </a:lnTo>
                  <a:lnTo>
                    <a:pt x="267022" y="41988"/>
                  </a:lnTo>
                  <a:lnTo>
                    <a:pt x="267275" y="41914"/>
                  </a:lnTo>
                  <a:lnTo>
                    <a:pt x="267536" y="41834"/>
                  </a:lnTo>
                  <a:lnTo>
                    <a:pt x="267788" y="41747"/>
                  </a:lnTo>
                  <a:lnTo>
                    <a:pt x="268049" y="41661"/>
                  </a:lnTo>
                  <a:lnTo>
                    <a:pt x="268294" y="41567"/>
                  </a:lnTo>
                  <a:lnTo>
                    <a:pt x="268547" y="41467"/>
                  </a:lnTo>
                  <a:lnTo>
                    <a:pt x="268792" y="41367"/>
                  </a:lnTo>
                  <a:lnTo>
                    <a:pt x="269037" y="41260"/>
                  </a:lnTo>
                  <a:lnTo>
                    <a:pt x="269282" y="41153"/>
                  </a:lnTo>
                  <a:lnTo>
                    <a:pt x="269519" y="41033"/>
                  </a:lnTo>
                  <a:lnTo>
                    <a:pt x="269756" y="40913"/>
                  </a:lnTo>
                  <a:lnTo>
                    <a:pt x="269985" y="40793"/>
                  </a:lnTo>
                  <a:lnTo>
                    <a:pt x="270214" y="40666"/>
                  </a:lnTo>
                  <a:lnTo>
                    <a:pt x="270435" y="40533"/>
                  </a:lnTo>
                  <a:lnTo>
                    <a:pt x="270657" y="40399"/>
                  </a:lnTo>
                  <a:lnTo>
                    <a:pt x="270870" y="40259"/>
                  </a:lnTo>
                  <a:lnTo>
                    <a:pt x="271083" y="40119"/>
                  </a:lnTo>
                  <a:lnTo>
                    <a:pt x="271297" y="39972"/>
                  </a:lnTo>
                  <a:lnTo>
                    <a:pt x="271494" y="39825"/>
                  </a:lnTo>
                  <a:lnTo>
                    <a:pt x="271692" y="39672"/>
                  </a:lnTo>
                  <a:lnTo>
                    <a:pt x="271889" y="39512"/>
                  </a:lnTo>
                  <a:lnTo>
                    <a:pt x="272079" y="39351"/>
                  </a:lnTo>
                  <a:lnTo>
                    <a:pt x="272261" y="39191"/>
                  </a:lnTo>
                  <a:lnTo>
                    <a:pt x="272435" y="39024"/>
                  </a:lnTo>
                  <a:lnTo>
                    <a:pt x="272608" y="38858"/>
                  </a:lnTo>
                  <a:lnTo>
                    <a:pt x="272774" y="38684"/>
                  </a:lnTo>
                  <a:lnTo>
                    <a:pt x="272932" y="38510"/>
                  </a:lnTo>
                  <a:lnTo>
                    <a:pt x="273090" y="38330"/>
                  </a:lnTo>
                  <a:lnTo>
                    <a:pt x="273241" y="38150"/>
                  </a:lnTo>
                  <a:lnTo>
                    <a:pt x="273383" y="37963"/>
                  </a:lnTo>
                  <a:lnTo>
                    <a:pt x="273517" y="37783"/>
                  </a:lnTo>
                  <a:lnTo>
                    <a:pt x="273644" y="37589"/>
                  </a:lnTo>
                  <a:lnTo>
                    <a:pt x="273762" y="37403"/>
                  </a:lnTo>
                  <a:lnTo>
                    <a:pt x="273873" y="37209"/>
                  </a:lnTo>
                  <a:lnTo>
                    <a:pt x="274276" y="37383"/>
                  </a:lnTo>
                  <a:lnTo>
                    <a:pt x="274679" y="37556"/>
                  </a:lnTo>
                  <a:lnTo>
                    <a:pt x="275082" y="37716"/>
                  </a:lnTo>
                  <a:lnTo>
                    <a:pt x="275493" y="37876"/>
                  </a:lnTo>
                  <a:lnTo>
                    <a:pt x="275903" y="38037"/>
                  </a:lnTo>
                  <a:lnTo>
                    <a:pt x="276322" y="38183"/>
                  </a:lnTo>
                  <a:lnTo>
                    <a:pt x="276733" y="38330"/>
                  </a:lnTo>
                  <a:lnTo>
                    <a:pt x="277160" y="38464"/>
                  </a:lnTo>
                  <a:lnTo>
                    <a:pt x="277579" y="38597"/>
                  </a:lnTo>
                  <a:lnTo>
                    <a:pt x="278005" y="38724"/>
                  </a:lnTo>
                  <a:lnTo>
                    <a:pt x="278432" y="38851"/>
                  </a:lnTo>
                  <a:lnTo>
                    <a:pt x="278859" y="38964"/>
                  </a:lnTo>
                  <a:lnTo>
                    <a:pt x="279293" y="39078"/>
                  </a:lnTo>
                  <a:lnTo>
                    <a:pt x="279728" y="39185"/>
                  </a:lnTo>
                  <a:lnTo>
                    <a:pt x="280162" y="39278"/>
                  </a:lnTo>
                  <a:lnTo>
                    <a:pt x="280605" y="39378"/>
                  </a:lnTo>
                  <a:lnTo>
                    <a:pt x="281087" y="39478"/>
                  </a:lnTo>
                  <a:lnTo>
                    <a:pt x="281569" y="39572"/>
                  </a:lnTo>
                  <a:lnTo>
                    <a:pt x="282051" y="39658"/>
                  </a:lnTo>
                  <a:lnTo>
                    <a:pt x="282533" y="39739"/>
                  </a:lnTo>
                  <a:lnTo>
                    <a:pt x="283023" y="39805"/>
                  </a:lnTo>
                  <a:lnTo>
                    <a:pt x="283513" y="39872"/>
                  </a:lnTo>
                  <a:lnTo>
                    <a:pt x="284003" y="39925"/>
                  </a:lnTo>
                  <a:lnTo>
                    <a:pt x="284500" y="39972"/>
                  </a:lnTo>
                  <a:lnTo>
                    <a:pt x="284666" y="39985"/>
                  </a:lnTo>
                  <a:lnTo>
                    <a:pt x="285014" y="40006"/>
                  </a:lnTo>
                  <a:lnTo>
                    <a:pt x="285472" y="40019"/>
                  </a:lnTo>
                  <a:lnTo>
                    <a:pt x="286018" y="40032"/>
                  </a:lnTo>
                  <a:lnTo>
                    <a:pt x="286594" y="40032"/>
                  </a:lnTo>
                  <a:lnTo>
                    <a:pt x="287163" y="40026"/>
                  </a:lnTo>
                  <a:lnTo>
                    <a:pt x="287432" y="40019"/>
                  </a:lnTo>
                  <a:lnTo>
                    <a:pt x="287685" y="40006"/>
                  </a:lnTo>
                  <a:lnTo>
                    <a:pt x="287906" y="39992"/>
                  </a:lnTo>
                  <a:lnTo>
                    <a:pt x="288104" y="39972"/>
                  </a:lnTo>
                  <a:lnTo>
                    <a:pt x="288143" y="40019"/>
                  </a:lnTo>
                  <a:lnTo>
                    <a:pt x="288191" y="40066"/>
                  </a:lnTo>
                  <a:lnTo>
                    <a:pt x="286982" y="41414"/>
                  </a:lnTo>
                  <a:lnTo>
                    <a:pt x="286389" y="42068"/>
                  </a:lnTo>
                  <a:lnTo>
                    <a:pt x="285804" y="42709"/>
                  </a:lnTo>
                  <a:lnTo>
                    <a:pt x="285212" y="43329"/>
                  </a:lnTo>
                  <a:lnTo>
                    <a:pt x="284627" y="43930"/>
                  </a:lnTo>
                  <a:lnTo>
                    <a:pt x="284042" y="44517"/>
                  </a:lnTo>
                  <a:lnTo>
                    <a:pt x="283457" y="45078"/>
                  </a:lnTo>
                  <a:lnTo>
                    <a:pt x="283157" y="45352"/>
                  </a:lnTo>
                  <a:lnTo>
                    <a:pt x="282865" y="45619"/>
                  </a:lnTo>
                  <a:lnTo>
                    <a:pt x="282565" y="45885"/>
                  </a:lnTo>
                  <a:lnTo>
                    <a:pt x="282264" y="46139"/>
                  </a:lnTo>
                  <a:lnTo>
                    <a:pt x="281964" y="46393"/>
                  </a:lnTo>
                  <a:lnTo>
                    <a:pt x="281664" y="46640"/>
                  </a:lnTo>
                  <a:lnTo>
                    <a:pt x="281356" y="46880"/>
                  </a:lnTo>
                  <a:lnTo>
                    <a:pt x="281047" y="47114"/>
                  </a:lnTo>
                  <a:lnTo>
                    <a:pt x="280739" y="47340"/>
                  </a:lnTo>
                  <a:lnTo>
                    <a:pt x="280431" y="47561"/>
                  </a:lnTo>
                  <a:lnTo>
                    <a:pt x="280115" y="47774"/>
                  </a:lnTo>
                  <a:lnTo>
                    <a:pt x="279791" y="47988"/>
                  </a:lnTo>
                  <a:lnTo>
                    <a:pt x="279467" y="48188"/>
                  </a:lnTo>
                  <a:lnTo>
                    <a:pt x="279143" y="48382"/>
                  </a:lnTo>
                  <a:lnTo>
                    <a:pt x="278811" y="48569"/>
                  </a:lnTo>
                  <a:lnTo>
                    <a:pt x="278479" y="48749"/>
                  </a:lnTo>
                  <a:lnTo>
                    <a:pt x="278140" y="48922"/>
                  </a:lnTo>
                  <a:lnTo>
                    <a:pt x="277800" y="49089"/>
                  </a:lnTo>
                  <a:lnTo>
                    <a:pt x="277452" y="49243"/>
                  </a:lnTo>
                  <a:lnTo>
                    <a:pt x="277104" y="49396"/>
                  </a:lnTo>
                  <a:lnTo>
                    <a:pt x="276749" y="49536"/>
                  </a:lnTo>
                  <a:lnTo>
                    <a:pt x="276385" y="49670"/>
                  </a:lnTo>
                  <a:lnTo>
                    <a:pt x="276014" y="49797"/>
                  </a:lnTo>
                  <a:lnTo>
                    <a:pt x="275643" y="49917"/>
                  </a:lnTo>
                  <a:lnTo>
                    <a:pt x="275263" y="50024"/>
                  </a:lnTo>
                  <a:lnTo>
                    <a:pt x="274876" y="50130"/>
                  </a:lnTo>
                  <a:lnTo>
                    <a:pt x="274489" y="50224"/>
                  </a:lnTo>
                  <a:lnTo>
                    <a:pt x="274094" y="50304"/>
                  </a:lnTo>
                  <a:lnTo>
                    <a:pt x="273683" y="50384"/>
                  </a:lnTo>
                  <a:lnTo>
                    <a:pt x="273272" y="50451"/>
                  </a:lnTo>
                  <a:lnTo>
                    <a:pt x="272853" y="50504"/>
                  </a:lnTo>
                  <a:lnTo>
                    <a:pt x="272435" y="50551"/>
                  </a:lnTo>
                  <a:lnTo>
                    <a:pt x="272000" y="50591"/>
                  </a:lnTo>
                  <a:lnTo>
                    <a:pt x="271557" y="50624"/>
                  </a:lnTo>
                  <a:lnTo>
                    <a:pt x="271107" y="50644"/>
                  </a:lnTo>
                  <a:lnTo>
                    <a:pt x="270657" y="50651"/>
                  </a:lnTo>
                  <a:lnTo>
                    <a:pt x="270190" y="50651"/>
                  </a:lnTo>
                  <a:lnTo>
                    <a:pt x="269716" y="50644"/>
                  </a:lnTo>
                  <a:lnTo>
                    <a:pt x="269234" y="50624"/>
                  </a:lnTo>
                  <a:lnTo>
                    <a:pt x="268744" y="50591"/>
                  </a:lnTo>
                  <a:lnTo>
                    <a:pt x="268239" y="50551"/>
                  </a:lnTo>
                  <a:lnTo>
                    <a:pt x="267733" y="50504"/>
                  </a:lnTo>
                  <a:lnTo>
                    <a:pt x="267212" y="50444"/>
                  </a:lnTo>
                  <a:lnTo>
                    <a:pt x="266690" y="50371"/>
                  </a:lnTo>
                  <a:lnTo>
                    <a:pt x="266145" y="50290"/>
                  </a:lnTo>
                  <a:lnTo>
                    <a:pt x="265600" y="50190"/>
                  </a:lnTo>
                  <a:lnTo>
                    <a:pt x="265039" y="50090"/>
                  </a:lnTo>
                  <a:lnTo>
                    <a:pt x="264470" y="49970"/>
                  </a:lnTo>
                  <a:lnTo>
                    <a:pt x="263917" y="49850"/>
                  </a:lnTo>
                  <a:lnTo>
                    <a:pt x="263371" y="49710"/>
                  </a:lnTo>
                  <a:lnTo>
                    <a:pt x="262818" y="49563"/>
                  </a:lnTo>
                  <a:lnTo>
                    <a:pt x="262273" y="49403"/>
                  </a:lnTo>
                  <a:lnTo>
                    <a:pt x="261720" y="49223"/>
                  </a:lnTo>
                  <a:lnTo>
                    <a:pt x="261183" y="49036"/>
                  </a:lnTo>
                  <a:lnTo>
                    <a:pt x="260637" y="48842"/>
                  </a:lnTo>
                  <a:lnTo>
                    <a:pt x="260100" y="48629"/>
                  </a:lnTo>
                  <a:lnTo>
                    <a:pt x="259571" y="48408"/>
                  </a:lnTo>
                  <a:lnTo>
                    <a:pt x="259041" y="48175"/>
                  </a:lnTo>
                  <a:lnTo>
                    <a:pt x="258520" y="47934"/>
                  </a:lnTo>
                  <a:lnTo>
                    <a:pt x="257998" y="47674"/>
                  </a:lnTo>
                  <a:lnTo>
                    <a:pt x="257485" y="47414"/>
                  </a:lnTo>
                  <a:lnTo>
                    <a:pt x="256987" y="47140"/>
                  </a:lnTo>
                  <a:lnTo>
                    <a:pt x="256489" y="46853"/>
                  </a:lnTo>
                  <a:lnTo>
                    <a:pt x="255999" y="46560"/>
                  </a:lnTo>
                  <a:lnTo>
                    <a:pt x="255517" y="46259"/>
                  </a:lnTo>
                  <a:lnTo>
                    <a:pt x="255051" y="45952"/>
                  </a:lnTo>
                  <a:lnTo>
                    <a:pt x="254585" y="45632"/>
                  </a:lnTo>
                  <a:lnTo>
                    <a:pt x="254134" y="45305"/>
                  </a:lnTo>
                  <a:lnTo>
                    <a:pt x="253692" y="44971"/>
                  </a:lnTo>
                  <a:lnTo>
                    <a:pt x="253265" y="44624"/>
                  </a:lnTo>
                  <a:lnTo>
                    <a:pt x="252846" y="44277"/>
                  </a:lnTo>
                  <a:lnTo>
                    <a:pt x="252443" y="43917"/>
                  </a:lnTo>
                  <a:lnTo>
                    <a:pt x="252048" y="43556"/>
                  </a:lnTo>
                  <a:lnTo>
                    <a:pt x="251669" y="43182"/>
                  </a:lnTo>
                  <a:lnTo>
                    <a:pt x="251305" y="42809"/>
                  </a:lnTo>
                  <a:lnTo>
                    <a:pt x="250950" y="42428"/>
                  </a:lnTo>
                  <a:lnTo>
                    <a:pt x="250618" y="42041"/>
                  </a:lnTo>
                  <a:lnTo>
                    <a:pt x="250294" y="41647"/>
                  </a:lnTo>
                  <a:lnTo>
                    <a:pt x="249986" y="41247"/>
                  </a:lnTo>
                  <a:lnTo>
                    <a:pt x="249701" y="40846"/>
                  </a:lnTo>
                  <a:lnTo>
                    <a:pt x="249433" y="40439"/>
                  </a:lnTo>
                  <a:lnTo>
                    <a:pt x="249172" y="40026"/>
                  </a:lnTo>
                  <a:lnTo>
                    <a:pt x="248943" y="39612"/>
                  </a:lnTo>
                  <a:lnTo>
                    <a:pt x="248832" y="39405"/>
                  </a:lnTo>
                  <a:lnTo>
                    <a:pt x="248722" y="39191"/>
                  </a:lnTo>
                  <a:lnTo>
                    <a:pt x="248619" y="38984"/>
                  </a:lnTo>
                  <a:lnTo>
                    <a:pt x="248524" y="38771"/>
                  </a:lnTo>
                  <a:lnTo>
                    <a:pt x="248437" y="38557"/>
                  </a:lnTo>
                  <a:lnTo>
                    <a:pt x="248350" y="38344"/>
                  </a:lnTo>
                  <a:lnTo>
                    <a:pt x="248263" y="38130"/>
                  </a:lnTo>
                  <a:lnTo>
                    <a:pt x="248192" y="37916"/>
                  </a:lnTo>
                  <a:lnTo>
                    <a:pt x="248121" y="37703"/>
                  </a:lnTo>
                  <a:lnTo>
                    <a:pt x="248050" y="37489"/>
                  </a:lnTo>
                  <a:lnTo>
                    <a:pt x="247995" y="37269"/>
                  </a:lnTo>
                  <a:lnTo>
                    <a:pt x="247939" y="37056"/>
                  </a:lnTo>
                  <a:lnTo>
                    <a:pt x="247884" y="36842"/>
                  </a:lnTo>
                  <a:lnTo>
                    <a:pt x="247845" y="36622"/>
                  </a:lnTo>
                  <a:lnTo>
                    <a:pt x="247805" y="36401"/>
                  </a:lnTo>
                  <a:lnTo>
                    <a:pt x="247773" y="36188"/>
                  </a:lnTo>
                  <a:lnTo>
                    <a:pt x="247742" y="35968"/>
                  </a:lnTo>
                  <a:lnTo>
                    <a:pt x="247718" y="35747"/>
                  </a:lnTo>
                  <a:lnTo>
                    <a:pt x="247710" y="35527"/>
                  </a:lnTo>
                  <a:lnTo>
                    <a:pt x="247694" y="35314"/>
                  </a:lnTo>
                  <a:lnTo>
                    <a:pt x="247694" y="35093"/>
                  </a:lnTo>
                  <a:lnTo>
                    <a:pt x="247694" y="34873"/>
                  </a:lnTo>
                  <a:lnTo>
                    <a:pt x="247702" y="34653"/>
                  </a:lnTo>
                  <a:lnTo>
                    <a:pt x="247718" y="34433"/>
                  </a:lnTo>
                  <a:lnTo>
                    <a:pt x="247742" y="34212"/>
                  </a:lnTo>
                  <a:lnTo>
                    <a:pt x="247766" y="33992"/>
                  </a:lnTo>
                  <a:lnTo>
                    <a:pt x="247805" y="33778"/>
                  </a:lnTo>
                  <a:lnTo>
                    <a:pt x="247845" y="33558"/>
                  </a:lnTo>
                  <a:lnTo>
                    <a:pt x="247892" y="33338"/>
                  </a:lnTo>
                  <a:lnTo>
                    <a:pt x="247939" y="33118"/>
                  </a:lnTo>
                  <a:lnTo>
                    <a:pt x="248003" y="32897"/>
                  </a:lnTo>
                  <a:lnTo>
                    <a:pt x="248066" y="32677"/>
                  </a:lnTo>
                  <a:lnTo>
                    <a:pt x="248145" y="32464"/>
                  </a:lnTo>
                  <a:lnTo>
                    <a:pt x="248224" y="32243"/>
                  </a:lnTo>
                  <a:lnTo>
                    <a:pt x="248311" y="32023"/>
                  </a:lnTo>
                  <a:lnTo>
                    <a:pt x="248406" y="31810"/>
                  </a:lnTo>
                  <a:lnTo>
                    <a:pt x="248508" y="31589"/>
                  </a:lnTo>
                  <a:lnTo>
                    <a:pt x="248619" y="31376"/>
                  </a:lnTo>
                  <a:lnTo>
                    <a:pt x="248730" y="31156"/>
                  </a:lnTo>
                  <a:lnTo>
                    <a:pt x="248856" y="30942"/>
                  </a:lnTo>
                  <a:lnTo>
                    <a:pt x="248982" y="30728"/>
                  </a:lnTo>
                  <a:lnTo>
                    <a:pt x="249125" y="30515"/>
                  </a:lnTo>
                  <a:lnTo>
                    <a:pt x="249267" y="30301"/>
                  </a:lnTo>
                  <a:lnTo>
                    <a:pt x="249417" y="30088"/>
                  </a:lnTo>
                  <a:lnTo>
                    <a:pt x="249583" y="29874"/>
                  </a:lnTo>
                  <a:lnTo>
                    <a:pt x="249749" y="29661"/>
                  </a:lnTo>
                  <a:lnTo>
                    <a:pt x="249923" y="29447"/>
                  </a:lnTo>
                  <a:lnTo>
                    <a:pt x="250112" y="29240"/>
                  </a:lnTo>
                  <a:lnTo>
                    <a:pt x="250302" y="29033"/>
                  </a:lnTo>
                  <a:lnTo>
                    <a:pt x="250499" y="28820"/>
                  </a:lnTo>
                  <a:lnTo>
                    <a:pt x="250705" y="28613"/>
                  </a:lnTo>
                  <a:lnTo>
                    <a:pt x="250926" y="28406"/>
                  </a:lnTo>
                  <a:lnTo>
                    <a:pt x="251147" y="28199"/>
                  </a:lnTo>
                  <a:lnTo>
                    <a:pt x="251377" y="27999"/>
                  </a:lnTo>
                  <a:lnTo>
                    <a:pt x="251622" y="27792"/>
                  </a:lnTo>
                  <a:lnTo>
                    <a:pt x="251866" y="27592"/>
                  </a:lnTo>
                  <a:lnTo>
                    <a:pt x="252127" y="27391"/>
                  </a:lnTo>
                  <a:lnTo>
                    <a:pt x="252388" y="27191"/>
                  </a:lnTo>
                  <a:close/>
                  <a:moveTo>
                    <a:pt x="248872" y="44811"/>
                  </a:moveTo>
                  <a:lnTo>
                    <a:pt x="249077" y="45051"/>
                  </a:lnTo>
                  <a:lnTo>
                    <a:pt x="249291" y="45291"/>
                  </a:lnTo>
                  <a:lnTo>
                    <a:pt x="249504" y="45525"/>
                  </a:lnTo>
                  <a:lnTo>
                    <a:pt x="249725" y="45752"/>
                  </a:lnTo>
                  <a:lnTo>
                    <a:pt x="249946" y="45986"/>
                  </a:lnTo>
                  <a:lnTo>
                    <a:pt x="250176" y="46213"/>
                  </a:lnTo>
                  <a:lnTo>
                    <a:pt x="250413" y="46433"/>
                  </a:lnTo>
                  <a:lnTo>
                    <a:pt x="250642" y="46653"/>
                  </a:lnTo>
                  <a:lnTo>
                    <a:pt x="250887" y="46873"/>
                  </a:lnTo>
                  <a:lnTo>
                    <a:pt x="251124" y="47087"/>
                  </a:lnTo>
                  <a:lnTo>
                    <a:pt x="251369" y="47300"/>
                  </a:lnTo>
                  <a:lnTo>
                    <a:pt x="251622" y="47507"/>
                  </a:lnTo>
                  <a:lnTo>
                    <a:pt x="251874" y="47708"/>
                  </a:lnTo>
                  <a:lnTo>
                    <a:pt x="252127" y="47914"/>
                  </a:lnTo>
                  <a:lnTo>
                    <a:pt x="252388" y="48108"/>
                  </a:lnTo>
                  <a:lnTo>
                    <a:pt x="252649" y="48302"/>
                  </a:lnTo>
                  <a:lnTo>
                    <a:pt x="252917" y="48495"/>
                  </a:lnTo>
                  <a:lnTo>
                    <a:pt x="253186" y="48682"/>
                  </a:lnTo>
                  <a:lnTo>
                    <a:pt x="253455" y="48869"/>
                  </a:lnTo>
                  <a:lnTo>
                    <a:pt x="253731" y="49042"/>
                  </a:lnTo>
                  <a:lnTo>
                    <a:pt x="254008" y="49223"/>
                  </a:lnTo>
                  <a:lnTo>
                    <a:pt x="254284" y="49396"/>
                  </a:lnTo>
                  <a:lnTo>
                    <a:pt x="254569" y="49563"/>
                  </a:lnTo>
                  <a:lnTo>
                    <a:pt x="254853" y="49723"/>
                  </a:lnTo>
                  <a:lnTo>
                    <a:pt x="255146" y="49883"/>
                  </a:lnTo>
                  <a:lnTo>
                    <a:pt x="255430" y="50037"/>
                  </a:lnTo>
                  <a:lnTo>
                    <a:pt x="255723" y="50190"/>
                  </a:lnTo>
                  <a:lnTo>
                    <a:pt x="256015" y="50331"/>
                  </a:lnTo>
                  <a:lnTo>
                    <a:pt x="256315" y="50477"/>
                  </a:lnTo>
                  <a:lnTo>
                    <a:pt x="256607" y="50611"/>
                  </a:lnTo>
                  <a:lnTo>
                    <a:pt x="256908" y="50744"/>
                  </a:lnTo>
                  <a:lnTo>
                    <a:pt x="257216" y="50871"/>
                  </a:lnTo>
                  <a:lnTo>
                    <a:pt x="257477" y="50978"/>
                  </a:lnTo>
                  <a:lnTo>
                    <a:pt x="257745" y="51078"/>
                  </a:lnTo>
                  <a:lnTo>
                    <a:pt x="258022" y="51171"/>
                  </a:lnTo>
                  <a:lnTo>
                    <a:pt x="258298" y="51278"/>
                  </a:lnTo>
                  <a:lnTo>
                    <a:pt x="258014" y="51645"/>
                  </a:lnTo>
                  <a:lnTo>
                    <a:pt x="257730" y="52012"/>
                  </a:lnTo>
                  <a:lnTo>
                    <a:pt x="257437" y="52373"/>
                  </a:lnTo>
                  <a:lnTo>
                    <a:pt x="257137" y="52733"/>
                  </a:lnTo>
                  <a:lnTo>
                    <a:pt x="256829" y="53087"/>
                  </a:lnTo>
                  <a:lnTo>
                    <a:pt x="256513" y="53441"/>
                  </a:lnTo>
                  <a:lnTo>
                    <a:pt x="256197" y="53788"/>
                  </a:lnTo>
                  <a:lnTo>
                    <a:pt x="255873" y="54141"/>
                  </a:lnTo>
                  <a:lnTo>
                    <a:pt x="255549" y="54482"/>
                  </a:lnTo>
                  <a:lnTo>
                    <a:pt x="255217" y="54822"/>
                  </a:lnTo>
                  <a:lnTo>
                    <a:pt x="254877" y="55163"/>
                  </a:lnTo>
                  <a:lnTo>
                    <a:pt x="254529" y="55496"/>
                  </a:lnTo>
                  <a:lnTo>
                    <a:pt x="254182" y="55830"/>
                  </a:lnTo>
                  <a:lnTo>
                    <a:pt x="253834" y="56164"/>
                  </a:lnTo>
                  <a:lnTo>
                    <a:pt x="253478" y="56491"/>
                  </a:lnTo>
                  <a:lnTo>
                    <a:pt x="253123" y="56811"/>
                  </a:lnTo>
                  <a:lnTo>
                    <a:pt x="252593" y="56511"/>
                  </a:lnTo>
                  <a:lnTo>
                    <a:pt x="252056" y="56210"/>
                  </a:lnTo>
                  <a:lnTo>
                    <a:pt x="251519" y="55923"/>
                  </a:lnTo>
                  <a:lnTo>
                    <a:pt x="250974" y="55637"/>
                  </a:lnTo>
                  <a:lnTo>
                    <a:pt x="249891" y="55063"/>
                  </a:lnTo>
                  <a:lnTo>
                    <a:pt x="249354" y="54782"/>
                  </a:lnTo>
                  <a:lnTo>
                    <a:pt x="248824" y="54495"/>
                  </a:lnTo>
                  <a:lnTo>
                    <a:pt x="247663" y="53854"/>
                  </a:lnTo>
                  <a:lnTo>
                    <a:pt x="246493" y="53220"/>
                  </a:lnTo>
                  <a:lnTo>
                    <a:pt x="245316" y="52593"/>
                  </a:lnTo>
                  <a:lnTo>
                    <a:pt x="244139" y="51972"/>
                  </a:lnTo>
                  <a:lnTo>
                    <a:pt x="244534" y="51579"/>
                  </a:lnTo>
                  <a:lnTo>
                    <a:pt x="244921" y="51171"/>
                  </a:lnTo>
                  <a:lnTo>
                    <a:pt x="245292" y="50764"/>
                  </a:lnTo>
                  <a:lnTo>
                    <a:pt x="245656" y="50351"/>
                  </a:lnTo>
                  <a:lnTo>
                    <a:pt x="246003" y="49923"/>
                  </a:lnTo>
                  <a:lnTo>
                    <a:pt x="246335" y="49496"/>
                  </a:lnTo>
                  <a:lnTo>
                    <a:pt x="246659" y="49062"/>
                  </a:lnTo>
                  <a:lnTo>
                    <a:pt x="246967" y="48615"/>
                  </a:lnTo>
                  <a:lnTo>
                    <a:pt x="247260" y="48168"/>
                  </a:lnTo>
                  <a:lnTo>
                    <a:pt x="247536" y="47708"/>
                  </a:lnTo>
                  <a:lnTo>
                    <a:pt x="247805" y="47247"/>
                  </a:lnTo>
                  <a:lnTo>
                    <a:pt x="248050" y="46773"/>
                  </a:lnTo>
                  <a:lnTo>
                    <a:pt x="248279" y="46293"/>
                  </a:lnTo>
                  <a:lnTo>
                    <a:pt x="248390" y="46052"/>
                  </a:lnTo>
                  <a:lnTo>
                    <a:pt x="248492" y="45805"/>
                  </a:lnTo>
                  <a:lnTo>
                    <a:pt x="248595" y="45565"/>
                  </a:lnTo>
                  <a:lnTo>
                    <a:pt x="248690" y="45312"/>
                  </a:lnTo>
                  <a:lnTo>
                    <a:pt x="248785" y="45065"/>
                  </a:lnTo>
                  <a:lnTo>
                    <a:pt x="248872" y="44811"/>
                  </a:lnTo>
                  <a:close/>
                  <a:moveTo>
                    <a:pt x="242677" y="53301"/>
                  </a:moveTo>
                  <a:lnTo>
                    <a:pt x="243688" y="53981"/>
                  </a:lnTo>
                  <a:lnTo>
                    <a:pt x="244700" y="54649"/>
                  </a:lnTo>
                  <a:lnTo>
                    <a:pt x="245719" y="55309"/>
                  </a:lnTo>
                  <a:lnTo>
                    <a:pt x="246746" y="55970"/>
                  </a:lnTo>
                  <a:lnTo>
                    <a:pt x="247252" y="56304"/>
                  </a:lnTo>
                  <a:lnTo>
                    <a:pt x="247758" y="56638"/>
                  </a:lnTo>
                  <a:lnTo>
                    <a:pt x="248777" y="57332"/>
                  </a:lnTo>
                  <a:lnTo>
                    <a:pt x="249291" y="57679"/>
                  </a:lnTo>
                  <a:lnTo>
                    <a:pt x="249812" y="58026"/>
                  </a:lnTo>
                  <a:lnTo>
                    <a:pt x="250334" y="58360"/>
                  </a:lnTo>
                  <a:lnTo>
                    <a:pt x="250863" y="58680"/>
                  </a:lnTo>
                  <a:lnTo>
                    <a:pt x="250247" y="59154"/>
                  </a:lnTo>
                  <a:lnTo>
                    <a:pt x="249622" y="59621"/>
                  </a:lnTo>
                  <a:lnTo>
                    <a:pt x="248990" y="60082"/>
                  </a:lnTo>
                  <a:lnTo>
                    <a:pt x="248342" y="60529"/>
                  </a:lnTo>
                  <a:lnTo>
                    <a:pt x="247686" y="60969"/>
                  </a:lnTo>
                  <a:lnTo>
                    <a:pt x="247023" y="61410"/>
                  </a:lnTo>
                  <a:lnTo>
                    <a:pt x="246351" y="61837"/>
                  </a:lnTo>
                  <a:lnTo>
                    <a:pt x="245672" y="62257"/>
                  </a:lnTo>
                  <a:lnTo>
                    <a:pt x="244984" y="62664"/>
                  </a:lnTo>
                  <a:lnTo>
                    <a:pt x="244281" y="63072"/>
                  </a:lnTo>
                  <a:lnTo>
                    <a:pt x="243578" y="63465"/>
                  </a:lnTo>
                  <a:lnTo>
                    <a:pt x="242859" y="63859"/>
                  </a:lnTo>
                  <a:lnTo>
                    <a:pt x="242140" y="64240"/>
                  </a:lnTo>
                  <a:lnTo>
                    <a:pt x="241413" y="64613"/>
                  </a:lnTo>
                  <a:lnTo>
                    <a:pt x="240678" y="64980"/>
                  </a:lnTo>
                  <a:lnTo>
                    <a:pt x="239935" y="65334"/>
                  </a:lnTo>
                  <a:lnTo>
                    <a:pt x="239753" y="65067"/>
                  </a:lnTo>
                  <a:lnTo>
                    <a:pt x="239564" y="64794"/>
                  </a:lnTo>
                  <a:lnTo>
                    <a:pt x="239358" y="64533"/>
                  </a:lnTo>
                  <a:lnTo>
                    <a:pt x="239137" y="64266"/>
                  </a:lnTo>
                  <a:lnTo>
                    <a:pt x="238908" y="64013"/>
                  </a:lnTo>
                  <a:lnTo>
                    <a:pt x="238663" y="63752"/>
                  </a:lnTo>
                  <a:lnTo>
                    <a:pt x="238410" y="63505"/>
                  </a:lnTo>
                  <a:lnTo>
                    <a:pt x="238149" y="63252"/>
                  </a:lnTo>
                  <a:lnTo>
                    <a:pt x="237888" y="63012"/>
                  </a:lnTo>
                  <a:lnTo>
                    <a:pt x="237628" y="62771"/>
                  </a:lnTo>
                  <a:lnTo>
                    <a:pt x="237090" y="62297"/>
                  </a:lnTo>
                  <a:lnTo>
                    <a:pt x="236063" y="61410"/>
                  </a:lnTo>
                  <a:lnTo>
                    <a:pt x="235320" y="60769"/>
                  </a:lnTo>
                  <a:lnTo>
                    <a:pt x="234941" y="60449"/>
                  </a:lnTo>
                  <a:lnTo>
                    <a:pt x="234562" y="60128"/>
                  </a:lnTo>
                  <a:lnTo>
                    <a:pt x="234175" y="59815"/>
                  </a:lnTo>
                  <a:lnTo>
                    <a:pt x="233787" y="59508"/>
                  </a:lnTo>
                  <a:lnTo>
                    <a:pt x="233384" y="59207"/>
                  </a:lnTo>
                  <a:lnTo>
                    <a:pt x="232981" y="58907"/>
                  </a:lnTo>
                  <a:lnTo>
                    <a:pt x="233661" y="58620"/>
                  </a:lnTo>
                  <a:lnTo>
                    <a:pt x="234333" y="58326"/>
                  </a:lnTo>
                  <a:lnTo>
                    <a:pt x="235004" y="58026"/>
                  </a:lnTo>
                  <a:lnTo>
                    <a:pt x="235652" y="57712"/>
                  </a:lnTo>
                  <a:lnTo>
                    <a:pt x="236300" y="57398"/>
                  </a:lnTo>
                  <a:lnTo>
                    <a:pt x="236940" y="57065"/>
                  </a:lnTo>
                  <a:lnTo>
                    <a:pt x="237564" y="56731"/>
                  </a:lnTo>
                  <a:lnTo>
                    <a:pt x="238181" y="56384"/>
                  </a:lnTo>
                  <a:lnTo>
                    <a:pt x="238781" y="56030"/>
                  </a:lnTo>
                  <a:lnTo>
                    <a:pt x="239374" y="55663"/>
                  </a:lnTo>
                  <a:lnTo>
                    <a:pt x="239959" y="55289"/>
                  </a:lnTo>
                  <a:lnTo>
                    <a:pt x="240528" y="54909"/>
                  </a:lnTo>
                  <a:lnTo>
                    <a:pt x="241081" y="54522"/>
                  </a:lnTo>
                  <a:lnTo>
                    <a:pt x="241626" y="54121"/>
                  </a:lnTo>
                  <a:lnTo>
                    <a:pt x="242155" y="53714"/>
                  </a:lnTo>
                  <a:lnTo>
                    <a:pt x="242677" y="53301"/>
                  </a:lnTo>
                  <a:close/>
                  <a:moveTo>
                    <a:pt x="47063" y="57692"/>
                  </a:moveTo>
                  <a:lnTo>
                    <a:pt x="47055" y="58827"/>
                  </a:lnTo>
                  <a:lnTo>
                    <a:pt x="47047" y="59955"/>
                  </a:lnTo>
                  <a:lnTo>
                    <a:pt x="47039" y="62217"/>
                  </a:lnTo>
                  <a:lnTo>
                    <a:pt x="46968" y="62117"/>
                  </a:lnTo>
                  <a:lnTo>
                    <a:pt x="46889" y="62030"/>
                  </a:lnTo>
                  <a:lnTo>
                    <a:pt x="46802" y="61944"/>
                  </a:lnTo>
                  <a:lnTo>
                    <a:pt x="46707" y="61864"/>
                  </a:lnTo>
                  <a:lnTo>
                    <a:pt x="46597" y="61797"/>
                  </a:lnTo>
                  <a:lnTo>
                    <a:pt x="46486" y="61730"/>
                  </a:lnTo>
                  <a:lnTo>
                    <a:pt x="46367" y="61677"/>
                  </a:lnTo>
                  <a:lnTo>
                    <a:pt x="46241" y="61630"/>
                  </a:lnTo>
                  <a:lnTo>
                    <a:pt x="46107" y="61597"/>
                  </a:lnTo>
                  <a:lnTo>
                    <a:pt x="45972" y="61570"/>
                  </a:lnTo>
                  <a:lnTo>
                    <a:pt x="45830" y="61557"/>
                  </a:lnTo>
                  <a:lnTo>
                    <a:pt x="45688" y="61557"/>
                  </a:lnTo>
                  <a:lnTo>
                    <a:pt x="45538" y="61570"/>
                  </a:lnTo>
                  <a:lnTo>
                    <a:pt x="45388" y="61597"/>
                  </a:lnTo>
                  <a:lnTo>
                    <a:pt x="45230" y="61637"/>
                  </a:lnTo>
                  <a:lnTo>
                    <a:pt x="45072" y="61690"/>
                  </a:lnTo>
                  <a:lnTo>
                    <a:pt x="44487" y="61937"/>
                  </a:lnTo>
                  <a:lnTo>
                    <a:pt x="43910" y="62191"/>
                  </a:lnTo>
                  <a:lnTo>
                    <a:pt x="43341" y="62451"/>
                  </a:lnTo>
                  <a:lnTo>
                    <a:pt x="42772" y="62718"/>
                  </a:lnTo>
                  <a:lnTo>
                    <a:pt x="42203" y="62991"/>
                  </a:lnTo>
                  <a:lnTo>
                    <a:pt x="41650" y="63265"/>
                  </a:lnTo>
                  <a:lnTo>
                    <a:pt x="41089" y="63545"/>
                  </a:lnTo>
                  <a:lnTo>
                    <a:pt x="40544" y="63832"/>
                  </a:lnTo>
                  <a:lnTo>
                    <a:pt x="39999" y="64126"/>
                  </a:lnTo>
                  <a:lnTo>
                    <a:pt x="39453" y="64426"/>
                  </a:lnTo>
                  <a:lnTo>
                    <a:pt x="38924" y="64727"/>
                  </a:lnTo>
                  <a:lnTo>
                    <a:pt x="38387" y="65040"/>
                  </a:lnTo>
                  <a:lnTo>
                    <a:pt x="37865" y="65354"/>
                  </a:lnTo>
                  <a:lnTo>
                    <a:pt x="37344" y="65675"/>
                  </a:lnTo>
                  <a:lnTo>
                    <a:pt x="36822" y="65995"/>
                  </a:lnTo>
                  <a:lnTo>
                    <a:pt x="36309" y="66329"/>
                  </a:lnTo>
                  <a:lnTo>
                    <a:pt x="35977" y="66102"/>
                  </a:lnTo>
                  <a:lnTo>
                    <a:pt x="35637" y="65881"/>
                  </a:lnTo>
                  <a:lnTo>
                    <a:pt x="35281" y="65675"/>
                  </a:lnTo>
                  <a:lnTo>
                    <a:pt x="34926" y="65468"/>
                  </a:lnTo>
                  <a:lnTo>
                    <a:pt x="34199" y="65067"/>
                  </a:lnTo>
                  <a:lnTo>
                    <a:pt x="33843" y="64867"/>
                  </a:lnTo>
                  <a:lnTo>
                    <a:pt x="33503" y="64660"/>
                  </a:lnTo>
                  <a:lnTo>
                    <a:pt x="30714" y="63038"/>
                  </a:lnTo>
                  <a:lnTo>
                    <a:pt x="31172" y="62791"/>
                  </a:lnTo>
                  <a:lnTo>
                    <a:pt x="31639" y="62558"/>
                  </a:lnTo>
                  <a:lnTo>
                    <a:pt x="32105" y="62324"/>
                  </a:lnTo>
                  <a:lnTo>
                    <a:pt x="32571" y="62090"/>
                  </a:lnTo>
                  <a:lnTo>
                    <a:pt x="33045" y="61870"/>
                  </a:lnTo>
                  <a:lnTo>
                    <a:pt x="33527" y="61650"/>
                  </a:lnTo>
                  <a:lnTo>
                    <a:pt x="34009" y="61436"/>
                  </a:lnTo>
                  <a:lnTo>
                    <a:pt x="34491" y="61223"/>
                  </a:lnTo>
                  <a:lnTo>
                    <a:pt x="34981" y="61016"/>
                  </a:lnTo>
                  <a:lnTo>
                    <a:pt x="35471" y="60816"/>
                  </a:lnTo>
                  <a:lnTo>
                    <a:pt x="35961" y="60622"/>
                  </a:lnTo>
                  <a:lnTo>
                    <a:pt x="36459" y="60435"/>
                  </a:lnTo>
                  <a:lnTo>
                    <a:pt x="36964" y="60248"/>
                  </a:lnTo>
                  <a:lnTo>
                    <a:pt x="37462" y="60068"/>
                  </a:lnTo>
                  <a:lnTo>
                    <a:pt x="37968" y="59888"/>
                  </a:lnTo>
                  <a:lnTo>
                    <a:pt x="38482" y="59721"/>
                  </a:lnTo>
                  <a:lnTo>
                    <a:pt x="38995" y="59554"/>
                  </a:lnTo>
                  <a:lnTo>
                    <a:pt x="39509" y="59394"/>
                  </a:lnTo>
                  <a:lnTo>
                    <a:pt x="40030" y="59241"/>
                  </a:lnTo>
                  <a:lnTo>
                    <a:pt x="40552" y="59087"/>
                  </a:lnTo>
                  <a:lnTo>
                    <a:pt x="41081" y="58940"/>
                  </a:lnTo>
                  <a:lnTo>
                    <a:pt x="41611" y="58800"/>
                  </a:lnTo>
                  <a:lnTo>
                    <a:pt x="42140" y="58667"/>
                  </a:lnTo>
                  <a:lnTo>
                    <a:pt x="42677" y="58540"/>
                  </a:lnTo>
                  <a:lnTo>
                    <a:pt x="43215" y="58413"/>
                  </a:lnTo>
                  <a:lnTo>
                    <a:pt x="43760" y="58293"/>
                  </a:lnTo>
                  <a:lnTo>
                    <a:pt x="44297" y="58179"/>
                  </a:lnTo>
                  <a:lnTo>
                    <a:pt x="44850" y="58073"/>
                  </a:lnTo>
                  <a:lnTo>
                    <a:pt x="45396" y="57966"/>
                  </a:lnTo>
                  <a:lnTo>
                    <a:pt x="45949" y="57872"/>
                  </a:lnTo>
                  <a:lnTo>
                    <a:pt x="46510" y="57779"/>
                  </a:lnTo>
                  <a:lnTo>
                    <a:pt x="47063" y="57692"/>
                  </a:lnTo>
                  <a:close/>
                  <a:moveTo>
                    <a:pt x="230706" y="59788"/>
                  </a:moveTo>
                  <a:lnTo>
                    <a:pt x="231132" y="60188"/>
                  </a:lnTo>
                  <a:lnTo>
                    <a:pt x="231567" y="60589"/>
                  </a:lnTo>
                  <a:lnTo>
                    <a:pt x="232444" y="61383"/>
                  </a:lnTo>
                  <a:lnTo>
                    <a:pt x="233321" y="62184"/>
                  </a:lnTo>
                  <a:lnTo>
                    <a:pt x="233748" y="62591"/>
                  </a:lnTo>
                  <a:lnTo>
                    <a:pt x="234175" y="62998"/>
                  </a:lnTo>
                  <a:lnTo>
                    <a:pt x="234380" y="63205"/>
                  </a:lnTo>
                  <a:lnTo>
                    <a:pt x="234578" y="63419"/>
                  </a:lnTo>
                  <a:lnTo>
                    <a:pt x="234973" y="63852"/>
                  </a:lnTo>
                  <a:lnTo>
                    <a:pt x="235360" y="64293"/>
                  </a:lnTo>
                  <a:lnTo>
                    <a:pt x="235747" y="64740"/>
                  </a:lnTo>
                  <a:lnTo>
                    <a:pt x="236142" y="65187"/>
                  </a:lnTo>
                  <a:lnTo>
                    <a:pt x="236545" y="65628"/>
                  </a:lnTo>
                  <a:lnTo>
                    <a:pt x="236751" y="65841"/>
                  </a:lnTo>
                  <a:lnTo>
                    <a:pt x="236956" y="66055"/>
                  </a:lnTo>
                  <a:lnTo>
                    <a:pt x="237169" y="66255"/>
                  </a:lnTo>
                  <a:lnTo>
                    <a:pt x="237391" y="66455"/>
                  </a:lnTo>
                  <a:lnTo>
                    <a:pt x="236450" y="66842"/>
                  </a:lnTo>
                  <a:lnTo>
                    <a:pt x="235502" y="67216"/>
                  </a:lnTo>
                  <a:lnTo>
                    <a:pt x="234546" y="67583"/>
                  </a:lnTo>
                  <a:lnTo>
                    <a:pt x="233590" y="67930"/>
                  </a:lnTo>
                  <a:lnTo>
                    <a:pt x="232618" y="68271"/>
                  </a:lnTo>
                  <a:lnTo>
                    <a:pt x="231646" y="68598"/>
                  </a:lnTo>
                  <a:lnTo>
                    <a:pt x="230666" y="68912"/>
                  </a:lnTo>
                  <a:lnTo>
                    <a:pt x="229679" y="69212"/>
                  </a:lnTo>
                  <a:lnTo>
                    <a:pt x="228691" y="69499"/>
                  </a:lnTo>
                  <a:lnTo>
                    <a:pt x="227695" y="69772"/>
                  </a:lnTo>
                  <a:lnTo>
                    <a:pt x="226692" y="70033"/>
                  </a:lnTo>
                  <a:lnTo>
                    <a:pt x="225688" y="70286"/>
                  </a:lnTo>
                  <a:lnTo>
                    <a:pt x="224685" y="70520"/>
                  </a:lnTo>
                  <a:lnTo>
                    <a:pt x="223673" y="70740"/>
                  </a:lnTo>
                  <a:lnTo>
                    <a:pt x="222662" y="70954"/>
                  </a:lnTo>
                  <a:lnTo>
                    <a:pt x="221650" y="71147"/>
                  </a:lnTo>
                  <a:lnTo>
                    <a:pt x="221524" y="70880"/>
                  </a:lnTo>
                  <a:lnTo>
                    <a:pt x="221398" y="70620"/>
                  </a:lnTo>
                  <a:lnTo>
                    <a:pt x="221113" y="70093"/>
                  </a:lnTo>
                  <a:lnTo>
                    <a:pt x="220821" y="69566"/>
                  </a:lnTo>
                  <a:lnTo>
                    <a:pt x="220521" y="69045"/>
                  </a:lnTo>
                  <a:lnTo>
                    <a:pt x="219912" y="68017"/>
                  </a:lnTo>
                  <a:lnTo>
                    <a:pt x="219604" y="67503"/>
                  </a:lnTo>
                  <a:lnTo>
                    <a:pt x="219312" y="67003"/>
                  </a:lnTo>
                  <a:lnTo>
                    <a:pt x="218727" y="65988"/>
                  </a:lnTo>
                  <a:lnTo>
                    <a:pt x="218126" y="64980"/>
                  </a:lnTo>
                  <a:lnTo>
                    <a:pt x="217526" y="63979"/>
                  </a:lnTo>
                  <a:lnTo>
                    <a:pt x="216917" y="62978"/>
                  </a:lnTo>
                  <a:lnTo>
                    <a:pt x="217787" y="62871"/>
                  </a:lnTo>
                  <a:lnTo>
                    <a:pt x="218656" y="62745"/>
                  </a:lnTo>
                  <a:lnTo>
                    <a:pt x="219533" y="62611"/>
                  </a:lnTo>
                  <a:lnTo>
                    <a:pt x="220402" y="62464"/>
                  </a:lnTo>
                  <a:lnTo>
                    <a:pt x="221271" y="62311"/>
                  </a:lnTo>
                  <a:lnTo>
                    <a:pt x="222148" y="62137"/>
                  </a:lnTo>
                  <a:lnTo>
                    <a:pt x="223017" y="61957"/>
                  </a:lnTo>
                  <a:lnTo>
                    <a:pt x="223887" y="61763"/>
                  </a:lnTo>
                  <a:lnTo>
                    <a:pt x="224756" y="61557"/>
                  </a:lnTo>
                  <a:lnTo>
                    <a:pt x="225617" y="61336"/>
                  </a:lnTo>
                  <a:lnTo>
                    <a:pt x="226478" y="61109"/>
                  </a:lnTo>
                  <a:lnTo>
                    <a:pt x="227332" y="60869"/>
                  </a:lnTo>
                  <a:lnTo>
                    <a:pt x="228185" y="60615"/>
                  </a:lnTo>
                  <a:lnTo>
                    <a:pt x="229031" y="60348"/>
                  </a:lnTo>
                  <a:lnTo>
                    <a:pt x="229868" y="60075"/>
                  </a:lnTo>
                  <a:lnTo>
                    <a:pt x="230706" y="59788"/>
                  </a:lnTo>
                  <a:close/>
                  <a:moveTo>
                    <a:pt x="203532" y="63038"/>
                  </a:moveTo>
                  <a:lnTo>
                    <a:pt x="203603" y="63072"/>
                  </a:lnTo>
                  <a:lnTo>
                    <a:pt x="203674" y="63098"/>
                  </a:lnTo>
                  <a:lnTo>
                    <a:pt x="203824" y="63152"/>
                  </a:lnTo>
                  <a:lnTo>
                    <a:pt x="203982" y="63192"/>
                  </a:lnTo>
                  <a:lnTo>
                    <a:pt x="204148" y="63225"/>
                  </a:lnTo>
                  <a:lnTo>
                    <a:pt x="204741" y="63278"/>
                  </a:lnTo>
                  <a:lnTo>
                    <a:pt x="205349" y="63325"/>
                  </a:lnTo>
                  <a:lnTo>
                    <a:pt x="205958" y="63372"/>
                  </a:lnTo>
                  <a:lnTo>
                    <a:pt x="206582" y="63405"/>
                  </a:lnTo>
                  <a:lnTo>
                    <a:pt x="207206" y="63432"/>
                  </a:lnTo>
                  <a:lnTo>
                    <a:pt x="207838" y="63445"/>
                  </a:lnTo>
                  <a:lnTo>
                    <a:pt x="208486" y="63459"/>
                  </a:lnTo>
                  <a:lnTo>
                    <a:pt x="209134" y="63465"/>
                  </a:lnTo>
                  <a:lnTo>
                    <a:pt x="209790" y="63459"/>
                  </a:lnTo>
                  <a:lnTo>
                    <a:pt x="210454" y="63445"/>
                  </a:lnTo>
                  <a:lnTo>
                    <a:pt x="211125" y="63432"/>
                  </a:lnTo>
                  <a:lnTo>
                    <a:pt x="211797" y="63405"/>
                  </a:lnTo>
                  <a:lnTo>
                    <a:pt x="212477" y="63372"/>
                  </a:lnTo>
                  <a:lnTo>
                    <a:pt x="213164" y="63325"/>
                  </a:lnTo>
                  <a:lnTo>
                    <a:pt x="213859" y="63278"/>
                  </a:lnTo>
                  <a:lnTo>
                    <a:pt x="214555" y="63225"/>
                  </a:lnTo>
                  <a:lnTo>
                    <a:pt x="214815" y="63812"/>
                  </a:lnTo>
                  <a:lnTo>
                    <a:pt x="215092" y="64400"/>
                  </a:lnTo>
                  <a:lnTo>
                    <a:pt x="215653" y="65568"/>
                  </a:lnTo>
                  <a:lnTo>
                    <a:pt x="216783" y="67897"/>
                  </a:lnTo>
                  <a:lnTo>
                    <a:pt x="217020" y="68364"/>
                  </a:lnTo>
                  <a:lnTo>
                    <a:pt x="217241" y="68831"/>
                  </a:lnTo>
                  <a:lnTo>
                    <a:pt x="217700" y="69786"/>
                  </a:lnTo>
                  <a:lnTo>
                    <a:pt x="217937" y="70260"/>
                  </a:lnTo>
                  <a:lnTo>
                    <a:pt x="218174" y="70734"/>
                  </a:lnTo>
                  <a:lnTo>
                    <a:pt x="218411" y="71207"/>
                  </a:lnTo>
                  <a:lnTo>
                    <a:pt x="218664" y="71675"/>
                  </a:lnTo>
                  <a:lnTo>
                    <a:pt x="217700" y="71808"/>
                  </a:lnTo>
                  <a:lnTo>
                    <a:pt x="216736" y="71935"/>
                  </a:lnTo>
                  <a:lnTo>
                    <a:pt x="215772" y="72048"/>
                  </a:lnTo>
                  <a:lnTo>
                    <a:pt x="214808" y="72148"/>
                  </a:lnTo>
                  <a:lnTo>
                    <a:pt x="213844" y="72235"/>
                  </a:lnTo>
                  <a:lnTo>
                    <a:pt x="212880" y="72309"/>
                  </a:lnTo>
                  <a:lnTo>
                    <a:pt x="211923" y="72375"/>
                  </a:lnTo>
                  <a:lnTo>
                    <a:pt x="210967" y="72422"/>
                  </a:lnTo>
                  <a:lnTo>
                    <a:pt x="210011" y="72456"/>
                  </a:lnTo>
                  <a:lnTo>
                    <a:pt x="209063" y="72482"/>
                  </a:lnTo>
                  <a:lnTo>
                    <a:pt x="208123" y="72496"/>
                  </a:lnTo>
                  <a:lnTo>
                    <a:pt x="207175" y="72489"/>
                  </a:lnTo>
                  <a:lnTo>
                    <a:pt x="206242" y="72476"/>
                  </a:lnTo>
                  <a:lnTo>
                    <a:pt x="205310" y="72442"/>
                  </a:lnTo>
                  <a:lnTo>
                    <a:pt x="204385" y="72402"/>
                  </a:lnTo>
                  <a:lnTo>
                    <a:pt x="203469" y="72342"/>
                  </a:lnTo>
                  <a:lnTo>
                    <a:pt x="203413" y="71081"/>
                  </a:lnTo>
                  <a:lnTo>
                    <a:pt x="203382" y="69833"/>
                  </a:lnTo>
                  <a:lnTo>
                    <a:pt x="203366" y="69225"/>
                  </a:lnTo>
                  <a:lnTo>
                    <a:pt x="203366" y="68631"/>
                  </a:lnTo>
                  <a:lnTo>
                    <a:pt x="203366" y="68044"/>
                  </a:lnTo>
                  <a:lnTo>
                    <a:pt x="203374" y="67470"/>
                  </a:lnTo>
                  <a:lnTo>
                    <a:pt x="203413" y="66362"/>
                  </a:lnTo>
                  <a:lnTo>
                    <a:pt x="203453" y="65254"/>
                  </a:lnTo>
                  <a:lnTo>
                    <a:pt x="203492" y="64146"/>
                  </a:lnTo>
                  <a:lnTo>
                    <a:pt x="203532" y="63038"/>
                  </a:lnTo>
                  <a:close/>
                  <a:moveTo>
                    <a:pt x="28873" y="64066"/>
                  </a:moveTo>
                  <a:lnTo>
                    <a:pt x="30438" y="65187"/>
                  </a:lnTo>
                  <a:lnTo>
                    <a:pt x="31228" y="65741"/>
                  </a:lnTo>
                  <a:lnTo>
                    <a:pt x="32018" y="66289"/>
                  </a:lnTo>
                  <a:lnTo>
                    <a:pt x="32279" y="66475"/>
                  </a:lnTo>
                  <a:lnTo>
                    <a:pt x="32532" y="66662"/>
                  </a:lnTo>
                  <a:lnTo>
                    <a:pt x="33053" y="67056"/>
                  </a:lnTo>
                  <a:lnTo>
                    <a:pt x="33583" y="67443"/>
                  </a:lnTo>
                  <a:lnTo>
                    <a:pt x="33851" y="67637"/>
                  </a:lnTo>
                  <a:lnTo>
                    <a:pt x="34120" y="67824"/>
                  </a:lnTo>
                  <a:lnTo>
                    <a:pt x="33353" y="68384"/>
                  </a:lnTo>
                  <a:lnTo>
                    <a:pt x="32603" y="68958"/>
                  </a:lnTo>
                  <a:lnTo>
                    <a:pt x="31860" y="69546"/>
                  </a:lnTo>
                  <a:lnTo>
                    <a:pt x="31133" y="70140"/>
                  </a:lnTo>
                  <a:lnTo>
                    <a:pt x="30422" y="70747"/>
                  </a:lnTo>
                  <a:lnTo>
                    <a:pt x="29719" y="71361"/>
                  </a:lnTo>
                  <a:lnTo>
                    <a:pt x="29031" y="71988"/>
                  </a:lnTo>
                  <a:lnTo>
                    <a:pt x="28359" y="72629"/>
                  </a:lnTo>
                  <a:lnTo>
                    <a:pt x="27696" y="73276"/>
                  </a:lnTo>
                  <a:lnTo>
                    <a:pt x="27048" y="73931"/>
                  </a:lnTo>
                  <a:lnTo>
                    <a:pt x="26416" y="74598"/>
                  </a:lnTo>
                  <a:lnTo>
                    <a:pt x="25791" y="75272"/>
                  </a:lnTo>
                  <a:lnTo>
                    <a:pt x="25191" y="75959"/>
                  </a:lnTo>
                  <a:lnTo>
                    <a:pt x="24598" y="76654"/>
                  </a:lnTo>
                  <a:lnTo>
                    <a:pt x="24021" y="77354"/>
                  </a:lnTo>
                  <a:lnTo>
                    <a:pt x="23453" y="78062"/>
                  </a:lnTo>
                  <a:lnTo>
                    <a:pt x="23223" y="77975"/>
                  </a:lnTo>
                  <a:lnTo>
                    <a:pt x="22978" y="77882"/>
                  </a:lnTo>
                  <a:lnTo>
                    <a:pt x="22741" y="77802"/>
                  </a:lnTo>
                  <a:lnTo>
                    <a:pt x="22496" y="77721"/>
                  </a:lnTo>
                  <a:lnTo>
                    <a:pt x="21999" y="77575"/>
                  </a:lnTo>
                  <a:lnTo>
                    <a:pt x="21501" y="77434"/>
                  </a:lnTo>
                  <a:lnTo>
                    <a:pt x="20489" y="77174"/>
                  </a:lnTo>
                  <a:lnTo>
                    <a:pt x="19984" y="77041"/>
                  </a:lnTo>
                  <a:lnTo>
                    <a:pt x="19494" y="76907"/>
                  </a:lnTo>
                  <a:lnTo>
                    <a:pt x="17566" y="76347"/>
                  </a:lnTo>
                  <a:lnTo>
                    <a:pt x="16594" y="76073"/>
                  </a:lnTo>
                  <a:lnTo>
                    <a:pt x="15622" y="75806"/>
                  </a:lnTo>
                  <a:lnTo>
                    <a:pt x="15954" y="75365"/>
                  </a:lnTo>
                  <a:lnTo>
                    <a:pt x="16294" y="74932"/>
                  </a:lnTo>
                  <a:lnTo>
                    <a:pt x="16641" y="74504"/>
                  </a:lnTo>
                  <a:lnTo>
                    <a:pt x="16989" y="74084"/>
                  </a:lnTo>
                  <a:lnTo>
                    <a:pt x="17352" y="73664"/>
                  </a:lnTo>
                  <a:lnTo>
                    <a:pt x="17708" y="73250"/>
                  </a:lnTo>
                  <a:lnTo>
                    <a:pt x="18079" y="72836"/>
                  </a:lnTo>
                  <a:lnTo>
                    <a:pt x="18451" y="72429"/>
                  </a:lnTo>
                  <a:lnTo>
                    <a:pt x="18830" y="72028"/>
                  </a:lnTo>
                  <a:lnTo>
                    <a:pt x="19209" y="71628"/>
                  </a:lnTo>
                  <a:lnTo>
                    <a:pt x="19604" y="71241"/>
                  </a:lnTo>
                  <a:lnTo>
                    <a:pt x="19992" y="70847"/>
                  </a:lnTo>
                  <a:lnTo>
                    <a:pt x="20395" y="70467"/>
                  </a:lnTo>
                  <a:lnTo>
                    <a:pt x="20798" y="70086"/>
                  </a:lnTo>
                  <a:lnTo>
                    <a:pt x="21201" y="69706"/>
                  </a:lnTo>
                  <a:lnTo>
                    <a:pt x="21619" y="69339"/>
                  </a:lnTo>
                  <a:lnTo>
                    <a:pt x="22038" y="68972"/>
                  </a:lnTo>
                  <a:lnTo>
                    <a:pt x="22457" y="68611"/>
                  </a:lnTo>
                  <a:lnTo>
                    <a:pt x="22892" y="68251"/>
                  </a:lnTo>
                  <a:lnTo>
                    <a:pt x="23318" y="67904"/>
                  </a:lnTo>
                  <a:lnTo>
                    <a:pt x="23761" y="67557"/>
                  </a:lnTo>
                  <a:lnTo>
                    <a:pt x="24203" y="67210"/>
                  </a:lnTo>
                  <a:lnTo>
                    <a:pt x="24646" y="66876"/>
                  </a:lnTo>
                  <a:lnTo>
                    <a:pt x="25096" y="66542"/>
                  </a:lnTo>
                  <a:lnTo>
                    <a:pt x="25554" y="66215"/>
                  </a:lnTo>
                  <a:lnTo>
                    <a:pt x="26021" y="65895"/>
                  </a:lnTo>
                  <a:lnTo>
                    <a:pt x="26479" y="65574"/>
                  </a:lnTo>
                  <a:lnTo>
                    <a:pt x="26953" y="65261"/>
                  </a:lnTo>
                  <a:lnTo>
                    <a:pt x="27427" y="64954"/>
                  </a:lnTo>
                  <a:lnTo>
                    <a:pt x="27909" y="64653"/>
                  </a:lnTo>
                  <a:lnTo>
                    <a:pt x="28391" y="64360"/>
                  </a:lnTo>
                  <a:lnTo>
                    <a:pt x="28873" y="64066"/>
                  </a:lnTo>
                  <a:close/>
                  <a:moveTo>
                    <a:pt x="54111" y="46666"/>
                  </a:moveTo>
                  <a:lnTo>
                    <a:pt x="54348" y="46673"/>
                  </a:lnTo>
                  <a:lnTo>
                    <a:pt x="54822" y="46686"/>
                  </a:lnTo>
                  <a:lnTo>
                    <a:pt x="55304" y="46720"/>
                  </a:lnTo>
                  <a:lnTo>
                    <a:pt x="55794" y="46766"/>
                  </a:lnTo>
                  <a:lnTo>
                    <a:pt x="56284" y="46813"/>
                  </a:lnTo>
                  <a:lnTo>
                    <a:pt x="57264" y="46927"/>
                  </a:lnTo>
                  <a:lnTo>
                    <a:pt x="57209" y="48101"/>
                  </a:lnTo>
                  <a:lnTo>
                    <a:pt x="57161" y="49343"/>
                  </a:lnTo>
                  <a:lnTo>
                    <a:pt x="57122" y="50644"/>
                  </a:lnTo>
                  <a:lnTo>
                    <a:pt x="57090" y="52012"/>
                  </a:lnTo>
                  <a:lnTo>
                    <a:pt x="56885" y="59134"/>
                  </a:lnTo>
                  <a:lnTo>
                    <a:pt x="56663" y="66255"/>
                  </a:lnTo>
                  <a:lnTo>
                    <a:pt x="56229" y="80491"/>
                  </a:lnTo>
                  <a:lnTo>
                    <a:pt x="55360" y="80451"/>
                  </a:lnTo>
                  <a:lnTo>
                    <a:pt x="54506" y="80411"/>
                  </a:lnTo>
                  <a:lnTo>
                    <a:pt x="54072" y="80384"/>
                  </a:lnTo>
                  <a:lnTo>
                    <a:pt x="53645" y="80351"/>
                  </a:lnTo>
                  <a:lnTo>
                    <a:pt x="53218" y="80318"/>
                  </a:lnTo>
                  <a:lnTo>
                    <a:pt x="52799" y="80271"/>
                  </a:lnTo>
                  <a:lnTo>
                    <a:pt x="52420" y="80211"/>
                  </a:lnTo>
                  <a:lnTo>
                    <a:pt x="52057" y="80151"/>
                  </a:lnTo>
                  <a:lnTo>
                    <a:pt x="51338" y="80011"/>
                  </a:lnTo>
                  <a:lnTo>
                    <a:pt x="50990" y="79944"/>
                  </a:lnTo>
                  <a:lnTo>
                    <a:pt x="50816" y="79917"/>
                  </a:lnTo>
                  <a:lnTo>
                    <a:pt x="50634" y="79897"/>
                  </a:lnTo>
                  <a:lnTo>
                    <a:pt x="50461" y="79877"/>
                  </a:lnTo>
                  <a:lnTo>
                    <a:pt x="50279" y="79864"/>
                  </a:lnTo>
                  <a:lnTo>
                    <a:pt x="50097" y="79857"/>
                  </a:lnTo>
                  <a:lnTo>
                    <a:pt x="49923" y="79857"/>
                  </a:lnTo>
                  <a:lnTo>
                    <a:pt x="49923" y="78549"/>
                  </a:lnTo>
                  <a:lnTo>
                    <a:pt x="49915" y="77234"/>
                  </a:lnTo>
                  <a:lnTo>
                    <a:pt x="49899" y="75926"/>
                  </a:lnTo>
                  <a:lnTo>
                    <a:pt x="49884" y="74611"/>
                  </a:lnTo>
                  <a:lnTo>
                    <a:pt x="49844" y="71988"/>
                  </a:lnTo>
                  <a:lnTo>
                    <a:pt x="49797" y="69365"/>
                  </a:lnTo>
                  <a:lnTo>
                    <a:pt x="49757" y="66742"/>
                  </a:lnTo>
                  <a:lnTo>
                    <a:pt x="49749" y="65428"/>
                  </a:lnTo>
                  <a:lnTo>
                    <a:pt x="49734" y="64113"/>
                  </a:lnTo>
                  <a:lnTo>
                    <a:pt x="49734" y="62805"/>
                  </a:lnTo>
                  <a:lnTo>
                    <a:pt x="49734" y="61490"/>
                  </a:lnTo>
                  <a:lnTo>
                    <a:pt x="49741" y="60182"/>
                  </a:lnTo>
                  <a:lnTo>
                    <a:pt x="49765" y="58867"/>
                  </a:lnTo>
                  <a:lnTo>
                    <a:pt x="49765" y="58667"/>
                  </a:lnTo>
                  <a:lnTo>
                    <a:pt x="49757" y="58433"/>
                  </a:lnTo>
                  <a:lnTo>
                    <a:pt x="49734" y="57886"/>
                  </a:lnTo>
                  <a:lnTo>
                    <a:pt x="49686" y="57245"/>
                  </a:lnTo>
                  <a:lnTo>
                    <a:pt x="49639" y="56524"/>
                  </a:lnTo>
                  <a:lnTo>
                    <a:pt x="49583" y="55743"/>
                  </a:lnTo>
                  <a:lnTo>
                    <a:pt x="49528" y="54922"/>
                  </a:lnTo>
                  <a:lnTo>
                    <a:pt x="49481" y="54068"/>
                  </a:lnTo>
                  <a:lnTo>
                    <a:pt x="49449" y="53207"/>
                  </a:lnTo>
                  <a:lnTo>
                    <a:pt x="49441" y="52780"/>
                  </a:lnTo>
                  <a:lnTo>
                    <a:pt x="49433" y="52353"/>
                  </a:lnTo>
                  <a:lnTo>
                    <a:pt x="49433" y="51932"/>
                  </a:lnTo>
                  <a:lnTo>
                    <a:pt x="49433" y="51519"/>
                  </a:lnTo>
                  <a:lnTo>
                    <a:pt x="49449" y="51118"/>
                  </a:lnTo>
                  <a:lnTo>
                    <a:pt x="49473" y="50731"/>
                  </a:lnTo>
                  <a:lnTo>
                    <a:pt x="49496" y="50351"/>
                  </a:lnTo>
                  <a:lnTo>
                    <a:pt x="49536" y="49990"/>
                  </a:lnTo>
                  <a:lnTo>
                    <a:pt x="49583" y="49650"/>
                  </a:lnTo>
                  <a:lnTo>
                    <a:pt x="49639" y="49329"/>
                  </a:lnTo>
                  <a:lnTo>
                    <a:pt x="49702" y="49036"/>
                  </a:lnTo>
                  <a:lnTo>
                    <a:pt x="49781" y="48762"/>
                  </a:lnTo>
                  <a:lnTo>
                    <a:pt x="49828" y="48635"/>
                  </a:lnTo>
                  <a:lnTo>
                    <a:pt x="49876" y="48515"/>
                  </a:lnTo>
                  <a:lnTo>
                    <a:pt x="49923" y="48402"/>
                  </a:lnTo>
                  <a:lnTo>
                    <a:pt x="49978" y="48295"/>
                  </a:lnTo>
                  <a:lnTo>
                    <a:pt x="50034" y="48195"/>
                  </a:lnTo>
                  <a:lnTo>
                    <a:pt x="50097" y="48108"/>
                  </a:lnTo>
                  <a:lnTo>
                    <a:pt x="50160" y="48028"/>
                  </a:lnTo>
                  <a:lnTo>
                    <a:pt x="50231" y="47954"/>
                  </a:lnTo>
                  <a:lnTo>
                    <a:pt x="50397" y="47801"/>
                  </a:lnTo>
                  <a:lnTo>
                    <a:pt x="50563" y="47661"/>
                  </a:lnTo>
                  <a:lnTo>
                    <a:pt x="50737" y="47527"/>
                  </a:lnTo>
                  <a:lnTo>
                    <a:pt x="50919" y="47407"/>
                  </a:lnTo>
                  <a:lnTo>
                    <a:pt x="51108" y="47300"/>
                  </a:lnTo>
                  <a:lnTo>
                    <a:pt x="51298" y="47200"/>
                  </a:lnTo>
                  <a:lnTo>
                    <a:pt x="51488" y="47114"/>
                  </a:lnTo>
                  <a:lnTo>
                    <a:pt x="51693" y="47033"/>
                  </a:lnTo>
                  <a:lnTo>
                    <a:pt x="51891" y="46967"/>
                  </a:lnTo>
                  <a:lnTo>
                    <a:pt x="52096" y="46900"/>
                  </a:lnTo>
                  <a:lnTo>
                    <a:pt x="52309" y="46847"/>
                  </a:lnTo>
                  <a:lnTo>
                    <a:pt x="52523" y="46800"/>
                  </a:lnTo>
                  <a:lnTo>
                    <a:pt x="52744" y="46766"/>
                  </a:lnTo>
                  <a:lnTo>
                    <a:pt x="52965" y="46733"/>
                  </a:lnTo>
                  <a:lnTo>
                    <a:pt x="53187" y="46706"/>
                  </a:lnTo>
                  <a:lnTo>
                    <a:pt x="53416" y="46693"/>
                  </a:lnTo>
                  <a:lnTo>
                    <a:pt x="53645" y="46680"/>
                  </a:lnTo>
                  <a:lnTo>
                    <a:pt x="53874" y="46673"/>
                  </a:lnTo>
                  <a:lnTo>
                    <a:pt x="54111" y="46666"/>
                  </a:lnTo>
                  <a:close/>
                  <a:moveTo>
                    <a:pt x="201209" y="46273"/>
                  </a:moveTo>
                  <a:lnTo>
                    <a:pt x="201106" y="48742"/>
                  </a:lnTo>
                  <a:lnTo>
                    <a:pt x="201011" y="51205"/>
                  </a:lnTo>
                  <a:lnTo>
                    <a:pt x="200924" y="53674"/>
                  </a:lnTo>
                  <a:lnTo>
                    <a:pt x="200837" y="56144"/>
                  </a:lnTo>
                  <a:lnTo>
                    <a:pt x="200679" y="61076"/>
                  </a:lnTo>
                  <a:lnTo>
                    <a:pt x="200521" y="66008"/>
                  </a:lnTo>
                  <a:lnTo>
                    <a:pt x="200513" y="66502"/>
                  </a:lnTo>
                  <a:lnTo>
                    <a:pt x="200521" y="67023"/>
                  </a:lnTo>
                  <a:lnTo>
                    <a:pt x="200537" y="67583"/>
                  </a:lnTo>
                  <a:lnTo>
                    <a:pt x="200561" y="68171"/>
                  </a:lnTo>
                  <a:lnTo>
                    <a:pt x="200624" y="69419"/>
                  </a:lnTo>
                  <a:lnTo>
                    <a:pt x="200687" y="70740"/>
                  </a:lnTo>
                  <a:lnTo>
                    <a:pt x="200719" y="71428"/>
                  </a:lnTo>
                  <a:lnTo>
                    <a:pt x="200743" y="72122"/>
                  </a:lnTo>
                  <a:lnTo>
                    <a:pt x="200758" y="72823"/>
                  </a:lnTo>
                  <a:lnTo>
                    <a:pt x="200766" y="73523"/>
                  </a:lnTo>
                  <a:lnTo>
                    <a:pt x="200766" y="74231"/>
                  </a:lnTo>
                  <a:lnTo>
                    <a:pt x="200743" y="74932"/>
                  </a:lnTo>
                  <a:lnTo>
                    <a:pt x="200711" y="75632"/>
                  </a:lnTo>
                  <a:lnTo>
                    <a:pt x="200687" y="75979"/>
                  </a:lnTo>
                  <a:lnTo>
                    <a:pt x="200656" y="76320"/>
                  </a:lnTo>
                  <a:lnTo>
                    <a:pt x="200616" y="76660"/>
                  </a:lnTo>
                  <a:lnTo>
                    <a:pt x="200577" y="76994"/>
                  </a:lnTo>
                  <a:lnTo>
                    <a:pt x="200537" y="77328"/>
                  </a:lnTo>
                  <a:lnTo>
                    <a:pt x="200482" y="77655"/>
                  </a:lnTo>
                  <a:lnTo>
                    <a:pt x="200419" y="77982"/>
                  </a:lnTo>
                  <a:lnTo>
                    <a:pt x="200355" y="78302"/>
                  </a:lnTo>
                  <a:lnTo>
                    <a:pt x="200284" y="78616"/>
                  </a:lnTo>
                  <a:lnTo>
                    <a:pt x="200205" y="78923"/>
                  </a:lnTo>
                  <a:lnTo>
                    <a:pt x="200118" y="79223"/>
                  </a:lnTo>
                  <a:lnTo>
                    <a:pt x="200024" y="79517"/>
                  </a:lnTo>
                  <a:lnTo>
                    <a:pt x="199921" y="79804"/>
                  </a:lnTo>
                  <a:lnTo>
                    <a:pt x="199810" y="80084"/>
                  </a:lnTo>
                  <a:lnTo>
                    <a:pt x="199692" y="80358"/>
                  </a:lnTo>
                  <a:lnTo>
                    <a:pt x="199565" y="80625"/>
                  </a:lnTo>
                  <a:lnTo>
                    <a:pt x="199423" y="80885"/>
                  </a:lnTo>
                  <a:lnTo>
                    <a:pt x="199281" y="81132"/>
                  </a:lnTo>
                  <a:lnTo>
                    <a:pt x="199123" y="81366"/>
                  </a:lnTo>
                  <a:lnTo>
                    <a:pt x="198957" y="81599"/>
                  </a:lnTo>
                  <a:lnTo>
                    <a:pt x="198775" y="81813"/>
                  </a:lnTo>
                  <a:lnTo>
                    <a:pt x="198585" y="82026"/>
                  </a:lnTo>
                  <a:lnTo>
                    <a:pt x="198388" y="82220"/>
                  </a:lnTo>
                  <a:lnTo>
                    <a:pt x="198182" y="82407"/>
                  </a:lnTo>
                  <a:lnTo>
                    <a:pt x="197961" y="82580"/>
                  </a:lnTo>
                  <a:lnTo>
                    <a:pt x="197724" y="82740"/>
                  </a:lnTo>
                  <a:lnTo>
                    <a:pt x="197606" y="82821"/>
                  </a:lnTo>
                  <a:lnTo>
                    <a:pt x="197479" y="82894"/>
                  </a:lnTo>
                  <a:lnTo>
                    <a:pt x="197353" y="82961"/>
                  </a:lnTo>
                  <a:lnTo>
                    <a:pt x="197226" y="83027"/>
                  </a:lnTo>
                  <a:lnTo>
                    <a:pt x="197092" y="83094"/>
                  </a:lnTo>
                  <a:lnTo>
                    <a:pt x="196958" y="83154"/>
                  </a:lnTo>
                  <a:lnTo>
                    <a:pt x="196815" y="83208"/>
                  </a:lnTo>
                  <a:lnTo>
                    <a:pt x="196673" y="83261"/>
                  </a:lnTo>
                  <a:lnTo>
                    <a:pt x="196523" y="83314"/>
                  </a:lnTo>
                  <a:lnTo>
                    <a:pt x="196381" y="83361"/>
                  </a:lnTo>
                  <a:lnTo>
                    <a:pt x="196223" y="83401"/>
                  </a:lnTo>
                  <a:lnTo>
                    <a:pt x="196073" y="83441"/>
                  </a:lnTo>
                  <a:lnTo>
                    <a:pt x="195907" y="83475"/>
                  </a:lnTo>
                  <a:lnTo>
                    <a:pt x="195749" y="83508"/>
                  </a:lnTo>
                  <a:lnTo>
                    <a:pt x="195583" y="83535"/>
                  </a:lnTo>
                  <a:lnTo>
                    <a:pt x="195409" y="83561"/>
                  </a:lnTo>
                  <a:lnTo>
                    <a:pt x="195638" y="70553"/>
                  </a:lnTo>
                  <a:lnTo>
                    <a:pt x="195749" y="64046"/>
                  </a:lnTo>
                  <a:lnTo>
                    <a:pt x="195875" y="57545"/>
                  </a:lnTo>
                  <a:lnTo>
                    <a:pt x="195891" y="56885"/>
                  </a:lnTo>
                  <a:lnTo>
                    <a:pt x="195923" y="56217"/>
                  </a:lnTo>
                  <a:lnTo>
                    <a:pt x="195962" y="55536"/>
                  </a:lnTo>
                  <a:lnTo>
                    <a:pt x="196009" y="54842"/>
                  </a:lnTo>
                  <a:lnTo>
                    <a:pt x="196104" y="53447"/>
                  </a:lnTo>
                  <a:lnTo>
                    <a:pt x="196207" y="52026"/>
                  </a:lnTo>
                  <a:lnTo>
                    <a:pt x="196254" y="51318"/>
                  </a:lnTo>
                  <a:lnTo>
                    <a:pt x="196294" y="50604"/>
                  </a:lnTo>
                  <a:lnTo>
                    <a:pt x="196326" y="49890"/>
                  </a:lnTo>
                  <a:lnTo>
                    <a:pt x="196341" y="49183"/>
                  </a:lnTo>
                  <a:lnTo>
                    <a:pt x="196349" y="48482"/>
                  </a:lnTo>
                  <a:lnTo>
                    <a:pt x="196341" y="47781"/>
                  </a:lnTo>
                  <a:lnTo>
                    <a:pt x="196318" y="47087"/>
                  </a:lnTo>
                  <a:lnTo>
                    <a:pt x="196294" y="46746"/>
                  </a:lnTo>
                  <a:lnTo>
                    <a:pt x="196270" y="46399"/>
                  </a:lnTo>
                  <a:lnTo>
                    <a:pt x="196879" y="46413"/>
                  </a:lnTo>
                  <a:lnTo>
                    <a:pt x="197487" y="46419"/>
                  </a:lnTo>
                  <a:lnTo>
                    <a:pt x="198103" y="46419"/>
                  </a:lnTo>
                  <a:lnTo>
                    <a:pt x="198728" y="46406"/>
                  </a:lnTo>
                  <a:lnTo>
                    <a:pt x="199344" y="46386"/>
                  </a:lnTo>
                  <a:lnTo>
                    <a:pt x="199968" y="46359"/>
                  </a:lnTo>
                  <a:lnTo>
                    <a:pt x="200592" y="46319"/>
                  </a:lnTo>
                  <a:lnTo>
                    <a:pt x="201209" y="46273"/>
                  </a:lnTo>
                  <a:close/>
                  <a:moveTo>
                    <a:pt x="14429" y="77428"/>
                  </a:moveTo>
                  <a:lnTo>
                    <a:pt x="15345" y="77775"/>
                  </a:lnTo>
                  <a:lnTo>
                    <a:pt x="16262" y="78109"/>
                  </a:lnTo>
                  <a:lnTo>
                    <a:pt x="17194" y="78436"/>
                  </a:lnTo>
                  <a:lnTo>
                    <a:pt x="18119" y="78756"/>
                  </a:lnTo>
                  <a:lnTo>
                    <a:pt x="18585" y="78923"/>
                  </a:lnTo>
                  <a:lnTo>
                    <a:pt x="19059" y="79103"/>
                  </a:lnTo>
                  <a:lnTo>
                    <a:pt x="20000" y="79470"/>
                  </a:lnTo>
                  <a:lnTo>
                    <a:pt x="20474" y="79650"/>
                  </a:lnTo>
                  <a:lnTo>
                    <a:pt x="20956" y="79824"/>
                  </a:lnTo>
                  <a:lnTo>
                    <a:pt x="21438" y="79991"/>
                  </a:lnTo>
                  <a:lnTo>
                    <a:pt x="21683" y="80064"/>
                  </a:lnTo>
                  <a:lnTo>
                    <a:pt x="21928" y="80138"/>
                  </a:lnTo>
                  <a:lnTo>
                    <a:pt x="21659" y="80531"/>
                  </a:lnTo>
                  <a:lnTo>
                    <a:pt x="21390" y="80925"/>
                  </a:lnTo>
                  <a:lnTo>
                    <a:pt x="21129" y="81319"/>
                  </a:lnTo>
                  <a:lnTo>
                    <a:pt x="20877" y="81719"/>
                  </a:lnTo>
                  <a:lnTo>
                    <a:pt x="20624" y="82120"/>
                  </a:lnTo>
                  <a:lnTo>
                    <a:pt x="20371" y="82520"/>
                  </a:lnTo>
                  <a:lnTo>
                    <a:pt x="20126" y="82921"/>
                  </a:lnTo>
                  <a:lnTo>
                    <a:pt x="19889" y="83328"/>
                  </a:lnTo>
                  <a:lnTo>
                    <a:pt x="19652" y="83735"/>
                  </a:lnTo>
                  <a:lnTo>
                    <a:pt x="19423" y="84142"/>
                  </a:lnTo>
                  <a:lnTo>
                    <a:pt x="19194" y="84556"/>
                  </a:lnTo>
                  <a:lnTo>
                    <a:pt x="18972" y="84970"/>
                  </a:lnTo>
                  <a:lnTo>
                    <a:pt x="18751" y="85383"/>
                  </a:lnTo>
                  <a:lnTo>
                    <a:pt x="18538" y="85797"/>
                  </a:lnTo>
                  <a:lnTo>
                    <a:pt x="18332" y="86211"/>
                  </a:lnTo>
                  <a:lnTo>
                    <a:pt x="18127" y="86632"/>
                  </a:lnTo>
                  <a:lnTo>
                    <a:pt x="17921" y="87052"/>
                  </a:lnTo>
                  <a:lnTo>
                    <a:pt x="17724" y="87472"/>
                  </a:lnTo>
                  <a:lnTo>
                    <a:pt x="17534" y="87893"/>
                  </a:lnTo>
                  <a:lnTo>
                    <a:pt x="17352" y="88320"/>
                  </a:lnTo>
                  <a:lnTo>
                    <a:pt x="17163" y="88747"/>
                  </a:lnTo>
                  <a:lnTo>
                    <a:pt x="16989" y="89174"/>
                  </a:lnTo>
                  <a:lnTo>
                    <a:pt x="16815" y="89602"/>
                  </a:lnTo>
                  <a:lnTo>
                    <a:pt x="16649" y="90029"/>
                  </a:lnTo>
                  <a:lnTo>
                    <a:pt x="16483" y="90463"/>
                  </a:lnTo>
                  <a:lnTo>
                    <a:pt x="16325" y="90890"/>
                  </a:lnTo>
                  <a:lnTo>
                    <a:pt x="16167" y="91323"/>
                  </a:lnTo>
                  <a:lnTo>
                    <a:pt x="16017" y="91757"/>
                  </a:lnTo>
                  <a:lnTo>
                    <a:pt x="15875" y="92191"/>
                  </a:lnTo>
                  <a:lnTo>
                    <a:pt x="15733" y="92625"/>
                  </a:lnTo>
                  <a:lnTo>
                    <a:pt x="15598" y="93065"/>
                  </a:lnTo>
                  <a:lnTo>
                    <a:pt x="15464" y="93499"/>
                  </a:lnTo>
                  <a:lnTo>
                    <a:pt x="14998" y="93406"/>
                  </a:lnTo>
                  <a:lnTo>
                    <a:pt x="14524" y="93319"/>
                  </a:lnTo>
                  <a:lnTo>
                    <a:pt x="14050" y="93239"/>
                  </a:lnTo>
                  <a:lnTo>
                    <a:pt x="13568" y="93166"/>
                  </a:lnTo>
                  <a:lnTo>
                    <a:pt x="13086" y="93099"/>
                  </a:lnTo>
                  <a:lnTo>
                    <a:pt x="12604" y="93032"/>
                  </a:lnTo>
                  <a:lnTo>
                    <a:pt x="12114" y="92972"/>
                  </a:lnTo>
                  <a:lnTo>
                    <a:pt x="11624" y="92919"/>
                  </a:lnTo>
                  <a:lnTo>
                    <a:pt x="10644" y="92818"/>
                  </a:lnTo>
                  <a:lnTo>
                    <a:pt x="9656" y="92738"/>
                  </a:lnTo>
                  <a:lnTo>
                    <a:pt x="8676" y="92658"/>
                  </a:lnTo>
                  <a:lnTo>
                    <a:pt x="7697" y="92585"/>
                  </a:lnTo>
                  <a:lnTo>
                    <a:pt x="7870" y="91864"/>
                  </a:lnTo>
                  <a:lnTo>
                    <a:pt x="8052" y="91143"/>
                  </a:lnTo>
                  <a:lnTo>
                    <a:pt x="8250" y="90429"/>
                  </a:lnTo>
                  <a:lnTo>
                    <a:pt x="8463" y="89715"/>
                  </a:lnTo>
                  <a:lnTo>
                    <a:pt x="8684" y="89001"/>
                  </a:lnTo>
                  <a:lnTo>
                    <a:pt x="8913" y="88287"/>
                  </a:lnTo>
                  <a:lnTo>
                    <a:pt x="9166" y="87579"/>
                  </a:lnTo>
                  <a:lnTo>
                    <a:pt x="9427" y="86872"/>
                  </a:lnTo>
                  <a:lnTo>
                    <a:pt x="9696" y="86164"/>
                  </a:lnTo>
                  <a:lnTo>
                    <a:pt x="9988" y="85457"/>
                  </a:lnTo>
                  <a:lnTo>
                    <a:pt x="10288" y="84756"/>
                  </a:lnTo>
                  <a:lnTo>
                    <a:pt x="10604" y="84055"/>
                  </a:lnTo>
                  <a:lnTo>
                    <a:pt x="10936" y="83361"/>
                  </a:lnTo>
                  <a:lnTo>
                    <a:pt x="11284" y="82667"/>
                  </a:lnTo>
                  <a:lnTo>
                    <a:pt x="11640" y="81973"/>
                  </a:lnTo>
                  <a:lnTo>
                    <a:pt x="12011" y="81279"/>
                  </a:lnTo>
                  <a:lnTo>
                    <a:pt x="12295" y="80785"/>
                  </a:lnTo>
                  <a:lnTo>
                    <a:pt x="12580" y="80291"/>
                  </a:lnTo>
                  <a:lnTo>
                    <a:pt x="12872" y="79810"/>
                  </a:lnTo>
                  <a:lnTo>
                    <a:pt x="13172" y="79323"/>
                  </a:lnTo>
                  <a:lnTo>
                    <a:pt x="13473" y="78849"/>
                  </a:lnTo>
                  <a:lnTo>
                    <a:pt x="13789" y="78369"/>
                  </a:lnTo>
                  <a:lnTo>
                    <a:pt x="14105" y="77902"/>
                  </a:lnTo>
                  <a:lnTo>
                    <a:pt x="14429" y="77428"/>
                  </a:lnTo>
                  <a:close/>
                  <a:moveTo>
                    <a:pt x="7325" y="94307"/>
                  </a:moveTo>
                  <a:lnTo>
                    <a:pt x="8258" y="94520"/>
                  </a:lnTo>
                  <a:lnTo>
                    <a:pt x="9190" y="94734"/>
                  </a:lnTo>
                  <a:lnTo>
                    <a:pt x="10138" y="94941"/>
                  </a:lnTo>
                  <a:lnTo>
                    <a:pt x="11079" y="95141"/>
                  </a:lnTo>
                  <a:lnTo>
                    <a:pt x="11553" y="95228"/>
                  </a:lnTo>
                  <a:lnTo>
                    <a:pt x="12027" y="95321"/>
                  </a:lnTo>
                  <a:lnTo>
                    <a:pt x="12501" y="95401"/>
                  </a:lnTo>
                  <a:lnTo>
                    <a:pt x="12975" y="95482"/>
                  </a:lnTo>
                  <a:lnTo>
                    <a:pt x="13449" y="95555"/>
                  </a:lnTo>
                  <a:lnTo>
                    <a:pt x="13923" y="95628"/>
                  </a:lnTo>
                  <a:lnTo>
                    <a:pt x="14397" y="95688"/>
                  </a:lnTo>
                  <a:lnTo>
                    <a:pt x="14871" y="95748"/>
                  </a:lnTo>
                  <a:lnTo>
                    <a:pt x="14721" y="96396"/>
                  </a:lnTo>
                  <a:lnTo>
                    <a:pt x="14587" y="97043"/>
                  </a:lnTo>
                  <a:lnTo>
                    <a:pt x="14468" y="97691"/>
                  </a:lnTo>
                  <a:lnTo>
                    <a:pt x="14358" y="98345"/>
                  </a:lnTo>
                  <a:lnTo>
                    <a:pt x="14255" y="98992"/>
                  </a:lnTo>
                  <a:lnTo>
                    <a:pt x="14160" y="99646"/>
                  </a:lnTo>
                  <a:lnTo>
                    <a:pt x="14081" y="100300"/>
                  </a:lnTo>
                  <a:lnTo>
                    <a:pt x="14010" y="100954"/>
                  </a:lnTo>
                  <a:lnTo>
                    <a:pt x="13947" y="101608"/>
                  </a:lnTo>
                  <a:lnTo>
                    <a:pt x="13899" y="102262"/>
                  </a:lnTo>
                  <a:lnTo>
                    <a:pt x="13860" y="102917"/>
                  </a:lnTo>
                  <a:lnTo>
                    <a:pt x="13836" y="103577"/>
                  </a:lnTo>
                  <a:lnTo>
                    <a:pt x="13820" y="104231"/>
                  </a:lnTo>
                  <a:lnTo>
                    <a:pt x="13813" y="104885"/>
                  </a:lnTo>
                  <a:lnTo>
                    <a:pt x="13820" y="105540"/>
                  </a:lnTo>
                  <a:lnTo>
                    <a:pt x="13836" y="106200"/>
                  </a:lnTo>
                  <a:lnTo>
                    <a:pt x="13868" y="106854"/>
                  </a:lnTo>
                  <a:lnTo>
                    <a:pt x="13907" y="107508"/>
                  </a:lnTo>
                  <a:lnTo>
                    <a:pt x="13963" y="108162"/>
                  </a:lnTo>
                  <a:lnTo>
                    <a:pt x="14026" y="108817"/>
                  </a:lnTo>
                  <a:lnTo>
                    <a:pt x="14105" y="109471"/>
                  </a:lnTo>
                  <a:lnTo>
                    <a:pt x="14192" y="110118"/>
                  </a:lnTo>
                  <a:lnTo>
                    <a:pt x="14287" y="110772"/>
                  </a:lnTo>
                  <a:lnTo>
                    <a:pt x="14405" y="111420"/>
                  </a:lnTo>
                  <a:lnTo>
                    <a:pt x="14524" y="112067"/>
                  </a:lnTo>
                  <a:lnTo>
                    <a:pt x="14658" y="112714"/>
                  </a:lnTo>
                  <a:lnTo>
                    <a:pt x="14808" y="113362"/>
                  </a:lnTo>
                  <a:lnTo>
                    <a:pt x="14966" y="114009"/>
                  </a:lnTo>
                  <a:lnTo>
                    <a:pt x="15140" y="114650"/>
                  </a:lnTo>
                  <a:lnTo>
                    <a:pt x="15322" y="115291"/>
                  </a:lnTo>
                  <a:lnTo>
                    <a:pt x="15519" y="115931"/>
                  </a:lnTo>
                  <a:lnTo>
                    <a:pt x="15733" y="116565"/>
                  </a:lnTo>
                  <a:lnTo>
                    <a:pt x="15733" y="116565"/>
                  </a:lnTo>
                  <a:lnTo>
                    <a:pt x="15235" y="116499"/>
                  </a:lnTo>
                  <a:lnTo>
                    <a:pt x="14729" y="116445"/>
                  </a:lnTo>
                  <a:lnTo>
                    <a:pt x="14215" y="116405"/>
                  </a:lnTo>
                  <a:lnTo>
                    <a:pt x="13694" y="116378"/>
                  </a:lnTo>
                  <a:lnTo>
                    <a:pt x="13172" y="116365"/>
                  </a:lnTo>
                  <a:lnTo>
                    <a:pt x="12643" y="116358"/>
                  </a:lnTo>
                  <a:lnTo>
                    <a:pt x="12106" y="116358"/>
                  </a:lnTo>
                  <a:lnTo>
                    <a:pt x="11568" y="116365"/>
                  </a:lnTo>
                  <a:lnTo>
                    <a:pt x="11031" y="116378"/>
                  </a:lnTo>
                  <a:lnTo>
                    <a:pt x="10494" y="116405"/>
                  </a:lnTo>
                  <a:lnTo>
                    <a:pt x="9411" y="116459"/>
                  </a:lnTo>
                  <a:lnTo>
                    <a:pt x="8345" y="116519"/>
                  </a:lnTo>
                  <a:lnTo>
                    <a:pt x="7278" y="116585"/>
                  </a:lnTo>
                  <a:lnTo>
                    <a:pt x="7183" y="115885"/>
                  </a:lnTo>
                  <a:lnTo>
                    <a:pt x="7088" y="115190"/>
                  </a:lnTo>
                  <a:lnTo>
                    <a:pt x="6993" y="114490"/>
                  </a:lnTo>
                  <a:lnTo>
                    <a:pt x="6914" y="113796"/>
                  </a:lnTo>
                  <a:lnTo>
                    <a:pt x="6827" y="113095"/>
                  </a:lnTo>
                  <a:lnTo>
                    <a:pt x="6756" y="112394"/>
                  </a:lnTo>
                  <a:lnTo>
                    <a:pt x="6685" y="111693"/>
                  </a:lnTo>
                  <a:lnTo>
                    <a:pt x="6630" y="110999"/>
                  </a:lnTo>
                  <a:lnTo>
                    <a:pt x="6567" y="110298"/>
                  </a:lnTo>
                  <a:lnTo>
                    <a:pt x="6519" y="109597"/>
                  </a:lnTo>
                  <a:lnTo>
                    <a:pt x="6472" y="108897"/>
                  </a:lnTo>
                  <a:lnTo>
                    <a:pt x="6440" y="108196"/>
                  </a:lnTo>
                  <a:lnTo>
                    <a:pt x="6409" y="107502"/>
                  </a:lnTo>
                  <a:lnTo>
                    <a:pt x="6385" y="106801"/>
                  </a:lnTo>
                  <a:lnTo>
                    <a:pt x="6361" y="106100"/>
                  </a:lnTo>
                  <a:lnTo>
                    <a:pt x="6353" y="105406"/>
                  </a:lnTo>
                  <a:lnTo>
                    <a:pt x="6353" y="104705"/>
                  </a:lnTo>
                  <a:lnTo>
                    <a:pt x="6361" y="104011"/>
                  </a:lnTo>
                  <a:lnTo>
                    <a:pt x="6369" y="103310"/>
                  </a:lnTo>
                  <a:lnTo>
                    <a:pt x="6393" y="102616"/>
                  </a:lnTo>
                  <a:lnTo>
                    <a:pt x="6417" y="101915"/>
                  </a:lnTo>
                  <a:lnTo>
                    <a:pt x="6456" y="101221"/>
                  </a:lnTo>
                  <a:lnTo>
                    <a:pt x="6503" y="100527"/>
                  </a:lnTo>
                  <a:lnTo>
                    <a:pt x="6559" y="99833"/>
                  </a:lnTo>
                  <a:lnTo>
                    <a:pt x="6622" y="99139"/>
                  </a:lnTo>
                  <a:lnTo>
                    <a:pt x="6693" y="98445"/>
                  </a:lnTo>
                  <a:lnTo>
                    <a:pt x="6772" y="97751"/>
                  </a:lnTo>
                  <a:lnTo>
                    <a:pt x="6867" y="97063"/>
                  </a:lnTo>
                  <a:lnTo>
                    <a:pt x="6962" y="96369"/>
                  </a:lnTo>
                  <a:lnTo>
                    <a:pt x="7072" y="95682"/>
                  </a:lnTo>
                  <a:lnTo>
                    <a:pt x="7191" y="94994"/>
                  </a:lnTo>
                  <a:lnTo>
                    <a:pt x="7325" y="94307"/>
                  </a:lnTo>
                  <a:close/>
                  <a:moveTo>
                    <a:pt x="16436" y="118474"/>
                  </a:moveTo>
                  <a:lnTo>
                    <a:pt x="16673" y="119041"/>
                  </a:lnTo>
                  <a:lnTo>
                    <a:pt x="16918" y="119609"/>
                  </a:lnTo>
                  <a:lnTo>
                    <a:pt x="17171" y="120176"/>
                  </a:lnTo>
                  <a:lnTo>
                    <a:pt x="17439" y="120737"/>
                  </a:lnTo>
                  <a:lnTo>
                    <a:pt x="17716" y="121297"/>
                  </a:lnTo>
                  <a:lnTo>
                    <a:pt x="18000" y="121851"/>
                  </a:lnTo>
                  <a:lnTo>
                    <a:pt x="18301" y="122405"/>
                  </a:lnTo>
                  <a:lnTo>
                    <a:pt x="18609" y="122959"/>
                  </a:lnTo>
                  <a:lnTo>
                    <a:pt x="18933" y="123506"/>
                  </a:lnTo>
                  <a:lnTo>
                    <a:pt x="19265" y="124054"/>
                  </a:lnTo>
                  <a:lnTo>
                    <a:pt x="19604" y="124594"/>
                  </a:lnTo>
                  <a:lnTo>
                    <a:pt x="19952" y="125142"/>
                  </a:lnTo>
                  <a:lnTo>
                    <a:pt x="20316" y="125676"/>
                  </a:lnTo>
                  <a:lnTo>
                    <a:pt x="20687" y="126210"/>
                  </a:lnTo>
                  <a:lnTo>
                    <a:pt x="21066" y="126743"/>
                  </a:lnTo>
                  <a:lnTo>
                    <a:pt x="21461" y="127277"/>
                  </a:lnTo>
                  <a:lnTo>
                    <a:pt x="20821" y="127277"/>
                  </a:lnTo>
                  <a:lnTo>
                    <a:pt x="20173" y="127284"/>
                  </a:lnTo>
                  <a:lnTo>
                    <a:pt x="19533" y="127311"/>
                  </a:lnTo>
                  <a:lnTo>
                    <a:pt x="18885" y="127351"/>
                  </a:lnTo>
                  <a:lnTo>
                    <a:pt x="18245" y="127398"/>
                  </a:lnTo>
                  <a:lnTo>
                    <a:pt x="17597" y="127458"/>
                  </a:lnTo>
                  <a:lnTo>
                    <a:pt x="16957" y="127531"/>
                  </a:lnTo>
                  <a:lnTo>
                    <a:pt x="16317" y="127624"/>
                  </a:lnTo>
                  <a:lnTo>
                    <a:pt x="15677" y="127725"/>
                  </a:lnTo>
                  <a:lnTo>
                    <a:pt x="15037" y="127838"/>
                  </a:lnTo>
                  <a:lnTo>
                    <a:pt x="14405" y="127965"/>
                  </a:lnTo>
                  <a:lnTo>
                    <a:pt x="13773" y="128105"/>
                  </a:lnTo>
                  <a:lnTo>
                    <a:pt x="13149" y="128259"/>
                  </a:lnTo>
                  <a:lnTo>
                    <a:pt x="12525" y="128432"/>
                  </a:lnTo>
                  <a:lnTo>
                    <a:pt x="11900" y="128612"/>
                  </a:lnTo>
                  <a:lnTo>
                    <a:pt x="11284" y="128806"/>
                  </a:lnTo>
                  <a:lnTo>
                    <a:pt x="11086" y="128873"/>
                  </a:lnTo>
                  <a:lnTo>
                    <a:pt x="10897" y="128946"/>
                  </a:lnTo>
                  <a:lnTo>
                    <a:pt x="10699" y="129026"/>
                  </a:lnTo>
                  <a:lnTo>
                    <a:pt x="10517" y="129106"/>
                  </a:lnTo>
                  <a:lnTo>
                    <a:pt x="10146" y="129266"/>
                  </a:lnTo>
                  <a:lnTo>
                    <a:pt x="9783" y="129427"/>
                  </a:lnTo>
                  <a:lnTo>
                    <a:pt x="9467" y="128085"/>
                  </a:lnTo>
                  <a:lnTo>
                    <a:pt x="9166" y="126743"/>
                  </a:lnTo>
                  <a:lnTo>
                    <a:pt x="8874" y="125395"/>
                  </a:lnTo>
                  <a:lnTo>
                    <a:pt x="8589" y="124040"/>
                  </a:lnTo>
                  <a:lnTo>
                    <a:pt x="8321" y="122686"/>
                  </a:lnTo>
                  <a:lnTo>
                    <a:pt x="8068" y="121331"/>
                  </a:lnTo>
                  <a:lnTo>
                    <a:pt x="7823" y="119969"/>
                  </a:lnTo>
                  <a:lnTo>
                    <a:pt x="7586" y="118601"/>
                  </a:lnTo>
                  <a:lnTo>
                    <a:pt x="7586" y="118601"/>
                  </a:lnTo>
                  <a:lnTo>
                    <a:pt x="8692" y="118674"/>
                  </a:lnTo>
                  <a:lnTo>
                    <a:pt x="9806" y="118741"/>
                  </a:lnTo>
                  <a:lnTo>
                    <a:pt x="10367" y="118768"/>
                  </a:lnTo>
                  <a:lnTo>
                    <a:pt x="10928" y="118795"/>
                  </a:lnTo>
                  <a:lnTo>
                    <a:pt x="11482" y="118815"/>
                  </a:lnTo>
                  <a:lnTo>
                    <a:pt x="12043" y="118828"/>
                  </a:lnTo>
                  <a:lnTo>
                    <a:pt x="12596" y="118828"/>
                  </a:lnTo>
                  <a:lnTo>
                    <a:pt x="13149" y="118821"/>
                  </a:lnTo>
                  <a:lnTo>
                    <a:pt x="13694" y="118808"/>
                  </a:lnTo>
                  <a:lnTo>
                    <a:pt x="14239" y="118781"/>
                  </a:lnTo>
                  <a:lnTo>
                    <a:pt x="14769" y="118741"/>
                  </a:lnTo>
                  <a:lnTo>
                    <a:pt x="15298" y="118688"/>
                  </a:lnTo>
                  <a:lnTo>
                    <a:pt x="15559" y="118654"/>
                  </a:lnTo>
                  <a:lnTo>
                    <a:pt x="15820" y="118614"/>
                  </a:lnTo>
                  <a:lnTo>
                    <a:pt x="16072" y="118574"/>
                  </a:lnTo>
                  <a:lnTo>
                    <a:pt x="16325" y="118528"/>
                  </a:lnTo>
                  <a:lnTo>
                    <a:pt x="16381" y="118501"/>
                  </a:lnTo>
                  <a:lnTo>
                    <a:pt x="16436" y="118474"/>
                  </a:lnTo>
                  <a:close/>
                  <a:moveTo>
                    <a:pt x="126988" y="37957"/>
                  </a:moveTo>
                  <a:lnTo>
                    <a:pt x="130236" y="37970"/>
                  </a:lnTo>
                  <a:lnTo>
                    <a:pt x="133476" y="37990"/>
                  </a:lnTo>
                  <a:lnTo>
                    <a:pt x="136723" y="38017"/>
                  </a:lnTo>
                  <a:lnTo>
                    <a:pt x="139963" y="38057"/>
                  </a:lnTo>
                  <a:lnTo>
                    <a:pt x="143210" y="38097"/>
                  </a:lnTo>
                  <a:lnTo>
                    <a:pt x="146458" y="38150"/>
                  </a:lnTo>
                  <a:lnTo>
                    <a:pt x="149698" y="38217"/>
                  </a:lnTo>
                  <a:lnTo>
                    <a:pt x="152945" y="38284"/>
                  </a:lnTo>
                  <a:lnTo>
                    <a:pt x="156185" y="38364"/>
                  </a:lnTo>
                  <a:lnTo>
                    <a:pt x="159433" y="38450"/>
                  </a:lnTo>
                  <a:lnTo>
                    <a:pt x="162680" y="38544"/>
                  </a:lnTo>
                  <a:lnTo>
                    <a:pt x="165920" y="38644"/>
                  </a:lnTo>
                  <a:lnTo>
                    <a:pt x="169167" y="38757"/>
                  </a:lnTo>
                  <a:lnTo>
                    <a:pt x="171380" y="38831"/>
                  </a:lnTo>
                  <a:lnTo>
                    <a:pt x="172478" y="38864"/>
                  </a:lnTo>
                  <a:lnTo>
                    <a:pt x="173561" y="38898"/>
                  </a:lnTo>
                  <a:lnTo>
                    <a:pt x="174643" y="38944"/>
                  </a:lnTo>
                  <a:lnTo>
                    <a:pt x="175710" y="38998"/>
                  </a:lnTo>
                  <a:lnTo>
                    <a:pt x="176761" y="39058"/>
                  </a:lnTo>
                  <a:lnTo>
                    <a:pt x="177275" y="39091"/>
                  </a:lnTo>
                  <a:lnTo>
                    <a:pt x="177788" y="39131"/>
                  </a:lnTo>
                  <a:lnTo>
                    <a:pt x="178302" y="39178"/>
                  </a:lnTo>
                  <a:lnTo>
                    <a:pt x="178808" y="39225"/>
                  </a:lnTo>
                  <a:lnTo>
                    <a:pt x="179305" y="39278"/>
                  </a:lnTo>
                  <a:lnTo>
                    <a:pt x="179795" y="39338"/>
                  </a:lnTo>
                  <a:lnTo>
                    <a:pt x="180285" y="39405"/>
                  </a:lnTo>
                  <a:lnTo>
                    <a:pt x="180767" y="39472"/>
                  </a:lnTo>
                  <a:lnTo>
                    <a:pt x="181241" y="39545"/>
                  </a:lnTo>
                  <a:lnTo>
                    <a:pt x="181715" y="39632"/>
                  </a:lnTo>
                  <a:lnTo>
                    <a:pt x="182174" y="39719"/>
                  </a:lnTo>
                  <a:lnTo>
                    <a:pt x="182632" y="39819"/>
                  </a:lnTo>
                  <a:lnTo>
                    <a:pt x="183082" y="39919"/>
                  </a:lnTo>
                  <a:lnTo>
                    <a:pt x="183525" y="40032"/>
                  </a:lnTo>
                  <a:lnTo>
                    <a:pt x="183952" y="40152"/>
                  </a:lnTo>
                  <a:lnTo>
                    <a:pt x="184378" y="40279"/>
                  </a:lnTo>
                  <a:lnTo>
                    <a:pt x="184797" y="40419"/>
                  </a:lnTo>
                  <a:lnTo>
                    <a:pt x="185200" y="40566"/>
                  </a:lnTo>
                  <a:lnTo>
                    <a:pt x="185603" y="40720"/>
                  </a:lnTo>
                  <a:lnTo>
                    <a:pt x="185990" y="40887"/>
                  </a:lnTo>
                  <a:lnTo>
                    <a:pt x="186369" y="41060"/>
                  </a:lnTo>
                  <a:lnTo>
                    <a:pt x="186741" y="41247"/>
                  </a:lnTo>
                  <a:lnTo>
                    <a:pt x="187104" y="41447"/>
                  </a:lnTo>
                  <a:lnTo>
                    <a:pt x="187460" y="41654"/>
                  </a:lnTo>
                  <a:lnTo>
                    <a:pt x="187800" y="41874"/>
                  </a:lnTo>
                  <a:lnTo>
                    <a:pt x="188124" y="42108"/>
                  </a:lnTo>
                  <a:lnTo>
                    <a:pt x="188448" y="42355"/>
                  </a:lnTo>
                  <a:lnTo>
                    <a:pt x="188756" y="42608"/>
                  </a:lnTo>
                  <a:lnTo>
                    <a:pt x="188906" y="42742"/>
                  </a:lnTo>
                  <a:lnTo>
                    <a:pt x="189048" y="42882"/>
                  </a:lnTo>
                  <a:lnTo>
                    <a:pt x="189190" y="43022"/>
                  </a:lnTo>
                  <a:lnTo>
                    <a:pt x="189333" y="43162"/>
                  </a:lnTo>
                  <a:lnTo>
                    <a:pt x="189475" y="43309"/>
                  </a:lnTo>
                  <a:lnTo>
                    <a:pt x="189609" y="43463"/>
                  </a:lnTo>
                  <a:lnTo>
                    <a:pt x="189736" y="43616"/>
                  </a:lnTo>
                  <a:lnTo>
                    <a:pt x="189870" y="43770"/>
                  </a:lnTo>
                  <a:lnTo>
                    <a:pt x="189996" y="43937"/>
                  </a:lnTo>
                  <a:lnTo>
                    <a:pt x="190115" y="44097"/>
                  </a:lnTo>
                  <a:lnTo>
                    <a:pt x="190233" y="44264"/>
                  </a:lnTo>
                  <a:lnTo>
                    <a:pt x="190352" y="44437"/>
                  </a:lnTo>
                  <a:lnTo>
                    <a:pt x="190463" y="44611"/>
                  </a:lnTo>
                  <a:lnTo>
                    <a:pt x="190573" y="44791"/>
                  </a:lnTo>
                  <a:lnTo>
                    <a:pt x="190684" y="44978"/>
                  </a:lnTo>
                  <a:lnTo>
                    <a:pt x="190786" y="45165"/>
                  </a:lnTo>
                  <a:lnTo>
                    <a:pt x="190881" y="45352"/>
                  </a:lnTo>
                  <a:lnTo>
                    <a:pt x="190976" y="45552"/>
                  </a:lnTo>
                  <a:lnTo>
                    <a:pt x="191071" y="45745"/>
                  </a:lnTo>
                  <a:lnTo>
                    <a:pt x="191158" y="45952"/>
                  </a:lnTo>
                  <a:lnTo>
                    <a:pt x="191245" y="46159"/>
                  </a:lnTo>
                  <a:lnTo>
                    <a:pt x="191332" y="46366"/>
                  </a:lnTo>
                  <a:lnTo>
                    <a:pt x="191411" y="46586"/>
                  </a:lnTo>
                  <a:lnTo>
                    <a:pt x="191482" y="46807"/>
                  </a:lnTo>
                  <a:lnTo>
                    <a:pt x="191553" y="47027"/>
                  </a:lnTo>
                  <a:lnTo>
                    <a:pt x="191624" y="47254"/>
                  </a:lnTo>
                  <a:lnTo>
                    <a:pt x="191687" y="47487"/>
                  </a:lnTo>
                  <a:lnTo>
                    <a:pt x="191743" y="47721"/>
                  </a:lnTo>
                  <a:lnTo>
                    <a:pt x="191853" y="48208"/>
                  </a:lnTo>
                  <a:lnTo>
                    <a:pt x="191948" y="48715"/>
                  </a:lnTo>
                  <a:lnTo>
                    <a:pt x="192027" y="49236"/>
                  </a:lnTo>
                  <a:lnTo>
                    <a:pt x="192090" y="49783"/>
                  </a:lnTo>
                  <a:lnTo>
                    <a:pt x="192138" y="50344"/>
                  </a:lnTo>
                  <a:lnTo>
                    <a:pt x="192169" y="50918"/>
                  </a:lnTo>
                  <a:lnTo>
                    <a:pt x="192185" y="51519"/>
                  </a:lnTo>
                  <a:lnTo>
                    <a:pt x="192177" y="52139"/>
                  </a:lnTo>
                  <a:lnTo>
                    <a:pt x="191782" y="73764"/>
                  </a:lnTo>
                  <a:lnTo>
                    <a:pt x="191577" y="84576"/>
                  </a:lnTo>
                  <a:lnTo>
                    <a:pt x="191363" y="95381"/>
                  </a:lnTo>
                  <a:lnTo>
                    <a:pt x="191158" y="106187"/>
                  </a:lnTo>
                  <a:lnTo>
                    <a:pt x="191055" y="111593"/>
                  </a:lnTo>
                  <a:lnTo>
                    <a:pt x="190960" y="116999"/>
                  </a:lnTo>
                  <a:lnTo>
                    <a:pt x="190937" y="118194"/>
                  </a:lnTo>
                  <a:lnTo>
                    <a:pt x="190905" y="119375"/>
                  </a:lnTo>
                  <a:lnTo>
                    <a:pt x="190881" y="119956"/>
                  </a:lnTo>
                  <a:lnTo>
                    <a:pt x="190850" y="120536"/>
                  </a:lnTo>
                  <a:lnTo>
                    <a:pt x="190810" y="121117"/>
                  </a:lnTo>
                  <a:lnTo>
                    <a:pt x="190763" y="121684"/>
                  </a:lnTo>
                  <a:lnTo>
                    <a:pt x="190707" y="122252"/>
                  </a:lnTo>
                  <a:lnTo>
                    <a:pt x="190636" y="122812"/>
                  </a:lnTo>
                  <a:lnTo>
                    <a:pt x="190557" y="123366"/>
                  </a:lnTo>
                  <a:lnTo>
                    <a:pt x="190463" y="123914"/>
                  </a:lnTo>
                  <a:lnTo>
                    <a:pt x="190352" y="124461"/>
                  </a:lnTo>
                  <a:lnTo>
                    <a:pt x="190233" y="124995"/>
                  </a:lnTo>
                  <a:lnTo>
                    <a:pt x="190162" y="125262"/>
                  </a:lnTo>
                  <a:lnTo>
                    <a:pt x="190091" y="125522"/>
                  </a:lnTo>
                  <a:lnTo>
                    <a:pt x="190012" y="125782"/>
                  </a:lnTo>
                  <a:lnTo>
                    <a:pt x="189933" y="126043"/>
                  </a:lnTo>
                  <a:lnTo>
                    <a:pt x="189846" y="126303"/>
                  </a:lnTo>
                  <a:lnTo>
                    <a:pt x="189751" y="126557"/>
                  </a:lnTo>
                  <a:lnTo>
                    <a:pt x="189657" y="126817"/>
                  </a:lnTo>
                  <a:lnTo>
                    <a:pt x="189554" y="127064"/>
                  </a:lnTo>
                  <a:lnTo>
                    <a:pt x="189443" y="127317"/>
                  </a:lnTo>
                  <a:lnTo>
                    <a:pt x="189333" y="127564"/>
                  </a:lnTo>
                  <a:lnTo>
                    <a:pt x="189214" y="127811"/>
                  </a:lnTo>
                  <a:lnTo>
                    <a:pt x="189088" y="128058"/>
                  </a:lnTo>
                  <a:lnTo>
                    <a:pt x="188961" y="128299"/>
                  </a:lnTo>
                  <a:lnTo>
                    <a:pt x="188827" y="128539"/>
                  </a:lnTo>
                  <a:lnTo>
                    <a:pt x="188677" y="128772"/>
                  </a:lnTo>
                  <a:lnTo>
                    <a:pt x="188535" y="129013"/>
                  </a:lnTo>
                  <a:lnTo>
                    <a:pt x="188376" y="129246"/>
                  </a:lnTo>
                  <a:lnTo>
                    <a:pt x="188211" y="129473"/>
                  </a:lnTo>
                  <a:lnTo>
                    <a:pt x="188045" y="129707"/>
                  </a:lnTo>
                  <a:lnTo>
                    <a:pt x="187863" y="129934"/>
                  </a:lnTo>
                  <a:lnTo>
                    <a:pt x="187681" y="130154"/>
                  </a:lnTo>
                  <a:lnTo>
                    <a:pt x="187491" y="130374"/>
                  </a:lnTo>
                  <a:lnTo>
                    <a:pt x="187294" y="130594"/>
                  </a:lnTo>
                  <a:lnTo>
                    <a:pt x="187088" y="130815"/>
                  </a:lnTo>
                  <a:lnTo>
                    <a:pt x="186875" y="131028"/>
                  </a:lnTo>
                  <a:lnTo>
                    <a:pt x="186654" y="131235"/>
                  </a:lnTo>
                  <a:lnTo>
                    <a:pt x="186425" y="131449"/>
                  </a:lnTo>
                  <a:lnTo>
                    <a:pt x="186188" y="131649"/>
                  </a:lnTo>
                  <a:lnTo>
                    <a:pt x="185935" y="131856"/>
                  </a:lnTo>
                  <a:lnTo>
                    <a:pt x="185682" y="132056"/>
                  </a:lnTo>
                  <a:lnTo>
                    <a:pt x="185421" y="132256"/>
                  </a:lnTo>
                  <a:lnTo>
                    <a:pt x="185153" y="132450"/>
                  </a:lnTo>
                  <a:lnTo>
                    <a:pt x="184868" y="132643"/>
                  </a:lnTo>
                  <a:lnTo>
                    <a:pt x="184576" y="132830"/>
                  </a:lnTo>
                  <a:lnTo>
                    <a:pt x="184275" y="133017"/>
                  </a:lnTo>
                  <a:lnTo>
                    <a:pt x="183967" y="133204"/>
                  </a:lnTo>
                  <a:lnTo>
                    <a:pt x="183738" y="133331"/>
                  </a:lnTo>
                  <a:lnTo>
                    <a:pt x="183509" y="133458"/>
                  </a:lnTo>
                  <a:lnTo>
                    <a:pt x="183043" y="133705"/>
                  </a:lnTo>
                  <a:lnTo>
                    <a:pt x="182569" y="133932"/>
                  </a:lnTo>
                  <a:lnTo>
                    <a:pt x="182095" y="134139"/>
                  </a:lnTo>
                  <a:lnTo>
                    <a:pt x="181621" y="134339"/>
                  </a:lnTo>
                  <a:lnTo>
                    <a:pt x="181139" y="134519"/>
                  </a:lnTo>
                  <a:lnTo>
                    <a:pt x="180649" y="134686"/>
                  </a:lnTo>
                  <a:lnTo>
                    <a:pt x="180167" y="134839"/>
                  </a:lnTo>
                  <a:lnTo>
                    <a:pt x="179669" y="134979"/>
                  </a:lnTo>
                  <a:lnTo>
                    <a:pt x="179179" y="135106"/>
                  </a:lnTo>
                  <a:lnTo>
                    <a:pt x="178681" y="135220"/>
                  </a:lnTo>
                  <a:lnTo>
                    <a:pt x="178175" y="135327"/>
                  </a:lnTo>
                  <a:lnTo>
                    <a:pt x="177678" y="135420"/>
                  </a:lnTo>
                  <a:lnTo>
                    <a:pt x="177164" y="135500"/>
                  </a:lnTo>
                  <a:lnTo>
                    <a:pt x="176658" y="135573"/>
                  </a:lnTo>
                  <a:lnTo>
                    <a:pt x="176145" y="135640"/>
                  </a:lnTo>
                  <a:lnTo>
                    <a:pt x="175631" y="135694"/>
                  </a:lnTo>
                  <a:lnTo>
                    <a:pt x="175117" y="135747"/>
                  </a:lnTo>
                  <a:lnTo>
                    <a:pt x="174604" y="135787"/>
                  </a:lnTo>
                  <a:lnTo>
                    <a:pt x="174082" y="135820"/>
                  </a:lnTo>
                  <a:lnTo>
                    <a:pt x="173561" y="135847"/>
                  </a:lnTo>
                  <a:lnTo>
                    <a:pt x="173039" y="135867"/>
                  </a:lnTo>
                  <a:lnTo>
                    <a:pt x="172510" y="135887"/>
                  </a:lnTo>
                  <a:lnTo>
                    <a:pt x="171980" y="135900"/>
                  </a:lnTo>
                  <a:lnTo>
                    <a:pt x="170930" y="135907"/>
                  </a:lnTo>
                  <a:lnTo>
                    <a:pt x="169863" y="135907"/>
                  </a:lnTo>
                  <a:lnTo>
                    <a:pt x="168796" y="135900"/>
                  </a:lnTo>
                  <a:lnTo>
                    <a:pt x="167729" y="135894"/>
                  </a:lnTo>
                  <a:lnTo>
                    <a:pt x="166046" y="135867"/>
                  </a:lnTo>
                  <a:lnTo>
                    <a:pt x="164355" y="135840"/>
                  </a:lnTo>
                  <a:lnTo>
                    <a:pt x="160989" y="135774"/>
                  </a:lnTo>
                  <a:lnTo>
                    <a:pt x="157623" y="135687"/>
                  </a:lnTo>
                  <a:lnTo>
                    <a:pt x="154249" y="135600"/>
                  </a:lnTo>
                  <a:lnTo>
                    <a:pt x="147517" y="135407"/>
                  </a:lnTo>
                  <a:lnTo>
                    <a:pt x="144143" y="135306"/>
                  </a:lnTo>
                  <a:lnTo>
                    <a:pt x="140777" y="135220"/>
                  </a:lnTo>
                  <a:lnTo>
                    <a:pt x="140295" y="134926"/>
                  </a:lnTo>
                  <a:lnTo>
                    <a:pt x="139797" y="134646"/>
                  </a:lnTo>
                  <a:lnTo>
                    <a:pt x="139299" y="134372"/>
                  </a:lnTo>
                  <a:lnTo>
                    <a:pt x="138793" y="134105"/>
                  </a:lnTo>
                  <a:lnTo>
                    <a:pt x="138280" y="133852"/>
                  </a:lnTo>
                  <a:lnTo>
                    <a:pt x="137758" y="133605"/>
                  </a:lnTo>
                  <a:lnTo>
                    <a:pt x="137229" y="133378"/>
                  </a:lnTo>
                  <a:lnTo>
                    <a:pt x="136692" y="133151"/>
                  </a:lnTo>
                  <a:lnTo>
                    <a:pt x="136146" y="132937"/>
                  </a:lnTo>
                  <a:lnTo>
                    <a:pt x="135593" y="132737"/>
                  </a:lnTo>
                  <a:lnTo>
                    <a:pt x="135032" y="132550"/>
                  </a:lnTo>
                  <a:lnTo>
                    <a:pt x="134463" y="132370"/>
                  </a:lnTo>
                  <a:lnTo>
                    <a:pt x="133886" y="132203"/>
                  </a:lnTo>
                  <a:lnTo>
                    <a:pt x="133294" y="132043"/>
                  </a:lnTo>
                  <a:lnTo>
                    <a:pt x="132701" y="131903"/>
                  </a:lnTo>
                  <a:lnTo>
                    <a:pt x="132101" y="131769"/>
                  </a:lnTo>
                  <a:lnTo>
                    <a:pt x="131492" y="131642"/>
                  </a:lnTo>
                  <a:lnTo>
                    <a:pt x="130876" y="131536"/>
                  </a:lnTo>
                  <a:lnTo>
                    <a:pt x="130244" y="131442"/>
                  </a:lnTo>
                  <a:lnTo>
                    <a:pt x="129612" y="131355"/>
                  </a:lnTo>
                  <a:lnTo>
                    <a:pt x="128972" y="131282"/>
                  </a:lnTo>
                  <a:lnTo>
                    <a:pt x="128316" y="131222"/>
                  </a:lnTo>
                  <a:lnTo>
                    <a:pt x="127652" y="131182"/>
                  </a:lnTo>
                  <a:lnTo>
                    <a:pt x="126988" y="131148"/>
                  </a:lnTo>
                  <a:lnTo>
                    <a:pt x="126309" y="131128"/>
                  </a:lnTo>
                  <a:lnTo>
                    <a:pt x="125621" y="131122"/>
                  </a:lnTo>
                  <a:lnTo>
                    <a:pt x="124926" y="131128"/>
                  </a:lnTo>
                  <a:lnTo>
                    <a:pt x="124215" y="131148"/>
                  </a:lnTo>
                  <a:lnTo>
                    <a:pt x="123504" y="131182"/>
                  </a:lnTo>
                  <a:lnTo>
                    <a:pt x="122777" y="131229"/>
                  </a:lnTo>
                  <a:lnTo>
                    <a:pt x="122050" y="131295"/>
                  </a:lnTo>
                  <a:lnTo>
                    <a:pt x="121307" y="131369"/>
                  </a:lnTo>
                  <a:lnTo>
                    <a:pt x="120785" y="131429"/>
                  </a:lnTo>
                  <a:lnTo>
                    <a:pt x="120272" y="131496"/>
                  </a:lnTo>
                  <a:lnTo>
                    <a:pt x="119766" y="131576"/>
                  </a:lnTo>
                  <a:lnTo>
                    <a:pt x="119268" y="131656"/>
                  </a:lnTo>
                  <a:lnTo>
                    <a:pt x="118763" y="131742"/>
                  </a:lnTo>
                  <a:lnTo>
                    <a:pt x="118273" y="131836"/>
                  </a:lnTo>
                  <a:lnTo>
                    <a:pt x="117783" y="131929"/>
                  </a:lnTo>
                  <a:lnTo>
                    <a:pt x="117293" y="132036"/>
                  </a:lnTo>
                  <a:lnTo>
                    <a:pt x="116811" y="132150"/>
                  </a:lnTo>
                  <a:lnTo>
                    <a:pt x="116337" y="132270"/>
                  </a:lnTo>
                  <a:lnTo>
                    <a:pt x="115863" y="132390"/>
                  </a:lnTo>
                  <a:lnTo>
                    <a:pt x="115389" y="132517"/>
                  </a:lnTo>
                  <a:lnTo>
                    <a:pt x="114930" y="132657"/>
                  </a:lnTo>
                  <a:lnTo>
                    <a:pt x="114464" y="132797"/>
                  </a:lnTo>
                  <a:lnTo>
                    <a:pt x="114006" y="132944"/>
                  </a:lnTo>
                  <a:lnTo>
                    <a:pt x="113555" y="133097"/>
                  </a:lnTo>
                  <a:lnTo>
                    <a:pt x="113105" y="133258"/>
                  </a:lnTo>
                  <a:lnTo>
                    <a:pt x="112663" y="133418"/>
                  </a:lnTo>
                  <a:lnTo>
                    <a:pt x="112220" y="133585"/>
                  </a:lnTo>
                  <a:lnTo>
                    <a:pt x="111785" y="133765"/>
                  </a:lnTo>
                  <a:lnTo>
                    <a:pt x="111351" y="133945"/>
                  </a:lnTo>
                  <a:lnTo>
                    <a:pt x="110924" y="134132"/>
                  </a:lnTo>
                  <a:lnTo>
                    <a:pt x="110497" y="134319"/>
                  </a:lnTo>
                  <a:lnTo>
                    <a:pt x="110079" y="134519"/>
                  </a:lnTo>
                  <a:lnTo>
                    <a:pt x="109660" y="134719"/>
                  </a:lnTo>
                  <a:lnTo>
                    <a:pt x="109249" y="134926"/>
                  </a:lnTo>
                  <a:lnTo>
                    <a:pt x="108838" y="135133"/>
                  </a:lnTo>
                  <a:lnTo>
                    <a:pt x="108435" y="135353"/>
                  </a:lnTo>
                  <a:lnTo>
                    <a:pt x="108032" y="135573"/>
                  </a:lnTo>
                  <a:lnTo>
                    <a:pt x="107637" y="135800"/>
                  </a:lnTo>
                  <a:lnTo>
                    <a:pt x="107242" y="136027"/>
                  </a:lnTo>
                  <a:lnTo>
                    <a:pt x="106855" y="136268"/>
                  </a:lnTo>
                  <a:lnTo>
                    <a:pt x="105290" y="136234"/>
                  </a:lnTo>
                  <a:lnTo>
                    <a:pt x="103734" y="136221"/>
                  </a:lnTo>
                  <a:lnTo>
                    <a:pt x="102169" y="136214"/>
                  </a:lnTo>
                  <a:lnTo>
                    <a:pt x="100612" y="136221"/>
                  </a:lnTo>
                  <a:lnTo>
                    <a:pt x="99048" y="136234"/>
                  </a:lnTo>
                  <a:lnTo>
                    <a:pt x="97483" y="136254"/>
                  </a:lnTo>
                  <a:lnTo>
                    <a:pt x="95927" y="136288"/>
                  </a:lnTo>
                  <a:lnTo>
                    <a:pt x="94362" y="136314"/>
                  </a:lnTo>
                  <a:lnTo>
                    <a:pt x="91241" y="136381"/>
                  </a:lnTo>
                  <a:lnTo>
                    <a:pt x="88112" y="136441"/>
                  </a:lnTo>
                  <a:lnTo>
                    <a:pt x="86555" y="136468"/>
                  </a:lnTo>
                  <a:lnTo>
                    <a:pt x="84991" y="136481"/>
                  </a:lnTo>
                  <a:lnTo>
                    <a:pt x="83434" y="136494"/>
                  </a:lnTo>
                  <a:lnTo>
                    <a:pt x="81870" y="136488"/>
                  </a:lnTo>
                  <a:lnTo>
                    <a:pt x="81103" y="136494"/>
                  </a:lnTo>
                  <a:lnTo>
                    <a:pt x="80329" y="136501"/>
                  </a:lnTo>
                  <a:lnTo>
                    <a:pt x="78741" y="136535"/>
                  </a:lnTo>
                  <a:lnTo>
                    <a:pt x="77121" y="136568"/>
                  </a:lnTo>
                  <a:lnTo>
                    <a:pt x="76307" y="136581"/>
                  </a:lnTo>
                  <a:lnTo>
                    <a:pt x="75493" y="136595"/>
                  </a:lnTo>
                  <a:lnTo>
                    <a:pt x="74679" y="136595"/>
                  </a:lnTo>
                  <a:lnTo>
                    <a:pt x="73865" y="136588"/>
                  </a:lnTo>
                  <a:lnTo>
                    <a:pt x="73059" y="136575"/>
                  </a:lnTo>
                  <a:lnTo>
                    <a:pt x="72253" y="136541"/>
                  </a:lnTo>
                  <a:lnTo>
                    <a:pt x="71858" y="136521"/>
                  </a:lnTo>
                  <a:lnTo>
                    <a:pt x="71463" y="136494"/>
                  </a:lnTo>
                  <a:lnTo>
                    <a:pt x="71068" y="136468"/>
                  </a:lnTo>
                  <a:lnTo>
                    <a:pt x="70681" y="136434"/>
                  </a:lnTo>
                  <a:lnTo>
                    <a:pt x="70294" y="136394"/>
                  </a:lnTo>
                  <a:lnTo>
                    <a:pt x="69907" y="136354"/>
                  </a:lnTo>
                  <a:lnTo>
                    <a:pt x="69527" y="136301"/>
                  </a:lnTo>
                  <a:lnTo>
                    <a:pt x="69148" y="136248"/>
                  </a:lnTo>
                  <a:lnTo>
                    <a:pt x="67923" y="136054"/>
                  </a:lnTo>
                  <a:lnTo>
                    <a:pt x="67354" y="135954"/>
                  </a:lnTo>
                  <a:lnTo>
                    <a:pt x="66809" y="135854"/>
                  </a:lnTo>
                  <a:lnTo>
                    <a:pt x="66288" y="135754"/>
                  </a:lnTo>
                  <a:lnTo>
                    <a:pt x="65790" y="135654"/>
                  </a:lnTo>
                  <a:lnTo>
                    <a:pt x="65316" y="135540"/>
                  </a:lnTo>
                  <a:lnTo>
                    <a:pt x="64873" y="135427"/>
                  </a:lnTo>
                  <a:lnTo>
                    <a:pt x="64446" y="135306"/>
                  </a:lnTo>
                  <a:lnTo>
                    <a:pt x="64043" y="135180"/>
                  </a:lnTo>
                  <a:lnTo>
                    <a:pt x="63656" y="135040"/>
                  </a:lnTo>
                  <a:lnTo>
                    <a:pt x="63475" y="134973"/>
                  </a:lnTo>
                  <a:lnTo>
                    <a:pt x="63301" y="134899"/>
                  </a:lnTo>
                  <a:lnTo>
                    <a:pt x="63127" y="134819"/>
                  </a:lnTo>
                  <a:lnTo>
                    <a:pt x="62953" y="134739"/>
                  </a:lnTo>
                  <a:lnTo>
                    <a:pt x="62795" y="134659"/>
                  </a:lnTo>
                  <a:lnTo>
                    <a:pt x="62637" y="134572"/>
                  </a:lnTo>
                  <a:lnTo>
                    <a:pt x="62479" y="134486"/>
                  </a:lnTo>
                  <a:lnTo>
                    <a:pt x="62329" y="134392"/>
                  </a:lnTo>
                  <a:lnTo>
                    <a:pt x="62187" y="134299"/>
                  </a:lnTo>
                  <a:lnTo>
                    <a:pt x="62044" y="134199"/>
                  </a:lnTo>
                  <a:lnTo>
                    <a:pt x="61910" y="134098"/>
                  </a:lnTo>
                  <a:lnTo>
                    <a:pt x="61776" y="133992"/>
                  </a:lnTo>
                  <a:lnTo>
                    <a:pt x="61649" y="133885"/>
                  </a:lnTo>
                  <a:lnTo>
                    <a:pt x="61531" y="133771"/>
                  </a:lnTo>
                  <a:lnTo>
                    <a:pt x="61412" y="133658"/>
                  </a:lnTo>
                  <a:lnTo>
                    <a:pt x="61294" y="133531"/>
                  </a:lnTo>
                  <a:lnTo>
                    <a:pt x="61183" y="133411"/>
                  </a:lnTo>
                  <a:lnTo>
                    <a:pt x="61072" y="133278"/>
                  </a:lnTo>
                  <a:lnTo>
                    <a:pt x="60970" y="133144"/>
                  </a:lnTo>
                  <a:lnTo>
                    <a:pt x="60875" y="133004"/>
                  </a:lnTo>
                  <a:lnTo>
                    <a:pt x="60780" y="132857"/>
                  </a:lnTo>
                  <a:lnTo>
                    <a:pt x="60685" y="132710"/>
                  </a:lnTo>
                  <a:lnTo>
                    <a:pt x="60598" y="132557"/>
                  </a:lnTo>
                  <a:lnTo>
                    <a:pt x="60511" y="132397"/>
                  </a:lnTo>
                  <a:lnTo>
                    <a:pt x="60425" y="132236"/>
                  </a:lnTo>
                  <a:lnTo>
                    <a:pt x="60346" y="132063"/>
                  </a:lnTo>
                  <a:lnTo>
                    <a:pt x="60274" y="131889"/>
                  </a:lnTo>
                  <a:lnTo>
                    <a:pt x="60203" y="131709"/>
                  </a:lnTo>
                  <a:lnTo>
                    <a:pt x="60132" y="131522"/>
                  </a:lnTo>
                  <a:lnTo>
                    <a:pt x="60061" y="131329"/>
                  </a:lnTo>
                  <a:lnTo>
                    <a:pt x="59935" y="130922"/>
                  </a:lnTo>
                  <a:lnTo>
                    <a:pt x="59824" y="130494"/>
                  </a:lnTo>
                  <a:lnTo>
                    <a:pt x="59713" y="130041"/>
                  </a:lnTo>
                  <a:lnTo>
                    <a:pt x="59619" y="129560"/>
                  </a:lnTo>
                  <a:lnTo>
                    <a:pt x="59532" y="129046"/>
                  </a:lnTo>
                  <a:lnTo>
                    <a:pt x="59453" y="128512"/>
                  </a:lnTo>
                  <a:lnTo>
                    <a:pt x="59295" y="127237"/>
                  </a:lnTo>
                  <a:lnTo>
                    <a:pt x="59144" y="125969"/>
                  </a:lnTo>
                  <a:lnTo>
                    <a:pt x="59010" y="124694"/>
                  </a:lnTo>
                  <a:lnTo>
                    <a:pt x="58899" y="123420"/>
                  </a:lnTo>
                  <a:lnTo>
                    <a:pt x="58797" y="122145"/>
                  </a:lnTo>
                  <a:lnTo>
                    <a:pt x="58710" y="120864"/>
                  </a:lnTo>
                  <a:lnTo>
                    <a:pt x="58639" y="119582"/>
                  </a:lnTo>
                  <a:lnTo>
                    <a:pt x="58583" y="118307"/>
                  </a:lnTo>
                  <a:lnTo>
                    <a:pt x="58536" y="117026"/>
                  </a:lnTo>
                  <a:lnTo>
                    <a:pt x="58504" y="115738"/>
                  </a:lnTo>
                  <a:lnTo>
                    <a:pt x="58481" y="114456"/>
                  </a:lnTo>
                  <a:lnTo>
                    <a:pt x="58465" y="113168"/>
                  </a:lnTo>
                  <a:lnTo>
                    <a:pt x="58457" y="111887"/>
                  </a:lnTo>
                  <a:lnTo>
                    <a:pt x="58465" y="110599"/>
                  </a:lnTo>
                  <a:lnTo>
                    <a:pt x="58473" y="109317"/>
                  </a:lnTo>
                  <a:lnTo>
                    <a:pt x="58497" y="108029"/>
                  </a:lnTo>
                  <a:lnTo>
                    <a:pt x="58520" y="106741"/>
                  </a:lnTo>
                  <a:lnTo>
                    <a:pt x="58552" y="105453"/>
                  </a:lnTo>
                  <a:lnTo>
                    <a:pt x="58631" y="102883"/>
                  </a:lnTo>
                  <a:lnTo>
                    <a:pt x="58726" y="100307"/>
                  </a:lnTo>
                  <a:lnTo>
                    <a:pt x="58828" y="97737"/>
                  </a:lnTo>
                  <a:lnTo>
                    <a:pt x="59042" y="92612"/>
                  </a:lnTo>
                  <a:lnTo>
                    <a:pt x="59137" y="90055"/>
                  </a:lnTo>
                  <a:lnTo>
                    <a:pt x="59216" y="87506"/>
                  </a:lnTo>
                  <a:lnTo>
                    <a:pt x="59350" y="82180"/>
                  </a:lnTo>
                  <a:lnTo>
                    <a:pt x="59500" y="76860"/>
                  </a:lnTo>
                  <a:lnTo>
                    <a:pt x="59650" y="71541"/>
                  </a:lnTo>
                  <a:lnTo>
                    <a:pt x="59784" y="66215"/>
                  </a:lnTo>
                  <a:lnTo>
                    <a:pt x="59792" y="65735"/>
                  </a:lnTo>
                  <a:lnTo>
                    <a:pt x="59792" y="65234"/>
                  </a:lnTo>
                  <a:lnTo>
                    <a:pt x="59784" y="64713"/>
                  </a:lnTo>
                  <a:lnTo>
                    <a:pt x="59769" y="64179"/>
                  </a:lnTo>
                  <a:lnTo>
                    <a:pt x="59737" y="63626"/>
                  </a:lnTo>
                  <a:lnTo>
                    <a:pt x="59713" y="63058"/>
                  </a:lnTo>
                  <a:lnTo>
                    <a:pt x="59634" y="61884"/>
                  </a:lnTo>
                  <a:lnTo>
                    <a:pt x="59540" y="60662"/>
                  </a:lnTo>
                  <a:lnTo>
                    <a:pt x="59445" y="59407"/>
                  </a:lnTo>
                  <a:lnTo>
                    <a:pt x="59350" y="58126"/>
                  </a:lnTo>
                  <a:lnTo>
                    <a:pt x="59263" y="56831"/>
                  </a:lnTo>
                  <a:lnTo>
                    <a:pt x="59184" y="55523"/>
                  </a:lnTo>
                  <a:lnTo>
                    <a:pt x="59152" y="54876"/>
                  </a:lnTo>
                  <a:lnTo>
                    <a:pt x="59129" y="54222"/>
                  </a:lnTo>
                  <a:lnTo>
                    <a:pt x="59113" y="53581"/>
                  </a:lnTo>
                  <a:lnTo>
                    <a:pt x="59097" y="52933"/>
                  </a:lnTo>
                  <a:lnTo>
                    <a:pt x="59097" y="52299"/>
                  </a:lnTo>
                  <a:lnTo>
                    <a:pt x="59105" y="51672"/>
                  </a:lnTo>
                  <a:lnTo>
                    <a:pt x="59129" y="51051"/>
                  </a:lnTo>
                  <a:lnTo>
                    <a:pt x="59152" y="50437"/>
                  </a:lnTo>
                  <a:lnTo>
                    <a:pt x="59192" y="49837"/>
                  </a:lnTo>
                  <a:lnTo>
                    <a:pt x="59247" y="49249"/>
                  </a:lnTo>
                  <a:lnTo>
                    <a:pt x="59318" y="48675"/>
                  </a:lnTo>
                  <a:lnTo>
                    <a:pt x="59397" y="48115"/>
                  </a:lnTo>
                  <a:lnTo>
                    <a:pt x="59500" y="47567"/>
                  </a:lnTo>
                  <a:lnTo>
                    <a:pt x="59555" y="47300"/>
                  </a:lnTo>
                  <a:lnTo>
                    <a:pt x="59611" y="47040"/>
                  </a:lnTo>
                  <a:lnTo>
                    <a:pt x="59713" y="47013"/>
                  </a:lnTo>
                  <a:lnTo>
                    <a:pt x="59808" y="46987"/>
                  </a:lnTo>
                  <a:lnTo>
                    <a:pt x="59903" y="46953"/>
                  </a:lnTo>
                  <a:lnTo>
                    <a:pt x="59982" y="46920"/>
                  </a:lnTo>
                  <a:lnTo>
                    <a:pt x="60069" y="46873"/>
                  </a:lnTo>
                  <a:lnTo>
                    <a:pt x="60140" y="46827"/>
                  </a:lnTo>
                  <a:lnTo>
                    <a:pt x="60211" y="46780"/>
                  </a:lnTo>
                  <a:lnTo>
                    <a:pt x="60282" y="46726"/>
                  </a:lnTo>
                  <a:lnTo>
                    <a:pt x="60338" y="46666"/>
                  </a:lnTo>
                  <a:lnTo>
                    <a:pt x="60393" y="46606"/>
                  </a:lnTo>
                  <a:lnTo>
                    <a:pt x="60448" y="46540"/>
                  </a:lnTo>
                  <a:lnTo>
                    <a:pt x="60488" y="46473"/>
                  </a:lnTo>
                  <a:lnTo>
                    <a:pt x="60527" y="46406"/>
                  </a:lnTo>
                  <a:lnTo>
                    <a:pt x="60567" y="46333"/>
                  </a:lnTo>
                  <a:lnTo>
                    <a:pt x="60598" y="46259"/>
                  </a:lnTo>
                  <a:lnTo>
                    <a:pt x="60622" y="46179"/>
                  </a:lnTo>
                  <a:lnTo>
                    <a:pt x="60638" y="46106"/>
                  </a:lnTo>
                  <a:lnTo>
                    <a:pt x="60654" y="46026"/>
                  </a:lnTo>
                  <a:lnTo>
                    <a:pt x="60662" y="45946"/>
                  </a:lnTo>
                  <a:lnTo>
                    <a:pt x="60669" y="45865"/>
                  </a:lnTo>
                  <a:lnTo>
                    <a:pt x="60669" y="45785"/>
                  </a:lnTo>
                  <a:lnTo>
                    <a:pt x="60662" y="45705"/>
                  </a:lnTo>
                  <a:lnTo>
                    <a:pt x="60654" y="45625"/>
                  </a:lnTo>
                  <a:lnTo>
                    <a:pt x="60638" y="45545"/>
                  </a:lnTo>
                  <a:lnTo>
                    <a:pt x="60614" y="45465"/>
                  </a:lnTo>
                  <a:lnTo>
                    <a:pt x="60590" y="45385"/>
                  </a:lnTo>
                  <a:lnTo>
                    <a:pt x="60559" y="45305"/>
                  </a:lnTo>
                  <a:lnTo>
                    <a:pt x="60519" y="45231"/>
                  </a:lnTo>
                  <a:lnTo>
                    <a:pt x="60480" y="45158"/>
                  </a:lnTo>
                  <a:lnTo>
                    <a:pt x="60432" y="45085"/>
                  </a:lnTo>
                  <a:lnTo>
                    <a:pt x="60377" y="45011"/>
                  </a:lnTo>
                  <a:lnTo>
                    <a:pt x="60322" y="44944"/>
                  </a:lnTo>
                  <a:lnTo>
                    <a:pt x="60330" y="44931"/>
                  </a:lnTo>
                  <a:lnTo>
                    <a:pt x="60338" y="44924"/>
                  </a:lnTo>
                  <a:lnTo>
                    <a:pt x="60346" y="44904"/>
                  </a:lnTo>
                  <a:lnTo>
                    <a:pt x="60440" y="44711"/>
                  </a:lnTo>
                  <a:lnTo>
                    <a:pt x="60543" y="44517"/>
                  </a:lnTo>
                  <a:lnTo>
                    <a:pt x="60646" y="44330"/>
                  </a:lnTo>
                  <a:lnTo>
                    <a:pt x="60756" y="44144"/>
                  </a:lnTo>
                  <a:lnTo>
                    <a:pt x="60875" y="43963"/>
                  </a:lnTo>
                  <a:lnTo>
                    <a:pt x="60993" y="43783"/>
                  </a:lnTo>
                  <a:lnTo>
                    <a:pt x="61120" y="43610"/>
                  </a:lnTo>
                  <a:lnTo>
                    <a:pt x="61246" y="43436"/>
                  </a:lnTo>
                  <a:lnTo>
                    <a:pt x="61373" y="43269"/>
                  </a:lnTo>
                  <a:lnTo>
                    <a:pt x="61507" y="43109"/>
                  </a:lnTo>
                  <a:lnTo>
                    <a:pt x="61649" y="42949"/>
                  </a:lnTo>
                  <a:lnTo>
                    <a:pt x="61792" y="42789"/>
                  </a:lnTo>
                  <a:lnTo>
                    <a:pt x="61942" y="42635"/>
                  </a:lnTo>
                  <a:lnTo>
                    <a:pt x="62092" y="42488"/>
                  </a:lnTo>
                  <a:lnTo>
                    <a:pt x="62242" y="42341"/>
                  </a:lnTo>
                  <a:lnTo>
                    <a:pt x="62400" y="42201"/>
                  </a:lnTo>
                  <a:lnTo>
                    <a:pt x="62558" y="42061"/>
                  </a:lnTo>
                  <a:lnTo>
                    <a:pt x="62724" y="41921"/>
                  </a:lnTo>
                  <a:lnTo>
                    <a:pt x="62890" y="41788"/>
                  </a:lnTo>
                  <a:lnTo>
                    <a:pt x="63064" y="41661"/>
                  </a:lnTo>
                  <a:lnTo>
                    <a:pt x="63238" y="41534"/>
                  </a:lnTo>
                  <a:lnTo>
                    <a:pt x="63411" y="41407"/>
                  </a:lnTo>
                  <a:lnTo>
                    <a:pt x="63593" y="41287"/>
                  </a:lnTo>
                  <a:lnTo>
                    <a:pt x="63783" y="41174"/>
                  </a:lnTo>
                  <a:lnTo>
                    <a:pt x="64154" y="40947"/>
                  </a:lnTo>
                  <a:lnTo>
                    <a:pt x="64541" y="40733"/>
                  </a:lnTo>
                  <a:lnTo>
                    <a:pt x="64944" y="40526"/>
                  </a:lnTo>
                  <a:lnTo>
                    <a:pt x="65355" y="40339"/>
                  </a:lnTo>
                  <a:lnTo>
                    <a:pt x="65774" y="40159"/>
                  </a:lnTo>
                  <a:lnTo>
                    <a:pt x="66209" y="39985"/>
                  </a:lnTo>
                  <a:lnTo>
                    <a:pt x="66643" y="39825"/>
                  </a:lnTo>
                  <a:lnTo>
                    <a:pt x="67094" y="39678"/>
                  </a:lnTo>
                  <a:lnTo>
                    <a:pt x="67552" y="39538"/>
                  </a:lnTo>
                  <a:lnTo>
                    <a:pt x="68018" y="39405"/>
                  </a:lnTo>
                  <a:lnTo>
                    <a:pt x="68492" y="39285"/>
                  </a:lnTo>
                  <a:lnTo>
                    <a:pt x="68974" y="39171"/>
                  </a:lnTo>
                  <a:lnTo>
                    <a:pt x="69464" y="39064"/>
                  </a:lnTo>
                  <a:lnTo>
                    <a:pt x="69954" y="38964"/>
                  </a:lnTo>
                  <a:lnTo>
                    <a:pt x="70460" y="38878"/>
                  </a:lnTo>
                  <a:lnTo>
                    <a:pt x="70965" y="38797"/>
                  </a:lnTo>
                  <a:lnTo>
                    <a:pt x="71471" y="38724"/>
                  </a:lnTo>
                  <a:lnTo>
                    <a:pt x="71993" y="38657"/>
                  </a:lnTo>
                  <a:lnTo>
                    <a:pt x="72514" y="38597"/>
                  </a:lnTo>
                  <a:lnTo>
                    <a:pt x="73036" y="38544"/>
                  </a:lnTo>
                  <a:lnTo>
                    <a:pt x="73565" y="38490"/>
                  </a:lnTo>
                  <a:lnTo>
                    <a:pt x="74094" y="38450"/>
                  </a:lnTo>
                  <a:lnTo>
                    <a:pt x="74624" y="38417"/>
                  </a:lnTo>
                  <a:lnTo>
                    <a:pt x="75161" y="38384"/>
                  </a:lnTo>
                  <a:lnTo>
                    <a:pt x="75698" y="38357"/>
                  </a:lnTo>
                  <a:lnTo>
                    <a:pt x="76236" y="38330"/>
                  </a:lnTo>
                  <a:lnTo>
                    <a:pt x="76773" y="38317"/>
                  </a:lnTo>
                  <a:lnTo>
                    <a:pt x="77310" y="38304"/>
                  </a:lnTo>
                  <a:lnTo>
                    <a:pt x="78385" y="38284"/>
                  </a:lnTo>
                  <a:lnTo>
                    <a:pt x="79452" y="38277"/>
                  </a:lnTo>
                  <a:lnTo>
                    <a:pt x="80519" y="38284"/>
                  </a:lnTo>
                  <a:lnTo>
                    <a:pt x="81569" y="38297"/>
                  </a:lnTo>
                  <a:lnTo>
                    <a:pt x="83616" y="38337"/>
                  </a:lnTo>
                  <a:lnTo>
                    <a:pt x="85583" y="38377"/>
                  </a:lnTo>
                  <a:lnTo>
                    <a:pt x="86524" y="38390"/>
                  </a:lnTo>
                  <a:lnTo>
                    <a:pt x="87432" y="38397"/>
                  </a:lnTo>
                  <a:lnTo>
                    <a:pt x="88302" y="38397"/>
                  </a:lnTo>
                  <a:lnTo>
                    <a:pt x="89131" y="38384"/>
                  </a:lnTo>
                  <a:lnTo>
                    <a:pt x="92640" y="38304"/>
                  </a:lnTo>
                  <a:lnTo>
                    <a:pt x="96156" y="38230"/>
                  </a:lnTo>
                  <a:lnTo>
                    <a:pt x="99672" y="38163"/>
                  </a:lnTo>
                  <a:lnTo>
                    <a:pt x="103181" y="38110"/>
                  </a:lnTo>
                  <a:lnTo>
                    <a:pt x="106697" y="38063"/>
                  </a:lnTo>
                  <a:lnTo>
                    <a:pt x="110221" y="38023"/>
                  </a:lnTo>
                  <a:lnTo>
                    <a:pt x="113737" y="37990"/>
                  </a:lnTo>
                  <a:lnTo>
                    <a:pt x="117253" y="37970"/>
                  </a:lnTo>
                  <a:lnTo>
                    <a:pt x="120501" y="37957"/>
                  </a:lnTo>
                  <a:close/>
                  <a:moveTo>
                    <a:pt x="21880" y="130167"/>
                  </a:moveTo>
                  <a:lnTo>
                    <a:pt x="22449" y="130187"/>
                  </a:lnTo>
                  <a:lnTo>
                    <a:pt x="23010" y="130214"/>
                  </a:lnTo>
                  <a:lnTo>
                    <a:pt x="23579" y="130247"/>
                  </a:lnTo>
                  <a:lnTo>
                    <a:pt x="24140" y="130301"/>
                  </a:lnTo>
                  <a:lnTo>
                    <a:pt x="24693" y="130354"/>
                  </a:lnTo>
                  <a:lnTo>
                    <a:pt x="25254" y="130428"/>
                  </a:lnTo>
                  <a:lnTo>
                    <a:pt x="25807" y="130508"/>
                  </a:lnTo>
                  <a:lnTo>
                    <a:pt x="26360" y="130601"/>
                  </a:lnTo>
                  <a:lnTo>
                    <a:pt x="26906" y="130701"/>
                  </a:lnTo>
                  <a:lnTo>
                    <a:pt x="27443" y="130815"/>
                  </a:lnTo>
                  <a:lnTo>
                    <a:pt x="27980" y="130935"/>
                  </a:lnTo>
                  <a:lnTo>
                    <a:pt x="28518" y="131068"/>
                  </a:lnTo>
                  <a:lnTo>
                    <a:pt x="29047" y="131215"/>
                  </a:lnTo>
                  <a:lnTo>
                    <a:pt x="29568" y="131369"/>
                  </a:lnTo>
                  <a:lnTo>
                    <a:pt x="30082" y="131536"/>
                  </a:lnTo>
                  <a:lnTo>
                    <a:pt x="30596" y="131709"/>
                  </a:lnTo>
                  <a:lnTo>
                    <a:pt x="31101" y="131896"/>
                  </a:lnTo>
                  <a:lnTo>
                    <a:pt x="31599" y="132096"/>
                  </a:lnTo>
                  <a:lnTo>
                    <a:pt x="32089" y="132303"/>
                  </a:lnTo>
                  <a:lnTo>
                    <a:pt x="32579" y="132517"/>
                  </a:lnTo>
                  <a:lnTo>
                    <a:pt x="33053" y="132744"/>
                  </a:lnTo>
                  <a:lnTo>
                    <a:pt x="33519" y="132984"/>
                  </a:lnTo>
                  <a:lnTo>
                    <a:pt x="33985" y="133231"/>
                  </a:lnTo>
                  <a:lnTo>
                    <a:pt x="34436" y="133484"/>
                  </a:lnTo>
                  <a:lnTo>
                    <a:pt x="34878" y="133751"/>
                  </a:lnTo>
                  <a:lnTo>
                    <a:pt x="35313" y="134032"/>
                  </a:lnTo>
                  <a:lnTo>
                    <a:pt x="35740" y="134319"/>
                  </a:lnTo>
                  <a:lnTo>
                    <a:pt x="36151" y="134619"/>
                  </a:lnTo>
                  <a:lnTo>
                    <a:pt x="36561" y="134926"/>
                  </a:lnTo>
                  <a:lnTo>
                    <a:pt x="36957" y="135240"/>
                  </a:lnTo>
                  <a:lnTo>
                    <a:pt x="37336" y="135567"/>
                  </a:lnTo>
                  <a:lnTo>
                    <a:pt x="37715" y="135907"/>
                  </a:lnTo>
                  <a:lnTo>
                    <a:pt x="38071" y="136254"/>
                  </a:lnTo>
                  <a:lnTo>
                    <a:pt x="38426" y="136608"/>
                  </a:lnTo>
                  <a:lnTo>
                    <a:pt x="38766" y="136975"/>
                  </a:lnTo>
                  <a:lnTo>
                    <a:pt x="39090" y="137355"/>
                  </a:lnTo>
                  <a:lnTo>
                    <a:pt x="39406" y="137736"/>
                  </a:lnTo>
                  <a:lnTo>
                    <a:pt x="39706" y="138136"/>
                  </a:lnTo>
                  <a:lnTo>
                    <a:pt x="39991" y="138537"/>
                  </a:lnTo>
                  <a:lnTo>
                    <a:pt x="40267" y="138951"/>
                  </a:lnTo>
                  <a:lnTo>
                    <a:pt x="40528" y="139378"/>
                  </a:lnTo>
                  <a:lnTo>
                    <a:pt x="40773" y="139812"/>
                  </a:lnTo>
                  <a:lnTo>
                    <a:pt x="41002" y="140252"/>
                  </a:lnTo>
                  <a:lnTo>
                    <a:pt x="41216" y="140706"/>
                  </a:lnTo>
                  <a:lnTo>
                    <a:pt x="41421" y="141166"/>
                  </a:lnTo>
                  <a:lnTo>
                    <a:pt x="41603" y="141634"/>
                  </a:lnTo>
                  <a:lnTo>
                    <a:pt x="41777" y="142114"/>
                  </a:lnTo>
                  <a:lnTo>
                    <a:pt x="41935" y="142601"/>
                  </a:lnTo>
                  <a:lnTo>
                    <a:pt x="41698" y="142668"/>
                  </a:lnTo>
                  <a:lnTo>
                    <a:pt x="41460" y="142742"/>
                  </a:lnTo>
                  <a:lnTo>
                    <a:pt x="41223" y="142822"/>
                  </a:lnTo>
                  <a:lnTo>
                    <a:pt x="40986" y="142902"/>
                  </a:lnTo>
                  <a:lnTo>
                    <a:pt x="40749" y="142995"/>
                  </a:lnTo>
                  <a:lnTo>
                    <a:pt x="40520" y="143095"/>
                  </a:lnTo>
                  <a:lnTo>
                    <a:pt x="40062" y="143296"/>
                  </a:lnTo>
                  <a:lnTo>
                    <a:pt x="39611" y="143509"/>
                  </a:lnTo>
                  <a:lnTo>
                    <a:pt x="39177" y="143723"/>
                  </a:lnTo>
                  <a:lnTo>
                    <a:pt x="38766" y="143923"/>
                  </a:lnTo>
                  <a:lnTo>
                    <a:pt x="38371" y="144116"/>
                  </a:lnTo>
                  <a:lnTo>
                    <a:pt x="37968" y="144310"/>
                  </a:lnTo>
                  <a:lnTo>
                    <a:pt x="37565" y="144504"/>
                  </a:lnTo>
                  <a:lnTo>
                    <a:pt x="37170" y="144697"/>
                  </a:lnTo>
                  <a:lnTo>
                    <a:pt x="36783" y="144904"/>
                  </a:lnTo>
                  <a:lnTo>
                    <a:pt x="36396" y="145104"/>
                  </a:lnTo>
                  <a:lnTo>
                    <a:pt x="36016" y="145318"/>
                  </a:lnTo>
                  <a:lnTo>
                    <a:pt x="35250" y="145745"/>
                  </a:lnTo>
                  <a:lnTo>
                    <a:pt x="35139" y="145518"/>
                  </a:lnTo>
                  <a:lnTo>
                    <a:pt x="35021" y="145291"/>
                  </a:lnTo>
                  <a:lnTo>
                    <a:pt x="34894" y="145064"/>
                  </a:lnTo>
                  <a:lnTo>
                    <a:pt x="34760" y="144837"/>
                  </a:lnTo>
                  <a:lnTo>
                    <a:pt x="34626" y="144610"/>
                  </a:lnTo>
                  <a:lnTo>
                    <a:pt x="34483" y="144383"/>
                  </a:lnTo>
                  <a:lnTo>
                    <a:pt x="34333" y="144163"/>
                  </a:lnTo>
                  <a:lnTo>
                    <a:pt x="34175" y="143936"/>
                  </a:lnTo>
                  <a:lnTo>
                    <a:pt x="34009" y="143716"/>
                  </a:lnTo>
                  <a:lnTo>
                    <a:pt x="33843" y="143489"/>
                  </a:lnTo>
                  <a:lnTo>
                    <a:pt x="33669" y="143269"/>
                  </a:lnTo>
                  <a:lnTo>
                    <a:pt x="33488" y="143055"/>
                  </a:lnTo>
                  <a:lnTo>
                    <a:pt x="33306" y="142835"/>
                  </a:lnTo>
                  <a:lnTo>
                    <a:pt x="33116" y="142621"/>
                  </a:lnTo>
                  <a:lnTo>
                    <a:pt x="32919" y="142408"/>
                  </a:lnTo>
                  <a:lnTo>
                    <a:pt x="32721" y="142194"/>
                  </a:lnTo>
                  <a:lnTo>
                    <a:pt x="32508" y="141987"/>
                  </a:lnTo>
                  <a:lnTo>
                    <a:pt x="32302" y="141780"/>
                  </a:lnTo>
                  <a:lnTo>
                    <a:pt x="32089" y="141580"/>
                  </a:lnTo>
                  <a:lnTo>
                    <a:pt x="31868" y="141380"/>
                  </a:lnTo>
                  <a:lnTo>
                    <a:pt x="31639" y="141180"/>
                  </a:lnTo>
                  <a:lnTo>
                    <a:pt x="31410" y="140986"/>
                  </a:lnTo>
                  <a:lnTo>
                    <a:pt x="31180" y="140799"/>
                  </a:lnTo>
                  <a:lnTo>
                    <a:pt x="30943" y="140612"/>
                  </a:lnTo>
                  <a:lnTo>
                    <a:pt x="30698" y="140426"/>
                  </a:lnTo>
                  <a:lnTo>
                    <a:pt x="30453" y="140245"/>
                  </a:lnTo>
                  <a:lnTo>
                    <a:pt x="30208" y="140072"/>
                  </a:lnTo>
                  <a:lnTo>
                    <a:pt x="29956" y="139905"/>
                  </a:lnTo>
                  <a:lnTo>
                    <a:pt x="29695" y="139738"/>
                  </a:lnTo>
                  <a:lnTo>
                    <a:pt x="29434" y="139578"/>
                  </a:lnTo>
                  <a:lnTo>
                    <a:pt x="29173" y="139418"/>
                  </a:lnTo>
                  <a:lnTo>
                    <a:pt x="28913" y="139271"/>
                  </a:lnTo>
                  <a:lnTo>
                    <a:pt x="28636" y="139124"/>
                  </a:lnTo>
                  <a:lnTo>
                    <a:pt x="28367" y="138984"/>
                  </a:lnTo>
                  <a:lnTo>
                    <a:pt x="28091" y="138844"/>
                  </a:lnTo>
                  <a:lnTo>
                    <a:pt x="27814" y="138717"/>
                  </a:lnTo>
                  <a:lnTo>
                    <a:pt x="27538" y="138597"/>
                  </a:lnTo>
                  <a:lnTo>
                    <a:pt x="27253" y="138477"/>
                  </a:lnTo>
                  <a:lnTo>
                    <a:pt x="26969" y="138363"/>
                  </a:lnTo>
                  <a:lnTo>
                    <a:pt x="26684" y="138263"/>
                  </a:lnTo>
                  <a:lnTo>
                    <a:pt x="26392" y="138163"/>
                  </a:lnTo>
                  <a:lnTo>
                    <a:pt x="26100" y="138070"/>
                  </a:lnTo>
                  <a:lnTo>
                    <a:pt x="25807" y="137990"/>
                  </a:lnTo>
                  <a:lnTo>
                    <a:pt x="25515" y="137909"/>
                  </a:lnTo>
                  <a:lnTo>
                    <a:pt x="25215" y="137843"/>
                  </a:lnTo>
                  <a:lnTo>
                    <a:pt x="24922" y="137776"/>
                  </a:lnTo>
                  <a:lnTo>
                    <a:pt x="24622" y="137723"/>
                  </a:lnTo>
                  <a:lnTo>
                    <a:pt x="24322" y="137676"/>
                  </a:lnTo>
                  <a:lnTo>
                    <a:pt x="24021" y="137636"/>
                  </a:lnTo>
                  <a:lnTo>
                    <a:pt x="23713" y="137609"/>
                  </a:lnTo>
                  <a:lnTo>
                    <a:pt x="23413" y="137582"/>
                  </a:lnTo>
                  <a:lnTo>
                    <a:pt x="23113" y="137569"/>
                  </a:lnTo>
                  <a:lnTo>
                    <a:pt x="22805" y="137562"/>
                  </a:lnTo>
                  <a:lnTo>
                    <a:pt x="22496" y="137569"/>
                  </a:lnTo>
                  <a:lnTo>
                    <a:pt x="22196" y="137582"/>
                  </a:lnTo>
                  <a:lnTo>
                    <a:pt x="21888" y="137602"/>
                  </a:lnTo>
                  <a:lnTo>
                    <a:pt x="21580" y="137636"/>
                  </a:lnTo>
                  <a:lnTo>
                    <a:pt x="21280" y="137676"/>
                  </a:lnTo>
                  <a:lnTo>
                    <a:pt x="20971" y="137729"/>
                  </a:lnTo>
                  <a:lnTo>
                    <a:pt x="20663" y="137789"/>
                  </a:lnTo>
                  <a:lnTo>
                    <a:pt x="20363" y="137863"/>
                  </a:lnTo>
                  <a:lnTo>
                    <a:pt x="20055" y="137943"/>
                  </a:lnTo>
                  <a:lnTo>
                    <a:pt x="19755" y="138036"/>
                  </a:lnTo>
                  <a:lnTo>
                    <a:pt x="19446" y="138136"/>
                  </a:lnTo>
                  <a:lnTo>
                    <a:pt x="19154" y="138250"/>
                  </a:lnTo>
                  <a:lnTo>
                    <a:pt x="18877" y="138370"/>
                  </a:lnTo>
                  <a:lnTo>
                    <a:pt x="18617" y="138497"/>
                  </a:lnTo>
                  <a:lnTo>
                    <a:pt x="18364" y="138630"/>
                  </a:lnTo>
                  <a:lnTo>
                    <a:pt x="18127" y="138777"/>
                  </a:lnTo>
                  <a:lnTo>
                    <a:pt x="17906" y="138931"/>
                  </a:lnTo>
                  <a:lnTo>
                    <a:pt x="17692" y="139091"/>
                  </a:lnTo>
                  <a:lnTo>
                    <a:pt x="17495" y="139258"/>
                  </a:lnTo>
                  <a:lnTo>
                    <a:pt x="17313" y="139431"/>
                  </a:lnTo>
                  <a:lnTo>
                    <a:pt x="17139" y="139611"/>
                  </a:lnTo>
                  <a:lnTo>
                    <a:pt x="16981" y="139798"/>
                  </a:lnTo>
                  <a:lnTo>
                    <a:pt x="16831" y="139992"/>
                  </a:lnTo>
                  <a:lnTo>
                    <a:pt x="16697" y="140192"/>
                  </a:lnTo>
                  <a:lnTo>
                    <a:pt x="16578" y="140399"/>
                  </a:lnTo>
                  <a:lnTo>
                    <a:pt x="16460" y="140612"/>
                  </a:lnTo>
                  <a:lnTo>
                    <a:pt x="16365" y="140826"/>
                  </a:lnTo>
                  <a:lnTo>
                    <a:pt x="16270" y="141053"/>
                  </a:lnTo>
                  <a:lnTo>
                    <a:pt x="16191" y="141280"/>
                  </a:lnTo>
                  <a:lnTo>
                    <a:pt x="16120" y="141507"/>
                  </a:lnTo>
                  <a:lnTo>
                    <a:pt x="16064" y="141740"/>
                  </a:lnTo>
                  <a:lnTo>
                    <a:pt x="16009" y="141981"/>
                  </a:lnTo>
                  <a:lnTo>
                    <a:pt x="15978" y="142228"/>
                  </a:lnTo>
                  <a:lnTo>
                    <a:pt x="15946" y="142475"/>
                  </a:lnTo>
                  <a:lnTo>
                    <a:pt x="15922" y="142722"/>
                  </a:lnTo>
                  <a:lnTo>
                    <a:pt x="15914" y="142975"/>
                  </a:lnTo>
                  <a:lnTo>
                    <a:pt x="15906" y="143229"/>
                  </a:lnTo>
                  <a:lnTo>
                    <a:pt x="15914" y="143489"/>
                  </a:lnTo>
                  <a:lnTo>
                    <a:pt x="15930" y="143749"/>
                  </a:lnTo>
                  <a:lnTo>
                    <a:pt x="15954" y="144010"/>
                  </a:lnTo>
                  <a:lnTo>
                    <a:pt x="15985" y="144277"/>
                  </a:lnTo>
                  <a:lnTo>
                    <a:pt x="16025" y="144544"/>
                  </a:lnTo>
                  <a:lnTo>
                    <a:pt x="16072" y="144811"/>
                  </a:lnTo>
                  <a:lnTo>
                    <a:pt x="16120" y="145078"/>
                  </a:lnTo>
                  <a:lnTo>
                    <a:pt x="16183" y="145344"/>
                  </a:lnTo>
                  <a:lnTo>
                    <a:pt x="16254" y="145611"/>
                  </a:lnTo>
                  <a:lnTo>
                    <a:pt x="16325" y="145885"/>
                  </a:lnTo>
                  <a:lnTo>
                    <a:pt x="16404" y="146152"/>
                  </a:lnTo>
                  <a:lnTo>
                    <a:pt x="16491" y="146426"/>
                  </a:lnTo>
                  <a:lnTo>
                    <a:pt x="16586" y="146693"/>
                  </a:lnTo>
                  <a:lnTo>
                    <a:pt x="16681" y="146960"/>
                  </a:lnTo>
                  <a:lnTo>
                    <a:pt x="16784" y="147227"/>
                  </a:lnTo>
                  <a:lnTo>
                    <a:pt x="16894" y="147494"/>
                  </a:lnTo>
                  <a:lnTo>
                    <a:pt x="17005" y="147761"/>
                  </a:lnTo>
                  <a:lnTo>
                    <a:pt x="17123" y="148021"/>
                  </a:lnTo>
                  <a:lnTo>
                    <a:pt x="17250" y="148281"/>
                  </a:lnTo>
                  <a:lnTo>
                    <a:pt x="17376" y="148541"/>
                  </a:lnTo>
                  <a:lnTo>
                    <a:pt x="17510" y="148802"/>
                  </a:lnTo>
                  <a:lnTo>
                    <a:pt x="17645" y="149055"/>
                  </a:lnTo>
                  <a:lnTo>
                    <a:pt x="17787" y="149302"/>
                  </a:lnTo>
                  <a:lnTo>
                    <a:pt x="17929" y="149549"/>
                  </a:lnTo>
                  <a:lnTo>
                    <a:pt x="18222" y="150036"/>
                  </a:lnTo>
                  <a:lnTo>
                    <a:pt x="18530" y="150504"/>
                  </a:lnTo>
                  <a:lnTo>
                    <a:pt x="18838" y="150958"/>
                  </a:lnTo>
                  <a:lnTo>
                    <a:pt x="19162" y="151391"/>
                  </a:lnTo>
                  <a:lnTo>
                    <a:pt x="19328" y="151598"/>
                  </a:lnTo>
                  <a:lnTo>
                    <a:pt x="19494" y="151798"/>
                  </a:lnTo>
                  <a:lnTo>
                    <a:pt x="19660" y="151999"/>
                  </a:lnTo>
                  <a:lnTo>
                    <a:pt x="19826" y="152186"/>
                  </a:lnTo>
                  <a:lnTo>
                    <a:pt x="19992" y="152366"/>
                  </a:lnTo>
                  <a:lnTo>
                    <a:pt x="20158" y="152546"/>
                  </a:lnTo>
                  <a:lnTo>
                    <a:pt x="19312" y="153013"/>
                  </a:lnTo>
                  <a:lnTo>
                    <a:pt x="18467" y="153480"/>
                  </a:lnTo>
                  <a:lnTo>
                    <a:pt x="17613" y="153934"/>
                  </a:lnTo>
                  <a:lnTo>
                    <a:pt x="16760" y="154381"/>
                  </a:lnTo>
                  <a:lnTo>
                    <a:pt x="15899" y="154822"/>
                  </a:lnTo>
                  <a:lnTo>
                    <a:pt x="15464" y="155035"/>
                  </a:lnTo>
                  <a:lnTo>
                    <a:pt x="15021" y="155242"/>
                  </a:lnTo>
                  <a:lnTo>
                    <a:pt x="14579" y="155449"/>
                  </a:lnTo>
                  <a:lnTo>
                    <a:pt x="14136" y="155649"/>
                  </a:lnTo>
                  <a:lnTo>
                    <a:pt x="13686" y="155850"/>
                  </a:lnTo>
                  <a:lnTo>
                    <a:pt x="13228" y="156043"/>
                  </a:lnTo>
                  <a:lnTo>
                    <a:pt x="12983" y="156137"/>
                  </a:lnTo>
                  <a:lnTo>
                    <a:pt x="12722" y="156237"/>
                  </a:lnTo>
                  <a:lnTo>
                    <a:pt x="12145" y="156424"/>
                  </a:lnTo>
                  <a:lnTo>
                    <a:pt x="11545" y="156624"/>
                  </a:lnTo>
                  <a:lnTo>
                    <a:pt x="11244" y="156731"/>
                  </a:lnTo>
                  <a:lnTo>
                    <a:pt x="10944" y="156844"/>
                  </a:lnTo>
                  <a:lnTo>
                    <a:pt x="10652" y="156964"/>
                  </a:lnTo>
                  <a:lnTo>
                    <a:pt x="10375" y="157091"/>
                  </a:lnTo>
                  <a:lnTo>
                    <a:pt x="10107" y="157231"/>
                  </a:lnTo>
                  <a:lnTo>
                    <a:pt x="9972" y="157298"/>
                  </a:lnTo>
                  <a:lnTo>
                    <a:pt x="9854" y="157378"/>
                  </a:lnTo>
                  <a:lnTo>
                    <a:pt x="9735" y="157452"/>
                  </a:lnTo>
                  <a:lnTo>
                    <a:pt x="9625" y="157538"/>
                  </a:lnTo>
                  <a:lnTo>
                    <a:pt x="9514" y="157618"/>
                  </a:lnTo>
                  <a:lnTo>
                    <a:pt x="9419" y="157705"/>
                  </a:lnTo>
                  <a:lnTo>
                    <a:pt x="9324" y="157799"/>
                  </a:lnTo>
                  <a:lnTo>
                    <a:pt x="9237" y="157892"/>
                  </a:lnTo>
                  <a:lnTo>
                    <a:pt x="9158" y="157992"/>
                  </a:lnTo>
                  <a:lnTo>
                    <a:pt x="9095" y="158099"/>
                  </a:lnTo>
                  <a:lnTo>
                    <a:pt x="8589" y="157258"/>
                  </a:lnTo>
                  <a:lnTo>
                    <a:pt x="8084" y="156397"/>
                  </a:lnTo>
                  <a:lnTo>
                    <a:pt x="7586" y="155516"/>
                  </a:lnTo>
                  <a:lnTo>
                    <a:pt x="7096" y="154615"/>
                  </a:lnTo>
                  <a:lnTo>
                    <a:pt x="6859" y="154154"/>
                  </a:lnTo>
                  <a:lnTo>
                    <a:pt x="6622" y="153694"/>
                  </a:lnTo>
                  <a:lnTo>
                    <a:pt x="6385" y="153233"/>
                  </a:lnTo>
                  <a:lnTo>
                    <a:pt x="6156" y="152766"/>
                  </a:lnTo>
                  <a:lnTo>
                    <a:pt x="5935" y="152299"/>
                  </a:lnTo>
                  <a:lnTo>
                    <a:pt x="5713" y="151825"/>
                  </a:lnTo>
                  <a:lnTo>
                    <a:pt x="5508" y="151351"/>
                  </a:lnTo>
                  <a:lnTo>
                    <a:pt x="5302" y="150877"/>
                  </a:lnTo>
                  <a:lnTo>
                    <a:pt x="5105" y="150397"/>
                  </a:lnTo>
                  <a:lnTo>
                    <a:pt x="4907" y="149916"/>
                  </a:lnTo>
                  <a:lnTo>
                    <a:pt x="4726" y="149442"/>
                  </a:lnTo>
                  <a:lnTo>
                    <a:pt x="4552" y="148955"/>
                  </a:lnTo>
                  <a:lnTo>
                    <a:pt x="4386" y="148475"/>
                  </a:lnTo>
                  <a:lnTo>
                    <a:pt x="4236" y="147994"/>
                  </a:lnTo>
                  <a:lnTo>
                    <a:pt x="4086" y="147514"/>
                  </a:lnTo>
                  <a:lnTo>
                    <a:pt x="3951" y="147033"/>
                  </a:lnTo>
                  <a:lnTo>
                    <a:pt x="3825" y="146553"/>
                  </a:lnTo>
                  <a:lnTo>
                    <a:pt x="3714" y="146072"/>
                  </a:lnTo>
                  <a:lnTo>
                    <a:pt x="3611" y="145598"/>
                  </a:lnTo>
                  <a:lnTo>
                    <a:pt x="3525" y="145118"/>
                  </a:lnTo>
                  <a:lnTo>
                    <a:pt x="3453" y="144644"/>
                  </a:lnTo>
                  <a:lnTo>
                    <a:pt x="3390" y="144170"/>
                  </a:lnTo>
                  <a:lnTo>
                    <a:pt x="3343" y="143703"/>
                  </a:lnTo>
                  <a:lnTo>
                    <a:pt x="3303" y="143235"/>
                  </a:lnTo>
                  <a:lnTo>
                    <a:pt x="3287" y="142768"/>
                  </a:lnTo>
                  <a:lnTo>
                    <a:pt x="3287" y="142308"/>
                  </a:lnTo>
                  <a:lnTo>
                    <a:pt x="3295" y="141854"/>
                  </a:lnTo>
                  <a:lnTo>
                    <a:pt x="3327" y="141400"/>
                  </a:lnTo>
                  <a:lnTo>
                    <a:pt x="3374" y="140953"/>
                  </a:lnTo>
                  <a:lnTo>
                    <a:pt x="3438" y="140506"/>
                  </a:lnTo>
                  <a:lnTo>
                    <a:pt x="3477" y="140285"/>
                  </a:lnTo>
                  <a:lnTo>
                    <a:pt x="3525" y="140065"/>
                  </a:lnTo>
                  <a:lnTo>
                    <a:pt x="3572" y="139845"/>
                  </a:lnTo>
                  <a:lnTo>
                    <a:pt x="3619" y="139631"/>
                  </a:lnTo>
                  <a:lnTo>
                    <a:pt x="3675" y="139411"/>
                  </a:lnTo>
                  <a:lnTo>
                    <a:pt x="3738" y="139198"/>
                  </a:lnTo>
                  <a:lnTo>
                    <a:pt x="3809" y="138984"/>
                  </a:lnTo>
                  <a:lnTo>
                    <a:pt x="3880" y="138777"/>
                  </a:lnTo>
                  <a:lnTo>
                    <a:pt x="3959" y="138564"/>
                  </a:lnTo>
                  <a:lnTo>
                    <a:pt x="4038" y="138357"/>
                  </a:lnTo>
                  <a:lnTo>
                    <a:pt x="4125" y="138150"/>
                  </a:lnTo>
                  <a:lnTo>
                    <a:pt x="4220" y="137943"/>
                  </a:lnTo>
                  <a:lnTo>
                    <a:pt x="4315" y="137743"/>
                  </a:lnTo>
                  <a:lnTo>
                    <a:pt x="4417" y="137536"/>
                  </a:lnTo>
                  <a:lnTo>
                    <a:pt x="4528" y="137335"/>
                  </a:lnTo>
                  <a:lnTo>
                    <a:pt x="4639" y="137142"/>
                  </a:lnTo>
                  <a:lnTo>
                    <a:pt x="4757" y="136942"/>
                  </a:lnTo>
                  <a:lnTo>
                    <a:pt x="4884" y="136748"/>
                  </a:lnTo>
                  <a:lnTo>
                    <a:pt x="5010" y="136555"/>
                  </a:lnTo>
                  <a:lnTo>
                    <a:pt x="5144" y="136361"/>
                  </a:lnTo>
                  <a:lnTo>
                    <a:pt x="5287" y="136174"/>
                  </a:lnTo>
                  <a:lnTo>
                    <a:pt x="5437" y="135987"/>
                  </a:lnTo>
                  <a:lnTo>
                    <a:pt x="5587" y="135800"/>
                  </a:lnTo>
                  <a:lnTo>
                    <a:pt x="5745" y="135620"/>
                  </a:lnTo>
                  <a:lnTo>
                    <a:pt x="5911" y="135433"/>
                  </a:lnTo>
                  <a:lnTo>
                    <a:pt x="6085" y="135253"/>
                  </a:lnTo>
                  <a:lnTo>
                    <a:pt x="6258" y="135080"/>
                  </a:lnTo>
                  <a:lnTo>
                    <a:pt x="6448" y="134906"/>
                  </a:lnTo>
                  <a:lnTo>
                    <a:pt x="6638" y="134733"/>
                  </a:lnTo>
                  <a:lnTo>
                    <a:pt x="6827" y="134559"/>
                  </a:lnTo>
                  <a:lnTo>
                    <a:pt x="7033" y="134392"/>
                  </a:lnTo>
                  <a:lnTo>
                    <a:pt x="7238" y="134225"/>
                  </a:lnTo>
                  <a:lnTo>
                    <a:pt x="7460" y="134065"/>
                  </a:lnTo>
                  <a:lnTo>
                    <a:pt x="7681" y="133898"/>
                  </a:lnTo>
                  <a:lnTo>
                    <a:pt x="7910" y="133745"/>
                  </a:lnTo>
                  <a:lnTo>
                    <a:pt x="8139" y="133585"/>
                  </a:lnTo>
                  <a:lnTo>
                    <a:pt x="8384" y="133431"/>
                  </a:lnTo>
                  <a:lnTo>
                    <a:pt x="8629" y="133278"/>
                  </a:lnTo>
                  <a:lnTo>
                    <a:pt x="8890" y="133131"/>
                  </a:lnTo>
                  <a:lnTo>
                    <a:pt x="9151" y="132984"/>
                  </a:lnTo>
                  <a:lnTo>
                    <a:pt x="9419" y="132844"/>
                  </a:lnTo>
                  <a:lnTo>
                    <a:pt x="9696" y="132697"/>
                  </a:lnTo>
                  <a:lnTo>
                    <a:pt x="9980" y="132563"/>
                  </a:lnTo>
                  <a:lnTo>
                    <a:pt x="10265" y="132423"/>
                  </a:lnTo>
                  <a:lnTo>
                    <a:pt x="10565" y="132290"/>
                  </a:lnTo>
                  <a:lnTo>
                    <a:pt x="10873" y="132163"/>
                  </a:lnTo>
                  <a:lnTo>
                    <a:pt x="11181" y="132036"/>
                  </a:lnTo>
                  <a:lnTo>
                    <a:pt x="11505" y="131909"/>
                  </a:lnTo>
                  <a:lnTo>
                    <a:pt x="11829" y="131789"/>
                  </a:lnTo>
                  <a:lnTo>
                    <a:pt x="12161" y="131669"/>
                  </a:lnTo>
                  <a:lnTo>
                    <a:pt x="12509" y="131556"/>
                  </a:lnTo>
                  <a:lnTo>
                    <a:pt x="12856" y="131442"/>
                  </a:lnTo>
                  <a:lnTo>
                    <a:pt x="13402" y="131282"/>
                  </a:lnTo>
                  <a:lnTo>
                    <a:pt x="13955" y="131128"/>
                  </a:lnTo>
                  <a:lnTo>
                    <a:pt x="14508" y="130982"/>
                  </a:lnTo>
                  <a:lnTo>
                    <a:pt x="15069" y="130855"/>
                  </a:lnTo>
                  <a:lnTo>
                    <a:pt x="15630" y="130735"/>
                  </a:lnTo>
                  <a:lnTo>
                    <a:pt x="16191" y="130628"/>
                  </a:lnTo>
                  <a:lnTo>
                    <a:pt x="16760" y="130528"/>
                  </a:lnTo>
                  <a:lnTo>
                    <a:pt x="17321" y="130448"/>
                  </a:lnTo>
                  <a:lnTo>
                    <a:pt x="17890" y="130374"/>
                  </a:lnTo>
                  <a:lnTo>
                    <a:pt x="18459" y="130308"/>
                  </a:lnTo>
                  <a:lnTo>
                    <a:pt x="19028" y="130261"/>
                  </a:lnTo>
                  <a:lnTo>
                    <a:pt x="19604" y="130221"/>
                  </a:lnTo>
                  <a:lnTo>
                    <a:pt x="20173" y="130187"/>
                  </a:lnTo>
                  <a:lnTo>
                    <a:pt x="20742" y="130174"/>
                  </a:lnTo>
                  <a:lnTo>
                    <a:pt x="21311" y="130167"/>
                  </a:lnTo>
                  <a:close/>
                  <a:moveTo>
                    <a:pt x="125171" y="134112"/>
                  </a:moveTo>
                  <a:lnTo>
                    <a:pt x="125866" y="134118"/>
                  </a:lnTo>
                  <a:lnTo>
                    <a:pt x="126554" y="134139"/>
                  </a:lnTo>
                  <a:lnTo>
                    <a:pt x="127225" y="134172"/>
                  </a:lnTo>
                  <a:lnTo>
                    <a:pt x="127897" y="134225"/>
                  </a:lnTo>
                  <a:lnTo>
                    <a:pt x="128545" y="134285"/>
                  </a:lnTo>
                  <a:lnTo>
                    <a:pt x="129193" y="134365"/>
                  </a:lnTo>
                  <a:lnTo>
                    <a:pt x="129833" y="134452"/>
                  </a:lnTo>
                  <a:lnTo>
                    <a:pt x="130457" y="134559"/>
                  </a:lnTo>
                  <a:lnTo>
                    <a:pt x="131073" y="134679"/>
                  </a:lnTo>
                  <a:lnTo>
                    <a:pt x="131682" y="134813"/>
                  </a:lnTo>
                  <a:lnTo>
                    <a:pt x="132282" y="134953"/>
                  </a:lnTo>
                  <a:lnTo>
                    <a:pt x="132867" y="135113"/>
                  </a:lnTo>
                  <a:lnTo>
                    <a:pt x="133452" y="135286"/>
                  </a:lnTo>
                  <a:lnTo>
                    <a:pt x="134021" y="135467"/>
                  </a:lnTo>
                  <a:lnTo>
                    <a:pt x="134582" y="135660"/>
                  </a:lnTo>
                  <a:lnTo>
                    <a:pt x="135135" y="135867"/>
                  </a:lnTo>
                  <a:lnTo>
                    <a:pt x="135680" y="136087"/>
                  </a:lnTo>
                  <a:lnTo>
                    <a:pt x="136217" y="136321"/>
                  </a:lnTo>
                  <a:lnTo>
                    <a:pt x="136747" y="136561"/>
                  </a:lnTo>
                  <a:lnTo>
                    <a:pt x="137260" y="136815"/>
                  </a:lnTo>
                  <a:lnTo>
                    <a:pt x="137774" y="137082"/>
                  </a:lnTo>
                  <a:lnTo>
                    <a:pt x="138280" y="137355"/>
                  </a:lnTo>
                  <a:lnTo>
                    <a:pt x="138770" y="137642"/>
                  </a:lnTo>
                  <a:lnTo>
                    <a:pt x="139252" y="137943"/>
                  </a:lnTo>
                  <a:lnTo>
                    <a:pt x="139734" y="138250"/>
                  </a:lnTo>
                  <a:lnTo>
                    <a:pt x="140200" y="138564"/>
                  </a:lnTo>
                  <a:lnTo>
                    <a:pt x="140658" y="138897"/>
                  </a:lnTo>
                  <a:lnTo>
                    <a:pt x="141117" y="139231"/>
                  </a:lnTo>
                  <a:lnTo>
                    <a:pt x="141559" y="139585"/>
                  </a:lnTo>
                  <a:lnTo>
                    <a:pt x="141994" y="139938"/>
                  </a:lnTo>
                  <a:lnTo>
                    <a:pt x="142428" y="140305"/>
                  </a:lnTo>
                  <a:lnTo>
                    <a:pt x="142847" y="140679"/>
                  </a:lnTo>
                  <a:lnTo>
                    <a:pt x="143258" y="141066"/>
                  </a:lnTo>
                  <a:lnTo>
                    <a:pt x="143669" y="141460"/>
                  </a:lnTo>
                  <a:lnTo>
                    <a:pt x="144064" y="141867"/>
                  </a:lnTo>
                  <a:lnTo>
                    <a:pt x="144459" y="142274"/>
                  </a:lnTo>
                  <a:lnTo>
                    <a:pt x="144838" y="142695"/>
                  </a:lnTo>
                  <a:lnTo>
                    <a:pt x="145217" y="143122"/>
                  </a:lnTo>
                  <a:lnTo>
                    <a:pt x="145589" y="143556"/>
                  </a:lnTo>
                  <a:lnTo>
                    <a:pt x="145952" y="144003"/>
                  </a:lnTo>
                  <a:lnTo>
                    <a:pt x="146308" y="144450"/>
                  </a:lnTo>
                  <a:lnTo>
                    <a:pt x="146656" y="144911"/>
                  </a:lnTo>
                  <a:lnTo>
                    <a:pt x="147003" y="145378"/>
                  </a:lnTo>
                  <a:lnTo>
                    <a:pt x="147335" y="145845"/>
                  </a:lnTo>
                  <a:lnTo>
                    <a:pt x="147667" y="146326"/>
                  </a:lnTo>
                  <a:lnTo>
                    <a:pt x="147983" y="146813"/>
                  </a:lnTo>
                  <a:lnTo>
                    <a:pt x="148299" y="147307"/>
                  </a:lnTo>
                  <a:lnTo>
                    <a:pt x="148615" y="147801"/>
                  </a:lnTo>
                  <a:lnTo>
                    <a:pt x="148915" y="148308"/>
                  </a:lnTo>
                  <a:lnTo>
                    <a:pt x="149208" y="148822"/>
                  </a:lnTo>
                  <a:lnTo>
                    <a:pt x="149500" y="149336"/>
                  </a:lnTo>
                  <a:lnTo>
                    <a:pt x="149785" y="149856"/>
                  </a:lnTo>
                  <a:lnTo>
                    <a:pt x="150061" y="150384"/>
                  </a:lnTo>
                  <a:lnTo>
                    <a:pt x="150338" y="150917"/>
                  </a:lnTo>
                  <a:lnTo>
                    <a:pt x="150606" y="151451"/>
                  </a:lnTo>
                  <a:lnTo>
                    <a:pt x="150867" y="151999"/>
                  </a:lnTo>
                  <a:lnTo>
                    <a:pt x="151120" y="152546"/>
                  </a:lnTo>
                  <a:lnTo>
                    <a:pt x="151365" y="153093"/>
                  </a:lnTo>
                  <a:lnTo>
                    <a:pt x="151610" y="153654"/>
                  </a:lnTo>
                  <a:lnTo>
                    <a:pt x="151847" y="154208"/>
                  </a:lnTo>
                  <a:lnTo>
                    <a:pt x="152084" y="154775"/>
                  </a:lnTo>
                  <a:lnTo>
                    <a:pt x="152305" y="155342"/>
                  </a:lnTo>
                  <a:lnTo>
                    <a:pt x="152534" y="155910"/>
                  </a:lnTo>
                  <a:lnTo>
                    <a:pt x="152748" y="156484"/>
                  </a:lnTo>
                  <a:lnTo>
                    <a:pt x="152961" y="157064"/>
                  </a:lnTo>
                  <a:lnTo>
                    <a:pt x="153167" y="157645"/>
                  </a:lnTo>
                  <a:lnTo>
                    <a:pt x="153364" y="158226"/>
                  </a:lnTo>
                  <a:lnTo>
                    <a:pt x="153562" y="158813"/>
                  </a:lnTo>
                  <a:lnTo>
                    <a:pt x="153751" y="159400"/>
                  </a:lnTo>
                  <a:lnTo>
                    <a:pt x="153941" y="159994"/>
                  </a:lnTo>
                  <a:lnTo>
                    <a:pt x="154123" y="160588"/>
                  </a:lnTo>
                  <a:lnTo>
                    <a:pt x="154304" y="161182"/>
                  </a:lnTo>
                  <a:lnTo>
                    <a:pt x="154478" y="161776"/>
                  </a:lnTo>
                  <a:lnTo>
                    <a:pt x="154810" y="162978"/>
                  </a:lnTo>
                  <a:lnTo>
                    <a:pt x="155126" y="164179"/>
                  </a:lnTo>
                  <a:lnTo>
                    <a:pt x="155426" y="165380"/>
                  </a:lnTo>
                  <a:lnTo>
                    <a:pt x="155711" y="166588"/>
                  </a:lnTo>
                  <a:lnTo>
                    <a:pt x="155972" y="167797"/>
                  </a:lnTo>
                  <a:lnTo>
                    <a:pt x="156232" y="169005"/>
                  </a:lnTo>
                  <a:lnTo>
                    <a:pt x="156469" y="170206"/>
                  </a:lnTo>
                  <a:lnTo>
                    <a:pt x="156691" y="171407"/>
                  </a:lnTo>
                  <a:lnTo>
                    <a:pt x="156904" y="172602"/>
                  </a:lnTo>
                  <a:lnTo>
                    <a:pt x="157110" y="173790"/>
                  </a:lnTo>
                  <a:lnTo>
                    <a:pt x="157291" y="174971"/>
                  </a:lnTo>
                  <a:lnTo>
                    <a:pt x="157473" y="176139"/>
                  </a:lnTo>
                  <a:lnTo>
                    <a:pt x="157639" y="177294"/>
                  </a:lnTo>
                  <a:lnTo>
                    <a:pt x="157797" y="178442"/>
                  </a:lnTo>
                  <a:lnTo>
                    <a:pt x="157947" y="179570"/>
                  </a:lnTo>
                  <a:lnTo>
                    <a:pt x="158081" y="180684"/>
                  </a:lnTo>
                  <a:lnTo>
                    <a:pt x="158216" y="181786"/>
                  </a:lnTo>
                  <a:lnTo>
                    <a:pt x="158342" y="182867"/>
                  </a:lnTo>
                  <a:lnTo>
                    <a:pt x="158461" y="183921"/>
                  </a:lnTo>
                  <a:lnTo>
                    <a:pt x="158674" y="185977"/>
                  </a:lnTo>
                  <a:lnTo>
                    <a:pt x="158872" y="187933"/>
                  </a:lnTo>
                  <a:lnTo>
                    <a:pt x="159053" y="189775"/>
                  </a:lnTo>
                  <a:lnTo>
                    <a:pt x="156896" y="189841"/>
                  </a:lnTo>
                  <a:lnTo>
                    <a:pt x="154739" y="189895"/>
                  </a:lnTo>
                  <a:lnTo>
                    <a:pt x="152582" y="189935"/>
                  </a:lnTo>
                  <a:lnTo>
                    <a:pt x="150425" y="189975"/>
                  </a:lnTo>
                  <a:lnTo>
                    <a:pt x="148268" y="190002"/>
                  </a:lnTo>
                  <a:lnTo>
                    <a:pt x="146110" y="190022"/>
                  </a:lnTo>
                  <a:lnTo>
                    <a:pt x="143953" y="190035"/>
                  </a:lnTo>
                  <a:lnTo>
                    <a:pt x="141796" y="190042"/>
                  </a:lnTo>
                  <a:lnTo>
                    <a:pt x="137482" y="190042"/>
                  </a:lnTo>
                  <a:lnTo>
                    <a:pt x="133175" y="190022"/>
                  </a:lnTo>
                  <a:lnTo>
                    <a:pt x="128861" y="189988"/>
                  </a:lnTo>
                  <a:lnTo>
                    <a:pt x="124547" y="189955"/>
                  </a:lnTo>
                  <a:lnTo>
                    <a:pt x="115926" y="189868"/>
                  </a:lnTo>
                  <a:lnTo>
                    <a:pt x="111612" y="189835"/>
                  </a:lnTo>
                  <a:lnTo>
                    <a:pt x="107305" y="189815"/>
                  </a:lnTo>
                  <a:lnTo>
                    <a:pt x="100834" y="189815"/>
                  </a:lnTo>
                  <a:lnTo>
                    <a:pt x="98684" y="189828"/>
                  </a:lnTo>
                  <a:lnTo>
                    <a:pt x="96527" y="189848"/>
                  </a:lnTo>
                  <a:lnTo>
                    <a:pt x="94370" y="189868"/>
                  </a:lnTo>
                  <a:lnTo>
                    <a:pt x="92213" y="189901"/>
                  </a:lnTo>
                  <a:lnTo>
                    <a:pt x="90056" y="189948"/>
                  </a:lnTo>
                  <a:lnTo>
                    <a:pt x="90001" y="189047"/>
                  </a:lnTo>
                  <a:lnTo>
                    <a:pt x="89945" y="188119"/>
                  </a:lnTo>
                  <a:lnTo>
                    <a:pt x="89898" y="187178"/>
                  </a:lnTo>
                  <a:lnTo>
                    <a:pt x="89866" y="186224"/>
                  </a:lnTo>
                  <a:lnTo>
                    <a:pt x="89842" y="185243"/>
                  </a:lnTo>
                  <a:lnTo>
                    <a:pt x="89827" y="184248"/>
                  </a:lnTo>
                  <a:lnTo>
                    <a:pt x="89819" y="183241"/>
                  </a:lnTo>
                  <a:lnTo>
                    <a:pt x="89827" y="182219"/>
                  </a:lnTo>
                  <a:lnTo>
                    <a:pt x="89842" y="181185"/>
                  </a:lnTo>
                  <a:lnTo>
                    <a:pt x="89866" y="180137"/>
                  </a:lnTo>
                  <a:lnTo>
                    <a:pt x="89914" y="179076"/>
                  </a:lnTo>
                  <a:lnTo>
                    <a:pt x="89961" y="178008"/>
                  </a:lnTo>
                  <a:lnTo>
                    <a:pt x="90032" y="176934"/>
                  </a:lnTo>
                  <a:lnTo>
                    <a:pt x="90111" y="175846"/>
                  </a:lnTo>
                  <a:lnTo>
                    <a:pt x="90206" y="174751"/>
                  </a:lnTo>
                  <a:lnTo>
                    <a:pt x="90317" y="173656"/>
                  </a:lnTo>
                  <a:lnTo>
                    <a:pt x="90435" y="172555"/>
                  </a:lnTo>
                  <a:lnTo>
                    <a:pt x="90577" y="171447"/>
                  </a:lnTo>
                  <a:lnTo>
                    <a:pt x="90735" y="170333"/>
                  </a:lnTo>
                  <a:lnTo>
                    <a:pt x="90909" y="169225"/>
                  </a:lnTo>
                  <a:lnTo>
                    <a:pt x="91091" y="168110"/>
                  </a:lnTo>
                  <a:lnTo>
                    <a:pt x="91304" y="167002"/>
                  </a:lnTo>
                  <a:lnTo>
                    <a:pt x="91526" y="165888"/>
                  </a:lnTo>
                  <a:lnTo>
                    <a:pt x="91763" y="164780"/>
                  </a:lnTo>
                  <a:lnTo>
                    <a:pt x="91897" y="164226"/>
                  </a:lnTo>
                  <a:lnTo>
                    <a:pt x="92023" y="163679"/>
                  </a:lnTo>
                  <a:lnTo>
                    <a:pt x="92166" y="163125"/>
                  </a:lnTo>
                  <a:lnTo>
                    <a:pt x="92308" y="162577"/>
                  </a:lnTo>
                  <a:lnTo>
                    <a:pt x="92450" y="162030"/>
                  </a:lnTo>
                  <a:lnTo>
                    <a:pt x="92608" y="161483"/>
                  </a:lnTo>
                  <a:lnTo>
                    <a:pt x="92766" y="160935"/>
                  </a:lnTo>
                  <a:lnTo>
                    <a:pt x="92924" y="160395"/>
                  </a:lnTo>
                  <a:lnTo>
                    <a:pt x="93090" y="159848"/>
                  </a:lnTo>
                  <a:lnTo>
                    <a:pt x="93264" y="159314"/>
                  </a:lnTo>
                  <a:lnTo>
                    <a:pt x="93446" y="158773"/>
                  </a:lnTo>
                  <a:lnTo>
                    <a:pt x="93627" y="158239"/>
                  </a:lnTo>
                  <a:lnTo>
                    <a:pt x="93809" y="157705"/>
                  </a:lnTo>
                  <a:lnTo>
                    <a:pt x="94007" y="157178"/>
                  </a:lnTo>
                  <a:lnTo>
                    <a:pt x="94204" y="156651"/>
                  </a:lnTo>
                  <a:lnTo>
                    <a:pt x="94410" y="156123"/>
                  </a:lnTo>
                  <a:lnTo>
                    <a:pt x="94623" y="155603"/>
                  </a:lnTo>
                  <a:lnTo>
                    <a:pt x="94836" y="155082"/>
                  </a:lnTo>
                  <a:lnTo>
                    <a:pt x="95058" y="154568"/>
                  </a:lnTo>
                  <a:lnTo>
                    <a:pt x="95287" y="154054"/>
                  </a:lnTo>
                  <a:lnTo>
                    <a:pt x="95516" y="153547"/>
                  </a:lnTo>
                  <a:lnTo>
                    <a:pt x="95753" y="153047"/>
                  </a:lnTo>
                  <a:lnTo>
                    <a:pt x="95998" y="152546"/>
                  </a:lnTo>
                  <a:lnTo>
                    <a:pt x="96251" y="152045"/>
                  </a:lnTo>
                  <a:lnTo>
                    <a:pt x="96512" y="151552"/>
                  </a:lnTo>
                  <a:lnTo>
                    <a:pt x="96772" y="151064"/>
                  </a:lnTo>
                  <a:lnTo>
                    <a:pt x="97041" y="150577"/>
                  </a:lnTo>
                  <a:lnTo>
                    <a:pt x="97317" y="150097"/>
                  </a:lnTo>
                  <a:lnTo>
                    <a:pt x="97594" y="149623"/>
                  </a:lnTo>
                  <a:lnTo>
                    <a:pt x="97886" y="149149"/>
                  </a:lnTo>
                  <a:lnTo>
                    <a:pt x="98179" y="148682"/>
                  </a:lnTo>
                  <a:lnTo>
                    <a:pt x="98479" y="148221"/>
                  </a:lnTo>
                  <a:lnTo>
                    <a:pt x="98787" y="147761"/>
                  </a:lnTo>
                  <a:lnTo>
                    <a:pt x="99095" y="147313"/>
                  </a:lnTo>
                  <a:lnTo>
                    <a:pt x="99419" y="146866"/>
                  </a:lnTo>
                  <a:lnTo>
                    <a:pt x="99743" y="146426"/>
                  </a:lnTo>
                  <a:lnTo>
                    <a:pt x="100075" y="145985"/>
                  </a:lnTo>
                  <a:lnTo>
                    <a:pt x="100415" y="145558"/>
                  </a:lnTo>
                  <a:lnTo>
                    <a:pt x="100763" y="145131"/>
                  </a:lnTo>
                  <a:lnTo>
                    <a:pt x="101118" y="144717"/>
                  </a:lnTo>
                  <a:lnTo>
                    <a:pt x="101482" y="144303"/>
                  </a:lnTo>
                  <a:lnTo>
                    <a:pt x="101845" y="143896"/>
                  </a:lnTo>
                  <a:lnTo>
                    <a:pt x="102224" y="143496"/>
                  </a:lnTo>
                  <a:lnTo>
                    <a:pt x="102604" y="143102"/>
                  </a:lnTo>
                  <a:lnTo>
                    <a:pt x="102991" y="142715"/>
                  </a:lnTo>
                  <a:lnTo>
                    <a:pt x="103386" y="142334"/>
                  </a:lnTo>
                  <a:lnTo>
                    <a:pt x="103789" y="141961"/>
                  </a:lnTo>
                  <a:lnTo>
                    <a:pt x="104200" y="141594"/>
                  </a:lnTo>
                  <a:lnTo>
                    <a:pt x="104619" y="141233"/>
                  </a:lnTo>
                  <a:lnTo>
                    <a:pt x="105045" y="140879"/>
                  </a:lnTo>
                  <a:lnTo>
                    <a:pt x="105480" y="140539"/>
                  </a:lnTo>
                  <a:lnTo>
                    <a:pt x="105922" y="140199"/>
                  </a:lnTo>
                  <a:lnTo>
                    <a:pt x="106365" y="139872"/>
                  </a:lnTo>
                  <a:lnTo>
                    <a:pt x="106823" y="139551"/>
                  </a:lnTo>
                  <a:lnTo>
                    <a:pt x="107289" y="139231"/>
                  </a:lnTo>
                  <a:lnTo>
                    <a:pt x="107756" y="138931"/>
                  </a:lnTo>
                  <a:lnTo>
                    <a:pt x="108238" y="138630"/>
                  </a:lnTo>
                  <a:lnTo>
                    <a:pt x="108728" y="138337"/>
                  </a:lnTo>
                  <a:lnTo>
                    <a:pt x="109217" y="138056"/>
                  </a:lnTo>
                  <a:lnTo>
                    <a:pt x="109723" y="137783"/>
                  </a:lnTo>
                  <a:lnTo>
                    <a:pt x="110229" y="137522"/>
                  </a:lnTo>
                  <a:lnTo>
                    <a:pt x="110750" y="137262"/>
                  </a:lnTo>
                  <a:lnTo>
                    <a:pt x="111280" y="137015"/>
                  </a:lnTo>
                  <a:lnTo>
                    <a:pt x="111817" y="136781"/>
                  </a:lnTo>
                  <a:lnTo>
                    <a:pt x="112362" y="136548"/>
                  </a:lnTo>
                  <a:lnTo>
                    <a:pt x="112907" y="136328"/>
                  </a:lnTo>
                  <a:lnTo>
                    <a:pt x="113469" y="136121"/>
                  </a:lnTo>
                  <a:lnTo>
                    <a:pt x="114037" y="135921"/>
                  </a:lnTo>
                  <a:lnTo>
                    <a:pt x="114614" y="135727"/>
                  </a:lnTo>
                  <a:lnTo>
                    <a:pt x="115207" y="135547"/>
                  </a:lnTo>
                  <a:lnTo>
                    <a:pt x="115800" y="135380"/>
                  </a:lnTo>
                  <a:lnTo>
                    <a:pt x="116400" y="135213"/>
                  </a:lnTo>
                  <a:lnTo>
                    <a:pt x="117016" y="135066"/>
                  </a:lnTo>
                  <a:lnTo>
                    <a:pt x="117633" y="134926"/>
                  </a:lnTo>
                  <a:lnTo>
                    <a:pt x="118265" y="134793"/>
                  </a:lnTo>
                  <a:lnTo>
                    <a:pt x="118905" y="134672"/>
                  </a:lnTo>
                  <a:lnTo>
                    <a:pt x="119553" y="134566"/>
                  </a:lnTo>
                  <a:lnTo>
                    <a:pt x="120209" y="134466"/>
                  </a:lnTo>
                  <a:lnTo>
                    <a:pt x="120872" y="134379"/>
                  </a:lnTo>
                  <a:lnTo>
                    <a:pt x="121544" y="134305"/>
                  </a:lnTo>
                  <a:lnTo>
                    <a:pt x="122295" y="134232"/>
                  </a:lnTo>
                  <a:lnTo>
                    <a:pt x="123030" y="134179"/>
                  </a:lnTo>
                  <a:lnTo>
                    <a:pt x="123757" y="134139"/>
                  </a:lnTo>
                  <a:lnTo>
                    <a:pt x="124468" y="134118"/>
                  </a:lnTo>
                  <a:lnTo>
                    <a:pt x="125171" y="134112"/>
                  </a:lnTo>
                  <a:close/>
                  <a:moveTo>
                    <a:pt x="102738" y="192952"/>
                  </a:moveTo>
                  <a:lnTo>
                    <a:pt x="104160" y="193032"/>
                  </a:lnTo>
                  <a:lnTo>
                    <a:pt x="105583" y="193105"/>
                  </a:lnTo>
                  <a:lnTo>
                    <a:pt x="106997" y="193172"/>
                  </a:lnTo>
                  <a:lnTo>
                    <a:pt x="108427" y="193232"/>
                  </a:lnTo>
                  <a:lnTo>
                    <a:pt x="109850" y="193285"/>
                  </a:lnTo>
                  <a:lnTo>
                    <a:pt x="111272" y="193339"/>
                  </a:lnTo>
                  <a:lnTo>
                    <a:pt x="112702" y="193379"/>
                  </a:lnTo>
                  <a:lnTo>
                    <a:pt x="114124" y="193419"/>
                  </a:lnTo>
                  <a:lnTo>
                    <a:pt x="115555" y="193452"/>
                  </a:lnTo>
                  <a:lnTo>
                    <a:pt x="116977" y="193479"/>
                  </a:lnTo>
                  <a:lnTo>
                    <a:pt x="118407" y="193499"/>
                  </a:lnTo>
                  <a:lnTo>
                    <a:pt x="119837" y="193519"/>
                  </a:lnTo>
                  <a:lnTo>
                    <a:pt x="121267" y="193526"/>
                  </a:lnTo>
                  <a:lnTo>
                    <a:pt x="122698" y="193539"/>
                  </a:lnTo>
                  <a:lnTo>
                    <a:pt x="125558" y="193539"/>
                  </a:lnTo>
                  <a:lnTo>
                    <a:pt x="128418" y="193526"/>
                  </a:lnTo>
                  <a:lnTo>
                    <a:pt x="131279" y="193499"/>
                  </a:lnTo>
                  <a:lnTo>
                    <a:pt x="134139" y="193459"/>
                  </a:lnTo>
                  <a:lnTo>
                    <a:pt x="137000" y="193412"/>
                  </a:lnTo>
                  <a:lnTo>
                    <a:pt x="139852" y="193345"/>
                  </a:lnTo>
                  <a:lnTo>
                    <a:pt x="142713" y="193272"/>
                  </a:lnTo>
                  <a:lnTo>
                    <a:pt x="145565" y="193192"/>
                  </a:lnTo>
                  <a:lnTo>
                    <a:pt x="148410" y="193105"/>
                  </a:lnTo>
                  <a:lnTo>
                    <a:pt x="148410" y="193145"/>
                  </a:lnTo>
                  <a:lnTo>
                    <a:pt x="148402" y="193179"/>
                  </a:lnTo>
                  <a:lnTo>
                    <a:pt x="148394" y="193205"/>
                  </a:lnTo>
                  <a:lnTo>
                    <a:pt x="148386" y="193232"/>
                  </a:lnTo>
                  <a:lnTo>
                    <a:pt x="148465" y="193799"/>
                  </a:lnTo>
                  <a:lnTo>
                    <a:pt x="148528" y="194360"/>
                  </a:lnTo>
                  <a:lnTo>
                    <a:pt x="148576" y="194927"/>
                  </a:lnTo>
                  <a:lnTo>
                    <a:pt x="148623" y="195488"/>
                  </a:lnTo>
                  <a:lnTo>
                    <a:pt x="148647" y="196055"/>
                  </a:lnTo>
                  <a:lnTo>
                    <a:pt x="148671" y="196616"/>
                  </a:lnTo>
                  <a:lnTo>
                    <a:pt x="148678" y="197176"/>
                  </a:lnTo>
                  <a:lnTo>
                    <a:pt x="148678" y="197737"/>
                  </a:lnTo>
                  <a:lnTo>
                    <a:pt x="148663" y="198304"/>
                  </a:lnTo>
                  <a:lnTo>
                    <a:pt x="148639" y="198865"/>
                  </a:lnTo>
                  <a:lnTo>
                    <a:pt x="148615" y="199426"/>
                  </a:lnTo>
                  <a:lnTo>
                    <a:pt x="148568" y="199986"/>
                  </a:lnTo>
                  <a:lnTo>
                    <a:pt x="148520" y="200547"/>
                  </a:lnTo>
                  <a:lnTo>
                    <a:pt x="148465" y="201101"/>
                  </a:lnTo>
                  <a:lnTo>
                    <a:pt x="148402" y="201661"/>
                  </a:lnTo>
                  <a:lnTo>
                    <a:pt x="148323" y="202222"/>
                  </a:lnTo>
                  <a:lnTo>
                    <a:pt x="148244" y="202776"/>
                  </a:lnTo>
                  <a:lnTo>
                    <a:pt x="148149" y="203337"/>
                  </a:lnTo>
                  <a:lnTo>
                    <a:pt x="148054" y="203891"/>
                  </a:lnTo>
                  <a:lnTo>
                    <a:pt x="147951" y="204451"/>
                  </a:lnTo>
                  <a:lnTo>
                    <a:pt x="147841" y="205005"/>
                  </a:lnTo>
                  <a:lnTo>
                    <a:pt x="147722" y="205559"/>
                  </a:lnTo>
                  <a:lnTo>
                    <a:pt x="147596" y="206113"/>
                  </a:lnTo>
                  <a:lnTo>
                    <a:pt x="147462" y="206667"/>
                  </a:lnTo>
                  <a:lnTo>
                    <a:pt x="147327" y="207221"/>
                  </a:lnTo>
                  <a:lnTo>
                    <a:pt x="147185" y="207768"/>
                  </a:lnTo>
                  <a:lnTo>
                    <a:pt x="147035" y="208322"/>
                  </a:lnTo>
                  <a:lnTo>
                    <a:pt x="146885" y="208870"/>
                  </a:lnTo>
                  <a:lnTo>
                    <a:pt x="146727" y="209424"/>
                  </a:lnTo>
                  <a:lnTo>
                    <a:pt x="146561" y="209971"/>
                  </a:lnTo>
                  <a:lnTo>
                    <a:pt x="146221" y="211065"/>
                  </a:lnTo>
                  <a:lnTo>
                    <a:pt x="146087" y="211479"/>
                  </a:lnTo>
                  <a:lnTo>
                    <a:pt x="145944" y="211880"/>
                  </a:lnTo>
                  <a:lnTo>
                    <a:pt x="145802" y="212280"/>
                  </a:lnTo>
                  <a:lnTo>
                    <a:pt x="145652" y="212674"/>
                  </a:lnTo>
                  <a:lnTo>
                    <a:pt x="145502" y="213068"/>
                  </a:lnTo>
                  <a:lnTo>
                    <a:pt x="145344" y="213448"/>
                  </a:lnTo>
                  <a:lnTo>
                    <a:pt x="145178" y="213822"/>
                  </a:lnTo>
                  <a:lnTo>
                    <a:pt x="145004" y="214196"/>
                  </a:lnTo>
                  <a:lnTo>
                    <a:pt x="144830" y="214556"/>
                  </a:lnTo>
                  <a:lnTo>
                    <a:pt x="144649" y="214916"/>
                  </a:lnTo>
                  <a:lnTo>
                    <a:pt x="144459" y="215270"/>
                  </a:lnTo>
                  <a:lnTo>
                    <a:pt x="144269" y="215611"/>
                  </a:lnTo>
                  <a:lnTo>
                    <a:pt x="144072" y="215951"/>
                  </a:lnTo>
                  <a:lnTo>
                    <a:pt x="143866" y="216285"/>
                  </a:lnTo>
                  <a:lnTo>
                    <a:pt x="143661" y="216618"/>
                  </a:lnTo>
                  <a:lnTo>
                    <a:pt x="143448" y="216939"/>
                  </a:lnTo>
                  <a:lnTo>
                    <a:pt x="143226" y="217252"/>
                  </a:lnTo>
                  <a:lnTo>
                    <a:pt x="142997" y="217559"/>
                  </a:lnTo>
                  <a:lnTo>
                    <a:pt x="142768" y="217866"/>
                  </a:lnTo>
                  <a:lnTo>
                    <a:pt x="142531" y="218167"/>
                  </a:lnTo>
                  <a:lnTo>
                    <a:pt x="142286" y="218454"/>
                  </a:lnTo>
                  <a:lnTo>
                    <a:pt x="142033" y="218741"/>
                  </a:lnTo>
                  <a:lnTo>
                    <a:pt x="141780" y="219021"/>
                  </a:lnTo>
                  <a:lnTo>
                    <a:pt x="141519" y="219288"/>
                  </a:lnTo>
                  <a:lnTo>
                    <a:pt x="141251" y="219555"/>
                  </a:lnTo>
                  <a:lnTo>
                    <a:pt x="140982" y="219815"/>
                  </a:lnTo>
                  <a:lnTo>
                    <a:pt x="140706" y="220069"/>
                  </a:lnTo>
                  <a:lnTo>
                    <a:pt x="140421" y="220316"/>
                  </a:lnTo>
                  <a:lnTo>
                    <a:pt x="140129" y="220556"/>
                  </a:lnTo>
                  <a:lnTo>
                    <a:pt x="139829" y="220790"/>
                  </a:lnTo>
                  <a:lnTo>
                    <a:pt x="139528" y="221023"/>
                  </a:lnTo>
                  <a:lnTo>
                    <a:pt x="139220" y="221244"/>
                  </a:lnTo>
                  <a:lnTo>
                    <a:pt x="138904" y="221457"/>
                  </a:lnTo>
                  <a:lnTo>
                    <a:pt x="138580" y="221664"/>
                  </a:lnTo>
                  <a:lnTo>
                    <a:pt x="138256" y="221871"/>
                  </a:lnTo>
                  <a:lnTo>
                    <a:pt x="137924" y="222064"/>
                  </a:lnTo>
                  <a:lnTo>
                    <a:pt x="137584" y="222258"/>
                  </a:lnTo>
                  <a:lnTo>
                    <a:pt x="137237" y="222438"/>
                  </a:lnTo>
                  <a:lnTo>
                    <a:pt x="136881" y="222612"/>
                  </a:lnTo>
                  <a:lnTo>
                    <a:pt x="136526" y="222785"/>
                  </a:lnTo>
                  <a:lnTo>
                    <a:pt x="136162" y="222945"/>
                  </a:lnTo>
                  <a:lnTo>
                    <a:pt x="135791" y="223106"/>
                  </a:lnTo>
                  <a:lnTo>
                    <a:pt x="135411" y="223252"/>
                  </a:lnTo>
                  <a:lnTo>
                    <a:pt x="135024" y="223399"/>
                  </a:lnTo>
                  <a:lnTo>
                    <a:pt x="134637" y="223539"/>
                  </a:lnTo>
                  <a:lnTo>
                    <a:pt x="134234" y="223666"/>
                  </a:lnTo>
                  <a:lnTo>
                    <a:pt x="133831" y="223793"/>
                  </a:lnTo>
                  <a:lnTo>
                    <a:pt x="133420" y="223907"/>
                  </a:lnTo>
                  <a:lnTo>
                    <a:pt x="133001" y="224020"/>
                  </a:lnTo>
                  <a:lnTo>
                    <a:pt x="132583" y="224120"/>
                  </a:lnTo>
                  <a:lnTo>
                    <a:pt x="132148" y="224220"/>
                  </a:lnTo>
                  <a:lnTo>
                    <a:pt x="131714" y="224307"/>
                  </a:lnTo>
                  <a:lnTo>
                    <a:pt x="131271" y="224394"/>
                  </a:lnTo>
                  <a:lnTo>
                    <a:pt x="130821" y="224467"/>
                  </a:lnTo>
                  <a:lnTo>
                    <a:pt x="130362" y="224541"/>
                  </a:lnTo>
                  <a:lnTo>
                    <a:pt x="129896" y="224601"/>
                  </a:lnTo>
                  <a:lnTo>
                    <a:pt x="129422" y="224661"/>
                  </a:lnTo>
                  <a:lnTo>
                    <a:pt x="128948" y="224707"/>
                  </a:lnTo>
                  <a:lnTo>
                    <a:pt x="128458" y="224748"/>
                  </a:lnTo>
                  <a:lnTo>
                    <a:pt x="127968" y="224788"/>
                  </a:lnTo>
                  <a:lnTo>
                    <a:pt x="127470" y="224814"/>
                  </a:lnTo>
                  <a:lnTo>
                    <a:pt x="126965" y="224834"/>
                  </a:lnTo>
                  <a:lnTo>
                    <a:pt x="126451" y="224854"/>
                  </a:lnTo>
                  <a:lnTo>
                    <a:pt x="125929" y="224861"/>
                  </a:lnTo>
                  <a:lnTo>
                    <a:pt x="125408" y="224861"/>
                  </a:lnTo>
                  <a:lnTo>
                    <a:pt x="124894" y="224854"/>
                  </a:lnTo>
                  <a:lnTo>
                    <a:pt x="124389" y="224848"/>
                  </a:lnTo>
                  <a:lnTo>
                    <a:pt x="123899" y="224828"/>
                  </a:lnTo>
                  <a:lnTo>
                    <a:pt x="123409" y="224801"/>
                  </a:lnTo>
                  <a:lnTo>
                    <a:pt x="122927" y="224774"/>
                  </a:lnTo>
                  <a:lnTo>
                    <a:pt x="122453" y="224734"/>
                  </a:lnTo>
                  <a:lnTo>
                    <a:pt x="121987" y="224694"/>
                  </a:lnTo>
                  <a:lnTo>
                    <a:pt x="121528" y="224641"/>
                  </a:lnTo>
                  <a:lnTo>
                    <a:pt x="121078" y="224587"/>
                  </a:lnTo>
                  <a:lnTo>
                    <a:pt x="120635" y="224527"/>
                  </a:lnTo>
                  <a:lnTo>
                    <a:pt x="120193" y="224461"/>
                  </a:lnTo>
                  <a:lnTo>
                    <a:pt x="119766" y="224387"/>
                  </a:lnTo>
                  <a:lnTo>
                    <a:pt x="119339" y="224307"/>
                  </a:lnTo>
                  <a:lnTo>
                    <a:pt x="118929" y="224220"/>
                  </a:lnTo>
                  <a:lnTo>
                    <a:pt x="118518" y="224127"/>
                  </a:lnTo>
                  <a:lnTo>
                    <a:pt x="118115" y="224033"/>
                  </a:lnTo>
                  <a:lnTo>
                    <a:pt x="117720" y="223933"/>
                  </a:lnTo>
                  <a:lnTo>
                    <a:pt x="117332" y="223820"/>
                  </a:lnTo>
                  <a:lnTo>
                    <a:pt x="116953" y="223706"/>
                  </a:lnTo>
                  <a:lnTo>
                    <a:pt x="116582" y="223593"/>
                  </a:lnTo>
                  <a:lnTo>
                    <a:pt x="116210" y="223466"/>
                  </a:lnTo>
                  <a:lnTo>
                    <a:pt x="115847" y="223339"/>
                  </a:lnTo>
                  <a:lnTo>
                    <a:pt x="115491" y="223206"/>
                  </a:lnTo>
                  <a:lnTo>
                    <a:pt x="115144" y="223066"/>
                  </a:lnTo>
                  <a:lnTo>
                    <a:pt x="114804" y="222919"/>
                  </a:lnTo>
                  <a:lnTo>
                    <a:pt x="114472" y="222765"/>
                  </a:lnTo>
                  <a:lnTo>
                    <a:pt x="114140" y="222612"/>
                  </a:lnTo>
                  <a:lnTo>
                    <a:pt x="113816" y="222452"/>
                  </a:lnTo>
                  <a:lnTo>
                    <a:pt x="113500" y="222291"/>
                  </a:lnTo>
                  <a:lnTo>
                    <a:pt x="113192" y="222118"/>
                  </a:lnTo>
                  <a:lnTo>
                    <a:pt x="112884" y="221944"/>
                  </a:lnTo>
                  <a:lnTo>
                    <a:pt x="112584" y="221764"/>
                  </a:lnTo>
                  <a:lnTo>
                    <a:pt x="112291" y="221584"/>
                  </a:lnTo>
                  <a:lnTo>
                    <a:pt x="112007" y="221397"/>
                  </a:lnTo>
                  <a:lnTo>
                    <a:pt x="111730" y="221204"/>
                  </a:lnTo>
                  <a:lnTo>
                    <a:pt x="111454" y="221003"/>
                  </a:lnTo>
                  <a:lnTo>
                    <a:pt x="111185" y="220803"/>
                  </a:lnTo>
                  <a:lnTo>
                    <a:pt x="110916" y="220596"/>
                  </a:lnTo>
                  <a:lnTo>
                    <a:pt x="110663" y="220389"/>
                  </a:lnTo>
                  <a:lnTo>
                    <a:pt x="110411" y="220176"/>
                  </a:lnTo>
                  <a:lnTo>
                    <a:pt x="110158" y="219955"/>
                  </a:lnTo>
                  <a:lnTo>
                    <a:pt x="109921" y="219735"/>
                  </a:lnTo>
                  <a:lnTo>
                    <a:pt x="109684" y="219508"/>
                  </a:lnTo>
                  <a:lnTo>
                    <a:pt x="109447" y="219281"/>
                  </a:lnTo>
                  <a:lnTo>
                    <a:pt x="109225" y="219048"/>
                  </a:lnTo>
                  <a:lnTo>
                    <a:pt x="109004" y="218807"/>
                  </a:lnTo>
                  <a:lnTo>
                    <a:pt x="108791" y="218567"/>
                  </a:lnTo>
                  <a:lnTo>
                    <a:pt x="108577" y="218327"/>
                  </a:lnTo>
                  <a:lnTo>
                    <a:pt x="108372" y="218073"/>
                  </a:lnTo>
                  <a:lnTo>
                    <a:pt x="108166" y="217826"/>
                  </a:lnTo>
                  <a:lnTo>
                    <a:pt x="107977" y="217566"/>
                  </a:lnTo>
                  <a:lnTo>
                    <a:pt x="107779" y="217312"/>
                  </a:lnTo>
                  <a:lnTo>
                    <a:pt x="107598" y="217045"/>
                  </a:lnTo>
                  <a:lnTo>
                    <a:pt x="107416" y="216785"/>
                  </a:lnTo>
                  <a:lnTo>
                    <a:pt x="107234" y="216518"/>
                  </a:lnTo>
                  <a:lnTo>
                    <a:pt x="107060" y="216245"/>
                  </a:lnTo>
                  <a:lnTo>
                    <a:pt x="106894" y="215971"/>
                  </a:lnTo>
                  <a:lnTo>
                    <a:pt x="106728" y="215691"/>
                  </a:lnTo>
                  <a:lnTo>
                    <a:pt x="106570" y="215410"/>
                  </a:lnTo>
                  <a:lnTo>
                    <a:pt x="106420" y="215130"/>
                  </a:lnTo>
                  <a:lnTo>
                    <a:pt x="106270" y="214843"/>
                  </a:lnTo>
                  <a:lnTo>
                    <a:pt x="106120" y="214556"/>
                  </a:lnTo>
                  <a:lnTo>
                    <a:pt x="105978" y="214262"/>
                  </a:lnTo>
                  <a:lnTo>
                    <a:pt x="105835" y="213969"/>
                  </a:lnTo>
                  <a:lnTo>
                    <a:pt x="105701" y="213668"/>
                  </a:lnTo>
                  <a:lnTo>
                    <a:pt x="105448" y="213068"/>
                  </a:lnTo>
                  <a:lnTo>
                    <a:pt x="105203" y="212460"/>
                  </a:lnTo>
                  <a:lnTo>
                    <a:pt x="104982" y="211840"/>
                  </a:lnTo>
                  <a:lnTo>
                    <a:pt x="104769" y="211212"/>
                  </a:lnTo>
                  <a:lnTo>
                    <a:pt x="104571" y="210578"/>
                  </a:lnTo>
                  <a:lnTo>
                    <a:pt x="104382" y="209937"/>
                  </a:lnTo>
                  <a:lnTo>
                    <a:pt x="104216" y="209283"/>
                  </a:lnTo>
                  <a:lnTo>
                    <a:pt x="104050" y="208629"/>
                  </a:lnTo>
                  <a:lnTo>
                    <a:pt x="103907" y="207969"/>
                  </a:lnTo>
                  <a:lnTo>
                    <a:pt x="103773" y="207301"/>
                  </a:lnTo>
                  <a:lnTo>
                    <a:pt x="103647" y="206627"/>
                  </a:lnTo>
                  <a:lnTo>
                    <a:pt x="103528" y="205953"/>
                  </a:lnTo>
                  <a:lnTo>
                    <a:pt x="103425" y="205272"/>
                  </a:lnTo>
                  <a:lnTo>
                    <a:pt x="103331" y="204585"/>
                  </a:lnTo>
                  <a:lnTo>
                    <a:pt x="103244" y="203904"/>
                  </a:lnTo>
                  <a:lnTo>
                    <a:pt x="103173" y="203210"/>
                  </a:lnTo>
                  <a:lnTo>
                    <a:pt x="103102" y="202522"/>
                  </a:lnTo>
                  <a:lnTo>
                    <a:pt x="103038" y="201828"/>
                  </a:lnTo>
                  <a:lnTo>
                    <a:pt x="102991" y="201134"/>
                  </a:lnTo>
                  <a:lnTo>
                    <a:pt x="102943" y="200447"/>
                  </a:lnTo>
                  <a:lnTo>
                    <a:pt x="102904" y="199753"/>
                  </a:lnTo>
                  <a:lnTo>
                    <a:pt x="102864" y="199058"/>
                  </a:lnTo>
                  <a:lnTo>
                    <a:pt x="102841" y="198371"/>
                  </a:lnTo>
                  <a:lnTo>
                    <a:pt x="102793" y="196996"/>
                  </a:lnTo>
                  <a:lnTo>
                    <a:pt x="102762" y="195635"/>
                  </a:lnTo>
                  <a:lnTo>
                    <a:pt x="102746" y="194286"/>
                  </a:lnTo>
                  <a:lnTo>
                    <a:pt x="102738" y="192952"/>
                  </a:lnTo>
                  <a:close/>
                  <a:moveTo>
                    <a:pt x="126743" y="0"/>
                  </a:moveTo>
                  <a:lnTo>
                    <a:pt x="126372" y="7"/>
                  </a:lnTo>
                  <a:lnTo>
                    <a:pt x="125993" y="20"/>
                  </a:lnTo>
                  <a:lnTo>
                    <a:pt x="125605" y="40"/>
                  </a:lnTo>
                  <a:lnTo>
                    <a:pt x="125218" y="67"/>
                  </a:lnTo>
                  <a:lnTo>
                    <a:pt x="124863" y="100"/>
                  </a:lnTo>
                  <a:lnTo>
                    <a:pt x="124507" y="134"/>
                  </a:lnTo>
                  <a:lnTo>
                    <a:pt x="124152" y="174"/>
                  </a:lnTo>
                  <a:lnTo>
                    <a:pt x="123804" y="214"/>
                  </a:lnTo>
                  <a:lnTo>
                    <a:pt x="123456" y="267"/>
                  </a:lnTo>
                  <a:lnTo>
                    <a:pt x="123109" y="321"/>
                  </a:lnTo>
                  <a:lnTo>
                    <a:pt x="122777" y="381"/>
                  </a:lnTo>
                  <a:lnTo>
                    <a:pt x="122437" y="441"/>
                  </a:lnTo>
                  <a:lnTo>
                    <a:pt x="122105" y="508"/>
                  </a:lnTo>
                  <a:lnTo>
                    <a:pt x="121773" y="581"/>
                  </a:lnTo>
                  <a:lnTo>
                    <a:pt x="121449" y="661"/>
                  </a:lnTo>
                  <a:lnTo>
                    <a:pt x="121133" y="741"/>
                  </a:lnTo>
                  <a:lnTo>
                    <a:pt x="120809" y="828"/>
                  </a:lnTo>
                  <a:lnTo>
                    <a:pt x="120501" y="915"/>
                  </a:lnTo>
                  <a:lnTo>
                    <a:pt x="120185" y="1008"/>
                  </a:lnTo>
                  <a:lnTo>
                    <a:pt x="119877" y="1108"/>
                  </a:lnTo>
                  <a:lnTo>
                    <a:pt x="119577" y="1208"/>
                  </a:lnTo>
                  <a:lnTo>
                    <a:pt x="119276" y="1315"/>
                  </a:lnTo>
                  <a:lnTo>
                    <a:pt x="118976" y="1429"/>
                  </a:lnTo>
                  <a:lnTo>
                    <a:pt x="118684" y="1542"/>
                  </a:lnTo>
                  <a:lnTo>
                    <a:pt x="118399" y="1662"/>
                  </a:lnTo>
                  <a:lnTo>
                    <a:pt x="118107" y="1789"/>
                  </a:lnTo>
                  <a:lnTo>
                    <a:pt x="117830" y="1916"/>
                  </a:lnTo>
                  <a:lnTo>
                    <a:pt x="117546" y="2043"/>
                  </a:lnTo>
                  <a:lnTo>
                    <a:pt x="117269" y="2176"/>
                  </a:lnTo>
                  <a:lnTo>
                    <a:pt x="117001" y="2316"/>
                  </a:lnTo>
                  <a:lnTo>
                    <a:pt x="116732" y="2456"/>
                  </a:lnTo>
                  <a:lnTo>
                    <a:pt x="116463" y="2603"/>
                  </a:lnTo>
                  <a:lnTo>
                    <a:pt x="116202" y="2750"/>
                  </a:lnTo>
                  <a:lnTo>
                    <a:pt x="115950" y="2904"/>
                  </a:lnTo>
                  <a:lnTo>
                    <a:pt x="115689" y="3064"/>
                  </a:lnTo>
                  <a:lnTo>
                    <a:pt x="115444" y="3224"/>
                  </a:lnTo>
                  <a:lnTo>
                    <a:pt x="115191" y="3384"/>
                  </a:lnTo>
                  <a:lnTo>
                    <a:pt x="114954" y="3551"/>
                  </a:lnTo>
                  <a:lnTo>
                    <a:pt x="114709" y="3725"/>
                  </a:lnTo>
                  <a:lnTo>
                    <a:pt x="114472" y="3891"/>
                  </a:lnTo>
                  <a:lnTo>
                    <a:pt x="114243" y="4072"/>
                  </a:lnTo>
                  <a:lnTo>
                    <a:pt x="114014" y="4252"/>
                  </a:lnTo>
                  <a:lnTo>
                    <a:pt x="113785" y="4432"/>
                  </a:lnTo>
                  <a:lnTo>
                    <a:pt x="113563" y="4619"/>
                  </a:lnTo>
                  <a:lnTo>
                    <a:pt x="113342" y="4806"/>
                  </a:lnTo>
                  <a:lnTo>
                    <a:pt x="113129" y="4999"/>
                  </a:lnTo>
                  <a:lnTo>
                    <a:pt x="112915" y="5193"/>
                  </a:lnTo>
                  <a:lnTo>
                    <a:pt x="112710" y="5386"/>
                  </a:lnTo>
                  <a:lnTo>
                    <a:pt x="112505" y="5587"/>
                  </a:lnTo>
                  <a:lnTo>
                    <a:pt x="112299" y="5794"/>
                  </a:lnTo>
                  <a:lnTo>
                    <a:pt x="112102" y="6000"/>
                  </a:lnTo>
                  <a:lnTo>
                    <a:pt x="111912" y="6207"/>
                  </a:lnTo>
                  <a:lnTo>
                    <a:pt x="111533" y="6628"/>
                  </a:lnTo>
                  <a:lnTo>
                    <a:pt x="111169" y="7062"/>
                  </a:lnTo>
                  <a:lnTo>
                    <a:pt x="110821" y="7509"/>
                  </a:lnTo>
                  <a:lnTo>
                    <a:pt x="110482" y="7963"/>
                  </a:lnTo>
                  <a:lnTo>
                    <a:pt x="110166" y="8423"/>
                  </a:lnTo>
                  <a:lnTo>
                    <a:pt x="109857" y="8897"/>
                  </a:lnTo>
                  <a:lnTo>
                    <a:pt x="109565" y="9371"/>
                  </a:lnTo>
                  <a:lnTo>
                    <a:pt x="109289" y="9858"/>
                  </a:lnTo>
                  <a:lnTo>
                    <a:pt x="109028" y="10352"/>
                  </a:lnTo>
                  <a:lnTo>
                    <a:pt x="108775" y="10853"/>
                  </a:lnTo>
                  <a:lnTo>
                    <a:pt x="108538" y="11360"/>
                  </a:lnTo>
                  <a:lnTo>
                    <a:pt x="108317" y="11874"/>
                  </a:lnTo>
                  <a:lnTo>
                    <a:pt x="108111" y="12388"/>
                  </a:lnTo>
                  <a:lnTo>
                    <a:pt x="107922" y="12915"/>
                  </a:lnTo>
                  <a:lnTo>
                    <a:pt x="107740" y="13442"/>
                  </a:lnTo>
                  <a:lnTo>
                    <a:pt x="107582" y="13976"/>
                  </a:lnTo>
                  <a:lnTo>
                    <a:pt x="107432" y="14510"/>
                  </a:lnTo>
                  <a:lnTo>
                    <a:pt x="107297" y="15051"/>
                  </a:lnTo>
                  <a:lnTo>
                    <a:pt x="107171" y="15598"/>
                  </a:lnTo>
                  <a:lnTo>
                    <a:pt x="107068" y="16145"/>
                  </a:lnTo>
                  <a:lnTo>
                    <a:pt x="106973" y="16693"/>
                  </a:lnTo>
                  <a:lnTo>
                    <a:pt x="106902" y="17246"/>
                  </a:lnTo>
                  <a:lnTo>
                    <a:pt x="106839" y="17800"/>
                  </a:lnTo>
                  <a:lnTo>
                    <a:pt x="106784" y="18354"/>
                  </a:lnTo>
                  <a:lnTo>
                    <a:pt x="106752" y="18908"/>
                  </a:lnTo>
                  <a:lnTo>
                    <a:pt x="106728" y="19462"/>
                  </a:lnTo>
                  <a:lnTo>
                    <a:pt x="106728" y="20016"/>
                  </a:lnTo>
                  <a:lnTo>
                    <a:pt x="106736" y="20577"/>
                  </a:lnTo>
                  <a:lnTo>
                    <a:pt x="106760" y="21131"/>
                  </a:lnTo>
                  <a:lnTo>
                    <a:pt x="106792" y="21685"/>
                  </a:lnTo>
                  <a:lnTo>
                    <a:pt x="106847" y="22239"/>
                  </a:lnTo>
                  <a:lnTo>
                    <a:pt x="106910" y="22786"/>
                  </a:lnTo>
                  <a:lnTo>
                    <a:pt x="106997" y="23333"/>
                  </a:lnTo>
                  <a:lnTo>
                    <a:pt x="107092" y="23881"/>
                  </a:lnTo>
                  <a:lnTo>
                    <a:pt x="107195" y="24421"/>
                  </a:lnTo>
                  <a:lnTo>
                    <a:pt x="107321" y="24962"/>
                  </a:lnTo>
                  <a:lnTo>
                    <a:pt x="107463" y="25496"/>
                  </a:lnTo>
                  <a:lnTo>
                    <a:pt x="107613" y="26030"/>
                  </a:lnTo>
                  <a:lnTo>
                    <a:pt x="107779" y="26557"/>
                  </a:lnTo>
                  <a:lnTo>
                    <a:pt x="107961" y="27078"/>
                  </a:lnTo>
                  <a:lnTo>
                    <a:pt x="108001" y="27144"/>
                  </a:lnTo>
                  <a:lnTo>
                    <a:pt x="108040" y="27218"/>
                  </a:lnTo>
                  <a:lnTo>
                    <a:pt x="108095" y="27278"/>
                  </a:lnTo>
                  <a:lnTo>
                    <a:pt x="108159" y="27338"/>
                  </a:lnTo>
                  <a:lnTo>
                    <a:pt x="107455" y="27425"/>
                  </a:lnTo>
                  <a:lnTo>
                    <a:pt x="107108" y="27478"/>
                  </a:lnTo>
                  <a:lnTo>
                    <a:pt x="106768" y="27531"/>
                  </a:lnTo>
                  <a:lnTo>
                    <a:pt x="106436" y="27592"/>
                  </a:lnTo>
                  <a:lnTo>
                    <a:pt x="106104" y="27652"/>
                  </a:lnTo>
                  <a:lnTo>
                    <a:pt x="105780" y="27725"/>
                  </a:lnTo>
                  <a:lnTo>
                    <a:pt x="105464" y="27805"/>
                  </a:lnTo>
                  <a:lnTo>
                    <a:pt x="105306" y="27858"/>
                  </a:lnTo>
                  <a:lnTo>
                    <a:pt x="105156" y="27919"/>
                  </a:lnTo>
                  <a:lnTo>
                    <a:pt x="105014" y="27999"/>
                  </a:lnTo>
                  <a:lnTo>
                    <a:pt x="104951" y="28045"/>
                  </a:lnTo>
                  <a:lnTo>
                    <a:pt x="104879" y="28092"/>
                  </a:lnTo>
                  <a:lnTo>
                    <a:pt x="104824" y="28139"/>
                  </a:lnTo>
                  <a:lnTo>
                    <a:pt x="104761" y="28192"/>
                  </a:lnTo>
                  <a:lnTo>
                    <a:pt x="104713" y="28252"/>
                  </a:lnTo>
                  <a:lnTo>
                    <a:pt x="104666" y="28312"/>
                  </a:lnTo>
                  <a:lnTo>
                    <a:pt x="104627" y="28372"/>
                  </a:lnTo>
                  <a:lnTo>
                    <a:pt x="104595" y="28439"/>
                  </a:lnTo>
                  <a:lnTo>
                    <a:pt x="104571" y="28506"/>
                  </a:lnTo>
                  <a:lnTo>
                    <a:pt x="104555" y="28573"/>
                  </a:lnTo>
                  <a:lnTo>
                    <a:pt x="104524" y="28766"/>
                  </a:lnTo>
                  <a:lnTo>
                    <a:pt x="104492" y="28966"/>
                  </a:lnTo>
                  <a:lnTo>
                    <a:pt x="104453" y="29367"/>
                  </a:lnTo>
                  <a:lnTo>
                    <a:pt x="104429" y="29767"/>
                  </a:lnTo>
                  <a:lnTo>
                    <a:pt x="104421" y="30174"/>
                  </a:lnTo>
                  <a:lnTo>
                    <a:pt x="104429" y="30582"/>
                  </a:lnTo>
                  <a:lnTo>
                    <a:pt x="104445" y="30989"/>
                  </a:lnTo>
                  <a:lnTo>
                    <a:pt x="104476" y="31396"/>
                  </a:lnTo>
                  <a:lnTo>
                    <a:pt x="104508" y="31810"/>
                  </a:lnTo>
                  <a:lnTo>
                    <a:pt x="104555" y="32217"/>
                  </a:lnTo>
                  <a:lnTo>
                    <a:pt x="104611" y="32631"/>
                  </a:lnTo>
                  <a:lnTo>
                    <a:pt x="104721" y="33445"/>
                  </a:lnTo>
                  <a:lnTo>
                    <a:pt x="104840" y="34259"/>
                  </a:lnTo>
                  <a:lnTo>
                    <a:pt x="104951" y="35060"/>
                  </a:lnTo>
                  <a:lnTo>
                    <a:pt x="102746" y="35087"/>
                  </a:lnTo>
                  <a:lnTo>
                    <a:pt x="100533" y="35120"/>
                  </a:lnTo>
                  <a:lnTo>
                    <a:pt x="98329" y="35160"/>
                  </a:lnTo>
                  <a:lnTo>
                    <a:pt x="96124" y="35207"/>
                  </a:lnTo>
                  <a:lnTo>
                    <a:pt x="93920" y="35260"/>
                  </a:lnTo>
                  <a:lnTo>
                    <a:pt x="91707" y="35314"/>
                  </a:lnTo>
                  <a:lnTo>
                    <a:pt x="89503" y="35374"/>
                  </a:lnTo>
                  <a:lnTo>
                    <a:pt x="87298" y="35440"/>
                  </a:lnTo>
                  <a:lnTo>
                    <a:pt x="85094" y="35520"/>
                  </a:lnTo>
                  <a:lnTo>
                    <a:pt x="82889" y="35601"/>
                  </a:lnTo>
                  <a:lnTo>
                    <a:pt x="80684" y="35687"/>
                  </a:lnTo>
                  <a:lnTo>
                    <a:pt x="78480" y="35781"/>
                  </a:lnTo>
                  <a:lnTo>
                    <a:pt x="76283" y="35881"/>
                  </a:lnTo>
                  <a:lnTo>
                    <a:pt x="74079" y="35994"/>
                  </a:lnTo>
                  <a:lnTo>
                    <a:pt x="71882" y="36108"/>
                  </a:lnTo>
                  <a:lnTo>
                    <a:pt x="69677" y="36235"/>
                  </a:lnTo>
                  <a:lnTo>
                    <a:pt x="68864" y="36288"/>
                  </a:lnTo>
                  <a:lnTo>
                    <a:pt x="68081" y="36361"/>
                  </a:lnTo>
                  <a:lnTo>
                    <a:pt x="67702" y="36395"/>
                  </a:lnTo>
                  <a:lnTo>
                    <a:pt x="67338" y="36441"/>
                  </a:lnTo>
                  <a:lnTo>
                    <a:pt x="66983" y="36482"/>
                  </a:lnTo>
                  <a:lnTo>
                    <a:pt x="66627" y="36535"/>
                  </a:lnTo>
                  <a:lnTo>
                    <a:pt x="66288" y="36582"/>
                  </a:lnTo>
                  <a:lnTo>
                    <a:pt x="65956" y="36635"/>
                  </a:lnTo>
                  <a:lnTo>
                    <a:pt x="65632" y="36695"/>
                  </a:lnTo>
                  <a:lnTo>
                    <a:pt x="65316" y="36755"/>
                  </a:lnTo>
                  <a:lnTo>
                    <a:pt x="65007" y="36822"/>
                  </a:lnTo>
                  <a:lnTo>
                    <a:pt x="64707" y="36889"/>
                  </a:lnTo>
                  <a:lnTo>
                    <a:pt x="64415" y="36955"/>
                  </a:lnTo>
                  <a:lnTo>
                    <a:pt x="64130" y="37029"/>
                  </a:lnTo>
                  <a:lnTo>
                    <a:pt x="63854" y="37109"/>
                  </a:lnTo>
                  <a:lnTo>
                    <a:pt x="63585" y="37189"/>
                  </a:lnTo>
                  <a:lnTo>
                    <a:pt x="63324" y="37269"/>
                  </a:lnTo>
                  <a:lnTo>
                    <a:pt x="63064" y="37356"/>
                  </a:lnTo>
                  <a:lnTo>
                    <a:pt x="62819" y="37449"/>
                  </a:lnTo>
                  <a:lnTo>
                    <a:pt x="62582" y="37543"/>
                  </a:lnTo>
                  <a:lnTo>
                    <a:pt x="62345" y="37636"/>
                  </a:lnTo>
                  <a:lnTo>
                    <a:pt x="62123" y="37736"/>
                  </a:lnTo>
                  <a:lnTo>
                    <a:pt x="61902" y="37836"/>
                  </a:lnTo>
                  <a:lnTo>
                    <a:pt x="61689" y="37943"/>
                  </a:lnTo>
                  <a:lnTo>
                    <a:pt x="61483" y="38050"/>
                  </a:lnTo>
                  <a:lnTo>
                    <a:pt x="61286" y="38163"/>
                  </a:lnTo>
                  <a:lnTo>
                    <a:pt x="61096" y="38277"/>
                  </a:lnTo>
                  <a:lnTo>
                    <a:pt x="60907" y="38397"/>
                  </a:lnTo>
                  <a:lnTo>
                    <a:pt x="60725" y="38517"/>
                  </a:lnTo>
                  <a:lnTo>
                    <a:pt x="60551" y="38644"/>
                  </a:lnTo>
                  <a:lnTo>
                    <a:pt x="60385" y="38771"/>
                  </a:lnTo>
                  <a:lnTo>
                    <a:pt x="60219" y="38904"/>
                  </a:lnTo>
                  <a:lnTo>
                    <a:pt x="60061" y="39038"/>
                  </a:lnTo>
                  <a:lnTo>
                    <a:pt x="59911" y="39178"/>
                  </a:lnTo>
                  <a:lnTo>
                    <a:pt x="59769" y="39318"/>
                  </a:lnTo>
                  <a:lnTo>
                    <a:pt x="59626" y="39458"/>
                  </a:lnTo>
                  <a:lnTo>
                    <a:pt x="59492" y="39605"/>
                  </a:lnTo>
                  <a:lnTo>
                    <a:pt x="59366" y="39759"/>
                  </a:lnTo>
                  <a:lnTo>
                    <a:pt x="59239" y="39912"/>
                  </a:lnTo>
                  <a:lnTo>
                    <a:pt x="59121" y="40066"/>
                  </a:lnTo>
                  <a:lnTo>
                    <a:pt x="59002" y="40226"/>
                  </a:lnTo>
                  <a:lnTo>
                    <a:pt x="58899" y="40393"/>
                  </a:lnTo>
                  <a:lnTo>
                    <a:pt x="58789" y="40559"/>
                  </a:lnTo>
                  <a:lnTo>
                    <a:pt x="58694" y="40726"/>
                  </a:lnTo>
                  <a:lnTo>
                    <a:pt x="58591" y="40900"/>
                  </a:lnTo>
                  <a:lnTo>
                    <a:pt x="58504" y="41080"/>
                  </a:lnTo>
                  <a:lnTo>
                    <a:pt x="58417" y="41260"/>
                  </a:lnTo>
                  <a:lnTo>
                    <a:pt x="58331" y="41440"/>
                  </a:lnTo>
                  <a:lnTo>
                    <a:pt x="58252" y="41627"/>
                  </a:lnTo>
                  <a:lnTo>
                    <a:pt x="58173" y="41821"/>
                  </a:lnTo>
                  <a:lnTo>
                    <a:pt x="58038" y="42208"/>
                  </a:lnTo>
                  <a:lnTo>
                    <a:pt x="57912" y="42608"/>
                  </a:lnTo>
                  <a:lnTo>
                    <a:pt x="57801" y="43022"/>
                  </a:lnTo>
                  <a:lnTo>
                    <a:pt x="57698" y="43449"/>
                  </a:lnTo>
                  <a:lnTo>
                    <a:pt x="57612" y="43890"/>
                  </a:lnTo>
                  <a:lnTo>
                    <a:pt x="57533" y="44344"/>
                  </a:lnTo>
                  <a:lnTo>
                    <a:pt x="55407" y="44237"/>
                  </a:lnTo>
                  <a:lnTo>
                    <a:pt x="53274" y="44130"/>
                  </a:lnTo>
                  <a:lnTo>
                    <a:pt x="51140" y="44023"/>
                  </a:lnTo>
                  <a:lnTo>
                    <a:pt x="49014" y="43937"/>
                  </a:lnTo>
                  <a:lnTo>
                    <a:pt x="48856" y="43937"/>
                  </a:lnTo>
                  <a:lnTo>
                    <a:pt x="48698" y="43950"/>
                  </a:lnTo>
                  <a:lnTo>
                    <a:pt x="48548" y="43983"/>
                  </a:lnTo>
                  <a:lnTo>
                    <a:pt x="48406" y="44023"/>
                  </a:lnTo>
                  <a:lnTo>
                    <a:pt x="48272" y="44083"/>
                  </a:lnTo>
                  <a:lnTo>
                    <a:pt x="48145" y="44150"/>
                  </a:lnTo>
                  <a:lnTo>
                    <a:pt x="48035" y="44230"/>
                  </a:lnTo>
                  <a:lnTo>
                    <a:pt x="47924" y="44317"/>
                  </a:lnTo>
                  <a:lnTo>
                    <a:pt x="47821" y="44410"/>
                  </a:lnTo>
                  <a:lnTo>
                    <a:pt x="47734" y="44511"/>
                  </a:lnTo>
                  <a:lnTo>
                    <a:pt x="47655" y="44617"/>
                  </a:lnTo>
                  <a:lnTo>
                    <a:pt x="47592" y="44738"/>
                  </a:lnTo>
                  <a:lnTo>
                    <a:pt x="47537" y="44851"/>
                  </a:lnTo>
                  <a:lnTo>
                    <a:pt x="47497" y="44978"/>
                  </a:lnTo>
                  <a:lnTo>
                    <a:pt x="47474" y="45098"/>
                  </a:lnTo>
                  <a:lnTo>
                    <a:pt x="47466" y="45225"/>
                  </a:lnTo>
                  <a:lnTo>
                    <a:pt x="47292" y="50177"/>
                  </a:lnTo>
                  <a:lnTo>
                    <a:pt x="47205" y="52646"/>
                  </a:lnTo>
                  <a:lnTo>
                    <a:pt x="47134" y="55109"/>
                  </a:lnTo>
                  <a:lnTo>
                    <a:pt x="46549" y="55183"/>
                  </a:lnTo>
                  <a:lnTo>
                    <a:pt x="45972" y="55256"/>
                  </a:lnTo>
                  <a:lnTo>
                    <a:pt x="45396" y="55336"/>
                  </a:lnTo>
                  <a:lnTo>
                    <a:pt x="44827" y="55423"/>
                  </a:lnTo>
                  <a:lnTo>
                    <a:pt x="44266" y="55510"/>
                  </a:lnTo>
                  <a:lnTo>
                    <a:pt x="43705" y="55603"/>
                  </a:lnTo>
                  <a:lnTo>
                    <a:pt x="43144" y="55703"/>
                  </a:lnTo>
                  <a:lnTo>
                    <a:pt x="42598" y="55803"/>
                  </a:lnTo>
                  <a:lnTo>
                    <a:pt x="42045" y="55917"/>
                  </a:lnTo>
                  <a:lnTo>
                    <a:pt x="41508" y="56024"/>
                  </a:lnTo>
                  <a:lnTo>
                    <a:pt x="40963" y="56144"/>
                  </a:lnTo>
                  <a:lnTo>
                    <a:pt x="40433" y="56264"/>
                  </a:lnTo>
                  <a:lnTo>
                    <a:pt x="39904" y="56391"/>
                  </a:lnTo>
                  <a:lnTo>
                    <a:pt x="39374" y="56518"/>
                  </a:lnTo>
                  <a:lnTo>
                    <a:pt x="38861" y="56651"/>
                  </a:lnTo>
                  <a:lnTo>
                    <a:pt x="38339" y="56791"/>
                  </a:lnTo>
                  <a:lnTo>
                    <a:pt x="37826" y="56931"/>
                  </a:lnTo>
                  <a:lnTo>
                    <a:pt x="37320" y="57078"/>
                  </a:lnTo>
                  <a:lnTo>
                    <a:pt x="36814" y="57232"/>
                  </a:lnTo>
                  <a:lnTo>
                    <a:pt x="36316" y="57385"/>
                  </a:lnTo>
                  <a:lnTo>
                    <a:pt x="35827" y="57545"/>
                  </a:lnTo>
                  <a:lnTo>
                    <a:pt x="35329" y="57712"/>
                  </a:lnTo>
                  <a:lnTo>
                    <a:pt x="34847" y="57879"/>
                  </a:lnTo>
                  <a:lnTo>
                    <a:pt x="34365" y="58053"/>
                  </a:lnTo>
                  <a:lnTo>
                    <a:pt x="33883" y="58226"/>
                  </a:lnTo>
                  <a:lnTo>
                    <a:pt x="33409" y="58406"/>
                  </a:lnTo>
                  <a:lnTo>
                    <a:pt x="32942" y="58593"/>
                  </a:lnTo>
                  <a:lnTo>
                    <a:pt x="32476" y="58780"/>
                  </a:lnTo>
                  <a:lnTo>
                    <a:pt x="32018" y="58974"/>
                  </a:lnTo>
                  <a:lnTo>
                    <a:pt x="31560" y="59167"/>
                  </a:lnTo>
                  <a:lnTo>
                    <a:pt x="31109" y="59367"/>
                  </a:lnTo>
                  <a:lnTo>
                    <a:pt x="30659" y="59568"/>
                  </a:lnTo>
                  <a:lnTo>
                    <a:pt x="30216" y="59775"/>
                  </a:lnTo>
                  <a:lnTo>
                    <a:pt x="29774" y="59988"/>
                  </a:lnTo>
                  <a:lnTo>
                    <a:pt x="29339" y="60202"/>
                  </a:lnTo>
                  <a:lnTo>
                    <a:pt x="28905" y="60422"/>
                  </a:lnTo>
                  <a:lnTo>
                    <a:pt x="28478" y="60642"/>
                  </a:lnTo>
                  <a:lnTo>
                    <a:pt x="28059" y="60869"/>
                  </a:lnTo>
                  <a:lnTo>
                    <a:pt x="27640" y="61103"/>
                  </a:lnTo>
                  <a:lnTo>
                    <a:pt x="27222" y="61336"/>
                  </a:lnTo>
                  <a:lnTo>
                    <a:pt x="26811" y="61570"/>
                  </a:lnTo>
                  <a:lnTo>
                    <a:pt x="26400" y="61810"/>
                  </a:lnTo>
                  <a:lnTo>
                    <a:pt x="25997" y="62057"/>
                  </a:lnTo>
                  <a:lnTo>
                    <a:pt x="25602" y="62304"/>
                  </a:lnTo>
                  <a:lnTo>
                    <a:pt x="25207" y="62551"/>
                  </a:lnTo>
                  <a:lnTo>
                    <a:pt x="24812" y="62805"/>
                  </a:lnTo>
                  <a:lnTo>
                    <a:pt x="24424" y="63065"/>
                  </a:lnTo>
                  <a:lnTo>
                    <a:pt x="24045" y="63325"/>
                  </a:lnTo>
                  <a:lnTo>
                    <a:pt x="23666" y="63592"/>
                  </a:lnTo>
                  <a:lnTo>
                    <a:pt x="23287" y="63859"/>
                  </a:lnTo>
                  <a:lnTo>
                    <a:pt x="22915" y="64126"/>
                  </a:lnTo>
                  <a:lnTo>
                    <a:pt x="22552" y="64400"/>
                  </a:lnTo>
                  <a:lnTo>
                    <a:pt x="22188" y="64680"/>
                  </a:lnTo>
                  <a:lnTo>
                    <a:pt x="21833" y="64960"/>
                  </a:lnTo>
                  <a:lnTo>
                    <a:pt x="21477" y="65241"/>
                  </a:lnTo>
                  <a:lnTo>
                    <a:pt x="21122" y="65528"/>
                  </a:lnTo>
                  <a:lnTo>
                    <a:pt x="20774" y="65821"/>
                  </a:lnTo>
                  <a:lnTo>
                    <a:pt x="20434" y="66115"/>
                  </a:lnTo>
                  <a:lnTo>
                    <a:pt x="20094" y="66409"/>
                  </a:lnTo>
                  <a:lnTo>
                    <a:pt x="19755" y="66709"/>
                  </a:lnTo>
                  <a:lnTo>
                    <a:pt x="19423" y="67009"/>
                  </a:lnTo>
                  <a:lnTo>
                    <a:pt x="19099" y="67316"/>
                  </a:lnTo>
                  <a:lnTo>
                    <a:pt x="18775" y="67623"/>
                  </a:lnTo>
                  <a:lnTo>
                    <a:pt x="18451" y="67937"/>
                  </a:lnTo>
                  <a:lnTo>
                    <a:pt x="18135" y="68251"/>
                  </a:lnTo>
                  <a:lnTo>
                    <a:pt x="17819" y="68564"/>
                  </a:lnTo>
                  <a:lnTo>
                    <a:pt x="17510" y="68885"/>
                  </a:lnTo>
                  <a:lnTo>
                    <a:pt x="17210" y="69205"/>
                  </a:lnTo>
                  <a:lnTo>
                    <a:pt x="16902" y="69532"/>
                  </a:lnTo>
                  <a:lnTo>
                    <a:pt x="16610" y="69859"/>
                  </a:lnTo>
                  <a:lnTo>
                    <a:pt x="16317" y="70186"/>
                  </a:lnTo>
                  <a:lnTo>
                    <a:pt x="16025" y="70520"/>
                  </a:lnTo>
                  <a:lnTo>
                    <a:pt x="15741" y="70854"/>
                  </a:lnTo>
                  <a:lnTo>
                    <a:pt x="15456" y="71194"/>
                  </a:lnTo>
                  <a:lnTo>
                    <a:pt x="14903" y="71875"/>
                  </a:lnTo>
                  <a:lnTo>
                    <a:pt x="14358" y="72569"/>
                  </a:lnTo>
                  <a:lnTo>
                    <a:pt x="13836" y="73270"/>
                  </a:lnTo>
                  <a:lnTo>
                    <a:pt x="13323" y="73984"/>
                  </a:lnTo>
                  <a:lnTo>
                    <a:pt x="12833" y="74705"/>
                  </a:lnTo>
                  <a:lnTo>
                    <a:pt x="12351" y="75439"/>
                  </a:lnTo>
                  <a:lnTo>
                    <a:pt x="11884" y="76173"/>
                  </a:lnTo>
                  <a:lnTo>
                    <a:pt x="11426" y="76921"/>
                  </a:lnTo>
                  <a:lnTo>
                    <a:pt x="10992" y="77681"/>
                  </a:lnTo>
                  <a:lnTo>
                    <a:pt x="10565" y="78442"/>
                  </a:lnTo>
                  <a:lnTo>
                    <a:pt x="10154" y="79216"/>
                  </a:lnTo>
                  <a:lnTo>
                    <a:pt x="9759" y="79991"/>
                  </a:lnTo>
                  <a:lnTo>
                    <a:pt x="9372" y="80778"/>
                  </a:lnTo>
                  <a:lnTo>
                    <a:pt x="9008" y="81572"/>
                  </a:lnTo>
                  <a:lnTo>
                    <a:pt x="8653" y="82373"/>
                  </a:lnTo>
                  <a:lnTo>
                    <a:pt x="8305" y="83181"/>
                  </a:lnTo>
                  <a:lnTo>
                    <a:pt x="7981" y="83995"/>
                  </a:lnTo>
                  <a:lnTo>
                    <a:pt x="7665" y="84816"/>
                  </a:lnTo>
                  <a:lnTo>
                    <a:pt x="7365" y="85637"/>
                  </a:lnTo>
                  <a:lnTo>
                    <a:pt x="7072" y="86471"/>
                  </a:lnTo>
                  <a:lnTo>
                    <a:pt x="6804" y="87306"/>
                  </a:lnTo>
                  <a:lnTo>
                    <a:pt x="6535" y="88147"/>
                  </a:lnTo>
                  <a:lnTo>
                    <a:pt x="6290" y="88994"/>
                  </a:lnTo>
                  <a:lnTo>
                    <a:pt x="6053" y="89842"/>
                  </a:lnTo>
                  <a:lnTo>
                    <a:pt x="5832" y="90696"/>
                  </a:lnTo>
                  <a:lnTo>
                    <a:pt x="5618" y="91557"/>
                  </a:lnTo>
                  <a:lnTo>
                    <a:pt x="5421" y="92418"/>
                  </a:lnTo>
                  <a:lnTo>
                    <a:pt x="5350" y="92425"/>
                  </a:lnTo>
                  <a:lnTo>
                    <a:pt x="5279" y="92431"/>
                  </a:lnTo>
                  <a:lnTo>
                    <a:pt x="5215" y="92451"/>
                  </a:lnTo>
                  <a:lnTo>
                    <a:pt x="5152" y="92471"/>
                  </a:lnTo>
                  <a:lnTo>
                    <a:pt x="5097" y="92491"/>
                  </a:lnTo>
                  <a:lnTo>
                    <a:pt x="5042" y="92525"/>
                  </a:lnTo>
                  <a:lnTo>
                    <a:pt x="4986" y="92558"/>
                  </a:lnTo>
                  <a:lnTo>
                    <a:pt x="4939" y="92598"/>
                  </a:lnTo>
                  <a:lnTo>
                    <a:pt x="4899" y="92638"/>
                  </a:lnTo>
                  <a:lnTo>
                    <a:pt x="4860" y="92678"/>
                  </a:lnTo>
                  <a:lnTo>
                    <a:pt x="4828" y="92725"/>
                  </a:lnTo>
                  <a:lnTo>
                    <a:pt x="4797" y="92772"/>
                  </a:lnTo>
                  <a:lnTo>
                    <a:pt x="4749" y="92879"/>
                  </a:lnTo>
                  <a:lnTo>
                    <a:pt x="4718" y="92985"/>
                  </a:lnTo>
                  <a:lnTo>
                    <a:pt x="4710" y="93099"/>
                  </a:lnTo>
                  <a:lnTo>
                    <a:pt x="4710" y="93219"/>
                  </a:lnTo>
                  <a:lnTo>
                    <a:pt x="4733" y="93332"/>
                  </a:lnTo>
                  <a:lnTo>
                    <a:pt x="4749" y="93386"/>
                  </a:lnTo>
                  <a:lnTo>
                    <a:pt x="4773" y="93439"/>
                  </a:lnTo>
                  <a:lnTo>
                    <a:pt x="4805" y="93493"/>
                  </a:lnTo>
                  <a:lnTo>
                    <a:pt x="4836" y="93539"/>
                  </a:lnTo>
                  <a:lnTo>
                    <a:pt x="4876" y="93586"/>
                  </a:lnTo>
                  <a:lnTo>
                    <a:pt x="4915" y="93633"/>
                  </a:lnTo>
                  <a:lnTo>
                    <a:pt x="4963" y="93679"/>
                  </a:lnTo>
                  <a:lnTo>
                    <a:pt x="5010" y="93713"/>
                  </a:lnTo>
                  <a:lnTo>
                    <a:pt x="5073" y="93753"/>
                  </a:lnTo>
                  <a:lnTo>
                    <a:pt x="5129" y="93786"/>
                  </a:lnTo>
                  <a:lnTo>
                    <a:pt x="4994" y="94487"/>
                  </a:lnTo>
                  <a:lnTo>
                    <a:pt x="4868" y="95201"/>
                  </a:lnTo>
                  <a:lnTo>
                    <a:pt x="4749" y="95909"/>
                  </a:lnTo>
                  <a:lnTo>
                    <a:pt x="4639" y="96623"/>
                  </a:lnTo>
                  <a:lnTo>
                    <a:pt x="4536" y="97337"/>
                  </a:lnTo>
                  <a:lnTo>
                    <a:pt x="4441" y="98058"/>
                  </a:lnTo>
                  <a:lnTo>
                    <a:pt x="4354" y="98772"/>
                  </a:lnTo>
                  <a:lnTo>
                    <a:pt x="4275" y="99493"/>
                  </a:lnTo>
                  <a:lnTo>
                    <a:pt x="4204" y="100214"/>
                  </a:lnTo>
                  <a:lnTo>
                    <a:pt x="4141" y="100934"/>
                  </a:lnTo>
                  <a:lnTo>
                    <a:pt x="4086" y="101655"/>
                  </a:lnTo>
                  <a:lnTo>
                    <a:pt x="4038" y="102376"/>
                  </a:lnTo>
                  <a:lnTo>
                    <a:pt x="3999" y="103097"/>
                  </a:lnTo>
                  <a:lnTo>
                    <a:pt x="3967" y="103824"/>
                  </a:lnTo>
                  <a:lnTo>
                    <a:pt x="3943" y="104545"/>
                  </a:lnTo>
                  <a:lnTo>
                    <a:pt x="3927" y="105273"/>
                  </a:lnTo>
                  <a:lnTo>
                    <a:pt x="3912" y="105993"/>
                  </a:lnTo>
                  <a:lnTo>
                    <a:pt x="3912" y="106721"/>
                  </a:lnTo>
                  <a:lnTo>
                    <a:pt x="3912" y="107442"/>
                  </a:lnTo>
                  <a:lnTo>
                    <a:pt x="3927" y="108169"/>
                  </a:lnTo>
                  <a:lnTo>
                    <a:pt x="3943" y="108890"/>
                  </a:lnTo>
                  <a:lnTo>
                    <a:pt x="3975" y="109611"/>
                  </a:lnTo>
                  <a:lnTo>
                    <a:pt x="4007" y="110332"/>
                  </a:lnTo>
                  <a:lnTo>
                    <a:pt x="4046" y="111052"/>
                  </a:lnTo>
                  <a:lnTo>
                    <a:pt x="4093" y="111773"/>
                  </a:lnTo>
                  <a:lnTo>
                    <a:pt x="4149" y="112494"/>
                  </a:lnTo>
                  <a:lnTo>
                    <a:pt x="4212" y="113208"/>
                  </a:lnTo>
                  <a:lnTo>
                    <a:pt x="4283" y="113922"/>
                  </a:lnTo>
                  <a:lnTo>
                    <a:pt x="4354" y="114636"/>
                  </a:lnTo>
                  <a:lnTo>
                    <a:pt x="4441" y="115351"/>
                  </a:lnTo>
                  <a:lnTo>
                    <a:pt x="4528" y="116065"/>
                  </a:lnTo>
                  <a:lnTo>
                    <a:pt x="4623" y="116772"/>
                  </a:lnTo>
                  <a:lnTo>
                    <a:pt x="4536" y="116799"/>
                  </a:lnTo>
                  <a:lnTo>
                    <a:pt x="4457" y="116839"/>
                  </a:lnTo>
                  <a:lnTo>
                    <a:pt x="4378" y="116879"/>
                  </a:lnTo>
                  <a:lnTo>
                    <a:pt x="4307" y="116919"/>
                  </a:lnTo>
                  <a:lnTo>
                    <a:pt x="4244" y="116972"/>
                  </a:lnTo>
                  <a:lnTo>
                    <a:pt x="4188" y="117026"/>
                  </a:lnTo>
                  <a:lnTo>
                    <a:pt x="4141" y="117079"/>
                  </a:lnTo>
                  <a:lnTo>
                    <a:pt x="4093" y="117139"/>
                  </a:lnTo>
                  <a:lnTo>
                    <a:pt x="4054" y="117206"/>
                  </a:lnTo>
                  <a:lnTo>
                    <a:pt x="4022" y="117266"/>
                  </a:lnTo>
                  <a:lnTo>
                    <a:pt x="3999" y="117333"/>
                  </a:lnTo>
                  <a:lnTo>
                    <a:pt x="3975" y="117406"/>
                  </a:lnTo>
                  <a:lnTo>
                    <a:pt x="3959" y="117473"/>
                  </a:lnTo>
                  <a:lnTo>
                    <a:pt x="3959" y="117540"/>
                  </a:lnTo>
                  <a:lnTo>
                    <a:pt x="3951" y="117613"/>
                  </a:lnTo>
                  <a:lnTo>
                    <a:pt x="3959" y="117687"/>
                  </a:lnTo>
                  <a:lnTo>
                    <a:pt x="3975" y="117753"/>
                  </a:lnTo>
                  <a:lnTo>
                    <a:pt x="3991" y="117820"/>
                  </a:lnTo>
                  <a:lnTo>
                    <a:pt x="4014" y="117887"/>
                  </a:lnTo>
                  <a:lnTo>
                    <a:pt x="4046" y="117954"/>
                  </a:lnTo>
                  <a:lnTo>
                    <a:pt x="4078" y="118020"/>
                  </a:lnTo>
                  <a:lnTo>
                    <a:pt x="4125" y="118080"/>
                  </a:lnTo>
                  <a:lnTo>
                    <a:pt x="4172" y="118140"/>
                  </a:lnTo>
                  <a:lnTo>
                    <a:pt x="4228" y="118194"/>
                  </a:lnTo>
                  <a:lnTo>
                    <a:pt x="4283" y="118241"/>
                  </a:lnTo>
                  <a:lnTo>
                    <a:pt x="4354" y="118287"/>
                  </a:lnTo>
                  <a:lnTo>
                    <a:pt x="4425" y="118327"/>
                  </a:lnTo>
                  <a:lnTo>
                    <a:pt x="4504" y="118367"/>
                  </a:lnTo>
                  <a:lnTo>
                    <a:pt x="4591" y="118401"/>
                  </a:lnTo>
                  <a:lnTo>
                    <a:pt x="4686" y="118421"/>
                  </a:lnTo>
                  <a:lnTo>
                    <a:pt x="4781" y="118441"/>
                  </a:lnTo>
                  <a:lnTo>
                    <a:pt x="4892" y="118454"/>
                  </a:lnTo>
                  <a:lnTo>
                    <a:pt x="5018" y="119222"/>
                  </a:lnTo>
                  <a:lnTo>
                    <a:pt x="5152" y="119989"/>
                  </a:lnTo>
                  <a:lnTo>
                    <a:pt x="5302" y="120750"/>
                  </a:lnTo>
                  <a:lnTo>
                    <a:pt x="5453" y="121511"/>
                  </a:lnTo>
                  <a:lnTo>
                    <a:pt x="5611" y="122265"/>
                  </a:lnTo>
                  <a:lnTo>
                    <a:pt x="5784" y="123019"/>
                  </a:lnTo>
                  <a:lnTo>
                    <a:pt x="5958" y="123767"/>
                  </a:lnTo>
                  <a:lnTo>
                    <a:pt x="6140" y="124514"/>
                  </a:lnTo>
                  <a:lnTo>
                    <a:pt x="6338" y="125255"/>
                  </a:lnTo>
                  <a:lnTo>
                    <a:pt x="6535" y="125989"/>
                  </a:lnTo>
                  <a:lnTo>
                    <a:pt x="6740" y="126717"/>
                  </a:lnTo>
                  <a:lnTo>
                    <a:pt x="6954" y="127444"/>
                  </a:lnTo>
                  <a:lnTo>
                    <a:pt x="7175" y="128165"/>
                  </a:lnTo>
                  <a:lnTo>
                    <a:pt x="7404" y="128886"/>
                  </a:lnTo>
                  <a:lnTo>
                    <a:pt x="7633" y="129600"/>
                  </a:lnTo>
                  <a:lnTo>
                    <a:pt x="7878" y="130301"/>
                  </a:lnTo>
                  <a:lnTo>
                    <a:pt x="7594" y="130461"/>
                  </a:lnTo>
                  <a:lnTo>
                    <a:pt x="7317" y="130615"/>
                  </a:lnTo>
                  <a:lnTo>
                    <a:pt x="7049" y="130781"/>
                  </a:lnTo>
                  <a:lnTo>
                    <a:pt x="6788" y="130942"/>
                  </a:lnTo>
                  <a:lnTo>
                    <a:pt x="6527" y="131108"/>
                  </a:lnTo>
                  <a:lnTo>
                    <a:pt x="6274" y="131282"/>
                  </a:lnTo>
                  <a:lnTo>
                    <a:pt x="6021" y="131455"/>
                  </a:lnTo>
                  <a:lnTo>
                    <a:pt x="5776" y="131636"/>
                  </a:lnTo>
                  <a:lnTo>
                    <a:pt x="5539" y="131816"/>
                  </a:lnTo>
                  <a:lnTo>
                    <a:pt x="5310" y="131996"/>
                  </a:lnTo>
                  <a:lnTo>
                    <a:pt x="5081" y="132183"/>
                  </a:lnTo>
                  <a:lnTo>
                    <a:pt x="4860" y="132370"/>
                  </a:lnTo>
                  <a:lnTo>
                    <a:pt x="4647" y="132563"/>
                  </a:lnTo>
                  <a:lnTo>
                    <a:pt x="4433" y="132757"/>
                  </a:lnTo>
                  <a:lnTo>
                    <a:pt x="4228" y="132950"/>
                  </a:lnTo>
                  <a:lnTo>
                    <a:pt x="4030" y="133151"/>
                  </a:lnTo>
                  <a:lnTo>
                    <a:pt x="3833" y="133351"/>
                  </a:lnTo>
                  <a:lnTo>
                    <a:pt x="3643" y="133558"/>
                  </a:lnTo>
                  <a:lnTo>
                    <a:pt x="3461" y="133765"/>
                  </a:lnTo>
                  <a:lnTo>
                    <a:pt x="3280" y="133972"/>
                  </a:lnTo>
                  <a:lnTo>
                    <a:pt x="3106" y="134185"/>
                  </a:lnTo>
                  <a:lnTo>
                    <a:pt x="2932" y="134399"/>
                  </a:lnTo>
                  <a:lnTo>
                    <a:pt x="2774" y="134612"/>
                  </a:lnTo>
                  <a:lnTo>
                    <a:pt x="2608" y="134833"/>
                  </a:lnTo>
                  <a:lnTo>
                    <a:pt x="2458" y="135053"/>
                  </a:lnTo>
                  <a:lnTo>
                    <a:pt x="2308" y="135280"/>
                  </a:lnTo>
                  <a:lnTo>
                    <a:pt x="2165" y="135500"/>
                  </a:lnTo>
                  <a:lnTo>
                    <a:pt x="2023" y="135727"/>
                  </a:lnTo>
                  <a:lnTo>
                    <a:pt x="1889" y="135954"/>
                  </a:lnTo>
                  <a:lnTo>
                    <a:pt x="1755" y="136187"/>
                  </a:lnTo>
                  <a:lnTo>
                    <a:pt x="1636" y="136421"/>
                  </a:lnTo>
                  <a:lnTo>
                    <a:pt x="1510" y="136655"/>
                  </a:lnTo>
                  <a:lnTo>
                    <a:pt x="1399" y="136888"/>
                  </a:lnTo>
                  <a:lnTo>
                    <a:pt x="1288" y="137129"/>
                  </a:lnTo>
                  <a:lnTo>
                    <a:pt x="1178" y="137369"/>
                  </a:lnTo>
                  <a:lnTo>
                    <a:pt x="1083" y="137609"/>
                  </a:lnTo>
                  <a:lnTo>
                    <a:pt x="980" y="137849"/>
                  </a:lnTo>
                  <a:lnTo>
                    <a:pt x="893" y="138096"/>
                  </a:lnTo>
                  <a:lnTo>
                    <a:pt x="806" y="138343"/>
                  </a:lnTo>
                  <a:lnTo>
                    <a:pt x="719" y="138590"/>
                  </a:lnTo>
                  <a:lnTo>
                    <a:pt x="648" y="138837"/>
                  </a:lnTo>
                  <a:lnTo>
                    <a:pt x="569" y="139091"/>
                  </a:lnTo>
                  <a:lnTo>
                    <a:pt x="506" y="139338"/>
                  </a:lnTo>
                  <a:lnTo>
                    <a:pt x="435" y="139591"/>
                  </a:lnTo>
                  <a:lnTo>
                    <a:pt x="324" y="140099"/>
                  </a:lnTo>
                  <a:lnTo>
                    <a:pt x="230" y="140612"/>
                  </a:lnTo>
                  <a:lnTo>
                    <a:pt x="150" y="141133"/>
                  </a:lnTo>
                  <a:lnTo>
                    <a:pt x="87" y="141654"/>
                  </a:lnTo>
                  <a:lnTo>
                    <a:pt x="40" y="142174"/>
                  </a:lnTo>
                  <a:lnTo>
                    <a:pt x="16" y="142702"/>
                  </a:lnTo>
                  <a:lnTo>
                    <a:pt x="0" y="143229"/>
                  </a:lnTo>
                  <a:lnTo>
                    <a:pt x="8" y="143763"/>
                  </a:lnTo>
                  <a:lnTo>
                    <a:pt x="32" y="144297"/>
                  </a:lnTo>
                  <a:lnTo>
                    <a:pt x="71" y="144831"/>
                  </a:lnTo>
                  <a:lnTo>
                    <a:pt x="119" y="145365"/>
                  </a:lnTo>
                  <a:lnTo>
                    <a:pt x="190" y="145898"/>
                  </a:lnTo>
                  <a:lnTo>
                    <a:pt x="277" y="146432"/>
                  </a:lnTo>
                  <a:lnTo>
                    <a:pt x="380" y="146973"/>
                  </a:lnTo>
                  <a:lnTo>
                    <a:pt x="498" y="147507"/>
                  </a:lnTo>
                  <a:lnTo>
                    <a:pt x="625" y="148041"/>
                  </a:lnTo>
                  <a:lnTo>
                    <a:pt x="775" y="148568"/>
                  </a:lnTo>
                  <a:lnTo>
                    <a:pt x="933" y="149102"/>
                  </a:lnTo>
                  <a:lnTo>
                    <a:pt x="1114" y="149629"/>
                  </a:lnTo>
                  <a:lnTo>
                    <a:pt x="1304" y="150157"/>
                  </a:lnTo>
                  <a:lnTo>
                    <a:pt x="1502" y="150677"/>
                  </a:lnTo>
                  <a:lnTo>
                    <a:pt x="1723" y="151198"/>
                  </a:lnTo>
                  <a:lnTo>
                    <a:pt x="1952" y="151712"/>
                  </a:lnTo>
                  <a:lnTo>
                    <a:pt x="2197" y="152226"/>
                  </a:lnTo>
                  <a:lnTo>
                    <a:pt x="2458" y="152733"/>
                  </a:lnTo>
                  <a:lnTo>
                    <a:pt x="2726" y="153233"/>
                  </a:lnTo>
                  <a:lnTo>
                    <a:pt x="3011" y="153727"/>
                  </a:lnTo>
                  <a:lnTo>
                    <a:pt x="3303" y="154221"/>
                  </a:lnTo>
                  <a:lnTo>
                    <a:pt x="3619" y="154702"/>
                  </a:lnTo>
                  <a:lnTo>
                    <a:pt x="3935" y="155182"/>
                  </a:lnTo>
                  <a:lnTo>
                    <a:pt x="4267" y="155649"/>
                  </a:lnTo>
                  <a:lnTo>
                    <a:pt x="4615" y="156117"/>
                  </a:lnTo>
                  <a:lnTo>
                    <a:pt x="4971" y="156571"/>
                  </a:lnTo>
                  <a:lnTo>
                    <a:pt x="5342" y="157018"/>
                  </a:lnTo>
                  <a:lnTo>
                    <a:pt x="5721" y="157458"/>
                  </a:lnTo>
                  <a:lnTo>
                    <a:pt x="6108" y="157892"/>
                  </a:lnTo>
                  <a:lnTo>
                    <a:pt x="6511" y="158312"/>
                  </a:lnTo>
                  <a:lnTo>
                    <a:pt x="6922" y="158720"/>
                  </a:lnTo>
                  <a:lnTo>
                    <a:pt x="7349" y="159127"/>
                  </a:lnTo>
                  <a:lnTo>
                    <a:pt x="7776" y="159514"/>
                  </a:lnTo>
                  <a:lnTo>
                    <a:pt x="8218" y="159894"/>
                  </a:lnTo>
                  <a:lnTo>
                    <a:pt x="8676" y="160268"/>
                  </a:lnTo>
                  <a:lnTo>
                    <a:pt x="8732" y="160308"/>
                  </a:lnTo>
                  <a:lnTo>
                    <a:pt x="8787" y="160341"/>
                  </a:lnTo>
                  <a:lnTo>
                    <a:pt x="8850" y="160375"/>
                  </a:lnTo>
                  <a:lnTo>
                    <a:pt x="8906" y="160395"/>
                  </a:lnTo>
                  <a:lnTo>
                    <a:pt x="8969" y="160415"/>
                  </a:lnTo>
                  <a:lnTo>
                    <a:pt x="9032" y="160435"/>
                  </a:lnTo>
                  <a:lnTo>
                    <a:pt x="9087" y="160442"/>
                  </a:lnTo>
                  <a:lnTo>
                    <a:pt x="9151" y="160448"/>
                  </a:lnTo>
                  <a:lnTo>
                    <a:pt x="9214" y="160455"/>
                  </a:lnTo>
                  <a:lnTo>
                    <a:pt x="9269" y="160448"/>
                  </a:lnTo>
                  <a:lnTo>
                    <a:pt x="9332" y="160442"/>
                  </a:lnTo>
                  <a:lnTo>
                    <a:pt x="9388" y="160435"/>
                  </a:lnTo>
                  <a:lnTo>
                    <a:pt x="9506" y="160401"/>
                  </a:lnTo>
                  <a:lnTo>
                    <a:pt x="9609" y="160355"/>
                  </a:lnTo>
                  <a:lnTo>
                    <a:pt x="9712" y="160301"/>
                  </a:lnTo>
                  <a:lnTo>
                    <a:pt x="9798" y="160228"/>
                  </a:lnTo>
                  <a:lnTo>
                    <a:pt x="9870" y="160148"/>
                  </a:lnTo>
                  <a:lnTo>
                    <a:pt x="9933" y="160061"/>
                  </a:lnTo>
                  <a:lnTo>
                    <a:pt x="9980" y="159968"/>
                  </a:lnTo>
                  <a:lnTo>
                    <a:pt x="9996" y="159914"/>
                  </a:lnTo>
                  <a:lnTo>
                    <a:pt x="10004" y="159868"/>
                  </a:lnTo>
                  <a:lnTo>
                    <a:pt x="10012" y="159814"/>
                  </a:lnTo>
                  <a:lnTo>
                    <a:pt x="10012" y="159761"/>
                  </a:lnTo>
                  <a:lnTo>
                    <a:pt x="10012" y="159701"/>
                  </a:lnTo>
                  <a:lnTo>
                    <a:pt x="10004" y="159647"/>
                  </a:lnTo>
                  <a:lnTo>
                    <a:pt x="10162" y="159627"/>
                  </a:lnTo>
                  <a:lnTo>
                    <a:pt x="10241" y="159607"/>
                  </a:lnTo>
                  <a:lnTo>
                    <a:pt x="10273" y="159594"/>
                  </a:lnTo>
                  <a:lnTo>
                    <a:pt x="10312" y="159574"/>
                  </a:lnTo>
                  <a:lnTo>
                    <a:pt x="10391" y="159521"/>
                  </a:lnTo>
                  <a:lnTo>
                    <a:pt x="10478" y="159487"/>
                  </a:lnTo>
                  <a:lnTo>
                    <a:pt x="10557" y="159454"/>
                  </a:lnTo>
                  <a:lnTo>
                    <a:pt x="10644" y="159427"/>
                  </a:lnTo>
                  <a:lnTo>
                    <a:pt x="10715" y="159380"/>
                  </a:lnTo>
                  <a:lnTo>
                    <a:pt x="10778" y="159327"/>
                  </a:lnTo>
                  <a:lnTo>
                    <a:pt x="10834" y="159267"/>
                  </a:lnTo>
                  <a:lnTo>
                    <a:pt x="10889" y="159200"/>
                  </a:lnTo>
                  <a:lnTo>
                    <a:pt x="11000" y="159160"/>
                  </a:lnTo>
                  <a:lnTo>
                    <a:pt x="11134" y="159120"/>
                  </a:lnTo>
                  <a:lnTo>
                    <a:pt x="11442" y="159040"/>
                  </a:lnTo>
                  <a:lnTo>
                    <a:pt x="11790" y="158960"/>
                  </a:lnTo>
                  <a:lnTo>
                    <a:pt x="12145" y="158886"/>
                  </a:lnTo>
                  <a:lnTo>
                    <a:pt x="12801" y="158753"/>
                  </a:lnTo>
                  <a:lnTo>
                    <a:pt x="13046" y="158700"/>
                  </a:lnTo>
                  <a:lnTo>
                    <a:pt x="13212" y="158660"/>
                  </a:lnTo>
                  <a:lnTo>
                    <a:pt x="13591" y="158533"/>
                  </a:lnTo>
                  <a:lnTo>
                    <a:pt x="13971" y="158406"/>
                  </a:lnTo>
                  <a:lnTo>
                    <a:pt x="14342" y="158272"/>
                  </a:lnTo>
                  <a:lnTo>
                    <a:pt x="14721" y="158132"/>
                  </a:lnTo>
                  <a:lnTo>
                    <a:pt x="15464" y="157845"/>
                  </a:lnTo>
                  <a:lnTo>
                    <a:pt x="16199" y="157552"/>
                  </a:lnTo>
                  <a:lnTo>
                    <a:pt x="16981" y="157231"/>
                  </a:lnTo>
                  <a:lnTo>
                    <a:pt x="17763" y="156898"/>
                  </a:lnTo>
                  <a:lnTo>
                    <a:pt x="18151" y="156724"/>
                  </a:lnTo>
                  <a:lnTo>
                    <a:pt x="18538" y="156550"/>
                  </a:lnTo>
                  <a:lnTo>
                    <a:pt x="18917" y="156370"/>
                  </a:lnTo>
                  <a:lnTo>
                    <a:pt x="19296" y="156183"/>
                  </a:lnTo>
                  <a:lnTo>
                    <a:pt x="19676" y="155997"/>
                  </a:lnTo>
                  <a:lnTo>
                    <a:pt x="20047" y="155803"/>
                  </a:lnTo>
                  <a:lnTo>
                    <a:pt x="20418" y="155609"/>
                  </a:lnTo>
                  <a:lnTo>
                    <a:pt x="20790" y="155409"/>
                  </a:lnTo>
                  <a:lnTo>
                    <a:pt x="21153" y="155202"/>
                  </a:lnTo>
                  <a:lnTo>
                    <a:pt x="21509" y="154995"/>
                  </a:lnTo>
                  <a:lnTo>
                    <a:pt x="21864" y="154782"/>
                  </a:lnTo>
                  <a:lnTo>
                    <a:pt x="22212" y="154562"/>
                  </a:lnTo>
                  <a:lnTo>
                    <a:pt x="22354" y="154461"/>
                  </a:lnTo>
                  <a:lnTo>
                    <a:pt x="22481" y="154355"/>
                  </a:lnTo>
                  <a:lnTo>
                    <a:pt x="22583" y="154241"/>
                  </a:lnTo>
                  <a:lnTo>
                    <a:pt x="22670" y="154128"/>
                  </a:lnTo>
                  <a:lnTo>
                    <a:pt x="22741" y="154001"/>
                  </a:lnTo>
                  <a:lnTo>
                    <a:pt x="22797" y="153881"/>
                  </a:lnTo>
                  <a:lnTo>
                    <a:pt x="22836" y="153754"/>
                  </a:lnTo>
                  <a:lnTo>
                    <a:pt x="22860" y="153627"/>
                  </a:lnTo>
                  <a:lnTo>
                    <a:pt x="22876" y="153500"/>
                  </a:lnTo>
                  <a:lnTo>
                    <a:pt x="22876" y="153367"/>
                  </a:lnTo>
                  <a:lnTo>
                    <a:pt x="22860" y="153240"/>
                  </a:lnTo>
                  <a:lnTo>
                    <a:pt x="22828" y="153120"/>
                  </a:lnTo>
                  <a:lnTo>
                    <a:pt x="22797" y="153000"/>
                  </a:lnTo>
                  <a:lnTo>
                    <a:pt x="22741" y="152880"/>
                  </a:lnTo>
                  <a:lnTo>
                    <a:pt x="22686" y="152766"/>
                  </a:lnTo>
                  <a:lnTo>
                    <a:pt x="22615" y="152659"/>
                  </a:lnTo>
                  <a:lnTo>
                    <a:pt x="22591" y="152573"/>
                  </a:lnTo>
                  <a:lnTo>
                    <a:pt x="22575" y="152533"/>
                  </a:lnTo>
                  <a:lnTo>
                    <a:pt x="22544" y="152493"/>
                  </a:lnTo>
                  <a:lnTo>
                    <a:pt x="22362" y="152232"/>
                  </a:lnTo>
                  <a:lnTo>
                    <a:pt x="22157" y="151945"/>
                  </a:lnTo>
                  <a:lnTo>
                    <a:pt x="21943" y="151625"/>
                  </a:lnTo>
                  <a:lnTo>
                    <a:pt x="21714" y="151278"/>
                  </a:lnTo>
                  <a:lnTo>
                    <a:pt x="21477" y="150904"/>
                  </a:lnTo>
                  <a:lnTo>
                    <a:pt x="21240" y="150510"/>
                  </a:lnTo>
                  <a:lnTo>
                    <a:pt x="20995" y="150090"/>
                  </a:lnTo>
                  <a:lnTo>
                    <a:pt x="20750" y="149663"/>
                  </a:lnTo>
                  <a:lnTo>
                    <a:pt x="20513" y="149209"/>
                  </a:lnTo>
                  <a:lnTo>
                    <a:pt x="20276" y="148748"/>
                  </a:lnTo>
                  <a:lnTo>
                    <a:pt x="20047" y="148274"/>
                  </a:lnTo>
                  <a:lnTo>
                    <a:pt x="19834" y="147794"/>
                  </a:lnTo>
                  <a:lnTo>
                    <a:pt x="19628" y="147313"/>
                  </a:lnTo>
                  <a:lnTo>
                    <a:pt x="19438" y="146819"/>
                  </a:lnTo>
                  <a:lnTo>
                    <a:pt x="19352" y="146579"/>
                  </a:lnTo>
                  <a:lnTo>
                    <a:pt x="19265" y="146332"/>
                  </a:lnTo>
                  <a:lnTo>
                    <a:pt x="19186" y="146085"/>
                  </a:lnTo>
                  <a:lnTo>
                    <a:pt x="19115" y="145845"/>
                  </a:lnTo>
                  <a:lnTo>
                    <a:pt x="19051" y="145598"/>
                  </a:lnTo>
                  <a:lnTo>
                    <a:pt x="18988" y="145358"/>
                  </a:lnTo>
                  <a:lnTo>
                    <a:pt x="18941" y="145118"/>
                  </a:lnTo>
                  <a:lnTo>
                    <a:pt x="18893" y="144884"/>
                  </a:lnTo>
                  <a:lnTo>
                    <a:pt x="18854" y="144644"/>
                  </a:lnTo>
                  <a:lnTo>
                    <a:pt x="18822" y="144410"/>
                  </a:lnTo>
                  <a:lnTo>
                    <a:pt x="18798" y="144183"/>
                  </a:lnTo>
                  <a:lnTo>
                    <a:pt x="18783" y="143956"/>
                  </a:lnTo>
                  <a:lnTo>
                    <a:pt x="18775" y="143729"/>
                  </a:lnTo>
                  <a:lnTo>
                    <a:pt x="18775" y="143509"/>
                  </a:lnTo>
                  <a:lnTo>
                    <a:pt x="18791" y="143296"/>
                  </a:lnTo>
                  <a:lnTo>
                    <a:pt x="18806" y="143082"/>
                  </a:lnTo>
                  <a:lnTo>
                    <a:pt x="18838" y="142875"/>
                  </a:lnTo>
                  <a:lnTo>
                    <a:pt x="18877" y="142675"/>
                  </a:lnTo>
                  <a:lnTo>
                    <a:pt x="18933" y="142481"/>
                  </a:lnTo>
                  <a:lnTo>
                    <a:pt x="18996" y="142288"/>
                  </a:lnTo>
                  <a:lnTo>
                    <a:pt x="19067" y="142108"/>
                  </a:lnTo>
                  <a:lnTo>
                    <a:pt x="19154" y="141927"/>
                  </a:lnTo>
                  <a:lnTo>
                    <a:pt x="19249" y="141754"/>
                  </a:lnTo>
                  <a:lnTo>
                    <a:pt x="19359" y="141587"/>
                  </a:lnTo>
                  <a:lnTo>
                    <a:pt x="19478" y="141427"/>
                  </a:lnTo>
                  <a:lnTo>
                    <a:pt x="19612" y="141280"/>
                  </a:lnTo>
                  <a:lnTo>
                    <a:pt x="19762" y="141133"/>
                  </a:lnTo>
                  <a:lnTo>
                    <a:pt x="19921" y="141000"/>
                  </a:lnTo>
                  <a:lnTo>
                    <a:pt x="20094" y="140873"/>
                  </a:lnTo>
                  <a:lnTo>
                    <a:pt x="20284" y="140759"/>
                  </a:lnTo>
                  <a:lnTo>
                    <a:pt x="20482" y="140646"/>
                  </a:lnTo>
                  <a:lnTo>
                    <a:pt x="20703" y="140546"/>
                  </a:lnTo>
                  <a:lnTo>
                    <a:pt x="20932" y="140459"/>
                  </a:lnTo>
                  <a:lnTo>
                    <a:pt x="21185" y="140379"/>
                  </a:lnTo>
                  <a:lnTo>
                    <a:pt x="21446" y="140305"/>
                  </a:lnTo>
                  <a:lnTo>
                    <a:pt x="21730" y="140245"/>
                  </a:lnTo>
                  <a:lnTo>
                    <a:pt x="21951" y="140212"/>
                  </a:lnTo>
                  <a:lnTo>
                    <a:pt x="22180" y="140179"/>
                  </a:lnTo>
                  <a:lnTo>
                    <a:pt x="22402" y="140152"/>
                  </a:lnTo>
                  <a:lnTo>
                    <a:pt x="22631" y="140139"/>
                  </a:lnTo>
                  <a:lnTo>
                    <a:pt x="22852" y="140125"/>
                  </a:lnTo>
                  <a:lnTo>
                    <a:pt x="23302" y="140125"/>
                  </a:lnTo>
                  <a:lnTo>
                    <a:pt x="23524" y="140139"/>
                  </a:lnTo>
                  <a:lnTo>
                    <a:pt x="23745" y="140152"/>
                  </a:lnTo>
                  <a:lnTo>
                    <a:pt x="23966" y="140172"/>
                  </a:lnTo>
                  <a:lnTo>
                    <a:pt x="24187" y="140205"/>
                  </a:lnTo>
                  <a:lnTo>
                    <a:pt x="24409" y="140239"/>
                  </a:lnTo>
                  <a:lnTo>
                    <a:pt x="24630" y="140279"/>
                  </a:lnTo>
                  <a:lnTo>
                    <a:pt x="24843" y="140325"/>
                  </a:lnTo>
                  <a:lnTo>
                    <a:pt x="25064" y="140372"/>
                  </a:lnTo>
                  <a:lnTo>
                    <a:pt x="25278" y="140432"/>
                  </a:lnTo>
                  <a:lnTo>
                    <a:pt x="25499" y="140492"/>
                  </a:lnTo>
                  <a:lnTo>
                    <a:pt x="25712" y="140559"/>
                  </a:lnTo>
                  <a:lnTo>
                    <a:pt x="25918" y="140633"/>
                  </a:lnTo>
                  <a:lnTo>
                    <a:pt x="26131" y="140706"/>
                  </a:lnTo>
                  <a:lnTo>
                    <a:pt x="26345" y="140793"/>
                  </a:lnTo>
                  <a:lnTo>
                    <a:pt x="26550" y="140879"/>
                  </a:lnTo>
                  <a:lnTo>
                    <a:pt x="26755" y="140966"/>
                  </a:lnTo>
                  <a:lnTo>
                    <a:pt x="26961" y="141060"/>
                  </a:lnTo>
                  <a:lnTo>
                    <a:pt x="27166" y="141160"/>
                  </a:lnTo>
                  <a:lnTo>
                    <a:pt x="27364" y="141267"/>
                  </a:lnTo>
                  <a:lnTo>
                    <a:pt x="27561" y="141373"/>
                  </a:lnTo>
                  <a:lnTo>
                    <a:pt x="27759" y="141487"/>
                  </a:lnTo>
                  <a:lnTo>
                    <a:pt x="27949" y="141600"/>
                  </a:lnTo>
                  <a:lnTo>
                    <a:pt x="28146" y="141720"/>
                  </a:lnTo>
                  <a:lnTo>
                    <a:pt x="28525" y="141967"/>
                  </a:lnTo>
                  <a:lnTo>
                    <a:pt x="28889" y="142228"/>
                  </a:lnTo>
                  <a:lnTo>
                    <a:pt x="29244" y="142495"/>
                  </a:lnTo>
                  <a:lnTo>
                    <a:pt x="29592" y="142775"/>
                  </a:lnTo>
                  <a:lnTo>
                    <a:pt x="29924" y="143069"/>
                  </a:lnTo>
                  <a:lnTo>
                    <a:pt x="30248" y="143369"/>
                  </a:lnTo>
                  <a:lnTo>
                    <a:pt x="30556" y="143676"/>
                  </a:lnTo>
                  <a:lnTo>
                    <a:pt x="30849" y="143990"/>
                  </a:lnTo>
                  <a:lnTo>
                    <a:pt x="31133" y="144310"/>
                  </a:lnTo>
                  <a:lnTo>
                    <a:pt x="31402" y="144630"/>
                  </a:lnTo>
                  <a:lnTo>
                    <a:pt x="31647" y="144957"/>
                  </a:lnTo>
                  <a:lnTo>
                    <a:pt x="31884" y="145284"/>
                  </a:lnTo>
                  <a:lnTo>
                    <a:pt x="32097" y="145611"/>
                  </a:lnTo>
                  <a:lnTo>
                    <a:pt x="32302" y="145945"/>
                  </a:lnTo>
                  <a:lnTo>
                    <a:pt x="32484" y="146272"/>
                  </a:lnTo>
                  <a:lnTo>
                    <a:pt x="32650" y="146599"/>
                  </a:lnTo>
                  <a:lnTo>
                    <a:pt x="32792" y="146920"/>
                  </a:lnTo>
                  <a:lnTo>
                    <a:pt x="32848" y="147040"/>
                  </a:lnTo>
                  <a:lnTo>
                    <a:pt x="32911" y="147147"/>
                  </a:lnTo>
                  <a:lnTo>
                    <a:pt x="32990" y="147240"/>
                  </a:lnTo>
                  <a:lnTo>
                    <a:pt x="33077" y="147333"/>
                  </a:lnTo>
                  <a:lnTo>
                    <a:pt x="33069" y="147400"/>
                  </a:lnTo>
                  <a:lnTo>
                    <a:pt x="33061" y="147474"/>
                  </a:lnTo>
                  <a:lnTo>
                    <a:pt x="33061" y="147540"/>
                  </a:lnTo>
                  <a:lnTo>
                    <a:pt x="33069" y="147614"/>
                  </a:lnTo>
                  <a:lnTo>
                    <a:pt x="33085" y="147680"/>
                  </a:lnTo>
                  <a:lnTo>
                    <a:pt x="33108" y="147754"/>
                  </a:lnTo>
                  <a:lnTo>
                    <a:pt x="33132" y="147821"/>
                  </a:lnTo>
                  <a:lnTo>
                    <a:pt x="33164" y="147887"/>
                  </a:lnTo>
                  <a:lnTo>
                    <a:pt x="33203" y="147947"/>
                  </a:lnTo>
                  <a:lnTo>
                    <a:pt x="33243" y="148014"/>
                  </a:lnTo>
                  <a:lnTo>
                    <a:pt x="33290" y="148074"/>
                  </a:lnTo>
                  <a:lnTo>
                    <a:pt x="33345" y="148134"/>
                  </a:lnTo>
                  <a:lnTo>
                    <a:pt x="33401" y="148188"/>
                  </a:lnTo>
                  <a:lnTo>
                    <a:pt x="33464" y="148241"/>
                  </a:lnTo>
                  <a:lnTo>
                    <a:pt x="33527" y="148294"/>
                  </a:lnTo>
                  <a:lnTo>
                    <a:pt x="33598" y="148341"/>
                  </a:lnTo>
                  <a:lnTo>
                    <a:pt x="33669" y="148388"/>
                  </a:lnTo>
                  <a:lnTo>
                    <a:pt x="33741" y="148428"/>
                  </a:lnTo>
                  <a:lnTo>
                    <a:pt x="33820" y="148461"/>
                  </a:lnTo>
                  <a:lnTo>
                    <a:pt x="33899" y="148495"/>
                  </a:lnTo>
                  <a:lnTo>
                    <a:pt x="33985" y="148521"/>
                  </a:lnTo>
                  <a:lnTo>
                    <a:pt x="34065" y="148548"/>
                  </a:lnTo>
                  <a:lnTo>
                    <a:pt x="34151" y="148568"/>
                  </a:lnTo>
                  <a:lnTo>
                    <a:pt x="34238" y="148581"/>
                  </a:lnTo>
                  <a:lnTo>
                    <a:pt x="34333" y="148588"/>
                  </a:lnTo>
                  <a:lnTo>
                    <a:pt x="34507" y="148588"/>
                  </a:lnTo>
                  <a:lnTo>
                    <a:pt x="34602" y="148575"/>
                  </a:lnTo>
                  <a:lnTo>
                    <a:pt x="34689" y="148561"/>
                  </a:lnTo>
                  <a:lnTo>
                    <a:pt x="34784" y="148535"/>
                  </a:lnTo>
                  <a:lnTo>
                    <a:pt x="34870" y="148508"/>
                  </a:lnTo>
                  <a:lnTo>
                    <a:pt x="34957" y="148468"/>
                  </a:lnTo>
                  <a:lnTo>
                    <a:pt x="35574" y="148194"/>
                  </a:lnTo>
                  <a:lnTo>
                    <a:pt x="36182" y="147914"/>
                  </a:lnTo>
                  <a:lnTo>
                    <a:pt x="37399" y="147360"/>
                  </a:lnTo>
                  <a:lnTo>
                    <a:pt x="38007" y="147080"/>
                  </a:lnTo>
                  <a:lnTo>
                    <a:pt x="38616" y="146806"/>
                  </a:lnTo>
                  <a:lnTo>
                    <a:pt x="39232" y="146539"/>
                  </a:lnTo>
                  <a:lnTo>
                    <a:pt x="39849" y="146286"/>
                  </a:lnTo>
                  <a:lnTo>
                    <a:pt x="40070" y="146192"/>
                  </a:lnTo>
                  <a:lnTo>
                    <a:pt x="40299" y="146105"/>
                  </a:lnTo>
                  <a:lnTo>
                    <a:pt x="40781" y="145932"/>
                  </a:lnTo>
                  <a:lnTo>
                    <a:pt x="41279" y="145758"/>
                  </a:lnTo>
                  <a:lnTo>
                    <a:pt x="41777" y="145578"/>
                  </a:lnTo>
                  <a:lnTo>
                    <a:pt x="42282" y="145391"/>
                  </a:lnTo>
                  <a:lnTo>
                    <a:pt x="42527" y="145291"/>
                  </a:lnTo>
                  <a:lnTo>
                    <a:pt x="42764" y="145191"/>
                  </a:lnTo>
                  <a:lnTo>
                    <a:pt x="43001" y="145084"/>
                  </a:lnTo>
                  <a:lnTo>
                    <a:pt x="43230" y="144971"/>
                  </a:lnTo>
                  <a:lnTo>
                    <a:pt x="43452" y="144857"/>
                  </a:lnTo>
                  <a:lnTo>
                    <a:pt x="43657" y="144730"/>
                  </a:lnTo>
                  <a:lnTo>
                    <a:pt x="43847" y="144724"/>
                  </a:lnTo>
                  <a:lnTo>
                    <a:pt x="44036" y="144704"/>
                  </a:lnTo>
                  <a:lnTo>
                    <a:pt x="44218" y="144664"/>
                  </a:lnTo>
                  <a:lnTo>
                    <a:pt x="44408" y="144610"/>
                  </a:lnTo>
                  <a:lnTo>
                    <a:pt x="44582" y="144537"/>
                  </a:lnTo>
                  <a:lnTo>
                    <a:pt x="44755" y="144457"/>
                  </a:lnTo>
                  <a:lnTo>
                    <a:pt x="44835" y="144410"/>
                  </a:lnTo>
                  <a:lnTo>
                    <a:pt x="44914" y="144357"/>
                  </a:lnTo>
                  <a:lnTo>
                    <a:pt x="44993" y="144303"/>
                  </a:lnTo>
                  <a:lnTo>
                    <a:pt x="45064" y="144250"/>
                  </a:lnTo>
                  <a:lnTo>
                    <a:pt x="45135" y="144190"/>
                  </a:lnTo>
                  <a:lnTo>
                    <a:pt x="45198" y="144130"/>
                  </a:lnTo>
                  <a:lnTo>
                    <a:pt x="45253" y="144063"/>
                  </a:lnTo>
                  <a:lnTo>
                    <a:pt x="45309" y="143990"/>
                  </a:lnTo>
                  <a:lnTo>
                    <a:pt x="45364" y="143916"/>
                  </a:lnTo>
                  <a:lnTo>
                    <a:pt x="45411" y="143843"/>
                  </a:lnTo>
                  <a:lnTo>
                    <a:pt x="45451" y="143763"/>
                  </a:lnTo>
                  <a:lnTo>
                    <a:pt x="45490" y="143683"/>
                  </a:lnTo>
                  <a:lnTo>
                    <a:pt x="45514" y="143603"/>
                  </a:lnTo>
                  <a:lnTo>
                    <a:pt x="45538" y="143516"/>
                  </a:lnTo>
                  <a:lnTo>
                    <a:pt x="45554" y="143422"/>
                  </a:lnTo>
                  <a:lnTo>
                    <a:pt x="45569" y="143336"/>
                  </a:lnTo>
                  <a:lnTo>
                    <a:pt x="45569" y="143235"/>
                  </a:lnTo>
                  <a:lnTo>
                    <a:pt x="45569" y="143142"/>
                  </a:lnTo>
                  <a:lnTo>
                    <a:pt x="45554" y="143042"/>
                  </a:lnTo>
                  <a:lnTo>
                    <a:pt x="45538" y="142942"/>
                  </a:lnTo>
                  <a:lnTo>
                    <a:pt x="45435" y="142501"/>
                  </a:lnTo>
                  <a:lnTo>
                    <a:pt x="45332" y="142067"/>
                  </a:lnTo>
                  <a:lnTo>
                    <a:pt x="45206" y="141647"/>
                  </a:lnTo>
                  <a:lnTo>
                    <a:pt x="45079" y="141227"/>
                  </a:lnTo>
                  <a:lnTo>
                    <a:pt x="44937" y="140813"/>
                  </a:lnTo>
                  <a:lnTo>
                    <a:pt x="44779" y="140406"/>
                  </a:lnTo>
                  <a:lnTo>
                    <a:pt x="44613" y="139998"/>
                  </a:lnTo>
                  <a:lnTo>
                    <a:pt x="44447" y="139605"/>
                  </a:lnTo>
                  <a:lnTo>
                    <a:pt x="44258" y="139211"/>
                  </a:lnTo>
                  <a:lnTo>
                    <a:pt x="44068" y="138824"/>
                  </a:lnTo>
                  <a:lnTo>
                    <a:pt x="43863" y="138450"/>
                  </a:lnTo>
                  <a:lnTo>
                    <a:pt x="43649" y="138076"/>
                  </a:lnTo>
                  <a:lnTo>
                    <a:pt x="43428" y="137709"/>
                  </a:lnTo>
                  <a:lnTo>
                    <a:pt x="43199" y="137342"/>
                  </a:lnTo>
                  <a:lnTo>
                    <a:pt x="42962" y="136988"/>
                  </a:lnTo>
                  <a:lnTo>
                    <a:pt x="42709" y="136641"/>
                  </a:lnTo>
                  <a:lnTo>
                    <a:pt x="42448" y="136294"/>
                  </a:lnTo>
                  <a:lnTo>
                    <a:pt x="42187" y="135961"/>
                  </a:lnTo>
                  <a:lnTo>
                    <a:pt x="41911" y="135627"/>
                  </a:lnTo>
                  <a:lnTo>
                    <a:pt x="41626" y="135300"/>
                  </a:lnTo>
                  <a:lnTo>
                    <a:pt x="41334" y="134979"/>
                  </a:lnTo>
                  <a:lnTo>
                    <a:pt x="41034" y="134666"/>
                  </a:lnTo>
                  <a:lnTo>
                    <a:pt x="40734" y="134359"/>
                  </a:lnTo>
                  <a:lnTo>
                    <a:pt x="40417" y="134058"/>
                  </a:lnTo>
                  <a:lnTo>
                    <a:pt x="40093" y="133765"/>
                  </a:lnTo>
                  <a:lnTo>
                    <a:pt x="39762" y="133478"/>
                  </a:lnTo>
                  <a:lnTo>
                    <a:pt x="39430" y="133197"/>
                  </a:lnTo>
                  <a:lnTo>
                    <a:pt x="39082" y="132917"/>
                  </a:lnTo>
                  <a:lnTo>
                    <a:pt x="38734" y="132650"/>
                  </a:lnTo>
                  <a:lnTo>
                    <a:pt x="38379" y="132383"/>
                  </a:lnTo>
                  <a:lnTo>
                    <a:pt x="38015" y="132130"/>
                  </a:lnTo>
                  <a:lnTo>
                    <a:pt x="37644" y="131876"/>
                  </a:lnTo>
                  <a:lnTo>
                    <a:pt x="37265" y="131636"/>
                  </a:lnTo>
                  <a:lnTo>
                    <a:pt x="36885" y="131395"/>
                  </a:lnTo>
                  <a:lnTo>
                    <a:pt x="36498" y="131162"/>
                  </a:lnTo>
                  <a:lnTo>
                    <a:pt x="36103" y="130942"/>
                  </a:lnTo>
                  <a:lnTo>
                    <a:pt x="35708" y="130721"/>
                  </a:lnTo>
                  <a:lnTo>
                    <a:pt x="35297" y="130508"/>
                  </a:lnTo>
                  <a:lnTo>
                    <a:pt x="34894" y="130301"/>
                  </a:lnTo>
                  <a:lnTo>
                    <a:pt x="34475" y="130107"/>
                  </a:lnTo>
                  <a:lnTo>
                    <a:pt x="34057" y="129914"/>
                  </a:lnTo>
                  <a:lnTo>
                    <a:pt x="33630" y="129727"/>
                  </a:lnTo>
                  <a:lnTo>
                    <a:pt x="33203" y="129547"/>
                  </a:lnTo>
                  <a:lnTo>
                    <a:pt x="32769" y="129373"/>
                  </a:lnTo>
                  <a:lnTo>
                    <a:pt x="32334" y="129206"/>
                  </a:lnTo>
                  <a:lnTo>
                    <a:pt x="31892" y="129053"/>
                  </a:lnTo>
                  <a:lnTo>
                    <a:pt x="31441" y="128899"/>
                  </a:lnTo>
                  <a:lnTo>
                    <a:pt x="30991" y="128752"/>
                  </a:lnTo>
                  <a:lnTo>
                    <a:pt x="30540" y="128612"/>
                  </a:lnTo>
                  <a:lnTo>
                    <a:pt x="30082" y="128479"/>
                  </a:lnTo>
                  <a:lnTo>
                    <a:pt x="29624" y="128352"/>
                  </a:lnTo>
                  <a:lnTo>
                    <a:pt x="29158" y="128239"/>
                  </a:lnTo>
                  <a:lnTo>
                    <a:pt x="28691" y="128125"/>
                  </a:lnTo>
                  <a:lnTo>
                    <a:pt x="28225" y="128018"/>
                  </a:lnTo>
                  <a:lnTo>
                    <a:pt x="27751" y="127918"/>
                  </a:lnTo>
                  <a:lnTo>
                    <a:pt x="27277" y="127831"/>
                  </a:lnTo>
                  <a:lnTo>
                    <a:pt x="26803" y="127745"/>
                  </a:lnTo>
                  <a:lnTo>
                    <a:pt x="26321" y="127665"/>
                  </a:lnTo>
                  <a:lnTo>
                    <a:pt x="25839" y="127598"/>
                  </a:lnTo>
                  <a:lnTo>
                    <a:pt x="25357" y="127531"/>
                  </a:lnTo>
                  <a:lnTo>
                    <a:pt x="24875" y="127478"/>
                  </a:lnTo>
                  <a:lnTo>
                    <a:pt x="24385" y="127431"/>
                  </a:lnTo>
                  <a:lnTo>
                    <a:pt x="23903" y="127384"/>
                  </a:lnTo>
                  <a:lnTo>
                    <a:pt x="23413" y="127351"/>
                  </a:lnTo>
                  <a:lnTo>
                    <a:pt x="23129" y="126770"/>
                  </a:lnTo>
                  <a:lnTo>
                    <a:pt x="22852" y="126190"/>
                  </a:lnTo>
                  <a:lnTo>
                    <a:pt x="22583" y="125609"/>
                  </a:lnTo>
                  <a:lnTo>
                    <a:pt x="22331" y="125028"/>
                  </a:lnTo>
                  <a:lnTo>
                    <a:pt x="22070" y="124448"/>
                  </a:lnTo>
                  <a:lnTo>
                    <a:pt x="21825" y="123867"/>
                  </a:lnTo>
                  <a:lnTo>
                    <a:pt x="21588" y="123286"/>
                  </a:lnTo>
                  <a:lnTo>
                    <a:pt x="21359" y="122706"/>
                  </a:lnTo>
                  <a:lnTo>
                    <a:pt x="21129" y="122125"/>
                  </a:lnTo>
                  <a:lnTo>
                    <a:pt x="20908" y="121544"/>
                  </a:lnTo>
                  <a:lnTo>
                    <a:pt x="20703" y="120964"/>
                  </a:lnTo>
                  <a:lnTo>
                    <a:pt x="20497" y="120383"/>
                  </a:lnTo>
                  <a:lnTo>
                    <a:pt x="20300" y="119809"/>
                  </a:lnTo>
                  <a:lnTo>
                    <a:pt x="20110" y="119228"/>
                  </a:lnTo>
                  <a:lnTo>
                    <a:pt x="19928" y="118648"/>
                  </a:lnTo>
                  <a:lnTo>
                    <a:pt x="19747" y="118074"/>
                  </a:lnTo>
                  <a:lnTo>
                    <a:pt x="19581" y="117493"/>
                  </a:lnTo>
                  <a:lnTo>
                    <a:pt x="19415" y="116919"/>
                  </a:lnTo>
                  <a:lnTo>
                    <a:pt x="19265" y="116345"/>
                  </a:lnTo>
                  <a:lnTo>
                    <a:pt x="19115" y="115764"/>
                  </a:lnTo>
                  <a:lnTo>
                    <a:pt x="18972" y="115190"/>
                  </a:lnTo>
                  <a:lnTo>
                    <a:pt x="18846" y="114616"/>
                  </a:lnTo>
                  <a:lnTo>
                    <a:pt x="18719" y="114042"/>
                  </a:lnTo>
                  <a:lnTo>
                    <a:pt x="18593" y="113475"/>
                  </a:lnTo>
                  <a:lnTo>
                    <a:pt x="18482" y="112901"/>
                  </a:lnTo>
                  <a:lnTo>
                    <a:pt x="18380" y="112327"/>
                  </a:lnTo>
                  <a:lnTo>
                    <a:pt x="18285" y="111760"/>
                  </a:lnTo>
                  <a:lnTo>
                    <a:pt x="18190" y="111193"/>
                  </a:lnTo>
                  <a:lnTo>
                    <a:pt x="18111" y="110625"/>
                  </a:lnTo>
                  <a:lnTo>
                    <a:pt x="18032" y="110051"/>
                  </a:lnTo>
                  <a:lnTo>
                    <a:pt x="17961" y="109491"/>
                  </a:lnTo>
                  <a:lnTo>
                    <a:pt x="17898" y="108923"/>
                  </a:lnTo>
                  <a:lnTo>
                    <a:pt x="17842" y="108356"/>
                  </a:lnTo>
                  <a:lnTo>
                    <a:pt x="17795" y="107795"/>
                  </a:lnTo>
                  <a:lnTo>
                    <a:pt x="17755" y="107228"/>
                  </a:lnTo>
                  <a:lnTo>
                    <a:pt x="17724" y="106667"/>
                  </a:lnTo>
                  <a:lnTo>
                    <a:pt x="17700" y="106107"/>
                  </a:lnTo>
                  <a:lnTo>
                    <a:pt x="17676" y="105553"/>
                  </a:lnTo>
                  <a:lnTo>
                    <a:pt x="17669" y="104992"/>
                  </a:lnTo>
                  <a:lnTo>
                    <a:pt x="17661" y="104432"/>
                  </a:lnTo>
                  <a:lnTo>
                    <a:pt x="17669" y="103878"/>
                  </a:lnTo>
                  <a:lnTo>
                    <a:pt x="17676" y="103324"/>
                  </a:lnTo>
                  <a:lnTo>
                    <a:pt x="17692" y="102770"/>
                  </a:lnTo>
                  <a:lnTo>
                    <a:pt x="17716" y="102222"/>
                  </a:lnTo>
                  <a:lnTo>
                    <a:pt x="17748" y="101668"/>
                  </a:lnTo>
                  <a:lnTo>
                    <a:pt x="17787" y="101121"/>
                  </a:lnTo>
                  <a:lnTo>
                    <a:pt x="17834" y="100574"/>
                  </a:lnTo>
                  <a:lnTo>
                    <a:pt x="17890" y="100027"/>
                  </a:lnTo>
                  <a:lnTo>
                    <a:pt x="17953" y="99479"/>
                  </a:lnTo>
                  <a:lnTo>
                    <a:pt x="18024" y="98939"/>
                  </a:lnTo>
                  <a:lnTo>
                    <a:pt x="18095" y="98398"/>
                  </a:lnTo>
                  <a:lnTo>
                    <a:pt x="18182" y="97858"/>
                  </a:lnTo>
                  <a:lnTo>
                    <a:pt x="18269" y="97317"/>
                  </a:lnTo>
                  <a:lnTo>
                    <a:pt x="18372" y="96783"/>
                  </a:lnTo>
                  <a:lnTo>
                    <a:pt x="18474" y="96249"/>
                  </a:lnTo>
                  <a:lnTo>
                    <a:pt x="18585" y="95715"/>
                  </a:lnTo>
                  <a:lnTo>
                    <a:pt x="18704" y="95181"/>
                  </a:lnTo>
                  <a:lnTo>
                    <a:pt x="18830" y="94654"/>
                  </a:lnTo>
                  <a:lnTo>
                    <a:pt x="18972" y="94127"/>
                  </a:lnTo>
                  <a:lnTo>
                    <a:pt x="19115" y="93599"/>
                  </a:lnTo>
                  <a:lnTo>
                    <a:pt x="19257" y="93079"/>
                  </a:lnTo>
                  <a:lnTo>
                    <a:pt x="19415" y="92552"/>
                  </a:lnTo>
                  <a:lnTo>
                    <a:pt x="19581" y="92031"/>
                  </a:lnTo>
                  <a:lnTo>
                    <a:pt x="19755" y="91517"/>
                  </a:lnTo>
                  <a:lnTo>
                    <a:pt x="19936" y="90996"/>
                  </a:lnTo>
                  <a:lnTo>
                    <a:pt x="20118" y="90483"/>
                  </a:lnTo>
                  <a:lnTo>
                    <a:pt x="20316" y="89969"/>
                  </a:lnTo>
                  <a:lnTo>
                    <a:pt x="20513" y="89461"/>
                  </a:lnTo>
                  <a:lnTo>
                    <a:pt x="20726" y="88954"/>
                  </a:lnTo>
                  <a:lnTo>
                    <a:pt x="20940" y="88447"/>
                  </a:lnTo>
                  <a:lnTo>
                    <a:pt x="21161" y="87940"/>
                  </a:lnTo>
                  <a:lnTo>
                    <a:pt x="21398" y="87439"/>
                  </a:lnTo>
                  <a:lnTo>
                    <a:pt x="21635" y="86939"/>
                  </a:lnTo>
                  <a:lnTo>
                    <a:pt x="21880" y="86445"/>
                  </a:lnTo>
                  <a:lnTo>
                    <a:pt x="22133" y="85951"/>
                  </a:lnTo>
                  <a:lnTo>
                    <a:pt x="22394" y="85457"/>
                  </a:lnTo>
                  <a:lnTo>
                    <a:pt x="22662" y="84970"/>
                  </a:lnTo>
                  <a:lnTo>
                    <a:pt x="22939" y="84476"/>
                  </a:lnTo>
                  <a:lnTo>
                    <a:pt x="23223" y="83995"/>
                  </a:lnTo>
                  <a:lnTo>
                    <a:pt x="23516" y="83508"/>
                  </a:lnTo>
                  <a:lnTo>
                    <a:pt x="23816" y="83027"/>
                  </a:lnTo>
                  <a:lnTo>
                    <a:pt x="24124" y="82554"/>
                  </a:lnTo>
                  <a:lnTo>
                    <a:pt x="24440" y="82080"/>
                  </a:lnTo>
                  <a:lnTo>
                    <a:pt x="24764" y="81606"/>
                  </a:lnTo>
                  <a:lnTo>
                    <a:pt x="25088" y="81132"/>
                  </a:lnTo>
                  <a:lnTo>
                    <a:pt x="25428" y="80665"/>
                  </a:lnTo>
                  <a:lnTo>
                    <a:pt x="25776" y="80204"/>
                  </a:lnTo>
                  <a:lnTo>
                    <a:pt x="26123" y="79737"/>
                  </a:lnTo>
                  <a:lnTo>
                    <a:pt x="26487" y="79283"/>
                  </a:lnTo>
                  <a:lnTo>
                    <a:pt x="26850" y="78823"/>
                  </a:lnTo>
                  <a:lnTo>
                    <a:pt x="27230" y="78369"/>
                  </a:lnTo>
                  <a:lnTo>
                    <a:pt x="27609" y="77922"/>
                  </a:lnTo>
                  <a:lnTo>
                    <a:pt x="27996" y="77468"/>
                  </a:lnTo>
                  <a:lnTo>
                    <a:pt x="28399" y="77027"/>
                  </a:lnTo>
                  <a:lnTo>
                    <a:pt x="28802" y="76580"/>
                  </a:lnTo>
                  <a:lnTo>
                    <a:pt x="29213" y="76140"/>
                  </a:lnTo>
                  <a:lnTo>
                    <a:pt x="29640" y="75706"/>
                  </a:lnTo>
                  <a:lnTo>
                    <a:pt x="30066" y="75272"/>
                  </a:lnTo>
                  <a:lnTo>
                    <a:pt x="30501" y="74845"/>
                  </a:lnTo>
                  <a:lnTo>
                    <a:pt x="30943" y="74418"/>
                  </a:lnTo>
                  <a:lnTo>
                    <a:pt x="31402" y="73991"/>
                  </a:lnTo>
                  <a:lnTo>
                    <a:pt x="31860" y="73570"/>
                  </a:lnTo>
                  <a:lnTo>
                    <a:pt x="32326" y="73150"/>
                  </a:lnTo>
                  <a:lnTo>
                    <a:pt x="32800" y="72736"/>
                  </a:lnTo>
                  <a:lnTo>
                    <a:pt x="33282" y="72329"/>
                  </a:lnTo>
                  <a:lnTo>
                    <a:pt x="33772" y="71915"/>
                  </a:lnTo>
                  <a:lnTo>
                    <a:pt x="34270" y="71514"/>
                  </a:lnTo>
                  <a:lnTo>
                    <a:pt x="34776" y="71107"/>
                  </a:lnTo>
                  <a:lnTo>
                    <a:pt x="35289" y="70714"/>
                  </a:lnTo>
                  <a:lnTo>
                    <a:pt x="35811" y="70320"/>
                  </a:lnTo>
                  <a:lnTo>
                    <a:pt x="36340" y="69926"/>
                  </a:lnTo>
                  <a:lnTo>
                    <a:pt x="36878" y="69539"/>
                  </a:lnTo>
                  <a:lnTo>
                    <a:pt x="37423" y="69152"/>
                  </a:lnTo>
                  <a:lnTo>
                    <a:pt x="37976" y="68771"/>
                  </a:lnTo>
                  <a:lnTo>
                    <a:pt x="38537" y="68398"/>
                  </a:lnTo>
                  <a:lnTo>
                    <a:pt x="39106" y="68024"/>
                  </a:lnTo>
                  <a:lnTo>
                    <a:pt x="39683" y="67650"/>
                  </a:lnTo>
                  <a:lnTo>
                    <a:pt x="40267" y="67283"/>
                  </a:lnTo>
                  <a:lnTo>
                    <a:pt x="40852" y="66923"/>
                  </a:lnTo>
                  <a:lnTo>
                    <a:pt x="41453" y="66562"/>
                  </a:lnTo>
                  <a:lnTo>
                    <a:pt x="42061" y="66208"/>
                  </a:lnTo>
                  <a:lnTo>
                    <a:pt x="42677" y="65855"/>
                  </a:lnTo>
                  <a:lnTo>
                    <a:pt x="43302" y="65508"/>
                  </a:lnTo>
                  <a:lnTo>
                    <a:pt x="43934" y="65161"/>
                  </a:lnTo>
                  <a:lnTo>
                    <a:pt x="44574" y="64820"/>
                  </a:lnTo>
                  <a:lnTo>
                    <a:pt x="45214" y="64487"/>
                  </a:lnTo>
                  <a:lnTo>
                    <a:pt x="45870" y="64153"/>
                  </a:lnTo>
                  <a:lnTo>
                    <a:pt x="46533" y="63819"/>
                  </a:lnTo>
                  <a:lnTo>
                    <a:pt x="46620" y="63779"/>
                  </a:lnTo>
                  <a:lnTo>
                    <a:pt x="46699" y="63732"/>
                  </a:lnTo>
                  <a:lnTo>
                    <a:pt x="46770" y="63679"/>
                  </a:lnTo>
                  <a:lnTo>
                    <a:pt x="46842" y="63632"/>
                  </a:lnTo>
                  <a:lnTo>
                    <a:pt x="46897" y="63579"/>
                  </a:lnTo>
                  <a:lnTo>
                    <a:pt x="46952" y="63525"/>
                  </a:lnTo>
                  <a:lnTo>
                    <a:pt x="47039" y="63412"/>
                  </a:lnTo>
                  <a:lnTo>
                    <a:pt x="47055" y="64500"/>
                  </a:lnTo>
                  <a:lnTo>
                    <a:pt x="47071" y="65588"/>
                  </a:lnTo>
                  <a:lnTo>
                    <a:pt x="47102" y="66682"/>
                  </a:lnTo>
                  <a:lnTo>
                    <a:pt x="47142" y="67770"/>
                  </a:lnTo>
                  <a:lnTo>
                    <a:pt x="47189" y="68858"/>
                  </a:lnTo>
                  <a:lnTo>
                    <a:pt x="47245" y="69953"/>
                  </a:lnTo>
                  <a:lnTo>
                    <a:pt x="47308" y="71041"/>
                  </a:lnTo>
                  <a:lnTo>
                    <a:pt x="47387" y="72128"/>
                  </a:lnTo>
                  <a:lnTo>
                    <a:pt x="47474" y="73223"/>
                  </a:lnTo>
                  <a:lnTo>
                    <a:pt x="47576" y="74311"/>
                  </a:lnTo>
                  <a:lnTo>
                    <a:pt x="47687" y="75399"/>
                  </a:lnTo>
                  <a:lnTo>
                    <a:pt x="47813" y="76487"/>
                  </a:lnTo>
                  <a:lnTo>
                    <a:pt x="47956" y="77581"/>
                  </a:lnTo>
                  <a:lnTo>
                    <a:pt x="48106" y="78669"/>
                  </a:lnTo>
                  <a:lnTo>
                    <a:pt x="48272" y="79757"/>
                  </a:lnTo>
                  <a:lnTo>
                    <a:pt x="48461" y="80852"/>
                  </a:lnTo>
                  <a:lnTo>
                    <a:pt x="48469" y="80878"/>
                  </a:lnTo>
                  <a:lnTo>
                    <a:pt x="48485" y="80898"/>
                  </a:lnTo>
                  <a:lnTo>
                    <a:pt x="48525" y="80945"/>
                  </a:lnTo>
                  <a:lnTo>
                    <a:pt x="48572" y="80985"/>
                  </a:lnTo>
                  <a:lnTo>
                    <a:pt x="48612" y="81039"/>
                  </a:lnTo>
                  <a:lnTo>
                    <a:pt x="48635" y="81139"/>
                  </a:lnTo>
                  <a:lnTo>
                    <a:pt x="48667" y="81245"/>
                  </a:lnTo>
                  <a:lnTo>
                    <a:pt x="48714" y="81346"/>
                  </a:lnTo>
                  <a:lnTo>
                    <a:pt x="48770" y="81439"/>
                  </a:lnTo>
                  <a:lnTo>
                    <a:pt x="48841" y="81532"/>
                  </a:lnTo>
                  <a:lnTo>
                    <a:pt x="48920" y="81613"/>
                  </a:lnTo>
                  <a:lnTo>
                    <a:pt x="49014" y="81686"/>
                  </a:lnTo>
                  <a:lnTo>
                    <a:pt x="49070" y="81719"/>
                  </a:lnTo>
                  <a:lnTo>
                    <a:pt x="49125" y="81746"/>
                  </a:lnTo>
                  <a:lnTo>
                    <a:pt x="49228" y="81799"/>
                  </a:lnTo>
                  <a:lnTo>
                    <a:pt x="49338" y="81846"/>
                  </a:lnTo>
                  <a:lnTo>
                    <a:pt x="49449" y="81893"/>
                  </a:lnTo>
                  <a:lnTo>
                    <a:pt x="49560" y="81926"/>
                  </a:lnTo>
                  <a:lnTo>
                    <a:pt x="49789" y="82000"/>
                  </a:lnTo>
                  <a:lnTo>
                    <a:pt x="50026" y="82053"/>
                  </a:lnTo>
                  <a:lnTo>
                    <a:pt x="50271" y="82093"/>
                  </a:lnTo>
                  <a:lnTo>
                    <a:pt x="50516" y="82126"/>
                  </a:lnTo>
                  <a:lnTo>
                    <a:pt x="50761" y="82146"/>
                  </a:lnTo>
                  <a:lnTo>
                    <a:pt x="51014" y="82160"/>
                  </a:lnTo>
                  <a:lnTo>
                    <a:pt x="51527" y="82160"/>
                  </a:lnTo>
                  <a:lnTo>
                    <a:pt x="52033" y="82153"/>
                  </a:lnTo>
                  <a:lnTo>
                    <a:pt x="52539" y="82133"/>
                  </a:lnTo>
                  <a:lnTo>
                    <a:pt x="53036" y="82120"/>
                  </a:lnTo>
                  <a:lnTo>
                    <a:pt x="53439" y="82106"/>
                  </a:lnTo>
                  <a:lnTo>
                    <a:pt x="53835" y="82080"/>
                  </a:lnTo>
                  <a:lnTo>
                    <a:pt x="54230" y="82053"/>
                  </a:lnTo>
                  <a:lnTo>
                    <a:pt x="54625" y="82020"/>
                  </a:lnTo>
                  <a:lnTo>
                    <a:pt x="55020" y="81973"/>
                  </a:lnTo>
                  <a:lnTo>
                    <a:pt x="55407" y="81926"/>
                  </a:lnTo>
                  <a:lnTo>
                    <a:pt x="55794" y="81866"/>
                  </a:lnTo>
                  <a:lnTo>
                    <a:pt x="56181" y="81799"/>
                  </a:lnTo>
                  <a:lnTo>
                    <a:pt x="55581" y="101709"/>
                  </a:lnTo>
                  <a:lnTo>
                    <a:pt x="55494" y="104845"/>
                  </a:lnTo>
                  <a:lnTo>
                    <a:pt x="55454" y="106421"/>
                  </a:lnTo>
                  <a:lnTo>
                    <a:pt x="55415" y="107989"/>
                  </a:lnTo>
                  <a:lnTo>
                    <a:pt x="55383" y="109564"/>
                  </a:lnTo>
                  <a:lnTo>
                    <a:pt x="55360" y="111133"/>
                  </a:lnTo>
                  <a:lnTo>
                    <a:pt x="55352" y="112708"/>
                  </a:lnTo>
                  <a:lnTo>
                    <a:pt x="55344" y="114276"/>
                  </a:lnTo>
                  <a:lnTo>
                    <a:pt x="55360" y="115851"/>
                  </a:lnTo>
                  <a:lnTo>
                    <a:pt x="55383" y="117420"/>
                  </a:lnTo>
                  <a:lnTo>
                    <a:pt x="55423" y="118995"/>
                  </a:lnTo>
                  <a:lnTo>
                    <a:pt x="55454" y="119776"/>
                  </a:lnTo>
                  <a:lnTo>
                    <a:pt x="55486" y="120563"/>
                  </a:lnTo>
                  <a:lnTo>
                    <a:pt x="55525" y="121351"/>
                  </a:lnTo>
                  <a:lnTo>
                    <a:pt x="55565" y="122132"/>
                  </a:lnTo>
                  <a:lnTo>
                    <a:pt x="55612" y="122919"/>
                  </a:lnTo>
                  <a:lnTo>
                    <a:pt x="55668" y="123707"/>
                  </a:lnTo>
                  <a:lnTo>
                    <a:pt x="55723" y="124494"/>
                  </a:lnTo>
                  <a:lnTo>
                    <a:pt x="55786" y="125275"/>
                  </a:lnTo>
                  <a:lnTo>
                    <a:pt x="55857" y="126063"/>
                  </a:lnTo>
                  <a:lnTo>
                    <a:pt x="55936" y="126844"/>
                  </a:lnTo>
                  <a:lnTo>
                    <a:pt x="56000" y="127504"/>
                  </a:lnTo>
                  <a:lnTo>
                    <a:pt x="56055" y="128198"/>
                  </a:lnTo>
                  <a:lnTo>
                    <a:pt x="56102" y="128926"/>
                  </a:lnTo>
                  <a:lnTo>
                    <a:pt x="56166" y="129667"/>
                  </a:lnTo>
                  <a:lnTo>
                    <a:pt x="56237" y="130421"/>
                  </a:lnTo>
                  <a:lnTo>
                    <a:pt x="56284" y="130808"/>
                  </a:lnTo>
                  <a:lnTo>
                    <a:pt x="56331" y="131189"/>
                  </a:lnTo>
                  <a:lnTo>
                    <a:pt x="56387" y="131569"/>
                  </a:lnTo>
                  <a:lnTo>
                    <a:pt x="56450" y="131956"/>
                  </a:lnTo>
                  <a:lnTo>
                    <a:pt x="56521" y="132336"/>
                  </a:lnTo>
                  <a:lnTo>
                    <a:pt x="56600" y="132710"/>
                  </a:lnTo>
                  <a:lnTo>
                    <a:pt x="56687" y="133091"/>
                  </a:lnTo>
                  <a:lnTo>
                    <a:pt x="56790" y="133458"/>
                  </a:lnTo>
                  <a:lnTo>
                    <a:pt x="56900" y="133825"/>
                  </a:lnTo>
                  <a:lnTo>
                    <a:pt x="57027" y="134185"/>
                  </a:lnTo>
                  <a:lnTo>
                    <a:pt x="57161" y="134546"/>
                  </a:lnTo>
                  <a:lnTo>
                    <a:pt x="57311" y="134893"/>
                  </a:lnTo>
                  <a:lnTo>
                    <a:pt x="57477" y="135226"/>
                  </a:lnTo>
                  <a:lnTo>
                    <a:pt x="57564" y="135393"/>
                  </a:lnTo>
                  <a:lnTo>
                    <a:pt x="57659" y="135560"/>
                  </a:lnTo>
                  <a:lnTo>
                    <a:pt x="57754" y="135720"/>
                  </a:lnTo>
                  <a:lnTo>
                    <a:pt x="57856" y="135880"/>
                  </a:lnTo>
                  <a:lnTo>
                    <a:pt x="57959" y="136034"/>
                  </a:lnTo>
                  <a:lnTo>
                    <a:pt x="58070" y="136187"/>
                  </a:lnTo>
                  <a:lnTo>
                    <a:pt x="58188" y="136341"/>
                  </a:lnTo>
                  <a:lnTo>
                    <a:pt x="58307" y="136488"/>
                  </a:lnTo>
                  <a:lnTo>
                    <a:pt x="58425" y="136635"/>
                  </a:lnTo>
                  <a:lnTo>
                    <a:pt x="58552" y="136775"/>
                  </a:lnTo>
                  <a:lnTo>
                    <a:pt x="58686" y="136915"/>
                  </a:lnTo>
                  <a:lnTo>
                    <a:pt x="58828" y="137048"/>
                  </a:lnTo>
                  <a:lnTo>
                    <a:pt x="58971" y="137182"/>
                  </a:lnTo>
                  <a:lnTo>
                    <a:pt x="59121" y="137309"/>
                  </a:lnTo>
                  <a:lnTo>
                    <a:pt x="59271" y="137429"/>
                  </a:lnTo>
                  <a:lnTo>
                    <a:pt x="59429" y="137549"/>
                  </a:lnTo>
                  <a:lnTo>
                    <a:pt x="59595" y="137669"/>
                  </a:lnTo>
                  <a:lnTo>
                    <a:pt x="59769" y="137783"/>
                  </a:lnTo>
                  <a:lnTo>
                    <a:pt x="59966" y="137903"/>
                  </a:lnTo>
                  <a:lnTo>
                    <a:pt x="60180" y="138023"/>
                  </a:lnTo>
                  <a:lnTo>
                    <a:pt x="60393" y="138136"/>
                  </a:lnTo>
                  <a:lnTo>
                    <a:pt x="60614" y="138243"/>
                  </a:lnTo>
                  <a:lnTo>
                    <a:pt x="60835" y="138343"/>
                  </a:lnTo>
                  <a:lnTo>
                    <a:pt x="61072" y="138437"/>
                  </a:lnTo>
                  <a:lnTo>
                    <a:pt x="61310" y="138530"/>
                  </a:lnTo>
                  <a:lnTo>
                    <a:pt x="61554" y="138617"/>
                  </a:lnTo>
                  <a:lnTo>
                    <a:pt x="61799" y="138697"/>
                  </a:lnTo>
                  <a:lnTo>
                    <a:pt x="62052" y="138777"/>
                  </a:lnTo>
                  <a:lnTo>
                    <a:pt x="62313" y="138844"/>
                  </a:lnTo>
                  <a:lnTo>
                    <a:pt x="62582" y="138917"/>
                  </a:lnTo>
                  <a:lnTo>
                    <a:pt x="62842" y="138977"/>
                  </a:lnTo>
                  <a:lnTo>
                    <a:pt x="63119" y="139037"/>
                  </a:lnTo>
                  <a:lnTo>
                    <a:pt x="63396" y="139091"/>
                  </a:lnTo>
                  <a:lnTo>
                    <a:pt x="63672" y="139144"/>
                  </a:lnTo>
                  <a:lnTo>
                    <a:pt x="63957" y="139191"/>
                  </a:lnTo>
                  <a:lnTo>
                    <a:pt x="64241" y="139238"/>
                  </a:lnTo>
                  <a:lnTo>
                    <a:pt x="64826" y="139311"/>
                  </a:lnTo>
                  <a:lnTo>
                    <a:pt x="65418" y="139378"/>
                  </a:lnTo>
                  <a:lnTo>
                    <a:pt x="66027" y="139424"/>
                  </a:lnTo>
                  <a:lnTo>
                    <a:pt x="66635" y="139465"/>
                  </a:lnTo>
                  <a:lnTo>
                    <a:pt x="67252" y="139498"/>
                  </a:lnTo>
                  <a:lnTo>
                    <a:pt x="67876" y="139518"/>
                  </a:lnTo>
                  <a:lnTo>
                    <a:pt x="68500" y="139525"/>
                  </a:lnTo>
                  <a:lnTo>
                    <a:pt x="69132" y="139531"/>
                  </a:lnTo>
                  <a:lnTo>
                    <a:pt x="69756" y="139525"/>
                  </a:lnTo>
                  <a:lnTo>
                    <a:pt x="70381" y="139518"/>
                  </a:lnTo>
                  <a:lnTo>
                    <a:pt x="71005" y="139498"/>
                  </a:lnTo>
                  <a:lnTo>
                    <a:pt x="72238" y="139458"/>
                  </a:lnTo>
                  <a:lnTo>
                    <a:pt x="73431" y="139411"/>
                  </a:lnTo>
                  <a:lnTo>
                    <a:pt x="74576" y="139364"/>
                  </a:lnTo>
                  <a:lnTo>
                    <a:pt x="75667" y="139324"/>
                  </a:lnTo>
                  <a:lnTo>
                    <a:pt x="76188" y="139311"/>
                  </a:lnTo>
                  <a:lnTo>
                    <a:pt x="76686" y="139298"/>
                  </a:lnTo>
                  <a:lnTo>
                    <a:pt x="77168" y="139291"/>
                  </a:lnTo>
                  <a:lnTo>
                    <a:pt x="77626" y="139291"/>
                  </a:lnTo>
                  <a:lnTo>
                    <a:pt x="80827" y="139331"/>
                  </a:lnTo>
                  <a:lnTo>
                    <a:pt x="82431" y="139351"/>
                  </a:lnTo>
                  <a:lnTo>
                    <a:pt x="84043" y="139364"/>
                  </a:lnTo>
                  <a:lnTo>
                    <a:pt x="85647" y="139371"/>
                  </a:lnTo>
                  <a:lnTo>
                    <a:pt x="87251" y="139371"/>
                  </a:lnTo>
                  <a:lnTo>
                    <a:pt x="88863" y="139364"/>
                  </a:lnTo>
                  <a:lnTo>
                    <a:pt x="90467" y="139351"/>
                  </a:lnTo>
                  <a:lnTo>
                    <a:pt x="92071" y="139324"/>
                  </a:lnTo>
                  <a:lnTo>
                    <a:pt x="93675" y="139291"/>
                  </a:lnTo>
                  <a:lnTo>
                    <a:pt x="95287" y="139244"/>
                  </a:lnTo>
                  <a:lnTo>
                    <a:pt x="96891" y="139184"/>
                  </a:lnTo>
                  <a:lnTo>
                    <a:pt x="98495" y="139111"/>
                  </a:lnTo>
                  <a:lnTo>
                    <a:pt x="99293" y="139064"/>
                  </a:lnTo>
                  <a:lnTo>
                    <a:pt x="100091" y="139017"/>
                  </a:lnTo>
                  <a:lnTo>
                    <a:pt x="100897" y="138971"/>
                  </a:lnTo>
                  <a:lnTo>
                    <a:pt x="101695" y="138911"/>
                  </a:lnTo>
                  <a:lnTo>
                    <a:pt x="102493" y="138857"/>
                  </a:lnTo>
                  <a:lnTo>
                    <a:pt x="103291" y="138790"/>
                  </a:lnTo>
                  <a:lnTo>
                    <a:pt x="103291" y="138790"/>
                  </a:lnTo>
                  <a:lnTo>
                    <a:pt x="102936" y="139077"/>
                  </a:lnTo>
                  <a:lnTo>
                    <a:pt x="102588" y="139371"/>
                  </a:lnTo>
                  <a:lnTo>
                    <a:pt x="102240" y="139671"/>
                  </a:lnTo>
                  <a:lnTo>
                    <a:pt x="101893" y="139978"/>
                  </a:lnTo>
                  <a:lnTo>
                    <a:pt x="101553" y="140279"/>
                  </a:lnTo>
                  <a:lnTo>
                    <a:pt x="101221" y="140592"/>
                  </a:lnTo>
                  <a:lnTo>
                    <a:pt x="100889" y="140906"/>
                  </a:lnTo>
                  <a:lnTo>
                    <a:pt x="100565" y="141227"/>
                  </a:lnTo>
                  <a:lnTo>
                    <a:pt x="100241" y="141547"/>
                  </a:lnTo>
                  <a:lnTo>
                    <a:pt x="99917" y="141874"/>
                  </a:lnTo>
                  <a:lnTo>
                    <a:pt x="99601" y="142208"/>
                  </a:lnTo>
                  <a:lnTo>
                    <a:pt x="99293" y="142541"/>
                  </a:lnTo>
                  <a:lnTo>
                    <a:pt x="98985" y="142882"/>
                  </a:lnTo>
                  <a:lnTo>
                    <a:pt x="98684" y="143222"/>
                  </a:lnTo>
                  <a:lnTo>
                    <a:pt x="98384" y="143562"/>
                  </a:lnTo>
                  <a:lnTo>
                    <a:pt x="98084" y="143916"/>
                  </a:lnTo>
                  <a:lnTo>
                    <a:pt x="97792" y="144263"/>
                  </a:lnTo>
                  <a:lnTo>
                    <a:pt x="97507" y="144624"/>
                  </a:lnTo>
                  <a:lnTo>
                    <a:pt x="97223" y="144977"/>
                  </a:lnTo>
                  <a:lnTo>
                    <a:pt x="96938" y="145344"/>
                  </a:lnTo>
                  <a:lnTo>
                    <a:pt x="96662" y="145705"/>
                  </a:lnTo>
                  <a:lnTo>
                    <a:pt x="96393" y="146072"/>
                  </a:lnTo>
                  <a:lnTo>
                    <a:pt x="96124" y="146446"/>
                  </a:lnTo>
                  <a:lnTo>
                    <a:pt x="95856" y="146819"/>
                  </a:lnTo>
                  <a:lnTo>
                    <a:pt x="95595" y="147200"/>
                  </a:lnTo>
                  <a:lnTo>
                    <a:pt x="95342" y="147574"/>
                  </a:lnTo>
                  <a:lnTo>
                    <a:pt x="95089" y="147961"/>
                  </a:lnTo>
                  <a:lnTo>
                    <a:pt x="94836" y="148348"/>
                  </a:lnTo>
                  <a:lnTo>
                    <a:pt x="94591" y="148735"/>
                  </a:lnTo>
                  <a:lnTo>
                    <a:pt x="94346" y="149122"/>
                  </a:lnTo>
                  <a:lnTo>
                    <a:pt x="94109" y="149516"/>
                  </a:lnTo>
                  <a:lnTo>
                    <a:pt x="93880" y="149916"/>
                  </a:lnTo>
                  <a:lnTo>
                    <a:pt x="93422" y="150711"/>
                  </a:lnTo>
                  <a:lnTo>
                    <a:pt x="92979" y="151525"/>
                  </a:lnTo>
                  <a:lnTo>
                    <a:pt x="92553" y="152339"/>
                  </a:lnTo>
                  <a:lnTo>
                    <a:pt x="92134" y="153167"/>
                  </a:lnTo>
                  <a:lnTo>
                    <a:pt x="91739" y="154001"/>
                  </a:lnTo>
                  <a:lnTo>
                    <a:pt x="91360" y="154842"/>
                  </a:lnTo>
                  <a:lnTo>
                    <a:pt x="90988" y="155690"/>
                  </a:lnTo>
                  <a:lnTo>
                    <a:pt x="90633" y="156550"/>
                  </a:lnTo>
                  <a:lnTo>
                    <a:pt x="90293" y="157411"/>
                  </a:lnTo>
                  <a:lnTo>
                    <a:pt x="89969" y="158279"/>
                  </a:lnTo>
                  <a:lnTo>
                    <a:pt x="89661" y="159147"/>
                  </a:lnTo>
                  <a:lnTo>
                    <a:pt x="89360" y="160028"/>
                  </a:lnTo>
                  <a:lnTo>
                    <a:pt x="89084" y="160909"/>
                  </a:lnTo>
                  <a:lnTo>
                    <a:pt x="88815" y="161790"/>
                  </a:lnTo>
                  <a:lnTo>
                    <a:pt x="88562" y="162677"/>
                  </a:lnTo>
                  <a:lnTo>
                    <a:pt x="88317" y="163572"/>
                  </a:lnTo>
                  <a:lnTo>
                    <a:pt x="88096" y="164466"/>
                  </a:lnTo>
                  <a:lnTo>
                    <a:pt x="87883" y="165360"/>
                  </a:lnTo>
                  <a:lnTo>
                    <a:pt x="87685" y="166255"/>
                  </a:lnTo>
                  <a:lnTo>
                    <a:pt x="87504" y="167156"/>
                  </a:lnTo>
                  <a:lnTo>
                    <a:pt x="87330" y="168050"/>
                  </a:lnTo>
                  <a:lnTo>
                    <a:pt x="87172" y="168944"/>
                  </a:lnTo>
                  <a:lnTo>
                    <a:pt x="87029" y="169845"/>
                  </a:lnTo>
                  <a:lnTo>
                    <a:pt x="86903" y="170740"/>
                  </a:lnTo>
                  <a:lnTo>
                    <a:pt x="86785" y="171634"/>
                  </a:lnTo>
                  <a:lnTo>
                    <a:pt x="86682" y="172529"/>
                  </a:lnTo>
                  <a:lnTo>
                    <a:pt x="86595" y="173416"/>
                  </a:lnTo>
                  <a:lnTo>
                    <a:pt x="86516" y="174304"/>
                  </a:lnTo>
                  <a:lnTo>
                    <a:pt x="86453" y="175185"/>
                  </a:lnTo>
                  <a:lnTo>
                    <a:pt x="86405" y="176066"/>
                  </a:lnTo>
                  <a:lnTo>
                    <a:pt x="86366" y="176940"/>
                  </a:lnTo>
                  <a:lnTo>
                    <a:pt x="86342" y="177814"/>
                  </a:lnTo>
                  <a:lnTo>
                    <a:pt x="86334" y="178675"/>
                  </a:lnTo>
                  <a:lnTo>
                    <a:pt x="86334" y="179536"/>
                  </a:lnTo>
                  <a:lnTo>
                    <a:pt x="86350" y="180391"/>
                  </a:lnTo>
                  <a:lnTo>
                    <a:pt x="86374" y="181238"/>
                  </a:lnTo>
                  <a:lnTo>
                    <a:pt x="86413" y="182073"/>
                  </a:lnTo>
                  <a:lnTo>
                    <a:pt x="86468" y="182907"/>
                  </a:lnTo>
                  <a:lnTo>
                    <a:pt x="86532" y="183728"/>
                  </a:lnTo>
                  <a:lnTo>
                    <a:pt x="86611" y="184542"/>
                  </a:lnTo>
                  <a:lnTo>
                    <a:pt x="86698" y="185350"/>
                  </a:lnTo>
                  <a:lnTo>
                    <a:pt x="86800" y="186144"/>
                  </a:lnTo>
                  <a:lnTo>
                    <a:pt x="86919" y="186931"/>
                  </a:lnTo>
                  <a:lnTo>
                    <a:pt x="87045" y="187706"/>
                  </a:lnTo>
                  <a:lnTo>
                    <a:pt x="87180" y="188473"/>
                  </a:lnTo>
                  <a:lnTo>
                    <a:pt x="87330" y="189221"/>
                  </a:lnTo>
                  <a:lnTo>
                    <a:pt x="87496" y="189962"/>
                  </a:lnTo>
                  <a:lnTo>
                    <a:pt x="87670" y="190696"/>
                  </a:lnTo>
                  <a:lnTo>
                    <a:pt x="87701" y="190776"/>
                  </a:lnTo>
                  <a:lnTo>
                    <a:pt x="87733" y="190849"/>
                  </a:lnTo>
                  <a:lnTo>
                    <a:pt x="87772" y="190923"/>
                  </a:lnTo>
                  <a:lnTo>
                    <a:pt x="87820" y="190989"/>
                  </a:lnTo>
                  <a:lnTo>
                    <a:pt x="87875" y="191049"/>
                  </a:lnTo>
                  <a:lnTo>
                    <a:pt x="87930" y="191103"/>
                  </a:lnTo>
                  <a:lnTo>
                    <a:pt x="87993" y="191156"/>
                  </a:lnTo>
                  <a:lnTo>
                    <a:pt x="88065" y="191196"/>
                  </a:lnTo>
                  <a:lnTo>
                    <a:pt x="88096" y="191256"/>
                  </a:lnTo>
                  <a:lnTo>
                    <a:pt x="88128" y="191316"/>
                  </a:lnTo>
                  <a:lnTo>
                    <a:pt x="88167" y="191370"/>
                  </a:lnTo>
                  <a:lnTo>
                    <a:pt x="88207" y="191423"/>
                  </a:lnTo>
                  <a:lnTo>
                    <a:pt x="88246" y="191477"/>
                  </a:lnTo>
                  <a:lnTo>
                    <a:pt x="88302" y="191530"/>
                  </a:lnTo>
                  <a:lnTo>
                    <a:pt x="88357" y="191577"/>
                  </a:lnTo>
                  <a:lnTo>
                    <a:pt x="88412" y="191623"/>
                  </a:lnTo>
                  <a:lnTo>
                    <a:pt x="88475" y="191663"/>
                  </a:lnTo>
                  <a:lnTo>
                    <a:pt x="88547" y="191704"/>
                  </a:lnTo>
                  <a:lnTo>
                    <a:pt x="88618" y="191737"/>
                  </a:lnTo>
                  <a:lnTo>
                    <a:pt x="88697" y="191770"/>
                  </a:lnTo>
                  <a:lnTo>
                    <a:pt x="88776" y="191797"/>
                  </a:lnTo>
                  <a:lnTo>
                    <a:pt x="88863" y="191824"/>
                  </a:lnTo>
                  <a:lnTo>
                    <a:pt x="88950" y="191837"/>
                  </a:lnTo>
                  <a:lnTo>
                    <a:pt x="89044" y="191850"/>
                  </a:lnTo>
                  <a:lnTo>
                    <a:pt x="90459" y="192004"/>
                  </a:lnTo>
                  <a:lnTo>
                    <a:pt x="91889" y="192137"/>
                  </a:lnTo>
                  <a:lnTo>
                    <a:pt x="93311" y="192271"/>
                  </a:lnTo>
                  <a:lnTo>
                    <a:pt x="94742" y="192391"/>
                  </a:lnTo>
                  <a:lnTo>
                    <a:pt x="96180" y="192511"/>
                  </a:lnTo>
                  <a:lnTo>
                    <a:pt x="97610" y="192618"/>
                  </a:lnTo>
                  <a:lnTo>
                    <a:pt x="99048" y="192725"/>
                  </a:lnTo>
                  <a:lnTo>
                    <a:pt x="100478" y="192825"/>
                  </a:lnTo>
                  <a:lnTo>
                    <a:pt x="100360" y="193579"/>
                  </a:lnTo>
                  <a:lnTo>
                    <a:pt x="100257" y="194333"/>
                  </a:lnTo>
                  <a:lnTo>
                    <a:pt x="100162" y="195094"/>
                  </a:lnTo>
                  <a:lnTo>
                    <a:pt x="100075" y="195862"/>
                  </a:lnTo>
                  <a:lnTo>
                    <a:pt x="100004" y="196629"/>
                  </a:lnTo>
                  <a:lnTo>
                    <a:pt x="99941" y="197397"/>
                  </a:lnTo>
                  <a:lnTo>
                    <a:pt x="99893" y="198171"/>
                  </a:lnTo>
                  <a:lnTo>
                    <a:pt x="99862" y="198938"/>
                  </a:lnTo>
                  <a:lnTo>
                    <a:pt x="99838" y="199713"/>
                  </a:lnTo>
                  <a:lnTo>
                    <a:pt x="99822" y="200487"/>
                  </a:lnTo>
                  <a:lnTo>
                    <a:pt x="99830" y="201254"/>
                  </a:lnTo>
                  <a:lnTo>
                    <a:pt x="99846" y="202029"/>
                  </a:lnTo>
                  <a:lnTo>
                    <a:pt x="99878" y="202796"/>
                  </a:lnTo>
                  <a:lnTo>
                    <a:pt x="99917" y="203564"/>
                  </a:lnTo>
                  <a:lnTo>
                    <a:pt x="99980" y="204324"/>
                  </a:lnTo>
                  <a:lnTo>
                    <a:pt x="100051" y="205085"/>
                  </a:lnTo>
                  <a:lnTo>
                    <a:pt x="100138" y="205846"/>
                  </a:lnTo>
                  <a:lnTo>
                    <a:pt x="100241" y="206600"/>
                  </a:lnTo>
                  <a:lnTo>
                    <a:pt x="100360" y="207348"/>
                  </a:lnTo>
                  <a:lnTo>
                    <a:pt x="100494" y="208089"/>
                  </a:lnTo>
                  <a:lnTo>
                    <a:pt x="100644" y="208830"/>
                  </a:lnTo>
                  <a:lnTo>
                    <a:pt x="100818" y="209564"/>
                  </a:lnTo>
                  <a:lnTo>
                    <a:pt x="101000" y="210285"/>
                  </a:lnTo>
                  <a:lnTo>
                    <a:pt x="101197" y="211005"/>
                  </a:lnTo>
                  <a:lnTo>
                    <a:pt x="101300" y="211359"/>
                  </a:lnTo>
                  <a:lnTo>
                    <a:pt x="101411" y="211713"/>
                  </a:lnTo>
                  <a:lnTo>
                    <a:pt x="101529" y="212067"/>
                  </a:lnTo>
                  <a:lnTo>
                    <a:pt x="101648" y="212414"/>
                  </a:lnTo>
                  <a:lnTo>
                    <a:pt x="101774" y="212761"/>
                  </a:lnTo>
                  <a:lnTo>
                    <a:pt x="101900" y="213108"/>
                  </a:lnTo>
                  <a:lnTo>
                    <a:pt x="102035" y="213448"/>
                  </a:lnTo>
                  <a:lnTo>
                    <a:pt x="102169" y="213788"/>
                  </a:lnTo>
                  <a:lnTo>
                    <a:pt x="102311" y="214129"/>
                  </a:lnTo>
                  <a:lnTo>
                    <a:pt x="102454" y="214463"/>
                  </a:lnTo>
                  <a:lnTo>
                    <a:pt x="102604" y="214796"/>
                  </a:lnTo>
                  <a:lnTo>
                    <a:pt x="102762" y="215130"/>
                  </a:lnTo>
                  <a:lnTo>
                    <a:pt x="102920" y="215457"/>
                  </a:lnTo>
                  <a:lnTo>
                    <a:pt x="103086" y="215777"/>
                  </a:lnTo>
                  <a:lnTo>
                    <a:pt x="103260" y="216104"/>
                  </a:lnTo>
                  <a:lnTo>
                    <a:pt x="103433" y="216418"/>
                  </a:lnTo>
                  <a:lnTo>
                    <a:pt x="103607" y="216738"/>
                  </a:lnTo>
                  <a:lnTo>
                    <a:pt x="103789" y="217052"/>
                  </a:lnTo>
                  <a:lnTo>
                    <a:pt x="103979" y="217359"/>
                  </a:lnTo>
                  <a:lnTo>
                    <a:pt x="104176" y="217666"/>
                  </a:lnTo>
                  <a:lnTo>
                    <a:pt x="104374" y="217973"/>
                  </a:lnTo>
                  <a:lnTo>
                    <a:pt x="104579" y="218274"/>
                  </a:lnTo>
                  <a:lnTo>
                    <a:pt x="104785" y="218567"/>
                  </a:lnTo>
                  <a:lnTo>
                    <a:pt x="104998" y="218861"/>
                  </a:lnTo>
                  <a:lnTo>
                    <a:pt x="105211" y="219148"/>
                  </a:lnTo>
                  <a:lnTo>
                    <a:pt x="105440" y="219435"/>
                  </a:lnTo>
                  <a:lnTo>
                    <a:pt x="105670" y="219722"/>
                  </a:lnTo>
                  <a:lnTo>
                    <a:pt x="105899" y="220002"/>
                  </a:lnTo>
                  <a:lnTo>
                    <a:pt x="106136" y="220276"/>
                  </a:lnTo>
                  <a:lnTo>
                    <a:pt x="106381" y="220549"/>
                  </a:lnTo>
                  <a:lnTo>
                    <a:pt x="106634" y="220816"/>
                  </a:lnTo>
                  <a:lnTo>
                    <a:pt x="106886" y="221077"/>
                  </a:lnTo>
                  <a:lnTo>
                    <a:pt x="107147" y="221337"/>
                  </a:lnTo>
                  <a:lnTo>
                    <a:pt x="107408" y="221591"/>
                  </a:lnTo>
                  <a:lnTo>
                    <a:pt x="107677" y="221844"/>
                  </a:lnTo>
                  <a:lnTo>
                    <a:pt x="107953" y="222091"/>
                  </a:lnTo>
                  <a:lnTo>
                    <a:pt x="108238" y="222338"/>
                  </a:lnTo>
                  <a:lnTo>
                    <a:pt x="108522" y="222572"/>
                  </a:lnTo>
                  <a:lnTo>
                    <a:pt x="108814" y="222812"/>
                  </a:lnTo>
                  <a:lnTo>
                    <a:pt x="109115" y="223039"/>
                  </a:lnTo>
                  <a:lnTo>
                    <a:pt x="109415" y="223266"/>
                  </a:lnTo>
                  <a:lnTo>
                    <a:pt x="109723" y="223486"/>
                  </a:lnTo>
                  <a:lnTo>
                    <a:pt x="110039" y="223700"/>
                  </a:lnTo>
                  <a:lnTo>
                    <a:pt x="110355" y="223913"/>
                  </a:lnTo>
                  <a:lnTo>
                    <a:pt x="110687" y="224120"/>
                  </a:lnTo>
                  <a:lnTo>
                    <a:pt x="111019" y="224320"/>
                  </a:lnTo>
                  <a:lnTo>
                    <a:pt x="111351" y="224521"/>
                  </a:lnTo>
                  <a:lnTo>
                    <a:pt x="111699" y="224714"/>
                  </a:lnTo>
                  <a:lnTo>
                    <a:pt x="112046" y="224901"/>
                  </a:lnTo>
                  <a:lnTo>
                    <a:pt x="112402" y="225081"/>
                  </a:lnTo>
                  <a:lnTo>
                    <a:pt x="112757" y="225255"/>
                  </a:lnTo>
                  <a:lnTo>
                    <a:pt x="113129" y="225428"/>
                  </a:lnTo>
                  <a:lnTo>
                    <a:pt x="113500" y="225595"/>
                  </a:lnTo>
                  <a:lnTo>
                    <a:pt x="113879" y="225755"/>
                  </a:lnTo>
                  <a:lnTo>
                    <a:pt x="114259" y="225909"/>
                  </a:lnTo>
                  <a:lnTo>
                    <a:pt x="114654" y="226062"/>
                  </a:lnTo>
                  <a:lnTo>
                    <a:pt x="115049" y="226202"/>
                  </a:lnTo>
                  <a:lnTo>
                    <a:pt x="115452" y="226343"/>
                  </a:lnTo>
                  <a:lnTo>
                    <a:pt x="115863" y="226476"/>
                  </a:lnTo>
                  <a:lnTo>
                    <a:pt x="116274" y="226603"/>
                  </a:lnTo>
                  <a:lnTo>
                    <a:pt x="116700" y="226730"/>
                  </a:lnTo>
                  <a:lnTo>
                    <a:pt x="117127" y="226843"/>
                  </a:lnTo>
                  <a:lnTo>
                    <a:pt x="117562" y="226950"/>
                  </a:lnTo>
                  <a:lnTo>
                    <a:pt x="117996" y="227057"/>
                  </a:lnTo>
                  <a:lnTo>
                    <a:pt x="118447" y="227157"/>
                  </a:lnTo>
                  <a:lnTo>
                    <a:pt x="118897" y="227244"/>
                  </a:lnTo>
                  <a:lnTo>
                    <a:pt x="119355" y="227330"/>
                  </a:lnTo>
                  <a:lnTo>
                    <a:pt x="119821" y="227411"/>
                  </a:lnTo>
                  <a:lnTo>
                    <a:pt x="120296" y="227484"/>
                  </a:lnTo>
                  <a:lnTo>
                    <a:pt x="120778" y="227551"/>
                  </a:lnTo>
                  <a:lnTo>
                    <a:pt x="121260" y="227611"/>
                  </a:lnTo>
                  <a:lnTo>
                    <a:pt x="121749" y="227664"/>
                  </a:lnTo>
                  <a:lnTo>
                    <a:pt x="122247" y="227711"/>
                  </a:lnTo>
                  <a:lnTo>
                    <a:pt x="122753" y="227751"/>
                  </a:lnTo>
                  <a:lnTo>
                    <a:pt x="123267" y="227784"/>
                  </a:lnTo>
                  <a:lnTo>
                    <a:pt x="123788" y="227811"/>
                  </a:lnTo>
                  <a:lnTo>
                    <a:pt x="124310" y="227831"/>
                  </a:lnTo>
                  <a:lnTo>
                    <a:pt x="124847" y="227844"/>
                  </a:lnTo>
                  <a:lnTo>
                    <a:pt x="125384" y="227851"/>
                  </a:lnTo>
                  <a:lnTo>
                    <a:pt x="125929" y="227851"/>
                  </a:lnTo>
                  <a:lnTo>
                    <a:pt x="126743" y="227838"/>
                  </a:lnTo>
                  <a:lnTo>
                    <a:pt x="127557" y="227811"/>
                  </a:lnTo>
                  <a:lnTo>
                    <a:pt x="128363" y="227771"/>
                  </a:lnTo>
                  <a:lnTo>
                    <a:pt x="129161" y="227724"/>
                  </a:lnTo>
                  <a:lnTo>
                    <a:pt x="129959" y="227657"/>
                  </a:lnTo>
                  <a:lnTo>
                    <a:pt x="130742" y="227577"/>
                  </a:lnTo>
                  <a:lnTo>
                    <a:pt x="131137" y="227531"/>
                  </a:lnTo>
                  <a:lnTo>
                    <a:pt x="131524" y="227484"/>
                  </a:lnTo>
                  <a:lnTo>
                    <a:pt x="131911" y="227431"/>
                  </a:lnTo>
                  <a:lnTo>
                    <a:pt x="132290" y="227370"/>
                  </a:lnTo>
                  <a:lnTo>
                    <a:pt x="132670" y="227310"/>
                  </a:lnTo>
                  <a:lnTo>
                    <a:pt x="133049" y="227244"/>
                  </a:lnTo>
                  <a:lnTo>
                    <a:pt x="133428" y="227177"/>
                  </a:lnTo>
                  <a:lnTo>
                    <a:pt x="133807" y="227103"/>
                  </a:lnTo>
                  <a:lnTo>
                    <a:pt x="134179" y="227023"/>
                  </a:lnTo>
                  <a:lnTo>
                    <a:pt x="134542" y="226943"/>
                  </a:lnTo>
                  <a:lnTo>
                    <a:pt x="134914" y="226857"/>
                  </a:lnTo>
                  <a:lnTo>
                    <a:pt x="135277" y="226763"/>
                  </a:lnTo>
                  <a:lnTo>
                    <a:pt x="135641" y="226670"/>
                  </a:lnTo>
                  <a:lnTo>
                    <a:pt x="135996" y="226570"/>
                  </a:lnTo>
                  <a:lnTo>
                    <a:pt x="136352" y="226469"/>
                  </a:lnTo>
                  <a:lnTo>
                    <a:pt x="136707" y="226356"/>
                  </a:lnTo>
                  <a:lnTo>
                    <a:pt x="137055" y="226243"/>
                  </a:lnTo>
                  <a:lnTo>
                    <a:pt x="137403" y="226122"/>
                  </a:lnTo>
                  <a:lnTo>
                    <a:pt x="137742" y="226002"/>
                  </a:lnTo>
                  <a:lnTo>
                    <a:pt x="138082" y="225875"/>
                  </a:lnTo>
                  <a:lnTo>
                    <a:pt x="138422" y="225742"/>
                  </a:lnTo>
                  <a:lnTo>
                    <a:pt x="138754" y="225602"/>
                  </a:lnTo>
                  <a:lnTo>
                    <a:pt x="139078" y="225455"/>
                  </a:lnTo>
                  <a:lnTo>
                    <a:pt x="139410" y="225308"/>
                  </a:lnTo>
                  <a:lnTo>
                    <a:pt x="139734" y="225155"/>
                  </a:lnTo>
                  <a:lnTo>
                    <a:pt x="140050" y="224994"/>
                  </a:lnTo>
                  <a:lnTo>
                    <a:pt x="140366" y="224828"/>
                  </a:lnTo>
                  <a:lnTo>
                    <a:pt x="140674" y="224661"/>
                  </a:lnTo>
                  <a:lnTo>
                    <a:pt x="140982" y="224481"/>
                  </a:lnTo>
                  <a:lnTo>
                    <a:pt x="141282" y="224300"/>
                  </a:lnTo>
                  <a:lnTo>
                    <a:pt x="141583" y="224113"/>
                  </a:lnTo>
                  <a:lnTo>
                    <a:pt x="141883" y="223920"/>
                  </a:lnTo>
                  <a:lnTo>
                    <a:pt x="142167" y="223726"/>
                  </a:lnTo>
                  <a:lnTo>
                    <a:pt x="142460" y="223519"/>
                  </a:lnTo>
                  <a:lnTo>
                    <a:pt x="142736" y="223306"/>
                  </a:lnTo>
                  <a:lnTo>
                    <a:pt x="143021" y="223092"/>
                  </a:lnTo>
                  <a:lnTo>
                    <a:pt x="143289" y="222872"/>
                  </a:lnTo>
                  <a:lnTo>
                    <a:pt x="143558" y="222638"/>
                  </a:lnTo>
                  <a:lnTo>
                    <a:pt x="143827" y="222405"/>
                  </a:lnTo>
                  <a:lnTo>
                    <a:pt x="144088" y="222165"/>
                  </a:lnTo>
                  <a:lnTo>
                    <a:pt x="144340" y="221918"/>
                  </a:lnTo>
                  <a:lnTo>
                    <a:pt x="144593" y="221664"/>
                  </a:lnTo>
                  <a:lnTo>
                    <a:pt x="144838" y="221404"/>
                  </a:lnTo>
                  <a:lnTo>
                    <a:pt x="145075" y="221137"/>
                  </a:lnTo>
                  <a:lnTo>
                    <a:pt x="145312" y="220863"/>
                  </a:lnTo>
                  <a:lnTo>
                    <a:pt x="145541" y="220589"/>
                  </a:lnTo>
                  <a:lnTo>
                    <a:pt x="145771" y="220302"/>
                  </a:lnTo>
                  <a:lnTo>
                    <a:pt x="145992" y="220009"/>
                  </a:lnTo>
                  <a:lnTo>
                    <a:pt x="146205" y="219708"/>
                  </a:lnTo>
                  <a:lnTo>
                    <a:pt x="146411" y="219401"/>
                  </a:lnTo>
                  <a:lnTo>
                    <a:pt x="146616" y="219088"/>
                  </a:lnTo>
                  <a:lnTo>
                    <a:pt x="146814" y="218767"/>
                  </a:lnTo>
                  <a:lnTo>
                    <a:pt x="147027" y="218414"/>
                  </a:lnTo>
                  <a:lnTo>
                    <a:pt x="147232" y="218060"/>
                  </a:lnTo>
                  <a:lnTo>
                    <a:pt x="147430" y="217706"/>
                  </a:lnTo>
                  <a:lnTo>
                    <a:pt x="147627" y="217339"/>
                  </a:lnTo>
                  <a:lnTo>
                    <a:pt x="147825" y="216979"/>
                  </a:lnTo>
                  <a:lnTo>
                    <a:pt x="148007" y="216605"/>
                  </a:lnTo>
                  <a:lnTo>
                    <a:pt x="148196" y="216238"/>
                  </a:lnTo>
                  <a:lnTo>
                    <a:pt x="148378" y="215864"/>
                  </a:lnTo>
                  <a:lnTo>
                    <a:pt x="148552" y="215484"/>
                  </a:lnTo>
                  <a:lnTo>
                    <a:pt x="148726" y="215103"/>
                  </a:lnTo>
                  <a:lnTo>
                    <a:pt x="148892" y="214716"/>
                  </a:lnTo>
                  <a:lnTo>
                    <a:pt x="149058" y="214329"/>
                  </a:lnTo>
                  <a:lnTo>
                    <a:pt x="149224" y="213942"/>
                  </a:lnTo>
                  <a:lnTo>
                    <a:pt x="149382" y="213548"/>
                  </a:lnTo>
                  <a:lnTo>
                    <a:pt x="149682" y="212761"/>
                  </a:lnTo>
                  <a:lnTo>
                    <a:pt x="149966" y="211960"/>
                  </a:lnTo>
                  <a:lnTo>
                    <a:pt x="150235" y="211152"/>
                  </a:lnTo>
                  <a:lnTo>
                    <a:pt x="150488" y="210338"/>
                  </a:lnTo>
                  <a:lnTo>
                    <a:pt x="150725" y="209517"/>
                  </a:lnTo>
                  <a:lnTo>
                    <a:pt x="150938" y="208689"/>
                  </a:lnTo>
                  <a:lnTo>
                    <a:pt x="151144" y="207855"/>
                  </a:lnTo>
                  <a:lnTo>
                    <a:pt x="151325" y="207021"/>
                  </a:lnTo>
                  <a:lnTo>
                    <a:pt x="151499" y="206180"/>
                  </a:lnTo>
                  <a:lnTo>
                    <a:pt x="151649" y="205339"/>
                  </a:lnTo>
                  <a:lnTo>
                    <a:pt x="151784" y="204498"/>
                  </a:lnTo>
                  <a:lnTo>
                    <a:pt x="151902" y="203657"/>
                  </a:lnTo>
                  <a:lnTo>
                    <a:pt x="151997" y="202809"/>
                  </a:lnTo>
                  <a:lnTo>
                    <a:pt x="152084" y="201968"/>
                  </a:lnTo>
                  <a:lnTo>
                    <a:pt x="152147" y="201127"/>
                  </a:lnTo>
                  <a:lnTo>
                    <a:pt x="152187" y="200293"/>
                  </a:lnTo>
                  <a:lnTo>
                    <a:pt x="152218" y="199459"/>
                  </a:lnTo>
                  <a:lnTo>
                    <a:pt x="152226" y="198631"/>
                  </a:lnTo>
                  <a:lnTo>
                    <a:pt x="152226" y="197804"/>
                  </a:lnTo>
                  <a:lnTo>
                    <a:pt x="152195" y="196983"/>
                  </a:lnTo>
                  <a:lnTo>
                    <a:pt x="152155" y="196175"/>
                  </a:lnTo>
                  <a:lnTo>
                    <a:pt x="152092" y="195368"/>
                  </a:lnTo>
                  <a:lnTo>
                    <a:pt x="152052" y="194967"/>
                  </a:lnTo>
                  <a:lnTo>
                    <a:pt x="152013" y="194573"/>
                  </a:lnTo>
                  <a:lnTo>
                    <a:pt x="151966" y="194180"/>
                  </a:lnTo>
                  <a:lnTo>
                    <a:pt x="151910" y="193786"/>
                  </a:lnTo>
                  <a:lnTo>
                    <a:pt x="151855" y="193399"/>
                  </a:lnTo>
                  <a:lnTo>
                    <a:pt x="151800" y="193012"/>
                  </a:lnTo>
                  <a:lnTo>
                    <a:pt x="153957" y="192938"/>
                  </a:lnTo>
                  <a:lnTo>
                    <a:pt x="156106" y="192858"/>
                  </a:lnTo>
                  <a:lnTo>
                    <a:pt x="158263" y="192785"/>
                  </a:lnTo>
                  <a:lnTo>
                    <a:pt x="160405" y="192711"/>
                  </a:lnTo>
                  <a:lnTo>
                    <a:pt x="160555" y="192698"/>
                  </a:lnTo>
                  <a:lnTo>
                    <a:pt x="160705" y="192678"/>
                  </a:lnTo>
                  <a:lnTo>
                    <a:pt x="160839" y="192645"/>
                  </a:lnTo>
                  <a:lnTo>
                    <a:pt x="160973" y="192605"/>
                  </a:lnTo>
                  <a:lnTo>
                    <a:pt x="161092" y="192558"/>
                  </a:lnTo>
                  <a:lnTo>
                    <a:pt x="161210" y="192504"/>
                  </a:lnTo>
                  <a:lnTo>
                    <a:pt x="161321" y="192444"/>
                  </a:lnTo>
                  <a:lnTo>
                    <a:pt x="161424" y="192378"/>
                  </a:lnTo>
                  <a:lnTo>
                    <a:pt x="161550" y="192351"/>
                  </a:lnTo>
                  <a:lnTo>
                    <a:pt x="161685" y="192318"/>
                  </a:lnTo>
                  <a:lnTo>
                    <a:pt x="161803" y="192277"/>
                  </a:lnTo>
                  <a:lnTo>
                    <a:pt x="161930" y="192231"/>
                  </a:lnTo>
                  <a:lnTo>
                    <a:pt x="162040" y="192171"/>
                  </a:lnTo>
                  <a:lnTo>
                    <a:pt x="162151" y="192104"/>
                  </a:lnTo>
                  <a:lnTo>
                    <a:pt x="162246" y="192031"/>
                  </a:lnTo>
                  <a:lnTo>
                    <a:pt x="162340" y="191950"/>
                  </a:lnTo>
                  <a:lnTo>
                    <a:pt x="162419" y="191864"/>
                  </a:lnTo>
                  <a:lnTo>
                    <a:pt x="162491" y="191764"/>
                  </a:lnTo>
                  <a:lnTo>
                    <a:pt x="162554" y="191663"/>
                  </a:lnTo>
                  <a:lnTo>
                    <a:pt x="162601" y="191550"/>
                  </a:lnTo>
                  <a:lnTo>
                    <a:pt x="162641" y="191423"/>
                  </a:lnTo>
                  <a:lnTo>
                    <a:pt x="162664" y="191296"/>
                  </a:lnTo>
                  <a:lnTo>
                    <a:pt x="162672" y="191156"/>
                  </a:lnTo>
                  <a:lnTo>
                    <a:pt x="162664" y="191009"/>
                  </a:lnTo>
                  <a:lnTo>
                    <a:pt x="162412" y="188280"/>
                  </a:lnTo>
                  <a:lnTo>
                    <a:pt x="162269" y="186818"/>
                  </a:lnTo>
                  <a:lnTo>
                    <a:pt x="162111" y="185303"/>
                  </a:lnTo>
                  <a:lnTo>
                    <a:pt x="161945" y="183741"/>
                  </a:lnTo>
                  <a:lnTo>
                    <a:pt x="161764" y="182126"/>
                  </a:lnTo>
                  <a:lnTo>
                    <a:pt x="161558" y="180464"/>
                  </a:lnTo>
                  <a:lnTo>
                    <a:pt x="161329" y="178769"/>
                  </a:lnTo>
                  <a:lnTo>
                    <a:pt x="161084" y="177047"/>
                  </a:lnTo>
                  <a:lnTo>
                    <a:pt x="160950" y="176166"/>
                  </a:lnTo>
                  <a:lnTo>
                    <a:pt x="160815" y="175285"/>
                  </a:lnTo>
                  <a:lnTo>
                    <a:pt x="160665" y="174397"/>
                  </a:lnTo>
                  <a:lnTo>
                    <a:pt x="160515" y="173503"/>
                  </a:lnTo>
                  <a:lnTo>
                    <a:pt x="160357" y="172609"/>
                  </a:lnTo>
                  <a:lnTo>
                    <a:pt x="160191" y="171701"/>
                  </a:lnTo>
                  <a:lnTo>
                    <a:pt x="160017" y="170800"/>
                  </a:lnTo>
                  <a:lnTo>
                    <a:pt x="159843" y="169886"/>
                  </a:lnTo>
                  <a:lnTo>
                    <a:pt x="159654" y="168978"/>
                  </a:lnTo>
                  <a:lnTo>
                    <a:pt x="159456" y="168063"/>
                  </a:lnTo>
                  <a:lnTo>
                    <a:pt x="159251" y="167149"/>
                  </a:lnTo>
                  <a:lnTo>
                    <a:pt x="159038" y="166228"/>
                  </a:lnTo>
                  <a:lnTo>
                    <a:pt x="158816" y="165314"/>
                  </a:lnTo>
                  <a:lnTo>
                    <a:pt x="158587" y="164393"/>
                  </a:lnTo>
                  <a:lnTo>
                    <a:pt x="158350" y="163478"/>
                  </a:lnTo>
                  <a:lnTo>
                    <a:pt x="158105" y="162564"/>
                  </a:lnTo>
                  <a:lnTo>
                    <a:pt x="157844" y="161650"/>
                  </a:lnTo>
                  <a:lnTo>
                    <a:pt x="157576" y="160742"/>
                  </a:lnTo>
                  <a:lnTo>
                    <a:pt x="157299" y="159834"/>
                  </a:lnTo>
                  <a:lnTo>
                    <a:pt x="157015" y="158933"/>
                  </a:lnTo>
                  <a:lnTo>
                    <a:pt x="156714" y="158032"/>
                  </a:lnTo>
                  <a:lnTo>
                    <a:pt x="156406" y="157138"/>
                  </a:lnTo>
                  <a:lnTo>
                    <a:pt x="156082" y="156250"/>
                  </a:lnTo>
                  <a:lnTo>
                    <a:pt x="155750" y="155369"/>
                  </a:lnTo>
                  <a:lnTo>
                    <a:pt x="155411" y="154495"/>
                  </a:lnTo>
                  <a:lnTo>
                    <a:pt x="155055" y="153621"/>
                  </a:lnTo>
                  <a:lnTo>
                    <a:pt x="154692" y="152760"/>
                  </a:lnTo>
                  <a:lnTo>
                    <a:pt x="154320" y="151905"/>
                  </a:lnTo>
                  <a:lnTo>
                    <a:pt x="153925" y="151064"/>
                  </a:lnTo>
                  <a:lnTo>
                    <a:pt x="153522" y="150230"/>
                  </a:lnTo>
                  <a:lnTo>
                    <a:pt x="153111" y="149402"/>
                  </a:lnTo>
                  <a:lnTo>
                    <a:pt x="152685" y="148588"/>
                  </a:lnTo>
                  <a:lnTo>
                    <a:pt x="152242" y="147787"/>
                  </a:lnTo>
                  <a:lnTo>
                    <a:pt x="151792" y="146993"/>
                  </a:lnTo>
                  <a:lnTo>
                    <a:pt x="151555" y="146606"/>
                  </a:lnTo>
                  <a:lnTo>
                    <a:pt x="151318" y="146219"/>
                  </a:lnTo>
                  <a:lnTo>
                    <a:pt x="151081" y="145832"/>
                  </a:lnTo>
                  <a:lnTo>
                    <a:pt x="150843" y="145451"/>
                  </a:lnTo>
                  <a:lnTo>
                    <a:pt x="150599" y="145071"/>
                  </a:lnTo>
                  <a:lnTo>
                    <a:pt x="150346" y="144697"/>
                  </a:lnTo>
                  <a:lnTo>
                    <a:pt x="150093" y="144323"/>
                  </a:lnTo>
                  <a:lnTo>
                    <a:pt x="149840" y="143956"/>
                  </a:lnTo>
                  <a:lnTo>
                    <a:pt x="149579" y="143596"/>
                  </a:lnTo>
                  <a:lnTo>
                    <a:pt x="149311" y="143235"/>
                  </a:lnTo>
                  <a:lnTo>
                    <a:pt x="149042" y="142875"/>
                  </a:lnTo>
                  <a:lnTo>
                    <a:pt x="148773" y="142528"/>
                  </a:lnTo>
                  <a:lnTo>
                    <a:pt x="148497" y="142174"/>
                  </a:lnTo>
                  <a:lnTo>
                    <a:pt x="148220" y="141834"/>
                  </a:lnTo>
                  <a:lnTo>
                    <a:pt x="147936" y="141493"/>
                  </a:lnTo>
                  <a:lnTo>
                    <a:pt x="147651" y="141153"/>
                  </a:lnTo>
                  <a:lnTo>
                    <a:pt x="147367" y="140826"/>
                  </a:lnTo>
                  <a:lnTo>
                    <a:pt x="147066" y="140492"/>
                  </a:lnTo>
                  <a:lnTo>
                    <a:pt x="146774" y="140172"/>
                  </a:lnTo>
                  <a:lnTo>
                    <a:pt x="146474" y="139852"/>
                  </a:lnTo>
                  <a:lnTo>
                    <a:pt x="146166" y="139538"/>
                  </a:lnTo>
                  <a:lnTo>
                    <a:pt x="145858" y="139224"/>
                  </a:lnTo>
                  <a:lnTo>
                    <a:pt x="145541" y="138924"/>
                  </a:lnTo>
                  <a:lnTo>
                    <a:pt x="145225" y="138624"/>
                  </a:lnTo>
                  <a:lnTo>
                    <a:pt x="146498" y="138710"/>
                  </a:lnTo>
                  <a:lnTo>
                    <a:pt x="147793" y="138804"/>
                  </a:lnTo>
                  <a:lnTo>
                    <a:pt x="150456" y="139004"/>
                  </a:lnTo>
                  <a:lnTo>
                    <a:pt x="153190" y="139218"/>
                  </a:lnTo>
                  <a:lnTo>
                    <a:pt x="154573" y="139318"/>
                  </a:lnTo>
                  <a:lnTo>
                    <a:pt x="155972" y="139418"/>
                  </a:lnTo>
                  <a:lnTo>
                    <a:pt x="157386" y="139511"/>
                  </a:lnTo>
                  <a:lnTo>
                    <a:pt x="158800" y="139591"/>
                  </a:lnTo>
                  <a:lnTo>
                    <a:pt x="160215" y="139665"/>
                  </a:lnTo>
                  <a:lnTo>
                    <a:pt x="161637" y="139731"/>
                  </a:lnTo>
                  <a:lnTo>
                    <a:pt x="163067" y="139778"/>
                  </a:lnTo>
                  <a:lnTo>
                    <a:pt x="163779" y="139798"/>
                  </a:lnTo>
                  <a:lnTo>
                    <a:pt x="164490" y="139812"/>
                  </a:lnTo>
                  <a:lnTo>
                    <a:pt x="165201" y="139825"/>
                  </a:lnTo>
                  <a:lnTo>
                    <a:pt x="165904" y="139832"/>
                  </a:lnTo>
                  <a:lnTo>
                    <a:pt x="167318" y="139832"/>
                  </a:lnTo>
                  <a:lnTo>
                    <a:pt x="168022" y="139818"/>
                  </a:lnTo>
                  <a:lnTo>
                    <a:pt x="168725" y="139805"/>
                  </a:lnTo>
                  <a:lnTo>
                    <a:pt x="169420" y="139785"/>
                  </a:lnTo>
                  <a:lnTo>
                    <a:pt x="170124" y="139758"/>
                  </a:lnTo>
                  <a:lnTo>
                    <a:pt x="170811" y="139725"/>
                  </a:lnTo>
                  <a:lnTo>
                    <a:pt x="171506" y="139685"/>
                  </a:lnTo>
                  <a:lnTo>
                    <a:pt x="172186" y="139645"/>
                  </a:lnTo>
                  <a:lnTo>
                    <a:pt x="172873" y="139591"/>
                  </a:lnTo>
                  <a:lnTo>
                    <a:pt x="173553" y="139531"/>
                  </a:lnTo>
                  <a:lnTo>
                    <a:pt x="174225" y="139458"/>
                  </a:lnTo>
                  <a:lnTo>
                    <a:pt x="174896" y="139384"/>
                  </a:lnTo>
                  <a:lnTo>
                    <a:pt x="175560" y="139304"/>
                  </a:lnTo>
                  <a:lnTo>
                    <a:pt x="176216" y="139211"/>
                  </a:lnTo>
                  <a:lnTo>
                    <a:pt x="176872" y="139111"/>
                  </a:lnTo>
                  <a:lnTo>
                    <a:pt x="177520" y="139004"/>
                  </a:lnTo>
                  <a:lnTo>
                    <a:pt x="178167" y="138884"/>
                  </a:lnTo>
                  <a:lnTo>
                    <a:pt x="178800" y="138764"/>
                  </a:lnTo>
                  <a:lnTo>
                    <a:pt x="179432" y="138624"/>
                  </a:lnTo>
                  <a:lnTo>
                    <a:pt x="180056" y="138477"/>
                  </a:lnTo>
                  <a:lnTo>
                    <a:pt x="180672" y="138323"/>
                  </a:lnTo>
                  <a:lnTo>
                    <a:pt x="181281" y="138163"/>
                  </a:lnTo>
                  <a:lnTo>
                    <a:pt x="181881" y="137983"/>
                  </a:lnTo>
                  <a:lnTo>
                    <a:pt x="182474" y="137796"/>
                  </a:lnTo>
                  <a:lnTo>
                    <a:pt x="183059" y="137602"/>
                  </a:lnTo>
                  <a:lnTo>
                    <a:pt x="183635" y="137396"/>
                  </a:lnTo>
                  <a:lnTo>
                    <a:pt x="184204" y="137175"/>
                  </a:lnTo>
                  <a:lnTo>
                    <a:pt x="184765" y="136948"/>
                  </a:lnTo>
                  <a:lnTo>
                    <a:pt x="185319" y="136701"/>
                  </a:lnTo>
                  <a:lnTo>
                    <a:pt x="185856" y="136448"/>
                  </a:lnTo>
                  <a:lnTo>
                    <a:pt x="186385" y="136181"/>
                  </a:lnTo>
                  <a:lnTo>
                    <a:pt x="186907" y="135900"/>
                  </a:lnTo>
                  <a:lnTo>
                    <a:pt x="187420" y="135614"/>
                  </a:lnTo>
                  <a:lnTo>
                    <a:pt x="187673" y="135467"/>
                  </a:lnTo>
                  <a:lnTo>
                    <a:pt x="187910" y="135313"/>
                  </a:lnTo>
                  <a:lnTo>
                    <a:pt x="188147" y="135160"/>
                  </a:lnTo>
                  <a:lnTo>
                    <a:pt x="188384" y="134999"/>
                  </a:lnTo>
                  <a:lnTo>
                    <a:pt x="188614" y="134846"/>
                  </a:lnTo>
                  <a:lnTo>
                    <a:pt x="188835" y="134679"/>
                  </a:lnTo>
                  <a:lnTo>
                    <a:pt x="189056" y="134519"/>
                  </a:lnTo>
                  <a:lnTo>
                    <a:pt x="189269" y="134352"/>
                  </a:lnTo>
                  <a:lnTo>
                    <a:pt x="189475" y="134179"/>
                  </a:lnTo>
                  <a:lnTo>
                    <a:pt x="189680" y="134012"/>
                  </a:lnTo>
                  <a:lnTo>
                    <a:pt x="189878" y="133838"/>
                  </a:lnTo>
                  <a:lnTo>
                    <a:pt x="190075" y="133658"/>
                  </a:lnTo>
                  <a:lnTo>
                    <a:pt x="190265" y="133478"/>
                  </a:lnTo>
                  <a:lnTo>
                    <a:pt x="190447" y="133298"/>
                  </a:lnTo>
                  <a:lnTo>
                    <a:pt x="190628" y="133117"/>
                  </a:lnTo>
                  <a:lnTo>
                    <a:pt x="190810" y="132930"/>
                  </a:lnTo>
                  <a:lnTo>
                    <a:pt x="190984" y="132744"/>
                  </a:lnTo>
                  <a:lnTo>
                    <a:pt x="191150" y="132550"/>
                  </a:lnTo>
                  <a:lnTo>
                    <a:pt x="191316" y="132363"/>
                  </a:lnTo>
                  <a:lnTo>
                    <a:pt x="191474" y="132170"/>
                  </a:lnTo>
                  <a:lnTo>
                    <a:pt x="191782" y="131776"/>
                  </a:lnTo>
                  <a:lnTo>
                    <a:pt x="192074" y="131369"/>
                  </a:lnTo>
                  <a:lnTo>
                    <a:pt x="192351" y="130962"/>
                  </a:lnTo>
                  <a:lnTo>
                    <a:pt x="192612" y="130541"/>
                  </a:lnTo>
                  <a:lnTo>
                    <a:pt x="192857" y="130121"/>
                  </a:lnTo>
                  <a:lnTo>
                    <a:pt x="193086" y="129687"/>
                  </a:lnTo>
                  <a:lnTo>
                    <a:pt x="193307" y="129253"/>
                  </a:lnTo>
                  <a:lnTo>
                    <a:pt x="193513" y="128806"/>
                  </a:lnTo>
                  <a:lnTo>
                    <a:pt x="193702" y="128359"/>
                  </a:lnTo>
                  <a:lnTo>
                    <a:pt x="193876" y="127898"/>
                  </a:lnTo>
                  <a:lnTo>
                    <a:pt x="194042" y="127438"/>
                  </a:lnTo>
                  <a:lnTo>
                    <a:pt x="194192" y="126970"/>
                  </a:lnTo>
                  <a:lnTo>
                    <a:pt x="194334" y="126497"/>
                  </a:lnTo>
                  <a:lnTo>
                    <a:pt x="194469" y="126023"/>
                  </a:lnTo>
                  <a:lnTo>
                    <a:pt x="194587" y="125542"/>
                  </a:lnTo>
                  <a:lnTo>
                    <a:pt x="194698" y="125055"/>
                  </a:lnTo>
                  <a:lnTo>
                    <a:pt x="194793" y="124568"/>
                  </a:lnTo>
                  <a:lnTo>
                    <a:pt x="194880" y="124074"/>
                  </a:lnTo>
                  <a:lnTo>
                    <a:pt x="194959" y="123580"/>
                  </a:lnTo>
                  <a:lnTo>
                    <a:pt x="195030" y="123079"/>
                  </a:lnTo>
                  <a:lnTo>
                    <a:pt x="195093" y="122579"/>
                  </a:lnTo>
                  <a:lnTo>
                    <a:pt x="195148" y="122072"/>
                  </a:lnTo>
                  <a:lnTo>
                    <a:pt x="195196" y="121564"/>
                  </a:lnTo>
                  <a:lnTo>
                    <a:pt x="195235" y="121057"/>
                  </a:lnTo>
                  <a:lnTo>
                    <a:pt x="195267" y="120550"/>
                  </a:lnTo>
                  <a:lnTo>
                    <a:pt x="195290" y="120036"/>
                  </a:lnTo>
                  <a:lnTo>
                    <a:pt x="195306" y="119522"/>
                  </a:lnTo>
                  <a:lnTo>
                    <a:pt x="195322" y="119008"/>
                  </a:lnTo>
                  <a:lnTo>
                    <a:pt x="195330" y="118494"/>
                  </a:lnTo>
                  <a:lnTo>
                    <a:pt x="195338" y="117980"/>
                  </a:lnTo>
                  <a:lnTo>
                    <a:pt x="195330" y="116946"/>
                  </a:lnTo>
                  <a:lnTo>
                    <a:pt x="195306" y="115918"/>
                  </a:lnTo>
                  <a:lnTo>
                    <a:pt x="195275" y="114890"/>
                  </a:lnTo>
                  <a:lnTo>
                    <a:pt x="195235" y="113876"/>
                  </a:lnTo>
                  <a:lnTo>
                    <a:pt x="195140" y="111860"/>
                  </a:lnTo>
                  <a:lnTo>
                    <a:pt x="195053" y="109898"/>
                  </a:lnTo>
                  <a:lnTo>
                    <a:pt x="195014" y="108943"/>
                  </a:lnTo>
                  <a:lnTo>
                    <a:pt x="194990" y="108002"/>
                  </a:lnTo>
                  <a:lnTo>
                    <a:pt x="194982" y="107088"/>
                  </a:lnTo>
                  <a:lnTo>
                    <a:pt x="194982" y="106634"/>
                  </a:lnTo>
                  <a:lnTo>
                    <a:pt x="194990" y="106194"/>
                  </a:lnTo>
                  <a:lnTo>
                    <a:pt x="195188" y="95635"/>
                  </a:lnTo>
                  <a:lnTo>
                    <a:pt x="195283" y="90356"/>
                  </a:lnTo>
                  <a:lnTo>
                    <a:pt x="195369" y="85076"/>
                  </a:lnTo>
                  <a:lnTo>
                    <a:pt x="196073" y="85210"/>
                  </a:lnTo>
                  <a:lnTo>
                    <a:pt x="196768" y="85343"/>
                  </a:lnTo>
                  <a:lnTo>
                    <a:pt x="197124" y="85403"/>
                  </a:lnTo>
                  <a:lnTo>
                    <a:pt x="197471" y="85457"/>
                  </a:lnTo>
                  <a:lnTo>
                    <a:pt x="197819" y="85510"/>
                  </a:lnTo>
                  <a:lnTo>
                    <a:pt x="198175" y="85557"/>
                  </a:lnTo>
                  <a:lnTo>
                    <a:pt x="198522" y="85590"/>
                  </a:lnTo>
                  <a:lnTo>
                    <a:pt x="198878" y="85624"/>
                  </a:lnTo>
                  <a:lnTo>
                    <a:pt x="199233" y="85650"/>
                  </a:lnTo>
                  <a:lnTo>
                    <a:pt x="199589" y="85664"/>
                  </a:lnTo>
                  <a:lnTo>
                    <a:pt x="200308" y="85664"/>
                  </a:lnTo>
                  <a:lnTo>
                    <a:pt x="200664" y="85644"/>
                  </a:lnTo>
                  <a:lnTo>
                    <a:pt x="201027" y="85617"/>
                  </a:lnTo>
                  <a:lnTo>
                    <a:pt x="201146" y="85604"/>
                  </a:lnTo>
                  <a:lnTo>
                    <a:pt x="201256" y="85584"/>
                  </a:lnTo>
                  <a:lnTo>
                    <a:pt x="201359" y="85564"/>
                  </a:lnTo>
                  <a:lnTo>
                    <a:pt x="201462" y="85537"/>
                  </a:lnTo>
                  <a:lnTo>
                    <a:pt x="201556" y="85504"/>
                  </a:lnTo>
                  <a:lnTo>
                    <a:pt x="201651" y="85470"/>
                  </a:lnTo>
                  <a:lnTo>
                    <a:pt x="201738" y="85430"/>
                  </a:lnTo>
                  <a:lnTo>
                    <a:pt x="201817" y="85383"/>
                  </a:lnTo>
                  <a:lnTo>
                    <a:pt x="201896" y="85330"/>
                  </a:lnTo>
                  <a:lnTo>
                    <a:pt x="201967" y="85270"/>
                  </a:lnTo>
                  <a:lnTo>
                    <a:pt x="202038" y="85210"/>
                  </a:lnTo>
                  <a:lnTo>
                    <a:pt x="202102" y="85143"/>
                  </a:lnTo>
                  <a:lnTo>
                    <a:pt x="202157" y="85070"/>
                  </a:lnTo>
                  <a:lnTo>
                    <a:pt x="202204" y="84990"/>
                  </a:lnTo>
                  <a:lnTo>
                    <a:pt x="202252" y="84903"/>
                  </a:lnTo>
                  <a:lnTo>
                    <a:pt x="202291" y="84809"/>
                  </a:lnTo>
                  <a:lnTo>
                    <a:pt x="202410" y="84516"/>
                  </a:lnTo>
                  <a:lnTo>
                    <a:pt x="202520" y="84215"/>
                  </a:lnTo>
                  <a:lnTo>
                    <a:pt x="202623" y="83915"/>
                  </a:lnTo>
                  <a:lnTo>
                    <a:pt x="202726" y="83608"/>
                  </a:lnTo>
                  <a:lnTo>
                    <a:pt x="202813" y="83294"/>
                  </a:lnTo>
                  <a:lnTo>
                    <a:pt x="202900" y="82981"/>
                  </a:lnTo>
                  <a:lnTo>
                    <a:pt x="202979" y="82667"/>
                  </a:lnTo>
                  <a:lnTo>
                    <a:pt x="203050" y="82347"/>
                  </a:lnTo>
                  <a:lnTo>
                    <a:pt x="203121" y="82020"/>
                  </a:lnTo>
                  <a:lnTo>
                    <a:pt x="203176" y="81693"/>
                  </a:lnTo>
                  <a:lnTo>
                    <a:pt x="203240" y="81366"/>
                  </a:lnTo>
                  <a:lnTo>
                    <a:pt x="203287" y="81032"/>
                  </a:lnTo>
                  <a:lnTo>
                    <a:pt x="203334" y="80698"/>
                  </a:lnTo>
                  <a:lnTo>
                    <a:pt x="203374" y="80358"/>
                  </a:lnTo>
                  <a:lnTo>
                    <a:pt x="203445" y="79677"/>
                  </a:lnTo>
                  <a:lnTo>
                    <a:pt x="203492" y="78990"/>
                  </a:lnTo>
                  <a:lnTo>
                    <a:pt x="203532" y="78295"/>
                  </a:lnTo>
                  <a:lnTo>
                    <a:pt x="203556" y="77595"/>
                  </a:lnTo>
                  <a:lnTo>
                    <a:pt x="203571" y="76887"/>
                  </a:lnTo>
                  <a:lnTo>
                    <a:pt x="203571" y="76186"/>
                  </a:lnTo>
                  <a:lnTo>
                    <a:pt x="203563" y="75479"/>
                  </a:lnTo>
                  <a:lnTo>
                    <a:pt x="203548" y="74771"/>
                  </a:lnTo>
                  <a:lnTo>
                    <a:pt x="203532" y="74064"/>
                  </a:lnTo>
                  <a:lnTo>
                    <a:pt x="204038" y="74137"/>
                  </a:lnTo>
                  <a:lnTo>
                    <a:pt x="204551" y="74204"/>
                  </a:lnTo>
                  <a:lnTo>
                    <a:pt x="205057" y="74271"/>
                  </a:lnTo>
                  <a:lnTo>
                    <a:pt x="205571" y="74324"/>
                  </a:lnTo>
                  <a:lnTo>
                    <a:pt x="206084" y="74378"/>
                  </a:lnTo>
                  <a:lnTo>
                    <a:pt x="206606" y="74424"/>
                  </a:lnTo>
                  <a:lnTo>
                    <a:pt x="207119" y="74471"/>
                  </a:lnTo>
                  <a:lnTo>
                    <a:pt x="207641" y="74511"/>
                  </a:lnTo>
                  <a:lnTo>
                    <a:pt x="208162" y="74545"/>
                  </a:lnTo>
                  <a:lnTo>
                    <a:pt x="208684" y="74571"/>
                  </a:lnTo>
                  <a:lnTo>
                    <a:pt x="209213" y="74598"/>
                  </a:lnTo>
                  <a:lnTo>
                    <a:pt x="209735" y="74618"/>
                  </a:lnTo>
                  <a:lnTo>
                    <a:pt x="210264" y="74631"/>
                  </a:lnTo>
                  <a:lnTo>
                    <a:pt x="210794" y="74638"/>
                  </a:lnTo>
                  <a:lnTo>
                    <a:pt x="211323" y="74645"/>
                  </a:lnTo>
                  <a:lnTo>
                    <a:pt x="212382" y="74645"/>
                  </a:lnTo>
                  <a:lnTo>
                    <a:pt x="212919" y="74631"/>
                  </a:lnTo>
                  <a:lnTo>
                    <a:pt x="213449" y="74625"/>
                  </a:lnTo>
                  <a:lnTo>
                    <a:pt x="213986" y="74605"/>
                  </a:lnTo>
                  <a:lnTo>
                    <a:pt x="214515" y="74585"/>
                  </a:lnTo>
                  <a:lnTo>
                    <a:pt x="215053" y="74558"/>
                  </a:lnTo>
                  <a:lnTo>
                    <a:pt x="215590" y="74525"/>
                  </a:lnTo>
                  <a:lnTo>
                    <a:pt x="216127" y="74491"/>
                  </a:lnTo>
                  <a:lnTo>
                    <a:pt x="216664" y="74451"/>
                  </a:lnTo>
                  <a:lnTo>
                    <a:pt x="217202" y="74411"/>
                  </a:lnTo>
                  <a:lnTo>
                    <a:pt x="217739" y="74364"/>
                  </a:lnTo>
                  <a:lnTo>
                    <a:pt x="218276" y="74311"/>
                  </a:lnTo>
                  <a:lnTo>
                    <a:pt x="218822" y="74258"/>
                  </a:lnTo>
                  <a:lnTo>
                    <a:pt x="219359" y="74197"/>
                  </a:lnTo>
                  <a:lnTo>
                    <a:pt x="219896" y="74131"/>
                  </a:lnTo>
                  <a:lnTo>
                    <a:pt x="220434" y="74064"/>
                  </a:lnTo>
                  <a:lnTo>
                    <a:pt x="220552" y="74124"/>
                  </a:lnTo>
                  <a:lnTo>
                    <a:pt x="220671" y="74171"/>
                  </a:lnTo>
                  <a:lnTo>
                    <a:pt x="220789" y="74204"/>
                  </a:lnTo>
                  <a:lnTo>
                    <a:pt x="220916" y="74231"/>
                  </a:lnTo>
                  <a:lnTo>
                    <a:pt x="221034" y="74244"/>
                  </a:lnTo>
                  <a:lnTo>
                    <a:pt x="221161" y="74251"/>
                  </a:lnTo>
                  <a:lnTo>
                    <a:pt x="221279" y="74244"/>
                  </a:lnTo>
                  <a:lnTo>
                    <a:pt x="221405" y="74231"/>
                  </a:lnTo>
                  <a:lnTo>
                    <a:pt x="221516" y="74204"/>
                  </a:lnTo>
                  <a:lnTo>
                    <a:pt x="221635" y="74171"/>
                  </a:lnTo>
                  <a:lnTo>
                    <a:pt x="221745" y="74131"/>
                  </a:lnTo>
                  <a:lnTo>
                    <a:pt x="221848" y="74077"/>
                  </a:lnTo>
                  <a:lnTo>
                    <a:pt x="221943" y="74024"/>
                  </a:lnTo>
                  <a:lnTo>
                    <a:pt x="222030" y="73957"/>
                  </a:lnTo>
                  <a:lnTo>
                    <a:pt x="222117" y="73884"/>
                  </a:lnTo>
                  <a:lnTo>
                    <a:pt x="222188" y="73804"/>
                  </a:lnTo>
                  <a:lnTo>
                    <a:pt x="222757" y="73710"/>
                  </a:lnTo>
                  <a:lnTo>
                    <a:pt x="223326" y="73617"/>
                  </a:lnTo>
                  <a:lnTo>
                    <a:pt x="223895" y="73517"/>
                  </a:lnTo>
                  <a:lnTo>
                    <a:pt x="224463" y="73410"/>
                  </a:lnTo>
                  <a:lnTo>
                    <a:pt x="225032" y="73303"/>
                  </a:lnTo>
                  <a:lnTo>
                    <a:pt x="225601" y="73190"/>
                  </a:lnTo>
                  <a:lnTo>
                    <a:pt x="226170" y="73070"/>
                  </a:lnTo>
                  <a:lnTo>
                    <a:pt x="226731" y="72949"/>
                  </a:lnTo>
                  <a:lnTo>
                    <a:pt x="227300" y="72823"/>
                  </a:lnTo>
                  <a:lnTo>
                    <a:pt x="227861" y="72689"/>
                  </a:lnTo>
                  <a:lnTo>
                    <a:pt x="228430" y="72556"/>
                  </a:lnTo>
                  <a:lnTo>
                    <a:pt x="228991" y="72415"/>
                  </a:lnTo>
                  <a:lnTo>
                    <a:pt x="229552" y="72269"/>
                  </a:lnTo>
                  <a:lnTo>
                    <a:pt x="230113" y="72122"/>
                  </a:lnTo>
                  <a:lnTo>
                    <a:pt x="230666" y="71968"/>
                  </a:lnTo>
                  <a:lnTo>
                    <a:pt x="231227" y="71808"/>
                  </a:lnTo>
                  <a:lnTo>
                    <a:pt x="231780" y="71648"/>
                  </a:lnTo>
                  <a:lnTo>
                    <a:pt x="232334" y="71481"/>
                  </a:lnTo>
                  <a:lnTo>
                    <a:pt x="232887" y="71314"/>
                  </a:lnTo>
                  <a:lnTo>
                    <a:pt x="233440" y="71141"/>
                  </a:lnTo>
                  <a:lnTo>
                    <a:pt x="233985" y="70960"/>
                  </a:lnTo>
                  <a:lnTo>
                    <a:pt x="234538" y="70774"/>
                  </a:lnTo>
                  <a:lnTo>
                    <a:pt x="235083" y="70587"/>
                  </a:lnTo>
                  <a:lnTo>
                    <a:pt x="235621" y="70400"/>
                  </a:lnTo>
                  <a:lnTo>
                    <a:pt x="236166" y="70200"/>
                  </a:lnTo>
                  <a:lnTo>
                    <a:pt x="236703" y="70006"/>
                  </a:lnTo>
                  <a:lnTo>
                    <a:pt x="237240" y="69799"/>
                  </a:lnTo>
                  <a:lnTo>
                    <a:pt x="237770" y="69592"/>
                  </a:lnTo>
                  <a:lnTo>
                    <a:pt x="238299" y="69379"/>
                  </a:lnTo>
                  <a:lnTo>
                    <a:pt x="238829" y="69165"/>
                  </a:lnTo>
                  <a:lnTo>
                    <a:pt x="239358" y="68945"/>
                  </a:lnTo>
                  <a:lnTo>
                    <a:pt x="239880" y="68725"/>
                  </a:lnTo>
                  <a:lnTo>
                    <a:pt x="240401" y="68498"/>
                  </a:lnTo>
                  <a:lnTo>
                    <a:pt x="240923" y="68264"/>
                  </a:lnTo>
                  <a:lnTo>
                    <a:pt x="241436" y="68031"/>
                  </a:lnTo>
                  <a:lnTo>
                    <a:pt x="241950" y="67790"/>
                  </a:lnTo>
                  <a:lnTo>
                    <a:pt x="242456" y="67550"/>
                  </a:lnTo>
                  <a:lnTo>
                    <a:pt x="242961" y="67303"/>
                  </a:lnTo>
                  <a:lnTo>
                    <a:pt x="243467" y="67056"/>
                  </a:lnTo>
                  <a:lnTo>
                    <a:pt x="243965" y="66796"/>
                  </a:lnTo>
                  <a:lnTo>
                    <a:pt x="244463" y="66542"/>
                  </a:lnTo>
                  <a:lnTo>
                    <a:pt x="244953" y="66282"/>
                  </a:lnTo>
                  <a:lnTo>
                    <a:pt x="245442" y="66015"/>
                  </a:lnTo>
                  <a:lnTo>
                    <a:pt x="245924" y="65748"/>
                  </a:lnTo>
                  <a:lnTo>
                    <a:pt x="246406" y="65474"/>
                  </a:lnTo>
                  <a:lnTo>
                    <a:pt x="246888" y="65201"/>
                  </a:lnTo>
                  <a:lnTo>
                    <a:pt x="247363" y="64920"/>
                  </a:lnTo>
                  <a:lnTo>
                    <a:pt x="247829" y="64633"/>
                  </a:lnTo>
                  <a:lnTo>
                    <a:pt x="248295" y="64346"/>
                  </a:lnTo>
                  <a:lnTo>
                    <a:pt x="248761" y="64059"/>
                  </a:lnTo>
                  <a:lnTo>
                    <a:pt x="249219" y="63766"/>
                  </a:lnTo>
                  <a:lnTo>
                    <a:pt x="249670" y="63465"/>
                  </a:lnTo>
                  <a:lnTo>
                    <a:pt x="250120" y="63165"/>
                  </a:lnTo>
                  <a:lnTo>
                    <a:pt x="250563" y="62865"/>
                  </a:lnTo>
                  <a:lnTo>
                    <a:pt x="251005" y="62558"/>
                  </a:lnTo>
                  <a:lnTo>
                    <a:pt x="251440" y="62244"/>
                  </a:lnTo>
                  <a:lnTo>
                    <a:pt x="251874" y="61930"/>
                  </a:lnTo>
                  <a:lnTo>
                    <a:pt x="252301" y="61610"/>
                  </a:lnTo>
                  <a:lnTo>
                    <a:pt x="252720" y="61290"/>
                  </a:lnTo>
                  <a:lnTo>
                    <a:pt x="253139" y="60969"/>
                  </a:lnTo>
                  <a:lnTo>
                    <a:pt x="253550" y="60635"/>
                  </a:lnTo>
                  <a:lnTo>
                    <a:pt x="253960" y="60308"/>
                  </a:lnTo>
                  <a:lnTo>
                    <a:pt x="254363" y="59975"/>
                  </a:lnTo>
                  <a:lnTo>
                    <a:pt x="254758" y="59634"/>
                  </a:lnTo>
                  <a:lnTo>
                    <a:pt x="254822" y="59594"/>
                  </a:lnTo>
                  <a:lnTo>
                    <a:pt x="254877" y="59548"/>
                  </a:lnTo>
                  <a:lnTo>
                    <a:pt x="254917" y="59501"/>
                  </a:lnTo>
                  <a:lnTo>
                    <a:pt x="254956" y="59447"/>
                  </a:lnTo>
                  <a:lnTo>
                    <a:pt x="255422" y="59034"/>
                  </a:lnTo>
                  <a:lnTo>
                    <a:pt x="255888" y="58620"/>
                  </a:lnTo>
                  <a:lnTo>
                    <a:pt x="256339" y="58199"/>
                  </a:lnTo>
                  <a:lnTo>
                    <a:pt x="256789" y="57772"/>
                  </a:lnTo>
                  <a:lnTo>
                    <a:pt x="257224" y="57345"/>
                  </a:lnTo>
                  <a:lnTo>
                    <a:pt x="257658" y="56911"/>
                  </a:lnTo>
                  <a:lnTo>
                    <a:pt x="258077" y="56471"/>
                  </a:lnTo>
                  <a:lnTo>
                    <a:pt x="258488" y="56030"/>
                  </a:lnTo>
                  <a:lnTo>
                    <a:pt x="258899" y="55583"/>
                  </a:lnTo>
                  <a:lnTo>
                    <a:pt x="259294" y="55129"/>
                  </a:lnTo>
                  <a:lnTo>
                    <a:pt x="259673" y="54675"/>
                  </a:lnTo>
                  <a:lnTo>
                    <a:pt x="260053" y="54215"/>
                  </a:lnTo>
                  <a:lnTo>
                    <a:pt x="260424" y="53748"/>
                  </a:lnTo>
                  <a:lnTo>
                    <a:pt x="260780" y="53281"/>
                  </a:lnTo>
                  <a:lnTo>
                    <a:pt x="261127" y="52807"/>
                  </a:lnTo>
                  <a:lnTo>
                    <a:pt x="261459" y="52326"/>
                  </a:lnTo>
                  <a:lnTo>
                    <a:pt x="262052" y="52486"/>
                  </a:lnTo>
                  <a:lnTo>
                    <a:pt x="262636" y="52640"/>
                  </a:lnTo>
                  <a:lnTo>
                    <a:pt x="263221" y="52780"/>
                  </a:lnTo>
                  <a:lnTo>
                    <a:pt x="263806" y="52907"/>
                  </a:lnTo>
                  <a:lnTo>
                    <a:pt x="264383" y="53027"/>
                  </a:lnTo>
                  <a:lnTo>
                    <a:pt x="264967" y="53134"/>
                  </a:lnTo>
                  <a:lnTo>
                    <a:pt x="265544" y="53234"/>
                  </a:lnTo>
                  <a:lnTo>
                    <a:pt x="266121" y="53321"/>
                  </a:lnTo>
                  <a:lnTo>
                    <a:pt x="266690" y="53394"/>
                  </a:lnTo>
                  <a:lnTo>
                    <a:pt x="267267" y="53454"/>
                  </a:lnTo>
                  <a:lnTo>
                    <a:pt x="267836" y="53507"/>
                  </a:lnTo>
                  <a:lnTo>
                    <a:pt x="268397" y="53554"/>
                  </a:lnTo>
                  <a:lnTo>
                    <a:pt x="268966" y="53581"/>
                  </a:lnTo>
                  <a:lnTo>
                    <a:pt x="269527" y="53601"/>
                  </a:lnTo>
                  <a:lnTo>
                    <a:pt x="270080" y="53614"/>
                  </a:lnTo>
                  <a:lnTo>
                    <a:pt x="270633" y="53608"/>
                  </a:lnTo>
                  <a:lnTo>
                    <a:pt x="271186" y="53601"/>
                  </a:lnTo>
                  <a:lnTo>
                    <a:pt x="271739" y="53574"/>
                  </a:lnTo>
                  <a:lnTo>
                    <a:pt x="272284" y="53541"/>
                  </a:lnTo>
                  <a:lnTo>
                    <a:pt x="272822" y="53494"/>
                  </a:lnTo>
                  <a:lnTo>
                    <a:pt x="273359" y="53441"/>
                  </a:lnTo>
                  <a:lnTo>
                    <a:pt x="273888" y="53374"/>
                  </a:lnTo>
                  <a:lnTo>
                    <a:pt x="274418" y="53294"/>
                  </a:lnTo>
                  <a:lnTo>
                    <a:pt x="274947" y="53207"/>
                  </a:lnTo>
                  <a:lnTo>
                    <a:pt x="275469" y="53107"/>
                  </a:lnTo>
                  <a:lnTo>
                    <a:pt x="275982" y="52994"/>
                  </a:lnTo>
                  <a:lnTo>
                    <a:pt x="276496" y="52873"/>
                  </a:lnTo>
                  <a:lnTo>
                    <a:pt x="277002" y="52740"/>
                  </a:lnTo>
                  <a:lnTo>
                    <a:pt x="277507" y="52600"/>
                  </a:lnTo>
                  <a:lnTo>
                    <a:pt x="278005" y="52446"/>
                  </a:lnTo>
                  <a:lnTo>
                    <a:pt x="278495" y="52279"/>
                  </a:lnTo>
                  <a:lnTo>
                    <a:pt x="278985" y="52106"/>
                  </a:lnTo>
                  <a:lnTo>
                    <a:pt x="279467" y="51919"/>
                  </a:lnTo>
                  <a:lnTo>
                    <a:pt x="279941" y="51719"/>
                  </a:lnTo>
                  <a:lnTo>
                    <a:pt x="280407" y="51512"/>
                  </a:lnTo>
                  <a:lnTo>
                    <a:pt x="280874" y="51292"/>
                  </a:lnTo>
                  <a:lnTo>
                    <a:pt x="281332" y="51065"/>
                  </a:lnTo>
                  <a:lnTo>
                    <a:pt x="281790" y="50824"/>
                  </a:lnTo>
                  <a:lnTo>
                    <a:pt x="282233" y="50571"/>
                  </a:lnTo>
                  <a:lnTo>
                    <a:pt x="282675" y="50310"/>
                  </a:lnTo>
                  <a:lnTo>
                    <a:pt x="283110" y="50037"/>
                  </a:lnTo>
                  <a:lnTo>
                    <a:pt x="283536" y="49750"/>
                  </a:lnTo>
                  <a:lnTo>
                    <a:pt x="283955" y="49456"/>
                  </a:lnTo>
                  <a:lnTo>
                    <a:pt x="284374" y="49149"/>
                  </a:lnTo>
                  <a:lnTo>
                    <a:pt x="284777" y="48829"/>
                  </a:lnTo>
                  <a:lnTo>
                    <a:pt x="285180" y="48502"/>
                  </a:lnTo>
                  <a:lnTo>
                    <a:pt x="285575" y="48161"/>
                  </a:lnTo>
                  <a:lnTo>
                    <a:pt x="285954" y="47814"/>
                  </a:lnTo>
                  <a:lnTo>
                    <a:pt x="286334" y="47454"/>
                  </a:lnTo>
                  <a:lnTo>
                    <a:pt x="286705" y="47080"/>
                  </a:lnTo>
                  <a:lnTo>
                    <a:pt x="287068" y="46700"/>
                  </a:lnTo>
                  <a:lnTo>
                    <a:pt x="287424" y="46306"/>
                  </a:lnTo>
                  <a:lnTo>
                    <a:pt x="287772" y="45906"/>
                  </a:lnTo>
                  <a:lnTo>
                    <a:pt x="288112" y="45485"/>
                  </a:lnTo>
                  <a:lnTo>
                    <a:pt x="288443" y="45065"/>
                  </a:lnTo>
                  <a:lnTo>
                    <a:pt x="288767" y="44624"/>
                  </a:lnTo>
                  <a:lnTo>
                    <a:pt x="289076" y="44177"/>
                  </a:lnTo>
                  <a:lnTo>
                    <a:pt x="289384" y="43716"/>
                  </a:lnTo>
                  <a:lnTo>
                    <a:pt x="289676" y="43249"/>
                  </a:lnTo>
                  <a:lnTo>
                    <a:pt x="289968" y="42769"/>
                  </a:lnTo>
                  <a:lnTo>
                    <a:pt x="290245" y="42275"/>
                  </a:lnTo>
                  <a:lnTo>
                    <a:pt x="290514" y="41774"/>
                  </a:lnTo>
                  <a:lnTo>
                    <a:pt x="290774" y="41260"/>
                  </a:lnTo>
                  <a:lnTo>
                    <a:pt x="291027" y="40740"/>
                  </a:lnTo>
                  <a:lnTo>
                    <a:pt x="291067" y="40633"/>
                  </a:lnTo>
                  <a:lnTo>
                    <a:pt x="291098" y="40539"/>
                  </a:lnTo>
                  <a:lnTo>
                    <a:pt x="291114" y="40439"/>
                  </a:lnTo>
                  <a:lnTo>
                    <a:pt x="291122" y="40346"/>
                  </a:lnTo>
                  <a:lnTo>
                    <a:pt x="291122" y="40259"/>
                  </a:lnTo>
                  <a:lnTo>
                    <a:pt x="291106" y="40172"/>
                  </a:lnTo>
                  <a:lnTo>
                    <a:pt x="291090" y="40092"/>
                  </a:lnTo>
                  <a:lnTo>
                    <a:pt x="291067" y="40012"/>
                  </a:lnTo>
                  <a:lnTo>
                    <a:pt x="291130" y="39952"/>
                  </a:lnTo>
                  <a:lnTo>
                    <a:pt x="291185" y="39885"/>
                  </a:lnTo>
                  <a:lnTo>
                    <a:pt x="291233" y="39819"/>
                  </a:lnTo>
                  <a:lnTo>
                    <a:pt x="291280" y="39745"/>
                  </a:lnTo>
                  <a:lnTo>
                    <a:pt x="291320" y="39672"/>
                  </a:lnTo>
                  <a:lnTo>
                    <a:pt x="291351" y="39592"/>
                  </a:lnTo>
                  <a:lnTo>
                    <a:pt x="291383" y="39512"/>
                  </a:lnTo>
                  <a:lnTo>
                    <a:pt x="291407" y="39432"/>
                  </a:lnTo>
                  <a:lnTo>
                    <a:pt x="291422" y="39351"/>
                  </a:lnTo>
                  <a:lnTo>
                    <a:pt x="291438" y="39265"/>
                  </a:lnTo>
                  <a:lnTo>
                    <a:pt x="291446" y="39185"/>
                  </a:lnTo>
                  <a:lnTo>
                    <a:pt x="291446" y="39098"/>
                  </a:lnTo>
                  <a:lnTo>
                    <a:pt x="291438" y="39018"/>
                  </a:lnTo>
                  <a:lnTo>
                    <a:pt x="291422" y="38944"/>
                  </a:lnTo>
                  <a:lnTo>
                    <a:pt x="291407" y="38871"/>
                  </a:lnTo>
                  <a:lnTo>
                    <a:pt x="291383" y="38797"/>
                  </a:lnTo>
                  <a:lnTo>
                    <a:pt x="291288" y="38611"/>
                  </a:lnTo>
                  <a:lnTo>
                    <a:pt x="291193" y="38444"/>
                  </a:lnTo>
                  <a:lnTo>
                    <a:pt x="291083" y="38284"/>
                  </a:lnTo>
                  <a:lnTo>
                    <a:pt x="290964" y="38143"/>
                  </a:lnTo>
                  <a:lnTo>
                    <a:pt x="290838" y="38017"/>
                  </a:lnTo>
                  <a:lnTo>
                    <a:pt x="290703" y="37903"/>
                  </a:lnTo>
                  <a:lnTo>
                    <a:pt x="290561" y="37803"/>
                  </a:lnTo>
                  <a:lnTo>
                    <a:pt x="290411" y="37710"/>
                  </a:lnTo>
                  <a:lnTo>
                    <a:pt x="290253" y="37630"/>
                  </a:lnTo>
                  <a:lnTo>
                    <a:pt x="290087" y="37563"/>
                  </a:lnTo>
                  <a:lnTo>
                    <a:pt x="289921" y="37503"/>
                  </a:lnTo>
                  <a:lnTo>
                    <a:pt x="289747" y="37449"/>
                  </a:lnTo>
                  <a:lnTo>
                    <a:pt x="289565" y="37403"/>
                  </a:lnTo>
                  <a:lnTo>
                    <a:pt x="289376" y="37369"/>
                  </a:lnTo>
                  <a:lnTo>
                    <a:pt x="289186" y="37343"/>
                  </a:lnTo>
                  <a:lnTo>
                    <a:pt x="288989" y="37316"/>
                  </a:lnTo>
                  <a:lnTo>
                    <a:pt x="288791" y="37302"/>
                  </a:lnTo>
                  <a:lnTo>
                    <a:pt x="288586" y="37289"/>
                  </a:lnTo>
                  <a:lnTo>
                    <a:pt x="288380" y="37282"/>
                  </a:lnTo>
                  <a:lnTo>
                    <a:pt x="287756" y="37282"/>
                  </a:lnTo>
                  <a:lnTo>
                    <a:pt x="287337" y="37289"/>
                  </a:lnTo>
                  <a:lnTo>
                    <a:pt x="286910" y="37302"/>
                  </a:lnTo>
                  <a:lnTo>
                    <a:pt x="286492" y="37316"/>
                  </a:lnTo>
                  <a:lnTo>
                    <a:pt x="286073" y="37316"/>
                  </a:lnTo>
                  <a:lnTo>
                    <a:pt x="285867" y="37309"/>
                  </a:lnTo>
                  <a:lnTo>
                    <a:pt x="285670" y="37302"/>
                  </a:lnTo>
                  <a:lnTo>
                    <a:pt x="284919" y="37256"/>
                  </a:lnTo>
                  <a:lnTo>
                    <a:pt x="284176" y="37196"/>
                  </a:lnTo>
                  <a:lnTo>
                    <a:pt x="283434" y="37122"/>
                  </a:lnTo>
                  <a:lnTo>
                    <a:pt x="282699" y="37029"/>
                  </a:lnTo>
                  <a:lnTo>
                    <a:pt x="281972" y="36929"/>
                  </a:lnTo>
                  <a:lnTo>
                    <a:pt x="281253" y="36815"/>
                  </a:lnTo>
                  <a:lnTo>
                    <a:pt x="280534" y="36695"/>
                  </a:lnTo>
                  <a:lnTo>
                    <a:pt x="279823" y="36555"/>
                  </a:lnTo>
                  <a:lnTo>
                    <a:pt x="279111" y="36408"/>
                  </a:lnTo>
                  <a:lnTo>
                    <a:pt x="278400" y="36248"/>
                  </a:lnTo>
                  <a:lnTo>
                    <a:pt x="277697" y="36081"/>
                  </a:lnTo>
                  <a:lnTo>
                    <a:pt x="276994" y="35901"/>
                  </a:lnTo>
                  <a:lnTo>
                    <a:pt x="276291" y="35714"/>
                  </a:lnTo>
                  <a:lnTo>
                    <a:pt x="275587" y="35514"/>
                  </a:lnTo>
                  <a:lnTo>
                    <a:pt x="274884" y="35307"/>
                  </a:lnTo>
                  <a:lnTo>
                    <a:pt x="274189" y="35093"/>
                  </a:lnTo>
                  <a:lnTo>
                    <a:pt x="274133" y="35047"/>
                  </a:lnTo>
                  <a:lnTo>
                    <a:pt x="274086" y="35000"/>
                  </a:lnTo>
                  <a:lnTo>
                    <a:pt x="274023" y="34953"/>
                  </a:lnTo>
                  <a:lnTo>
                    <a:pt x="273967" y="34913"/>
                  </a:lnTo>
                  <a:lnTo>
                    <a:pt x="273841" y="34840"/>
                  </a:lnTo>
                  <a:lnTo>
                    <a:pt x="273699" y="34786"/>
                  </a:lnTo>
                  <a:lnTo>
                    <a:pt x="273557" y="34740"/>
                  </a:lnTo>
                  <a:lnTo>
                    <a:pt x="273406" y="34706"/>
                  </a:lnTo>
                  <a:lnTo>
                    <a:pt x="273248" y="34686"/>
                  </a:lnTo>
                  <a:lnTo>
                    <a:pt x="273090" y="34680"/>
                  </a:lnTo>
                  <a:lnTo>
                    <a:pt x="272924" y="34686"/>
                  </a:lnTo>
                  <a:lnTo>
                    <a:pt x="272766" y="34713"/>
                  </a:lnTo>
                  <a:lnTo>
                    <a:pt x="272608" y="34753"/>
                  </a:lnTo>
                  <a:lnTo>
                    <a:pt x="272529" y="34780"/>
                  </a:lnTo>
                  <a:lnTo>
                    <a:pt x="272450" y="34806"/>
                  </a:lnTo>
                  <a:lnTo>
                    <a:pt x="272379" y="34840"/>
                  </a:lnTo>
                  <a:lnTo>
                    <a:pt x="272300" y="34880"/>
                  </a:lnTo>
                  <a:lnTo>
                    <a:pt x="272229" y="34920"/>
                  </a:lnTo>
                  <a:lnTo>
                    <a:pt x="272158" y="34966"/>
                  </a:lnTo>
                  <a:lnTo>
                    <a:pt x="272095" y="35013"/>
                  </a:lnTo>
                  <a:lnTo>
                    <a:pt x="272032" y="35067"/>
                  </a:lnTo>
                  <a:lnTo>
                    <a:pt x="271968" y="35127"/>
                  </a:lnTo>
                  <a:lnTo>
                    <a:pt x="271905" y="35187"/>
                  </a:lnTo>
                  <a:lnTo>
                    <a:pt x="271502" y="35627"/>
                  </a:lnTo>
                  <a:lnTo>
                    <a:pt x="271099" y="36054"/>
                  </a:lnTo>
                  <a:lnTo>
                    <a:pt x="270696" y="36468"/>
                  </a:lnTo>
                  <a:lnTo>
                    <a:pt x="270285" y="36869"/>
                  </a:lnTo>
                  <a:lnTo>
                    <a:pt x="270080" y="37062"/>
                  </a:lnTo>
                  <a:lnTo>
                    <a:pt x="269867" y="37256"/>
                  </a:lnTo>
                  <a:lnTo>
                    <a:pt x="269653" y="37443"/>
                  </a:lnTo>
                  <a:lnTo>
                    <a:pt x="269440" y="37623"/>
                  </a:lnTo>
                  <a:lnTo>
                    <a:pt x="269219" y="37796"/>
                  </a:lnTo>
                  <a:lnTo>
                    <a:pt x="268997" y="37970"/>
                  </a:lnTo>
                  <a:lnTo>
                    <a:pt x="268768" y="38130"/>
                  </a:lnTo>
                  <a:lnTo>
                    <a:pt x="268531" y="38290"/>
                  </a:lnTo>
                  <a:lnTo>
                    <a:pt x="268294" y="38437"/>
                  </a:lnTo>
                  <a:lnTo>
                    <a:pt x="268049" y="38584"/>
                  </a:lnTo>
                  <a:lnTo>
                    <a:pt x="267804" y="38724"/>
                  </a:lnTo>
                  <a:lnTo>
                    <a:pt x="267543" y="38851"/>
                  </a:lnTo>
                  <a:lnTo>
                    <a:pt x="267283" y="38978"/>
                  </a:lnTo>
                  <a:lnTo>
                    <a:pt x="267014" y="39091"/>
                  </a:lnTo>
                  <a:lnTo>
                    <a:pt x="266745" y="39198"/>
                  </a:lnTo>
                  <a:lnTo>
                    <a:pt x="266461" y="39298"/>
                  </a:lnTo>
                  <a:lnTo>
                    <a:pt x="266169" y="39385"/>
                  </a:lnTo>
                  <a:lnTo>
                    <a:pt x="265876" y="39465"/>
                  </a:lnTo>
                  <a:lnTo>
                    <a:pt x="265568" y="39538"/>
                  </a:lnTo>
                  <a:lnTo>
                    <a:pt x="265252" y="39598"/>
                  </a:lnTo>
                  <a:lnTo>
                    <a:pt x="264928" y="39652"/>
                  </a:lnTo>
                  <a:lnTo>
                    <a:pt x="264596" y="39699"/>
                  </a:lnTo>
                  <a:lnTo>
                    <a:pt x="264248" y="39725"/>
                  </a:lnTo>
                  <a:lnTo>
                    <a:pt x="263893" y="39752"/>
                  </a:lnTo>
                  <a:lnTo>
                    <a:pt x="263774" y="39752"/>
                  </a:lnTo>
                  <a:lnTo>
                    <a:pt x="263648" y="39745"/>
                  </a:lnTo>
                  <a:lnTo>
                    <a:pt x="263521" y="39739"/>
                  </a:lnTo>
                  <a:lnTo>
                    <a:pt x="263403" y="39725"/>
                  </a:lnTo>
                  <a:lnTo>
                    <a:pt x="263284" y="39705"/>
                  </a:lnTo>
                  <a:lnTo>
                    <a:pt x="263166" y="39685"/>
                  </a:lnTo>
                  <a:lnTo>
                    <a:pt x="263047" y="39658"/>
                  </a:lnTo>
                  <a:lnTo>
                    <a:pt x="262929" y="39625"/>
                  </a:lnTo>
                  <a:lnTo>
                    <a:pt x="262818" y="39592"/>
                  </a:lnTo>
                  <a:lnTo>
                    <a:pt x="262708" y="39552"/>
                  </a:lnTo>
                  <a:lnTo>
                    <a:pt x="262597" y="39505"/>
                  </a:lnTo>
                  <a:lnTo>
                    <a:pt x="262486" y="39458"/>
                  </a:lnTo>
                  <a:lnTo>
                    <a:pt x="262273" y="39351"/>
                  </a:lnTo>
                  <a:lnTo>
                    <a:pt x="262068" y="39231"/>
                  </a:lnTo>
                  <a:lnTo>
                    <a:pt x="261870" y="39098"/>
                  </a:lnTo>
                  <a:lnTo>
                    <a:pt x="261688" y="38951"/>
                  </a:lnTo>
                  <a:lnTo>
                    <a:pt x="261514" y="38797"/>
                  </a:lnTo>
                  <a:lnTo>
                    <a:pt x="261349" y="38631"/>
                  </a:lnTo>
                  <a:lnTo>
                    <a:pt x="261198" y="38450"/>
                  </a:lnTo>
                  <a:lnTo>
                    <a:pt x="261056" y="38270"/>
                  </a:lnTo>
                  <a:lnTo>
                    <a:pt x="260922" y="38077"/>
                  </a:lnTo>
                  <a:lnTo>
                    <a:pt x="260811" y="37883"/>
                  </a:lnTo>
                  <a:lnTo>
                    <a:pt x="260708" y="37683"/>
                  </a:lnTo>
                  <a:lnTo>
                    <a:pt x="260622" y="37476"/>
                  </a:lnTo>
                  <a:lnTo>
                    <a:pt x="260550" y="37269"/>
                  </a:lnTo>
                  <a:lnTo>
                    <a:pt x="260487" y="37056"/>
                  </a:lnTo>
                  <a:lnTo>
                    <a:pt x="260448" y="36842"/>
                  </a:lnTo>
                  <a:lnTo>
                    <a:pt x="260424" y="36635"/>
                  </a:lnTo>
                  <a:lnTo>
                    <a:pt x="260416" y="36421"/>
                  </a:lnTo>
                  <a:lnTo>
                    <a:pt x="260432" y="36215"/>
                  </a:lnTo>
                  <a:lnTo>
                    <a:pt x="260440" y="36108"/>
                  </a:lnTo>
                  <a:lnTo>
                    <a:pt x="260456" y="36008"/>
                  </a:lnTo>
                  <a:lnTo>
                    <a:pt x="260479" y="35908"/>
                  </a:lnTo>
                  <a:lnTo>
                    <a:pt x="260511" y="35807"/>
                  </a:lnTo>
                  <a:lnTo>
                    <a:pt x="260543" y="35707"/>
                  </a:lnTo>
                  <a:lnTo>
                    <a:pt x="260574" y="35614"/>
                  </a:lnTo>
                  <a:lnTo>
                    <a:pt x="260622" y="35514"/>
                  </a:lnTo>
                  <a:lnTo>
                    <a:pt x="260669" y="35420"/>
                  </a:lnTo>
                  <a:lnTo>
                    <a:pt x="260716" y="35327"/>
                  </a:lnTo>
                  <a:lnTo>
                    <a:pt x="260780" y="35240"/>
                  </a:lnTo>
                  <a:lnTo>
                    <a:pt x="260843" y="35147"/>
                  </a:lnTo>
                  <a:lnTo>
                    <a:pt x="260906" y="35060"/>
                  </a:lnTo>
                  <a:lnTo>
                    <a:pt x="260985" y="34980"/>
                  </a:lnTo>
                  <a:lnTo>
                    <a:pt x="261064" y="34893"/>
                  </a:lnTo>
                  <a:lnTo>
                    <a:pt x="261151" y="34820"/>
                  </a:lnTo>
                  <a:lnTo>
                    <a:pt x="261238" y="34740"/>
                  </a:lnTo>
                  <a:lnTo>
                    <a:pt x="261475" y="34559"/>
                  </a:lnTo>
                  <a:lnTo>
                    <a:pt x="261720" y="34393"/>
                  </a:lnTo>
                  <a:lnTo>
                    <a:pt x="261965" y="34232"/>
                  </a:lnTo>
                  <a:lnTo>
                    <a:pt x="262226" y="34079"/>
                  </a:lnTo>
                  <a:lnTo>
                    <a:pt x="262494" y="33932"/>
                  </a:lnTo>
                  <a:lnTo>
                    <a:pt x="262763" y="33799"/>
                  </a:lnTo>
                  <a:lnTo>
                    <a:pt x="263039" y="33658"/>
                  </a:lnTo>
                  <a:lnTo>
                    <a:pt x="263324" y="33532"/>
                  </a:lnTo>
                  <a:lnTo>
                    <a:pt x="263600" y="33405"/>
                  </a:lnTo>
                  <a:lnTo>
                    <a:pt x="263893" y="33285"/>
                  </a:lnTo>
                  <a:lnTo>
                    <a:pt x="264462" y="33051"/>
                  </a:lnTo>
                  <a:lnTo>
                    <a:pt x="265039" y="32817"/>
                  </a:lnTo>
                  <a:lnTo>
                    <a:pt x="265600" y="32590"/>
                  </a:lnTo>
                  <a:lnTo>
                    <a:pt x="265687" y="32550"/>
                  </a:lnTo>
                  <a:lnTo>
                    <a:pt x="265766" y="32504"/>
                  </a:lnTo>
                  <a:lnTo>
                    <a:pt x="265845" y="32450"/>
                  </a:lnTo>
                  <a:lnTo>
                    <a:pt x="265916" y="32390"/>
                  </a:lnTo>
                  <a:lnTo>
                    <a:pt x="265979" y="32330"/>
                  </a:lnTo>
                  <a:lnTo>
                    <a:pt x="266042" y="32263"/>
                  </a:lnTo>
                  <a:lnTo>
                    <a:pt x="266097" y="32197"/>
                  </a:lnTo>
                  <a:lnTo>
                    <a:pt x="266145" y="32123"/>
                  </a:lnTo>
                  <a:lnTo>
                    <a:pt x="266184" y="32050"/>
                  </a:lnTo>
                  <a:lnTo>
                    <a:pt x="266224" y="31970"/>
                  </a:lnTo>
                  <a:lnTo>
                    <a:pt x="266255" y="31890"/>
                  </a:lnTo>
                  <a:lnTo>
                    <a:pt x="266287" y="31810"/>
                  </a:lnTo>
                  <a:lnTo>
                    <a:pt x="266311" y="31730"/>
                  </a:lnTo>
                  <a:lnTo>
                    <a:pt x="266327" y="31643"/>
                  </a:lnTo>
                  <a:lnTo>
                    <a:pt x="266334" y="31556"/>
                  </a:lnTo>
                  <a:lnTo>
                    <a:pt x="266334" y="31476"/>
                  </a:lnTo>
                  <a:lnTo>
                    <a:pt x="266334" y="31389"/>
                  </a:lnTo>
                  <a:lnTo>
                    <a:pt x="266327" y="31302"/>
                  </a:lnTo>
                  <a:lnTo>
                    <a:pt x="266319" y="31222"/>
                  </a:lnTo>
                  <a:lnTo>
                    <a:pt x="266295" y="31136"/>
                  </a:lnTo>
                  <a:lnTo>
                    <a:pt x="266271" y="31055"/>
                  </a:lnTo>
                  <a:lnTo>
                    <a:pt x="266240" y="30982"/>
                  </a:lnTo>
                  <a:lnTo>
                    <a:pt x="266208" y="30902"/>
                  </a:lnTo>
                  <a:lnTo>
                    <a:pt x="266161" y="30828"/>
                  </a:lnTo>
                  <a:lnTo>
                    <a:pt x="266113" y="30762"/>
                  </a:lnTo>
                  <a:lnTo>
                    <a:pt x="266058" y="30695"/>
                  </a:lnTo>
                  <a:lnTo>
                    <a:pt x="265995" y="30628"/>
                  </a:lnTo>
                  <a:lnTo>
                    <a:pt x="265931" y="30568"/>
                  </a:lnTo>
                  <a:lnTo>
                    <a:pt x="265860" y="30515"/>
                  </a:lnTo>
                  <a:lnTo>
                    <a:pt x="265781" y="30468"/>
                  </a:lnTo>
                  <a:lnTo>
                    <a:pt x="265694" y="30421"/>
                  </a:lnTo>
                  <a:lnTo>
                    <a:pt x="265600" y="30388"/>
                  </a:lnTo>
                  <a:lnTo>
                    <a:pt x="264162" y="29847"/>
                  </a:lnTo>
                  <a:lnTo>
                    <a:pt x="262723" y="29300"/>
                  </a:lnTo>
                  <a:lnTo>
                    <a:pt x="261301" y="28746"/>
                  </a:lnTo>
                  <a:lnTo>
                    <a:pt x="259871" y="28186"/>
                  </a:lnTo>
                  <a:lnTo>
                    <a:pt x="257018" y="27071"/>
                  </a:lnTo>
                  <a:lnTo>
                    <a:pt x="255596" y="26517"/>
                  </a:lnTo>
                  <a:lnTo>
                    <a:pt x="254158" y="25976"/>
                  </a:lnTo>
                  <a:lnTo>
                    <a:pt x="254213" y="25916"/>
                  </a:lnTo>
                  <a:lnTo>
                    <a:pt x="254261" y="25856"/>
                  </a:lnTo>
                  <a:lnTo>
                    <a:pt x="254308" y="25789"/>
                  </a:lnTo>
                  <a:lnTo>
                    <a:pt x="254340" y="25729"/>
                  </a:lnTo>
                  <a:lnTo>
                    <a:pt x="254363" y="25663"/>
                  </a:lnTo>
                  <a:lnTo>
                    <a:pt x="254379" y="25603"/>
                  </a:lnTo>
                  <a:lnTo>
                    <a:pt x="254395" y="25536"/>
                  </a:lnTo>
                  <a:lnTo>
                    <a:pt x="254395" y="25469"/>
                  </a:lnTo>
                  <a:lnTo>
                    <a:pt x="254395" y="25409"/>
                  </a:lnTo>
                  <a:lnTo>
                    <a:pt x="254387" y="25342"/>
                  </a:lnTo>
                  <a:lnTo>
                    <a:pt x="254371" y="25282"/>
                  </a:lnTo>
                  <a:lnTo>
                    <a:pt x="254356" y="25222"/>
                  </a:lnTo>
                  <a:lnTo>
                    <a:pt x="254332" y="25162"/>
                  </a:lnTo>
                  <a:lnTo>
                    <a:pt x="254300" y="25102"/>
                  </a:lnTo>
                  <a:lnTo>
                    <a:pt x="254261" y="25049"/>
                  </a:lnTo>
                  <a:lnTo>
                    <a:pt x="254221" y="24995"/>
                  </a:lnTo>
                  <a:lnTo>
                    <a:pt x="254174" y="24949"/>
                  </a:lnTo>
                  <a:lnTo>
                    <a:pt x="254126" y="24902"/>
                  </a:lnTo>
                  <a:lnTo>
                    <a:pt x="254071" y="24862"/>
                  </a:lnTo>
                  <a:lnTo>
                    <a:pt x="254008" y="24822"/>
                  </a:lnTo>
                  <a:lnTo>
                    <a:pt x="253945" y="24788"/>
                  </a:lnTo>
                  <a:lnTo>
                    <a:pt x="253881" y="24755"/>
                  </a:lnTo>
                  <a:lnTo>
                    <a:pt x="253810" y="24735"/>
                  </a:lnTo>
                  <a:lnTo>
                    <a:pt x="253739" y="24715"/>
                  </a:lnTo>
                  <a:lnTo>
                    <a:pt x="253660" y="24695"/>
                  </a:lnTo>
                  <a:lnTo>
                    <a:pt x="253581" y="24688"/>
                  </a:lnTo>
                  <a:lnTo>
                    <a:pt x="253415" y="24688"/>
                  </a:lnTo>
                  <a:lnTo>
                    <a:pt x="253328" y="24702"/>
                  </a:lnTo>
                  <a:lnTo>
                    <a:pt x="253233" y="24722"/>
                  </a:lnTo>
                  <a:lnTo>
                    <a:pt x="253147" y="24742"/>
                  </a:lnTo>
                  <a:lnTo>
                    <a:pt x="253052" y="24775"/>
                  </a:lnTo>
                  <a:lnTo>
                    <a:pt x="252609" y="24955"/>
                  </a:lnTo>
                  <a:lnTo>
                    <a:pt x="252175" y="25135"/>
                  </a:lnTo>
                  <a:lnTo>
                    <a:pt x="251756" y="25329"/>
                  </a:lnTo>
                  <a:lnTo>
                    <a:pt x="251353" y="25522"/>
                  </a:lnTo>
                  <a:lnTo>
                    <a:pt x="250958" y="25723"/>
                  </a:lnTo>
                  <a:lnTo>
                    <a:pt x="250586" y="25930"/>
                  </a:lnTo>
                  <a:lnTo>
                    <a:pt x="250215" y="26137"/>
                  </a:lnTo>
                  <a:lnTo>
                    <a:pt x="249867" y="26350"/>
                  </a:lnTo>
                  <a:lnTo>
                    <a:pt x="249528" y="26570"/>
                  </a:lnTo>
                  <a:lnTo>
                    <a:pt x="249196" y="26797"/>
                  </a:lnTo>
                  <a:lnTo>
                    <a:pt x="248880" y="27031"/>
                  </a:lnTo>
                  <a:lnTo>
                    <a:pt x="248579" y="27264"/>
                  </a:lnTo>
                  <a:lnTo>
                    <a:pt x="248295" y="27505"/>
                  </a:lnTo>
                  <a:lnTo>
                    <a:pt x="248010" y="27745"/>
                  </a:lnTo>
                  <a:lnTo>
                    <a:pt x="247750" y="27992"/>
                  </a:lnTo>
                  <a:lnTo>
                    <a:pt x="247497" y="28246"/>
                  </a:lnTo>
                  <a:lnTo>
                    <a:pt x="247252" y="28499"/>
                  </a:lnTo>
                  <a:lnTo>
                    <a:pt x="247023" y="28759"/>
                  </a:lnTo>
                  <a:lnTo>
                    <a:pt x="246809" y="29026"/>
                  </a:lnTo>
                  <a:lnTo>
                    <a:pt x="246596" y="29293"/>
                  </a:lnTo>
                  <a:lnTo>
                    <a:pt x="246406" y="29560"/>
                  </a:lnTo>
                  <a:lnTo>
                    <a:pt x="246225" y="29834"/>
                  </a:lnTo>
                  <a:lnTo>
                    <a:pt x="246051" y="30108"/>
                  </a:lnTo>
                  <a:lnTo>
                    <a:pt x="245885" y="30388"/>
                  </a:lnTo>
                  <a:lnTo>
                    <a:pt x="245735" y="30675"/>
                  </a:lnTo>
                  <a:lnTo>
                    <a:pt x="245600" y="30955"/>
                  </a:lnTo>
                  <a:lnTo>
                    <a:pt x="245466" y="31249"/>
                  </a:lnTo>
                  <a:lnTo>
                    <a:pt x="245348" y="31536"/>
                  </a:lnTo>
                  <a:lnTo>
                    <a:pt x="245245" y="31830"/>
                  </a:lnTo>
                  <a:lnTo>
                    <a:pt x="245142" y="32123"/>
                  </a:lnTo>
                  <a:lnTo>
                    <a:pt x="245055" y="32424"/>
                  </a:lnTo>
                  <a:lnTo>
                    <a:pt x="244984" y="32724"/>
                  </a:lnTo>
                  <a:lnTo>
                    <a:pt x="244913" y="33024"/>
                  </a:lnTo>
                  <a:lnTo>
                    <a:pt x="244858" y="33331"/>
                  </a:lnTo>
                  <a:lnTo>
                    <a:pt x="244810" y="33632"/>
                  </a:lnTo>
                  <a:lnTo>
                    <a:pt x="244779" y="33939"/>
                  </a:lnTo>
                  <a:lnTo>
                    <a:pt x="244747" y="34246"/>
                  </a:lnTo>
                  <a:lnTo>
                    <a:pt x="244731" y="34559"/>
                  </a:lnTo>
                  <a:lnTo>
                    <a:pt x="244723" y="34866"/>
                  </a:lnTo>
                  <a:lnTo>
                    <a:pt x="244723" y="35180"/>
                  </a:lnTo>
                  <a:lnTo>
                    <a:pt x="244731" y="35494"/>
                  </a:lnTo>
                  <a:lnTo>
                    <a:pt x="244755" y="35807"/>
                  </a:lnTo>
                  <a:lnTo>
                    <a:pt x="244779" y="36121"/>
                  </a:lnTo>
                  <a:lnTo>
                    <a:pt x="244818" y="36435"/>
                  </a:lnTo>
                  <a:lnTo>
                    <a:pt x="244866" y="36749"/>
                  </a:lnTo>
                  <a:lnTo>
                    <a:pt x="244913" y="37062"/>
                  </a:lnTo>
                  <a:lnTo>
                    <a:pt x="244976" y="37383"/>
                  </a:lnTo>
                  <a:lnTo>
                    <a:pt x="245047" y="37696"/>
                  </a:lnTo>
                  <a:lnTo>
                    <a:pt x="245126" y="38010"/>
                  </a:lnTo>
                  <a:lnTo>
                    <a:pt x="245213" y="38324"/>
                  </a:lnTo>
                  <a:lnTo>
                    <a:pt x="245316" y="38644"/>
                  </a:lnTo>
                  <a:lnTo>
                    <a:pt x="245419" y="38958"/>
                  </a:lnTo>
                  <a:lnTo>
                    <a:pt x="245529" y="39271"/>
                  </a:lnTo>
                  <a:lnTo>
                    <a:pt x="245648" y="39585"/>
                  </a:lnTo>
                  <a:lnTo>
                    <a:pt x="245774" y="39892"/>
                  </a:lnTo>
                  <a:lnTo>
                    <a:pt x="245909" y="40206"/>
                  </a:lnTo>
                  <a:lnTo>
                    <a:pt x="246051" y="40519"/>
                  </a:lnTo>
                  <a:lnTo>
                    <a:pt x="246193" y="40826"/>
                  </a:lnTo>
                  <a:lnTo>
                    <a:pt x="246351" y="41133"/>
                  </a:lnTo>
                  <a:lnTo>
                    <a:pt x="246517" y="41440"/>
                  </a:lnTo>
                  <a:lnTo>
                    <a:pt x="246683" y="41741"/>
                  </a:lnTo>
                  <a:lnTo>
                    <a:pt x="246865" y="42048"/>
                  </a:lnTo>
                  <a:lnTo>
                    <a:pt x="247046" y="42348"/>
                  </a:lnTo>
                  <a:lnTo>
                    <a:pt x="247236" y="42649"/>
                  </a:lnTo>
                  <a:lnTo>
                    <a:pt x="247086" y="42962"/>
                  </a:lnTo>
                  <a:lnTo>
                    <a:pt x="246928" y="43276"/>
                  </a:lnTo>
                  <a:lnTo>
                    <a:pt x="246762" y="43590"/>
                  </a:lnTo>
                  <a:lnTo>
                    <a:pt x="246596" y="43897"/>
                  </a:lnTo>
                  <a:lnTo>
                    <a:pt x="246422" y="44204"/>
                  </a:lnTo>
                  <a:lnTo>
                    <a:pt x="246248" y="44504"/>
                  </a:lnTo>
                  <a:lnTo>
                    <a:pt x="246067" y="44804"/>
                  </a:lnTo>
                  <a:lnTo>
                    <a:pt x="245877" y="45105"/>
                  </a:lnTo>
                  <a:lnTo>
                    <a:pt x="245687" y="45398"/>
                  </a:lnTo>
                  <a:lnTo>
                    <a:pt x="245490" y="45685"/>
                  </a:lnTo>
                  <a:lnTo>
                    <a:pt x="245292" y="45972"/>
                  </a:lnTo>
                  <a:lnTo>
                    <a:pt x="245079" y="46259"/>
                  </a:lnTo>
                  <a:lnTo>
                    <a:pt x="244873" y="46540"/>
                  </a:lnTo>
                  <a:lnTo>
                    <a:pt x="244652" y="46820"/>
                  </a:lnTo>
                  <a:lnTo>
                    <a:pt x="244431" y="47094"/>
                  </a:lnTo>
                  <a:lnTo>
                    <a:pt x="244210" y="47367"/>
                  </a:lnTo>
                  <a:lnTo>
                    <a:pt x="243981" y="47634"/>
                  </a:lnTo>
                  <a:lnTo>
                    <a:pt x="243744" y="47901"/>
                  </a:lnTo>
                  <a:lnTo>
                    <a:pt x="243507" y="48168"/>
                  </a:lnTo>
                  <a:lnTo>
                    <a:pt x="243269" y="48428"/>
                  </a:lnTo>
                  <a:lnTo>
                    <a:pt x="243017" y="48682"/>
                  </a:lnTo>
                  <a:lnTo>
                    <a:pt x="242772" y="48942"/>
                  </a:lnTo>
                  <a:lnTo>
                    <a:pt x="242511" y="49189"/>
                  </a:lnTo>
                  <a:lnTo>
                    <a:pt x="242250" y="49443"/>
                  </a:lnTo>
                  <a:lnTo>
                    <a:pt x="241989" y="49690"/>
                  </a:lnTo>
                  <a:lnTo>
                    <a:pt x="241721" y="49930"/>
                  </a:lnTo>
                  <a:lnTo>
                    <a:pt x="241452" y="50170"/>
                  </a:lnTo>
                  <a:lnTo>
                    <a:pt x="241176" y="50404"/>
                  </a:lnTo>
                  <a:lnTo>
                    <a:pt x="240899" y="50638"/>
                  </a:lnTo>
                  <a:lnTo>
                    <a:pt x="240614" y="50871"/>
                  </a:lnTo>
                  <a:lnTo>
                    <a:pt x="240330" y="51098"/>
                  </a:lnTo>
                  <a:lnTo>
                    <a:pt x="240038" y="51325"/>
                  </a:lnTo>
                  <a:lnTo>
                    <a:pt x="239745" y="51545"/>
                  </a:lnTo>
                  <a:lnTo>
                    <a:pt x="239453" y="51765"/>
                  </a:lnTo>
                  <a:lnTo>
                    <a:pt x="239153" y="51986"/>
                  </a:lnTo>
                  <a:lnTo>
                    <a:pt x="238845" y="52199"/>
                  </a:lnTo>
                  <a:lnTo>
                    <a:pt x="238228" y="52620"/>
                  </a:lnTo>
                  <a:lnTo>
                    <a:pt x="237604" y="53027"/>
                  </a:lnTo>
                  <a:lnTo>
                    <a:pt x="236956" y="53421"/>
                  </a:lnTo>
                  <a:lnTo>
                    <a:pt x="236308" y="53808"/>
                  </a:lnTo>
                  <a:lnTo>
                    <a:pt x="235636" y="54182"/>
                  </a:lnTo>
                  <a:lnTo>
                    <a:pt x="234965" y="54542"/>
                  </a:lnTo>
                  <a:lnTo>
                    <a:pt x="234277" y="54896"/>
                  </a:lnTo>
                  <a:lnTo>
                    <a:pt x="233582" y="55236"/>
                  </a:lnTo>
                  <a:lnTo>
                    <a:pt x="232871" y="55563"/>
                  </a:lnTo>
                  <a:lnTo>
                    <a:pt x="232160" y="55877"/>
                  </a:lnTo>
                  <a:lnTo>
                    <a:pt x="231433" y="56184"/>
                  </a:lnTo>
                  <a:lnTo>
                    <a:pt x="230698" y="56477"/>
                  </a:lnTo>
                  <a:lnTo>
                    <a:pt x="229955" y="56764"/>
                  </a:lnTo>
                  <a:lnTo>
                    <a:pt x="229212" y="57038"/>
                  </a:lnTo>
                  <a:lnTo>
                    <a:pt x="228454" y="57298"/>
                  </a:lnTo>
                  <a:lnTo>
                    <a:pt x="227695" y="57552"/>
                  </a:lnTo>
                  <a:lnTo>
                    <a:pt x="226929" y="57792"/>
                  </a:lnTo>
                  <a:lnTo>
                    <a:pt x="226154" y="58019"/>
                  </a:lnTo>
                  <a:lnTo>
                    <a:pt x="225380" y="58239"/>
                  </a:lnTo>
                  <a:lnTo>
                    <a:pt x="224598" y="58446"/>
                  </a:lnTo>
                  <a:lnTo>
                    <a:pt x="223808" y="58647"/>
                  </a:lnTo>
                  <a:lnTo>
                    <a:pt x="223017" y="58833"/>
                  </a:lnTo>
                  <a:lnTo>
                    <a:pt x="222227" y="59007"/>
                  </a:lnTo>
                  <a:lnTo>
                    <a:pt x="221429" y="59174"/>
                  </a:lnTo>
                  <a:lnTo>
                    <a:pt x="220631" y="59327"/>
                  </a:lnTo>
                  <a:lnTo>
                    <a:pt x="219833" y="59474"/>
                  </a:lnTo>
                  <a:lnTo>
                    <a:pt x="219027" y="59608"/>
                  </a:lnTo>
                  <a:lnTo>
                    <a:pt x="218229" y="59728"/>
                  </a:lnTo>
                  <a:lnTo>
                    <a:pt x="217423" y="59841"/>
                  </a:lnTo>
                  <a:lnTo>
                    <a:pt x="216617" y="59948"/>
                  </a:lnTo>
                  <a:lnTo>
                    <a:pt x="215819" y="60035"/>
                  </a:lnTo>
                  <a:lnTo>
                    <a:pt x="215013" y="60122"/>
                  </a:lnTo>
                  <a:lnTo>
                    <a:pt x="214215" y="60195"/>
                  </a:lnTo>
                  <a:lnTo>
                    <a:pt x="213417" y="60255"/>
                  </a:lnTo>
                  <a:lnTo>
                    <a:pt x="212619" y="60308"/>
                  </a:lnTo>
                  <a:lnTo>
                    <a:pt x="211829" y="60348"/>
                  </a:lnTo>
                  <a:lnTo>
                    <a:pt x="211038" y="60375"/>
                  </a:lnTo>
                  <a:lnTo>
                    <a:pt x="210256" y="60402"/>
                  </a:lnTo>
                  <a:lnTo>
                    <a:pt x="209474" y="60409"/>
                  </a:lnTo>
                  <a:lnTo>
                    <a:pt x="208692" y="60415"/>
                  </a:lnTo>
                  <a:lnTo>
                    <a:pt x="207917" y="60402"/>
                  </a:lnTo>
                  <a:lnTo>
                    <a:pt x="207151" y="60389"/>
                  </a:lnTo>
                  <a:lnTo>
                    <a:pt x="206392" y="60355"/>
                  </a:lnTo>
                  <a:lnTo>
                    <a:pt x="205642" y="60322"/>
                  </a:lnTo>
                  <a:lnTo>
                    <a:pt x="204891" y="60275"/>
                  </a:lnTo>
                  <a:lnTo>
                    <a:pt x="204148" y="60215"/>
                  </a:lnTo>
                  <a:lnTo>
                    <a:pt x="204077" y="60208"/>
                  </a:lnTo>
                  <a:lnTo>
                    <a:pt x="204006" y="60208"/>
                  </a:lnTo>
                  <a:lnTo>
                    <a:pt x="203880" y="60222"/>
                  </a:lnTo>
                  <a:lnTo>
                    <a:pt x="203753" y="60242"/>
                  </a:lnTo>
                  <a:lnTo>
                    <a:pt x="203619" y="60268"/>
                  </a:lnTo>
                  <a:lnTo>
                    <a:pt x="203619" y="60268"/>
                  </a:lnTo>
                  <a:lnTo>
                    <a:pt x="203737" y="56611"/>
                  </a:lnTo>
                  <a:lnTo>
                    <a:pt x="203856" y="52953"/>
                  </a:lnTo>
                  <a:lnTo>
                    <a:pt x="203911" y="51125"/>
                  </a:lnTo>
                  <a:lnTo>
                    <a:pt x="203959" y="49296"/>
                  </a:lnTo>
                  <a:lnTo>
                    <a:pt x="204006" y="47467"/>
                  </a:lnTo>
                  <a:lnTo>
                    <a:pt x="204038" y="45639"/>
                  </a:lnTo>
                  <a:lnTo>
                    <a:pt x="204038" y="45545"/>
                  </a:lnTo>
                  <a:lnTo>
                    <a:pt x="204030" y="45458"/>
                  </a:lnTo>
                  <a:lnTo>
                    <a:pt x="204014" y="45372"/>
                  </a:lnTo>
                  <a:lnTo>
                    <a:pt x="203990" y="45298"/>
                  </a:lnTo>
                  <a:lnTo>
                    <a:pt x="203959" y="45218"/>
                  </a:lnTo>
                  <a:lnTo>
                    <a:pt x="203927" y="45151"/>
                  </a:lnTo>
                  <a:lnTo>
                    <a:pt x="203895" y="45085"/>
                  </a:lnTo>
                  <a:lnTo>
                    <a:pt x="203848" y="45025"/>
                  </a:lnTo>
                  <a:lnTo>
                    <a:pt x="203801" y="44964"/>
                  </a:lnTo>
                  <a:lnTo>
                    <a:pt x="203753" y="44911"/>
                  </a:lnTo>
                  <a:lnTo>
                    <a:pt x="203698" y="44858"/>
                  </a:lnTo>
                  <a:lnTo>
                    <a:pt x="203643" y="44811"/>
                  </a:lnTo>
                  <a:lnTo>
                    <a:pt x="203579" y="44764"/>
                  </a:lnTo>
                  <a:lnTo>
                    <a:pt x="203516" y="44724"/>
                  </a:lnTo>
                  <a:lnTo>
                    <a:pt x="203374" y="44644"/>
                  </a:lnTo>
                  <a:lnTo>
                    <a:pt x="203326" y="44577"/>
                  </a:lnTo>
                  <a:lnTo>
                    <a:pt x="203263" y="44511"/>
                  </a:lnTo>
                  <a:lnTo>
                    <a:pt x="203200" y="44457"/>
                  </a:lnTo>
                  <a:lnTo>
                    <a:pt x="203121" y="44404"/>
                  </a:lnTo>
                  <a:lnTo>
                    <a:pt x="203042" y="44357"/>
                  </a:lnTo>
                  <a:lnTo>
                    <a:pt x="202947" y="44317"/>
                  </a:lnTo>
                  <a:lnTo>
                    <a:pt x="202844" y="44290"/>
                  </a:lnTo>
                  <a:lnTo>
                    <a:pt x="202734" y="44270"/>
                  </a:lnTo>
                  <a:lnTo>
                    <a:pt x="202331" y="44204"/>
                  </a:lnTo>
                  <a:lnTo>
                    <a:pt x="201912" y="44150"/>
                  </a:lnTo>
                  <a:lnTo>
                    <a:pt x="201493" y="44097"/>
                  </a:lnTo>
                  <a:lnTo>
                    <a:pt x="201067" y="44050"/>
                  </a:lnTo>
                  <a:lnTo>
                    <a:pt x="200640" y="44010"/>
                  </a:lnTo>
                  <a:lnTo>
                    <a:pt x="200205" y="43983"/>
                  </a:lnTo>
                  <a:lnTo>
                    <a:pt x="199771" y="43957"/>
                  </a:lnTo>
                  <a:lnTo>
                    <a:pt x="199336" y="43937"/>
                  </a:lnTo>
                  <a:lnTo>
                    <a:pt x="198894" y="43923"/>
                  </a:lnTo>
                  <a:lnTo>
                    <a:pt x="198459" y="43910"/>
                  </a:lnTo>
                  <a:lnTo>
                    <a:pt x="198024" y="43903"/>
                  </a:lnTo>
                  <a:lnTo>
                    <a:pt x="197590" y="43903"/>
                  </a:lnTo>
                  <a:lnTo>
                    <a:pt x="196729" y="43910"/>
                  </a:lnTo>
                  <a:lnTo>
                    <a:pt x="195899" y="43937"/>
                  </a:lnTo>
                  <a:lnTo>
                    <a:pt x="195812" y="43596"/>
                  </a:lnTo>
                  <a:lnTo>
                    <a:pt x="195717" y="43263"/>
                  </a:lnTo>
                  <a:lnTo>
                    <a:pt x="195614" y="42929"/>
                  </a:lnTo>
                  <a:lnTo>
                    <a:pt x="195504" y="42608"/>
                  </a:lnTo>
                  <a:lnTo>
                    <a:pt x="195385" y="42288"/>
                  </a:lnTo>
                  <a:lnTo>
                    <a:pt x="195251" y="41968"/>
                  </a:lnTo>
                  <a:lnTo>
                    <a:pt x="195109" y="41661"/>
                  </a:lnTo>
                  <a:lnTo>
                    <a:pt x="194959" y="41360"/>
                  </a:lnTo>
                  <a:lnTo>
                    <a:pt x="194793" y="41060"/>
                  </a:lnTo>
                  <a:lnTo>
                    <a:pt x="194619" y="40766"/>
                  </a:lnTo>
                  <a:lnTo>
                    <a:pt x="194429" y="40486"/>
                  </a:lnTo>
                  <a:lnTo>
                    <a:pt x="194232" y="40206"/>
                  </a:lnTo>
                  <a:lnTo>
                    <a:pt x="194018" y="39939"/>
                  </a:lnTo>
                  <a:lnTo>
                    <a:pt x="193797" y="39672"/>
                  </a:lnTo>
                  <a:lnTo>
                    <a:pt x="193560" y="39418"/>
                  </a:lnTo>
                  <a:lnTo>
                    <a:pt x="193307" y="39165"/>
                  </a:lnTo>
                  <a:lnTo>
                    <a:pt x="193038" y="38924"/>
                  </a:lnTo>
                  <a:lnTo>
                    <a:pt x="192762" y="38691"/>
                  </a:lnTo>
                  <a:lnTo>
                    <a:pt x="192470" y="38470"/>
                  </a:lnTo>
                  <a:lnTo>
                    <a:pt x="192161" y="38250"/>
                  </a:lnTo>
                  <a:lnTo>
                    <a:pt x="191837" y="38043"/>
                  </a:lnTo>
                  <a:lnTo>
                    <a:pt x="191498" y="37850"/>
                  </a:lnTo>
                  <a:lnTo>
                    <a:pt x="191142" y="37656"/>
                  </a:lnTo>
                  <a:lnTo>
                    <a:pt x="190771" y="37476"/>
                  </a:lnTo>
                  <a:lnTo>
                    <a:pt x="190383" y="37309"/>
                  </a:lnTo>
                  <a:lnTo>
                    <a:pt x="189981" y="37149"/>
                  </a:lnTo>
                  <a:lnTo>
                    <a:pt x="189562" y="36995"/>
                  </a:lnTo>
                  <a:lnTo>
                    <a:pt x="189119" y="36855"/>
                  </a:lnTo>
                  <a:lnTo>
                    <a:pt x="188661" y="36728"/>
                  </a:lnTo>
                  <a:lnTo>
                    <a:pt x="188187" y="36608"/>
                  </a:lnTo>
                  <a:lnTo>
                    <a:pt x="187689" y="36502"/>
                  </a:lnTo>
                  <a:lnTo>
                    <a:pt x="187175" y="36401"/>
                  </a:lnTo>
                  <a:lnTo>
                    <a:pt x="186385" y="36268"/>
                  </a:lnTo>
                  <a:lnTo>
                    <a:pt x="185587" y="36148"/>
                  </a:lnTo>
                  <a:lnTo>
                    <a:pt x="184781" y="36034"/>
                  </a:lnTo>
                  <a:lnTo>
                    <a:pt x="183967" y="35941"/>
                  </a:lnTo>
                  <a:lnTo>
                    <a:pt x="183146" y="35847"/>
                  </a:lnTo>
                  <a:lnTo>
                    <a:pt x="182324" y="35767"/>
                  </a:lnTo>
                  <a:lnTo>
                    <a:pt x="181494" y="35701"/>
                  </a:lnTo>
                  <a:lnTo>
                    <a:pt x="180664" y="35641"/>
                  </a:lnTo>
                  <a:lnTo>
                    <a:pt x="179835" y="35587"/>
                  </a:lnTo>
                  <a:lnTo>
                    <a:pt x="178989" y="35540"/>
                  </a:lnTo>
                  <a:lnTo>
                    <a:pt x="178152" y="35507"/>
                  </a:lnTo>
                  <a:lnTo>
                    <a:pt x="177306" y="35474"/>
                  </a:lnTo>
                  <a:lnTo>
                    <a:pt x="176461" y="35447"/>
                  </a:lnTo>
                  <a:lnTo>
                    <a:pt x="175615" y="35427"/>
                  </a:lnTo>
                  <a:lnTo>
                    <a:pt x="174762" y="35414"/>
                  </a:lnTo>
                  <a:lnTo>
                    <a:pt x="173916" y="35400"/>
                  </a:lnTo>
                  <a:lnTo>
                    <a:pt x="172210" y="35394"/>
                  </a:lnTo>
                  <a:lnTo>
                    <a:pt x="170511" y="35394"/>
                  </a:lnTo>
                  <a:lnTo>
                    <a:pt x="167129" y="35407"/>
                  </a:lnTo>
                  <a:lnTo>
                    <a:pt x="163786" y="35407"/>
                  </a:lnTo>
                  <a:lnTo>
                    <a:pt x="162143" y="35387"/>
                  </a:lnTo>
                  <a:lnTo>
                    <a:pt x="161321" y="35374"/>
                  </a:lnTo>
                  <a:lnTo>
                    <a:pt x="160515" y="35354"/>
                  </a:lnTo>
                  <a:lnTo>
                    <a:pt x="157275" y="35280"/>
                  </a:lnTo>
                  <a:lnTo>
                    <a:pt x="154044" y="35213"/>
                  </a:lnTo>
                  <a:lnTo>
                    <a:pt x="150804" y="35153"/>
                  </a:lnTo>
                  <a:lnTo>
                    <a:pt x="147572" y="35093"/>
                  </a:lnTo>
                  <a:lnTo>
                    <a:pt x="147699" y="33471"/>
                  </a:lnTo>
                  <a:lnTo>
                    <a:pt x="147825" y="31843"/>
                  </a:lnTo>
                  <a:lnTo>
                    <a:pt x="147951" y="30214"/>
                  </a:lnTo>
                  <a:lnTo>
                    <a:pt x="148078" y="28593"/>
                  </a:lnTo>
                  <a:lnTo>
                    <a:pt x="148086" y="28526"/>
                  </a:lnTo>
                  <a:lnTo>
                    <a:pt x="148078" y="28459"/>
                  </a:lnTo>
                  <a:lnTo>
                    <a:pt x="148062" y="28339"/>
                  </a:lnTo>
                  <a:lnTo>
                    <a:pt x="148030" y="28212"/>
                  </a:lnTo>
                  <a:lnTo>
                    <a:pt x="147983" y="28099"/>
                  </a:lnTo>
                  <a:lnTo>
                    <a:pt x="147912" y="27985"/>
                  </a:lnTo>
                  <a:lnTo>
                    <a:pt x="147833" y="27878"/>
                  </a:lnTo>
                  <a:lnTo>
                    <a:pt x="147746" y="27778"/>
                  </a:lnTo>
                  <a:lnTo>
                    <a:pt x="147643" y="27692"/>
                  </a:lnTo>
                  <a:lnTo>
                    <a:pt x="147533" y="27605"/>
                  </a:lnTo>
                  <a:lnTo>
                    <a:pt x="147406" y="27531"/>
                  </a:lnTo>
                  <a:lnTo>
                    <a:pt x="147280" y="27465"/>
                  </a:lnTo>
                  <a:lnTo>
                    <a:pt x="147145" y="27411"/>
                  </a:lnTo>
                  <a:lnTo>
                    <a:pt x="147003" y="27371"/>
                  </a:lnTo>
                  <a:lnTo>
                    <a:pt x="146861" y="27338"/>
                  </a:lnTo>
                  <a:lnTo>
                    <a:pt x="146719" y="27325"/>
                  </a:lnTo>
                  <a:lnTo>
                    <a:pt x="146577" y="27318"/>
                  </a:lnTo>
                  <a:lnTo>
                    <a:pt x="144253" y="27318"/>
                  </a:lnTo>
                  <a:lnTo>
                    <a:pt x="144348" y="27211"/>
                  </a:lnTo>
                  <a:lnTo>
                    <a:pt x="144396" y="27158"/>
                  </a:lnTo>
                  <a:lnTo>
                    <a:pt x="144435" y="27091"/>
                  </a:lnTo>
                  <a:lnTo>
                    <a:pt x="144475" y="27024"/>
                  </a:lnTo>
                  <a:lnTo>
                    <a:pt x="144514" y="26957"/>
                  </a:lnTo>
                  <a:lnTo>
                    <a:pt x="144538" y="26877"/>
                  </a:lnTo>
                  <a:lnTo>
                    <a:pt x="144562" y="26797"/>
                  </a:lnTo>
                  <a:lnTo>
                    <a:pt x="144656" y="26290"/>
                  </a:lnTo>
                  <a:lnTo>
                    <a:pt x="144743" y="25769"/>
                  </a:lnTo>
                  <a:lnTo>
                    <a:pt x="144822" y="25242"/>
                  </a:lnTo>
                  <a:lnTo>
                    <a:pt x="144886" y="24708"/>
                  </a:lnTo>
                  <a:lnTo>
                    <a:pt x="144941" y="24168"/>
                  </a:lnTo>
                  <a:lnTo>
                    <a:pt x="144988" y="23620"/>
                  </a:lnTo>
                  <a:lnTo>
                    <a:pt x="145020" y="23066"/>
                  </a:lnTo>
                  <a:lnTo>
                    <a:pt x="145044" y="22506"/>
                  </a:lnTo>
                  <a:lnTo>
                    <a:pt x="145052" y="21938"/>
                  </a:lnTo>
                  <a:lnTo>
                    <a:pt x="145052" y="21371"/>
                  </a:lnTo>
                  <a:lnTo>
                    <a:pt x="145036" y="20797"/>
                  </a:lnTo>
                  <a:lnTo>
                    <a:pt x="145012" y="20223"/>
                  </a:lnTo>
                  <a:lnTo>
                    <a:pt x="144980" y="19643"/>
                  </a:lnTo>
                  <a:lnTo>
                    <a:pt x="144933" y="19062"/>
                  </a:lnTo>
                  <a:lnTo>
                    <a:pt x="144870" y="18481"/>
                  </a:lnTo>
                  <a:lnTo>
                    <a:pt x="144807" y="17901"/>
                  </a:lnTo>
                  <a:lnTo>
                    <a:pt x="144720" y="17320"/>
                  </a:lnTo>
                  <a:lnTo>
                    <a:pt x="144625" y="16733"/>
                  </a:lnTo>
                  <a:lnTo>
                    <a:pt x="144514" y="16152"/>
                  </a:lnTo>
                  <a:lnTo>
                    <a:pt x="144396" y="15571"/>
                  </a:lnTo>
                  <a:lnTo>
                    <a:pt x="144261" y="14991"/>
                  </a:lnTo>
                  <a:lnTo>
                    <a:pt x="144119" y="14417"/>
                  </a:lnTo>
                  <a:lnTo>
                    <a:pt x="143961" y="13843"/>
                  </a:lnTo>
                  <a:lnTo>
                    <a:pt x="143795" y="13275"/>
                  </a:lnTo>
                  <a:lnTo>
                    <a:pt x="143606" y="12708"/>
                  </a:lnTo>
                  <a:lnTo>
                    <a:pt x="143408" y="12147"/>
                  </a:lnTo>
                  <a:lnTo>
                    <a:pt x="143203" y="11593"/>
                  </a:lnTo>
                  <a:lnTo>
                    <a:pt x="142981" y="11046"/>
                  </a:lnTo>
                  <a:lnTo>
                    <a:pt x="142744" y="10499"/>
                  </a:lnTo>
                  <a:lnTo>
                    <a:pt x="142491" y="9965"/>
                  </a:lnTo>
                  <a:lnTo>
                    <a:pt x="142231" y="9438"/>
                  </a:lnTo>
                  <a:lnTo>
                    <a:pt x="141954" y="8917"/>
                  </a:lnTo>
                  <a:lnTo>
                    <a:pt x="141662" y="8410"/>
                  </a:lnTo>
                  <a:lnTo>
                    <a:pt x="141354" y="7909"/>
                  </a:lnTo>
                  <a:lnTo>
                    <a:pt x="141037" y="7415"/>
                  </a:lnTo>
                  <a:lnTo>
                    <a:pt x="140706" y="6935"/>
                  </a:lnTo>
                  <a:lnTo>
                    <a:pt x="140532" y="6701"/>
                  </a:lnTo>
                  <a:lnTo>
                    <a:pt x="140358" y="6468"/>
                  </a:lnTo>
                  <a:lnTo>
                    <a:pt x="140176" y="6234"/>
                  </a:lnTo>
                  <a:lnTo>
                    <a:pt x="139994" y="6007"/>
                  </a:lnTo>
                  <a:lnTo>
                    <a:pt x="139813" y="5780"/>
                  </a:lnTo>
                  <a:lnTo>
                    <a:pt x="139623" y="5560"/>
                  </a:lnTo>
                  <a:lnTo>
                    <a:pt x="139426" y="5346"/>
                  </a:lnTo>
                  <a:lnTo>
                    <a:pt x="139228" y="5126"/>
                  </a:lnTo>
                  <a:lnTo>
                    <a:pt x="139030" y="4919"/>
                  </a:lnTo>
                  <a:lnTo>
                    <a:pt x="138825" y="4712"/>
                  </a:lnTo>
                  <a:lnTo>
                    <a:pt x="138620" y="4505"/>
                  </a:lnTo>
                  <a:lnTo>
                    <a:pt x="138406" y="4305"/>
                  </a:lnTo>
                  <a:lnTo>
                    <a:pt x="138193" y="4105"/>
                  </a:lnTo>
                  <a:lnTo>
                    <a:pt x="137972" y="3911"/>
                  </a:lnTo>
                  <a:lnTo>
                    <a:pt x="137750" y="3725"/>
                  </a:lnTo>
                  <a:lnTo>
                    <a:pt x="137521" y="3538"/>
                  </a:lnTo>
                  <a:lnTo>
                    <a:pt x="137292" y="3357"/>
                  </a:lnTo>
                  <a:lnTo>
                    <a:pt x="137055" y="3177"/>
                  </a:lnTo>
                  <a:lnTo>
                    <a:pt x="136818" y="3004"/>
                  </a:lnTo>
                  <a:lnTo>
                    <a:pt x="136573" y="2830"/>
                  </a:lnTo>
                  <a:lnTo>
                    <a:pt x="136328" y="2663"/>
                  </a:lnTo>
                  <a:lnTo>
                    <a:pt x="136083" y="2503"/>
                  </a:lnTo>
                  <a:lnTo>
                    <a:pt x="135830" y="2350"/>
                  </a:lnTo>
                  <a:lnTo>
                    <a:pt x="135570" y="2196"/>
                  </a:lnTo>
                  <a:lnTo>
                    <a:pt x="135309" y="2049"/>
                  </a:lnTo>
                  <a:lnTo>
                    <a:pt x="135048" y="1902"/>
                  </a:lnTo>
                  <a:lnTo>
                    <a:pt x="134779" y="1762"/>
                  </a:lnTo>
                  <a:lnTo>
                    <a:pt x="134503" y="1629"/>
                  </a:lnTo>
                  <a:lnTo>
                    <a:pt x="134226" y="1502"/>
                  </a:lnTo>
                  <a:lnTo>
                    <a:pt x="133942" y="1375"/>
                  </a:lnTo>
                  <a:lnTo>
                    <a:pt x="133657" y="1255"/>
                  </a:lnTo>
                  <a:lnTo>
                    <a:pt x="133373" y="1142"/>
                  </a:lnTo>
                  <a:lnTo>
                    <a:pt x="133080" y="1028"/>
                  </a:lnTo>
                  <a:lnTo>
                    <a:pt x="132780" y="928"/>
                  </a:lnTo>
                  <a:lnTo>
                    <a:pt x="132480" y="828"/>
                  </a:lnTo>
                  <a:lnTo>
                    <a:pt x="132180" y="735"/>
                  </a:lnTo>
                  <a:lnTo>
                    <a:pt x="131872" y="648"/>
                  </a:lnTo>
                  <a:lnTo>
                    <a:pt x="131555" y="561"/>
                  </a:lnTo>
                  <a:lnTo>
                    <a:pt x="131239" y="481"/>
                  </a:lnTo>
                  <a:lnTo>
                    <a:pt x="130915" y="414"/>
                  </a:lnTo>
                  <a:lnTo>
                    <a:pt x="130591" y="347"/>
                  </a:lnTo>
                  <a:lnTo>
                    <a:pt x="130267" y="281"/>
                  </a:lnTo>
                  <a:lnTo>
                    <a:pt x="129936" y="227"/>
                  </a:lnTo>
                  <a:lnTo>
                    <a:pt x="129596" y="181"/>
                  </a:lnTo>
                  <a:lnTo>
                    <a:pt x="129256" y="134"/>
                  </a:lnTo>
                  <a:lnTo>
                    <a:pt x="128908" y="100"/>
                  </a:lnTo>
                  <a:lnTo>
                    <a:pt x="128561" y="67"/>
                  </a:lnTo>
                  <a:lnTo>
                    <a:pt x="128205" y="40"/>
                  </a:lnTo>
                  <a:lnTo>
                    <a:pt x="127850" y="20"/>
                  </a:lnTo>
                  <a:lnTo>
                    <a:pt x="127486" y="7"/>
                  </a:lnTo>
                  <a:lnTo>
                    <a:pt x="1271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2"/>
          <p:cNvSpPr txBox="1">
            <a:spLocks noGrp="1"/>
          </p:cNvSpPr>
          <p:nvPr>
            <p:ph type="title"/>
          </p:nvPr>
        </p:nvSpPr>
        <p:spPr>
          <a:xfrm>
            <a:off x="720000" y="1619550"/>
            <a:ext cx="3866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grpSp>
        <p:nvGrpSpPr>
          <p:cNvPr id="1134" name="Google Shape;1134;p42"/>
          <p:cNvGrpSpPr/>
          <p:nvPr/>
        </p:nvGrpSpPr>
        <p:grpSpPr>
          <a:xfrm>
            <a:off x="6126759" y="1453838"/>
            <a:ext cx="1915532" cy="3187904"/>
            <a:chOff x="2134400" y="-14742625"/>
            <a:chExt cx="3351175" cy="14980750"/>
          </a:xfrm>
        </p:grpSpPr>
        <p:sp>
          <p:nvSpPr>
            <p:cNvPr id="1135" name="Google Shape;1135;p42"/>
            <p:cNvSpPr/>
            <p:nvPr/>
          </p:nvSpPr>
          <p:spPr>
            <a:xfrm>
              <a:off x="2803425" y="-13005000"/>
              <a:ext cx="271900" cy="688350"/>
            </a:xfrm>
            <a:custGeom>
              <a:avLst/>
              <a:gdLst/>
              <a:ahLst/>
              <a:cxnLst/>
              <a:rect l="l" t="t" r="r" b="b"/>
              <a:pathLst>
                <a:path w="10876" h="27534" extrusionOk="0">
                  <a:moveTo>
                    <a:pt x="5878" y="1370"/>
                  </a:moveTo>
                  <a:lnTo>
                    <a:pt x="5917" y="1383"/>
                  </a:lnTo>
                  <a:lnTo>
                    <a:pt x="5951" y="1383"/>
                  </a:lnTo>
                  <a:lnTo>
                    <a:pt x="5990" y="1407"/>
                  </a:lnTo>
                  <a:lnTo>
                    <a:pt x="6025" y="1432"/>
                  </a:lnTo>
                  <a:lnTo>
                    <a:pt x="6072" y="1469"/>
                  </a:lnTo>
                  <a:lnTo>
                    <a:pt x="6115" y="1506"/>
                  </a:lnTo>
                  <a:lnTo>
                    <a:pt x="6158" y="1555"/>
                  </a:lnTo>
                  <a:lnTo>
                    <a:pt x="6197" y="1605"/>
                  </a:lnTo>
                  <a:lnTo>
                    <a:pt x="6236" y="1666"/>
                  </a:lnTo>
                  <a:lnTo>
                    <a:pt x="6275" y="1740"/>
                  </a:lnTo>
                  <a:lnTo>
                    <a:pt x="6314" y="1815"/>
                  </a:lnTo>
                  <a:lnTo>
                    <a:pt x="6348" y="1901"/>
                  </a:lnTo>
                  <a:lnTo>
                    <a:pt x="6383" y="1987"/>
                  </a:lnTo>
                  <a:lnTo>
                    <a:pt x="6417" y="2074"/>
                  </a:lnTo>
                  <a:lnTo>
                    <a:pt x="6448" y="2172"/>
                  </a:lnTo>
                  <a:lnTo>
                    <a:pt x="6478" y="2283"/>
                  </a:lnTo>
                  <a:lnTo>
                    <a:pt x="6504" y="2395"/>
                  </a:lnTo>
                  <a:lnTo>
                    <a:pt x="6525" y="2506"/>
                  </a:lnTo>
                  <a:lnTo>
                    <a:pt x="6547" y="2617"/>
                  </a:lnTo>
                  <a:lnTo>
                    <a:pt x="6568" y="2740"/>
                  </a:lnTo>
                  <a:lnTo>
                    <a:pt x="6581" y="2863"/>
                  </a:lnTo>
                  <a:lnTo>
                    <a:pt x="6594" y="2987"/>
                  </a:lnTo>
                  <a:lnTo>
                    <a:pt x="6607" y="3110"/>
                  </a:lnTo>
                  <a:lnTo>
                    <a:pt x="6616" y="3246"/>
                  </a:lnTo>
                  <a:lnTo>
                    <a:pt x="6620" y="3382"/>
                  </a:lnTo>
                  <a:lnTo>
                    <a:pt x="6620" y="3505"/>
                  </a:lnTo>
                  <a:lnTo>
                    <a:pt x="6616" y="3641"/>
                  </a:lnTo>
                  <a:lnTo>
                    <a:pt x="6612" y="3777"/>
                  </a:lnTo>
                  <a:lnTo>
                    <a:pt x="6599" y="3912"/>
                  </a:lnTo>
                  <a:lnTo>
                    <a:pt x="6586" y="4048"/>
                  </a:lnTo>
                  <a:lnTo>
                    <a:pt x="6568" y="4172"/>
                  </a:lnTo>
                  <a:lnTo>
                    <a:pt x="6547" y="4307"/>
                  </a:lnTo>
                  <a:lnTo>
                    <a:pt x="6521" y="4443"/>
                  </a:lnTo>
                  <a:lnTo>
                    <a:pt x="6491" y="4567"/>
                  </a:lnTo>
                  <a:lnTo>
                    <a:pt x="6456" y="4690"/>
                  </a:lnTo>
                  <a:lnTo>
                    <a:pt x="6417" y="4826"/>
                  </a:lnTo>
                  <a:lnTo>
                    <a:pt x="6379" y="4949"/>
                  </a:lnTo>
                  <a:lnTo>
                    <a:pt x="6344" y="5073"/>
                  </a:lnTo>
                  <a:lnTo>
                    <a:pt x="6314" y="5208"/>
                  </a:lnTo>
                  <a:lnTo>
                    <a:pt x="6288" y="5344"/>
                  </a:lnTo>
                  <a:lnTo>
                    <a:pt x="6266" y="5480"/>
                  </a:lnTo>
                  <a:lnTo>
                    <a:pt x="6249" y="5628"/>
                  </a:lnTo>
                  <a:lnTo>
                    <a:pt x="6232" y="5776"/>
                  </a:lnTo>
                  <a:lnTo>
                    <a:pt x="6223" y="5936"/>
                  </a:lnTo>
                  <a:lnTo>
                    <a:pt x="6215" y="6097"/>
                  </a:lnTo>
                  <a:lnTo>
                    <a:pt x="6215" y="6257"/>
                  </a:lnTo>
                  <a:lnTo>
                    <a:pt x="6215" y="6418"/>
                  </a:lnTo>
                  <a:lnTo>
                    <a:pt x="6215" y="6590"/>
                  </a:lnTo>
                  <a:lnTo>
                    <a:pt x="6227" y="6936"/>
                  </a:lnTo>
                  <a:lnTo>
                    <a:pt x="6249" y="7294"/>
                  </a:lnTo>
                  <a:lnTo>
                    <a:pt x="6607" y="8010"/>
                  </a:lnTo>
                  <a:lnTo>
                    <a:pt x="6961" y="8688"/>
                  </a:lnTo>
                  <a:lnTo>
                    <a:pt x="7142" y="9022"/>
                  </a:lnTo>
                  <a:lnTo>
                    <a:pt x="7319" y="9343"/>
                  </a:lnTo>
                  <a:lnTo>
                    <a:pt x="7501" y="9651"/>
                  </a:lnTo>
                  <a:lnTo>
                    <a:pt x="7682" y="9947"/>
                  </a:lnTo>
                  <a:lnTo>
                    <a:pt x="7867" y="10243"/>
                  </a:lnTo>
                  <a:lnTo>
                    <a:pt x="8057" y="10515"/>
                  </a:lnTo>
                  <a:lnTo>
                    <a:pt x="8247" y="10786"/>
                  </a:lnTo>
                  <a:lnTo>
                    <a:pt x="8441" y="11046"/>
                  </a:lnTo>
                  <a:lnTo>
                    <a:pt x="8644" y="11292"/>
                  </a:lnTo>
                  <a:lnTo>
                    <a:pt x="8847" y="11527"/>
                  </a:lnTo>
                  <a:lnTo>
                    <a:pt x="9059" y="11749"/>
                  </a:lnTo>
                  <a:lnTo>
                    <a:pt x="9274" y="11959"/>
                  </a:lnTo>
                  <a:lnTo>
                    <a:pt x="9313" y="11996"/>
                  </a:lnTo>
                  <a:lnTo>
                    <a:pt x="9348" y="12045"/>
                  </a:lnTo>
                  <a:lnTo>
                    <a:pt x="9382" y="12107"/>
                  </a:lnTo>
                  <a:lnTo>
                    <a:pt x="9412" y="12169"/>
                  </a:lnTo>
                  <a:lnTo>
                    <a:pt x="9438" y="12243"/>
                  </a:lnTo>
                  <a:lnTo>
                    <a:pt x="9460" y="12317"/>
                  </a:lnTo>
                  <a:lnTo>
                    <a:pt x="9481" y="12403"/>
                  </a:lnTo>
                  <a:lnTo>
                    <a:pt x="9494" y="12477"/>
                  </a:lnTo>
                  <a:lnTo>
                    <a:pt x="9507" y="12576"/>
                  </a:lnTo>
                  <a:lnTo>
                    <a:pt x="9520" y="12662"/>
                  </a:lnTo>
                  <a:lnTo>
                    <a:pt x="9525" y="12761"/>
                  </a:lnTo>
                  <a:lnTo>
                    <a:pt x="9529" y="12847"/>
                  </a:lnTo>
                  <a:lnTo>
                    <a:pt x="9529" y="12946"/>
                  </a:lnTo>
                  <a:lnTo>
                    <a:pt x="9529" y="13045"/>
                  </a:lnTo>
                  <a:lnTo>
                    <a:pt x="9525" y="13131"/>
                  </a:lnTo>
                  <a:lnTo>
                    <a:pt x="9516" y="13230"/>
                  </a:lnTo>
                  <a:lnTo>
                    <a:pt x="9507" y="13316"/>
                  </a:lnTo>
                  <a:lnTo>
                    <a:pt x="9494" y="13403"/>
                  </a:lnTo>
                  <a:lnTo>
                    <a:pt x="9481" y="13489"/>
                  </a:lnTo>
                  <a:lnTo>
                    <a:pt x="9464" y="13563"/>
                  </a:lnTo>
                  <a:lnTo>
                    <a:pt x="9443" y="13637"/>
                  </a:lnTo>
                  <a:lnTo>
                    <a:pt x="9421" y="13711"/>
                  </a:lnTo>
                  <a:lnTo>
                    <a:pt x="9399" y="13773"/>
                  </a:lnTo>
                  <a:lnTo>
                    <a:pt x="9374" y="13822"/>
                  </a:lnTo>
                  <a:lnTo>
                    <a:pt x="9343" y="13872"/>
                  </a:lnTo>
                  <a:lnTo>
                    <a:pt x="9313" y="13909"/>
                  </a:lnTo>
                  <a:lnTo>
                    <a:pt x="9279" y="13933"/>
                  </a:lnTo>
                  <a:lnTo>
                    <a:pt x="9248" y="13958"/>
                  </a:lnTo>
                  <a:lnTo>
                    <a:pt x="9171" y="13958"/>
                  </a:lnTo>
                  <a:lnTo>
                    <a:pt x="9132" y="13933"/>
                  </a:lnTo>
                  <a:lnTo>
                    <a:pt x="9093" y="13909"/>
                  </a:lnTo>
                  <a:lnTo>
                    <a:pt x="8804" y="13662"/>
                  </a:lnTo>
                  <a:lnTo>
                    <a:pt x="8515" y="13390"/>
                  </a:lnTo>
                  <a:lnTo>
                    <a:pt x="8221" y="13107"/>
                  </a:lnTo>
                  <a:lnTo>
                    <a:pt x="7932" y="12798"/>
                  </a:lnTo>
                  <a:lnTo>
                    <a:pt x="7639" y="12477"/>
                  </a:lnTo>
                  <a:lnTo>
                    <a:pt x="7350" y="12132"/>
                  </a:lnTo>
                  <a:lnTo>
                    <a:pt x="7065" y="11774"/>
                  </a:lnTo>
                  <a:lnTo>
                    <a:pt x="6780" y="11391"/>
                  </a:lnTo>
                  <a:lnTo>
                    <a:pt x="6840" y="11872"/>
                  </a:lnTo>
                  <a:lnTo>
                    <a:pt x="6892" y="12354"/>
                  </a:lnTo>
                  <a:lnTo>
                    <a:pt x="6935" y="12835"/>
                  </a:lnTo>
                  <a:lnTo>
                    <a:pt x="6970" y="13329"/>
                  </a:lnTo>
                  <a:lnTo>
                    <a:pt x="6996" y="13810"/>
                  </a:lnTo>
                  <a:lnTo>
                    <a:pt x="7009" y="14069"/>
                  </a:lnTo>
                  <a:lnTo>
                    <a:pt x="7013" y="14316"/>
                  </a:lnTo>
                  <a:lnTo>
                    <a:pt x="7017" y="14563"/>
                  </a:lnTo>
                  <a:lnTo>
                    <a:pt x="7022" y="14822"/>
                  </a:lnTo>
                  <a:lnTo>
                    <a:pt x="7022" y="15081"/>
                  </a:lnTo>
                  <a:lnTo>
                    <a:pt x="7017" y="15340"/>
                  </a:lnTo>
                  <a:lnTo>
                    <a:pt x="7013" y="15488"/>
                  </a:lnTo>
                  <a:lnTo>
                    <a:pt x="7009" y="15624"/>
                  </a:lnTo>
                  <a:lnTo>
                    <a:pt x="6987" y="15896"/>
                  </a:lnTo>
                  <a:lnTo>
                    <a:pt x="7626" y="16068"/>
                  </a:lnTo>
                  <a:lnTo>
                    <a:pt x="8264" y="16229"/>
                  </a:lnTo>
                  <a:lnTo>
                    <a:pt x="9538" y="16537"/>
                  </a:lnTo>
                  <a:lnTo>
                    <a:pt x="9585" y="16562"/>
                  </a:lnTo>
                  <a:lnTo>
                    <a:pt x="9632" y="16587"/>
                  </a:lnTo>
                  <a:lnTo>
                    <a:pt x="9676" y="16636"/>
                  </a:lnTo>
                  <a:lnTo>
                    <a:pt x="9714" y="16685"/>
                  </a:lnTo>
                  <a:lnTo>
                    <a:pt x="9749" y="16759"/>
                  </a:lnTo>
                  <a:lnTo>
                    <a:pt x="9784" y="16833"/>
                  </a:lnTo>
                  <a:lnTo>
                    <a:pt x="9814" y="16908"/>
                  </a:lnTo>
                  <a:lnTo>
                    <a:pt x="9840" y="16994"/>
                  </a:lnTo>
                  <a:lnTo>
                    <a:pt x="9866" y="17093"/>
                  </a:lnTo>
                  <a:lnTo>
                    <a:pt x="9883" y="17191"/>
                  </a:lnTo>
                  <a:lnTo>
                    <a:pt x="9900" y="17302"/>
                  </a:lnTo>
                  <a:lnTo>
                    <a:pt x="9917" y="17401"/>
                  </a:lnTo>
                  <a:lnTo>
                    <a:pt x="9926" y="17512"/>
                  </a:lnTo>
                  <a:lnTo>
                    <a:pt x="9935" y="17623"/>
                  </a:lnTo>
                  <a:lnTo>
                    <a:pt x="9939" y="17734"/>
                  </a:lnTo>
                  <a:lnTo>
                    <a:pt x="9943" y="17845"/>
                  </a:lnTo>
                  <a:lnTo>
                    <a:pt x="9939" y="17957"/>
                  </a:lnTo>
                  <a:lnTo>
                    <a:pt x="9935" y="18068"/>
                  </a:lnTo>
                  <a:lnTo>
                    <a:pt x="9926" y="18179"/>
                  </a:lnTo>
                  <a:lnTo>
                    <a:pt x="9917" y="18277"/>
                  </a:lnTo>
                  <a:lnTo>
                    <a:pt x="9900" y="18388"/>
                  </a:lnTo>
                  <a:lnTo>
                    <a:pt x="9883" y="18475"/>
                  </a:lnTo>
                  <a:lnTo>
                    <a:pt x="9866" y="18561"/>
                  </a:lnTo>
                  <a:lnTo>
                    <a:pt x="9840" y="18648"/>
                  </a:lnTo>
                  <a:lnTo>
                    <a:pt x="9814" y="18722"/>
                  </a:lnTo>
                  <a:lnTo>
                    <a:pt x="9784" y="18783"/>
                  </a:lnTo>
                  <a:lnTo>
                    <a:pt x="9749" y="18845"/>
                  </a:lnTo>
                  <a:lnTo>
                    <a:pt x="9714" y="18894"/>
                  </a:lnTo>
                  <a:lnTo>
                    <a:pt x="9676" y="18931"/>
                  </a:lnTo>
                  <a:lnTo>
                    <a:pt x="9632" y="18956"/>
                  </a:lnTo>
                  <a:lnTo>
                    <a:pt x="9585" y="18968"/>
                  </a:lnTo>
                  <a:lnTo>
                    <a:pt x="9538" y="18968"/>
                  </a:lnTo>
                  <a:lnTo>
                    <a:pt x="8834" y="18845"/>
                  </a:lnTo>
                  <a:lnTo>
                    <a:pt x="8131" y="18734"/>
                  </a:lnTo>
                  <a:lnTo>
                    <a:pt x="7427" y="18648"/>
                  </a:lnTo>
                  <a:lnTo>
                    <a:pt x="6724" y="18574"/>
                  </a:lnTo>
                  <a:lnTo>
                    <a:pt x="6685" y="18759"/>
                  </a:lnTo>
                  <a:lnTo>
                    <a:pt x="6642" y="18944"/>
                  </a:lnTo>
                  <a:lnTo>
                    <a:pt x="6594" y="19129"/>
                  </a:lnTo>
                  <a:lnTo>
                    <a:pt x="6547" y="19302"/>
                  </a:lnTo>
                  <a:lnTo>
                    <a:pt x="6495" y="19474"/>
                  </a:lnTo>
                  <a:lnTo>
                    <a:pt x="6443" y="19635"/>
                  </a:lnTo>
                  <a:lnTo>
                    <a:pt x="6387" y="19783"/>
                  </a:lnTo>
                  <a:lnTo>
                    <a:pt x="6327" y="19931"/>
                  </a:lnTo>
                  <a:lnTo>
                    <a:pt x="6262" y="20067"/>
                  </a:lnTo>
                  <a:lnTo>
                    <a:pt x="6197" y="20190"/>
                  </a:lnTo>
                  <a:lnTo>
                    <a:pt x="6128" y="20301"/>
                  </a:lnTo>
                  <a:lnTo>
                    <a:pt x="6055" y="20412"/>
                  </a:lnTo>
                  <a:lnTo>
                    <a:pt x="5977" y="20511"/>
                  </a:lnTo>
                  <a:lnTo>
                    <a:pt x="5895" y="20585"/>
                  </a:lnTo>
                  <a:lnTo>
                    <a:pt x="5809" y="20659"/>
                  </a:lnTo>
                  <a:lnTo>
                    <a:pt x="5718" y="20721"/>
                  </a:lnTo>
                  <a:lnTo>
                    <a:pt x="5675" y="20746"/>
                  </a:lnTo>
                  <a:lnTo>
                    <a:pt x="5628" y="20758"/>
                  </a:lnTo>
                  <a:lnTo>
                    <a:pt x="5546" y="20758"/>
                  </a:lnTo>
                  <a:lnTo>
                    <a:pt x="5502" y="20733"/>
                  </a:lnTo>
                  <a:lnTo>
                    <a:pt x="5468" y="20709"/>
                  </a:lnTo>
                  <a:lnTo>
                    <a:pt x="5429" y="20672"/>
                  </a:lnTo>
                  <a:lnTo>
                    <a:pt x="5395" y="20635"/>
                  </a:lnTo>
                  <a:lnTo>
                    <a:pt x="5360" y="20585"/>
                  </a:lnTo>
                  <a:lnTo>
                    <a:pt x="5330" y="20523"/>
                  </a:lnTo>
                  <a:lnTo>
                    <a:pt x="5304" y="20462"/>
                  </a:lnTo>
                  <a:lnTo>
                    <a:pt x="5274" y="20400"/>
                  </a:lnTo>
                  <a:lnTo>
                    <a:pt x="5248" y="20326"/>
                  </a:lnTo>
                  <a:lnTo>
                    <a:pt x="5226" y="20240"/>
                  </a:lnTo>
                  <a:lnTo>
                    <a:pt x="5205" y="20166"/>
                  </a:lnTo>
                  <a:lnTo>
                    <a:pt x="5187" y="20067"/>
                  </a:lnTo>
                  <a:lnTo>
                    <a:pt x="5157" y="19882"/>
                  </a:lnTo>
                  <a:lnTo>
                    <a:pt x="5136" y="19697"/>
                  </a:lnTo>
                  <a:lnTo>
                    <a:pt x="5123" y="19487"/>
                  </a:lnTo>
                  <a:lnTo>
                    <a:pt x="5118" y="19289"/>
                  </a:lnTo>
                  <a:lnTo>
                    <a:pt x="5123" y="19178"/>
                  </a:lnTo>
                  <a:lnTo>
                    <a:pt x="5127" y="19080"/>
                  </a:lnTo>
                  <a:lnTo>
                    <a:pt x="5136" y="18981"/>
                  </a:lnTo>
                  <a:lnTo>
                    <a:pt x="5149" y="18882"/>
                  </a:lnTo>
                  <a:lnTo>
                    <a:pt x="5162" y="18796"/>
                  </a:lnTo>
                  <a:lnTo>
                    <a:pt x="5179" y="18697"/>
                  </a:lnTo>
                  <a:lnTo>
                    <a:pt x="5196" y="18611"/>
                  </a:lnTo>
                  <a:lnTo>
                    <a:pt x="5218" y="18524"/>
                  </a:lnTo>
                  <a:lnTo>
                    <a:pt x="5080" y="18524"/>
                  </a:lnTo>
                  <a:lnTo>
                    <a:pt x="4941" y="18512"/>
                  </a:lnTo>
                  <a:lnTo>
                    <a:pt x="4799" y="18500"/>
                  </a:lnTo>
                  <a:lnTo>
                    <a:pt x="4661" y="18487"/>
                  </a:lnTo>
                  <a:lnTo>
                    <a:pt x="4583" y="18487"/>
                  </a:lnTo>
                  <a:lnTo>
                    <a:pt x="4514" y="18463"/>
                  </a:lnTo>
                  <a:lnTo>
                    <a:pt x="4445" y="18425"/>
                  </a:lnTo>
                  <a:lnTo>
                    <a:pt x="4385" y="18351"/>
                  </a:lnTo>
                  <a:lnTo>
                    <a:pt x="4333" y="18277"/>
                  </a:lnTo>
                  <a:lnTo>
                    <a:pt x="4281" y="18179"/>
                  </a:lnTo>
                  <a:lnTo>
                    <a:pt x="4238" y="18068"/>
                  </a:lnTo>
                  <a:lnTo>
                    <a:pt x="4199" y="17932"/>
                  </a:lnTo>
                  <a:lnTo>
                    <a:pt x="4165" y="17796"/>
                  </a:lnTo>
                  <a:lnTo>
                    <a:pt x="4139" y="17648"/>
                  </a:lnTo>
                  <a:lnTo>
                    <a:pt x="4117" y="17500"/>
                  </a:lnTo>
                  <a:lnTo>
                    <a:pt x="4100" y="17327"/>
                  </a:lnTo>
                  <a:lnTo>
                    <a:pt x="4087" y="17167"/>
                  </a:lnTo>
                  <a:lnTo>
                    <a:pt x="4078" y="16994"/>
                  </a:lnTo>
                  <a:lnTo>
                    <a:pt x="4078" y="16821"/>
                  </a:lnTo>
                  <a:lnTo>
                    <a:pt x="4083" y="16636"/>
                  </a:lnTo>
                  <a:lnTo>
                    <a:pt x="4091" y="16463"/>
                  </a:lnTo>
                  <a:lnTo>
                    <a:pt x="4104" y="16290"/>
                  </a:lnTo>
                  <a:lnTo>
                    <a:pt x="4121" y="16130"/>
                  </a:lnTo>
                  <a:lnTo>
                    <a:pt x="4147" y="15970"/>
                  </a:lnTo>
                  <a:lnTo>
                    <a:pt x="4178" y="15809"/>
                  </a:lnTo>
                  <a:lnTo>
                    <a:pt x="4212" y="15673"/>
                  </a:lnTo>
                  <a:lnTo>
                    <a:pt x="4251" y="15538"/>
                  </a:lnTo>
                  <a:lnTo>
                    <a:pt x="4294" y="15414"/>
                  </a:lnTo>
                  <a:lnTo>
                    <a:pt x="4346" y="15303"/>
                  </a:lnTo>
                  <a:lnTo>
                    <a:pt x="4398" y="15204"/>
                  </a:lnTo>
                  <a:lnTo>
                    <a:pt x="4458" y="15130"/>
                  </a:lnTo>
                  <a:lnTo>
                    <a:pt x="4523" y="15081"/>
                  </a:lnTo>
                  <a:lnTo>
                    <a:pt x="4592" y="15044"/>
                  </a:lnTo>
                  <a:lnTo>
                    <a:pt x="4665" y="15019"/>
                  </a:lnTo>
                  <a:lnTo>
                    <a:pt x="4743" y="15032"/>
                  </a:lnTo>
                  <a:lnTo>
                    <a:pt x="4829" y="15056"/>
                  </a:lnTo>
                  <a:lnTo>
                    <a:pt x="4954" y="15130"/>
                  </a:lnTo>
                  <a:lnTo>
                    <a:pt x="5080" y="15192"/>
                  </a:lnTo>
                  <a:lnTo>
                    <a:pt x="5338" y="15291"/>
                  </a:lnTo>
                  <a:lnTo>
                    <a:pt x="5861" y="15464"/>
                  </a:lnTo>
                  <a:lnTo>
                    <a:pt x="5861" y="15464"/>
                  </a:lnTo>
                  <a:lnTo>
                    <a:pt x="5843" y="15242"/>
                  </a:lnTo>
                  <a:lnTo>
                    <a:pt x="5826" y="15032"/>
                  </a:lnTo>
                  <a:lnTo>
                    <a:pt x="5783" y="14575"/>
                  </a:lnTo>
                  <a:lnTo>
                    <a:pt x="5731" y="14118"/>
                  </a:lnTo>
                  <a:lnTo>
                    <a:pt x="5671" y="13662"/>
                  </a:lnTo>
                  <a:lnTo>
                    <a:pt x="5606" y="13193"/>
                  </a:lnTo>
                  <a:lnTo>
                    <a:pt x="5537" y="12736"/>
                  </a:lnTo>
                  <a:lnTo>
                    <a:pt x="5464" y="12280"/>
                  </a:lnTo>
                  <a:lnTo>
                    <a:pt x="5390" y="11835"/>
                  </a:lnTo>
                  <a:lnTo>
                    <a:pt x="5110" y="10219"/>
                  </a:lnTo>
                  <a:lnTo>
                    <a:pt x="5054" y="9873"/>
                  </a:lnTo>
                  <a:lnTo>
                    <a:pt x="5006" y="9565"/>
                  </a:lnTo>
                  <a:lnTo>
                    <a:pt x="4967" y="9281"/>
                  </a:lnTo>
                  <a:lnTo>
                    <a:pt x="4941" y="9046"/>
                  </a:lnTo>
                  <a:lnTo>
                    <a:pt x="4890" y="8565"/>
                  </a:lnTo>
                  <a:lnTo>
                    <a:pt x="4851" y="8071"/>
                  </a:lnTo>
                  <a:lnTo>
                    <a:pt x="4821" y="7590"/>
                  </a:lnTo>
                  <a:lnTo>
                    <a:pt x="4799" y="7121"/>
                  </a:lnTo>
                  <a:lnTo>
                    <a:pt x="4786" y="6640"/>
                  </a:lnTo>
                  <a:lnTo>
                    <a:pt x="4786" y="6405"/>
                  </a:lnTo>
                  <a:lnTo>
                    <a:pt x="4786" y="6171"/>
                  </a:lnTo>
                  <a:lnTo>
                    <a:pt x="4786" y="5949"/>
                  </a:lnTo>
                  <a:lnTo>
                    <a:pt x="4795" y="5714"/>
                  </a:lnTo>
                  <a:lnTo>
                    <a:pt x="4803" y="5480"/>
                  </a:lnTo>
                  <a:lnTo>
                    <a:pt x="4812" y="5258"/>
                  </a:lnTo>
                  <a:lnTo>
                    <a:pt x="4825" y="5036"/>
                  </a:lnTo>
                  <a:lnTo>
                    <a:pt x="4842" y="4813"/>
                  </a:lnTo>
                  <a:lnTo>
                    <a:pt x="4864" y="4591"/>
                  </a:lnTo>
                  <a:lnTo>
                    <a:pt x="4885" y="4369"/>
                  </a:lnTo>
                  <a:lnTo>
                    <a:pt x="4916" y="4159"/>
                  </a:lnTo>
                  <a:lnTo>
                    <a:pt x="4941" y="3937"/>
                  </a:lnTo>
                  <a:lnTo>
                    <a:pt x="4976" y="3727"/>
                  </a:lnTo>
                  <a:lnTo>
                    <a:pt x="5010" y="3518"/>
                  </a:lnTo>
                  <a:lnTo>
                    <a:pt x="5054" y="3308"/>
                  </a:lnTo>
                  <a:lnTo>
                    <a:pt x="5097" y="3110"/>
                  </a:lnTo>
                  <a:lnTo>
                    <a:pt x="5140" y="2913"/>
                  </a:lnTo>
                  <a:lnTo>
                    <a:pt x="5192" y="2715"/>
                  </a:lnTo>
                  <a:lnTo>
                    <a:pt x="5244" y="2518"/>
                  </a:lnTo>
                  <a:lnTo>
                    <a:pt x="5304" y="2320"/>
                  </a:lnTo>
                  <a:lnTo>
                    <a:pt x="5364" y="2135"/>
                  </a:lnTo>
                  <a:lnTo>
                    <a:pt x="5429" y="1950"/>
                  </a:lnTo>
                  <a:lnTo>
                    <a:pt x="5502" y="1777"/>
                  </a:lnTo>
                  <a:lnTo>
                    <a:pt x="5576" y="1629"/>
                  </a:lnTo>
                  <a:lnTo>
                    <a:pt x="5649" y="1518"/>
                  </a:lnTo>
                  <a:lnTo>
                    <a:pt x="5688" y="1469"/>
                  </a:lnTo>
                  <a:lnTo>
                    <a:pt x="5727" y="1444"/>
                  </a:lnTo>
                  <a:lnTo>
                    <a:pt x="5766" y="1407"/>
                  </a:lnTo>
                  <a:lnTo>
                    <a:pt x="5805" y="1395"/>
                  </a:lnTo>
                  <a:lnTo>
                    <a:pt x="5839" y="1383"/>
                  </a:lnTo>
                  <a:lnTo>
                    <a:pt x="5878" y="1370"/>
                  </a:lnTo>
                  <a:close/>
                  <a:moveTo>
                    <a:pt x="3047" y="0"/>
                  </a:moveTo>
                  <a:lnTo>
                    <a:pt x="2904" y="13"/>
                  </a:lnTo>
                  <a:lnTo>
                    <a:pt x="2758" y="25"/>
                  </a:lnTo>
                  <a:lnTo>
                    <a:pt x="2620" y="37"/>
                  </a:lnTo>
                  <a:lnTo>
                    <a:pt x="2482" y="74"/>
                  </a:lnTo>
                  <a:lnTo>
                    <a:pt x="2348" y="111"/>
                  </a:lnTo>
                  <a:lnTo>
                    <a:pt x="2214" y="148"/>
                  </a:lnTo>
                  <a:lnTo>
                    <a:pt x="2085" y="210"/>
                  </a:lnTo>
                  <a:lnTo>
                    <a:pt x="1955" y="272"/>
                  </a:lnTo>
                  <a:lnTo>
                    <a:pt x="1830" y="346"/>
                  </a:lnTo>
                  <a:lnTo>
                    <a:pt x="1709" y="420"/>
                  </a:lnTo>
                  <a:lnTo>
                    <a:pt x="1593" y="519"/>
                  </a:lnTo>
                  <a:lnTo>
                    <a:pt x="1476" y="617"/>
                  </a:lnTo>
                  <a:lnTo>
                    <a:pt x="1364" y="729"/>
                  </a:lnTo>
                  <a:lnTo>
                    <a:pt x="1256" y="852"/>
                  </a:lnTo>
                  <a:lnTo>
                    <a:pt x="1152" y="975"/>
                  </a:lnTo>
                  <a:lnTo>
                    <a:pt x="1053" y="1123"/>
                  </a:lnTo>
                  <a:lnTo>
                    <a:pt x="954" y="1284"/>
                  </a:lnTo>
                  <a:lnTo>
                    <a:pt x="863" y="1444"/>
                  </a:lnTo>
                  <a:lnTo>
                    <a:pt x="773" y="1617"/>
                  </a:lnTo>
                  <a:lnTo>
                    <a:pt x="691" y="1815"/>
                  </a:lnTo>
                  <a:lnTo>
                    <a:pt x="609" y="2012"/>
                  </a:lnTo>
                  <a:lnTo>
                    <a:pt x="535" y="2234"/>
                  </a:lnTo>
                  <a:lnTo>
                    <a:pt x="462" y="2456"/>
                  </a:lnTo>
                  <a:lnTo>
                    <a:pt x="397" y="2691"/>
                  </a:lnTo>
                  <a:lnTo>
                    <a:pt x="332" y="2950"/>
                  </a:lnTo>
                  <a:lnTo>
                    <a:pt x="276" y="3209"/>
                  </a:lnTo>
                  <a:lnTo>
                    <a:pt x="224" y="3493"/>
                  </a:lnTo>
                  <a:lnTo>
                    <a:pt x="177" y="3789"/>
                  </a:lnTo>
                  <a:lnTo>
                    <a:pt x="138" y="4098"/>
                  </a:lnTo>
                  <a:lnTo>
                    <a:pt x="99" y="4418"/>
                  </a:lnTo>
                  <a:lnTo>
                    <a:pt x="69" y="4752"/>
                  </a:lnTo>
                  <a:lnTo>
                    <a:pt x="43" y="5097"/>
                  </a:lnTo>
                  <a:lnTo>
                    <a:pt x="26" y="5467"/>
                  </a:lnTo>
                  <a:lnTo>
                    <a:pt x="9" y="5850"/>
                  </a:lnTo>
                  <a:lnTo>
                    <a:pt x="4" y="6245"/>
                  </a:lnTo>
                  <a:lnTo>
                    <a:pt x="0" y="6665"/>
                  </a:lnTo>
                  <a:lnTo>
                    <a:pt x="4" y="7084"/>
                  </a:lnTo>
                  <a:lnTo>
                    <a:pt x="13" y="7528"/>
                  </a:lnTo>
                  <a:lnTo>
                    <a:pt x="30" y="7997"/>
                  </a:lnTo>
                  <a:lnTo>
                    <a:pt x="56" y="8466"/>
                  </a:lnTo>
                  <a:lnTo>
                    <a:pt x="86" y="8960"/>
                  </a:lnTo>
                  <a:lnTo>
                    <a:pt x="121" y="9478"/>
                  </a:lnTo>
                  <a:lnTo>
                    <a:pt x="164" y="10009"/>
                  </a:lnTo>
                  <a:lnTo>
                    <a:pt x="216" y="10552"/>
                  </a:lnTo>
                  <a:lnTo>
                    <a:pt x="272" y="11120"/>
                  </a:lnTo>
                  <a:lnTo>
                    <a:pt x="328" y="11626"/>
                  </a:lnTo>
                  <a:lnTo>
                    <a:pt x="393" y="12132"/>
                  </a:lnTo>
                  <a:lnTo>
                    <a:pt x="462" y="12625"/>
                  </a:lnTo>
                  <a:lnTo>
                    <a:pt x="535" y="13119"/>
                  </a:lnTo>
                  <a:lnTo>
                    <a:pt x="613" y="13612"/>
                  </a:lnTo>
                  <a:lnTo>
                    <a:pt x="695" y="14094"/>
                  </a:lnTo>
                  <a:lnTo>
                    <a:pt x="786" y="14563"/>
                  </a:lnTo>
                  <a:lnTo>
                    <a:pt x="876" y="15032"/>
                  </a:lnTo>
                  <a:lnTo>
                    <a:pt x="971" y="15488"/>
                  </a:lnTo>
                  <a:lnTo>
                    <a:pt x="1075" y="15945"/>
                  </a:lnTo>
                  <a:lnTo>
                    <a:pt x="1178" y="16402"/>
                  </a:lnTo>
                  <a:lnTo>
                    <a:pt x="1290" y="16846"/>
                  </a:lnTo>
                  <a:lnTo>
                    <a:pt x="1403" y="17278"/>
                  </a:lnTo>
                  <a:lnTo>
                    <a:pt x="1519" y="17697"/>
                  </a:lnTo>
                  <a:lnTo>
                    <a:pt x="1640" y="18117"/>
                  </a:lnTo>
                  <a:lnTo>
                    <a:pt x="1761" y="18537"/>
                  </a:lnTo>
                  <a:lnTo>
                    <a:pt x="1890" y="18931"/>
                  </a:lnTo>
                  <a:lnTo>
                    <a:pt x="2020" y="19339"/>
                  </a:lnTo>
                  <a:lnTo>
                    <a:pt x="2154" y="19721"/>
                  </a:lnTo>
                  <a:lnTo>
                    <a:pt x="2287" y="20104"/>
                  </a:lnTo>
                  <a:lnTo>
                    <a:pt x="2425" y="20474"/>
                  </a:lnTo>
                  <a:lnTo>
                    <a:pt x="2568" y="20832"/>
                  </a:lnTo>
                  <a:lnTo>
                    <a:pt x="2710" y="21190"/>
                  </a:lnTo>
                  <a:lnTo>
                    <a:pt x="2857" y="21535"/>
                  </a:lnTo>
                  <a:lnTo>
                    <a:pt x="3008" y="21869"/>
                  </a:lnTo>
                  <a:lnTo>
                    <a:pt x="3155" y="22189"/>
                  </a:lnTo>
                  <a:lnTo>
                    <a:pt x="3310" y="22510"/>
                  </a:lnTo>
                  <a:lnTo>
                    <a:pt x="3461" y="22819"/>
                  </a:lnTo>
                  <a:lnTo>
                    <a:pt x="3617" y="23115"/>
                  </a:lnTo>
                  <a:lnTo>
                    <a:pt x="3772" y="23399"/>
                  </a:lnTo>
                  <a:lnTo>
                    <a:pt x="3932" y="23683"/>
                  </a:lnTo>
                  <a:lnTo>
                    <a:pt x="4091" y="23942"/>
                  </a:lnTo>
                  <a:lnTo>
                    <a:pt x="4264" y="24226"/>
                  </a:lnTo>
                  <a:lnTo>
                    <a:pt x="4432" y="24485"/>
                  </a:lnTo>
                  <a:lnTo>
                    <a:pt x="4605" y="24732"/>
                  </a:lnTo>
                  <a:lnTo>
                    <a:pt x="4777" y="24966"/>
                  </a:lnTo>
                  <a:lnTo>
                    <a:pt x="4946" y="25176"/>
                  </a:lnTo>
                  <a:lnTo>
                    <a:pt x="5118" y="25373"/>
                  </a:lnTo>
                  <a:lnTo>
                    <a:pt x="5287" y="25559"/>
                  </a:lnTo>
                  <a:lnTo>
                    <a:pt x="5459" y="25731"/>
                  </a:lnTo>
                  <a:lnTo>
                    <a:pt x="5632" y="25892"/>
                  </a:lnTo>
                  <a:lnTo>
                    <a:pt x="5800" y="26040"/>
                  </a:lnTo>
                  <a:lnTo>
                    <a:pt x="5973" y="26176"/>
                  </a:lnTo>
                  <a:lnTo>
                    <a:pt x="6141" y="26299"/>
                  </a:lnTo>
                  <a:lnTo>
                    <a:pt x="6314" y="26422"/>
                  </a:lnTo>
                  <a:lnTo>
                    <a:pt x="6486" y="26521"/>
                  </a:lnTo>
                  <a:lnTo>
                    <a:pt x="6659" y="26620"/>
                  </a:lnTo>
                  <a:lnTo>
                    <a:pt x="6832" y="26706"/>
                  </a:lnTo>
                  <a:lnTo>
                    <a:pt x="7177" y="26867"/>
                  </a:lnTo>
                  <a:lnTo>
                    <a:pt x="7531" y="27002"/>
                  </a:lnTo>
                  <a:lnTo>
                    <a:pt x="7885" y="27114"/>
                  </a:lnTo>
                  <a:lnTo>
                    <a:pt x="8239" y="27200"/>
                  </a:lnTo>
                  <a:lnTo>
                    <a:pt x="8601" y="27286"/>
                  </a:lnTo>
                  <a:lnTo>
                    <a:pt x="8968" y="27373"/>
                  </a:lnTo>
                  <a:lnTo>
                    <a:pt x="9719" y="27533"/>
                  </a:lnTo>
                  <a:lnTo>
                    <a:pt x="9732" y="26867"/>
                  </a:lnTo>
                  <a:lnTo>
                    <a:pt x="9749" y="26188"/>
                  </a:lnTo>
                  <a:lnTo>
                    <a:pt x="9766" y="25522"/>
                  </a:lnTo>
                  <a:lnTo>
                    <a:pt x="9788" y="24855"/>
                  </a:lnTo>
                  <a:lnTo>
                    <a:pt x="9840" y="23547"/>
                  </a:lnTo>
                  <a:lnTo>
                    <a:pt x="9891" y="22276"/>
                  </a:lnTo>
                  <a:lnTo>
                    <a:pt x="9943" y="21054"/>
                  </a:lnTo>
                  <a:lnTo>
                    <a:pt x="9991" y="19906"/>
                  </a:lnTo>
                  <a:lnTo>
                    <a:pt x="10030" y="18833"/>
                  </a:lnTo>
                  <a:lnTo>
                    <a:pt x="10042" y="18327"/>
                  </a:lnTo>
                  <a:lnTo>
                    <a:pt x="10055" y="17845"/>
                  </a:lnTo>
                  <a:lnTo>
                    <a:pt x="10077" y="16155"/>
                  </a:lnTo>
                  <a:lnTo>
                    <a:pt x="10094" y="14427"/>
                  </a:lnTo>
                  <a:lnTo>
                    <a:pt x="10112" y="13538"/>
                  </a:lnTo>
                  <a:lnTo>
                    <a:pt x="10129" y="12662"/>
                  </a:lnTo>
                  <a:lnTo>
                    <a:pt x="10150" y="11774"/>
                  </a:lnTo>
                  <a:lnTo>
                    <a:pt x="10181" y="10897"/>
                  </a:lnTo>
                  <a:lnTo>
                    <a:pt x="10224" y="10021"/>
                  </a:lnTo>
                  <a:lnTo>
                    <a:pt x="10245" y="9589"/>
                  </a:lnTo>
                  <a:lnTo>
                    <a:pt x="10271" y="9157"/>
                  </a:lnTo>
                  <a:lnTo>
                    <a:pt x="10301" y="8725"/>
                  </a:lnTo>
                  <a:lnTo>
                    <a:pt x="10336" y="8306"/>
                  </a:lnTo>
                  <a:lnTo>
                    <a:pt x="10370" y="7874"/>
                  </a:lnTo>
                  <a:lnTo>
                    <a:pt x="10409" y="7467"/>
                  </a:lnTo>
                  <a:lnTo>
                    <a:pt x="10452" y="7047"/>
                  </a:lnTo>
                  <a:lnTo>
                    <a:pt x="10500" y="6640"/>
                  </a:lnTo>
                  <a:lnTo>
                    <a:pt x="10552" y="6233"/>
                  </a:lnTo>
                  <a:lnTo>
                    <a:pt x="10608" y="5838"/>
                  </a:lnTo>
                  <a:lnTo>
                    <a:pt x="10668" y="5443"/>
                  </a:lnTo>
                  <a:lnTo>
                    <a:pt x="10733" y="5060"/>
                  </a:lnTo>
                  <a:lnTo>
                    <a:pt x="10802" y="4678"/>
                  </a:lnTo>
                  <a:lnTo>
                    <a:pt x="10875" y="4307"/>
                  </a:lnTo>
                  <a:lnTo>
                    <a:pt x="10668" y="4184"/>
                  </a:lnTo>
                  <a:lnTo>
                    <a:pt x="10444" y="4048"/>
                  </a:lnTo>
                  <a:lnTo>
                    <a:pt x="10202" y="3888"/>
                  </a:lnTo>
                  <a:lnTo>
                    <a:pt x="9943" y="3703"/>
                  </a:lnTo>
                  <a:lnTo>
                    <a:pt x="9387" y="3308"/>
                  </a:lnTo>
                  <a:lnTo>
                    <a:pt x="8778" y="2863"/>
                  </a:lnTo>
                  <a:lnTo>
                    <a:pt x="8135" y="2395"/>
                  </a:lnTo>
                  <a:lnTo>
                    <a:pt x="7457" y="1926"/>
                  </a:lnTo>
                  <a:lnTo>
                    <a:pt x="7112" y="1691"/>
                  </a:lnTo>
                  <a:lnTo>
                    <a:pt x="6763" y="1457"/>
                  </a:lnTo>
                  <a:lnTo>
                    <a:pt x="6409" y="1247"/>
                  </a:lnTo>
                  <a:lnTo>
                    <a:pt x="6055" y="1037"/>
                  </a:lnTo>
                  <a:lnTo>
                    <a:pt x="5727" y="852"/>
                  </a:lnTo>
                  <a:lnTo>
                    <a:pt x="5399" y="679"/>
                  </a:lnTo>
                  <a:lnTo>
                    <a:pt x="5071" y="519"/>
                  </a:lnTo>
                  <a:lnTo>
                    <a:pt x="4747" y="383"/>
                  </a:lnTo>
                  <a:lnTo>
                    <a:pt x="4428" y="260"/>
                  </a:lnTo>
                  <a:lnTo>
                    <a:pt x="4113" y="161"/>
                  </a:lnTo>
                  <a:lnTo>
                    <a:pt x="3798" y="87"/>
                  </a:lnTo>
                  <a:lnTo>
                    <a:pt x="3491" y="37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4720300" y="-12762800"/>
              <a:ext cx="122250" cy="257025"/>
            </a:xfrm>
            <a:custGeom>
              <a:avLst/>
              <a:gdLst/>
              <a:ahLst/>
              <a:cxnLst/>
              <a:rect l="l" t="t" r="r" b="b"/>
              <a:pathLst>
                <a:path w="4890" h="10281" extrusionOk="0">
                  <a:moveTo>
                    <a:pt x="3470" y="0"/>
                  </a:moveTo>
                  <a:lnTo>
                    <a:pt x="3241" y="247"/>
                  </a:lnTo>
                  <a:lnTo>
                    <a:pt x="3013" y="506"/>
                  </a:lnTo>
                  <a:lnTo>
                    <a:pt x="2784" y="765"/>
                  </a:lnTo>
                  <a:lnTo>
                    <a:pt x="2560" y="1049"/>
                  </a:lnTo>
                  <a:lnTo>
                    <a:pt x="2335" y="1333"/>
                  </a:lnTo>
                  <a:lnTo>
                    <a:pt x="2111" y="1629"/>
                  </a:lnTo>
                  <a:lnTo>
                    <a:pt x="1891" y="1938"/>
                  </a:lnTo>
                  <a:lnTo>
                    <a:pt x="1671" y="2258"/>
                  </a:lnTo>
                  <a:lnTo>
                    <a:pt x="1455" y="2592"/>
                  </a:lnTo>
                  <a:lnTo>
                    <a:pt x="1239" y="2925"/>
                  </a:lnTo>
                  <a:lnTo>
                    <a:pt x="1028" y="3283"/>
                  </a:lnTo>
                  <a:lnTo>
                    <a:pt x="816" y="3653"/>
                  </a:lnTo>
                  <a:lnTo>
                    <a:pt x="609" y="4048"/>
                  </a:lnTo>
                  <a:lnTo>
                    <a:pt x="402" y="4443"/>
                  </a:lnTo>
                  <a:lnTo>
                    <a:pt x="199" y="4862"/>
                  </a:lnTo>
                  <a:lnTo>
                    <a:pt x="0" y="5294"/>
                  </a:lnTo>
                  <a:lnTo>
                    <a:pt x="18" y="5529"/>
                  </a:lnTo>
                  <a:lnTo>
                    <a:pt x="26" y="5652"/>
                  </a:lnTo>
                  <a:lnTo>
                    <a:pt x="26" y="5776"/>
                  </a:lnTo>
                  <a:lnTo>
                    <a:pt x="117" y="6886"/>
                  </a:lnTo>
                  <a:lnTo>
                    <a:pt x="203" y="8009"/>
                  </a:lnTo>
                  <a:lnTo>
                    <a:pt x="285" y="9145"/>
                  </a:lnTo>
                  <a:lnTo>
                    <a:pt x="376" y="10280"/>
                  </a:lnTo>
                  <a:lnTo>
                    <a:pt x="389" y="10218"/>
                  </a:lnTo>
                  <a:lnTo>
                    <a:pt x="402" y="10157"/>
                  </a:lnTo>
                  <a:lnTo>
                    <a:pt x="436" y="10058"/>
                  </a:lnTo>
                  <a:lnTo>
                    <a:pt x="475" y="9972"/>
                  </a:lnTo>
                  <a:lnTo>
                    <a:pt x="514" y="9873"/>
                  </a:lnTo>
                  <a:lnTo>
                    <a:pt x="635" y="9663"/>
                  </a:lnTo>
                  <a:lnTo>
                    <a:pt x="756" y="9453"/>
                  </a:lnTo>
                  <a:lnTo>
                    <a:pt x="876" y="9256"/>
                  </a:lnTo>
                  <a:lnTo>
                    <a:pt x="1002" y="9058"/>
                  </a:lnTo>
                  <a:lnTo>
                    <a:pt x="1127" y="8873"/>
                  </a:lnTo>
                  <a:lnTo>
                    <a:pt x="1252" y="8688"/>
                  </a:lnTo>
                  <a:lnTo>
                    <a:pt x="1381" y="8515"/>
                  </a:lnTo>
                  <a:lnTo>
                    <a:pt x="1511" y="8355"/>
                  </a:lnTo>
                  <a:lnTo>
                    <a:pt x="1774" y="8034"/>
                  </a:lnTo>
                  <a:lnTo>
                    <a:pt x="2042" y="7738"/>
                  </a:lnTo>
                  <a:lnTo>
                    <a:pt x="2318" y="7466"/>
                  </a:lnTo>
                  <a:lnTo>
                    <a:pt x="2594" y="7220"/>
                  </a:lnTo>
                  <a:lnTo>
                    <a:pt x="2875" y="6997"/>
                  </a:lnTo>
                  <a:lnTo>
                    <a:pt x="3159" y="6800"/>
                  </a:lnTo>
                  <a:lnTo>
                    <a:pt x="3444" y="6627"/>
                  </a:lnTo>
                  <a:lnTo>
                    <a:pt x="3733" y="6479"/>
                  </a:lnTo>
                  <a:lnTo>
                    <a:pt x="4023" y="6343"/>
                  </a:lnTo>
                  <a:lnTo>
                    <a:pt x="4312" y="6245"/>
                  </a:lnTo>
                  <a:lnTo>
                    <a:pt x="4601" y="6158"/>
                  </a:lnTo>
                  <a:lnTo>
                    <a:pt x="4890" y="6097"/>
                  </a:lnTo>
                  <a:lnTo>
                    <a:pt x="4881" y="5899"/>
                  </a:lnTo>
                  <a:lnTo>
                    <a:pt x="4868" y="5714"/>
                  </a:lnTo>
                  <a:lnTo>
                    <a:pt x="4851" y="5516"/>
                  </a:lnTo>
                  <a:lnTo>
                    <a:pt x="4830" y="5319"/>
                  </a:lnTo>
                  <a:lnTo>
                    <a:pt x="4804" y="5122"/>
                  </a:lnTo>
                  <a:lnTo>
                    <a:pt x="4773" y="4912"/>
                  </a:lnTo>
                  <a:lnTo>
                    <a:pt x="4739" y="4714"/>
                  </a:lnTo>
                  <a:lnTo>
                    <a:pt x="4704" y="4505"/>
                  </a:lnTo>
                  <a:lnTo>
                    <a:pt x="4622" y="4085"/>
                  </a:lnTo>
                  <a:lnTo>
                    <a:pt x="4532" y="3678"/>
                  </a:lnTo>
                  <a:lnTo>
                    <a:pt x="4433" y="3258"/>
                  </a:lnTo>
                  <a:lnTo>
                    <a:pt x="4329" y="2851"/>
                  </a:lnTo>
                  <a:lnTo>
                    <a:pt x="4217" y="2444"/>
                  </a:lnTo>
                  <a:lnTo>
                    <a:pt x="4105" y="2049"/>
                  </a:lnTo>
                  <a:lnTo>
                    <a:pt x="3988" y="1666"/>
                  </a:lnTo>
                  <a:lnTo>
                    <a:pt x="3876" y="1284"/>
                  </a:lnTo>
                  <a:lnTo>
                    <a:pt x="3660" y="592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4692775" y="-13021350"/>
              <a:ext cx="267175" cy="753425"/>
            </a:xfrm>
            <a:custGeom>
              <a:avLst/>
              <a:gdLst/>
              <a:ahLst/>
              <a:cxnLst/>
              <a:rect l="l" t="t" r="r" b="b"/>
              <a:pathLst>
                <a:path w="10687" h="30137" extrusionOk="0">
                  <a:moveTo>
                    <a:pt x="5335" y="0"/>
                  </a:moveTo>
                  <a:lnTo>
                    <a:pt x="5128" y="25"/>
                  </a:lnTo>
                  <a:lnTo>
                    <a:pt x="4921" y="62"/>
                  </a:lnTo>
                  <a:lnTo>
                    <a:pt x="4722" y="124"/>
                  </a:lnTo>
                  <a:lnTo>
                    <a:pt x="4519" y="198"/>
                  </a:lnTo>
                  <a:lnTo>
                    <a:pt x="4321" y="296"/>
                  </a:lnTo>
                  <a:lnTo>
                    <a:pt x="4178" y="371"/>
                  </a:lnTo>
                  <a:lnTo>
                    <a:pt x="4036" y="445"/>
                  </a:lnTo>
                  <a:lnTo>
                    <a:pt x="3894" y="531"/>
                  </a:lnTo>
                  <a:lnTo>
                    <a:pt x="3751" y="630"/>
                  </a:lnTo>
                  <a:lnTo>
                    <a:pt x="3609" y="728"/>
                  </a:lnTo>
                  <a:lnTo>
                    <a:pt x="3471" y="840"/>
                  </a:lnTo>
                  <a:lnTo>
                    <a:pt x="3194" y="1086"/>
                  </a:lnTo>
                  <a:lnTo>
                    <a:pt x="2918" y="1358"/>
                  </a:lnTo>
                  <a:lnTo>
                    <a:pt x="2642" y="1642"/>
                  </a:lnTo>
                  <a:lnTo>
                    <a:pt x="2375" y="1963"/>
                  </a:lnTo>
                  <a:lnTo>
                    <a:pt x="2103" y="2296"/>
                  </a:lnTo>
                  <a:lnTo>
                    <a:pt x="1835" y="2641"/>
                  </a:lnTo>
                  <a:lnTo>
                    <a:pt x="1568" y="3012"/>
                  </a:lnTo>
                  <a:lnTo>
                    <a:pt x="1304" y="3382"/>
                  </a:lnTo>
                  <a:lnTo>
                    <a:pt x="1041" y="3777"/>
                  </a:lnTo>
                  <a:lnTo>
                    <a:pt x="782" y="4172"/>
                  </a:lnTo>
                  <a:lnTo>
                    <a:pt x="519" y="4579"/>
                  </a:lnTo>
                  <a:lnTo>
                    <a:pt x="1" y="5393"/>
                  </a:lnTo>
                  <a:lnTo>
                    <a:pt x="74" y="5776"/>
                  </a:lnTo>
                  <a:lnTo>
                    <a:pt x="143" y="6171"/>
                  </a:lnTo>
                  <a:lnTo>
                    <a:pt x="212" y="6578"/>
                  </a:lnTo>
                  <a:lnTo>
                    <a:pt x="273" y="6985"/>
                  </a:lnTo>
                  <a:lnTo>
                    <a:pt x="333" y="7405"/>
                  </a:lnTo>
                  <a:lnTo>
                    <a:pt x="389" y="7825"/>
                  </a:lnTo>
                  <a:lnTo>
                    <a:pt x="445" y="8244"/>
                  </a:lnTo>
                  <a:lnTo>
                    <a:pt x="497" y="8676"/>
                  </a:lnTo>
                  <a:lnTo>
                    <a:pt x="545" y="9108"/>
                  </a:lnTo>
                  <a:lnTo>
                    <a:pt x="588" y="9540"/>
                  </a:lnTo>
                  <a:lnTo>
                    <a:pt x="674" y="10416"/>
                  </a:lnTo>
                  <a:lnTo>
                    <a:pt x="752" y="11292"/>
                  </a:lnTo>
                  <a:lnTo>
                    <a:pt x="821" y="12169"/>
                  </a:lnTo>
                  <a:lnTo>
                    <a:pt x="1209" y="11564"/>
                  </a:lnTo>
                  <a:lnTo>
                    <a:pt x="1602" y="10996"/>
                  </a:lnTo>
                  <a:lnTo>
                    <a:pt x="1995" y="10441"/>
                  </a:lnTo>
                  <a:lnTo>
                    <a:pt x="2392" y="9910"/>
                  </a:lnTo>
                  <a:lnTo>
                    <a:pt x="2590" y="9663"/>
                  </a:lnTo>
                  <a:lnTo>
                    <a:pt x="2793" y="9416"/>
                  </a:lnTo>
                  <a:lnTo>
                    <a:pt x="2992" y="9182"/>
                  </a:lnTo>
                  <a:lnTo>
                    <a:pt x="3194" y="8948"/>
                  </a:lnTo>
                  <a:lnTo>
                    <a:pt x="3397" y="8725"/>
                  </a:lnTo>
                  <a:lnTo>
                    <a:pt x="3604" y="8516"/>
                  </a:lnTo>
                  <a:lnTo>
                    <a:pt x="3807" y="8306"/>
                  </a:lnTo>
                  <a:lnTo>
                    <a:pt x="4014" y="8108"/>
                  </a:lnTo>
                  <a:lnTo>
                    <a:pt x="3954" y="7763"/>
                  </a:lnTo>
                  <a:lnTo>
                    <a:pt x="3898" y="7405"/>
                  </a:lnTo>
                  <a:lnTo>
                    <a:pt x="3850" y="7059"/>
                  </a:lnTo>
                  <a:lnTo>
                    <a:pt x="3812" y="6701"/>
                  </a:lnTo>
                  <a:lnTo>
                    <a:pt x="3777" y="6331"/>
                  </a:lnTo>
                  <a:lnTo>
                    <a:pt x="3747" y="5973"/>
                  </a:lnTo>
                  <a:lnTo>
                    <a:pt x="3730" y="5615"/>
                  </a:lnTo>
                  <a:lnTo>
                    <a:pt x="3721" y="5245"/>
                  </a:lnTo>
                  <a:lnTo>
                    <a:pt x="3717" y="4875"/>
                  </a:lnTo>
                  <a:lnTo>
                    <a:pt x="3725" y="4517"/>
                  </a:lnTo>
                  <a:lnTo>
                    <a:pt x="3743" y="4147"/>
                  </a:lnTo>
                  <a:lnTo>
                    <a:pt x="3756" y="3962"/>
                  </a:lnTo>
                  <a:lnTo>
                    <a:pt x="3773" y="3777"/>
                  </a:lnTo>
                  <a:lnTo>
                    <a:pt x="3790" y="3592"/>
                  </a:lnTo>
                  <a:lnTo>
                    <a:pt x="3812" y="3419"/>
                  </a:lnTo>
                  <a:lnTo>
                    <a:pt x="3838" y="3234"/>
                  </a:lnTo>
                  <a:lnTo>
                    <a:pt x="3863" y="3049"/>
                  </a:lnTo>
                  <a:lnTo>
                    <a:pt x="3894" y="2863"/>
                  </a:lnTo>
                  <a:lnTo>
                    <a:pt x="3924" y="2691"/>
                  </a:lnTo>
                  <a:lnTo>
                    <a:pt x="3963" y="2506"/>
                  </a:lnTo>
                  <a:lnTo>
                    <a:pt x="4002" y="2333"/>
                  </a:lnTo>
                  <a:lnTo>
                    <a:pt x="4040" y="2172"/>
                  </a:lnTo>
                  <a:lnTo>
                    <a:pt x="4088" y="2037"/>
                  </a:lnTo>
                  <a:lnTo>
                    <a:pt x="4131" y="1913"/>
                  </a:lnTo>
                  <a:lnTo>
                    <a:pt x="4178" y="1814"/>
                  </a:lnTo>
                  <a:lnTo>
                    <a:pt x="4230" y="1716"/>
                  </a:lnTo>
                  <a:lnTo>
                    <a:pt x="4282" y="1642"/>
                  </a:lnTo>
                  <a:lnTo>
                    <a:pt x="4334" y="1580"/>
                  </a:lnTo>
                  <a:lnTo>
                    <a:pt x="4390" y="1531"/>
                  </a:lnTo>
                  <a:lnTo>
                    <a:pt x="4468" y="1494"/>
                  </a:lnTo>
                  <a:lnTo>
                    <a:pt x="4541" y="1481"/>
                  </a:lnTo>
                  <a:lnTo>
                    <a:pt x="4619" y="1506"/>
                  </a:lnTo>
                  <a:lnTo>
                    <a:pt x="4692" y="1543"/>
                  </a:lnTo>
                  <a:lnTo>
                    <a:pt x="4765" y="1617"/>
                  </a:lnTo>
                  <a:lnTo>
                    <a:pt x="4830" y="1716"/>
                  </a:lnTo>
                  <a:lnTo>
                    <a:pt x="4895" y="1827"/>
                  </a:lnTo>
                  <a:lnTo>
                    <a:pt x="4955" y="1963"/>
                  </a:lnTo>
                  <a:lnTo>
                    <a:pt x="5007" y="2123"/>
                  </a:lnTo>
                  <a:lnTo>
                    <a:pt x="5055" y="2308"/>
                  </a:lnTo>
                  <a:lnTo>
                    <a:pt x="5093" y="2506"/>
                  </a:lnTo>
                  <a:lnTo>
                    <a:pt x="5111" y="2604"/>
                  </a:lnTo>
                  <a:lnTo>
                    <a:pt x="5124" y="2715"/>
                  </a:lnTo>
                  <a:lnTo>
                    <a:pt x="5137" y="2826"/>
                  </a:lnTo>
                  <a:lnTo>
                    <a:pt x="5145" y="2950"/>
                  </a:lnTo>
                  <a:lnTo>
                    <a:pt x="5149" y="3073"/>
                  </a:lnTo>
                  <a:lnTo>
                    <a:pt x="5154" y="3197"/>
                  </a:lnTo>
                  <a:lnTo>
                    <a:pt x="5158" y="3320"/>
                  </a:lnTo>
                  <a:lnTo>
                    <a:pt x="5154" y="3456"/>
                  </a:lnTo>
                  <a:lnTo>
                    <a:pt x="5149" y="3579"/>
                  </a:lnTo>
                  <a:lnTo>
                    <a:pt x="5141" y="3727"/>
                  </a:lnTo>
                  <a:lnTo>
                    <a:pt x="5128" y="3949"/>
                  </a:lnTo>
                  <a:lnTo>
                    <a:pt x="5119" y="4159"/>
                  </a:lnTo>
                  <a:lnTo>
                    <a:pt x="5115" y="4381"/>
                  </a:lnTo>
                  <a:lnTo>
                    <a:pt x="5111" y="4591"/>
                  </a:lnTo>
                  <a:lnTo>
                    <a:pt x="5115" y="4813"/>
                  </a:lnTo>
                  <a:lnTo>
                    <a:pt x="5119" y="5023"/>
                  </a:lnTo>
                  <a:lnTo>
                    <a:pt x="5128" y="5233"/>
                  </a:lnTo>
                  <a:lnTo>
                    <a:pt x="5141" y="5430"/>
                  </a:lnTo>
                  <a:lnTo>
                    <a:pt x="5154" y="5640"/>
                  </a:lnTo>
                  <a:lnTo>
                    <a:pt x="5171" y="5838"/>
                  </a:lnTo>
                  <a:lnTo>
                    <a:pt x="5214" y="6245"/>
                  </a:lnTo>
                  <a:lnTo>
                    <a:pt x="5266" y="6640"/>
                  </a:lnTo>
                  <a:lnTo>
                    <a:pt x="5322" y="7022"/>
                  </a:lnTo>
                  <a:lnTo>
                    <a:pt x="5495" y="6911"/>
                  </a:lnTo>
                  <a:lnTo>
                    <a:pt x="5672" y="6800"/>
                  </a:lnTo>
                  <a:lnTo>
                    <a:pt x="5849" y="6701"/>
                  </a:lnTo>
                  <a:lnTo>
                    <a:pt x="6026" y="6615"/>
                  </a:lnTo>
                  <a:lnTo>
                    <a:pt x="6202" y="6529"/>
                  </a:lnTo>
                  <a:lnTo>
                    <a:pt x="6384" y="6467"/>
                  </a:lnTo>
                  <a:lnTo>
                    <a:pt x="6561" y="6405"/>
                  </a:lnTo>
                  <a:lnTo>
                    <a:pt x="6746" y="6356"/>
                  </a:lnTo>
                  <a:lnTo>
                    <a:pt x="6781" y="6344"/>
                  </a:lnTo>
                  <a:lnTo>
                    <a:pt x="6815" y="6356"/>
                  </a:lnTo>
                  <a:lnTo>
                    <a:pt x="6845" y="6368"/>
                  </a:lnTo>
                  <a:lnTo>
                    <a:pt x="6876" y="6393"/>
                  </a:lnTo>
                  <a:lnTo>
                    <a:pt x="6906" y="6418"/>
                  </a:lnTo>
                  <a:lnTo>
                    <a:pt x="6932" y="6455"/>
                  </a:lnTo>
                  <a:lnTo>
                    <a:pt x="6953" y="6504"/>
                  </a:lnTo>
                  <a:lnTo>
                    <a:pt x="6975" y="6566"/>
                  </a:lnTo>
                  <a:lnTo>
                    <a:pt x="6997" y="6615"/>
                  </a:lnTo>
                  <a:lnTo>
                    <a:pt x="7014" y="6689"/>
                  </a:lnTo>
                  <a:lnTo>
                    <a:pt x="7031" y="6751"/>
                  </a:lnTo>
                  <a:lnTo>
                    <a:pt x="7044" y="6825"/>
                  </a:lnTo>
                  <a:lnTo>
                    <a:pt x="7066" y="6985"/>
                  </a:lnTo>
                  <a:lnTo>
                    <a:pt x="7074" y="7158"/>
                  </a:lnTo>
                  <a:lnTo>
                    <a:pt x="7079" y="7331"/>
                  </a:lnTo>
                  <a:lnTo>
                    <a:pt x="7074" y="7504"/>
                  </a:lnTo>
                  <a:lnTo>
                    <a:pt x="7057" y="7676"/>
                  </a:lnTo>
                  <a:lnTo>
                    <a:pt x="7048" y="7750"/>
                  </a:lnTo>
                  <a:lnTo>
                    <a:pt x="7035" y="7825"/>
                  </a:lnTo>
                  <a:lnTo>
                    <a:pt x="7018" y="7899"/>
                  </a:lnTo>
                  <a:lnTo>
                    <a:pt x="7001" y="7973"/>
                  </a:lnTo>
                  <a:lnTo>
                    <a:pt x="6979" y="8034"/>
                  </a:lnTo>
                  <a:lnTo>
                    <a:pt x="6958" y="8096"/>
                  </a:lnTo>
                  <a:lnTo>
                    <a:pt x="6932" y="8145"/>
                  </a:lnTo>
                  <a:lnTo>
                    <a:pt x="6906" y="8195"/>
                  </a:lnTo>
                  <a:lnTo>
                    <a:pt x="6876" y="8232"/>
                  </a:lnTo>
                  <a:lnTo>
                    <a:pt x="6841" y="8269"/>
                  </a:lnTo>
                  <a:lnTo>
                    <a:pt x="6569" y="8479"/>
                  </a:lnTo>
                  <a:lnTo>
                    <a:pt x="6297" y="8713"/>
                  </a:lnTo>
                  <a:lnTo>
                    <a:pt x="5754" y="9182"/>
                  </a:lnTo>
                  <a:lnTo>
                    <a:pt x="6095" y="10564"/>
                  </a:lnTo>
                  <a:lnTo>
                    <a:pt x="6263" y="11255"/>
                  </a:lnTo>
                  <a:lnTo>
                    <a:pt x="6341" y="11613"/>
                  </a:lnTo>
                  <a:lnTo>
                    <a:pt x="6414" y="11971"/>
                  </a:lnTo>
                  <a:lnTo>
                    <a:pt x="6487" y="12341"/>
                  </a:lnTo>
                  <a:lnTo>
                    <a:pt x="6556" y="12699"/>
                  </a:lnTo>
                  <a:lnTo>
                    <a:pt x="6617" y="13082"/>
                  </a:lnTo>
                  <a:lnTo>
                    <a:pt x="6673" y="13452"/>
                  </a:lnTo>
                  <a:lnTo>
                    <a:pt x="6720" y="13835"/>
                  </a:lnTo>
                  <a:lnTo>
                    <a:pt x="6759" y="14229"/>
                  </a:lnTo>
                  <a:lnTo>
                    <a:pt x="6794" y="14637"/>
                  </a:lnTo>
                  <a:lnTo>
                    <a:pt x="6815" y="15044"/>
                  </a:lnTo>
                  <a:lnTo>
                    <a:pt x="6824" y="15217"/>
                  </a:lnTo>
                  <a:lnTo>
                    <a:pt x="6828" y="15390"/>
                  </a:lnTo>
                  <a:lnTo>
                    <a:pt x="6833" y="15735"/>
                  </a:lnTo>
                  <a:lnTo>
                    <a:pt x="6828" y="16439"/>
                  </a:lnTo>
                  <a:lnTo>
                    <a:pt x="7100" y="16439"/>
                  </a:lnTo>
                  <a:lnTo>
                    <a:pt x="7372" y="16451"/>
                  </a:lnTo>
                  <a:lnTo>
                    <a:pt x="7506" y="16476"/>
                  </a:lnTo>
                  <a:lnTo>
                    <a:pt x="7640" y="16500"/>
                  </a:lnTo>
                  <a:lnTo>
                    <a:pt x="7769" y="16537"/>
                  </a:lnTo>
                  <a:lnTo>
                    <a:pt x="7903" y="16587"/>
                  </a:lnTo>
                  <a:lnTo>
                    <a:pt x="7937" y="16611"/>
                  </a:lnTo>
                  <a:lnTo>
                    <a:pt x="7972" y="16636"/>
                  </a:lnTo>
                  <a:lnTo>
                    <a:pt x="8002" y="16673"/>
                  </a:lnTo>
                  <a:lnTo>
                    <a:pt x="8028" y="16722"/>
                  </a:lnTo>
                  <a:lnTo>
                    <a:pt x="8054" y="16772"/>
                  </a:lnTo>
                  <a:lnTo>
                    <a:pt x="8075" y="16821"/>
                  </a:lnTo>
                  <a:lnTo>
                    <a:pt x="8093" y="16883"/>
                  </a:lnTo>
                  <a:lnTo>
                    <a:pt x="8110" y="16957"/>
                  </a:lnTo>
                  <a:lnTo>
                    <a:pt x="8123" y="17019"/>
                  </a:lnTo>
                  <a:lnTo>
                    <a:pt x="8136" y="17093"/>
                  </a:lnTo>
                  <a:lnTo>
                    <a:pt x="8144" y="17179"/>
                  </a:lnTo>
                  <a:lnTo>
                    <a:pt x="8149" y="17253"/>
                  </a:lnTo>
                  <a:lnTo>
                    <a:pt x="8153" y="17426"/>
                  </a:lnTo>
                  <a:lnTo>
                    <a:pt x="8149" y="17599"/>
                  </a:lnTo>
                  <a:lnTo>
                    <a:pt x="8132" y="17759"/>
                  </a:lnTo>
                  <a:lnTo>
                    <a:pt x="8110" y="17919"/>
                  </a:lnTo>
                  <a:lnTo>
                    <a:pt x="8080" y="18080"/>
                  </a:lnTo>
                  <a:lnTo>
                    <a:pt x="8041" y="18216"/>
                  </a:lnTo>
                  <a:lnTo>
                    <a:pt x="8019" y="18277"/>
                  </a:lnTo>
                  <a:lnTo>
                    <a:pt x="7993" y="18327"/>
                  </a:lnTo>
                  <a:lnTo>
                    <a:pt x="7968" y="18376"/>
                  </a:lnTo>
                  <a:lnTo>
                    <a:pt x="7942" y="18413"/>
                  </a:lnTo>
                  <a:lnTo>
                    <a:pt x="7911" y="18450"/>
                  </a:lnTo>
                  <a:lnTo>
                    <a:pt x="7881" y="18475"/>
                  </a:lnTo>
                  <a:lnTo>
                    <a:pt x="7851" y="18499"/>
                  </a:lnTo>
                  <a:lnTo>
                    <a:pt x="7817" y="18499"/>
                  </a:lnTo>
                  <a:lnTo>
                    <a:pt x="7648" y="18536"/>
                  </a:lnTo>
                  <a:lnTo>
                    <a:pt x="7480" y="18574"/>
                  </a:lnTo>
                  <a:lnTo>
                    <a:pt x="7156" y="18685"/>
                  </a:lnTo>
                  <a:lnTo>
                    <a:pt x="6837" y="18808"/>
                  </a:lnTo>
                  <a:lnTo>
                    <a:pt x="6522" y="18944"/>
                  </a:lnTo>
                  <a:lnTo>
                    <a:pt x="6457" y="19178"/>
                  </a:lnTo>
                  <a:lnTo>
                    <a:pt x="6384" y="19400"/>
                  </a:lnTo>
                  <a:lnTo>
                    <a:pt x="6306" y="19610"/>
                  </a:lnTo>
                  <a:lnTo>
                    <a:pt x="6220" y="19820"/>
                  </a:lnTo>
                  <a:lnTo>
                    <a:pt x="6177" y="19906"/>
                  </a:lnTo>
                  <a:lnTo>
                    <a:pt x="6125" y="19993"/>
                  </a:lnTo>
                  <a:lnTo>
                    <a:pt x="6077" y="20079"/>
                  </a:lnTo>
                  <a:lnTo>
                    <a:pt x="6021" y="20153"/>
                  </a:lnTo>
                  <a:lnTo>
                    <a:pt x="5965" y="20227"/>
                  </a:lnTo>
                  <a:lnTo>
                    <a:pt x="5909" y="20301"/>
                  </a:lnTo>
                  <a:lnTo>
                    <a:pt x="5849" y="20363"/>
                  </a:lnTo>
                  <a:lnTo>
                    <a:pt x="5784" y="20412"/>
                  </a:lnTo>
                  <a:lnTo>
                    <a:pt x="5745" y="20437"/>
                  </a:lnTo>
                  <a:lnTo>
                    <a:pt x="5706" y="20449"/>
                  </a:lnTo>
                  <a:lnTo>
                    <a:pt x="5672" y="20449"/>
                  </a:lnTo>
                  <a:lnTo>
                    <a:pt x="5637" y="20437"/>
                  </a:lnTo>
                  <a:lnTo>
                    <a:pt x="5603" y="20412"/>
                  </a:lnTo>
                  <a:lnTo>
                    <a:pt x="5572" y="20375"/>
                  </a:lnTo>
                  <a:lnTo>
                    <a:pt x="5542" y="20326"/>
                  </a:lnTo>
                  <a:lnTo>
                    <a:pt x="5512" y="20277"/>
                  </a:lnTo>
                  <a:lnTo>
                    <a:pt x="5486" y="20215"/>
                  </a:lnTo>
                  <a:lnTo>
                    <a:pt x="5460" y="20141"/>
                  </a:lnTo>
                  <a:lnTo>
                    <a:pt x="5439" y="20067"/>
                  </a:lnTo>
                  <a:lnTo>
                    <a:pt x="5417" y="19980"/>
                  </a:lnTo>
                  <a:lnTo>
                    <a:pt x="5400" y="19894"/>
                  </a:lnTo>
                  <a:lnTo>
                    <a:pt x="5387" y="19808"/>
                  </a:lnTo>
                  <a:lnTo>
                    <a:pt x="5374" y="19721"/>
                  </a:lnTo>
                  <a:lnTo>
                    <a:pt x="5365" y="19622"/>
                  </a:lnTo>
                  <a:lnTo>
                    <a:pt x="5167" y="19771"/>
                  </a:lnTo>
                  <a:lnTo>
                    <a:pt x="4964" y="19919"/>
                  </a:lnTo>
                  <a:lnTo>
                    <a:pt x="4765" y="20079"/>
                  </a:lnTo>
                  <a:lnTo>
                    <a:pt x="4571" y="20252"/>
                  </a:lnTo>
                  <a:lnTo>
                    <a:pt x="4373" y="20425"/>
                  </a:lnTo>
                  <a:lnTo>
                    <a:pt x="4174" y="20610"/>
                  </a:lnTo>
                  <a:lnTo>
                    <a:pt x="3976" y="20807"/>
                  </a:lnTo>
                  <a:lnTo>
                    <a:pt x="3781" y="21005"/>
                  </a:lnTo>
                  <a:lnTo>
                    <a:pt x="3583" y="21227"/>
                  </a:lnTo>
                  <a:lnTo>
                    <a:pt x="3384" y="21449"/>
                  </a:lnTo>
                  <a:lnTo>
                    <a:pt x="3186" y="21671"/>
                  </a:lnTo>
                  <a:lnTo>
                    <a:pt x="2987" y="21918"/>
                  </a:lnTo>
                  <a:lnTo>
                    <a:pt x="2582" y="22424"/>
                  </a:lnTo>
                  <a:lnTo>
                    <a:pt x="2176" y="22967"/>
                  </a:lnTo>
                  <a:lnTo>
                    <a:pt x="2137" y="23016"/>
                  </a:lnTo>
                  <a:lnTo>
                    <a:pt x="2103" y="23053"/>
                  </a:lnTo>
                  <a:lnTo>
                    <a:pt x="2029" y="23115"/>
                  </a:lnTo>
                  <a:lnTo>
                    <a:pt x="1956" y="23140"/>
                  </a:lnTo>
                  <a:lnTo>
                    <a:pt x="1887" y="23140"/>
                  </a:lnTo>
                  <a:lnTo>
                    <a:pt x="1822" y="23115"/>
                  </a:lnTo>
                  <a:lnTo>
                    <a:pt x="1757" y="23053"/>
                  </a:lnTo>
                  <a:lnTo>
                    <a:pt x="1701" y="22979"/>
                  </a:lnTo>
                  <a:lnTo>
                    <a:pt x="1645" y="22893"/>
                  </a:lnTo>
                  <a:lnTo>
                    <a:pt x="1744" y="24226"/>
                  </a:lnTo>
                  <a:lnTo>
                    <a:pt x="1844" y="25559"/>
                  </a:lnTo>
                  <a:lnTo>
                    <a:pt x="1943" y="26891"/>
                  </a:lnTo>
                  <a:lnTo>
                    <a:pt x="1990" y="27558"/>
                  </a:lnTo>
                  <a:lnTo>
                    <a:pt x="2034" y="28224"/>
                  </a:lnTo>
                  <a:lnTo>
                    <a:pt x="2068" y="28668"/>
                  </a:lnTo>
                  <a:lnTo>
                    <a:pt x="2107" y="29137"/>
                  </a:lnTo>
                  <a:lnTo>
                    <a:pt x="2154" y="29631"/>
                  </a:lnTo>
                  <a:lnTo>
                    <a:pt x="2202" y="30137"/>
                  </a:lnTo>
                  <a:lnTo>
                    <a:pt x="2862" y="29742"/>
                  </a:lnTo>
                  <a:lnTo>
                    <a:pt x="3203" y="29532"/>
                  </a:lnTo>
                  <a:lnTo>
                    <a:pt x="3557" y="29310"/>
                  </a:lnTo>
                  <a:lnTo>
                    <a:pt x="3911" y="29063"/>
                  </a:lnTo>
                  <a:lnTo>
                    <a:pt x="4273" y="28804"/>
                  </a:lnTo>
                  <a:lnTo>
                    <a:pt x="4636" y="28533"/>
                  </a:lnTo>
                  <a:lnTo>
                    <a:pt x="5003" y="28236"/>
                  </a:lnTo>
                  <a:lnTo>
                    <a:pt x="5370" y="27916"/>
                  </a:lnTo>
                  <a:lnTo>
                    <a:pt x="5736" y="27582"/>
                  </a:lnTo>
                  <a:lnTo>
                    <a:pt x="6099" y="27225"/>
                  </a:lnTo>
                  <a:lnTo>
                    <a:pt x="6457" y="26830"/>
                  </a:lnTo>
                  <a:lnTo>
                    <a:pt x="6634" y="26632"/>
                  </a:lnTo>
                  <a:lnTo>
                    <a:pt x="6811" y="26422"/>
                  </a:lnTo>
                  <a:lnTo>
                    <a:pt x="6988" y="26200"/>
                  </a:lnTo>
                  <a:lnTo>
                    <a:pt x="7161" y="25978"/>
                  </a:lnTo>
                  <a:lnTo>
                    <a:pt x="7329" y="25756"/>
                  </a:lnTo>
                  <a:lnTo>
                    <a:pt x="7497" y="25509"/>
                  </a:lnTo>
                  <a:lnTo>
                    <a:pt x="7665" y="25262"/>
                  </a:lnTo>
                  <a:lnTo>
                    <a:pt x="7829" y="25015"/>
                  </a:lnTo>
                  <a:lnTo>
                    <a:pt x="7989" y="24744"/>
                  </a:lnTo>
                  <a:lnTo>
                    <a:pt x="8149" y="24472"/>
                  </a:lnTo>
                  <a:lnTo>
                    <a:pt x="8304" y="24201"/>
                  </a:lnTo>
                  <a:lnTo>
                    <a:pt x="8455" y="23905"/>
                  </a:lnTo>
                  <a:lnTo>
                    <a:pt x="8602" y="23609"/>
                  </a:lnTo>
                  <a:lnTo>
                    <a:pt x="8749" y="23300"/>
                  </a:lnTo>
                  <a:lnTo>
                    <a:pt x="8887" y="22992"/>
                  </a:lnTo>
                  <a:lnTo>
                    <a:pt x="9025" y="22671"/>
                  </a:lnTo>
                  <a:lnTo>
                    <a:pt x="9159" y="22325"/>
                  </a:lnTo>
                  <a:lnTo>
                    <a:pt x="9288" y="21992"/>
                  </a:lnTo>
                  <a:lnTo>
                    <a:pt x="9409" y="21634"/>
                  </a:lnTo>
                  <a:lnTo>
                    <a:pt x="9530" y="21264"/>
                  </a:lnTo>
                  <a:lnTo>
                    <a:pt x="9646" y="20894"/>
                  </a:lnTo>
                  <a:lnTo>
                    <a:pt x="9754" y="20511"/>
                  </a:lnTo>
                  <a:lnTo>
                    <a:pt x="9858" y="20116"/>
                  </a:lnTo>
                  <a:lnTo>
                    <a:pt x="9957" y="19709"/>
                  </a:lnTo>
                  <a:lnTo>
                    <a:pt x="10052" y="19289"/>
                  </a:lnTo>
                  <a:lnTo>
                    <a:pt x="10138" y="18857"/>
                  </a:lnTo>
                  <a:lnTo>
                    <a:pt x="10220" y="18425"/>
                  </a:lnTo>
                  <a:lnTo>
                    <a:pt x="10298" y="17969"/>
                  </a:lnTo>
                  <a:lnTo>
                    <a:pt x="10367" y="17500"/>
                  </a:lnTo>
                  <a:lnTo>
                    <a:pt x="10432" y="17031"/>
                  </a:lnTo>
                  <a:lnTo>
                    <a:pt x="10488" y="16537"/>
                  </a:lnTo>
                  <a:lnTo>
                    <a:pt x="10540" y="16044"/>
                  </a:lnTo>
                  <a:lnTo>
                    <a:pt x="10583" y="15525"/>
                  </a:lnTo>
                  <a:lnTo>
                    <a:pt x="10617" y="15007"/>
                  </a:lnTo>
                  <a:lnTo>
                    <a:pt x="10648" y="14464"/>
                  </a:lnTo>
                  <a:lnTo>
                    <a:pt x="10669" y="13909"/>
                  </a:lnTo>
                  <a:lnTo>
                    <a:pt x="10682" y="13353"/>
                  </a:lnTo>
                  <a:lnTo>
                    <a:pt x="10686" y="12773"/>
                  </a:lnTo>
                  <a:lnTo>
                    <a:pt x="10686" y="12181"/>
                  </a:lnTo>
                  <a:lnTo>
                    <a:pt x="10673" y="11576"/>
                  </a:lnTo>
                  <a:lnTo>
                    <a:pt x="10665" y="11255"/>
                  </a:lnTo>
                  <a:lnTo>
                    <a:pt x="10652" y="10947"/>
                  </a:lnTo>
                  <a:lnTo>
                    <a:pt x="10639" y="10638"/>
                  </a:lnTo>
                  <a:lnTo>
                    <a:pt x="10617" y="10342"/>
                  </a:lnTo>
                  <a:lnTo>
                    <a:pt x="10596" y="10034"/>
                  </a:lnTo>
                  <a:lnTo>
                    <a:pt x="10570" y="9737"/>
                  </a:lnTo>
                  <a:lnTo>
                    <a:pt x="10544" y="9454"/>
                  </a:lnTo>
                  <a:lnTo>
                    <a:pt x="10514" y="9157"/>
                  </a:lnTo>
                  <a:lnTo>
                    <a:pt x="10479" y="8873"/>
                  </a:lnTo>
                  <a:lnTo>
                    <a:pt x="10445" y="8602"/>
                  </a:lnTo>
                  <a:lnTo>
                    <a:pt x="10406" y="8318"/>
                  </a:lnTo>
                  <a:lnTo>
                    <a:pt x="10363" y="8047"/>
                  </a:lnTo>
                  <a:lnTo>
                    <a:pt x="10320" y="7775"/>
                  </a:lnTo>
                  <a:lnTo>
                    <a:pt x="10272" y="7516"/>
                  </a:lnTo>
                  <a:lnTo>
                    <a:pt x="10225" y="7257"/>
                  </a:lnTo>
                  <a:lnTo>
                    <a:pt x="10173" y="6998"/>
                  </a:lnTo>
                  <a:lnTo>
                    <a:pt x="10121" y="6751"/>
                  </a:lnTo>
                  <a:lnTo>
                    <a:pt x="10065" y="6492"/>
                  </a:lnTo>
                  <a:lnTo>
                    <a:pt x="10005" y="6257"/>
                  </a:lnTo>
                  <a:lnTo>
                    <a:pt x="9944" y="6010"/>
                  </a:lnTo>
                  <a:lnTo>
                    <a:pt x="9819" y="5541"/>
                  </a:lnTo>
                  <a:lnTo>
                    <a:pt x="9685" y="5097"/>
                  </a:lnTo>
                  <a:lnTo>
                    <a:pt x="9543" y="4665"/>
                  </a:lnTo>
                  <a:lnTo>
                    <a:pt x="9392" y="4246"/>
                  </a:lnTo>
                  <a:lnTo>
                    <a:pt x="9236" y="3851"/>
                  </a:lnTo>
                  <a:lnTo>
                    <a:pt x="9072" y="3468"/>
                  </a:lnTo>
                  <a:lnTo>
                    <a:pt x="8904" y="3110"/>
                  </a:lnTo>
                  <a:lnTo>
                    <a:pt x="8727" y="2765"/>
                  </a:lnTo>
                  <a:lnTo>
                    <a:pt x="8550" y="2444"/>
                  </a:lnTo>
                  <a:lnTo>
                    <a:pt x="8365" y="2135"/>
                  </a:lnTo>
                  <a:lnTo>
                    <a:pt x="8179" y="1851"/>
                  </a:lnTo>
                  <a:lnTo>
                    <a:pt x="7985" y="1580"/>
                  </a:lnTo>
                  <a:lnTo>
                    <a:pt x="7791" y="1333"/>
                  </a:lnTo>
                  <a:lnTo>
                    <a:pt x="7592" y="1111"/>
                  </a:lnTo>
                  <a:lnTo>
                    <a:pt x="7394" y="901"/>
                  </a:lnTo>
                  <a:lnTo>
                    <a:pt x="7191" y="716"/>
                  </a:lnTo>
                  <a:lnTo>
                    <a:pt x="6988" y="556"/>
                  </a:lnTo>
                  <a:lnTo>
                    <a:pt x="6785" y="408"/>
                  </a:lnTo>
                  <a:lnTo>
                    <a:pt x="6578" y="284"/>
                  </a:lnTo>
                  <a:lnTo>
                    <a:pt x="6375" y="185"/>
                  </a:lnTo>
                  <a:lnTo>
                    <a:pt x="6168" y="111"/>
                  </a:lnTo>
                  <a:lnTo>
                    <a:pt x="5965" y="50"/>
                  </a:lnTo>
                  <a:lnTo>
                    <a:pt x="5754" y="25"/>
                  </a:lnTo>
                  <a:lnTo>
                    <a:pt x="5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4295325" y="-4201550"/>
              <a:ext cx="259500" cy="583750"/>
            </a:xfrm>
            <a:custGeom>
              <a:avLst/>
              <a:gdLst/>
              <a:ahLst/>
              <a:cxnLst/>
              <a:rect l="l" t="t" r="r" b="b"/>
              <a:pathLst>
                <a:path w="10380" h="23350" extrusionOk="0">
                  <a:moveTo>
                    <a:pt x="6202" y="0"/>
                  </a:moveTo>
                  <a:lnTo>
                    <a:pt x="4277" y="2148"/>
                  </a:lnTo>
                  <a:lnTo>
                    <a:pt x="4066" y="2394"/>
                  </a:lnTo>
                  <a:lnTo>
                    <a:pt x="3841" y="2666"/>
                  </a:lnTo>
                  <a:lnTo>
                    <a:pt x="3608" y="2962"/>
                  </a:lnTo>
                  <a:lnTo>
                    <a:pt x="3362" y="3283"/>
                  </a:lnTo>
                  <a:lnTo>
                    <a:pt x="2853" y="3986"/>
                  </a:lnTo>
                  <a:lnTo>
                    <a:pt x="2309" y="4764"/>
                  </a:lnTo>
                  <a:lnTo>
                    <a:pt x="1748" y="5566"/>
                  </a:lnTo>
                  <a:lnTo>
                    <a:pt x="1170" y="6380"/>
                  </a:lnTo>
                  <a:lnTo>
                    <a:pt x="587" y="7195"/>
                  </a:lnTo>
                  <a:lnTo>
                    <a:pt x="294" y="7590"/>
                  </a:lnTo>
                  <a:lnTo>
                    <a:pt x="0" y="7960"/>
                  </a:lnTo>
                  <a:lnTo>
                    <a:pt x="298" y="8824"/>
                  </a:lnTo>
                  <a:lnTo>
                    <a:pt x="591" y="9700"/>
                  </a:lnTo>
                  <a:lnTo>
                    <a:pt x="881" y="10589"/>
                  </a:lnTo>
                  <a:lnTo>
                    <a:pt x="1165" y="11502"/>
                  </a:lnTo>
                  <a:lnTo>
                    <a:pt x="1442" y="12415"/>
                  </a:lnTo>
                  <a:lnTo>
                    <a:pt x="1714" y="13353"/>
                  </a:lnTo>
                  <a:lnTo>
                    <a:pt x="1981" y="14291"/>
                  </a:lnTo>
                  <a:lnTo>
                    <a:pt x="2240" y="15254"/>
                  </a:lnTo>
                  <a:lnTo>
                    <a:pt x="2495" y="16229"/>
                  </a:lnTo>
                  <a:lnTo>
                    <a:pt x="2745" y="17204"/>
                  </a:lnTo>
                  <a:lnTo>
                    <a:pt x="2987" y="18203"/>
                  </a:lnTo>
                  <a:lnTo>
                    <a:pt x="3224" y="19215"/>
                  </a:lnTo>
                  <a:lnTo>
                    <a:pt x="3457" y="20227"/>
                  </a:lnTo>
                  <a:lnTo>
                    <a:pt x="3686" y="21264"/>
                  </a:lnTo>
                  <a:lnTo>
                    <a:pt x="3906" y="22300"/>
                  </a:lnTo>
                  <a:lnTo>
                    <a:pt x="4126" y="23349"/>
                  </a:lnTo>
                  <a:lnTo>
                    <a:pt x="4152" y="23201"/>
                  </a:lnTo>
                  <a:lnTo>
                    <a:pt x="4182" y="23053"/>
                  </a:lnTo>
                  <a:lnTo>
                    <a:pt x="4217" y="22917"/>
                  </a:lnTo>
                  <a:lnTo>
                    <a:pt x="4255" y="22794"/>
                  </a:lnTo>
                  <a:lnTo>
                    <a:pt x="4303" y="22671"/>
                  </a:lnTo>
                  <a:lnTo>
                    <a:pt x="4350" y="22547"/>
                  </a:lnTo>
                  <a:lnTo>
                    <a:pt x="4406" y="22448"/>
                  </a:lnTo>
                  <a:lnTo>
                    <a:pt x="4471" y="22350"/>
                  </a:lnTo>
                  <a:lnTo>
                    <a:pt x="4791" y="21905"/>
                  </a:lnTo>
                  <a:lnTo>
                    <a:pt x="5123" y="21461"/>
                  </a:lnTo>
                  <a:lnTo>
                    <a:pt x="5468" y="21017"/>
                  </a:lnTo>
                  <a:lnTo>
                    <a:pt x="5822" y="20573"/>
                  </a:lnTo>
                  <a:lnTo>
                    <a:pt x="6185" y="20141"/>
                  </a:lnTo>
                  <a:lnTo>
                    <a:pt x="6556" y="19733"/>
                  </a:lnTo>
                  <a:lnTo>
                    <a:pt x="6746" y="19536"/>
                  </a:lnTo>
                  <a:lnTo>
                    <a:pt x="6935" y="19351"/>
                  </a:lnTo>
                  <a:lnTo>
                    <a:pt x="7125" y="19166"/>
                  </a:lnTo>
                  <a:lnTo>
                    <a:pt x="7315" y="18993"/>
                  </a:lnTo>
                  <a:lnTo>
                    <a:pt x="7509" y="18820"/>
                  </a:lnTo>
                  <a:lnTo>
                    <a:pt x="7704" y="18660"/>
                  </a:lnTo>
                  <a:lnTo>
                    <a:pt x="7898" y="18524"/>
                  </a:lnTo>
                  <a:lnTo>
                    <a:pt x="8092" y="18376"/>
                  </a:lnTo>
                  <a:lnTo>
                    <a:pt x="8286" y="18252"/>
                  </a:lnTo>
                  <a:lnTo>
                    <a:pt x="8480" y="18141"/>
                  </a:lnTo>
                  <a:lnTo>
                    <a:pt x="8675" y="18043"/>
                  </a:lnTo>
                  <a:lnTo>
                    <a:pt x="8869" y="17956"/>
                  </a:lnTo>
                  <a:lnTo>
                    <a:pt x="9059" y="17882"/>
                  </a:lnTo>
                  <a:lnTo>
                    <a:pt x="9253" y="17821"/>
                  </a:lnTo>
                  <a:lnTo>
                    <a:pt x="9443" y="17771"/>
                  </a:lnTo>
                  <a:lnTo>
                    <a:pt x="9633" y="17747"/>
                  </a:lnTo>
                  <a:lnTo>
                    <a:pt x="9823" y="17734"/>
                  </a:lnTo>
                  <a:lnTo>
                    <a:pt x="10012" y="17747"/>
                  </a:lnTo>
                  <a:lnTo>
                    <a:pt x="10198" y="17771"/>
                  </a:lnTo>
                  <a:lnTo>
                    <a:pt x="10379" y="17808"/>
                  </a:lnTo>
                  <a:lnTo>
                    <a:pt x="10155" y="16661"/>
                  </a:lnTo>
                  <a:lnTo>
                    <a:pt x="9922" y="15513"/>
                  </a:lnTo>
                  <a:lnTo>
                    <a:pt x="9689" y="14377"/>
                  </a:lnTo>
                  <a:lnTo>
                    <a:pt x="9447" y="13242"/>
                  </a:lnTo>
                  <a:lnTo>
                    <a:pt x="9201" y="12107"/>
                  </a:lnTo>
                  <a:lnTo>
                    <a:pt x="8955" y="10984"/>
                  </a:lnTo>
                  <a:lnTo>
                    <a:pt x="8701" y="9861"/>
                  </a:lnTo>
                  <a:lnTo>
                    <a:pt x="8442" y="8738"/>
                  </a:lnTo>
                  <a:lnTo>
                    <a:pt x="8178" y="7627"/>
                  </a:lnTo>
                  <a:lnTo>
                    <a:pt x="7911" y="6516"/>
                  </a:lnTo>
                  <a:lnTo>
                    <a:pt x="7639" y="5418"/>
                  </a:lnTo>
                  <a:lnTo>
                    <a:pt x="7363" y="4320"/>
                  </a:lnTo>
                  <a:lnTo>
                    <a:pt x="7078" y="3234"/>
                  </a:lnTo>
                  <a:lnTo>
                    <a:pt x="6789" y="2148"/>
                  </a:lnTo>
                  <a:lnTo>
                    <a:pt x="6500" y="1074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4414425" y="-3688475"/>
              <a:ext cx="211175" cy="445225"/>
            </a:xfrm>
            <a:custGeom>
              <a:avLst/>
              <a:gdLst/>
              <a:ahLst/>
              <a:cxnLst/>
              <a:rect l="l" t="t" r="r" b="b"/>
              <a:pathLst>
                <a:path w="8447" h="17809" extrusionOk="0">
                  <a:moveTo>
                    <a:pt x="6120" y="0"/>
                  </a:moveTo>
                  <a:lnTo>
                    <a:pt x="5969" y="198"/>
                  </a:lnTo>
                  <a:lnTo>
                    <a:pt x="5822" y="383"/>
                  </a:lnTo>
                  <a:lnTo>
                    <a:pt x="5667" y="556"/>
                  </a:lnTo>
                  <a:lnTo>
                    <a:pt x="5516" y="716"/>
                  </a:lnTo>
                  <a:lnTo>
                    <a:pt x="5361" y="876"/>
                  </a:lnTo>
                  <a:lnTo>
                    <a:pt x="5201" y="1012"/>
                  </a:lnTo>
                  <a:lnTo>
                    <a:pt x="4886" y="1284"/>
                  </a:lnTo>
                  <a:lnTo>
                    <a:pt x="4567" y="1543"/>
                  </a:lnTo>
                  <a:lnTo>
                    <a:pt x="4243" y="1777"/>
                  </a:lnTo>
                  <a:lnTo>
                    <a:pt x="3928" y="2036"/>
                  </a:lnTo>
                  <a:lnTo>
                    <a:pt x="3609" y="2308"/>
                  </a:lnTo>
                  <a:lnTo>
                    <a:pt x="3220" y="2691"/>
                  </a:lnTo>
                  <a:lnTo>
                    <a:pt x="2832" y="3110"/>
                  </a:lnTo>
                  <a:lnTo>
                    <a:pt x="2452" y="3542"/>
                  </a:lnTo>
                  <a:lnTo>
                    <a:pt x="2072" y="3999"/>
                  </a:lnTo>
                  <a:lnTo>
                    <a:pt x="1692" y="4468"/>
                  </a:lnTo>
                  <a:lnTo>
                    <a:pt x="1317" y="4974"/>
                  </a:lnTo>
                  <a:lnTo>
                    <a:pt x="946" y="5480"/>
                  </a:lnTo>
                  <a:lnTo>
                    <a:pt x="570" y="6010"/>
                  </a:lnTo>
                  <a:lnTo>
                    <a:pt x="493" y="6121"/>
                  </a:lnTo>
                  <a:lnTo>
                    <a:pt x="419" y="6195"/>
                  </a:lnTo>
                  <a:lnTo>
                    <a:pt x="342" y="6245"/>
                  </a:lnTo>
                  <a:lnTo>
                    <a:pt x="273" y="6282"/>
                  </a:lnTo>
                  <a:lnTo>
                    <a:pt x="130" y="6282"/>
                  </a:lnTo>
                  <a:lnTo>
                    <a:pt x="65" y="6245"/>
                  </a:lnTo>
                  <a:lnTo>
                    <a:pt x="1" y="6208"/>
                  </a:lnTo>
                  <a:lnTo>
                    <a:pt x="251" y="7615"/>
                  </a:lnTo>
                  <a:lnTo>
                    <a:pt x="493" y="9021"/>
                  </a:lnTo>
                  <a:lnTo>
                    <a:pt x="730" y="10453"/>
                  </a:lnTo>
                  <a:lnTo>
                    <a:pt x="963" y="11885"/>
                  </a:lnTo>
                  <a:lnTo>
                    <a:pt x="1187" y="13341"/>
                  </a:lnTo>
                  <a:lnTo>
                    <a:pt x="1295" y="14081"/>
                  </a:lnTo>
                  <a:lnTo>
                    <a:pt x="1399" y="14822"/>
                  </a:lnTo>
                  <a:lnTo>
                    <a:pt x="1503" y="15562"/>
                  </a:lnTo>
                  <a:lnTo>
                    <a:pt x="1606" y="16303"/>
                  </a:lnTo>
                  <a:lnTo>
                    <a:pt x="1701" y="17055"/>
                  </a:lnTo>
                  <a:lnTo>
                    <a:pt x="1800" y="17808"/>
                  </a:lnTo>
                  <a:lnTo>
                    <a:pt x="2193" y="17524"/>
                  </a:lnTo>
                  <a:lnTo>
                    <a:pt x="2590" y="17241"/>
                  </a:lnTo>
                  <a:lnTo>
                    <a:pt x="2996" y="16969"/>
                  </a:lnTo>
                  <a:lnTo>
                    <a:pt x="3401" y="16710"/>
                  </a:lnTo>
                  <a:lnTo>
                    <a:pt x="3816" y="16463"/>
                  </a:lnTo>
                  <a:lnTo>
                    <a:pt x="4234" y="16216"/>
                  </a:lnTo>
                  <a:lnTo>
                    <a:pt x="4653" y="15994"/>
                  </a:lnTo>
                  <a:lnTo>
                    <a:pt x="5076" y="15784"/>
                  </a:lnTo>
                  <a:lnTo>
                    <a:pt x="5499" y="15575"/>
                  </a:lnTo>
                  <a:lnTo>
                    <a:pt x="5922" y="15389"/>
                  </a:lnTo>
                  <a:lnTo>
                    <a:pt x="6345" y="15217"/>
                  </a:lnTo>
                  <a:lnTo>
                    <a:pt x="6772" y="15069"/>
                  </a:lnTo>
                  <a:lnTo>
                    <a:pt x="7190" y="14933"/>
                  </a:lnTo>
                  <a:lnTo>
                    <a:pt x="7613" y="14809"/>
                  </a:lnTo>
                  <a:lnTo>
                    <a:pt x="8032" y="14698"/>
                  </a:lnTo>
                  <a:lnTo>
                    <a:pt x="8446" y="14624"/>
                  </a:lnTo>
                  <a:lnTo>
                    <a:pt x="8321" y="13699"/>
                  </a:lnTo>
                  <a:lnTo>
                    <a:pt x="8192" y="12773"/>
                  </a:lnTo>
                  <a:lnTo>
                    <a:pt x="8062" y="11848"/>
                  </a:lnTo>
                  <a:lnTo>
                    <a:pt x="7928" y="10922"/>
                  </a:lnTo>
                  <a:lnTo>
                    <a:pt x="7790" y="9996"/>
                  </a:lnTo>
                  <a:lnTo>
                    <a:pt x="7652" y="9083"/>
                  </a:lnTo>
                  <a:lnTo>
                    <a:pt x="7510" y="8170"/>
                  </a:lnTo>
                  <a:lnTo>
                    <a:pt x="7367" y="7244"/>
                  </a:lnTo>
                  <a:lnTo>
                    <a:pt x="7216" y="6331"/>
                  </a:lnTo>
                  <a:lnTo>
                    <a:pt x="7070" y="5418"/>
                  </a:lnTo>
                  <a:lnTo>
                    <a:pt x="6759" y="3604"/>
                  </a:lnTo>
                  <a:lnTo>
                    <a:pt x="6444" y="1790"/>
                  </a:lnTo>
                  <a:lnTo>
                    <a:pt x="61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4471600" y="-3248225"/>
              <a:ext cx="215275" cy="595800"/>
            </a:xfrm>
            <a:custGeom>
              <a:avLst/>
              <a:gdLst/>
              <a:ahLst/>
              <a:cxnLst/>
              <a:rect l="l" t="t" r="r" b="b"/>
              <a:pathLst>
                <a:path w="8611" h="23832" extrusionOk="0">
                  <a:moveTo>
                    <a:pt x="6561" y="1"/>
                  </a:moveTo>
                  <a:lnTo>
                    <a:pt x="6168" y="396"/>
                  </a:lnTo>
                  <a:lnTo>
                    <a:pt x="5771" y="778"/>
                  </a:lnTo>
                  <a:lnTo>
                    <a:pt x="5370" y="1136"/>
                  </a:lnTo>
                  <a:lnTo>
                    <a:pt x="4960" y="1494"/>
                  </a:lnTo>
                  <a:lnTo>
                    <a:pt x="4550" y="1827"/>
                  </a:lnTo>
                  <a:lnTo>
                    <a:pt x="4135" y="2148"/>
                  </a:lnTo>
                  <a:lnTo>
                    <a:pt x="3721" y="2457"/>
                  </a:lnTo>
                  <a:lnTo>
                    <a:pt x="3302" y="2753"/>
                  </a:lnTo>
                  <a:lnTo>
                    <a:pt x="2884" y="3037"/>
                  </a:lnTo>
                  <a:lnTo>
                    <a:pt x="2465" y="3296"/>
                  </a:lnTo>
                  <a:lnTo>
                    <a:pt x="2047" y="3543"/>
                  </a:lnTo>
                  <a:lnTo>
                    <a:pt x="1632" y="3777"/>
                  </a:lnTo>
                  <a:lnTo>
                    <a:pt x="1218" y="3999"/>
                  </a:lnTo>
                  <a:lnTo>
                    <a:pt x="808" y="4209"/>
                  </a:lnTo>
                  <a:lnTo>
                    <a:pt x="402" y="4407"/>
                  </a:lnTo>
                  <a:lnTo>
                    <a:pt x="1" y="4579"/>
                  </a:lnTo>
                  <a:lnTo>
                    <a:pt x="117" y="5752"/>
                  </a:lnTo>
                  <a:lnTo>
                    <a:pt x="230" y="6924"/>
                  </a:lnTo>
                  <a:lnTo>
                    <a:pt x="342" y="8097"/>
                  </a:lnTo>
                  <a:lnTo>
                    <a:pt x="445" y="9281"/>
                  </a:lnTo>
                  <a:lnTo>
                    <a:pt x="549" y="10478"/>
                  </a:lnTo>
                  <a:lnTo>
                    <a:pt x="644" y="11663"/>
                  </a:lnTo>
                  <a:lnTo>
                    <a:pt x="739" y="12872"/>
                  </a:lnTo>
                  <a:lnTo>
                    <a:pt x="825" y="14070"/>
                  </a:lnTo>
                  <a:lnTo>
                    <a:pt x="907" y="15279"/>
                  </a:lnTo>
                  <a:lnTo>
                    <a:pt x="985" y="16488"/>
                  </a:lnTo>
                  <a:lnTo>
                    <a:pt x="1058" y="17698"/>
                  </a:lnTo>
                  <a:lnTo>
                    <a:pt x="1123" y="18920"/>
                  </a:lnTo>
                  <a:lnTo>
                    <a:pt x="1183" y="20141"/>
                  </a:lnTo>
                  <a:lnTo>
                    <a:pt x="1240" y="21363"/>
                  </a:lnTo>
                  <a:lnTo>
                    <a:pt x="1291" y="22597"/>
                  </a:lnTo>
                  <a:lnTo>
                    <a:pt x="1339" y="23831"/>
                  </a:lnTo>
                  <a:lnTo>
                    <a:pt x="1611" y="23696"/>
                  </a:lnTo>
                  <a:lnTo>
                    <a:pt x="1887" y="23572"/>
                  </a:lnTo>
                  <a:lnTo>
                    <a:pt x="2163" y="23461"/>
                  </a:lnTo>
                  <a:lnTo>
                    <a:pt x="2435" y="23362"/>
                  </a:lnTo>
                  <a:lnTo>
                    <a:pt x="2711" y="23264"/>
                  </a:lnTo>
                  <a:lnTo>
                    <a:pt x="2987" y="23177"/>
                  </a:lnTo>
                  <a:lnTo>
                    <a:pt x="3264" y="23103"/>
                  </a:lnTo>
                  <a:lnTo>
                    <a:pt x="3544" y="23029"/>
                  </a:lnTo>
                  <a:lnTo>
                    <a:pt x="3820" y="22967"/>
                  </a:lnTo>
                  <a:lnTo>
                    <a:pt x="4096" y="22918"/>
                  </a:lnTo>
                  <a:lnTo>
                    <a:pt x="4373" y="22881"/>
                  </a:lnTo>
                  <a:lnTo>
                    <a:pt x="4653" y="22856"/>
                  </a:lnTo>
                  <a:lnTo>
                    <a:pt x="4929" y="22832"/>
                  </a:lnTo>
                  <a:lnTo>
                    <a:pt x="5210" y="22819"/>
                  </a:lnTo>
                  <a:lnTo>
                    <a:pt x="5490" y="22819"/>
                  </a:lnTo>
                  <a:lnTo>
                    <a:pt x="5767" y="22832"/>
                  </a:lnTo>
                  <a:lnTo>
                    <a:pt x="6125" y="22856"/>
                  </a:lnTo>
                  <a:lnTo>
                    <a:pt x="6483" y="22869"/>
                  </a:lnTo>
                  <a:lnTo>
                    <a:pt x="6850" y="22893"/>
                  </a:lnTo>
                  <a:lnTo>
                    <a:pt x="7031" y="22918"/>
                  </a:lnTo>
                  <a:lnTo>
                    <a:pt x="7217" y="22955"/>
                  </a:lnTo>
                  <a:lnTo>
                    <a:pt x="7398" y="23004"/>
                  </a:lnTo>
                  <a:lnTo>
                    <a:pt x="7579" y="23066"/>
                  </a:lnTo>
                  <a:lnTo>
                    <a:pt x="7756" y="23140"/>
                  </a:lnTo>
                  <a:lnTo>
                    <a:pt x="7933" y="23227"/>
                  </a:lnTo>
                  <a:lnTo>
                    <a:pt x="8106" y="23338"/>
                  </a:lnTo>
                  <a:lnTo>
                    <a:pt x="8278" y="23473"/>
                  </a:lnTo>
                  <a:lnTo>
                    <a:pt x="8447" y="23634"/>
                  </a:lnTo>
                  <a:lnTo>
                    <a:pt x="8529" y="23733"/>
                  </a:lnTo>
                  <a:lnTo>
                    <a:pt x="8611" y="23831"/>
                  </a:lnTo>
                  <a:lnTo>
                    <a:pt x="8529" y="22313"/>
                  </a:lnTo>
                  <a:lnTo>
                    <a:pt x="8442" y="20795"/>
                  </a:lnTo>
                  <a:lnTo>
                    <a:pt x="8347" y="19290"/>
                  </a:lnTo>
                  <a:lnTo>
                    <a:pt x="8248" y="17784"/>
                  </a:lnTo>
                  <a:lnTo>
                    <a:pt x="8140" y="16279"/>
                  </a:lnTo>
                  <a:lnTo>
                    <a:pt x="8028" y="14785"/>
                  </a:lnTo>
                  <a:lnTo>
                    <a:pt x="7911" y="13280"/>
                  </a:lnTo>
                  <a:lnTo>
                    <a:pt x="7786" y="11799"/>
                  </a:lnTo>
                  <a:lnTo>
                    <a:pt x="7653" y="10306"/>
                  </a:lnTo>
                  <a:lnTo>
                    <a:pt x="7519" y="8825"/>
                  </a:lnTo>
                  <a:lnTo>
                    <a:pt x="7372" y="7344"/>
                  </a:lnTo>
                  <a:lnTo>
                    <a:pt x="7225" y="5863"/>
                  </a:lnTo>
                  <a:lnTo>
                    <a:pt x="7066" y="4394"/>
                  </a:lnTo>
                  <a:lnTo>
                    <a:pt x="6906" y="2926"/>
                  </a:lnTo>
                  <a:lnTo>
                    <a:pt x="6738" y="1457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4505700" y="-2580875"/>
              <a:ext cx="193800" cy="527900"/>
            </a:xfrm>
            <a:custGeom>
              <a:avLst/>
              <a:gdLst/>
              <a:ahLst/>
              <a:cxnLst/>
              <a:rect l="l" t="t" r="r" b="b"/>
              <a:pathLst>
                <a:path w="7752" h="21116" extrusionOk="0">
                  <a:moveTo>
                    <a:pt x="7372" y="0"/>
                  </a:moveTo>
                  <a:lnTo>
                    <a:pt x="7212" y="124"/>
                  </a:lnTo>
                  <a:lnTo>
                    <a:pt x="7052" y="223"/>
                  </a:lnTo>
                  <a:lnTo>
                    <a:pt x="6888" y="297"/>
                  </a:lnTo>
                  <a:lnTo>
                    <a:pt x="6724" y="358"/>
                  </a:lnTo>
                  <a:lnTo>
                    <a:pt x="6556" y="395"/>
                  </a:lnTo>
                  <a:lnTo>
                    <a:pt x="6392" y="420"/>
                  </a:lnTo>
                  <a:lnTo>
                    <a:pt x="6224" y="432"/>
                  </a:lnTo>
                  <a:lnTo>
                    <a:pt x="6055" y="445"/>
                  </a:lnTo>
                  <a:lnTo>
                    <a:pt x="5719" y="432"/>
                  </a:lnTo>
                  <a:lnTo>
                    <a:pt x="5378" y="408"/>
                  </a:lnTo>
                  <a:lnTo>
                    <a:pt x="5037" y="395"/>
                  </a:lnTo>
                  <a:lnTo>
                    <a:pt x="4696" y="395"/>
                  </a:lnTo>
                  <a:lnTo>
                    <a:pt x="4411" y="432"/>
                  </a:lnTo>
                  <a:lnTo>
                    <a:pt x="4126" y="469"/>
                  </a:lnTo>
                  <a:lnTo>
                    <a:pt x="3846" y="519"/>
                  </a:lnTo>
                  <a:lnTo>
                    <a:pt x="3561" y="568"/>
                  </a:lnTo>
                  <a:lnTo>
                    <a:pt x="3281" y="630"/>
                  </a:lnTo>
                  <a:lnTo>
                    <a:pt x="3000" y="704"/>
                  </a:lnTo>
                  <a:lnTo>
                    <a:pt x="2715" y="790"/>
                  </a:lnTo>
                  <a:lnTo>
                    <a:pt x="2435" y="877"/>
                  </a:lnTo>
                  <a:lnTo>
                    <a:pt x="1874" y="1074"/>
                  </a:lnTo>
                  <a:lnTo>
                    <a:pt x="1313" y="1309"/>
                  </a:lnTo>
                  <a:lnTo>
                    <a:pt x="756" y="1555"/>
                  </a:lnTo>
                  <a:lnTo>
                    <a:pt x="195" y="1839"/>
                  </a:lnTo>
                  <a:lnTo>
                    <a:pt x="113" y="1839"/>
                  </a:lnTo>
                  <a:lnTo>
                    <a:pt x="134" y="2938"/>
                  </a:lnTo>
                  <a:lnTo>
                    <a:pt x="152" y="4048"/>
                  </a:lnTo>
                  <a:lnTo>
                    <a:pt x="165" y="5159"/>
                  </a:lnTo>
                  <a:lnTo>
                    <a:pt x="173" y="6270"/>
                  </a:lnTo>
                  <a:lnTo>
                    <a:pt x="182" y="7380"/>
                  </a:lnTo>
                  <a:lnTo>
                    <a:pt x="182" y="8491"/>
                  </a:lnTo>
                  <a:lnTo>
                    <a:pt x="182" y="9614"/>
                  </a:lnTo>
                  <a:lnTo>
                    <a:pt x="178" y="10725"/>
                  </a:lnTo>
                  <a:lnTo>
                    <a:pt x="169" y="11835"/>
                  </a:lnTo>
                  <a:lnTo>
                    <a:pt x="156" y="12946"/>
                  </a:lnTo>
                  <a:lnTo>
                    <a:pt x="139" y="14057"/>
                  </a:lnTo>
                  <a:lnTo>
                    <a:pt x="117" y="15167"/>
                  </a:lnTo>
                  <a:lnTo>
                    <a:pt x="96" y="16278"/>
                  </a:lnTo>
                  <a:lnTo>
                    <a:pt x="65" y="17389"/>
                  </a:lnTo>
                  <a:lnTo>
                    <a:pt x="35" y="18500"/>
                  </a:lnTo>
                  <a:lnTo>
                    <a:pt x="1" y="19610"/>
                  </a:lnTo>
                  <a:lnTo>
                    <a:pt x="963" y="19697"/>
                  </a:lnTo>
                  <a:lnTo>
                    <a:pt x="1934" y="19795"/>
                  </a:lnTo>
                  <a:lnTo>
                    <a:pt x="2901" y="19906"/>
                  </a:lnTo>
                  <a:lnTo>
                    <a:pt x="3388" y="19980"/>
                  </a:lnTo>
                  <a:lnTo>
                    <a:pt x="3872" y="20054"/>
                  </a:lnTo>
                  <a:lnTo>
                    <a:pt x="4359" y="20141"/>
                  </a:lnTo>
                  <a:lnTo>
                    <a:pt x="4843" y="20227"/>
                  </a:lnTo>
                  <a:lnTo>
                    <a:pt x="5326" y="20338"/>
                  </a:lnTo>
                  <a:lnTo>
                    <a:pt x="5809" y="20462"/>
                  </a:lnTo>
                  <a:lnTo>
                    <a:pt x="6293" y="20597"/>
                  </a:lnTo>
                  <a:lnTo>
                    <a:pt x="6776" y="20758"/>
                  </a:lnTo>
                  <a:lnTo>
                    <a:pt x="7255" y="20931"/>
                  </a:lnTo>
                  <a:lnTo>
                    <a:pt x="7734" y="21116"/>
                  </a:lnTo>
                  <a:lnTo>
                    <a:pt x="7747" y="19795"/>
                  </a:lnTo>
                  <a:lnTo>
                    <a:pt x="7752" y="18463"/>
                  </a:lnTo>
                  <a:lnTo>
                    <a:pt x="7752" y="17142"/>
                  </a:lnTo>
                  <a:lnTo>
                    <a:pt x="7752" y="15809"/>
                  </a:lnTo>
                  <a:lnTo>
                    <a:pt x="7743" y="14489"/>
                  </a:lnTo>
                  <a:lnTo>
                    <a:pt x="7730" y="13156"/>
                  </a:lnTo>
                  <a:lnTo>
                    <a:pt x="7717" y="11835"/>
                  </a:lnTo>
                  <a:lnTo>
                    <a:pt x="7695" y="10515"/>
                  </a:lnTo>
                  <a:lnTo>
                    <a:pt x="7670" y="9194"/>
                  </a:lnTo>
                  <a:lnTo>
                    <a:pt x="7639" y="7874"/>
                  </a:lnTo>
                  <a:lnTo>
                    <a:pt x="7605" y="6566"/>
                  </a:lnTo>
                  <a:lnTo>
                    <a:pt x="7566" y="5245"/>
                  </a:lnTo>
                  <a:lnTo>
                    <a:pt x="7527" y="3937"/>
                  </a:lnTo>
                  <a:lnTo>
                    <a:pt x="7480" y="2617"/>
                  </a:lnTo>
                  <a:lnTo>
                    <a:pt x="7428" y="1309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4472575" y="-1977100"/>
              <a:ext cx="225100" cy="465275"/>
            </a:xfrm>
            <a:custGeom>
              <a:avLst/>
              <a:gdLst/>
              <a:ahLst/>
              <a:cxnLst/>
              <a:rect l="l" t="t" r="r" b="b"/>
              <a:pathLst>
                <a:path w="9004" h="18611" extrusionOk="0">
                  <a:moveTo>
                    <a:pt x="1131" y="1"/>
                  </a:moveTo>
                  <a:lnTo>
                    <a:pt x="1084" y="988"/>
                  </a:lnTo>
                  <a:lnTo>
                    <a:pt x="1032" y="1963"/>
                  </a:lnTo>
                  <a:lnTo>
                    <a:pt x="976" y="2950"/>
                  </a:lnTo>
                  <a:lnTo>
                    <a:pt x="920" y="3925"/>
                  </a:lnTo>
                  <a:lnTo>
                    <a:pt x="860" y="4900"/>
                  </a:lnTo>
                  <a:lnTo>
                    <a:pt x="795" y="5875"/>
                  </a:lnTo>
                  <a:lnTo>
                    <a:pt x="730" y="6850"/>
                  </a:lnTo>
                  <a:lnTo>
                    <a:pt x="661" y="7813"/>
                  </a:lnTo>
                  <a:lnTo>
                    <a:pt x="588" y="8775"/>
                  </a:lnTo>
                  <a:lnTo>
                    <a:pt x="514" y="9738"/>
                  </a:lnTo>
                  <a:lnTo>
                    <a:pt x="437" y="10700"/>
                  </a:lnTo>
                  <a:lnTo>
                    <a:pt x="355" y="11651"/>
                  </a:lnTo>
                  <a:lnTo>
                    <a:pt x="273" y="12601"/>
                  </a:lnTo>
                  <a:lnTo>
                    <a:pt x="182" y="13539"/>
                  </a:lnTo>
                  <a:lnTo>
                    <a:pt x="96" y="14489"/>
                  </a:lnTo>
                  <a:lnTo>
                    <a:pt x="1" y="15415"/>
                  </a:lnTo>
                  <a:lnTo>
                    <a:pt x="1037" y="15723"/>
                  </a:lnTo>
                  <a:lnTo>
                    <a:pt x="2072" y="16056"/>
                  </a:lnTo>
                  <a:lnTo>
                    <a:pt x="3108" y="16402"/>
                  </a:lnTo>
                  <a:lnTo>
                    <a:pt x="4144" y="16772"/>
                  </a:lnTo>
                  <a:lnTo>
                    <a:pt x="4662" y="16970"/>
                  </a:lnTo>
                  <a:lnTo>
                    <a:pt x="5180" y="17179"/>
                  </a:lnTo>
                  <a:lnTo>
                    <a:pt x="5693" y="17389"/>
                  </a:lnTo>
                  <a:lnTo>
                    <a:pt x="6211" y="17611"/>
                  </a:lnTo>
                  <a:lnTo>
                    <a:pt x="6725" y="17846"/>
                  </a:lnTo>
                  <a:lnTo>
                    <a:pt x="7238" y="18093"/>
                  </a:lnTo>
                  <a:lnTo>
                    <a:pt x="7752" y="18339"/>
                  </a:lnTo>
                  <a:lnTo>
                    <a:pt x="8265" y="18611"/>
                  </a:lnTo>
                  <a:lnTo>
                    <a:pt x="8339" y="17439"/>
                  </a:lnTo>
                  <a:lnTo>
                    <a:pt x="8403" y="16278"/>
                  </a:lnTo>
                  <a:lnTo>
                    <a:pt x="8468" y="15118"/>
                  </a:lnTo>
                  <a:lnTo>
                    <a:pt x="8528" y="13958"/>
                  </a:lnTo>
                  <a:lnTo>
                    <a:pt x="8589" y="12786"/>
                  </a:lnTo>
                  <a:lnTo>
                    <a:pt x="8641" y="11626"/>
                  </a:lnTo>
                  <a:lnTo>
                    <a:pt x="8692" y="10466"/>
                  </a:lnTo>
                  <a:lnTo>
                    <a:pt x="8740" y="9306"/>
                  </a:lnTo>
                  <a:lnTo>
                    <a:pt x="8783" y="8146"/>
                  </a:lnTo>
                  <a:lnTo>
                    <a:pt x="8822" y="6986"/>
                  </a:lnTo>
                  <a:lnTo>
                    <a:pt x="8861" y="5826"/>
                  </a:lnTo>
                  <a:lnTo>
                    <a:pt x="8895" y="4678"/>
                  </a:lnTo>
                  <a:lnTo>
                    <a:pt x="8925" y="3518"/>
                  </a:lnTo>
                  <a:lnTo>
                    <a:pt x="8956" y="2358"/>
                  </a:lnTo>
                  <a:lnTo>
                    <a:pt x="8982" y="1198"/>
                  </a:lnTo>
                  <a:lnTo>
                    <a:pt x="9003" y="38"/>
                  </a:lnTo>
                  <a:lnTo>
                    <a:pt x="8515" y="136"/>
                  </a:lnTo>
                  <a:lnTo>
                    <a:pt x="8024" y="223"/>
                  </a:lnTo>
                  <a:lnTo>
                    <a:pt x="7532" y="285"/>
                  </a:lnTo>
                  <a:lnTo>
                    <a:pt x="7040" y="322"/>
                  </a:lnTo>
                  <a:lnTo>
                    <a:pt x="6548" y="346"/>
                  </a:lnTo>
                  <a:lnTo>
                    <a:pt x="6056" y="359"/>
                  </a:lnTo>
                  <a:lnTo>
                    <a:pt x="5559" y="359"/>
                  </a:lnTo>
                  <a:lnTo>
                    <a:pt x="5067" y="346"/>
                  </a:lnTo>
                  <a:lnTo>
                    <a:pt x="4575" y="322"/>
                  </a:lnTo>
                  <a:lnTo>
                    <a:pt x="4079" y="297"/>
                  </a:lnTo>
                  <a:lnTo>
                    <a:pt x="3095" y="210"/>
                  </a:lnTo>
                  <a:lnTo>
                    <a:pt x="2111" y="99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4397050" y="-1490850"/>
              <a:ext cx="278725" cy="470200"/>
            </a:xfrm>
            <a:custGeom>
              <a:avLst/>
              <a:gdLst/>
              <a:ahLst/>
              <a:cxnLst/>
              <a:rect l="l" t="t" r="r" b="b"/>
              <a:pathLst>
                <a:path w="11149" h="18808" extrusionOk="0">
                  <a:moveTo>
                    <a:pt x="2564" y="0"/>
                  </a:moveTo>
                  <a:lnTo>
                    <a:pt x="2435" y="1086"/>
                  </a:lnTo>
                  <a:lnTo>
                    <a:pt x="2301" y="2160"/>
                  </a:lnTo>
                  <a:lnTo>
                    <a:pt x="2163" y="3246"/>
                  </a:lnTo>
                  <a:lnTo>
                    <a:pt x="2021" y="4307"/>
                  </a:lnTo>
                  <a:lnTo>
                    <a:pt x="1874" y="5368"/>
                  </a:lnTo>
                  <a:lnTo>
                    <a:pt x="1723" y="6430"/>
                  </a:lnTo>
                  <a:lnTo>
                    <a:pt x="1572" y="7479"/>
                  </a:lnTo>
                  <a:lnTo>
                    <a:pt x="1412" y="8515"/>
                  </a:lnTo>
                  <a:lnTo>
                    <a:pt x="1248" y="9552"/>
                  </a:lnTo>
                  <a:lnTo>
                    <a:pt x="1084" y="10576"/>
                  </a:lnTo>
                  <a:lnTo>
                    <a:pt x="911" y="11588"/>
                  </a:lnTo>
                  <a:lnTo>
                    <a:pt x="739" y="12600"/>
                  </a:lnTo>
                  <a:lnTo>
                    <a:pt x="562" y="13600"/>
                  </a:lnTo>
                  <a:lnTo>
                    <a:pt x="376" y="14587"/>
                  </a:lnTo>
                  <a:lnTo>
                    <a:pt x="191" y="15562"/>
                  </a:lnTo>
                  <a:lnTo>
                    <a:pt x="1" y="16537"/>
                  </a:lnTo>
                  <a:lnTo>
                    <a:pt x="277" y="16352"/>
                  </a:lnTo>
                  <a:lnTo>
                    <a:pt x="558" y="16179"/>
                  </a:lnTo>
                  <a:lnTo>
                    <a:pt x="838" y="16031"/>
                  </a:lnTo>
                  <a:lnTo>
                    <a:pt x="1119" y="15895"/>
                  </a:lnTo>
                  <a:lnTo>
                    <a:pt x="1403" y="15772"/>
                  </a:lnTo>
                  <a:lnTo>
                    <a:pt x="1693" y="15661"/>
                  </a:lnTo>
                  <a:lnTo>
                    <a:pt x="1977" y="15562"/>
                  </a:lnTo>
                  <a:lnTo>
                    <a:pt x="2267" y="15476"/>
                  </a:lnTo>
                  <a:lnTo>
                    <a:pt x="2560" y="15414"/>
                  </a:lnTo>
                  <a:lnTo>
                    <a:pt x="2853" y="15365"/>
                  </a:lnTo>
                  <a:lnTo>
                    <a:pt x="3147" y="15328"/>
                  </a:lnTo>
                  <a:lnTo>
                    <a:pt x="3445" y="15315"/>
                  </a:lnTo>
                  <a:lnTo>
                    <a:pt x="3747" y="15315"/>
                  </a:lnTo>
                  <a:lnTo>
                    <a:pt x="4045" y="15328"/>
                  </a:lnTo>
                  <a:lnTo>
                    <a:pt x="4347" y="15365"/>
                  </a:lnTo>
                  <a:lnTo>
                    <a:pt x="4653" y="15414"/>
                  </a:lnTo>
                  <a:lnTo>
                    <a:pt x="4985" y="15488"/>
                  </a:lnTo>
                  <a:lnTo>
                    <a:pt x="5313" y="15574"/>
                  </a:lnTo>
                  <a:lnTo>
                    <a:pt x="5637" y="15685"/>
                  </a:lnTo>
                  <a:lnTo>
                    <a:pt x="5961" y="15821"/>
                  </a:lnTo>
                  <a:lnTo>
                    <a:pt x="6280" y="15969"/>
                  </a:lnTo>
                  <a:lnTo>
                    <a:pt x="6599" y="16130"/>
                  </a:lnTo>
                  <a:lnTo>
                    <a:pt x="6914" y="16327"/>
                  </a:lnTo>
                  <a:lnTo>
                    <a:pt x="7230" y="16525"/>
                  </a:lnTo>
                  <a:lnTo>
                    <a:pt x="7536" y="16747"/>
                  </a:lnTo>
                  <a:lnTo>
                    <a:pt x="7842" y="16994"/>
                  </a:lnTo>
                  <a:lnTo>
                    <a:pt x="8149" y="17253"/>
                  </a:lnTo>
                  <a:lnTo>
                    <a:pt x="8447" y="17524"/>
                  </a:lnTo>
                  <a:lnTo>
                    <a:pt x="8744" y="17820"/>
                  </a:lnTo>
                  <a:lnTo>
                    <a:pt x="9038" y="18129"/>
                  </a:lnTo>
                  <a:lnTo>
                    <a:pt x="9327" y="18462"/>
                  </a:lnTo>
                  <a:lnTo>
                    <a:pt x="9616" y="18808"/>
                  </a:lnTo>
                  <a:lnTo>
                    <a:pt x="9728" y="17722"/>
                  </a:lnTo>
                  <a:lnTo>
                    <a:pt x="9845" y="16648"/>
                  </a:lnTo>
                  <a:lnTo>
                    <a:pt x="9957" y="15574"/>
                  </a:lnTo>
                  <a:lnTo>
                    <a:pt x="10065" y="14488"/>
                  </a:lnTo>
                  <a:lnTo>
                    <a:pt x="10168" y="13415"/>
                  </a:lnTo>
                  <a:lnTo>
                    <a:pt x="10272" y="12329"/>
                  </a:lnTo>
                  <a:lnTo>
                    <a:pt x="10371" y="11255"/>
                  </a:lnTo>
                  <a:lnTo>
                    <a:pt x="10471" y="10169"/>
                  </a:lnTo>
                  <a:lnTo>
                    <a:pt x="10565" y="9083"/>
                  </a:lnTo>
                  <a:lnTo>
                    <a:pt x="10656" y="7997"/>
                  </a:lnTo>
                  <a:lnTo>
                    <a:pt x="10747" y="6911"/>
                  </a:lnTo>
                  <a:lnTo>
                    <a:pt x="10833" y="5825"/>
                  </a:lnTo>
                  <a:lnTo>
                    <a:pt x="10915" y="4739"/>
                  </a:lnTo>
                  <a:lnTo>
                    <a:pt x="10993" y="3653"/>
                  </a:lnTo>
                  <a:lnTo>
                    <a:pt x="11070" y="2555"/>
                  </a:lnTo>
                  <a:lnTo>
                    <a:pt x="11148" y="1469"/>
                  </a:lnTo>
                  <a:lnTo>
                    <a:pt x="10613" y="1444"/>
                  </a:lnTo>
                  <a:lnTo>
                    <a:pt x="10073" y="1419"/>
                  </a:lnTo>
                  <a:lnTo>
                    <a:pt x="9538" y="1370"/>
                  </a:lnTo>
                  <a:lnTo>
                    <a:pt x="8999" y="1308"/>
                  </a:lnTo>
                  <a:lnTo>
                    <a:pt x="8464" y="1247"/>
                  </a:lnTo>
                  <a:lnTo>
                    <a:pt x="7924" y="1172"/>
                  </a:lnTo>
                  <a:lnTo>
                    <a:pt x="7389" y="1086"/>
                  </a:lnTo>
                  <a:lnTo>
                    <a:pt x="6850" y="987"/>
                  </a:lnTo>
                  <a:lnTo>
                    <a:pt x="6310" y="889"/>
                  </a:lnTo>
                  <a:lnTo>
                    <a:pt x="5775" y="778"/>
                  </a:lnTo>
                  <a:lnTo>
                    <a:pt x="4701" y="531"/>
                  </a:lnTo>
                  <a:lnTo>
                    <a:pt x="3630" y="272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3105950" y="-1416200"/>
              <a:ext cx="178775" cy="469300"/>
            </a:xfrm>
            <a:custGeom>
              <a:avLst/>
              <a:gdLst/>
              <a:ahLst/>
              <a:cxnLst/>
              <a:rect l="l" t="t" r="r" b="b"/>
              <a:pathLst>
                <a:path w="7151" h="18772" extrusionOk="0">
                  <a:moveTo>
                    <a:pt x="6284" y="1"/>
                  </a:moveTo>
                  <a:lnTo>
                    <a:pt x="6081" y="186"/>
                  </a:lnTo>
                  <a:lnTo>
                    <a:pt x="5869" y="371"/>
                  </a:lnTo>
                  <a:lnTo>
                    <a:pt x="5455" y="716"/>
                  </a:lnTo>
                  <a:lnTo>
                    <a:pt x="5032" y="1050"/>
                  </a:lnTo>
                  <a:lnTo>
                    <a:pt x="4609" y="1358"/>
                  </a:lnTo>
                  <a:lnTo>
                    <a:pt x="4186" y="1667"/>
                  </a:lnTo>
                  <a:lnTo>
                    <a:pt x="3763" y="1963"/>
                  </a:lnTo>
                  <a:lnTo>
                    <a:pt x="2913" y="2543"/>
                  </a:lnTo>
                  <a:lnTo>
                    <a:pt x="2551" y="2827"/>
                  </a:lnTo>
                  <a:lnTo>
                    <a:pt x="2188" y="3098"/>
                  </a:lnTo>
                  <a:lnTo>
                    <a:pt x="1826" y="3382"/>
                  </a:lnTo>
                  <a:lnTo>
                    <a:pt x="1463" y="3654"/>
                  </a:lnTo>
                  <a:lnTo>
                    <a:pt x="1101" y="3900"/>
                  </a:lnTo>
                  <a:lnTo>
                    <a:pt x="738" y="4147"/>
                  </a:lnTo>
                  <a:lnTo>
                    <a:pt x="552" y="4258"/>
                  </a:lnTo>
                  <a:lnTo>
                    <a:pt x="371" y="4357"/>
                  </a:lnTo>
                  <a:lnTo>
                    <a:pt x="186" y="4456"/>
                  </a:lnTo>
                  <a:lnTo>
                    <a:pt x="0" y="4542"/>
                  </a:lnTo>
                  <a:lnTo>
                    <a:pt x="125" y="6319"/>
                  </a:lnTo>
                  <a:lnTo>
                    <a:pt x="250" y="8096"/>
                  </a:lnTo>
                  <a:lnTo>
                    <a:pt x="380" y="9873"/>
                  </a:lnTo>
                  <a:lnTo>
                    <a:pt x="514" y="11651"/>
                  </a:lnTo>
                  <a:lnTo>
                    <a:pt x="652" y="13428"/>
                  </a:lnTo>
                  <a:lnTo>
                    <a:pt x="794" y="15205"/>
                  </a:lnTo>
                  <a:lnTo>
                    <a:pt x="937" y="16982"/>
                  </a:lnTo>
                  <a:lnTo>
                    <a:pt x="1088" y="18771"/>
                  </a:lnTo>
                  <a:lnTo>
                    <a:pt x="1428" y="18463"/>
                  </a:lnTo>
                  <a:lnTo>
                    <a:pt x="1774" y="18179"/>
                  </a:lnTo>
                  <a:lnTo>
                    <a:pt x="2123" y="17920"/>
                  </a:lnTo>
                  <a:lnTo>
                    <a:pt x="2477" y="17685"/>
                  </a:lnTo>
                  <a:lnTo>
                    <a:pt x="2840" y="17463"/>
                  </a:lnTo>
                  <a:lnTo>
                    <a:pt x="3207" y="17278"/>
                  </a:lnTo>
                  <a:lnTo>
                    <a:pt x="3573" y="17105"/>
                  </a:lnTo>
                  <a:lnTo>
                    <a:pt x="3953" y="16957"/>
                  </a:lnTo>
                  <a:lnTo>
                    <a:pt x="4333" y="16821"/>
                  </a:lnTo>
                  <a:lnTo>
                    <a:pt x="4721" y="16723"/>
                  </a:lnTo>
                  <a:lnTo>
                    <a:pt x="5110" y="16636"/>
                  </a:lnTo>
                  <a:lnTo>
                    <a:pt x="5507" y="16575"/>
                  </a:lnTo>
                  <a:lnTo>
                    <a:pt x="5912" y="16550"/>
                  </a:lnTo>
                  <a:lnTo>
                    <a:pt x="6318" y="16525"/>
                  </a:lnTo>
                  <a:lnTo>
                    <a:pt x="6732" y="16538"/>
                  </a:lnTo>
                  <a:lnTo>
                    <a:pt x="7151" y="16575"/>
                  </a:lnTo>
                  <a:lnTo>
                    <a:pt x="6935" y="12588"/>
                  </a:lnTo>
                  <a:lnTo>
                    <a:pt x="6719" y="8491"/>
                  </a:lnTo>
                  <a:lnTo>
                    <a:pt x="6499" y="4295"/>
                  </a:lnTo>
                  <a:lnTo>
                    <a:pt x="6391" y="2160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3079500" y="-1894400"/>
              <a:ext cx="180425" cy="484100"/>
            </a:xfrm>
            <a:custGeom>
              <a:avLst/>
              <a:gdLst/>
              <a:ahLst/>
              <a:cxnLst/>
              <a:rect l="l" t="t" r="r" b="b"/>
              <a:pathLst>
                <a:path w="7217" h="19364" extrusionOk="0">
                  <a:moveTo>
                    <a:pt x="6565" y="0"/>
                  </a:moveTo>
                  <a:lnTo>
                    <a:pt x="6181" y="247"/>
                  </a:lnTo>
                  <a:lnTo>
                    <a:pt x="5797" y="481"/>
                  </a:lnTo>
                  <a:lnTo>
                    <a:pt x="5028" y="950"/>
                  </a:lnTo>
                  <a:lnTo>
                    <a:pt x="3483" y="1827"/>
                  </a:lnTo>
                  <a:lnTo>
                    <a:pt x="3052" y="2073"/>
                  </a:lnTo>
                  <a:lnTo>
                    <a:pt x="2620" y="2333"/>
                  </a:lnTo>
                  <a:lnTo>
                    <a:pt x="2184" y="2592"/>
                  </a:lnTo>
                  <a:lnTo>
                    <a:pt x="1749" y="2814"/>
                  </a:lnTo>
                  <a:lnTo>
                    <a:pt x="1528" y="2925"/>
                  </a:lnTo>
                  <a:lnTo>
                    <a:pt x="1308" y="3011"/>
                  </a:lnTo>
                  <a:lnTo>
                    <a:pt x="1093" y="3098"/>
                  </a:lnTo>
                  <a:lnTo>
                    <a:pt x="872" y="3159"/>
                  </a:lnTo>
                  <a:lnTo>
                    <a:pt x="652" y="3221"/>
                  </a:lnTo>
                  <a:lnTo>
                    <a:pt x="437" y="3258"/>
                  </a:lnTo>
                  <a:lnTo>
                    <a:pt x="216" y="3270"/>
                  </a:lnTo>
                  <a:lnTo>
                    <a:pt x="1" y="3270"/>
                  </a:lnTo>
                  <a:lnTo>
                    <a:pt x="78" y="5270"/>
                  </a:lnTo>
                  <a:lnTo>
                    <a:pt x="160" y="7281"/>
                  </a:lnTo>
                  <a:lnTo>
                    <a:pt x="251" y="9293"/>
                  </a:lnTo>
                  <a:lnTo>
                    <a:pt x="346" y="11304"/>
                  </a:lnTo>
                  <a:lnTo>
                    <a:pt x="450" y="13316"/>
                  </a:lnTo>
                  <a:lnTo>
                    <a:pt x="557" y="15328"/>
                  </a:lnTo>
                  <a:lnTo>
                    <a:pt x="674" y="17352"/>
                  </a:lnTo>
                  <a:lnTo>
                    <a:pt x="795" y="19363"/>
                  </a:lnTo>
                  <a:lnTo>
                    <a:pt x="998" y="19215"/>
                  </a:lnTo>
                  <a:lnTo>
                    <a:pt x="1205" y="19079"/>
                  </a:lnTo>
                  <a:lnTo>
                    <a:pt x="1412" y="18956"/>
                  </a:lnTo>
                  <a:lnTo>
                    <a:pt x="1623" y="18832"/>
                  </a:lnTo>
                  <a:lnTo>
                    <a:pt x="1835" y="18734"/>
                  </a:lnTo>
                  <a:lnTo>
                    <a:pt x="2046" y="18635"/>
                  </a:lnTo>
                  <a:lnTo>
                    <a:pt x="2469" y="18450"/>
                  </a:lnTo>
                  <a:lnTo>
                    <a:pt x="2892" y="18277"/>
                  </a:lnTo>
                  <a:lnTo>
                    <a:pt x="3315" y="18117"/>
                  </a:lnTo>
                  <a:lnTo>
                    <a:pt x="3738" y="17956"/>
                  </a:lnTo>
                  <a:lnTo>
                    <a:pt x="4152" y="17771"/>
                  </a:lnTo>
                  <a:lnTo>
                    <a:pt x="4916" y="17438"/>
                  </a:lnTo>
                  <a:lnTo>
                    <a:pt x="5680" y="17092"/>
                  </a:lnTo>
                  <a:lnTo>
                    <a:pt x="6064" y="16944"/>
                  </a:lnTo>
                  <a:lnTo>
                    <a:pt x="6448" y="16796"/>
                  </a:lnTo>
                  <a:lnTo>
                    <a:pt x="6832" y="16673"/>
                  </a:lnTo>
                  <a:lnTo>
                    <a:pt x="7216" y="16574"/>
                  </a:lnTo>
                  <a:lnTo>
                    <a:pt x="7126" y="14550"/>
                  </a:lnTo>
                  <a:lnTo>
                    <a:pt x="7035" y="12502"/>
                  </a:lnTo>
                  <a:lnTo>
                    <a:pt x="6949" y="10453"/>
                  </a:lnTo>
                  <a:lnTo>
                    <a:pt x="6867" y="8380"/>
                  </a:lnTo>
                  <a:lnTo>
                    <a:pt x="6785" y="6294"/>
                  </a:lnTo>
                  <a:lnTo>
                    <a:pt x="6707" y="4208"/>
                  </a:lnTo>
                  <a:lnTo>
                    <a:pt x="6634" y="2098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3068400" y="-2443275"/>
              <a:ext cx="172425" cy="518975"/>
            </a:xfrm>
            <a:custGeom>
              <a:avLst/>
              <a:gdLst/>
              <a:ahLst/>
              <a:cxnLst/>
              <a:rect l="l" t="t" r="r" b="b"/>
              <a:pathLst>
                <a:path w="6897" h="20759" extrusionOk="0">
                  <a:moveTo>
                    <a:pt x="6590" y="0"/>
                  </a:moveTo>
                  <a:lnTo>
                    <a:pt x="6586" y="112"/>
                  </a:lnTo>
                  <a:lnTo>
                    <a:pt x="6577" y="235"/>
                  </a:lnTo>
                  <a:lnTo>
                    <a:pt x="6564" y="358"/>
                  </a:lnTo>
                  <a:lnTo>
                    <a:pt x="6547" y="469"/>
                  </a:lnTo>
                  <a:lnTo>
                    <a:pt x="6491" y="729"/>
                  </a:lnTo>
                  <a:lnTo>
                    <a:pt x="6430" y="963"/>
                  </a:lnTo>
                  <a:lnTo>
                    <a:pt x="6366" y="1185"/>
                  </a:lnTo>
                  <a:lnTo>
                    <a:pt x="6297" y="1383"/>
                  </a:lnTo>
                  <a:lnTo>
                    <a:pt x="6228" y="1568"/>
                  </a:lnTo>
                  <a:lnTo>
                    <a:pt x="6150" y="1741"/>
                  </a:lnTo>
                  <a:lnTo>
                    <a:pt x="6072" y="1901"/>
                  </a:lnTo>
                  <a:lnTo>
                    <a:pt x="5986" y="2049"/>
                  </a:lnTo>
                  <a:lnTo>
                    <a:pt x="5904" y="2185"/>
                  </a:lnTo>
                  <a:lnTo>
                    <a:pt x="5813" y="2308"/>
                  </a:lnTo>
                  <a:lnTo>
                    <a:pt x="5723" y="2419"/>
                  </a:lnTo>
                  <a:lnTo>
                    <a:pt x="5628" y="2518"/>
                  </a:lnTo>
                  <a:lnTo>
                    <a:pt x="5533" y="2604"/>
                  </a:lnTo>
                  <a:lnTo>
                    <a:pt x="5438" y="2678"/>
                  </a:lnTo>
                  <a:lnTo>
                    <a:pt x="5339" y="2753"/>
                  </a:lnTo>
                  <a:lnTo>
                    <a:pt x="5235" y="2814"/>
                  </a:lnTo>
                  <a:lnTo>
                    <a:pt x="5032" y="2925"/>
                  </a:lnTo>
                  <a:lnTo>
                    <a:pt x="4821" y="2999"/>
                  </a:lnTo>
                  <a:lnTo>
                    <a:pt x="4609" y="3073"/>
                  </a:lnTo>
                  <a:lnTo>
                    <a:pt x="4398" y="3123"/>
                  </a:lnTo>
                  <a:lnTo>
                    <a:pt x="3979" y="3209"/>
                  </a:lnTo>
                  <a:lnTo>
                    <a:pt x="3776" y="3246"/>
                  </a:lnTo>
                  <a:lnTo>
                    <a:pt x="3578" y="3308"/>
                  </a:lnTo>
                  <a:lnTo>
                    <a:pt x="3146" y="3419"/>
                  </a:lnTo>
                  <a:lnTo>
                    <a:pt x="2706" y="3530"/>
                  </a:lnTo>
                  <a:lnTo>
                    <a:pt x="2257" y="3616"/>
                  </a:lnTo>
                  <a:lnTo>
                    <a:pt x="2033" y="3641"/>
                  </a:lnTo>
                  <a:lnTo>
                    <a:pt x="1804" y="3666"/>
                  </a:lnTo>
                  <a:lnTo>
                    <a:pt x="1580" y="3690"/>
                  </a:lnTo>
                  <a:lnTo>
                    <a:pt x="1122" y="3690"/>
                  </a:lnTo>
                  <a:lnTo>
                    <a:pt x="898" y="3666"/>
                  </a:lnTo>
                  <a:lnTo>
                    <a:pt x="669" y="3641"/>
                  </a:lnTo>
                  <a:lnTo>
                    <a:pt x="445" y="3592"/>
                  </a:lnTo>
                  <a:lnTo>
                    <a:pt x="220" y="3542"/>
                  </a:lnTo>
                  <a:lnTo>
                    <a:pt x="0" y="3468"/>
                  </a:lnTo>
                  <a:lnTo>
                    <a:pt x="0" y="3468"/>
                  </a:lnTo>
                  <a:lnTo>
                    <a:pt x="9" y="5616"/>
                  </a:lnTo>
                  <a:lnTo>
                    <a:pt x="26" y="7775"/>
                  </a:lnTo>
                  <a:lnTo>
                    <a:pt x="52" y="9935"/>
                  </a:lnTo>
                  <a:lnTo>
                    <a:pt x="82" y="12095"/>
                  </a:lnTo>
                  <a:lnTo>
                    <a:pt x="117" y="14254"/>
                  </a:lnTo>
                  <a:lnTo>
                    <a:pt x="160" y="16426"/>
                  </a:lnTo>
                  <a:lnTo>
                    <a:pt x="216" y="18586"/>
                  </a:lnTo>
                  <a:lnTo>
                    <a:pt x="276" y="20758"/>
                  </a:lnTo>
                  <a:lnTo>
                    <a:pt x="484" y="20573"/>
                  </a:lnTo>
                  <a:lnTo>
                    <a:pt x="691" y="20412"/>
                  </a:lnTo>
                  <a:lnTo>
                    <a:pt x="902" y="20252"/>
                  </a:lnTo>
                  <a:lnTo>
                    <a:pt x="1114" y="20116"/>
                  </a:lnTo>
                  <a:lnTo>
                    <a:pt x="1325" y="20005"/>
                  </a:lnTo>
                  <a:lnTo>
                    <a:pt x="1541" y="19894"/>
                  </a:lnTo>
                  <a:lnTo>
                    <a:pt x="1757" y="19795"/>
                  </a:lnTo>
                  <a:lnTo>
                    <a:pt x="1977" y="19709"/>
                  </a:lnTo>
                  <a:lnTo>
                    <a:pt x="2413" y="19549"/>
                  </a:lnTo>
                  <a:lnTo>
                    <a:pt x="2844" y="19413"/>
                  </a:lnTo>
                  <a:lnTo>
                    <a:pt x="3280" y="19289"/>
                  </a:lnTo>
                  <a:lnTo>
                    <a:pt x="3703" y="19166"/>
                  </a:lnTo>
                  <a:lnTo>
                    <a:pt x="4501" y="18895"/>
                  </a:lnTo>
                  <a:lnTo>
                    <a:pt x="5295" y="18635"/>
                  </a:lnTo>
                  <a:lnTo>
                    <a:pt x="6094" y="18389"/>
                  </a:lnTo>
                  <a:lnTo>
                    <a:pt x="6897" y="18166"/>
                  </a:lnTo>
                  <a:lnTo>
                    <a:pt x="6836" y="15908"/>
                  </a:lnTo>
                  <a:lnTo>
                    <a:pt x="6784" y="13637"/>
                  </a:lnTo>
                  <a:lnTo>
                    <a:pt x="6737" y="11367"/>
                  </a:lnTo>
                  <a:lnTo>
                    <a:pt x="6702" y="9096"/>
                  </a:lnTo>
                  <a:lnTo>
                    <a:pt x="6672" y="6825"/>
                  </a:lnTo>
                  <a:lnTo>
                    <a:pt x="6651" y="4542"/>
                  </a:lnTo>
                  <a:lnTo>
                    <a:pt x="6638" y="2271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3067950" y="-2979175"/>
              <a:ext cx="178050" cy="535925"/>
            </a:xfrm>
            <a:custGeom>
              <a:avLst/>
              <a:gdLst/>
              <a:ahLst/>
              <a:cxnLst/>
              <a:rect l="l" t="t" r="r" b="b"/>
              <a:pathLst>
                <a:path w="7122" h="21437" extrusionOk="0">
                  <a:moveTo>
                    <a:pt x="506" y="0"/>
                  </a:moveTo>
                  <a:lnTo>
                    <a:pt x="450" y="1234"/>
                  </a:lnTo>
                  <a:lnTo>
                    <a:pt x="398" y="2481"/>
                  </a:lnTo>
                  <a:lnTo>
                    <a:pt x="350" y="3715"/>
                  </a:lnTo>
                  <a:lnTo>
                    <a:pt x="307" y="4961"/>
                  </a:lnTo>
                  <a:lnTo>
                    <a:pt x="268" y="6195"/>
                  </a:lnTo>
                  <a:lnTo>
                    <a:pt x="230" y="7442"/>
                  </a:lnTo>
                  <a:lnTo>
                    <a:pt x="191" y="8676"/>
                  </a:lnTo>
                  <a:lnTo>
                    <a:pt x="161" y="9922"/>
                  </a:lnTo>
                  <a:lnTo>
                    <a:pt x="130" y="11169"/>
                  </a:lnTo>
                  <a:lnTo>
                    <a:pt x="100" y="12403"/>
                  </a:lnTo>
                  <a:lnTo>
                    <a:pt x="79" y="13649"/>
                  </a:lnTo>
                  <a:lnTo>
                    <a:pt x="57" y="14896"/>
                  </a:lnTo>
                  <a:lnTo>
                    <a:pt x="40" y="16142"/>
                  </a:lnTo>
                  <a:lnTo>
                    <a:pt x="23" y="17389"/>
                  </a:lnTo>
                  <a:lnTo>
                    <a:pt x="10" y="18635"/>
                  </a:lnTo>
                  <a:lnTo>
                    <a:pt x="1" y="19882"/>
                  </a:lnTo>
                  <a:lnTo>
                    <a:pt x="208" y="19857"/>
                  </a:lnTo>
                  <a:lnTo>
                    <a:pt x="415" y="19844"/>
                  </a:lnTo>
                  <a:lnTo>
                    <a:pt x="834" y="19844"/>
                  </a:lnTo>
                  <a:lnTo>
                    <a:pt x="1248" y="19857"/>
                  </a:lnTo>
                  <a:lnTo>
                    <a:pt x="1667" y="19882"/>
                  </a:lnTo>
                  <a:lnTo>
                    <a:pt x="2085" y="19906"/>
                  </a:lnTo>
                  <a:lnTo>
                    <a:pt x="2504" y="19931"/>
                  </a:lnTo>
                  <a:lnTo>
                    <a:pt x="2918" y="19931"/>
                  </a:lnTo>
                  <a:lnTo>
                    <a:pt x="3333" y="19919"/>
                  </a:lnTo>
                  <a:lnTo>
                    <a:pt x="3535" y="19882"/>
                  </a:lnTo>
                  <a:lnTo>
                    <a:pt x="3738" y="19832"/>
                  </a:lnTo>
                  <a:lnTo>
                    <a:pt x="3945" y="19758"/>
                  </a:lnTo>
                  <a:lnTo>
                    <a:pt x="4157" y="19684"/>
                  </a:lnTo>
                  <a:lnTo>
                    <a:pt x="4368" y="19610"/>
                  </a:lnTo>
                  <a:lnTo>
                    <a:pt x="4584" y="19548"/>
                  </a:lnTo>
                  <a:lnTo>
                    <a:pt x="4796" y="19487"/>
                  </a:lnTo>
                  <a:lnTo>
                    <a:pt x="5003" y="19462"/>
                  </a:lnTo>
                  <a:lnTo>
                    <a:pt x="5111" y="19450"/>
                  </a:lnTo>
                  <a:lnTo>
                    <a:pt x="5214" y="19450"/>
                  </a:lnTo>
                  <a:lnTo>
                    <a:pt x="5313" y="19462"/>
                  </a:lnTo>
                  <a:lnTo>
                    <a:pt x="5417" y="19474"/>
                  </a:lnTo>
                  <a:lnTo>
                    <a:pt x="5516" y="19511"/>
                  </a:lnTo>
                  <a:lnTo>
                    <a:pt x="5616" y="19548"/>
                  </a:lnTo>
                  <a:lnTo>
                    <a:pt x="5715" y="19598"/>
                  </a:lnTo>
                  <a:lnTo>
                    <a:pt x="5810" y="19672"/>
                  </a:lnTo>
                  <a:lnTo>
                    <a:pt x="5905" y="19746"/>
                  </a:lnTo>
                  <a:lnTo>
                    <a:pt x="5995" y="19844"/>
                  </a:lnTo>
                  <a:lnTo>
                    <a:pt x="6086" y="19943"/>
                  </a:lnTo>
                  <a:lnTo>
                    <a:pt x="6177" y="20079"/>
                  </a:lnTo>
                  <a:lnTo>
                    <a:pt x="6263" y="20215"/>
                  </a:lnTo>
                  <a:lnTo>
                    <a:pt x="6349" y="20375"/>
                  </a:lnTo>
                  <a:lnTo>
                    <a:pt x="6431" y="20560"/>
                  </a:lnTo>
                  <a:lnTo>
                    <a:pt x="6509" y="20758"/>
                  </a:lnTo>
                  <a:lnTo>
                    <a:pt x="6535" y="20819"/>
                  </a:lnTo>
                  <a:lnTo>
                    <a:pt x="6556" y="20893"/>
                  </a:lnTo>
                  <a:lnTo>
                    <a:pt x="6569" y="20968"/>
                  </a:lnTo>
                  <a:lnTo>
                    <a:pt x="6587" y="21054"/>
                  </a:lnTo>
                  <a:lnTo>
                    <a:pt x="6595" y="21140"/>
                  </a:lnTo>
                  <a:lnTo>
                    <a:pt x="6604" y="21227"/>
                  </a:lnTo>
                  <a:lnTo>
                    <a:pt x="6608" y="21325"/>
                  </a:lnTo>
                  <a:lnTo>
                    <a:pt x="6608" y="21436"/>
                  </a:lnTo>
                  <a:lnTo>
                    <a:pt x="6647" y="21436"/>
                  </a:lnTo>
                  <a:lnTo>
                    <a:pt x="6651" y="20116"/>
                  </a:lnTo>
                  <a:lnTo>
                    <a:pt x="6656" y="18795"/>
                  </a:lnTo>
                  <a:lnTo>
                    <a:pt x="6664" y="17475"/>
                  </a:lnTo>
                  <a:lnTo>
                    <a:pt x="6677" y="16155"/>
                  </a:lnTo>
                  <a:lnTo>
                    <a:pt x="6690" y="14834"/>
                  </a:lnTo>
                  <a:lnTo>
                    <a:pt x="6712" y="13526"/>
                  </a:lnTo>
                  <a:lnTo>
                    <a:pt x="6733" y="12218"/>
                  </a:lnTo>
                  <a:lnTo>
                    <a:pt x="6759" y="10910"/>
                  </a:lnTo>
                  <a:lnTo>
                    <a:pt x="6789" y="9601"/>
                  </a:lnTo>
                  <a:lnTo>
                    <a:pt x="6824" y="8293"/>
                  </a:lnTo>
                  <a:lnTo>
                    <a:pt x="6863" y="6998"/>
                  </a:lnTo>
                  <a:lnTo>
                    <a:pt x="6906" y="5702"/>
                  </a:lnTo>
                  <a:lnTo>
                    <a:pt x="6953" y="4406"/>
                  </a:lnTo>
                  <a:lnTo>
                    <a:pt x="7005" y="3122"/>
                  </a:lnTo>
                  <a:lnTo>
                    <a:pt x="7061" y="1839"/>
                  </a:lnTo>
                  <a:lnTo>
                    <a:pt x="7122" y="556"/>
                  </a:lnTo>
                  <a:lnTo>
                    <a:pt x="6712" y="642"/>
                  </a:lnTo>
                  <a:lnTo>
                    <a:pt x="6297" y="716"/>
                  </a:lnTo>
                  <a:lnTo>
                    <a:pt x="5879" y="765"/>
                  </a:lnTo>
                  <a:lnTo>
                    <a:pt x="5464" y="802"/>
                  </a:lnTo>
                  <a:lnTo>
                    <a:pt x="5050" y="827"/>
                  </a:lnTo>
                  <a:lnTo>
                    <a:pt x="4636" y="839"/>
                  </a:lnTo>
                  <a:lnTo>
                    <a:pt x="4217" y="827"/>
                  </a:lnTo>
                  <a:lnTo>
                    <a:pt x="3803" y="802"/>
                  </a:lnTo>
                  <a:lnTo>
                    <a:pt x="3389" y="753"/>
                  </a:lnTo>
                  <a:lnTo>
                    <a:pt x="2974" y="691"/>
                  </a:lnTo>
                  <a:lnTo>
                    <a:pt x="2560" y="617"/>
                  </a:lnTo>
                  <a:lnTo>
                    <a:pt x="2146" y="531"/>
                  </a:lnTo>
                  <a:lnTo>
                    <a:pt x="1731" y="420"/>
                  </a:lnTo>
                  <a:lnTo>
                    <a:pt x="1322" y="296"/>
                  </a:lnTo>
                  <a:lnTo>
                    <a:pt x="912" y="14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3085775" y="-3594075"/>
              <a:ext cx="206950" cy="572025"/>
            </a:xfrm>
            <a:custGeom>
              <a:avLst/>
              <a:gdLst/>
              <a:ahLst/>
              <a:cxnLst/>
              <a:rect l="l" t="t" r="r" b="b"/>
              <a:pathLst>
                <a:path w="8278" h="22881" extrusionOk="0">
                  <a:moveTo>
                    <a:pt x="1463" y="1"/>
                  </a:moveTo>
                  <a:lnTo>
                    <a:pt x="1346" y="1247"/>
                  </a:lnTo>
                  <a:lnTo>
                    <a:pt x="1234" y="2481"/>
                  </a:lnTo>
                  <a:lnTo>
                    <a:pt x="1126" y="3728"/>
                  </a:lnTo>
                  <a:lnTo>
                    <a:pt x="1018" y="4974"/>
                  </a:lnTo>
                  <a:lnTo>
                    <a:pt x="915" y="6220"/>
                  </a:lnTo>
                  <a:lnTo>
                    <a:pt x="816" y="7467"/>
                  </a:lnTo>
                  <a:lnTo>
                    <a:pt x="721" y="8701"/>
                  </a:lnTo>
                  <a:lnTo>
                    <a:pt x="626" y="9947"/>
                  </a:lnTo>
                  <a:lnTo>
                    <a:pt x="535" y="11194"/>
                  </a:lnTo>
                  <a:lnTo>
                    <a:pt x="449" y="12440"/>
                  </a:lnTo>
                  <a:lnTo>
                    <a:pt x="367" y="13687"/>
                  </a:lnTo>
                  <a:lnTo>
                    <a:pt x="289" y="14933"/>
                  </a:lnTo>
                  <a:lnTo>
                    <a:pt x="211" y="16192"/>
                  </a:lnTo>
                  <a:lnTo>
                    <a:pt x="138" y="17438"/>
                  </a:lnTo>
                  <a:lnTo>
                    <a:pt x="65" y="18685"/>
                  </a:lnTo>
                  <a:lnTo>
                    <a:pt x="0" y="19931"/>
                  </a:lnTo>
                  <a:lnTo>
                    <a:pt x="816" y="20363"/>
                  </a:lnTo>
                  <a:lnTo>
                    <a:pt x="1627" y="20783"/>
                  </a:lnTo>
                  <a:lnTo>
                    <a:pt x="2443" y="21178"/>
                  </a:lnTo>
                  <a:lnTo>
                    <a:pt x="3258" y="21548"/>
                  </a:lnTo>
                  <a:lnTo>
                    <a:pt x="4074" y="21906"/>
                  </a:lnTo>
                  <a:lnTo>
                    <a:pt x="4890" y="22251"/>
                  </a:lnTo>
                  <a:lnTo>
                    <a:pt x="5710" y="22572"/>
                  </a:lnTo>
                  <a:lnTo>
                    <a:pt x="6534" y="22881"/>
                  </a:lnTo>
                  <a:lnTo>
                    <a:pt x="6607" y="21634"/>
                  </a:lnTo>
                  <a:lnTo>
                    <a:pt x="6685" y="20413"/>
                  </a:lnTo>
                  <a:lnTo>
                    <a:pt x="6767" y="19178"/>
                  </a:lnTo>
                  <a:lnTo>
                    <a:pt x="6853" y="17957"/>
                  </a:lnTo>
                  <a:lnTo>
                    <a:pt x="6948" y="16735"/>
                  </a:lnTo>
                  <a:lnTo>
                    <a:pt x="7043" y="15526"/>
                  </a:lnTo>
                  <a:lnTo>
                    <a:pt x="7142" y="14328"/>
                  </a:lnTo>
                  <a:lnTo>
                    <a:pt x="7250" y="13119"/>
                  </a:lnTo>
                  <a:lnTo>
                    <a:pt x="7362" y="11934"/>
                  </a:lnTo>
                  <a:lnTo>
                    <a:pt x="7475" y="10750"/>
                  </a:lnTo>
                  <a:lnTo>
                    <a:pt x="7595" y="9565"/>
                  </a:lnTo>
                  <a:lnTo>
                    <a:pt x="7725" y="8392"/>
                  </a:lnTo>
                  <a:lnTo>
                    <a:pt x="7854" y="7232"/>
                  </a:lnTo>
                  <a:lnTo>
                    <a:pt x="7988" y="6072"/>
                  </a:lnTo>
                  <a:lnTo>
                    <a:pt x="8131" y="4925"/>
                  </a:lnTo>
                  <a:lnTo>
                    <a:pt x="8277" y="3789"/>
                  </a:lnTo>
                  <a:lnTo>
                    <a:pt x="8113" y="3814"/>
                  </a:lnTo>
                  <a:lnTo>
                    <a:pt x="7949" y="3826"/>
                  </a:lnTo>
                  <a:lnTo>
                    <a:pt x="7785" y="3814"/>
                  </a:lnTo>
                  <a:lnTo>
                    <a:pt x="7617" y="3789"/>
                  </a:lnTo>
                  <a:lnTo>
                    <a:pt x="7453" y="3740"/>
                  </a:lnTo>
                  <a:lnTo>
                    <a:pt x="7289" y="3691"/>
                  </a:lnTo>
                  <a:lnTo>
                    <a:pt x="7125" y="3616"/>
                  </a:lnTo>
                  <a:lnTo>
                    <a:pt x="6961" y="3542"/>
                  </a:lnTo>
                  <a:lnTo>
                    <a:pt x="6633" y="3370"/>
                  </a:lnTo>
                  <a:lnTo>
                    <a:pt x="6309" y="3185"/>
                  </a:lnTo>
                  <a:lnTo>
                    <a:pt x="5981" y="2987"/>
                  </a:lnTo>
                  <a:lnTo>
                    <a:pt x="5658" y="2790"/>
                  </a:lnTo>
                  <a:lnTo>
                    <a:pt x="5179" y="2543"/>
                  </a:lnTo>
                  <a:lnTo>
                    <a:pt x="4700" y="2308"/>
                  </a:lnTo>
                  <a:lnTo>
                    <a:pt x="4221" y="2062"/>
                  </a:lnTo>
                  <a:lnTo>
                    <a:pt x="3737" y="1815"/>
                  </a:lnTo>
                  <a:lnTo>
                    <a:pt x="3258" y="1556"/>
                  </a:lnTo>
                  <a:lnTo>
                    <a:pt x="2779" y="1272"/>
                  </a:lnTo>
                  <a:lnTo>
                    <a:pt x="2542" y="1111"/>
                  </a:lnTo>
                  <a:lnTo>
                    <a:pt x="2309" y="951"/>
                  </a:lnTo>
                  <a:lnTo>
                    <a:pt x="2071" y="778"/>
                  </a:lnTo>
                  <a:lnTo>
                    <a:pt x="1838" y="605"/>
                  </a:lnTo>
                  <a:lnTo>
                    <a:pt x="1778" y="556"/>
                  </a:lnTo>
                  <a:lnTo>
                    <a:pt x="1722" y="494"/>
                  </a:lnTo>
                  <a:lnTo>
                    <a:pt x="1674" y="420"/>
                  </a:lnTo>
                  <a:lnTo>
                    <a:pt x="1627" y="346"/>
                  </a:lnTo>
                  <a:lnTo>
                    <a:pt x="1580" y="272"/>
                  </a:lnTo>
                  <a:lnTo>
                    <a:pt x="1541" y="186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3132800" y="-4139850"/>
              <a:ext cx="269325" cy="563700"/>
            </a:xfrm>
            <a:custGeom>
              <a:avLst/>
              <a:gdLst/>
              <a:ahLst/>
              <a:cxnLst/>
              <a:rect l="l" t="t" r="r" b="b"/>
              <a:pathLst>
                <a:path w="10773" h="22548" extrusionOk="0">
                  <a:moveTo>
                    <a:pt x="2120" y="0"/>
                  </a:moveTo>
                  <a:lnTo>
                    <a:pt x="2120" y="148"/>
                  </a:lnTo>
                  <a:lnTo>
                    <a:pt x="2115" y="309"/>
                  </a:lnTo>
                  <a:lnTo>
                    <a:pt x="2107" y="469"/>
                  </a:lnTo>
                  <a:lnTo>
                    <a:pt x="2089" y="642"/>
                  </a:lnTo>
                  <a:lnTo>
                    <a:pt x="1938" y="1703"/>
                  </a:lnTo>
                  <a:lnTo>
                    <a:pt x="1787" y="2777"/>
                  </a:lnTo>
                  <a:lnTo>
                    <a:pt x="1645" y="3838"/>
                  </a:lnTo>
                  <a:lnTo>
                    <a:pt x="1502" y="4912"/>
                  </a:lnTo>
                  <a:lnTo>
                    <a:pt x="1360" y="5973"/>
                  </a:lnTo>
                  <a:lnTo>
                    <a:pt x="1226" y="7047"/>
                  </a:lnTo>
                  <a:lnTo>
                    <a:pt x="1092" y="8121"/>
                  </a:lnTo>
                  <a:lnTo>
                    <a:pt x="963" y="9182"/>
                  </a:lnTo>
                  <a:lnTo>
                    <a:pt x="708" y="11317"/>
                  </a:lnTo>
                  <a:lnTo>
                    <a:pt x="462" y="13452"/>
                  </a:lnTo>
                  <a:lnTo>
                    <a:pt x="229" y="15599"/>
                  </a:lnTo>
                  <a:lnTo>
                    <a:pt x="1" y="17734"/>
                  </a:lnTo>
                  <a:lnTo>
                    <a:pt x="48" y="17685"/>
                  </a:lnTo>
                  <a:lnTo>
                    <a:pt x="96" y="17660"/>
                  </a:lnTo>
                  <a:lnTo>
                    <a:pt x="147" y="17636"/>
                  </a:lnTo>
                  <a:lnTo>
                    <a:pt x="199" y="17623"/>
                  </a:lnTo>
                  <a:lnTo>
                    <a:pt x="251" y="17611"/>
                  </a:lnTo>
                  <a:lnTo>
                    <a:pt x="307" y="17611"/>
                  </a:lnTo>
                  <a:lnTo>
                    <a:pt x="363" y="17623"/>
                  </a:lnTo>
                  <a:lnTo>
                    <a:pt x="419" y="17648"/>
                  </a:lnTo>
                  <a:lnTo>
                    <a:pt x="657" y="17759"/>
                  </a:lnTo>
                  <a:lnTo>
                    <a:pt x="894" y="17882"/>
                  </a:lnTo>
                  <a:lnTo>
                    <a:pt x="1131" y="18018"/>
                  </a:lnTo>
                  <a:lnTo>
                    <a:pt x="1369" y="18154"/>
                  </a:lnTo>
                  <a:lnTo>
                    <a:pt x="1843" y="18450"/>
                  </a:lnTo>
                  <a:lnTo>
                    <a:pt x="2318" y="18771"/>
                  </a:lnTo>
                  <a:lnTo>
                    <a:pt x="2793" y="19117"/>
                  </a:lnTo>
                  <a:lnTo>
                    <a:pt x="3268" y="19462"/>
                  </a:lnTo>
                  <a:lnTo>
                    <a:pt x="4208" y="20166"/>
                  </a:lnTo>
                  <a:lnTo>
                    <a:pt x="4886" y="20597"/>
                  </a:lnTo>
                  <a:lnTo>
                    <a:pt x="5227" y="20820"/>
                  </a:lnTo>
                  <a:lnTo>
                    <a:pt x="5391" y="20943"/>
                  </a:lnTo>
                  <a:lnTo>
                    <a:pt x="5559" y="21079"/>
                  </a:lnTo>
                  <a:lnTo>
                    <a:pt x="5723" y="21215"/>
                  </a:lnTo>
                  <a:lnTo>
                    <a:pt x="5887" y="21363"/>
                  </a:lnTo>
                  <a:lnTo>
                    <a:pt x="6047" y="21523"/>
                  </a:lnTo>
                  <a:lnTo>
                    <a:pt x="6206" y="21696"/>
                  </a:lnTo>
                  <a:lnTo>
                    <a:pt x="6362" y="21881"/>
                  </a:lnTo>
                  <a:lnTo>
                    <a:pt x="6517" y="22091"/>
                  </a:lnTo>
                  <a:lnTo>
                    <a:pt x="6668" y="22313"/>
                  </a:lnTo>
                  <a:lnTo>
                    <a:pt x="6815" y="22547"/>
                  </a:lnTo>
                  <a:lnTo>
                    <a:pt x="7005" y="21313"/>
                  </a:lnTo>
                  <a:lnTo>
                    <a:pt x="7199" y="20091"/>
                  </a:lnTo>
                  <a:lnTo>
                    <a:pt x="7402" y="18882"/>
                  </a:lnTo>
                  <a:lnTo>
                    <a:pt x="7613" y="17685"/>
                  </a:lnTo>
                  <a:lnTo>
                    <a:pt x="7829" y="16500"/>
                  </a:lnTo>
                  <a:lnTo>
                    <a:pt x="8058" y="15328"/>
                  </a:lnTo>
                  <a:lnTo>
                    <a:pt x="8291" y="14168"/>
                  </a:lnTo>
                  <a:lnTo>
                    <a:pt x="8533" y="13020"/>
                  </a:lnTo>
                  <a:lnTo>
                    <a:pt x="8783" y="11885"/>
                  </a:lnTo>
                  <a:lnTo>
                    <a:pt x="9037" y="10762"/>
                  </a:lnTo>
                  <a:lnTo>
                    <a:pt x="9305" y="9651"/>
                  </a:lnTo>
                  <a:lnTo>
                    <a:pt x="9581" y="8565"/>
                  </a:lnTo>
                  <a:lnTo>
                    <a:pt x="9866" y="7479"/>
                  </a:lnTo>
                  <a:lnTo>
                    <a:pt x="10009" y="6948"/>
                  </a:lnTo>
                  <a:lnTo>
                    <a:pt x="10160" y="6418"/>
                  </a:lnTo>
                  <a:lnTo>
                    <a:pt x="10306" y="5899"/>
                  </a:lnTo>
                  <a:lnTo>
                    <a:pt x="10462" y="5369"/>
                  </a:lnTo>
                  <a:lnTo>
                    <a:pt x="10613" y="4863"/>
                  </a:lnTo>
                  <a:lnTo>
                    <a:pt x="10772" y="4344"/>
                  </a:lnTo>
                  <a:lnTo>
                    <a:pt x="6444" y="2185"/>
                  </a:lnTo>
                  <a:lnTo>
                    <a:pt x="4282" y="1099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2221450" y="-6398250"/>
              <a:ext cx="191975" cy="671375"/>
            </a:xfrm>
            <a:custGeom>
              <a:avLst/>
              <a:gdLst/>
              <a:ahLst/>
              <a:cxnLst/>
              <a:rect l="l" t="t" r="r" b="b"/>
              <a:pathLst>
                <a:path w="7679" h="26855" extrusionOk="0">
                  <a:moveTo>
                    <a:pt x="7022" y="0"/>
                  </a:moveTo>
                  <a:lnTo>
                    <a:pt x="6841" y="210"/>
                  </a:lnTo>
                  <a:lnTo>
                    <a:pt x="6651" y="408"/>
                  </a:lnTo>
                  <a:lnTo>
                    <a:pt x="6461" y="580"/>
                  </a:lnTo>
                  <a:lnTo>
                    <a:pt x="6271" y="753"/>
                  </a:lnTo>
                  <a:lnTo>
                    <a:pt x="6077" y="914"/>
                  </a:lnTo>
                  <a:lnTo>
                    <a:pt x="5883" y="1062"/>
                  </a:lnTo>
                  <a:lnTo>
                    <a:pt x="5684" y="1197"/>
                  </a:lnTo>
                  <a:lnTo>
                    <a:pt x="5486" y="1333"/>
                  </a:lnTo>
                  <a:lnTo>
                    <a:pt x="5093" y="1592"/>
                  </a:lnTo>
                  <a:lnTo>
                    <a:pt x="4700" y="1827"/>
                  </a:lnTo>
                  <a:lnTo>
                    <a:pt x="4312" y="2061"/>
                  </a:lnTo>
                  <a:lnTo>
                    <a:pt x="3932" y="2308"/>
                  </a:lnTo>
                  <a:lnTo>
                    <a:pt x="2948" y="2962"/>
                  </a:lnTo>
                  <a:lnTo>
                    <a:pt x="1964" y="3616"/>
                  </a:lnTo>
                  <a:lnTo>
                    <a:pt x="985" y="4246"/>
                  </a:lnTo>
                  <a:lnTo>
                    <a:pt x="1" y="4863"/>
                  </a:lnTo>
                  <a:lnTo>
                    <a:pt x="96" y="6121"/>
                  </a:lnTo>
                  <a:lnTo>
                    <a:pt x="199" y="7380"/>
                  </a:lnTo>
                  <a:lnTo>
                    <a:pt x="303" y="8639"/>
                  </a:lnTo>
                  <a:lnTo>
                    <a:pt x="415" y="9898"/>
                  </a:lnTo>
                  <a:lnTo>
                    <a:pt x="532" y="11169"/>
                  </a:lnTo>
                  <a:lnTo>
                    <a:pt x="652" y="12440"/>
                  </a:lnTo>
                  <a:lnTo>
                    <a:pt x="778" y="13699"/>
                  </a:lnTo>
                  <a:lnTo>
                    <a:pt x="907" y="14970"/>
                  </a:lnTo>
                  <a:lnTo>
                    <a:pt x="1041" y="16241"/>
                  </a:lnTo>
                  <a:lnTo>
                    <a:pt x="1183" y="17512"/>
                  </a:lnTo>
                  <a:lnTo>
                    <a:pt x="1330" y="18783"/>
                  </a:lnTo>
                  <a:lnTo>
                    <a:pt x="1481" y="20054"/>
                  </a:lnTo>
                  <a:lnTo>
                    <a:pt x="1641" y="21326"/>
                  </a:lnTo>
                  <a:lnTo>
                    <a:pt x="1805" y="22597"/>
                  </a:lnTo>
                  <a:lnTo>
                    <a:pt x="1973" y="23868"/>
                  </a:lnTo>
                  <a:lnTo>
                    <a:pt x="2146" y="25139"/>
                  </a:lnTo>
                  <a:lnTo>
                    <a:pt x="2176" y="25386"/>
                  </a:lnTo>
                  <a:lnTo>
                    <a:pt x="2193" y="25608"/>
                  </a:lnTo>
                  <a:lnTo>
                    <a:pt x="2202" y="25830"/>
                  </a:lnTo>
                  <a:lnTo>
                    <a:pt x="2202" y="26040"/>
                  </a:lnTo>
                  <a:lnTo>
                    <a:pt x="2193" y="26262"/>
                  </a:lnTo>
                  <a:lnTo>
                    <a:pt x="2176" y="26459"/>
                  </a:lnTo>
                  <a:lnTo>
                    <a:pt x="2150" y="26657"/>
                  </a:lnTo>
                  <a:lnTo>
                    <a:pt x="2120" y="26854"/>
                  </a:lnTo>
                  <a:lnTo>
                    <a:pt x="2219" y="26484"/>
                  </a:lnTo>
                  <a:lnTo>
                    <a:pt x="2318" y="26114"/>
                  </a:lnTo>
                  <a:lnTo>
                    <a:pt x="2422" y="25744"/>
                  </a:lnTo>
                  <a:lnTo>
                    <a:pt x="2530" y="25386"/>
                  </a:lnTo>
                  <a:lnTo>
                    <a:pt x="2638" y="25028"/>
                  </a:lnTo>
                  <a:lnTo>
                    <a:pt x="2745" y="24670"/>
                  </a:lnTo>
                  <a:lnTo>
                    <a:pt x="2858" y="24324"/>
                  </a:lnTo>
                  <a:lnTo>
                    <a:pt x="2974" y="23979"/>
                  </a:lnTo>
                  <a:lnTo>
                    <a:pt x="3091" y="23633"/>
                  </a:lnTo>
                  <a:lnTo>
                    <a:pt x="3207" y="23300"/>
                  </a:lnTo>
                  <a:lnTo>
                    <a:pt x="3328" y="22967"/>
                  </a:lnTo>
                  <a:lnTo>
                    <a:pt x="3453" y="22646"/>
                  </a:lnTo>
                  <a:lnTo>
                    <a:pt x="3578" y="22325"/>
                  </a:lnTo>
                  <a:lnTo>
                    <a:pt x="3703" y="22017"/>
                  </a:lnTo>
                  <a:lnTo>
                    <a:pt x="3833" y="21708"/>
                  </a:lnTo>
                  <a:lnTo>
                    <a:pt x="3962" y="21400"/>
                  </a:lnTo>
                  <a:lnTo>
                    <a:pt x="4096" y="21103"/>
                  </a:lnTo>
                  <a:lnTo>
                    <a:pt x="4234" y="20820"/>
                  </a:lnTo>
                  <a:lnTo>
                    <a:pt x="4368" y="20536"/>
                  </a:lnTo>
                  <a:lnTo>
                    <a:pt x="4511" y="20252"/>
                  </a:lnTo>
                  <a:lnTo>
                    <a:pt x="4653" y="19980"/>
                  </a:lnTo>
                  <a:lnTo>
                    <a:pt x="4795" y="19709"/>
                  </a:lnTo>
                  <a:lnTo>
                    <a:pt x="4942" y="19450"/>
                  </a:lnTo>
                  <a:lnTo>
                    <a:pt x="5089" y="19203"/>
                  </a:lnTo>
                  <a:lnTo>
                    <a:pt x="5236" y="18956"/>
                  </a:lnTo>
                  <a:lnTo>
                    <a:pt x="5391" y="18709"/>
                  </a:lnTo>
                  <a:lnTo>
                    <a:pt x="5542" y="18475"/>
                  </a:lnTo>
                  <a:lnTo>
                    <a:pt x="5697" y="18253"/>
                  </a:lnTo>
                  <a:lnTo>
                    <a:pt x="5857" y="18031"/>
                  </a:lnTo>
                  <a:lnTo>
                    <a:pt x="6017" y="17821"/>
                  </a:lnTo>
                  <a:lnTo>
                    <a:pt x="6176" y="17611"/>
                  </a:lnTo>
                  <a:lnTo>
                    <a:pt x="6340" y="17413"/>
                  </a:lnTo>
                  <a:lnTo>
                    <a:pt x="6504" y="17216"/>
                  </a:lnTo>
                  <a:lnTo>
                    <a:pt x="6668" y="17019"/>
                  </a:lnTo>
                  <a:lnTo>
                    <a:pt x="6832" y="16846"/>
                  </a:lnTo>
                  <a:lnTo>
                    <a:pt x="7001" y="16685"/>
                  </a:lnTo>
                  <a:lnTo>
                    <a:pt x="7169" y="16525"/>
                  </a:lnTo>
                  <a:lnTo>
                    <a:pt x="7337" y="16377"/>
                  </a:lnTo>
                  <a:lnTo>
                    <a:pt x="7678" y="16093"/>
                  </a:lnTo>
                  <a:lnTo>
                    <a:pt x="7618" y="15118"/>
                  </a:lnTo>
                  <a:lnTo>
                    <a:pt x="7557" y="14131"/>
                  </a:lnTo>
                  <a:lnTo>
                    <a:pt x="7501" y="13143"/>
                  </a:lnTo>
                  <a:lnTo>
                    <a:pt x="7449" y="12156"/>
                  </a:lnTo>
                  <a:lnTo>
                    <a:pt x="7398" y="11157"/>
                  </a:lnTo>
                  <a:lnTo>
                    <a:pt x="7350" y="10157"/>
                  </a:lnTo>
                  <a:lnTo>
                    <a:pt x="7307" y="9157"/>
                  </a:lnTo>
                  <a:lnTo>
                    <a:pt x="7264" y="8158"/>
                  </a:lnTo>
                  <a:lnTo>
                    <a:pt x="7225" y="7146"/>
                  </a:lnTo>
                  <a:lnTo>
                    <a:pt x="7186" y="6134"/>
                  </a:lnTo>
                  <a:lnTo>
                    <a:pt x="7152" y="5122"/>
                  </a:lnTo>
                  <a:lnTo>
                    <a:pt x="7121" y="4098"/>
                  </a:lnTo>
                  <a:lnTo>
                    <a:pt x="7091" y="3086"/>
                  </a:lnTo>
                  <a:lnTo>
                    <a:pt x="7065" y="2061"/>
                  </a:lnTo>
                  <a:lnTo>
                    <a:pt x="7044" y="1025"/>
                  </a:lnTo>
                  <a:lnTo>
                    <a:pt x="702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2199025" y="-6977975"/>
              <a:ext cx="204675" cy="578825"/>
            </a:xfrm>
            <a:custGeom>
              <a:avLst/>
              <a:gdLst/>
              <a:ahLst/>
              <a:cxnLst/>
              <a:rect l="l" t="t" r="r" b="b"/>
              <a:pathLst>
                <a:path w="8187" h="23153" extrusionOk="0">
                  <a:moveTo>
                    <a:pt x="8187" y="1"/>
                  </a:moveTo>
                  <a:lnTo>
                    <a:pt x="7716" y="186"/>
                  </a:lnTo>
                  <a:lnTo>
                    <a:pt x="7242" y="371"/>
                  </a:lnTo>
                  <a:lnTo>
                    <a:pt x="6771" y="531"/>
                  </a:lnTo>
                  <a:lnTo>
                    <a:pt x="6297" y="704"/>
                  </a:lnTo>
                  <a:lnTo>
                    <a:pt x="5351" y="1013"/>
                  </a:lnTo>
                  <a:lnTo>
                    <a:pt x="4411" y="1309"/>
                  </a:lnTo>
                  <a:lnTo>
                    <a:pt x="4139" y="1395"/>
                  </a:lnTo>
                  <a:lnTo>
                    <a:pt x="3867" y="1494"/>
                  </a:lnTo>
                  <a:lnTo>
                    <a:pt x="3319" y="1704"/>
                  </a:lnTo>
                  <a:lnTo>
                    <a:pt x="2762" y="1926"/>
                  </a:lnTo>
                  <a:lnTo>
                    <a:pt x="2210" y="2136"/>
                  </a:lnTo>
                  <a:lnTo>
                    <a:pt x="1929" y="2222"/>
                  </a:lnTo>
                  <a:lnTo>
                    <a:pt x="1653" y="2296"/>
                  </a:lnTo>
                  <a:lnTo>
                    <a:pt x="1372" y="2370"/>
                  </a:lnTo>
                  <a:lnTo>
                    <a:pt x="1096" y="2407"/>
                  </a:lnTo>
                  <a:lnTo>
                    <a:pt x="824" y="2432"/>
                  </a:lnTo>
                  <a:lnTo>
                    <a:pt x="548" y="2432"/>
                  </a:lnTo>
                  <a:lnTo>
                    <a:pt x="414" y="2419"/>
                  </a:lnTo>
                  <a:lnTo>
                    <a:pt x="276" y="2407"/>
                  </a:lnTo>
                  <a:lnTo>
                    <a:pt x="142" y="2382"/>
                  </a:lnTo>
                  <a:lnTo>
                    <a:pt x="4" y="2345"/>
                  </a:lnTo>
                  <a:lnTo>
                    <a:pt x="0" y="3629"/>
                  </a:lnTo>
                  <a:lnTo>
                    <a:pt x="0" y="4912"/>
                  </a:lnTo>
                  <a:lnTo>
                    <a:pt x="4" y="6196"/>
                  </a:lnTo>
                  <a:lnTo>
                    <a:pt x="17" y="7479"/>
                  </a:lnTo>
                  <a:lnTo>
                    <a:pt x="35" y="8775"/>
                  </a:lnTo>
                  <a:lnTo>
                    <a:pt x="52" y="10071"/>
                  </a:lnTo>
                  <a:lnTo>
                    <a:pt x="82" y="11367"/>
                  </a:lnTo>
                  <a:lnTo>
                    <a:pt x="112" y="12662"/>
                  </a:lnTo>
                  <a:lnTo>
                    <a:pt x="151" y="13958"/>
                  </a:lnTo>
                  <a:lnTo>
                    <a:pt x="194" y="15266"/>
                  </a:lnTo>
                  <a:lnTo>
                    <a:pt x="242" y="16575"/>
                  </a:lnTo>
                  <a:lnTo>
                    <a:pt x="294" y="17883"/>
                  </a:lnTo>
                  <a:lnTo>
                    <a:pt x="354" y="19191"/>
                  </a:lnTo>
                  <a:lnTo>
                    <a:pt x="419" y="20511"/>
                  </a:lnTo>
                  <a:lnTo>
                    <a:pt x="488" y="21832"/>
                  </a:lnTo>
                  <a:lnTo>
                    <a:pt x="565" y="23152"/>
                  </a:lnTo>
                  <a:lnTo>
                    <a:pt x="1083" y="22844"/>
                  </a:lnTo>
                  <a:lnTo>
                    <a:pt x="1601" y="22548"/>
                  </a:lnTo>
                  <a:lnTo>
                    <a:pt x="2123" y="22251"/>
                  </a:lnTo>
                  <a:lnTo>
                    <a:pt x="2646" y="21968"/>
                  </a:lnTo>
                  <a:lnTo>
                    <a:pt x="3690" y="21412"/>
                  </a:lnTo>
                  <a:lnTo>
                    <a:pt x="4730" y="20882"/>
                  </a:lnTo>
                  <a:lnTo>
                    <a:pt x="5118" y="20672"/>
                  </a:lnTo>
                  <a:lnTo>
                    <a:pt x="5507" y="20462"/>
                  </a:lnTo>
                  <a:lnTo>
                    <a:pt x="5899" y="20252"/>
                  </a:lnTo>
                  <a:lnTo>
                    <a:pt x="6292" y="20042"/>
                  </a:lnTo>
                  <a:lnTo>
                    <a:pt x="6491" y="19956"/>
                  </a:lnTo>
                  <a:lnTo>
                    <a:pt x="6685" y="19870"/>
                  </a:lnTo>
                  <a:lnTo>
                    <a:pt x="6883" y="19796"/>
                  </a:lnTo>
                  <a:lnTo>
                    <a:pt x="7078" y="19734"/>
                  </a:lnTo>
                  <a:lnTo>
                    <a:pt x="7276" y="19672"/>
                  </a:lnTo>
                  <a:lnTo>
                    <a:pt x="7475" y="19635"/>
                  </a:lnTo>
                  <a:lnTo>
                    <a:pt x="7669" y="19610"/>
                  </a:lnTo>
                  <a:lnTo>
                    <a:pt x="7867" y="19598"/>
                  </a:lnTo>
                  <a:lnTo>
                    <a:pt x="7854" y="18389"/>
                  </a:lnTo>
                  <a:lnTo>
                    <a:pt x="7846" y="17167"/>
                  </a:lnTo>
                  <a:lnTo>
                    <a:pt x="7846" y="15933"/>
                  </a:lnTo>
                  <a:lnTo>
                    <a:pt x="7846" y="14711"/>
                  </a:lnTo>
                  <a:lnTo>
                    <a:pt x="7850" y="13489"/>
                  </a:lnTo>
                  <a:lnTo>
                    <a:pt x="7859" y="12255"/>
                  </a:lnTo>
                  <a:lnTo>
                    <a:pt x="7872" y="11033"/>
                  </a:lnTo>
                  <a:lnTo>
                    <a:pt x="7889" y="9799"/>
                  </a:lnTo>
                  <a:lnTo>
                    <a:pt x="7911" y="8565"/>
                  </a:lnTo>
                  <a:lnTo>
                    <a:pt x="7936" y="7344"/>
                  </a:lnTo>
                  <a:lnTo>
                    <a:pt x="7967" y="6109"/>
                  </a:lnTo>
                  <a:lnTo>
                    <a:pt x="8001" y="4888"/>
                  </a:lnTo>
                  <a:lnTo>
                    <a:pt x="8040" y="3666"/>
                  </a:lnTo>
                  <a:lnTo>
                    <a:pt x="8083" y="2444"/>
                  </a:lnTo>
                  <a:lnTo>
                    <a:pt x="8135" y="1222"/>
                  </a:lnTo>
                  <a:lnTo>
                    <a:pt x="81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2200950" y="-7601800"/>
              <a:ext cx="240400" cy="568000"/>
            </a:xfrm>
            <a:custGeom>
              <a:avLst/>
              <a:gdLst/>
              <a:ahLst/>
              <a:cxnLst/>
              <a:rect l="l" t="t" r="r" b="b"/>
              <a:pathLst>
                <a:path w="9616" h="22720" extrusionOk="0">
                  <a:moveTo>
                    <a:pt x="1390" y="0"/>
                  </a:moveTo>
                  <a:lnTo>
                    <a:pt x="1257" y="1382"/>
                  </a:lnTo>
                  <a:lnTo>
                    <a:pt x="1127" y="2752"/>
                  </a:lnTo>
                  <a:lnTo>
                    <a:pt x="1002" y="4134"/>
                  </a:lnTo>
                  <a:lnTo>
                    <a:pt x="885" y="5529"/>
                  </a:lnTo>
                  <a:lnTo>
                    <a:pt x="778" y="6923"/>
                  </a:lnTo>
                  <a:lnTo>
                    <a:pt x="670" y="8330"/>
                  </a:lnTo>
                  <a:lnTo>
                    <a:pt x="575" y="9737"/>
                  </a:lnTo>
                  <a:lnTo>
                    <a:pt x="480" y="11156"/>
                  </a:lnTo>
                  <a:lnTo>
                    <a:pt x="398" y="12576"/>
                  </a:lnTo>
                  <a:lnTo>
                    <a:pt x="320" y="14007"/>
                  </a:lnTo>
                  <a:lnTo>
                    <a:pt x="247" y="15439"/>
                  </a:lnTo>
                  <a:lnTo>
                    <a:pt x="182" y="16883"/>
                  </a:lnTo>
                  <a:lnTo>
                    <a:pt x="126" y="18339"/>
                  </a:lnTo>
                  <a:lnTo>
                    <a:pt x="78" y="19783"/>
                  </a:lnTo>
                  <a:lnTo>
                    <a:pt x="35" y="21251"/>
                  </a:lnTo>
                  <a:lnTo>
                    <a:pt x="1" y="22720"/>
                  </a:lnTo>
                  <a:lnTo>
                    <a:pt x="1" y="22720"/>
                  </a:lnTo>
                  <a:lnTo>
                    <a:pt x="229" y="22522"/>
                  </a:lnTo>
                  <a:lnTo>
                    <a:pt x="467" y="22337"/>
                  </a:lnTo>
                  <a:lnTo>
                    <a:pt x="708" y="22165"/>
                  </a:lnTo>
                  <a:lnTo>
                    <a:pt x="954" y="22004"/>
                  </a:lnTo>
                  <a:lnTo>
                    <a:pt x="1200" y="21868"/>
                  </a:lnTo>
                  <a:lnTo>
                    <a:pt x="1455" y="21733"/>
                  </a:lnTo>
                  <a:lnTo>
                    <a:pt x="1710" y="21622"/>
                  </a:lnTo>
                  <a:lnTo>
                    <a:pt x="1964" y="21523"/>
                  </a:lnTo>
                  <a:lnTo>
                    <a:pt x="2223" y="21424"/>
                  </a:lnTo>
                  <a:lnTo>
                    <a:pt x="2487" y="21350"/>
                  </a:lnTo>
                  <a:lnTo>
                    <a:pt x="2750" y="21288"/>
                  </a:lnTo>
                  <a:lnTo>
                    <a:pt x="3013" y="21227"/>
                  </a:lnTo>
                  <a:lnTo>
                    <a:pt x="3281" y="21177"/>
                  </a:lnTo>
                  <a:lnTo>
                    <a:pt x="3548" y="21140"/>
                  </a:lnTo>
                  <a:lnTo>
                    <a:pt x="3816" y="21116"/>
                  </a:lnTo>
                  <a:lnTo>
                    <a:pt x="4083" y="21091"/>
                  </a:lnTo>
                  <a:lnTo>
                    <a:pt x="4355" y="21079"/>
                  </a:lnTo>
                  <a:lnTo>
                    <a:pt x="4623" y="21079"/>
                  </a:lnTo>
                  <a:lnTo>
                    <a:pt x="5158" y="21091"/>
                  </a:lnTo>
                  <a:lnTo>
                    <a:pt x="5689" y="21140"/>
                  </a:lnTo>
                  <a:lnTo>
                    <a:pt x="6211" y="21190"/>
                  </a:lnTo>
                  <a:lnTo>
                    <a:pt x="6724" y="21276"/>
                  </a:lnTo>
                  <a:lnTo>
                    <a:pt x="7229" y="21362"/>
                  </a:lnTo>
                  <a:lnTo>
                    <a:pt x="7717" y="21461"/>
                  </a:lnTo>
                  <a:lnTo>
                    <a:pt x="8192" y="21560"/>
                  </a:lnTo>
                  <a:lnTo>
                    <a:pt x="8213" y="21572"/>
                  </a:lnTo>
                  <a:lnTo>
                    <a:pt x="8226" y="21585"/>
                  </a:lnTo>
                  <a:lnTo>
                    <a:pt x="8244" y="21597"/>
                  </a:lnTo>
                  <a:lnTo>
                    <a:pt x="8261" y="21609"/>
                  </a:lnTo>
                  <a:lnTo>
                    <a:pt x="8321" y="20523"/>
                  </a:lnTo>
                  <a:lnTo>
                    <a:pt x="8386" y="19462"/>
                  </a:lnTo>
                  <a:lnTo>
                    <a:pt x="8451" y="18388"/>
                  </a:lnTo>
                  <a:lnTo>
                    <a:pt x="8520" y="17327"/>
                  </a:lnTo>
                  <a:lnTo>
                    <a:pt x="8593" y="16266"/>
                  </a:lnTo>
                  <a:lnTo>
                    <a:pt x="8671" y="15204"/>
                  </a:lnTo>
                  <a:lnTo>
                    <a:pt x="8748" y="14143"/>
                  </a:lnTo>
                  <a:lnTo>
                    <a:pt x="8835" y="13094"/>
                  </a:lnTo>
                  <a:lnTo>
                    <a:pt x="8921" y="12045"/>
                  </a:lnTo>
                  <a:lnTo>
                    <a:pt x="9012" y="11008"/>
                  </a:lnTo>
                  <a:lnTo>
                    <a:pt x="9102" y="9959"/>
                  </a:lnTo>
                  <a:lnTo>
                    <a:pt x="9197" y="8923"/>
                  </a:lnTo>
                  <a:lnTo>
                    <a:pt x="9297" y="7898"/>
                  </a:lnTo>
                  <a:lnTo>
                    <a:pt x="9400" y="6874"/>
                  </a:lnTo>
                  <a:lnTo>
                    <a:pt x="9504" y="5850"/>
                  </a:lnTo>
                  <a:lnTo>
                    <a:pt x="9616" y="4825"/>
                  </a:lnTo>
                  <a:lnTo>
                    <a:pt x="8619" y="4085"/>
                  </a:lnTo>
                  <a:lnTo>
                    <a:pt x="8123" y="3715"/>
                  </a:lnTo>
                  <a:lnTo>
                    <a:pt x="7626" y="3357"/>
                  </a:lnTo>
                  <a:lnTo>
                    <a:pt x="7130" y="3011"/>
                  </a:lnTo>
                  <a:lnTo>
                    <a:pt x="6630" y="2666"/>
                  </a:lnTo>
                  <a:lnTo>
                    <a:pt x="6129" y="2345"/>
                  </a:lnTo>
                  <a:lnTo>
                    <a:pt x="5628" y="2036"/>
                  </a:lnTo>
                  <a:lnTo>
                    <a:pt x="5365" y="1901"/>
                  </a:lnTo>
                  <a:lnTo>
                    <a:pt x="5097" y="1765"/>
                  </a:lnTo>
                  <a:lnTo>
                    <a:pt x="4834" y="1641"/>
                  </a:lnTo>
                  <a:lnTo>
                    <a:pt x="4567" y="1518"/>
                  </a:lnTo>
                  <a:lnTo>
                    <a:pt x="4036" y="1296"/>
                  </a:lnTo>
                  <a:lnTo>
                    <a:pt x="3505" y="1086"/>
                  </a:lnTo>
                  <a:lnTo>
                    <a:pt x="2974" y="864"/>
                  </a:lnTo>
                  <a:lnTo>
                    <a:pt x="2711" y="741"/>
                  </a:lnTo>
                  <a:lnTo>
                    <a:pt x="2443" y="617"/>
                  </a:lnTo>
                  <a:lnTo>
                    <a:pt x="2180" y="481"/>
                  </a:lnTo>
                  <a:lnTo>
                    <a:pt x="1917" y="333"/>
                  </a:lnTo>
                  <a:lnTo>
                    <a:pt x="1654" y="173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2248650" y="-8358625"/>
              <a:ext cx="284950" cy="794800"/>
            </a:xfrm>
            <a:custGeom>
              <a:avLst/>
              <a:gdLst/>
              <a:ahLst/>
              <a:cxnLst/>
              <a:rect l="l" t="t" r="r" b="b"/>
              <a:pathLst>
                <a:path w="11398" h="31792" extrusionOk="0">
                  <a:moveTo>
                    <a:pt x="4652" y="1"/>
                  </a:moveTo>
                  <a:lnTo>
                    <a:pt x="4471" y="729"/>
                  </a:lnTo>
                  <a:lnTo>
                    <a:pt x="4290" y="1469"/>
                  </a:lnTo>
                  <a:lnTo>
                    <a:pt x="4109" y="2210"/>
                  </a:lnTo>
                  <a:lnTo>
                    <a:pt x="3932" y="2963"/>
                  </a:lnTo>
                  <a:lnTo>
                    <a:pt x="3755" y="3715"/>
                  </a:lnTo>
                  <a:lnTo>
                    <a:pt x="3582" y="4468"/>
                  </a:lnTo>
                  <a:lnTo>
                    <a:pt x="3414" y="5233"/>
                  </a:lnTo>
                  <a:lnTo>
                    <a:pt x="3246" y="5998"/>
                  </a:lnTo>
                  <a:lnTo>
                    <a:pt x="3082" y="6764"/>
                  </a:lnTo>
                  <a:lnTo>
                    <a:pt x="2918" y="7541"/>
                  </a:lnTo>
                  <a:lnTo>
                    <a:pt x="2758" y="8319"/>
                  </a:lnTo>
                  <a:lnTo>
                    <a:pt x="2603" y="9108"/>
                  </a:lnTo>
                  <a:lnTo>
                    <a:pt x="2447" y="9898"/>
                  </a:lnTo>
                  <a:lnTo>
                    <a:pt x="2296" y="10688"/>
                  </a:lnTo>
                  <a:lnTo>
                    <a:pt x="2145" y="11478"/>
                  </a:lnTo>
                  <a:lnTo>
                    <a:pt x="1998" y="12280"/>
                  </a:lnTo>
                  <a:lnTo>
                    <a:pt x="1852" y="13082"/>
                  </a:lnTo>
                  <a:lnTo>
                    <a:pt x="1709" y="13897"/>
                  </a:lnTo>
                  <a:lnTo>
                    <a:pt x="1571" y="14711"/>
                  </a:lnTo>
                  <a:lnTo>
                    <a:pt x="1433" y="15526"/>
                  </a:lnTo>
                  <a:lnTo>
                    <a:pt x="1299" y="16340"/>
                  </a:lnTo>
                  <a:lnTo>
                    <a:pt x="1170" y="17167"/>
                  </a:lnTo>
                  <a:lnTo>
                    <a:pt x="1040" y="17994"/>
                  </a:lnTo>
                  <a:lnTo>
                    <a:pt x="915" y="18833"/>
                  </a:lnTo>
                  <a:lnTo>
                    <a:pt x="790" y="19660"/>
                  </a:lnTo>
                  <a:lnTo>
                    <a:pt x="669" y="20499"/>
                  </a:lnTo>
                  <a:lnTo>
                    <a:pt x="548" y="21351"/>
                  </a:lnTo>
                  <a:lnTo>
                    <a:pt x="436" y="22190"/>
                  </a:lnTo>
                  <a:lnTo>
                    <a:pt x="324" y="23041"/>
                  </a:lnTo>
                  <a:lnTo>
                    <a:pt x="212" y="23893"/>
                  </a:lnTo>
                  <a:lnTo>
                    <a:pt x="104" y="24757"/>
                  </a:lnTo>
                  <a:lnTo>
                    <a:pt x="0" y="25621"/>
                  </a:lnTo>
                  <a:lnTo>
                    <a:pt x="255" y="25645"/>
                  </a:lnTo>
                  <a:lnTo>
                    <a:pt x="509" y="25682"/>
                  </a:lnTo>
                  <a:lnTo>
                    <a:pt x="768" y="25744"/>
                  </a:lnTo>
                  <a:lnTo>
                    <a:pt x="1027" y="25806"/>
                  </a:lnTo>
                  <a:lnTo>
                    <a:pt x="1286" y="25892"/>
                  </a:lnTo>
                  <a:lnTo>
                    <a:pt x="1545" y="25991"/>
                  </a:lnTo>
                  <a:lnTo>
                    <a:pt x="1804" y="26102"/>
                  </a:lnTo>
                  <a:lnTo>
                    <a:pt x="2063" y="26225"/>
                  </a:lnTo>
                  <a:lnTo>
                    <a:pt x="2322" y="26361"/>
                  </a:lnTo>
                  <a:lnTo>
                    <a:pt x="2581" y="26509"/>
                  </a:lnTo>
                  <a:lnTo>
                    <a:pt x="2840" y="26657"/>
                  </a:lnTo>
                  <a:lnTo>
                    <a:pt x="3103" y="26830"/>
                  </a:lnTo>
                  <a:lnTo>
                    <a:pt x="3362" y="27003"/>
                  </a:lnTo>
                  <a:lnTo>
                    <a:pt x="3621" y="27200"/>
                  </a:lnTo>
                  <a:lnTo>
                    <a:pt x="3880" y="27398"/>
                  </a:lnTo>
                  <a:lnTo>
                    <a:pt x="4139" y="27595"/>
                  </a:lnTo>
                  <a:lnTo>
                    <a:pt x="4394" y="27817"/>
                  </a:lnTo>
                  <a:lnTo>
                    <a:pt x="4652" y="28039"/>
                  </a:lnTo>
                  <a:lnTo>
                    <a:pt x="4907" y="28274"/>
                  </a:lnTo>
                  <a:lnTo>
                    <a:pt x="5162" y="28508"/>
                  </a:lnTo>
                  <a:lnTo>
                    <a:pt x="5416" y="28755"/>
                  </a:lnTo>
                  <a:lnTo>
                    <a:pt x="5667" y="29002"/>
                  </a:lnTo>
                  <a:lnTo>
                    <a:pt x="6167" y="29533"/>
                  </a:lnTo>
                  <a:lnTo>
                    <a:pt x="6659" y="30076"/>
                  </a:lnTo>
                  <a:lnTo>
                    <a:pt x="7147" y="30631"/>
                  </a:lnTo>
                  <a:lnTo>
                    <a:pt x="7626" y="31211"/>
                  </a:lnTo>
                  <a:lnTo>
                    <a:pt x="8096" y="31791"/>
                  </a:lnTo>
                  <a:lnTo>
                    <a:pt x="8256" y="30508"/>
                  </a:lnTo>
                  <a:lnTo>
                    <a:pt x="8424" y="29224"/>
                  </a:lnTo>
                  <a:lnTo>
                    <a:pt x="8597" y="27965"/>
                  </a:lnTo>
                  <a:lnTo>
                    <a:pt x="8774" y="26707"/>
                  </a:lnTo>
                  <a:lnTo>
                    <a:pt x="8959" y="25460"/>
                  </a:lnTo>
                  <a:lnTo>
                    <a:pt x="9154" y="24226"/>
                  </a:lnTo>
                  <a:lnTo>
                    <a:pt x="9348" y="23004"/>
                  </a:lnTo>
                  <a:lnTo>
                    <a:pt x="9555" y="21807"/>
                  </a:lnTo>
                  <a:lnTo>
                    <a:pt x="9762" y="20610"/>
                  </a:lnTo>
                  <a:lnTo>
                    <a:pt x="9978" y="19425"/>
                  </a:lnTo>
                  <a:lnTo>
                    <a:pt x="10202" y="18253"/>
                  </a:lnTo>
                  <a:lnTo>
                    <a:pt x="10431" y="17093"/>
                  </a:lnTo>
                  <a:lnTo>
                    <a:pt x="10664" y="15945"/>
                  </a:lnTo>
                  <a:lnTo>
                    <a:pt x="10901" y="14810"/>
                  </a:lnTo>
                  <a:lnTo>
                    <a:pt x="11147" y="13687"/>
                  </a:lnTo>
                  <a:lnTo>
                    <a:pt x="11398" y="12588"/>
                  </a:lnTo>
                  <a:lnTo>
                    <a:pt x="10561" y="11169"/>
                  </a:lnTo>
                  <a:lnTo>
                    <a:pt x="9723" y="9725"/>
                  </a:lnTo>
                  <a:lnTo>
                    <a:pt x="8895" y="8269"/>
                  </a:lnTo>
                  <a:lnTo>
                    <a:pt x="8480" y="7529"/>
                  </a:lnTo>
                  <a:lnTo>
                    <a:pt x="8066" y="6776"/>
                  </a:lnTo>
                  <a:lnTo>
                    <a:pt x="7656" y="6023"/>
                  </a:lnTo>
                  <a:lnTo>
                    <a:pt x="7246" y="5258"/>
                  </a:lnTo>
                  <a:lnTo>
                    <a:pt x="6840" y="4480"/>
                  </a:lnTo>
                  <a:lnTo>
                    <a:pt x="6435" y="3703"/>
                  </a:lnTo>
                  <a:lnTo>
                    <a:pt x="6029" y="2913"/>
                  </a:lnTo>
                  <a:lnTo>
                    <a:pt x="5623" y="2123"/>
                  </a:lnTo>
                  <a:lnTo>
                    <a:pt x="5222" y="1321"/>
                  </a:lnTo>
                  <a:lnTo>
                    <a:pt x="4821" y="507"/>
                  </a:lnTo>
                  <a:lnTo>
                    <a:pt x="4795" y="470"/>
                  </a:lnTo>
                  <a:lnTo>
                    <a:pt x="4773" y="408"/>
                  </a:lnTo>
                  <a:lnTo>
                    <a:pt x="4734" y="28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2392125" y="-8838075"/>
              <a:ext cx="272775" cy="731225"/>
            </a:xfrm>
            <a:custGeom>
              <a:avLst/>
              <a:gdLst/>
              <a:ahLst/>
              <a:cxnLst/>
              <a:rect l="l" t="t" r="r" b="b"/>
              <a:pathLst>
                <a:path w="10911" h="29249" extrusionOk="0">
                  <a:moveTo>
                    <a:pt x="5326" y="1"/>
                  </a:moveTo>
                  <a:lnTo>
                    <a:pt x="4955" y="865"/>
                  </a:lnTo>
                  <a:lnTo>
                    <a:pt x="4593" y="1729"/>
                  </a:lnTo>
                  <a:lnTo>
                    <a:pt x="4235" y="2617"/>
                  </a:lnTo>
                  <a:lnTo>
                    <a:pt x="3876" y="3506"/>
                  </a:lnTo>
                  <a:lnTo>
                    <a:pt x="3527" y="4419"/>
                  </a:lnTo>
                  <a:lnTo>
                    <a:pt x="3182" y="5332"/>
                  </a:lnTo>
                  <a:lnTo>
                    <a:pt x="2841" y="6258"/>
                  </a:lnTo>
                  <a:lnTo>
                    <a:pt x="2508" y="7208"/>
                  </a:lnTo>
                  <a:lnTo>
                    <a:pt x="2176" y="8158"/>
                  </a:lnTo>
                  <a:lnTo>
                    <a:pt x="1852" y="9121"/>
                  </a:lnTo>
                  <a:lnTo>
                    <a:pt x="1529" y="10096"/>
                  </a:lnTo>
                  <a:lnTo>
                    <a:pt x="1214" y="11083"/>
                  </a:lnTo>
                  <a:lnTo>
                    <a:pt x="903" y="12083"/>
                  </a:lnTo>
                  <a:lnTo>
                    <a:pt x="597" y="13095"/>
                  </a:lnTo>
                  <a:lnTo>
                    <a:pt x="299" y="14119"/>
                  </a:lnTo>
                  <a:lnTo>
                    <a:pt x="1" y="15143"/>
                  </a:lnTo>
                  <a:lnTo>
                    <a:pt x="14" y="15143"/>
                  </a:lnTo>
                  <a:lnTo>
                    <a:pt x="420" y="15982"/>
                  </a:lnTo>
                  <a:lnTo>
                    <a:pt x="821" y="16822"/>
                  </a:lnTo>
                  <a:lnTo>
                    <a:pt x="1222" y="17673"/>
                  </a:lnTo>
                  <a:lnTo>
                    <a:pt x="1619" y="18525"/>
                  </a:lnTo>
                  <a:lnTo>
                    <a:pt x="2016" y="19388"/>
                  </a:lnTo>
                  <a:lnTo>
                    <a:pt x="2413" y="20252"/>
                  </a:lnTo>
                  <a:lnTo>
                    <a:pt x="2802" y="21129"/>
                  </a:lnTo>
                  <a:lnTo>
                    <a:pt x="3195" y="22005"/>
                  </a:lnTo>
                  <a:lnTo>
                    <a:pt x="3583" y="22893"/>
                  </a:lnTo>
                  <a:lnTo>
                    <a:pt x="3971" y="23782"/>
                  </a:lnTo>
                  <a:lnTo>
                    <a:pt x="4355" y="24683"/>
                  </a:lnTo>
                  <a:lnTo>
                    <a:pt x="4740" y="25584"/>
                  </a:lnTo>
                  <a:lnTo>
                    <a:pt x="5503" y="27410"/>
                  </a:lnTo>
                  <a:lnTo>
                    <a:pt x="6259" y="29249"/>
                  </a:lnTo>
                  <a:lnTo>
                    <a:pt x="6509" y="28286"/>
                  </a:lnTo>
                  <a:lnTo>
                    <a:pt x="6764" y="27336"/>
                  </a:lnTo>
                  <a:lnTo>
                    <a:pt x="7027" y="26398"/>
                  </a:lnTo>
                  <a:lnTo>
                    <a:pt x="7294" y="25473"/>
                  </a:lnTo>
                  <a:lnTo>
                    <a:pt x="7566" y="24559"/>
                  </a:lnTo>
                  <a:lnTo>
                    <a:pt x="7842" y="23658"/>
                  </a:lnTo>
                  <a:lnTo>
                    <a:pt x="8127" y="22770"/>
                  </a:lnTo>
                  <a:lnTo>
                    <a:pt x="8412" y="21906"/>
                  </a:lnTo>
                  <a:lnTo>
                    <a:pt x="8706" y="21042"/>
                  </a:lnTo>
                  <a:lnTo>
                    <a:pt x="9003" y="20203"/>
                  </a:lnTo>
                  <a:lnTo>
                    <a:pt x="9310" y="19376"/>
                  </a:lnTo>
                  <a:lnTo>
                    <a:pt x="9620" y="18574"/>
                  </a:lnTo>
                  <a:lnTo>
                    <a:pt x="9936" y="17784"/>
                  </a:lnTo>
                  <a:lnTo>
                    <a:pt x="10255" y="17007"/>
                  </a:lnTo>
                  <a:lnTo>
                    <a:pt x="10583" y="16242"/>
                  </a:lnTo>
                  <a:lnTo>
                    <a:pt x="10911" y="15501"/>
                  </a:lnTo>
                  <a:lnTo>
                    <a:pt x="10876" y="15489"/>
                  </a:lnTo>
                  <a:lnTo>
                    <a:pt x="10837" y="15464"/>
                  </a:lnTo>
                  <a:lnTo>
                    <a:pt x="10799" y="15427"/>
                  </a:lnTo>
                  <a:lnTo>
                    <a:pt x="10760" y="15378"/>
                  </a:lnTo>
                  <a:lnTo>
                    <a:pt x="10721" y="15328"/>
                  </a:lnTo>
                  <a:lnTo>
                    <a:pt x="10682" y="15267"/>
                  </a:lnTo>
                  <a:lnTo>
                    <a:pt x="10643" y="15193"/>
                  </a:lnTo>
                  <a:lnTo>
                    <a:pt x="10604" y="15106"/>
                  </a:lnTo>
                  <a:lnTo>
                    <a:pt x="10410" y="14687"/>
                  </a:lnTo>
                  <a:lnTo>
                    <a:pt x="10212" y="14255"/>
                  </a:lnTo>
                  <a:lnTo>
                    <a:pt x="10018" y="13823"/>
                  </a:lnTo>
                  <a:lnTo>
                    <a:pt x="9828" y="13378"/>
                  </a:lnTo>
                  <a:lnTo>
                    <a:pt x="9448" y="12478"/>
                  </a:lnTo>
                  <a:lnTo>
                    <a:pt x="9072" y="11552"/>
                  </a:lnTo>
                  <a:lnTo>
                    <a:pt x="8706" y="10614"/>
                  </a:lnTo>
                  <a:lnTo>
                    <a:pt x="8343" y="9664"/>
                  </a:lnTo>
                  <a:lnTo>
                    <a:pt x="7981" y="8701"/>
                  </a:lnTo>
                  <a:lnTo>
                    <a:pt x="7622" y="7739"/>
                  </a:lnTo>
                  <a:lnTo>
                    <a:pt x="7312" y="6887"/>
                  </a:lnTo>
                  <a:lnTo>
                    <a:pt x="6984" y="6023"/>
                  </a:lnTo>
                  <a:lnTo>
                    <a:pt x="6815" y="5579"/>
                  </a:lnTo>
                  <a:lnTo>
                    <a:pt x="6651" y="5135"/>
                  </a:lnTo>
                  <a:lnTo>
                    <a:pt x="6487" y="4666"/>
                  </a:lnTo>
                  <a:lnTo>
                    <a:pt x="6328" y="4197"/>
                  </a:lnTo>
                  <a:lnTo>
                    <a:pt x="6172" y="3715"/>
                  </a:lnTo>
                  <a:lnTo>
                    <a:pt x="6021" y="3234"/>
                  </a:lnTo>
                  <a:lnTo>
                    <a:pt x="5879" y="2728"/>
                  </a:lnTo>
                  <a:lnTo>
                    <a:pt x="5814" y="2469"/>
                  </a:lnTo>
                  <a:lnTo>
                    <a:pt x="5745" y="2210"/>
                  </a:lnTo>
                  <a:lnTo>
                    <a:pt x="5685" y="1951"/>
                  </a:lnTo>
                  <a:lnTo>
                    <a:pt x="5624" y="1679"/>
                  </a:lnTo>
                  <a:lnTo>
                    <a:pt x="5564" y="1408"/>
                  </a:lnTo>
                  <a:lnTo>
                    <a:pt x="5512" y="1136"/>
                  </a:lnTo>
                  <a:lnTo>
                    <a:pt x="5460" y="865"/>
                  </a:lnTo>
                  <a:lnTo>
                    <a:pt x="5413" y="581"/>
                  </a:lnTo>
                  <a:lnTo>
                    <a:pt x="5365" y="297"/>
                  </a:lnTo>
                  <a:lnTo>
                    <a:pt x="532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2557000" y="-9228350"/>
              <a:ext cx="272775" cy="728150"/>
            </a:xfrm>
            <a:custGeom>
              <a:avLst/>
              <a:gdLst/>
              <a:ahLst/>
              <a:cxnLst/>
              <a:rect l="l" t="t" r="r" b="b"/>
              <a:pathLst>
                <a:path w="10911" h="29126" extrusionOk="0">
                  <a:moveTo>
                    <a:pt x="8234" y="0"/>
                  </a:moveTo>
                  <a:lnTo>
                    <a:pt x="7673" y="655"/>
                  </a:lnTo>
                  <a:lnTo>
                    <a:pt x="7117" y="1321"/>
                  </a:lnTo>
                  <a:lnTo>
                    <a:pt x="6569" y="2024"/>
                  </a:lnTo>
                  <a:lnTo>
                    <a:pt x="6025" y="2740"/>
                  </a:lnTo>
                  <a:lnTo>
                    <a:pt x="5490" y="3468"/>
                  </a:lnTo>
                  <a:lnTo>
                    <a:pt x="4959" y="4233"/>
                  </a:lnTo>
                  <a:lnTo>
                    <a:pt x="4437" y="5011"/>
                  </a:lnTo>
                  <a:lnTo>
                    <a:pt x="3919" y="5801"/>
                  </a:lnTo>
                  <a:lnTo>
                    <a:pt x="3405" y="6615"/>
                  </a:lnTo>
                  <a:lnTo>
                    <a:pt x="2900" y="7454"/>
                  </a:lnTo>
                  <a:lnTo>
                    <a:pt x="2400" y="8318"/>
                  </a:lnTo>
                  <a:lnTo>
                    <a:pt x="1908" y="9182"/>
                  </a:lnTo>
                  <a:lnTo>
                    <a:pt x="1420" y="10083"/>
                  </a:lnTo>
                  <a:lnTo>
                    <a:pt x="941" y="10996"/>
                  </a:lnTo>
                  <a:lnTo>
                    <a:pt x="466" y="11922"/>
                  </a:lnTo>
                  <a:lnTo>
                    <a:pt x="0" y="12872"/>
                  </a:lnTo>
                  <a:lnTo>
                    <a:pt x="87" y="13008"/>
                  </a:lnTo>
                  <a:lnTo>
                    <a:pt x="173" y="13156"/>
                  </a:lnTo>
                  <a:lnTo>
                    <a:pt x="255" y="13316"/>
                  </a:lnTo>
                  <a:lnTo>
                    <a:pt x="337" y="13477"/>
                  </a:lnTo>
                  <a:lnTo>
                    <a:pt x="423" y="13650"/>
                  </a:lnTo>
                  <a:lnTo>
                    <a:pt x="501" y="13835"/>
                  </a:lnTo>
                  <a:lnTo>
                    <a:pt x="661" y="14205"/>
                  </a:lnTo>
                  <a:lnTo>
                    <a:pt x="820" y="14612"/>
                  </a:lnTo>
                  <a:lnTo>
                    <a:pt x="971" y="15032"/>
                  </a:lnTo>
                  <a:lnTo>
                    <a:pt x="1122" y="15476"/>
                  </a:lnTo>
                  <a:lnTo>
                    <a:pt x="1269" y="15920"/>
                  </a:lnTo>
                  <a:lnTo>
                    <a:pt x="1416" y="16377"/>
                  </a:lnTo>
                  <a:lnTo>
                    <a:pt x="1558" y="16834"/>
                  </a:lnTo>
                  <a:lnTo>
                    <a:pt x="1839" y="17759"/>
                  </a:lnTo>
                  <a:lnTo>
                    <a:pt x="2119" y="18648"/>
                  </a:lnTo>
                  <a:lnTo>
                    <a:pt x="2257" y="19080"/>
                  </a:lnTo>
                  <a:lnTo>
                    <a:pt x="2395" y="19487"/>
                  </a:lnTo>
                  <a:lnTo>
                    <a:pt x="2728" y="20400"/>
                  </a:lnTo>
                  <a:lnTo>
                    <a:pt x="3064" y="21301"/>
                  </a:lnTo>
                  <a:lnTo>
                    <a:pt x="3401" y="22190"/>
                  </a:lnTo>
                  <a:lnTo>
                    <a:pt x="3742" y="23078"/>
                  </a:lnTo>
                  <a:lnTo>
                    <a:pt x="4428" y="24843"/>
                  </a:lnTo>
                  <a:lnTo>
                    <a:pt x="4773" y="25719"/>
                  </a:lnTo>
                  <a:lnTo>
                    <a:pt x="5114" y="26620"/>
                  </a:lnTo>
                  <a:lnTo>
                    <a:pt x="5162" y="26756"/>
                  </a:lnTo>
                  <a:lnTo>
                    <a:pt x="5205" y="26891"/>
                  </a:lnTo>
                  <a:lnTo>
                    <a:pt x="5244" y="27040"/>
                  </a:lnTo>
                  <a:lnTo>
                    <a:pt x="5278" y="27188"/>
                  </a:lnTo>
                  <a:lnTo>
                    <a:pt x="5304" y="27348"/>
                  </a:lnTo>
                  <a:lnTo>
                    <a:pt x="5326" y="27509"/>
                  </a:lnTo>
                  <a:lnTo>
                    <a:pt x="5343" y="27669"/>
                  </a:lnTo>
                  <a:lnTo>
                    <a:pt x="5356" y="27829"/>
                  </a:lnTo>
                  <a:lnTo>
                    <a:pt x="5369" y="27990"/>
                  </a:lnTo>
                  <a:lnTo>
                    <a:pt x="5373" y="28150"/>
                  </a:lnTo>
                  <a:lnTo>
                    <a:pt x="5373" y="28311"/>
                  </a:lnTo>
                  <a:lnTo>
                    <a:pt x="5369" y="28483"/>
                  </a:lnTo>
                  <a:lnTo>
                    <a:pt x="5360" y="28644"/>
                  </a:lnTo>
                  <a:lnTo>
                    <a:pt x="5352" y="28804"/>
                  </a:lnTo>
                  <a:lnTo>
                    <a:pt x="5339" y="28965"/>
                  </a:lnTo>
                  <a:lnTo>
                    <a:pt x="5321" y="29125"/>
                  </a:lnTo>
                  <a:lnTo>
                    <a:pt x="5636" y="28533"/>
                  </a:lnTo>
                  <a:lnTo>
                    <a:pt x="5956" y="27940"/>
                  </a:lnTo>
                  <a:lnTo>
                    <a:pt x="6279" y="27373"/>
                  </a:lnTo>
                  <a:lnTo>
                    <a:pt x="6612" y="26817"/>
                  </a:lnTo>
                  <a:lnTo>
                    <a:pt x="6944" y="26274"/>
                  </a:lnTo>
                  <a:lnTo>
                    <a:pt x="7281" y="25756"/>
                  </a:lnTo>
                  <a:lnTo>
                    <a:pt x="7622" y="25250"/>
                  </a:lnTo>
                  <a:lnTo>
                    <a:pt x="7967" y="24756"/>
                  </a:lnTo>
                  <a:lnTo>
                    <a:pt x="8321" y="24275"/>
                  </a:lnTo>
                  <a:lnTo>
                    <a:pt x="8675" y="23819"/>
                  </a:lnTo>
                  <a:lnTo>
                    <a:pt x="9037" y="23362"/>
                  </a:lnTo>
                  <a:lnTo>
                    <a:pt x="9400" y="22942"/>
                  </a:lnTo>
                  <a:lnTo>
                    <a:pt x="9771" y="22523"/>
                  </a:lnTo>
                  <a:lnTo>
                    <a:pt x="10146" y="22128"/>
                  </a:lnTo>
                  <a:lnTo>
                    <a:pt x="10526" y="21758"/>
                  </a:lnTo>
                  <a:lnTo>
                    <a:pt x="10910" y="21400"/>
                  </a:lnTo>
                  <a:lnTo>
                    <a:pt x="10863" y="21338"/>
                  </a:lnTo>
                  <a:lnTo>
                    <a:pt x="10819" y="21276"/>
                  </a:lnTo>
                  <a:lnTo>
                    <a:pt x="10776" y="21202"/>
                  </a:lnTo>
                  <a:lnTo>
                    <a:pt x="10737" y="21116"/>
                  </a:lnTo>
                  <a:lnTo>
                    <a:pt x="10703" y="21005"/>
                  </a:lnTo>
                  <a:lnTo>
                    <a:pt x="10673" y="20869"/>
                  </a:lnTo>
                  <a:lnTo>
                    <a:pt x="10651" y="20721"/>
                  </a:lnTo>
                  <a:lnTo>
                    <a:pt x="10630" y="20561"/>
                  </a:lnTo>
                  <a:lnTo>
                    <a:pt x="10573" y="19968"/>
                  </a:lnTo>
                  <a:lnTo>
                    <a:pt x="10513" y="19388"/>
                  </a:lnTo>
                  <a:lnTo>
                    <a:pt x="10448" y="18820"/>
                  </a:lnTo>
                  <a:lnTo>
                    <a:pt x="10384" y="18253"/>
                  </a:lnTo>
                  <a:lnTo>
                    <a:pt x="10315" y="17685"/>
                  </a:lnTo>
                  <a:lnTo>
                    <a:pt x="10245" y="17130"/>
                  </a:lnTo>
                  <a:lnTo>
                    <a:pt x="10172" y="16587"/>
                  </a:lnTo>
                  <a:lnTo>
                    <a:pt x="10099" y="16044"/>
                  </a:lnTo>
                  <a:lnTo>
                    <a:pt x="9939" y="14958"/>
                  </a:lnTo>
                  <a:lnTo>
                    <a:pt x="9775" y="13896"/>
                  </a:lnTo>
                  <a:lnTo>
                    <a:pt x="9607" y="12847"/>
                  </a:lnTo>
                  <a:lnTo>
                    <a:pt x="9430" y="11811"/>
                  </a:lnTo>
                  <a:lnTo>
                    <a:pt x="9244" y="10774"/>
                  </a:lnTo>
                  <a:lnTo>
                    <a:pt x="9059" y="9750"/>
                  </a:lnTo>
                  <a:lnTo>
                    <a:pt x="8864" y="8726"/>
                  </a:lnTo>
                  <a:lnTo>
                    <a:pt x="8670" y="7701"/>
                  </a:lnTo>
                  <a:lnTo>
                    <a:pt x="8273" y="5640"/>
                  </a:lnTo>
                  <a:lnTo>
                    <a:pt x="7872" y="3542"/>
                  </a:lnTo>
                  <a:lnTo>
                    <a:pt x="7846" y="3407"/>
                  </a:lnTo>
                  <a:lnTo>
                    <a:pt x="7829" y="3283"/>
                  </a:lnTo>
                  <a:lnTo>
                    <a:pt x="7811" y="3147"/>
                  </a:lnTo>
                  <a:lnTo>
                    <a:pt x="7799" y="3024"/>
                  </a:lnTo>
                  <a:lnTo>
                    <a:pt x="7786" y="2901"/>
                  </a:lnTo>
                  <a:lnTo>
                    <a:pt x="7777" y="2777"/>
                  </a:lnTo>
                  <a:lnTo>
                    <a:pt x="7773" y="2641"/>
                  </a:lnTo>
                  <a:lnTo>
                    <a:pt x="7768" y="2518"/>
                  </a:lnTo>
                  <a:lnTo>
                    <a:pt x="7768" y="2284"/>
                  </a:lnTo>
                  <a:lnTo>
                    <a:pt x="7781" y="2049"/>
                  </a:lnTo>
                  <a:lnTo>
                    <a:pt x="7803" y="1827"/>
                  </a:lnTo>
                  <a:lnTo>
                    <a:pt x="7829" y="1605"/>
                  </a:lnTo>
                  <a:lnTo>
                    <a:pt x="7868" y="1407"/>
                  </a:lnTo>
                  <a:lnTo>
                    <a:pt x="7911" y="1210"/>
                  </a:lnTo>
                  <a:lnTo>
                    <a:pt x="7958" y="1037"/>
                  </a:lnTo>
                  <a:lnTo>
                    <a:pt x="8014" y="877"/>
                  </a:lnTo>
                  <a:lnTo>
                    <a:pt x="8079" y="729"/>
                  </a:lnTo>
                  <a:lnTo>
                    <a:pt x="8144" y="593"/>
                  </a:lnTo>
                  <a:lnTo>
                    <a:pt x="8217" y="482"/>
                  </a:lnTo>
                  <a:lnTo>
                    <a:pt x="8291" y="395"/>
                  </a:lnTo>
                  <a:lnTo>
                    <a:pt x="823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2762850" y="-9409775"/>
              <a:ext cx="251200" cy="705325"/>
            </a:xfrm>
            <a:custGeom>
              <a:avLst/>
              <a:gdLst/>
              <a:ahLst/>
              <a:cxnLst/>
              <a:rect l="l" t="t" r="r" b="b"/>
              <a:pathLst>
                <a:path w="10048" h="28213" extrusionOk="0">
                  <a:moveTo>
                    <a:pt x="10047" y="1"/>
                  </a:moveTo>
                  <a:lnTo>
                    <a:pt x="9374" y="260"/>
                  </a:lnTo>
                  <a:lnTo>
                    <a:pt x="8705" y="544"/>
                  </a:lnTo>
                  <a:lnTo>
                    <a:pt x="8045" y="865"/>
                  </a:lnTo>
                  <a:lnTo>
                    <a:pt x="7389" y="1198"/>
                  </a:lnTo>
                  <a:lnTo>
                    <a:pt x="6737" y="1568"/>
                  </a:lnTo>
                  <a:lnTo>
                    <a:pt x="6094" y="1963"/>
                  </a:lnTo>
                  <a:lnTo>
                    <a:pt x="5455" y="2383"/>
                  </a:lnTo>
                  <a:lnTo>
                    <a:pt x="4825" y="2815"/>
                  </a:lnTo>
                  <a:lnTo>
                    <a:pt x="4199" y="3284"/>
                  </a:lnTo>
                  <a:lnTo>
                    <a:pt x="3578" y="3777"/>
                  </a:lnTo>
                  <a:lnTo>
                    <a:pt x="2970" y="4296"/>
                  </a:lnTo>
                  <a:lnTo>
                    <a:pt x="2361" y="4839"/>
                  </a:lnTo>
                  <a:lnTo>
                    <a:pt x="1761" y="5406"/>
                  </a:lnTo>
                  <a:lnTo>
                    <a:pt x="1166" y="5999"/>
                  </a:lnTo>
                  <a:lnTo>
                    <a:pt x="579" y="6616"/>
                  </a:lnTo>
                  <a:lnTo>
                    <a:pt x="0" y="7257"/>
                  </a:lnTo>
                  <a:lnTo>
                    <a:pt x="57" y="7652"/>
                  </a:lnTo>
                  <a:lnTo>
                    <a:pt x="113" y="7591"/>
                  </a:lnTo>
                  <a:lnTo>
                    <a:pt x="173" y="7541"/>
                  </a:lnTo>
                  <a:lnTo>
                    <a:pt x="233" y="7504"/>
                  </a:lnTo>
                  <a:lnTo>
                    <a:pt x="298" y="7492"/>
                  </a:lnTo>
                  <a:lnTo>
                    <a:pt x="359" y="7480"/>
                  </a:lnTo>
                  <a:lnTo>
                    <a:pt x="423" y="7492"/>
                  </a:lnTo>
                  <a:lnTo>
                    <a:pt x="484" y="7517"/>
                  </a:lnTo>
                  <a:lnTo>
                    <a:pt x="548" y="7554"/>
                  </a:lnTo>
                  <a:lnTo>
                    <a:pt x="609" y="7615"/>
                  </a:lnTo>
                  <a:lnTo>
                    <a:pt x="665" y="7689"/>
                  </a:lnTo>
                  <a:lnTo>
                    <a:pt x="725" y="7788"/>
                  </a:lnTo>
                  <a:lnTo>
                    <a:pt x="782" y="7899"/>
                  </a:lnTo>
                  <a:lnTo>
                    <a:pt x="833" y="8035"/>
                  </a:lnTo>
                  <a:lnTo>
                    <a:pt x="885" y="8195"/>
                  </a:lnTo>
                  <a:lnTo>
                    <a:pt x="933" y="8368"/>
                  </a:lnTo>
                  <a:lnTo>
                    <a:pt x="976" y="8566"/>
                  </a:lnTo>
                  <a:lnTo>
                    <a:pt x="1084" y="9084"/>
                  </a:lnTo>
                  <a:lnTo>
                    <a:pt x="1187" y="9615"/>
                  </a:lnTo>
                  <a:lnTo>
                    <a:pt x="1286" y="10145"/>
                  </a:lnTo>
                  <a:lnTo>
                    <a:pt x="1381" y="10676"/>
                  </a:lnTo>
                  <a:lnTo>
                    <a:pt x="1476" y="11231"/>
                  </a:lnTo>
                  <a:lnTo>
                    <a:pt x="1571" y="11774"/>
                  </a:lnTo>
                  <a:lnTo>
                    <a:pt x="1658" y="12342"/>
                  </a:lnTo>
                  <a:lnTo>
                    <a:pt x="1744" y="12910"/>
                  </a:lnTo>
                  <a:lnTo>
                    <a:pt x="1830" y="13477"/>
                  </a:lnTo>
                  <a:lnTo>
                    <a:pt x="1908" y="14057"/>
                  </a:lnTo>
                  <a:lnTo>
                    <a:pt x="1990" y="14637"/>
                  </a:lnTo>
                  <a:lnTo>
                    <a:pt x="2063" y="15217"/>
                  </a:lnTo>
                  <a:lnTo>
                    <a:pt x="2210" y="16402"/>
                  </a:lnTo>
                  <a:lnTo>
                    <a:pt x="2348" y="17587"/>
                  </a:lnTo>
                  <a:lnTo>
                    <a:pt x="2478" y="18796"/>
                  </a:lnTo>
                  <a:lnTo>
                    <a:pt x="2598" y="19993"/>
                  </a:lnTo>
                  <a:lnTo>
                    <a:pt x="2715" y="21203"/>
                  </a:lnTo>
                  <a:lnTo>
                    <a:pt x="2823" y="22412"/>
                  </a:lnTo>
                  <a:lnTo>
                    <a:pt x="2931" y="23622"/>
                  </a:lnTo>
                  <a:lnTo>
                    <a:pt x="3030" y="24819"/>
                  </a:lnTo>
                  <a:lnTo>
                    <a:pt x="3220" y="27176"/>
                  </a:lnTo>
                  <a:lnTo>
                    <a:pt x="3224" y="27336"/>
                  </a:lnTo>
                  <a:lnTo>
                    <a:pt x="3228" y="27484"/>
                  </a:lnTo>
                  <a:lnTo>
                    <a:pt x="3224" y="27620"/>
                  </a:lnTo>
                  <a:lnTo>
                    <a:pt x="3211" y="27756"/>
                  </a:lnTo>
                  <a:lnTo>
                    <a:pt x="3198" y="27879"/>
                  </a:lnTo>
                  <a:lnTo>
                    <a:pt x="3181" y="27990"/>
                  </a:lnTo>
                  <a:lnTo>
                    <a:pt x="3159" y="28101"/>
                  </a:lnTo>
                  <a:lnTo>
                    <a:pt x="3134" y="28212"/>
                  </a:lnTo>
                  <a:lnTo>
                    <a:pt x="3401" y="27990"/>
                  </a:lnTo>
                  <a:lnTo>
                    <a:pt x="3673" y="27768"/>
                  </a:lnTo>
                  <a:lnTo>
                    <a:pt x="3945" y="27558"/>
                  </a:lnTo>
                  <a:lnTo>
                    <a:pt x="4217" y="27349"/>
                  </a:lnTo>
                  <a:lnTo>
                    <a:pt x="4493" y="27163"/>
                  </a:lnTo>
                  <a:lnTo>
                    <a:pt x="4769" y="26978"/>
                  </a:lnTo>
                  <a:lnTo>
                    <a:pt x="5050" y="26806"/>
                  </a:lnTo>
                  <a:lnTo>
                    <a:pt x="5334" y="26633"/>
                  </a:lnTo>
                  <a:lnTo>
                    <a:pt x="5619" y="26472"/>
                  </a:lnTo>
                  <a:lnTo>
                    <a:pt x="5904" y="26324"/>
                  </a:lnTo>
                  <a:lnTo>
                    <a:pt x="6193" y="26189"/>
                  </a:lnTo>
                  <a:lnTo>
                    <a:pt x="6487" y="26053"/>
                  </a:lnTo>
                  <a:lnTo>
                    <a:pt x="6780" y="25929"/>
                  </a:lnTo>
                  <a:lnTo>
                    <a:pt x="7078" y="25818"/>
                  </a:lnTo>
                  <a:lnTo>
                    <a:pt x="7376" y="25720"/>
                  </a:lnTo>
                  <a:lnTo>
                    <a:pt x="7678" y="25621"/>
                  </a:lnTo>
                  <a:lnTo>
                    <a:pt x="7768" y="25621"/>
                  </a:lnTo>
                  <a:lnTo>
                    <a:pt x="7812" y="25633"/>
                  </a:lnTo>
                  <a:lnTo>
                    <a:pt x="7855" y="25670"/>
                  </a:lnTo>
                  <a:lnTo>
                    <a:pt x="7898" y="25707"/>
                  </a:lnTo>
                  <a:lnTo>
                    <a:pt x="7937" y="25757"/>
                  </a:lnTo>
                  <a:lnTo>
                    <a:pt x="8010" y="25868"/>
                  </a:lnTo>
                  <a:lnTo>
                    <a:pt x="8105" y="24251"/>
                  </a:lnTo>
                  <a:lnTo>
                    <a:pt x="8209" y="22647"/>
                  </a:lnTo>
                  <a:lnTo>
                    <a:pt x="8317" y="21030"/>
                  </a:lnTo>
                  <a:lnTo>
                    <a:pt x="8429" y="19401"/>
                  </a:lnTo>
                  <a:lnTo>
                    <a:pt x="8550" y="17784"/>
                  </a:lnTo>
                  <a:lnTo>
                    <a:pt x="8670" y="16168"/>
                  </a:lnTo>
                  <a:lnTo>
                    <a:pt x="8800" y="14539"/>
                  </a:lnTo>
                  <a:lnTo>
                    <a:pt x="8929" y="12922"/>
                  </a:lnTo>
                  <a:lnTo>
                    <a:pt x="9063" y="11293"/>
                  </a:lnTo>
                  <a:lnTo>
                    <a:pt x="9201" y="9676"/>
                  </a:lnTo>
                  <a:lnTo>
                    <a:pt x="9482" y="6431"/>
                  </a:lnTo>
                  <a:lnTo>
                    <a:pt x="9762" y="3210"/>
                  </a:lnTo>
                  <a:lnTo>
                    <a:pt x="1004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3677650" y="-10014475"/>
              <a:ext cx="319800" cy="225550"/>
            </a:xfrm>
            <a:custGeom>
              <a:avLst/>
              <a:gdLst/>
              <a:ahLst/>
              <a:cxnLst/>
              <a:rect l="l" t="t" r="r" b="b"/>
              <a:pathLst>
                <a:path w="12792" h="9022" extrusionOk="0">
                  <a:moveTo>
                    <a:pt x="12373" y="1"/>
                  </a:moveTo>
                  <a:lnTo>
                    <a:pt x="12011" y="112"/>
                  </a:lnTo>
                  <a:lnTo>
                    <a:pt x="11648" y="210"/>
                  </a:lnTo>
                  <a:lnTo>
                    <a:pt x="11286" y="309"/>
                  </a:lnTo>
                  <a:lnTo>
                    <a:pt x="10923" y="396"/>
                  </a:lnTo>
                  <a:lnTo>
                    <a:pt x="10198" y="544"/>
                  </a:lnTo>
                  <a:lnTo>
                    <a:pt x="9469" y="667"/>
                  </a:lnTo>
                  <a:lnTo>
                    <a:pt x="8740" y="766"/>
                  </a:lnTo>
                  <a:lnTo>
                    <a:pt x="8010" y="852"/>
                  </a:lnTo>
                  <a:lnTo>
                    <a:pt x="7277" y="901"/>
                  </a:lnTo>
                  <a:lnTo>
                    <a:pt x="6547" y="939"/>
                  </a:lnTo>
                  <a:lnTo>
                    <a:pt x="5814" y="963"/>
                  </a:lnTo>
                  <a:lnTo>
                    <a:pt x="5084" y="976"/>
                  </a:lnTo>
                  <a:lnTo>
                    <a:pt x="4351" y="988"/>
                  </a:lnTo>
                  <a:lnTo>
                    <a:pt x="3617" y="988"/>
                  </a:lnTo>
                  <a:lnTo>
                    <a:pt x="2158" y="963"/>
                  </a:lnTo>
                  <a:lnTo>
                    <a:pt x="695" y="963"/>
                  </a:lnTo>
                  <a:lnTo>
                    <a:pt x="626" y="1987"/>
                  </a:lnTo>
                  <a:lnTo>
                    <a:pt x="553" y="3012"/>
                  </a:lnTo>
                  <a:lnTo>
                    <a:pt x="475" y="4024"/>
                  </a:lnTo>
                  <a:lnTo>
                    <a:pt x="389" y="5048"/>
                  </a:lnTo>
                  <a:lnTo>
                    <a:pt x="303" y="6048"/>
                  </a:lnTo>
                  <a:lnTo>
                    <a:pt x="208" y="7047"/>
                  </a:lnTo>
                  <a:lnTo>
                    <a:pt x="108" y="8035"/>
                  </a:lnTo>
                  <a:lnTo>
                    <a:pt x="0" y="9010"/>
                  </a:lnTo>
                  <a:lnTo>
                    <a:pt x="1597" y="9022"/>
                  </a:lnTo>
                  <a:lnTo>
                    <a:pt x="3198" y="9010"/>
                  </a:lnTo>
                  <a:lnTo>
                    <a:pt x="4795" y="9010"/>
                  </a:lnTo>
                  <a:lnTo>
                    <a:pt x="6396" y="8985"/>
                  </a:lnTo>
                  <a:lnTo>
                    <a:pt x="7993" y="8948"/>
                  </a:lnTo>
                  <a:lnTo>
                    <a:pt x="9594" y="8911"/>
                  </a:lnTo>
                  <a:lnTo>
                    <a:pt x="11195" y="8861"/>
                  </a:lnTo>
                  <a:lnTo>
                    <a:pt x="12792" y="8812"/>
                  </a:lnTo>
                  <a:lnTo>
                    <a:pt x="12731" y="7726"/>
                  </a:lnTo>
                  <a:lnTo>
                    <a:pt x="12671" y="6640"/>
                  </a:lnTo>
                  <a:lnTo>
                    <a:pt x="12615" y="5542"/>
                  </a:lnTo>
                  <a:lnTo>
                    <a:pt x="12563" y="4431"/>
                  </a:lnTo>
                  <a:lnTo>
                    <a:pt x="12511" y="3333"/>
                  </a:lnTo>
                  <a:lnTo>
                    <a:pt x="12464" y="2222"/>
                  </a:lnTo>
                  <a:lnTo>
                    <a:pt x="1237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3700625" y="-10345200"/>
              <a:ext cx="284650" cy="275825"/>
            </a:xfrm>
            <a:custGeom>
              <a:avLst/>
              <a:gdLst/>
              <a:ahLst/>
              <a:cxnLst/>
              <a:rect l="l" t="t" r="r" b="b"/>
              <a:pathLst>
                <a:path w="11386" h="11033" extrusionOk="0">
                  <a:moveTo>
                    <a:pt x="11135" y="0"/>
                  </a:moveTo>
                  <a:lnTo>
                    <a:pt x="10997" y="148"/>
                  </a:lnTo>
                  <a:lnTo>
                    <a:pt x="10863" y="284"/>
                  </a:lnTo>
                  <a:lnTo>
                    <a:pt x="10725" y="407"/>
                  </a:lnTo>
                  <a:lnTo>
                    <a:pt x="10587" y="518"/>
                  </a:lnTo>
                  <a:lnTo>
                    <a:pt x="10449" y="629"/>
                  </a:lnTo>
                  <a:lnTo>
                    <a:pt x="10306" y="728"/>
                  </a:lnTo>
                  <a:lnTo>
                    <a:pt x="10168" y="827"/>
                  </a:lnTo>
                  <a:lnTo>
                    <a:pt x="10026" y="913"/>
                  </a:lnTo>
                  <a:lnTo>
                    <a:pt x="9745" y="1061"/>
                  </a:lnTo>
                  <a:lnTo>
                    <a:pt x="9460" y="1185"/>
                  </a:lnTo>
                  <a:lnTo>
                    <a:pt x="9171" y="1284"/>
                  </a:lnTo>
                  <a:lnTo>
                    <a:pt x="8882" y="1370"/>
                  </a:lnTo>
                  <a:lnTo>
                    <a:pt x="8593" y="1432"/>
                  </a:lnTo>
                  <a:lnTo>
                    <a:pt x="8304" y="1493"/>
                  </a:lnTo>
                  <a:lnTo>
                    <a:pt x="8015" y="1530"/>
                  </a:lnTo>
                  <a:lnTo>
                    <a:pt x="7721" y="1567"/>
                  </a:lnTo>
                  <a:lnTo>
                    <a:pt x="7134" y="1641"/>
                  </a:lnTo>
                  <a:lnTo>
                    <a:pt x="6552" y="1715"/>
                  </a:lnTo>
                  <a:lnTo>
                    <a:pt x="4968" y="1999"/>
                  </a:lnTo>
                  <a:lnTo>
                    <a:pt x="4178" y="2135"/>
                  </a:lnTo>
                  <a:lnTo>
                    <a:pt x="3384" y="2258"/>
                  </a:lnTo>
                  <a:lnTo>
                    <a:pt x="2590" y="2357"/>
                  </a:lnTo>
                  <a:lnTo>
                    <a:pt x="2193" y="2407"/>
                  </a:lnTo>
                  <a:lnTo>
                    <a:pt x="1796" y="2431"/>
                  </a:lnTo>
                  <a:lnTo>
                    <a:pt x="1399" y="2456"/>
                  </a:lnTo>
                  <a:lnTo>
                    <a:pt x="1002" y="2481"/>
                  </a:lnTo>
                  <a:lnTo>
                    <a:pt x="605" y="2481"/>
                  </a:lnTo>
                  <a:lnTo>
                    <a:pt x="208" y="2468"/>
                  </a:lnTo>
                  <a:lnTo>
                    <a:pt x="199" y="3419"/>
                  </a:lnTo>
                  <a:lnTo>
                    <a:pt x="182" y="4369"/>
                  </a:lnTo>
                  <a:lnTo>
                    <a:pt x="160" y="5319"/>
                  </a:lnTo>
                  <a:lnTo>
                    <a:pt x="134" y="6282"/>
                  </a:lnTo>
                  <a:lnTo>
                    <a:pt x="109" y="7232"/>
                  </a:lnTo>
                  <a:lnTo>
                    <a:pt x="78" y="8182"/>
                  </a:lnTo>
                  <a:lnTo>
                    <a:pt x="39" y="9132"/>
                  </a:lnTo>
                  <a:lnTo>
                    <a:pt x="1" y="10083"/>
                  </a:lnTo>
                  <a:lnTo>
                    <a:pt x="1" y="10083"/>
                  </a:lnTo>
                  <a:lnTo>
                    <a:pt x="1425" y="10070"/>
                  </a:lnTo>
                  <a:lnTo>
                    <a:pt x="2849" y="10058"/>
                  </a:lnTo>
                  <a:lnTo>
                    <a:pt x="3561" y="10058"/>
                  </a:lnTo>
                  <a:lnTo>
                    <a:pt x="4277" y="10070"/>
                  </a:lnTo>
                  <a:lnTo>
                    <a:pt x="4989" y="10083"/>
                  </a:lnTo>
                  <a:lnTo>
                    <a:pt x="5702" y="10107"/>
                  </a:lnTo>
                  <a:lnTo>
                    <a:pt x="6418" y="10157"/>
                  </a:lnTo>
                  <a:lnTo>
                    <a:pt x="7130" y="10206"/>
                  </a:lnTo>
                  <a:lnTo>
                    <a:pt x="7842" y="10292"/>
                  </a:lnTo>
                  <a:lnTo>
                    <a:pt x="8554" y="10391"/>
                  </a:lnTo>
                  <a:lnTo>
                    <a:pt x="9262" y="10502"/>
                  </a:lnTo>
                  <a:lnTo>
                    <a:pt x="9970" y="10650"/>
                  </a:lnTo>
                  <a:lnTo>
                    <a:pt x="10324" y="10737"/>
                  </a:lnTo>
                  <a:lnTo>
                    <a:pt x="10677" y="10835"/>
                  </a:lnTo>
                  <a:lnTo>
                    <a:pt x="11031" y="10934"/>
                  </a:lnTo>
                  <a:lnTo>
                    <a:pt x="11385" y="11033"/>
                  </a:lnTo>
                  <a:lnTo>
                    <a:pt x="11342" y="9663"/>
                  </a:lnTo>
                  <a:lnTo>
                    <a:pt x="11299" y="8281"/>
                  </a:lnTo>
                  <a:lnTo>
                    <a:pt x="11260" y="6899"/>
                  </a:lnTo>
                  <a:lnTo>
                    <a:pt x="11230" y="5516"/>
                  </a:lnTo>
                  <a:lnTo>
                    <a:pt x="11200" y="4134"/>
                  </a:lnTo>
                  <a:lnTo>
                    <a:pt x="11174" y="2752"/>
                  </a:lnTo>
                  <a:lnTo>
                    <a:pt x="11152" y="13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3703750" y="-10579375"/>
              <a:ext cx="275900" cy="188525"/>
            </a:xfrm>
            <a:custGeom>
              <a:avLst/>
              <a:gdLst/>
              <a:ahLst/>
              <a:cxnLst/>
              <a:rect l="l" t="t" r="r" b="b"/>
              <a:pathLst>
                <a:path w="11036" h="7541" extrusionOk="0">
                  <a:moveTo>
                    <a:pt x="1" y="0"/>
                  </a:moveTo>
                  <a:lnTo>
                    <a:pt x="27" y="926"/>
                  </a:lnTo>
                  <a:lnTo>
                    <a:pt x="48" y="1864"/>
                  </a:lnTo>
                  <a:lnTo>
                    <a:pt x="66" y="2802"/>
                  </a:lnTo>
                  <a:lnTo>
                    <a:pt x="83" y="3740"/>
                  </a:lnTo>
                  <a:lnTo>
                    <a:pt x="96" y="4677"/>
                  </a:lnTo>
                  <a:lnTo>
                    <a:pt x="104" y="5628"/>
                  </a:lnTo>
                  <a:lnTo>
                    <a:pt x="109" y="6578"/>
                  </a:lnTo>
                  <a:lnTo>
                    <a:pt x="113" y="7541"/>
                  </a:lnTo>
                  <a:lnTo>
                    <a:pt x="480" y="7430"/>
                  </a:lnTo>
                  <a:lnTo>
                    <a:pt x="847" y="7343"/>
                  </a:lnTo>
                  <a:lnTo>
                    <a:pt x="1213" y="7269"/>
                  </a:lnTo>
                  <a:lnTo>
                    <a:pt x="1580" y="7195"/>
                  </a:lnTo>
                  <a:lnTo>
                    <a:pt x="1947" y="7133"/>
                  </a:lnTo>
                  <a:lnTo>
                    <a:pt x="2314" y="7084"/>
                  </a:lnTo>
                  <a:lnTo>
                    <a:pt x="3052" y="6985"/>
                  </a:lnTo>
                  <a:lnTo>
                    <a:pt x="3790" y="6911"/>
                  </a:lnTo>
                  <a:lnTo>
                    <a:pt x="4524" y="6849"/>
                  </a:lnTo>
                  <a:lnTo>
                    <a:pt x="5995" y="6738"/>
                  </a:lnTo>
                  <a:lnTo>
                    <a:pt x="6306" y="6701"/>
                  </a:lnTo>
                  <a:lnTo>
                    <a:pt x="6621" y="6664"/>
                  </a:lnTo>
                  <a:lnTo>
                    <a:pt x="7251" y="6566"/>
                  </a:lnTo>
                  <a:lnTo>
                    <a:pt x="7566" y="6529"/>
                  </a:lnTo>
                  <a:lnTo>
                    <a:pt x="7885" y="6492"/>
                  </a:lnTo>
                  <a:lnTo>
                    <a:pt x="8205" y="6467"/>
                  </a:lnTo>
                  <a:lnTo>
                    <a:pt x="8520" y="6455"/>
                  </a:lnTo>
                  <a:lnTo>
                    <a:pt x="8835" y="6467"/>
                  </a:lnTo>
                  <a:lnTo>
                    <a:pt x="9150" y="6492"/>
                  </a:lnTo>
                  <a:lnTo>
                    <a:pt x="9465" y="6541"/>
                  </a:lnTo>
                  <a:lnTo>
                    <a:pt x="9620" y="6590"/>
                  </a:lnTo>
                  <a:lnTo>
                    <a:pt x="9776" y="6627"/>
                  </a:lnTo>
                  <a:lnTo>
                    <a:pt x="9931" y="6689"/>
                  </a:lnTo>
                  <a:lnTo>
                    <a:pt x="10086" y="6751"/>
                  </a:lnTo>
                  <a:lnTo>
                    <a:pt x="10242" y="6825"/>
                  </a:lnTo>
                  <a:lnTo>
                    <a:pt x="10393" y="6899"/>
                  </a:lnTo>
                  <a:lnTo>
                    <a:pt x="10544" y="6998"/>
                  </a:lnTo>
                  <a:lnTo>
                    <a:pt x="10695" y="7096"/>
                  </a:lnTo>
                  <a:lnTo>
                    <a:pt x="10846" y="7207"/>
                  </a:lnTo>
                  <a:lnTo>
                    <a:pt x="10997" y="7331"/>
                  </a:lnTo>
                  <a:lnTo>
                    <a:pt x="10993" y="6418"/>
                  </a:lnTo>
                  <a:lnTo>
                    <a:pt x="10988" y="5492"/>
                  </a:lnTo>
                  <a:lnTo>
                    <a:pt x="10993" y="4591"/>
                  </a:lnTo>
                  <a:lnTo>
                    <a:pt x="10997" y="3690"/>
                  </a:lnTo>
                  <a:lnTo>
                    <a:pt x="11001" y="2789"/>
                  </a:lnTo>
                  <a:lnTo>
                    <a:pt x="11010" y="1888"/>
                  </a:lnTo>
                  <a:lnTo>
                    <a:pt x="11023" y="1012"/>
                  </a:lnTo>
                  <a:lnTo>
                    <a:pt x="11036" y="124"/>
                  </a:lnTo>
                  <a:lnTo>
                    <a:pt x="11036" y="124"/>
                  </a:lnTo>
                  <a:lnTo>
                    <a:pt x="9659" y="161"/>
                  </a:lnTo>
                  <a:lnTo>
                    <a:pt x="8278" y="173"/>
                  </a:lnTo>
                  <a:lnTo>
                    <a:pt x="6897" y="185"/>
                  </a:lnTo>
                  <a:lnTo>
                    <a:pt x="5520" y="173"/>
                  </a:lnTo>
                  <a:lnTo>
                    <a:pt x="4139" y="148"/>
                  </a:lnTo>
                  <a:lnTo>
                    <a:pt x="2758" y="111"/>
                  </a:lnTo>
                  <a:lnTo>
                    <a:pt x="1382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4703250" y="-9326150"/>
              <a:ext cx="187100" cy="690500"/>
            </a:xfrm>
            <a:custGeom>
              <a:avLst/>
              <a:gdLst/>
              <a:ahLst/>
              <a:cxnLst/>
              <a:rect l="l" t="t" r="r" b="b"/>
              <a:pathLst>
                <a:path w="7484" h="27620" extrusionOk="0">
                  <a:moveTo>
                    <a:pt x="1" y="0"/>
                  </a:moveTo>
                  <a:lnTo>
                    <a:pt x="61" y="1592"/>
                  </a:lnTo>
                  <a:lnTo>
                    <a:pt x="121" y="3184"/>
                  </a:lnTo>
                  <a:lnTo>
                    <a:pt x="177" y="4776"/>
                  </a:lnTo>
                  <a:lnTo>
                    <a:pt x="229" y="6368"/>
                  </a:lnTo>
                  <a:lnTo>
                    <a:pt x="277" y="7973"/>
                  </a:lnTo>
                  <a:lnTo>
                    <a:pt x="320" y="9577"/>
                  </a:lnTo>
                  <a:lnTo>
                    <a:pt x="402" y="12786"/>
                  </a:lnTo>
                  <a:lnTo>
                    <a:pt x="475" y="16007"/>
                  </a:lnTo>
                  <a:lnTo>
                    <a:pt x="544" y="19228"/>
                  </a:lnTo>
                  <a:lnTo>
                    <a:pt x="669" y="25670"/>
                  </a:lnTo>
                  <a:lnTo>
                    <a:pt x="950" y="25719"/>
                  </a:lnTo>
                  <a:lnTo>
                    <a:pt x="1231" y="25781"/>
                  </a:lnTo>
                  <a:lnTo>
                    <a:pt x="1507" y="25842"/>
                  </a:lnTo>
                  <a:lnTo>
                    <a:pt x="1783" y="25929"/>
                  </a:lnTo>
                  <a:lnTo>
                    <a:pt x="2055" y="26015"/>
                  </a:lnTo>
                  <a:lnTo>
                    <a:pt x="2327" y="26114"/>
                  </a:lnTo>
                  <a:lnTo>
                    <a:pt x="2599" y="26225"/>
                  </a:lnTo>
                  <a:lnTo>
                    <a:pt x="2866" y="26348"/>
                  </a:lnTo>
                  <a:lnTo>
                    <a:pt x="3129" y="26472"/>
                  </a:lnTo>
                  <a:lnTo>
                    <a:pt x="3397" y="26608"/>
                  </a:lnTo>
                  <a:lnTo>
                    <a:pt x="3660" y="26756"/>
                  </a:lnTo>
                  <a:lnTo>
                    <a:pt x="3919" y="26904"/>
                  </a:lnTo>
                  <a:lnTo>
                    <a:pt x="4178" y="27076"/>
                  </a:lnTo>
                  <a:lnTo>
                    <a:pt x="4437" y="27249"/>
                  </a:lnTo>
                  <a:lnTo>
                    <a:pt x="4692" y="27422"/>
                  </a:lnTo>
                  <a:lnTo>
                    <a:pt x="4946" y="27619"/>
                  </a:lnTo>
                  <a:lnTo>
                    <a:pt x="4994" y="26842"/>
                  </a:lnTo>
                  <a:lnTo>
                    <a:pt x="5045" y="26065"/>
                  </a:lnTo>
                  <a:lnTo>
                    <a:pt x="5097" y="25287"/>
                  </a:lnTo>
                  <a:lnTo>
                    <a:pt x="5158" y="24510"/>
                  </a:lnTo>
                  <a:lnTo>
                    <a:pt x="5218" y="23744"/>
                  </a:lnTo>
                  <a:lnTo>
                    <a:pt x="5279" y="22967"/>
                  </a:lnTo>
                  <a:lnTo>
                    <a:pt x="5343" y="22202"/>
                  </a:lnTo>
                  <a:lnTo>
                    <a:pt x="5412" y="21424"/>
                  </a:lnTo>
                  <a:lnTo>
                    <a:pt x="5559" y="19882"/>
                  </a:lnTo>
                  <a:lnTo>
                    <a:pt x="5710" y="18351"/>
                  </a:lnTo>
                  <a:lnTo>
                    <a:pt x="5870" y="16821"/>
                  </a:lnTo>
                  <a:lnTo>
                    <a:pt x="6038" y="15291"/>
                  </a:lnTo>
                  <a:lnTo>
                    <a:pt x="6211" y="13761"/>
                  </a:lnTo>
                  <a:lnTo>
                    <a:pt x="6388" y="12243"/>
                  </a:lnTo>
                  <a:lnTo>
                    <a:pt x="6565" y="10737"/>
                  </a:lnTo>
                  <a:lnTo>
                    <a:pt x="6750" y="9219"/>
                  </a:lnTo>
                  <a:lnTo>
                    <a:pt x="7117" y="6220"/>
                  </a:lnTo>
                  <a:lnTo>
                    <a:pt x="7484" y="3234"/>
                  </a:lnTo>
                  <a:lnTo>
                    <a:pt x="7044" y="2900"/>
                  </a:lnTo>
                  <a:lnTo>
                    <a:pt x="6603" y="2592"/>
                  </a:lnTo>
                  <a:lnTo>
                    <a:pt x="6159" y="2296"/>
                  </a:lnTo>
                  <a:lnTo>
                    <a:pt x="5706" y="2012"/>
                  </a:lnTo>
                  <a:lnTo>
                    <a:pt x="5253" y="1740"/>
                  </a:lnTo>
                  <a:lnTo>
                    <a:pt x="4800" y="1494"/>
                  </a:lnTo>
                  <a:lnTo>
                    <a:pt x="4338" y="1259"/>
                  </a:lnTo>
                  <a:lnTo>
                    <a:pt x="3872" y="1049"/>
                  </a:lnTo>
                  <a:lnTo>
                    <a:pt x="3401" y="852"/>
                  </a:lnTo>
                  <a:lnTo>
                    <a:pt x="2931" y="679"/>
                  </a:lnTo>
                  <a:lnTo>
                    <a:pt x="2452" y="519"/>
                  </a:lnTo>
                  <a:lnTo>
                    <a:pt x="1968" y="371"/>
                  </a:lnTo>
                  <a:lnTo>
                    <a:pt x="1485" y="247"/>
                  </a:lnTo>
                  <a:lnTo>
                    <a:pt x="993" y="148"/>
                  </a:lnTo>
                  <a:lnTo>
                    <a:pt x="501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4858300" y="-9203675"/>
              <a:ext cx="324650" cy="797250"/>
            </a:xfrm>
            <a:custGeom>
              <a:avLst/>
              <a:gdLst/>
              <a:ahLst/>
              <a:cxnLst/>
              <a:rect l="l" t="t" r="r" b="b"/>
              <a:pathLst>
                <a:path w="12986" h="31890" extrusionOk="0">
                  <a:moveTo>
                    <a:pt x="3202" y="1"/>
                  </a:moveTo>
                  <a:lnTo>
                    <a:pt x="2853" y="3012"/>
                  </a:lnTo>
                  <a:lnTo>
                    <a:pt x="2503" y="6035"/>
                  </a:lnTo>
                  <a:lnTo>
                    <a:pt x="2326" y="7553"/>
                  </a:lnTo>
                  <a:lnTo>
                    <a:pt x="2145" y="9071"/>
                  </a:lnTo>
                  <a:lnTo>
                    <a:pt x="1959" y="10589"/>
                  </a:lnTo>
                  <a:lnTo>
                    <a:pt x="1769" y="12095"/>
                  </a:lnTo>
                  <a:lnTo>
                    <a:pt x="1575" y="13600"/>
                  </a:lnTo>
                  <a:lnTo>
                    <a:pt x="1372" y="15094"/>
                  </a:lnTo>
                  <a:lnTo>
                    <a:pt x="1165" y="16575"/>
                  </a:lnTo>
                  <a:lnTo>
                    <a:pt x="950" y="18056"/>
                  </a:lnTo>
                  <a:lnTo>
                    <a:pt x="725" y="19512"/>
                  </a:lnTo>
                  <a:lnTo>
                    <a:pt x="613" y="20240"/>
                  </a:lnTo>
                  <a:lnTo>
                    <a:pt x="492" y="20956"/>
                  </a:lnTo>
                  <a:lnTo>
                    <a:pt x="376" y="21671"/>
                  </a:lnTo>
                  <a:lnTo>
                    <a:pt x="250" y="22387"/>
                  </a:lnTo>
                  <a:lnTo>
                    <a:pt x="125" y="23091"/>
                  </a:lnTo>
                  <a:lnTo>
                    <a:pt x="0" y="23794"/>
                  </a:lnTo>
                  <a:lnTo>
                    <a:pt x="376" y="24164"/>
                  </a:lnTo>
                  <a:lnTo>
                    <a:pt x="747" y="24559"/>
                  </a:lnTo>
                  <a:lnTo>
                    <a:pt x="1118" y="24967"/>
                  </a:lnTo>
                  <a:lnTo>
                    <a:pt x="1480" y="25398"/>
                  </a:lnTo>
                  <a:lnTo>
                    <a:pt x="1839" y="25843"/>
                  </a:lnTo>
                  <a:lnTo>
                    <a:pt x="2192" y="26312"/>
                  </a:lnTo>
                  <a:lnTo>
                    <a:pt x="2546" y="26793"/>
                  </a:lnTo>
                  <a:lnTo>
                    <a:pt x="2892" y="27287"/>
                  </a:lnTo>
                  <a:lnTo>
                    <a:pt x="3232" y="27805"/>
                  </a:lnTo>
                  <a:lnTo>
                    <a:pt x="3569" y="28336"/>
                  </a:lnTo>
                  <a:lnTo>
                    <a:pt x="3901" y="28879"/>
                  </a:lnTo>
                  <a:lnTo>
                    <a:pt x="4229" y="29446"/>
                  </a:lnTo>
                  <a:lnTo>
                    <a:pt x="4549" y="30026"/>
                  </a:lnTo>
                  <a:lnTo>
                    <a:pt x="4868" y="30631"/>
                  </a:lnTo>
                  <a:lnTo>
                    <a:pt x="5179" y="31248"/>
                  </a:lnTo>
                  <a:lnTo>
                    <a:pt x="5490" y="31890"/>
                  </a:lnTo>
                  <a:lnTo>
                    <a:pt x="5576" y="31569"/>
                  </a:lnTo>
                  <a:lnTo>
                    <a:pt x="5671" y="31260"/>
                  </a:lnTo>
                  <a:lnTo>
                    <a:pt x="5856" y="30656"/>
                  </a:lnTo>
                  <a:lnTo>
                    <a:pt x="6055" y="30076"/>
                  </a:lnTo>
                  <a:lnTo>
                    <a:pt x="6262" y="29496"/>
                  </a:lnTo>
                  <a:lnTo>
                    <a:pt x="6473" y="28940"/>
                  </a:lnTo>
                  <a:lnTo>
                    <a:pt x="6689" y="28397"/>
                  </a:lnTo>
                  <a:lnTo>
                    <a:pt x="6914" y="27854"/>
                  </a:lnTo>
                  <a:lnTo>
                    <a:pt x="7138" y="27336"/>
                  </a:lnTo>
                  <a:lnTo>
                    <a:pt x="7367" y="26818"/>
                  </a:lnTo>
                  <a:lnTo>
                    <a:pt x="7600" y="26312"/>
                  </a:lnTo>
                  <a:lnTo>
                    <a:pt x="7833" y="25818"/>
                  </a:lnTo>
                  <a:lnTo>
                    <a:pt x="8066" y="25324"/>
                  </a:lnTo>
                  <a:lnTo>
                    <a:pt x="8532" y="24374"/>
                  </a:lnTo>
                  <a:lnTo>
                    <a:pt x="8985" y="23436"/>
                  </a:lnTo>
                  <a:lnTo>
                    <a:pt x="9464" y="22461"/>
                  </a:lnTo>
                  <a:lnTo>
                    <a:pt x="9952" y="21486"/>
                  </a:lnTo>
                  <a:lnTo>
                    <a:pt x="10444" y="20548"/>
                  </a:lnTo>
                  <a:lnTo>
                    <a:pt x="10690" y="20080"/>
                  </a:lnTo>
                  <a:lnTo>
                    <a:pt x="10940" y="19623"/>
                  </a:lnTo>
                  <a:lnTo>
                    <a:pt x="11190" y="19179"/>
                  </a:lnTo>
                  <a:lnTo>
                    <a:pt x="11441" y="18734"/>
                  </a:lnTo>
                  <a:lnTo>
                    <a:pt x="11695" y="18302"/>
                  </a:lnTo>
                  <a:lnTo>
                    <a:pt x="11950" y="17870"/>
                  </a:lnTo>
                  <a:lnTo>
                    <a:pt x="12209" y="17451"/>
                  </a:lnTo>
                  <a:lnTo>
                    <a:pt x="12468" y="17044"/>
                  </a:lnTo>
                  <a:lnTo>
                    <a:pt x="12727" y="16649"/>
                  </a:lnTo>
                  <a:lnTo>
                    <a:pt x="12986" y="16266"/>
                  </a:lnTo>
                  <a:lnTo>
                    <a:pt x="12727" y="15612"/>
                  </a:lnTo>
                  <a:lnTo>
                    <a:pt x="12468" y="14958"/>
                  </a:lnTo>
                  <a:lnTo>
                    <a:pt x="12205" y="14316"/>
                  </a:lnTo>
                  <a:lnTo>
                    <a:pt x="11937" y="13687"/>
                  </a:lnTo>
                  <a:lnTo>
                    <a:pt x="11665" y="13070"/>
                  </a:lnTo>
                  <a:lnTo>
                    <a:pt x="11393" y="12465"/>
                  </a:lnTo>
                  <a:lnTo>
                    <a:pt x="11113" y="11860"/>
                  </a:lnTo>
                  <a:lnTo>
                    <a:pt x="10832" y="11268"/>
                  </a:lnTo>
                  <a:lnTo>
                    <a:pt x="10552" y="10688"/>
                  </a:lnTo>
                  <a:lnTo>
                    <a:pt x="10263" y="10108"/>
                  </a:lnTo>
                  <a:lnTo>
                    <a:pt x="9973" y="9553"/>
                  </a:lnTo>
                  <a:lnTo>
                    <a:pt x="9684" y="8997"/>
                  </a:lnTo>
                  <a:lnTo>
                    <a:pt x="9387" y="8454"/>
                  </a:lnTo>
                  <a:lnTo>
                    <a:pt x="9089" y="7924"/>
                  </a:lnTo>
                  <a:lnTo>
                    <a:pt x="8787" y="7393"/>
                  </a:lnTo>
                  <a:lnTo>
                    <a:pt x="8480" y="6875"/>
                  </a:lnTo>
                  <a:lnTo>
                    <a:pt x="8174" y="6369"/>
                  </a:lnTo>
                  <a:lnTo>
                    <a:pt x="7863" y="5875"/>
                  </a:lnTo>
                  <a:lnTo>
                    <a:pt x="7548" y="5394"/>
                  </a:lnTo>
                  <a:lnTo>
                    <a:pt x="7233" y="4912"/>
                  </a:lnTo>
                  <a:lnTo>
                    <a:pt x="6914" y="4456"/>
                  </a:lnTo>
                  <a:lnTo>
                    <a:pt x="6590" y="3999"/>
                  </a:lnTo>
                  <a:lnTo>
                    <a:pt x="6262" y="3555"/>
                  </a:lnTo>
                  <a:lnTo>
                    <a:pt x="5934" y="3123"/>
                  </a:lnTo>
                  <a:lnTo>
                    <a:pt x="5602" y="2691"/>
                  </a:lnTo>
                  <a:lnTo>
                    <a:pt x="5269" y="2271"/>
                  </a:lnTo>
                  <a:lnTo>
                    <a:pt x="4933" y="1877"/>
                  </a:lnTo>
                  <a:lnTo>
                    <a:pt x="4592" y="1482"/>
                  </a:lnTo>
                  <a:lnTo>
                    <a:pt x="4251" y="1099"/>
                  </a:lnTo>
                  <a:lnTo>
                    <a:pt x="3901" y="716"/>
                  </a:lnTo>
                  <a:lnTo>
                    <a:pt x="3556" y="359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5031350" y="-8731325"/>
              <a:ext cx="335550" cy="888575"/>
            </a:xfrm>
            <a:custGeom>
              <a:avLst/>
              <a:gdLst/>
              <a:ahLst/>
              <a:cxnLst/>
              <a:rect l="l" t="t" r="r" b="b"/>
              <a:pathLst>
                <a:path w="13422" h="35543" extrusionOk="0">
                  <a:moveTo>
                    <a:pt x="6983" y="1"/>
                  </a:moveTo>
                  <a:lnTo>
                    <a:pt x="6081" y="1988"/>
                  </a:lnTo>
                  <a:lnTo>
                    <a:pt x="5179" y="3975"/>
                  </a:lnTo>
                  <a:lnTo>
                    <a:pt x="4730" y="4974"/>
                  </a:lnTo>
                  <a:lnTo>
                    <a:pt x="4281" y="5986"/>
                  </a:lnTo>
                  <a:lnTo>
                    <a:pt x="3833" y="7010"/>
                  </a:lnTo>
                  <a:lnTo>
                    <a:pt x="3388" y="8047"/>
                  </a:lnTo>
                  <a:lnTo>
                    <a:pt x="3181" y="8541"/>
                  </a:lnTo>
                  <a:lnTo>
                    <a:pt x="2978" y="9047"/>
                  </a:lnTo>
                  <a:lnTo>
                    <a:pt x="2771" y="9565"/>
                  </a:lnTo>
                  <a:lnTo>
                    <a:pt x="2564" y="10096"/>
                  </a:lnTo>
                  <a:lnTo>
                    <a:pt x="1735" y="12268"/>
                  </a:lnTo>
                  <a:lnTo>
                    <a:pt x="1317" y="13341"/>
                  </a:lnTo>
                  <a:lnTo>
                    <a:pt x="1105" y="13872"/>
                  </a:lnTo>
                  <a:lnTo>
                    <a:pt x="889" y="14403"/>
                  </a:lnTo>
                  <a:lnTo>
                    <a:pt x="669" y="14909"/>
                  </a:lnTo>
                  <a:lnTo>
                    <a:pt x="449" y="15402"/>
                  </a:lnTo>
                  <a:lnTo>
                    <a:pt x="229" y="15884"/>
                  </a:lnTo>
                  <a:lnTo>
                    <a:pt x="0" y="16340"/>
                  </a:lnTo>
                  <a:lnTo>
                    <a:pt x="199" y="16846"/>
                  </a:lnTo>
                  <a:lnTo>
                    <a:pt x="393" y="17352"/>
                  </a:lnTo>
                  <a:lnTo>
                    <a:pt x="587" y="17871"/>
                  </a:lnTo>
                  <a:lnTo>
                    <a:pt x="777" y="18389"/>
                  </a:lnTo>
                  <a:lnTo>
                    <a:pt x="967" y="18932"/>
                  </a:lnTo>
                  <a:lnTo>
                    <a:pt x="1153" y="19463"/>
                  </a:lnTo>
                  <a:lnTo>
                    <a:pt x="1334" y="20006"/>
                  </a:lnTo>
                  <a:lnTo>
                    <a:pt x="1515" y="20561"/>
                  </a:lnTo>
                  <a:lnTo>
                    <a:pt x="1696" y="21116"/>
                  </a:lnTo>
                  <a:lnTo>
                    <a:pt x="1873" y="21684"/>
                  </a:lnTo>
                  <a:lnTo>
                    <a:pt x="2046" y="22252"/>
                  </a:lnTo>
                  <a:lnTo>
                    <a:pt x="2219" y="22832"/>
                  </a:lnTo>
                  <a:lnTo>
                    <a:pt x="2387" y="23412"/>
                  </a:lnTo>
                  <a:lnTo>
                    <a:pt x="2555" y="24004"/>
                  </a:lnTo>
                  <a:lnTo>
                    <a:pt x="2719" y="24596"/>
                  </a:lnTo>
                  <a:lnTo>
                    <a:pt x="2883" y="25189"/>
                  </a:lnTo>
                  <a:lnTo>
                    <a:pt x="3043" y="25793"/>
                  </a:lnTo>
                  <a:lnTo>
                    <a:pt x="3198" y="26410"/>
                  </a:lnTo>
                  <a:lnTo>
                    <a:pt x="3354" y="27028"/>
                  </a:lnTo>
                  <a:lnTo>
                    <a:pt x="3505" y="27657"/>
                  </a:lnTo>
                  <a:lnTo>
                    <a:pt x="3656" y="28286"/>
                  </a:lnTo>
                  <a:lnTo>
                    <a:pt x="3802" y="28916"/>
                  </a:lnTo>
                  <a:lnTo>
                    <a:pt x="3949" y="29557"/>
                  </a:lnTo>
                  <a:lnTo>
                    <a:pt x="4092" y="30199"/>
                  </a:lnTo>
                  <a:lnTo>
                    <a:pt x="4234" y="30853"/>
                  </a:lnTo>
                  <a:lnTo>
                    <a:pt x="4372" y="31507"/>
                  </a:lnTo>
                  <a:lnTo>
                    <a:pt x="4506" y="32161"/>
                  </a:lnTo>
                  <a:lnTo>
                    <a:pt x="4640" y="32828"/>
                  </a:lnTo>
                  <a:lnTo>
                    <a:pt x="4769" y="33507"/>
                  </a:lnTo>
                  <a:lnTo>
                    <a:pt x="4894" y="34173"/>
                  </a:lnTo>
                  <a:lnTo>
                    <a:pt x="5019" y="34864"/>
                  </a:lnTo>
                  <a:lnTo>
                    <a:pt x="5145" y="35543"/>
                  </a:lnTo>
                  <a:lnTo>
                    <a:pt x="5227" y="35333"/>
                  </a:lnTo>
                  <a:lnTo>
                    <a:pt x="5309" y="35136"/>
                  </a:lnTo>
                  <a:lnTo>
                    <a:pt x="5395" y="34938"/>
                  </a:lnTo>
                  <a:lnTo>
                    <a:pt x="5481" y="34753"/>
                  </a:lnTo>
                  <a:lnTo>
                    <a:pt x="5572" y="34580"/>
                  </a:lnTo>
                  <a:lnTo>
                    <a:pt x="5667" y="34420"/>
                  </a:lnTo>
                  <a:lnTo>
                    <a:pt x="5757" y="34259"/>
                  </a:lnTo>
                  <a:lnTo>
                    <a:pt x="5857" y="34111"/>
                  </a:lnTo>
                  <a:lnTo>
                    <a:pt x="5952" y="33963"/>
                  </a:lnTo>
                  <a:lnTo>
                    <a:pt x="6051" y="33827"/>
                  </a:lnTo>
                  <a:lnTo>
                    <a:pt x="6254" y="33581"/>
                  </a:lnTo>
                  <a:lnTo>
                    <a:pt x="6461" y="33346"/>
                  </a:lnTo>
                  <a:lnTo>
                    <a:pt x="6672" y="33136"/>
                  </a:lnTo>
                  <a:lnTo>
                    <a:pt x="6888" y="32939"/>
                  </a:lnTo>
                  <a:lnTo>
                    <a:pt x="7104" y="32754"/>
                  </a:lnTo>
                  <a:lnTo>
                    <a:pt x="7540" y="32408"/>
                  </a:lnTo>
                  <a:lnTo>
                    <a:pt x="7971" y="32075"/>
                  </a:lnTo>
                  <a:lnTo>
                    <a:pt x="8183" y="31902"/>
                  </a:lnTo>
                  <a:lnTo>
                    <a:pt x="8390" y="31717"/>
                  </a:lnTo>
                  <a:lnTo>
                    <a:pt x="9460" y="30693"/>
                  </a:lnTo>
                  <a:lnTo>
                    <a:pt x="9991" y="30162"/>
                  </a:lnTo>
                  <a:lnTo>
                    <a:pt x="10526" y="29631"/>
                  </a:lnTo>
                  <a:lnTo>
                    <a:pt x="11057" y="29088"/>
                  </a:lnTo>
                  <a:lnTo>
                    <a:pt x="11588" y="28521"/>
                  </a:lnTo>
                  <a:lnTo>
                    <a:pt x="12119" y="27941"/>
                  </a:lnTo>
                  <a:lnTo>
                    <a:pt x="12641" y="27336"/>
                  </a:lnTo>
                  <a:lnTo>
                    <a:pt x="12671" y="27299"/>
                  </a:lnTo>
                  <a:lnTo>
                    <a:pt x="12701" y="27287"/>
                  </a:lnTo>
                  <a:lnTo>
                    <a:pt x="12731" y="27274"/>
                  </a:lnTo>
                  <a:lnTo>
                    <a:pt x="12762" y="27287"/>
                  </a:lnTo>
                  <a:lnTo>
                    <a:pt x="12787" y="27299"/>
                  </a:lnTo>
                  <a:lnTo>
                    <a:pt x="12813" y="27324"/>
                  </a:lnTo>
                  <a:lnTo>
                    <a:pt x="12839" y="27348"/>
                  </a:lnTo>
                  <a:lnTo>
                    <a:pt x="12865" y="27385"/>
                  </a:lnTo>
                  <a:lnTo>
                    <a:pt x="12887" y="27435"/>
                  </a:lnTo>
                  <a:lnTo>
                    <a:pt x="12908" y="27484"/>
                  </a:lnTo>
                  <a:lnTo>
                    <a:pt x="12947" y="27608"/>
                  </a:lnTo>
                  <a:lnTo>
                    <a:pt x="12977" y="27743"/>
                  </a:lnTo>
                  <a:lnTo>
                    <a:pt x="13003" y="27891"/>
                  </a:lnTo>
                  <a:lnTo>
                    <a:pt x="13422" y="27373"/>
                  </a:lnTo>
                  <a:lnTo>
                    <a:pt x="13275" y="26423"/>
                  </a:lnTo>
                  <a:lnTo>
                    <a:pt x="13128" y="25460"/>
                  </a:lnTo>
                  <a:lnTo>
                    <a:pt x="12973" y="24522"/>
                  </a:lnTo>
                  <a:lnTo>
                    <a:pt x="12818" y="23584"/>
                  </a:lnTo>
                  <a:lnTo>
                    <a:pt x="12658" y="22646"/>
                  </a:lnTo>
                  <a:lnTo>
                    <a:pt x="12494" y="21721"/>
                  </a:lnTo>
                  <a:lnTo>
                    <a:pt x="12326" y="20795"/>
                  </a:lnTo>
                  <a:lnTo>
                    <a:pt x="12157" y="19870"/>
                  </a:lnTo>
                  <a:lnTo>
                    <a:pt x="11980" y="18969"/>
                  </a:lnTo>
                  <a:lnTo>
                    <a:pt x="11803" y="18056"/>
                  </a:lnTo>
                  <a:lnTo>
                    <a:pt x="11622" y="17167"/>
                  </a:lnTo>
                  <a:lnTo>
                    <a:pt x="11437" y="16266"/>
                  </a:lnTo>
                  <a:lnTo>
                    <a:pt x="11251" y="15390"/>
                  </a:lnTo>
                  <a:lnTo>
                    <a:pt x="11057" y="14514"/>
                  </a:lnTo>
                  <a:lnTo>
                    <a:pt x="10863" y="13638"/>
                  </a:lnTo>
                  <a:lnTo>
                    <a:pt x="10664" y="12774"/>
                  </a:lnTo>
                  <a:lnTo>
                    <a:pt x="10461" y="11922"/>
                  </a:lnTo>
                  <a:lnTo>
                    <a:pt x="10254" y="11071"/>
                  </a:lnTo>
                  <a:lnTo>
                    <a:pt x="10043" y="10231"/>
                  </a:lnTo>
                  <a:lnTo>
                    <a:pt x="9827" y="9392"/>
                  </a:lnTo>
                  <a:lnTo>
                    <a:pt x="9611" y="8565"/>
                  </a:lnTo>
                  <a:lnTo>
                    <a:pt x="9391" y="7751"/>
                  </a:lnTo>
                  <a:lnTo>
                    <a:pt x="9167" y="6936"/>
                  </a:lnTo>
                  <a:lnTo>
                    <a:pt x="8938" y="6134"/>
                  </a:lnTo>
                  <a:lnTo>
                    <a:pt x="8705" y="5332"/>
                  </a:lnTo>
                  <a:lnTo>
                    <a:pt x="8472" y="4542"/>
                  </a:lnTo>
                  <a:lnTo>
                    <a:pt x="8230" y="3765"/>
                  </a:lnTo>
                  <a:lnTo>
                    <a:pt x="7988" y="3000"/>
                  </a:lnTo>
                  <a:lnTo>
                    <a:pt x="7743" y="2234"/>
                  </a:lnTo>
                  <a:lnTo>
                    <a:pt x="7492" y="1482"/>
                  </a:lnTo>
                  <a:lnTo>
                    <a:pt x="7242" y="741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5173875" y="-8047000"/>
              <a:ext cx="259600" cy="865725"/>
            </a:xfrm>
            <a:custGeom>
              <a:avLst/>
              <a:gdLst/>
              <a:ahLst/>
              <a:cxnLst/>
              <a:rect l="l" t="t" r="r" b="b"/>
              <a:pathLst>
                <a:path w="10384" h="34629" extrusionOk="0">
                  <a:moveTo>
                    <a:pt x="7721" y="0"/>
                  </a:moveTo>
                  <a:lnTo>
                    <a:pt x="7302" y="518"/>
                  </a:lnTo>
                  <a:lnTo>
                    <a:pt x="7315" y="666"/>
                  </a:lnTo>
                  <a:lnTo>
                    <a:pt x="7319" y="827"/>
                  </a:lnTo>
                  <a:lnTo>
                    <a:pt x="7319" y="975"/>
                  </a:lnTo>
                  <a:lnTo>
                    <a:pt x="7307" y="1111"/>
                  </a:lnTo>
                  <a:lnTo>
                    <a:pt x="7289" y="1247"/>
                  </a:lnTo>
                  <a:lnTo>
                    <a:pt x="7276" y="1308"/>
                  </a:lnTo>
                  <a:lnTo>
                    <a:pt x="7259" y="1370"/>
                  </a:lnTo>
                  <a:lnTo>
                    <a:pt x="7242" y="1419"/>
                  </a:lnTo>
                  <a:lnTo>
                    <a:pt x="7225" y="1469"/>
                  </a:lnTo>
                  <a:lnTo>
                    <a:pt x="7203" y="1518"/>
                  </a:lnTo>
                  <a:lnTo>
                    <a:pt x="7177" y="1555"/>
                  </a:lnTo>
                  <a:lnTo>
                    <a:pt x="6664" y="2234"/>
                  </a:lnTo>
                  <a:lnTo>
                    <a:pt x="6150" y="2937"/>
                  </a:lnTo>
                  <a:lnTo>
                    <a:pt x="5645" y="3665"/>
                  </a:lnTo>
                  <a:lnTo>
                    <a:pt x="5140" y="4393"/>
                  </a:lnTo>
                  <a:lnTo>
                    <a:pt x="4640" y="5134"/>
                  </a:lnTo>
                  <a:lnTo>
                    <a:pt x="4139" y="5899"/>
                  </a:lnTo>
                  <a:lnTo>
                    <a:pt x="3138" y="7417"/>
                  </a:lnTo>
                  <a:lnTo>
                    <a:pt x="2952" y="7713"/>
                  </a:lnTo>
                  <a:lnTo>
                    <a:pt x="2762" y="8022"/>
                  </a:lnTo>
                  <a:lnTo>
                    <a:pt x="2391" y="8676"/>
                  </a:lnTo>
                  <a:lnTo>
                    <a:pt x="2011" y="9330"/>
                  </a:lnTo>
                  <a:lnTo>
                    <a:pt x="1817" y="9651"/>
                  </a:lnTo>
                  <a:lnTo>
                    <a:pt x="1627" y="9959"/>
                  </a:lnTo>
                  <a:lnTo>
                    <a:pt x="1429" y="10255"/>
                  </a:lnTo>
                  <a:lnTo>
                    <a:pt x="1234" y="10539"/>
                  </a:lnTo>
                  <a:lnTo>
                    <a:pt x="1036" y="10786"/>
                  </a:lnTo>
                  <a:lnTo>
                    <a:pt x="932" y="10897"/>
                  </a:lnTo>
                  <a:lnTo>
                    <a:pt x="833" y="11008"/>
                  </a:lnTo>
                  <a:lnTo>
                    <a:pt x="730" y="11107"/>
                  </a:lnTo>
                  <a:lnTo>
                    <a:pt x="630" y="11206"/>
                  </a:lnTo>
                  <a:lnTo>
                    <a:pt x="527" y="11292"/>
                  </a:lnTo>
                  <a:lnTo>
                    <a:pt x="423" y="11366"/>
                  </a:lnTo>
                  <a:lnTo>
                    <a:pt x="320" y="11428"/>
                  </a:lnTo>
                  <a:lnTo>
                    <a:pt x="212" y="11477"/>
                  </a:lnTo>
                  <a:lnTo>
                    <a:pt x="108" y="11527"/>
                  </a:lnTo>
                  <a:lnTo>
                    <a:pt x="0" y="11564"/>
                  </a:lnTo>
                  <a:lnTo>
                    <a:pt x="207" y="12921"/>
                  </a:lnTo>
                  <a:lnTo>
                    <a:pt x="406" y="14291"/>
                  </a:lnTo>
                  <a:lnTo>
                    <a:pt x="596" y="15673"/>
                  </a:lnTo>
                  <a:lnTo>
                    <a:pt x="777" y="17068"/>
                  </a:lnTo>
                  <a:lnTo>
                    <a:pt x="945" y="18487"/>
                  </a:lnTo>
                  <a:lnTo>
                    <a:pt x="1109" y="19906"/>
                  </a:lnTo>
                  <a:lnTo>
                    <a:pt x="1260" y="21338"/>
                  </a:lnTo>
                  <a:lnTo>
                    <a:pt x="1403" y="22782"/>
                  </a:lnTo>
                  <a:lnTo>
                    <a:pt x="1537" y="24238"/>
                  </a:lnTo>
                  <a:lnTo>
                    <a:pt x="1662" y="25694"/>
                  </a:lnTo>
                  <a:lnTo>
                    <a:pt x="1778" y="27163"/>
                  </a:lnTo>
                  <a:lnTo>
                    <a:pt x="1882" y="28644"/>
                  </a:lnTo>
                  <a:lnTo>
                    <a:pt x="1977" y="30124"/>
                  </a:lnTo>
                  <a:lnTo>
                    <a:pt x="2063" y="31618"/>
                  </a:lnTo>
                  <a:lnTo>
                    <a:pt x="2136" y="33123"/>
                  </a:lnTo>
                  <a:lnTo>
                    <a:pt x="2201" y="34629"/>
                  </a:lnTo>
                  <a:lnTo>
                    <a:pt x="2434" y="34444"/>
                  </a:lnTo>
                  <a:lnTo>
                    <a:pt x="2667" y="34283"/>
                  </a:lnTo>
                  <a:lnTo>
                    <a:pt x="2905" y="34123"/>
                  </a:lnTo>
                  <a:lnTo>
                    <a:pt x="3146" y="33987"/>
                  </a:lnTo>
                  <a:lnTo>
                    <a:pt x="3392" y="33851"/>
                  </a:lnTo>
                  <a:lnTo>
                    <a:pt x="3643" y="33740"/>
                  </a:lnTo>
                  <a:lnTo>
                    <a:pt x="3893" y="33629"/>
                  </a:lnTo>
                  <a:lnTo>
                    <a:pt x="4148" y="33531"/>
                  </a:lnTo>
                  <a:lnTo>
                    <a:pt x="4402" y="33457"/>
                  </a:lnTo>
                  <a:lnTo>
                    <a:pt x="4661" y="33370"/>
                  </a:lnTo>
                  <a:lnTo>
                    <a:pt x="4920" y="33308"/>
                  </a:lnTo>
                  <a:lnTo>
                    <a:pt x="5183" y="33259"/>
                  </a:lnTo>
                  <a:lnTo>
                    <a:pt x="5447" y="33210"/>
                  </a:lnTo>
                  <a:lnTo>
                    <a:pt x="5710" y="33173"/>
                  </a:lnTo>
                  <a:lnTo>
                    <a:pt x="5973" y="33148"/>
                  </a:lnTo>
                  <a:lnTo>
                    <a:pt x="6241" y="33136"/>
                  </a:lnTo>
                  <a:lnTo>
                    <a:pt x="6504" y="33123"/>
                  </a:lnTo>
                  <a:lnTo>
                    <a:pt x="6771" y="33123"/>
                  </a:lnTo>
                  <a:lnTo>
                    <a:pt x="7039" y="33136"/>
                  </a:lnTo>
                  <a:lnTo>
                    <a:pt x="7302" y="33148"/>
                  </a:lnTo>
                  <a:lnTo>
                    <a:pt x="7833" y="33197"/>
                  </a:lnTo>
                  <a:lnTo>
                    <a:pt x="8360" y="33271"/>
                  </a:lnTo>
                  <a:lnTo>
                    <a:pt x="8877" y="33370"/>
                  </a:lnTo>
                  <a:lnTo>
                    <a:pt x="9391" y="33494"/>
                  </a:lnTo>
                  <a:lnTo>
                    <a:pt x="9892" y="33642"/>
                  </a:lnTo>
                  <a:lnTo>
                    <a:pt x="10384" y="33790"/>
                  </a:lnTo>
                  <a:lnTo>
                    <a:pt x="10362" y="32679"/>
                  </a:lnTo>
                  <a:lnTo>
                    <a:pt x="10336" y="31568"/>
                  </a:lnTo>
                  <a:lnTo>
                    <a:pt x="10306" y="30470"/>
                  </a:lnTo>
                  <a:lnTo>
                    <a:pt x="10271" y="29359"/>
                  </a:lnTo>
                  <a:lnTo>
                    <a:pt x="10233" y="28261"/>
                  </a:lnTo>
                  <a:lnTo>
                    <a:pt x="10189" y="27163"/>
                  </a:lnTo>
                  <a:lnTo>
                    <a:pt x="10146" y="26064"/>
                  </a:lnTo>
                  <a:lnTo>
                    <a:pt x="10094" y="24978"/>
                  </a:lnTo>
                  <a:lnTo>
                    <a:pt x="10043" y="23892"/>
                  </a:lnTo>
                  <a:lnTo>
                    <a:pt x="9982" y="22806"/>
                  </a:lnTo>
                  <a:lnTo>
                    <a:pt x="9922" y="21720"/>
                  </a:lnTo>
                  <a:lnTo>
                    <a:pt x="9857" y="20647"/>
                  </a:lnTo>
                  <a:lnTo>
                    <a:pt x="9784" y="19573"/>
                  </a:lnTo>
                  <a:lnTo>
                    <a:pt x="9710" y="18499"/>
                  </a:lnTo>
                  <a:lnTo>
                    <a:pt x="9633" y="17438"/>
                  </a:lnTo>
                  <a:lnTo>
                    <a:pt x="9551" y="16377"/>
                  </a:lnTo>
                  <a:lnTo>
                    <a:pt x="9469" y="15315"/>
                  </a:lnTo>
                  <a:lnTo>
                    <a:pt x="9378" y="14266"/>
                  </a:lnTo>
                  <a:lnTo>
                    <a:pt x="9283" y="13217"/>
                  </a:lnTo>
                  <a:lnTo>
                    <a:pt x="9188" y="12168"/>
                  </a:lnTo>
                  <a:lnTo>
                    <a:pt x="9085" y="11132"/>
                  </a:lnTo>
                  <a:lnTo>
                    <a:pt x="8981" y="10095"/>
                  </a:lnTo>
                  <a:lnTo>
                    <a:pt x="8873" y="9058"/>
                  </a:lnTo>
                  <a:lnTo>
                    <a:pt x="8761" y="8034"/>
                  </a:lnTo>
                  <a:lnTo>
                    <a:pt x="8644" y="7010"/>
                  </a:lnTo>
                  <a:lnTo>
                    <a:pt x="8524" y="5998"/>
                  </a:lnTo>
                  <a:lnTo>
                    <a:pt x="8398" y="4986"/>
                  </a:lnTo>
                  <a:lnTo>
                    <a:pt x="8269" y="3974"/>
                  </a:lnTo>
                  <a:lnTo>
                    <a:pt x="8139" y="2974"/>
                  </a:lnTo>
                  <a:lnTo>
                    <a:pt x="8001" y="1975"/>
                  </a:lnTo>
                  <a:lnTo>
                    <a:pt x="7863" y="987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5225775" y="-7107550"/>
              <a:ext cx="208450" cy="556900"/>
            </a:xfrm>
            <a:custGeom>
              <a:avLst/>
              <a:gdLst/>
              <a:ahLst/>
              <a:cxnLst/>
              <a:rect l="l" t="t" r="r" b="b"/>
              <a:pathLst>
                <a:path w="8338" h="22276" extrusionOk="0">
                  <a:moveTo>
                    <a:pt x="8333" y="0"/>
                  </a:moveTo>
                  <a:lnTo>
                    <a:pt x="7846" y="136"/>
                  </a:lnTo>
                  <a:lnTo>
                    <a:pt x="7358" y="260"/>
                  </a:lnTo>
                  <a:lnTo>
                    <a:pt x="6870" y="371"/>
                  </a:lnTo>
                  <a:lnTo>
                    <a:pt x="6383" y="469"/>
                  </a:lnTo>
                  <a:lnTo>
                    <a:pt x="5407" y="642"/>
                  </a:lnTo>
                  <a:lnTo>
                    <a:pt x="4920" y="741"/>
                  </a:lnTo>
                  <a:lnTo>
                    <a:pt x="4432" y="840"/>
                  </a:lnTo>
                  <a:lnTo>
                    <a:pt x="4178" y="889"/>
                  </a:lnTo>
                  <a:lnTo>
                    <a:pt x="3923" y="963"/>
                  </a:lnTo>
                  <a:lnTo>
                    <a:pt x="3405" y="1111"/>
                  </a:lnTo>
                  <a:lnTo>
                    <a:pt x="2883" y="1272"/>
                  </a:lnTo>
                  <a:lnTo>
                    <a:pt x="2361" y="1420"/>
                  </a:lnTo>
                  <a:lnTo>
                    <a:pt x="2097" y="1494"/>
                  </a:lnTo>
                  <a:lnTo>
                    <a:pt x="1838" y="1555"/>
                  </a:lnTo>
                  <a:lnTo>
                    <a:pt x="1575" y="1605"/>
                  </a:lnTo>
                  <a:lnTo>
                    <a:pt x="1316" y="1629"/>
                  </a:lnTo>
                  <a:lnTo>
                    <a:pt x="1053" y="1654"/>
                  </a:lnTo>
                  <a:lnTo>
                    <a:pt x="794" y="1654"/>
                  </a:lnTo>
                  <a:lnTo>
                    <a:pt x="535" y="1629"/>
                  </a:lnTo>
                  <a:lnTo>
                    <a:pt x="281" y="1592"/>
                  </a:lnTo>
                  <a:lnTo>
                    <a:pt x="302" y="2740"/>
                  </a:lnTo>
                  <a:lnTo>
                    <a:pt x="319" y="3888"/>
                  </a:lnTo>
                  <a:lnTo>
                    <a:pt x="332" y="5036"/>
                  </a:lnTo>
                  <a:lnTo>
                    <a:pt x="341" y="6183"/>
                  </a:lnTo>
                  <a:lnTo>
                    <a:pt x="341" y="7331"/>
                  </a:lnTo>
                  <a:lnTo>
                    <a:pt x="337" y="8479"/>
                  </a:lnTo>
                  <a:lnTo>
                    <a:pt x="328" y="9626"/>
                  </a:lnTo>
                  <a:lnTo>
                    <a:pt x="311" y="10774"/>
                  </a:lnTo>
                  <a:lnTo>
                    <a:pt x="293" y="11934"/>
                  </a:lnTo>
                  <a:lnTo>
                    <a:pt x="268" y="13082"/>
                  </a:lnTo>
                  <a:lnTo>
                    <a:pt x="237" y="14230"/>
                  </a:lnTo>
                  <a:lnTo>
                    <a:pt x="199" y="15377"/>
                  </a:lnTo>
                  <a:lnTo>
                    <a:pt x="155" y="16525"/>
                  </a:lnTo>
                  <a:lnTo>
                    <a:pt x="112" y="17673"/>
                  </a:lnTo>
                  <a:lnTo>
                    <a:pt x="56" y="18820"/>
                  </a:lnTo>
                  <a:lnTo>
                    <a:pt x="0" y="19968"/>
                  </a:lnTo>
                  <a:lnTo>
                    <a:pt x="479" y="20005"/>
                  </a:lnTo>
                  <a:lnTo>
                    <a:pt x="958" y="20055"/>
                  </a:lnTo>
                  <a:lnTo>
                    <a:pt x="1441" y="20116"/>
                  </a:lnTo>
                  <a:lnTo>
                    <a:pt x="1925" y="20190"/>
                  </a:lnTo>
                  <a:lnTo>
                    <a:pt x="2408" y="20264"/>
                  </a:lnTo>
                  <a:lnTo>
                    <a:pt x="2891" y="20363"/>
                  </a:lnTo>
                  <a:lnTo>
                    <a:pt x="3371" y="20474"/>
                  </a:lnTo>
                  <a:lnTo>
                    <a:pt x="3854" y="20598"/>
                  </a:lnTo>
                  <a:lnTo>
                    <a:pt x="4337" y="20733"/>
                  </a:lnTo>
                  <a:lnTo>
                    <a:pt x="4821" y="20894"/>
                  </a:lnTo>
                  <a:lnTo>
                    <a:pt x="5300" y="21079"/>
                  </a:lnTo>
                  <a:lnTo>
                    <a:pt x="5779" y="21264"/>
                  </a:lnTo>
                  <a:lnTo>
                    <a:pt x="6258" y="21486"/>
                  </a:lnTo>
                  <a:lnTo>
                    <a:pt x="6732" y="21733"/>
                  </a:lnTo>
                  <a:lnTo>
                    <a:pt x="7207" y="21992"/>
                  </a:lnTo>
                  <a:lnTo>
                    <a:pt x="7677" y="22276"/>
                  </a:lnTo>
                  <a:lnTo>
                    <a:pt x="7768" y="20881"/>
                  </a:lnTo>
                  <a:lnTo>
                    <a:pt x="7850" y="19474"/>
                  </a:lnTo>
                  <a:lnTo>
                    <a:pt x="7923" y="18080"/>
                  </a:lnTo>
                  <a:lnTo>
                    <a:pt x="7993" y="16685"/>
                  </a:lnTo>
                  <a:lnTo>
                    <a:pt x="8057" y="15279"/>
                  </a:lnTo>
                  <a:lnTo>
                    <a:pt x="8113" y="13884"/>
                  </a:lnTo>
                  <a:lnTo>
                    <a:pt x="8161" y="12489"/>
                  </a:lnTo>
                  <a:lnTo>
                    <a:pt x="8204" y="11095"/>
                  </a:lnTo>
                  <a:lnTo>
                    <a:pt x="8243" y="9700"/>
                  </a:lnTo>
                  <a:lnTo>
                    <a:pt x="8273" y="8306"/>
                  </a:lnTo>
                  <a:lnTo>
                    <a:pt x="8299" y="6911"/>
                  </a:lnTo>
                  <a:lnTo>
                    <a:pt x="8316" y="5529"/>
                  </a:lnTo>
                  <a:lnTo>
                    <a:pt x="8329" y="4135"/>
                  </a:lnTo>
                  <a:lnTo>
                    <a:pt x="8338" y="2752"/>
                  </a:lnTo>
                  <a:lnTo>
                    <a:pt x="8338" y="138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5180125" y="-6502850"/>
              <a:ext cx="232750" cy="523900"/>
            </a:xfrm>
            <a:custGeom>
              <a:avLst/>
              <a:gdLst/>
              <a:ahLst/>
              <a:cxnLst/>
              <a:rect l="l" t="t" r="r" b="b"/>
              <a:pathLst>
                <a:path w="9310" h="20956" extrusionOk="0">
                  <a:moveTo>
                    <a:pt x="1563" y="1"/>
                  </a:moveTo>
                  <a:lnTo>
                    <a:pt x="1494" y="926"/>
                  </a:lnTo>
                  <a:lnTo>
                    <a:pt x="1420" y="1852"/>
                  </a:lnTo>
                  <a:lnTo>
                    <a:pt x="1343" y="2765"/>
                  </a:lnTo>
                  <a:lnTo>
                    <a:pt x="1261" y="3691"/>
                  </a:lnTo>
                  <a:lnTo>
                    <a:pt x="1179" y="4604"/>
                  </a:lnTo>
                  <a:lnTo>
                    <a:pt x="1088" y="5517"/>
                  </a:lnTo>
                  <a:lnTo>
                    <a:pt x="997" y="6430"/>
                  </a:lnTo>
                  <a:lnTo>
                    <a:pt x="902" y="7344"/>
                  </a:lnTo>
                  <a:lnTo>
                    <a:pt x="803" y="8245"/>
                  </a:lnTo>
                  <a:lnTo>
                    <a:pt x="700" y="9158"/>
                  </a:lnTo>
                  <a:lnTo>
                    <a:pt x="592" y="10046"/>
                  </a:lnTo>
                  <a:lnTo>
                    <a:pt x="484" y="10947"/>
                  </a:lnTo>
                  <a:lnTo>
                    <a:pt x="367" y="11848"/>
                  </a:lnTo>
                  <a:lnTo>
                    <a:pt x="251" y="12737"/>
                  </a:lnTo>
                  <a:lnTo>
                    <a:pt x="126" y="13625"/>
                  </a:lnTo>
                  <a:lnTo>
                    <a:pt x="1" y="14501"/>
                  </a:lnTo>
                  <a:lnTo>
                    <a:pt x="208" y="14526"/>
                  </a:lnTo>
                  <a:lnTo>
                    <a:pt x="415" y="14563"/>
                  </a:lnTo>
                  <a:lnTo>
                    <a:pt x="618" y="14612"/>
                  </a:lnTo>
                  <a:lnTo>
                    <a:pt x="825" y="14662"/>
                  </a:lnTo>
                  <a:lnTo>
                    <a:pt x="1028" y="14711"/>
                  </a:lnTo>
                  <a:lnTo>
                    <a:pt x="1235" y="14785"/>
                  </a:lnTo>
                  <a:lnTo>
                    <a:pt x="1438" y="14859"/>
                  </a:lnTo>
                  <a:lnTo>
                    <a:pt x="1640" y="14933"/>
                  </a:lnTo>
                  <a:lnTo>
                    <a:pt x="1843" y="15020"/>
                  </a:lnTo>
                  <a:lnTo>
                    <a:pt x="2046" y="15118"/>
                  </a:lnTo>
                  <a:lnTo>
                    <a:pt x="2245" y="15230"/>
                  </a:lnTo>
                  <a:lnTo>
                    <a:pt x="2443" y="15341"/>
                  </a:lnTo>
                  <a:lnTo>
                    <a:pt x="2642" y="15464"/>
                  </a:lnTo>
                  <a:lnTo>
                    <a:pt x="2840" y="15587"/>
                  </a:lnTo>
                  <a:lnTo>
                    <a:pt x="3039" y="15723"/>
                  </a:lnTo>
                  <a:lnTo>
                    <a:pt x="3233" y="15859"/>
                  </a:lnTo>
                  <a:lnTo>
                    <a:pt x="3427" y="16019"/>
                  </a:lnTo>
                  <a:lnTo>
                    <a:pt x="3617" y="16167"/>
                  </a:lnTo>
                  <a:lnTo>
                    <a:pt x="3807" y="16340"/>
                  </a:lnTo>
                  <a:lnTo>
                    <a:pt x="3997" y="16513"/>
                  </a:lnTo>
                  <a:lnTo>
                    <a:pt x="4187" y="16698"/>
                  </a:lnTo>
                  <a:lnTo>
                    <a:pt x="4372" y="16883"/>
                  </a:lnTo>
                  <a:lnTo>
                    <a:pt x="4553" y="17081"/>
                  </a:lnTo>
                  <a:lnTo>
                    <a:pt x="4739" y="17278"/>
                  </a:lnTo>
                  <a:lnTo>
                    <a:pt x="4916" y="17488"/>
                  </a:lnTo>
                  <a:lnTo>
                    <a:pt x="5097" y="17710"/>
                  </a:lnTo>
                  <a:lnTo>
                    <a:pt x="5270" y="17932"/>
                  </a:lnTo>
                  <a:lnTo>
                    <a:pt x="5447" y="18167"/>
                  </a:lnTo>
                  <a:lnTo>
                    <a:pt x="5619" y="18401"/>
                  </a:lnTo>
                  <a:lnTo>
                    <a:pt x="5788" y="18648"/>
                  </a:lnTo>
                  <a:lnTo>
                    <a:pt x="5956" y="18907"/>
                  </a:lnTo>
                  <a:lnTo>
                    <a:pt x="6120" y="19166"/>
                  </a:lnTo>
                  <a:lnTo>
                    <a:pt x="6375" y="19598"/>
                  </a:lnTo>
                  <a:lnTo>
                    <a:pt x="6625" y="20030"/>
                  </a:lnTo>
                  <a:lnTo>
                    <a:pt x="6867" y="20487"/>
                  </a:lnTo>
                  <a:lnTo>
                    <a:pt x="7108" y="20956"/>
                  </a:lnTo>
                  <a:lnTo>
                    <a:pt x="7285" y="19709"/>
                  </a:lnTo>
                  <a:lnTo>
                    <a:pt x="7458" y="18463"/>
                  </a:lnTo>
                  <a:lnTo>
                    <a:pt x="7622" y="17204"/>
                  </a:lnTo>
                  <a:lnTo>
                    <a:pt x="7786" y="15945"/>
                  </a:lnTo>
                  <a:lnTo>
                    <a:pt x="7941" y="14674"/>
                  </a:lnTo>
                  <a:lnTo>
                    <a:pt x="8092" y="13415"/>
                  </a:lnTo>
                  <a:lnTo>
                    <a:pt x="8235" y="12144"/>
                  </a:lnTo>
                  <a:lnTo>
                    <a:pt x="8377" y="10873"/>
                  </a:lnTo>
                  <a:lnTo>
                    <a:pt x="8511" y="9602"/>
                  </a:lnTo>
                  <a:lnTo>
                    <a:pt x="8640" y="8331"/>
                  </a:lnTo>
                  <a:lnTo>
                    <a:pt x="8766" y="7047"/>
                  </a:lnTo>
                  <a:lnTo>
                    <a:pt x="8882" y="5764"/>
                  </a:lnTo>
                  <a:lnTo>
                    <a:pt x="8999" y="4493"/>
                  </a:lnTo>
                  <a:lnTo>
                    <a:pt x="9106" y="3209"/>
                  </a:lnTo>
                  <a:lnTo>
                    <a:pt x="9210" y="1926"/>
                  </a:lnTo>
                  <a:lnTo>
                    <a:pt x="9309" y="642"/>
                  </a:lnTo>
                  <a:lnTo>
                    <a:pt x="8826" y="667"/>
                  </a:lnTo>
                  <a:lnTo>
                    <a:pt x="8343" y="679"/>
                  </a:lnTo>
                  <a:lnTo>
                    <a:pt x="7855" y="679"/>
                  </a:lnTo>
                  <a:lnTo>
                    <a:pt x="7372" y="667"/>
                  </a:lnTo>
                  <a:lnTo>
                    <a:pt x="6888" y="642"/>
                  </a:lnTo>
                  <a:lnTo>
                    <a:pt x="6401" y="605"/>
                  </a:lnTo>
                  <a:lnTo>
                    <a:pt x="5917" y="568"/>
                  </a:lnTo>
                  <a:lnTo>
                    <a:pt x="5430" y="519"/>
                  </a:lnTo>
                  <a:lnTo>
                    <a:pt x="4459" y="396"/>
                  </a:lnTo>
                  <a:lnTo>
                    <a:pt x="3492" y="260"/>
                  </a:lnTo>
                  <a:lnTo>
                    <a:pt x="2525" y="124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2987900" y="-6345500"/>
              <a:ext cx="1681725" cy="1693525"/>
            </a:xfrm>
            <a:custGeom>
              <a:avLst/>
              <a:gdLst/>
              <a:ahLst/>
              <a:cxnLst/>
              <a:rect l="l" t="t" r="r" b="b"/>
              <a:pathLst>
                <a:path w="67269" h="67741" extrusionOk="0">
                  <a:moveTo>
                    <a:pt x="38388" y="14143"/>
                  </a:moveTo>
                  <a:lnTo>
                    <a:pt x="38444" y="14156"/>
                  </a:lnTo>
                  <a:lnTo>
                    <a:pt x="38496" y="14180"/>
                  </a:lnTo>
                  <a:lnTo>
                    <a:pt x="38548" y="14217"/>
                  </a:lnTo>
                  <a:lnTo>
                    <a:pt x="38591" y="14267"/>
                  </a:lnTo>
                  <a:lnTo>
                    <a:pt x="38630" y="14329"/>
                  </a:lnTo>
                  <a:lnTo>
                    <a:pt x="38669" y="14403"/>
                  </a:lnTo>
                  <a:lnTo>
                    <a:pt x="38703" y="14489"/>
                  </a:lnTo>
                  <a:lnTo>
                    <a:pt x="38733" y="14575"/>
                  </a:lnTo>
                  <a:lnTo>
                    <a:pt x="38759" y="14674"/>
                  </a:lnTo>
                  <a:lnTo>
                    <a:pt x="38785" y="14785"/>
                  </a:lnTo>
                  <a:lnTo>
                    <a:pt x="38802" y="14896"/>
                  </a:lnTo>
                  <a:lnTo>
                    <a:pt x="38820" y="15020"/>
                  </a:lnTo>
                  <a:lnTo>
                    <a:pt x="38833" y="15143"/>
                  </a:lnTo>
                  <a:lnTo>
                    <a:pt x="38841" y="15266"/>
                  </a:lnTo>
                  <a:lnTo>
                    <a:pt x="38846" y="15390"/>
                  </a:lnTo>
                  <a:lnTo>
                    <a:pt x="38850" y="15526"/>
                  </a:lnTo>
                  <a:lnTo>
                    <a:pt x="38846" y="15649"/>
                  </a:lnTo>
                  <a:lnTo>
                    <a:pt x="38841" y="15785"/>
                  </a:lnTo>
                  <a:lnTo>
                    <a:pt x="38833" y="15908"/>
                  </a:lnTo>
                  <a:lnTo>
                    <a:pt x="38820" y="16032"/>
                  </a:lnTo>
                  <a:lnTo>
                    <a:pt x="38802" y="16143"/>
                  </a:lnTo>
                  <a:lnTo>
                    <a:pt x="38785" y="16266"/>
                  </a:lnTo>
                  <a:lnTo>
                    <a:pt x="38759" y="16365"/>
                  </a:lnTo>
                  <a:lnTo>
                    <a:pt x="38733" y="16464"/>
                  </a:lnTo>
                  <a:lnTo>
                    <a:pt x="38703" y="16562"/>
                  </a:lnTo>
                  <a:lnTo>
                    <a:pt x="38669" y="16649"/>
                  </a:lnTo>
                  <a:lnTo>
                    <a:pt x="38630" y="16723"/>
                  </a:lnTo>
                  <a:lnTo>
                    <a:pt x="38591" y="16784"/>
                  </a:lnTo>
                  <a:lnTo>
                    <a:pt x="38548" y="16834"/>
                  </a:lnTo>
                  <a:lnTo>
                    <a:pt x="38496" y="16871"/>
                  </a:lnTo>
                  <a:lnTo>
                    <a:pt x="38444" y="16895"/>
                  </a:lnTo>
                  <a:lnTo>
                    <a:pt x="38332" y="16895"/>
                  </a:lnTo>
                  <a:lnTo>
                    <a:pt x="38280" y="16871"/>
                  </a:lnTo>
                  <a:lnTo>
                    <a:pt x="38233" y="16834"/>
                  </a:lnTo>
                  <a:lnTo>
                    <a:pt x="38190" y="16784"/>
                  </a:lnTo>
                  <a:lnTo>
                    <a:pt x="38146" y="16723"/>
                  </a:lnTo>
                  <a:lnTo>
                    <a:pt x="38108" y="16649"/>
                  </a:lnTo>
                  <a:lnTo>
                    <a:pt x="38073" y="16562"/>
                  </a:lnTo>
                  <a:lnTo>
                    <a:pt x="38043" y="16464"/>
                  </a:lnTo>
                  <a:lnTo>
                    <a:pt x="38017" y="16365"/>
                  </a:lnTo>
                  <a:lnTo>
                    <a:pt x="37995" y="16266"/>
                  </a:lnTo>
                  <a:lnTo>
                    <a:pt x="37974" y="16143"/>
                  </a:lnTo>
                  <a:lnTo>
                    <a:pt x="37957" y="16032"/>
                  </a:lnTo>
                  <a:lnTo>
                    <a:pt x="37944" y="15908"/>
                  </a:lnTo>
                  <a:lnTo>
                    <a:pt x="37935" y="15785"/>
                  </a:lnTo>
                  <a:lnTo>
                    <a:pt x="37931" y="15649"/>
                  </a:lnTo>
                  <a:lnTo>
                    <a:pt x="37931" y="15526"/>
                  </a:lnTo>
                  <a:lnTo>
                    <a:pt x="37931" y="15390"/>
                  </a:lnTo>
                  <a:lnTo>
                    <a:pt x="37935" y="15266"/>
                  </a:lnTo>
                  <a:lnTo>
                    <a:pt x="37944" y="15143"/>
                  </a:lnTo>
                  <a:lnTo>
                    <a:pt x="37957" y="15020"/>
                  </a:lnTo>
                  <a:lnTo>
                    <a:pt x="37974" y="14896"/>
                  </a:lnTo>
                  <a:lnTo>
                    <a:pt x="37995" y="14785"/>
                  </a:lnTo>
                  <a:lnTo>
                    <a:pt x="38017" y="14674"/>
                  </a:lnTo>
                  <a:lnTo>
                    <a:pt x="38043" y="14575"/>
                  </a:lnTo>
                  <a:lnTo>
                    <a:pt x="38073" y="14489"/>
                  </a:lnTo>
                  <a:lnTo>
                    <a:pt x="38108" y="14403"/>
                  </a:lnTo>
                  <a:lnTo>
                    <a:pt x="38146" y="14329"/>
                  </a:lnTo>
                  <a:lnTo>
                    <a:pt x="38190" y="14267"/>
                  </a:lnTo>
                  <a:lnTo>
                    <a:pt x="38233" y="14217"/>
                  </a:lnTo>
                  <a:lnTo>
                    <a:pt x="38280" y="14180"/>
                  </a:lnTo>
                  <a:lnTo>
                    <a:pt x="38332" y="14156"/>
                  </a:lnTo>
                  <a:lnTo>
                    <a:pt x="38388" y="14143"/>
                  </a:lnTo>
                  <a:close/>
                  <a:moveTo>
                    <a:pt x="61740" y="9441"/>
                  </a:moveTo>
                  <a:lnTo>
                    <a:pt x="61774" y="9454"/>
                  </a:lnTo>
                  <a:lnTo>
                    <a:pt x="61805" y="9466"/>
                  </a:lnTo>
                  <a:lnTo>
                    <a:pt x="61839" y="9479"/>
                  </a:lnTo>
                  <a:lnTo>
                    <a:pt x="61869" y="9516"/>
                  </a:lnTo>
                  <a:lnTo>
                    <a:pt x="61904" y="9553"/>
                  </a:lnTo>
                  <a:lnTo>
                    <a:pt x="61934" y="9590"/>
                  </a:lnTo>
                  <a:lnTo>
                    <a:pt x="61990" y="9701"/>
                  </a:lnTo>
                  <a:lnTo>
                    <a:pt x="62042" y="9824"/>
                  </a:lnTo>
                  <a:lnTo>
                    <a:pt x="62089" y="9984"/>
                  </a:lnTo>
                  <a:lnTo>
                    <a:pt x="62128" y="10145"/>
                  </a:lnTo>
                  <a:lnTo>
                    <a:pt x="62145" y="10231"/>
                  </a:lnTo>
                  <a:lnTo>
                    <a:pt x="62158" y="10318"/>
                  </a:lnTo>
                  <a:lnTo>
                    <a:pt x="62167" y="10404"/>
                  </a:lnTo>
                  <a:lnTo>
                    <a:pt x="62176" y="10503"/>
                  </a:lnTo>
                  <a:lnTo>
                    <a:pt x="62180" y="10602"/>
                  </a:lnTo>
                  <a:lnTo>
                    <a:pt x="62184" y="10688"/>
                  </a:lnTo>
                  <a:lnTo>
                    <a:pt x="62180" y="10787"/>
                  </a:lnTo>
                  <a:lnTo>
                    <a:pt x="62176" y="10873"/>
                  </a:lnTo>
                  <a:lnTo>
                    <a:pt x="62167" y="10972"/>
                  </a:lnTo>
                  <a:lnTo>
                    <a:pt x="62158" y="11058"/>
                  </a:lnTo>
                  <a:lnTo>
                    <a:pt x="62141" y="11157"/>
                  </a:lnTo>
                  <a:lnTo>
                    <a:pt x="62120" y="11243"/>
                  </a:lnTo>
                  <a:lnTo>
                    <a:pt x="61960" y="11799"/>
                  </a:lnTo>
                  <a:lnTo>
                    <a:pt x="61796" y="12354"/>
                  </a:lnTo>
                  <a:lnTo>
                    <a:pt x="61632" y="12897"/>
                  </a:lnTo>
                  <a:lnTo>
                    <a:pt x="61464" y="13440"/>
                  </a:lnTo>
                  <a:lnTo>
                    <a:pt x="61123" y="14514"/>
                  </a:lnTo>
                  <a:lnTo>
                    <a:pt x="60782" y="15587"/>
                  </a:lnTo>
                  <a:lnTo>
                    <a:pt x="60993" y="16044"/>
                  </a:lnTo>
                  <a:lnTo>
                    <a:pt x="61209" y="16488"/>
                  </a:lnTo>
                  <a:lnTo>
                    <a:pt x="61433" y="16920"/>
                  </a:lnTo>
                  <a:lnTo>
                    <a:pt x="61658" y="17315"/>
                  </a:lnTo>
                  <a:lnTo>
                    <a:pt x="61891" y="17698"/>
                  </a:lnTo>
                  <a:lnTo>
                    <a:pt x="62124" y="18043"/>
                  </a:lnTo>
                  <a:lnTo>
                    <a:pt x="62366" y="18376"/>
                  </a:lnTo>
                  <a:lnTo>
                    <a:pt x="62607" y="18685"/>
                  </a:lnTo>
                  <a:lnTo>
                    <a:pt x="62646" y="18747"/>
                  </a:lnTo>
                  <a:lnTo>
                    <a:pt x="62681" y="18808"/>
                  </a:lnTo>
                  <a:lnTo>
                    <a:pt x="62715" y="18882"/>
                  </a:lnTo>
                  <a:lnTo>
                    <a:pt x="62741" y="18969"/>
                  </a:lnTo>
                  <a:lnTo>
                    <a:pt x="62763" y="19055"/>
                  </a:lnTo>
                  <a:lnTo>
                    <a:pt x="62780" y="19154"/>
                  </a:lnTo>
                  <a:lnTo>
                    <a:pt x="62797" y="19253"/>
                  </a:lnTo>
                  <a:lnTo>
                    <a:pt x="62810" y="19351"/>
                  </a:lnTo>
                  <a:lnTo>
                    <a:pt x="62814" y="19450"/>
                  </a:lnTo>
                  <a:lnTo>
                    <a:pt x="62819" y="19561"/>
                  </a:lnTo>
                  <a:lnTo>
                    <a:pt x="62823" y="19672"/>
                  </a:lnTo>
                  <a:lnTo>
                    <a:pt x="62819" y="19783"/>
                  </a:lnTo>
                  <a:lnTo>
                    <a:pt x="62814" y="19894"/>
                  </a:lnTo>
                  <a:lnTo>
                    <a:pt x="62806" y="20005"/>
                  </a:lnTo>
                  <a:lnTo>
                    <a:pt x="62793" y="20104"/>
                  </a:lnTo>
                  <a:lnTo>
                    <a:pt x="62780" y="20215"/>
                  </a:lnTo>
                  <a:lnTo>
                    <a:pt x="62763" y="20314"/>
                  </a:lnTo>
                  <a:lnTo>
                    <a:pt x="62745" y="20413"/>
                  </a:lnTo>
                  <a:lnTo>
                    <a:pt x="62724" y="20511"/>
                  </a:lnTo>
                  <a:lnTo>
                    <a:pt x="62698" y="20598"/>
                  </a:lnTo>
                  <a:lnTo>
                    <a:pt x="62672" y="20684"/>
                  </a:lnTo>
                  <a:lnTo>
                    <a:pt x="62646" y="20758"/>
                  </a:lnTo>
                  <a:lnTo>
                    <a:pt x="62616" y="20832"/>
                  </a:lnTo>
                  <a:lnTo>
                    <a:pt x="62581" y="20882"/>
                  </a:lnTo>
                  <a:lnTo>
                    <a:pt x="62547" y="20943"/>
                  </a:lnTo>
                  <a:lnTo>
                    <a:pt x="62512" y="20980"/>
                  </a:lnTo>
                  <a:lnTo>
                    <a:pt x="62478" y="21005"/>
                  </a:lnTo>
                  <a:lnTo>
                    <a:pt x="62439" y="21030"/>
                  </a:lnTo>
                  <a:lnTo>
                    <a:pt x="62400" y="21030"/>
                  </a:lnTo>
                  <a:lnTo>
                    <a:pt x="62357" y="21017"/>
                  </a:lnTo>
                  <a:lnTo>
                    <a:pt x="62318" y="21005"/>
                  </a:lnTo>
                  <a:lnTo>
                    <a:pt x="62275" y="20968"/>
                  </a:lnTo>
                  <a:lnTo>
                    <a:pt x="62016" y="20709"/>
                  </a:lnTo>
                  <a:lnTo>
                    <a:pt x="61748" y="20413"/>
                  </a:lnTo>
                  <a:lnTo>
                    <a:pt x="61468" y="20079"/>
                  </a:lnTo>
                  <a:lnTo>
                    <a:pt x="61187" y="19709"/>
                  </a:lnTo>
                  <a:lnTo>
                    <a:pt x="61045" y="19512"/>
                  </a:lnTo>
                  <a:lnTo>
                    <a:pt x="60903" y="19314"/>
                  </a:lnTo>
                  <a:lnTo>
                    <a:pt x="60760" y="19092"/>
                  </a:lnTo>
                  <a:lnTo>
                    <a:pt x="60618" y="18870"/>
                  </a:lnTo>
                  <a:lnTo>
                    <a:pt x="60475" y="18636"/>
                  </a:lnTo>
                  <a:lnTo>
                    <a:pt x="60333" y="18401"/>
                  </a:lnTo>
                  <a:lnTo>
                    <a:pt x="60195" y="18154"/>
                  </a:lnTo>
                  <a:lnTo>
                    <a:pt x="60057" y="17895"/>
                  </a:lnTo>
                  <a:lnTo>
                    <a:pt x="59871" y="18475"/>
                  </a:lnTo>
                  <a:lnTo>
                    <a:pt x="59772" y="18759"/>
                  </a:lnTo>
                  <a:lnTo>
                    <a:pt x="59677" y="19030"/>
                  </a:lnTo>
                  <a:lnTo>
                    <a:pt x="59578" y="19290"/>
                  </a:lnTo>
                  <a:lnTo>
                    <a:pt x="59474" y="19549"/>
                  </a:lnTo>
                  <a:lnTo>
                    <a:pt x="59371" y="19808"/>
                  </a:lnTo>
                  <a:lnTo>
                    <a:pt x="59263" y="20042"/>
                  </a:lnTo>
                  <a:lnTo>
                    <a:pt x="59219" y="20129"/>
                  </a:lnTo>
                  <a:lnTo>
                    <a:pt x="59176" y="20203"/>
                  </a:lnTo>
                  <a:lnTo>
                    <a:pt x="59129" y="20252"/>
                  </a:lnTo>
                  <a:lnTo>
                    <a:pt x="59081" y="20289"/>
                  </a:lnTo>
                  <a:lnTo>
                    <a:pt x="59034" y="20302"/>
                  </a:lnTo>
                  <a:lnTo>
                    <a:pt x="58986" y="20314"/>
                  </a:lnTo>
                  <a:lnTo>
                    <a:pt x="58943" y="20314"/>
                  </a:lnTo>
                  <a:lnTo>
                    <a:pt x="58896" y="20289"/>
                  </a:lnTo>
                  <a:lnTo>
                    <a:pt x="58848" y="20265"/>
                  </a:lnTo>
                  <a:lnTo>
                    <a:pt x="58801" y="20215"/>
                  </a:lnTo>
                  <a:lnTo>
                    <a:pt x="58758" y="20166"/>
                  </a:lnTo>
                  <a:lnTo>
                    <a:pt x="58715" y="20104"/>
                  </a:lnTo>
                  <a:lnTo>
                    <a:pt x="58671" y="20030"/>
                  </a:lnTo>
                  <a:lnTo>
                    <a:pt x="58633" y="19944"/>
                  </a:lnTo>
                  <a:lnTo>
                    <a:pt x="58594" y="19857"/>
                  </a:lnTo>
                  <a:lnTo>
                    <a:pt x="58555" y="19759"/>
                  </a:lnTo>
                  <a:lnTo>
                    <a:pt x="58520" y="19647"/>
                  </a:lnTo>
                  <a:lnTo>
                    <a:pt x="58490" y="19536"/>
                  </a:lnTo>
                  <a:lnTo>
                    <a:pt x="58464" y="19425"/>
                  </a:lnTo>
                  <a:lnTo>
                    <a:pt x="58438" y="19302"/>
                  </a:lnTo>
                  <a:lnTo>
                    <a:pt x="58412" y="19179"/>
                  </a:lnTo>
                  <a:lnTo>
                    <a:pt x="58395" y="19055"/>
                  </a:lnTo>
                  <a:lnTo>
                    <a:pt x="58382" y="18919"/>
                  </a:lnTo>
                  <a:lnTo>
                    <a:pt x="58369" y="18796"/>
                  </a:lnTo>
                  <a:lnTo>
                    <a:pt x="58365" y="18660"/>
                  </a:lnTo>
                  <a:lnTo>
                    <a:pt x="58361" y="18524"/>
                  </a:lnTo>
                  <a:lnTo>
                    <a:pt x="58365" y="18389"/>
                  </a:lnTo>
                  <a:lnTo>
                    <a:pt x="58369" y="18253"/>
                  </a:lnTo>
                  <a:lnTo>
                    <a:pt x="58382" y="18117"/>
                  </a:lnTo>
                  <a:lnTo>
                    <a:pt x="58404" y="17994"/>
                  </a:lnTo>
                  <a:lnTo>
                    <a:pt x="58425" y="17858"/>
                  </a:lnTo>
                  <a:lnTo>
                    <a:pt x="58456" y="17735"/>
                  </a:lnTo>
                  <a:lnTo>
                    <a:pt x="58529" y="17463"/>
                  </a:lnTo>
                  <a:lnTo>
                    <a:pt x="58607" y="17204"/>
                  </a:lnTo>
                  <a:lnTo>
                    <a:pt x="58689" y="16945"/>
                  </a:lnTo>
                  <a:lnTo>
                    <a:pt x="58775" y="16686"/>
                  </a:lnTo>
                  <a:lnTo>
                    <a:pt x="58948" y="16192"/>
                  </a:lnTo>
                  <a:lnTo>
                    <a:pt x="59125" y="15698"/>
                  </a:lnTo>
                  <a:lnTo>
                    <a:pt x="59021" y="15378"/>
                  </a:lnTo>
                  <a:lnTo>
                    <a:pt x="58926" y="15057"/>
                  </a:lnTo>
                  <a:lnTo>
                    <a:pt x="58835" y="14711"/>
                  </a:lnTo>
                  <a:lnTo>
                    <a:pt x="58753" y="14366"/>
                  </a:lnTo>
                  <a:lnTo>
                    <a:pt x="58676" y="14008"/>
                  </a:lnTo>
                  <a:lnTo>
                    <a:pt x="58602" y="13637"/>
                  </a:lnTo>
                  <a:lnTo>
                    <a:pt x="58538" y="13255"/>
                  </a:lnTo>
                  <a:lnTo>
                    <a:pt x="58482" y="12872"/>
                  </a:lnTo>
                  <a:lnTo>
                    <a:pt x="58473" y="12774"/>
                  </a:lnTo>
                  <a:lnTo>
                    <a:pt x="58464" y="12662"/>
                  </a:lnTo>
                  <a:lnTo>
                    <a:pt x="58460" y="12564"/>
                  </a:lnTo>
                  <a:lnTo>
                    <a:pt x="58460" y="12465"/>
                  </a:lnTo>
                  <a:lnTo>
                    <a:pt x="58464" y="12354"/>
                  </a:lnTo>
                  <a:lnTo>
                    <a:pt x="58469" y="12255"/>
                  </a:lnTo>
                  <a:lnTo>
                    <a:pt x="58477" y="12169"/>
                  </a:lnTo>
                  <a:lnTo>
                    <a:pt x="58490" y="12070"/>
                  </a:lnTo>
                  <a:lnTo>
                    <a:pt x="58503" y="11984"/>
                  </a:lnTo>
                  <a:lnTo>
                    <a:pt x="58520" y="11885"/>
                  </a:lnTo>
                  <a:lnTo>
                    <a:pt x="58559" y="11725"/>
                  </a:lnTo>
                  <a:lnTo>
                    <a:pt x="58607" y="11576"/>
                  </a:lnTo>
                  <a:lnTo>
                    <a:pt x="58663" y="11441"/>
                  </a:lnTo>
                  <a:lnTo>
                    <a:pt x="58719" y="11330"/>
                  </a:lnTo>
                  <a:lnTo>
                    <a:pt x="58784" y="11231"/>
                  </a:lnTo>
                  <a:lnTo>
                    <a:pt x="58853" y="11169"/>
                  </a:lnTo>
                  <a:lnTo>
                    <a:pt x="58922" y="11132"/>
                  </a:lnTo>
                  <a:lnTo>
                    <a:pt x="58991" y="11132"/>
                  </a:lnTo>
                  <a:lnTo>
                    <a:pt x="59025" y="11145"/>
                  </a:lnTo>
                  <a:lnTo>
                    <a:pt x="59060" y="11157"/>
                  </a:lnTo>
                  <a:lnTo>
                    <a:pt x="59094" y="11182"/>
                  </a:lnTo>
                  <a:lnTo>
                    <a:pt x="59129" y="11219"/>
                  </a:lnTo>
                  <a:lnTo>
                    <a:pt x="59163" y="11268"/>
                  </a:lnTo>
                  <a:lnTo>
                    <a:pt x="59194" y="11317"/>
                  </a:lnTo>
                  <a:lnTo>
                    <a:pt x="59306" y="11539"/>
                  </a:lnTo>
                  <a:lnTo>
                    <a:pt x="59418" y="11774"/>
                  </a:lnTo>
                  <a:lnTo>
                    <a:pt x="59522" y="12033"/>
                  </a:lnTo>
                  <a:lnTo>
                    <a:pt x="59625" y="12305"/>
                  </a:lnTo>
                  <a:lnTo>
                    <a:pt x="59724" y="12588"/>
                  </a:lnTo>
                  <a:lnTo>
                    <a:pt x="59824" y="12872"/>
                  </a:lnTo>
                  <a:lnTo>
                    <a:pt x="60018" y="13465"/>
                  </a:lnTo>
                  <a:lnTo>
                    <a:pt x="60389" y="12477"/>
                  </a:lnTo>
                  <a:lnTo>
                    <a:pt x="60769" y="11502"/>
                  </a:lnTo>
                  <a:lnTo>
                    <a:pt x="60959" y="11021"/>
                  </a:lnTo>
                  <a:lnTo>
                    <a:pt x="61149" y="10540"/>
                  </a:lnTo>
                  <a:lnTo>
                    <a:pt x="61347" y="10083"/>
                  </a:lnTo>
                  <a:lnTo>
                    <a:pt x="61550" y="9651"/>
                  </a:lnTo>
                  <a:lnTo>
                    <a:pt x="61580" y="9590"/>
                  </a:lnTo>
                  <a:lnTo>
                    <a:pt x="61610" y="9540"/>
                  </a:lnTo>
                  <a:lnTo>
                    <a:pt x="61641" y="9503"/>
                  </a:lnTo>
                  <a:lnTo>
                    <a:pt x="61675" y="9466"/>
                  </a:lnTo>
                  <a:lnTo>
                    <a:pt x="61710" y="9454"/>
                  </a:lnTo>
                  <a:lnTo>
                    <a:pt x="61740" y="9441"/>
                  </a:lnTo>
                  <a:close/>
                  <a:moveTo>
                    <a:pt x="45410" y="13317"/>
                  </a:moveTo>
                  <a:lnTo>
                    <a:pt x="45448" y="13329"/>
                  </a:lnTo>
                  <a:lnTo>
                    <a:pt x="45487" y="13354"/>
                  </a:lnTo>
                  <a:lnTo>
                    <a:pt x="45526" y="13378"/>
                  </a:lnTo>
                  <a:lnTo>
                    <a:pt x="45565" y="13428"/>
                  </a:lnTo>
                  <a:lnTo>
                    <a:pt x="45599" y="13477"/>
                  </a:lnTo>
                  <a:lnTo>
                    <a:pt x="45634" y="13539"/>
                  </a:lnTo>
                  <a:lnTo>
                    <a:pt x="45668" y="13613"/>
                  </a:lnTo>
                  <a:lnTo>
                    <a:pt x="45699" y="13699"/>
                  </a:lnTo>
                  <a:lnTo>
                    <a:pt x="45729" y="13786"/>
                  </a:lnTo>
                  <a:lnTo>
                    <a:pt x="45755" y="13872"/>
                  </a:lnTo>
                  <a:lnTo>
                    <a:pt x="45781" y="13971"/>
                  </a:lnTo>
                  <a:lnTo>
                    <a:pt x="45802" y="14082"/>
                  </a:lnTo>
                  <a:lnTo>
                    <a:pt x="45820" y="14180"/>
                  </a:lnTo>
                  <a:lnTo>
                    <a:pt x="45837" y="14292"/>
                  </a:lnTo>
                  <a:lnTo>
                    <a:pt x="45850" y="14415"/>
                  </a:lnTo>
                  <a:lnTo>
                    <a:pt x="45858" y="14526"/>
                  </a:lnTo>
                  <a:lnTo>
                    <a:pt x="45867" y="14649"/>
                  </a:lnTo>
                  <a:lnTo>
                    <a:pt x="45867" y="14760"/>
                  </a:lnTo>
                  <a:lnTo>
                    <a:pt x="45867" y="14884"/>
                  </a:lnTo>
                  <a:lnTo>
                    <a:pt x="45863" y="15007"/>
                  </a:lnTo>
                  <a:lnTo>
                    <a:pt x="45854" y="15118"/>
                  </a:lnTo>
                  <a:lnTo>
                    <a:pt x="45837" y="15242"/>
                  </a:lnTo>
                  <a:lnTo>
                    <a:pt x="45820" y="15353"/>
                  </a:lnTo>
                  <a:lnTo>
                    <a:pt x="45794" y="15464"/>
                  </a:lnTo>
                  <a:lnTo>
                    <a:pt x="45768" y="15563"/>
                  </a:lnTo>
                  <a:lnTo>
                    <a:pt x="45733" y="15661"/>
                  </a:lnTo>
                  <a:lnTo>
                    <a:pt x="45064" y="17475"/>
                  </a:lnTo>
                  <a:lnTo>
                    <a:pt x="44382" y="19327"/>
                  </a:lnTo>
                  <a:lnTo>
                    <a:pt x="44542" y="19857"/>
                  </a:lnTo>
                  <a:lnTo>
                    <a:pt x="44693" y="20400"/>
                  </a:lnTo>
                  <a:lnTo>
                    <a:pt x="44840" y="20943"/>
                  </a:lnTo>
                  <a:lnTo>
                    <a:pt x="44978" y="21486"/>
                  </a:lnTo>
                  <a:lnTo>
                    <a:pt x="45107" y="22042"/>
                  </a:lnTo>
                  <a:lnTo>
                    <a:pt x="45228" y="22597"/>
                  </a:lnTo>
                  <a:lnTo>
                    <a:pt x="45341" y="23152"/>
                  </a:lnTo>
                  <a:lnTo>
                    <a:pt x="45440" y="23708"/>
                  </a:lnTo>
                  <a:lnTo>
                    <a:pt x="45457" y="23819"/>
                  </a:lnTo>
                  <a:lnTo>
                    <a:pt x="45470" y="23917"/>
                  </a:lnTo>
                  <a:lnTo>
                    <a:pt x="45479" y="24016"/>
                  </a:lnTo>
                  <a:lnTo>
                    <a:pt x="45483" y="24115"/>
                  </a:lnTo>
                  <a:lnTo>
                    <a:pt x="45483" y="24226"/>
                  </a:lnTo>
                  <a:lnTo>
                    <a:pt x="45483" y="24325"/>
                  </a:lnTo>
                  <a:lnTo>
                    <a:pt x="45479" y="24423"/>
                  </a:lnTo>
                  <a:lnTo>
                    <a:pt x="45470" y="24522"/>
                  </a:lnTo>
                  <a:lnTo>
                    <a:pt x="45461" y="24609"/>
                  </a:lnTo>
                  <a:lnTo>
                    <a:pt x="45448" y="24707"/>
                  </a:lnTo>
                  <a:lnTo>
                    <a:pt x="45435" y="24794"/>
                  </a:lnTo>
                  <a:lnTo>
                    <a:pt x="45418" y="24880"/>
                  </a:lnTo>
                  <a:lnTo>
                    <a:pt x="45375" y="25028"/>
                  </a:lnTo>
                  <a:lnTo>
                    <a:pt x="45328" y="25164"/>
                  </a:lnTo>
                  <a:lnTo>
                    <a:pt x="45302" y="25226"/>
                  </a:lnTo>
                  <a:lnTo>
                    <a:pt x="45271" y="25275"/>
                  </a:lnTo>
                  <a:lnTo>
                    <a:pt x="45246" y="25324"/>
                  </a:lnTo>
                  <a:lnTo>
                    <a:pt x="45215" y="25361"/>
                  </a:lnTo>
                  <a:lnTo>
                    <a:pt x="45181" y="25386"/>
                  </a:lnTo>
                  <a:lnTo>
                    <a:pt x="45151" y="25411"/>
                  </a:lnTo>
                  <a:lnTo>
                    <a:pt x="45120" y="25423"/>
                  </a:lnTo>
                  <a:lnTo>
                    <a:pt x="45051" y="25423"/>
                  </a:lnTo>
                  <a:lnTo>
                    <a:pt x="45021" y="25398"/>
                  </a:lnTo>
                  <a:lnTo>
                    <a:pt x="44987" y="25374"/>
                  </a:lnTo>
                  <a:lnTo>
                    <a:pt x="44952" y="25337"/>
                  </a:lnTo>
                  <a:lnTo>
                    <a:pt x="44922" y="25287"/>
                  </a:lnTo>
                  <a:lnTo>
                    <a:pt x="44887" y="25226"/>
                  </a:lnTo>
                  <a:lnTo>
                    <a:pt x="44857" y="25152"/>
                  </a:lnTo>
                  <a:lnTo>
                    <a:pt x="44827" y="25065"/>
                  </a:lnTo>
                  <a:lnTo>
                    <a:pt x="44525" y="24115"/>
                  </a:lnTo>
                  <a:lnTo>
                    <a:pt x="44369" y="23646"/>
                  </a:lnTo>
                  <a:lnTo>
                    <a:pt x="44214" y="23177"/>
                  </a:lnTo>
                  <a:lnTo>
                    <a:pt x="44054" y="22720"/>
                  </a:lnTo>
                  <a:lnTo>
                    <a:pt x="43895" y="22264"/>
                  </a:lnTo>
                  <a:lnTo>
                    <a:pt x="43731" y="21832"/>
                  </a:lnTo>
                  <a:lnTo>
                    <a:pt x="43558" y="21400"/>
                  </a:lnTo>
                  <a:lnTo>
                    <a:pt x="43040" y="22720"/>
                  </a:lnTo>
                  <a:lnTo>
                    <a:pt x="42911" y="23041"/>
                  </a:lnTo>
                  <a:lnTo>
                    <a:pt x="42781" y="23362"/>
                  </a:lnTo>
                  <a:lnTo>
                    <a:pt x="42648" y="23658"/>
                  </a:lnTo>
                  <a:lnTo>
                    <a:pt x="42514" y="23954"/>
                  </a:lnTo>
                  <a:lnTo>
                    <a:pt x="42458" y="24053"/>
                  </a:lnTo>
                  <a:lnTo>
                    <a:pt x="42402" y="24140"/>
                  </a:lnTo>
                  <a:lnTo>
                    <a:pt x="42345" y="24214"/>
                  </a:lnTo>
                  <a:lnTo>
                    <a:pt x="42289" y="24251"/>
                  </a:lnTo>
                  <a:lnTo>
                    <a:pt x="42233" y="24275"/>
                  </a:lnTo>
                  <a:lnTo>
                    <a:pt x="42177" y="24275"/>
                  </a:lnTo>
                  <a:lnTo>
                    <a:pt x="42121" y="24263"/>
                  </a:lnTo>
                  <a:lnTo>
                    <a:pt x="42069" y="24238"/>
                  </a:lnTo>
                  <a:lnTo>
                    <a:pt x="42017" y="24189"/>
                  </a:lnTo>
                  <a:lnTo>
                    <a:pt x="41966" y="24127"/>
                  </a:lnTo>
                  <a:lnTo>
                    <a:pt x="41914" y="24053"/>
                  </a:lnTo>
                  <a:lnTo>
                    <a:pt x="41866" y="23967"/>
                  </a:lnTo>
                  <a:lnTo>
                    <a:pt x="41819" y="23868"/>
                  </a:lnTo>
                  <a:lnTo>
                    <a:pt x="41780" y="23769"/>
                  </a:lnTo>
                  <a:lnTo>
                    <a:pt x="41737" y="23646"/>
                  </a:lnTo>
                  <a:lnTo>
                    <a:pt x="41702" y="23523"/>
                  </a:lnTo>
                  <a:lnTo>
                    <a:pt x="41668" y="23387"/>
                  </a:lnTo>
                  <a:lnTo>
                    <a:pt x="41638" y="23239"/>
                  </a:lnTo>
                  <a:lnTo>
                    <a:pt x="41612" y="23091"/>
                  </a:lnTo>
                  <a:lnTo>
                    <a:pt x="41586" y="22943"/>
                  </a:lnTo>
                  <a:lnTo>
                    <a:pt x="41569" y="22782"/>
                  </a:lnTo>
                  <a:lnTo>
                    <a:pt x="41556" y="22622"/>
                  </a:lnTo>
                  <a:lnTo>
                    <a:pt x="41547" y="22461"/>
                  </a:lnTo>
                  <a:lnTo>
                    <a:pt x="41543" y="22301"/>
                  </a:lnTo>
                  <a:lnTo>
                    <a:pt x="41547" y="22140"/>
                  </a:lnTo>
                  <a:lnTo>
                    <a:pt x="41556" y="21968"/>
                  </a:lnTo>
                  <a:lnTo>
                    <a:pt x="41569" y="21820"/>
                  </a:lnTo>
                  <a:lnTo>
                    <a:pt x="41586" y="21659"/>
                  </a:lnTo>
                  <a:lnTo>
                    <a:pt x="41612" y="21511"/>
                  </a:lnTo>
                  <a:lnTo>
                    <a:pt x="41646" y="21363"/>
                  </a:lnTo>
                  <a:lnTo>
                    <a:pt x="41685" y="21215"/>
                  </a:lnTo>
                  <a:lnTo>
                    <a:pt x="41733" y="21079"/>
                  </a:lnTo>
                  <a:lnTo>
                    <a:pt x="41823" y="20845"/>
                  </a:lnTo>
                  <a:lnTo>
                    <a:pt x="41918" y="20622"/>
                  </a:lnTo>
                  <a:lnTo>
                    <a:pt x="42112" y="20166"/>
                  </a:lnTo>
                  <a:lnTo>
                    <a:pt x="42315" y="19734"/>
                  </a:lnTo>
                  <a:lnTo>
                    <a:pt x="42514" y="19290"/>
                  </a:lnTo>
                  <a:lnTo>
                    <a:pt x="42358" y="18993"/>
                  </a:lnTo>
                  <a:lnTo>
                    <a:pt x="42199" y="18710"/>
                  </a:lnTo>
                  <a:lnTo>
                    <a:pt x="42043" y="18426"/>
                  </a:lnTo>
                  <a:lnTo>
                    <a:pt x="41888" y="18130"/>
                  </a:lnTo>
                  <a:lnTo>
                    <a:pt x="41832" y="18006"/>
                  </a:lnTo>
                  <a:lnTo>
                    <a:pt x="41780" y="17870"/>
                  </a:lnTo>
                  <a:lnTo>
                    <a:pt x="41737" y="17722"/>
                  </a:lnTo>
                  <a:lnTo>
                    <a:pt x="41698" y="17574"/>
                  </a:lnTo>
                  <a:lnTo>
                    <a:pt x="41668" y="17426"/>
                  </a:lnTo>
                  <a:lnTo>
                    <a:pt x="41646" y="17266"/>
                  </a:lnTo>
                  <a:lnTo>
                    <a:pt x="41625" y="17105"/>
                  </a:lnTo>
                  <a:lnTo>
                    <a:pt x="41612" y="16957"/>
                  </a:lnTo>
                  <a:lnTo>
                    <a:pt x="41603" y="16797"/>
                  </a:lnTo>
                  <a:lnTo>
                    <a:pt x="41603" y="16636"/>
                  </a:lnTo>
                  <a:lnTo>
                    <a:pt x="41603" y="16476"/>
                  </a:lnTo>
                  <a:lnTo>
                    <a:pt x="41612" y="16328"/>
                  </a:lnTo>
                  <a:lnTo>
                    <a:pt x="41625" y="16180"/>
                  </a:lnTo>
                  <a:lnTo>
                    <a:pt x="41642" y="16032"/>
                  </a:lnTo>
                  <a:lnTo>
                    <a:pt x="41664" y="15883"/>
                  </a:lnTo>
                  <a:lnTo>
                    <a:pt x="41689" y="15748"/>
                  </a:lnTo>
                  <a:lnTo>
                    <a:pt x="41720" y="15612"/>
                  </a:lnTo>
                  <a:lnTo>
                    <a:pt x="41750" y="15489"/>
                  </a:lnTo>
                  <a:lnTo>
                    <a:pt x="41789" y="15378"/>
                  </a:lnTo>
                  <a:lnTo>
                    <a:pt x="41828" y="15279"/>
                  </a:lnTo>
                  <a:lnTo>
                    <a:pt x="41871" y="15180"/>
                  </a:lnTo>
                  <a:lnTo>
                    <a:pt x="41918" y="15094"/>
                  </a:lnTo>
                  <a:lnTo>
                    <a:pt x="41970" y="15020"/>
                  </a:lnTo>
                  <a:lnTo>
                    <a:pt x="42022" y="14970"/>
                  </a:lnTo>
                  <a:lnTo>
                    <a:pt x="42074" y="14921"/>
                  </a:lnTo>
                  <a:lnTo>
                    <a:pt x="42134" y="14896"/>
                  </a:lnTo>
                  <a:lnTo>
                    <a:pt x="42190" y="14872"/>
                  </a:lnTo>
                  <a:lnTo>
                    <a:pt x="42255" y="14884"/>
                  </a:lnTo>
                  <a:lnTo>
                    <a:pt x="42315" y="14896"/>
                  </a:lnTo>
                  <a:lnTo>
                    <a:pt x="42380" y="14933"/>
                  </a:lnTo>
                  <a:lnTo>
                    <a:pt x="42445" y="14995"/>
                  </a:lnTo>
                  <a:lnTo>
                    <a:pt x="42514" y="15069"/>
                  </a:lnTo>
                  <a:lnTo>
                    <a:pt x="42643" y="15254"/>
                  </a:lnTo>
                  <a:lnTo>
                    <a:pt x="42773" y="15464"/>
                  </a:lnTo>
                  <a:lnTo>
                    <a:pt x="42906" y="15686"/>
                  </a:lnTo>
                  <a:lnTo>
                    <a:pt x="43032" y="15921"/>
                  </a:lnTo>
                  <a:lnTo>
                    <a:pt x="43161" y="16167"/>
                  </a:lnTo>
                  <a:lnTo>
                    <a:pt x="43286" y="16426"/>
                  </a:lnTo>
                  <a:lnTo>
                    <a:pt x="43411" y="16698"/>
                  </a:lnTo>
                  <a:lnTo>
                    <a:pt x="43532" y="16982"/>
                  </a:lnTo>
                  <a:lnTo>
                    <a:pt x="44357" y="15266"/>
                  </a:lnTo>
                  <a:lnTo>
                    <a:pt x="44762" y="14415"/>
                  </a:lnTo>
                  <a:lnTo>
                    <a:pt x="45164" y="13551"/>
                  </a:lnTo>
                  <a:lnTo>
                    <a:pt x="45202" y="13477"/>
                  </a:lnTo>
                  <a:lnTo>
                    <a:pt x="45246" y="13415"/>
                  </a:lnTo>
                  <a:lnTo>
                    <a:pt x="45284" y="13366"/>
                  </a:lnTo>
                  <a:lnTo>
                    <a:pt x="45328" y="13341"/>
                  </a:lnTo>
                  <a:lnTo>
                    <a:pt x="45366" y="13317"/>
                  </a:lnTo>
                  <a:close/>
                  <a:moveTo>
                    <a:pt x="26348" y="12502"/>
                  </a:moveTo>
                  <a:lnTo>
                    <a:pt x="26386" y="12527"/>
                  </a:lnTo>
                  <a:lnTo>
                    <a:pt x="26425" y="12539"/>
                  </a:lnTo>
                  <a:lnTo>
                    <a:pt x="26464" y="12576"/>
                  </a:lnTo>
                  <a:lnTo>
                    <a:pt x="26503" y="12625"/>
                  </a:lnTo>
                  <a:lnTo>
                    <a:pt x="26537" y="12675"/>
                  </a:lnTo>
                  <a:lnTo>
                    <a:pt x="26568" y="12737"/>
                  </a:lnTo>
                  <a:lnTo>
                    <a:pt x="26602" y="12798"/>
                  </a:lnTo>
                  <a:lnTo>
                    <a:pt x="26632" y="12872"/>
                  </a:lnTo>
                  <a:lnTo>
                    <a:pt x="26658" y="12959"/>
                  </a:lnTo>
                  <a:lnTo>
                    <a:pt x="26680" y="13045"/>
                  </a:lnTo>
                  <a:lnTo>
                    <a:pt x="26701" y="13144"/>
                  </a:lnTo>
                  <a:lnTo>
                    <a:pt x="26723" y="13255"/>
                  </a:lnTo>
                  <a:lnTo>
                    <a:pt x="26736" y="13354"/>
                  </a:lnTo>
                  <a:lnTo>
                    <a:pt x="26749" y="13477"/>
                  </a:lnTo>
                  <a:lnTo>
                    <a:pt x="26758" y="13588"/>
                  </a:lnTo>
                  <a:lnTo>
                    <a:pt x="26762" y="13711"/>
                  </a:lnTo>
                  <a:lnTo>
                    <a:pt x="26762" y="13847"/>
                  </a:lnTo>
                  <a:lnTo>
                    <a:pt x="26758" y="13971"/>
                  </a:lnTo>
                  <a:lnTo>
                    <a:pt x="26745" y="14106"/>
                  </a:lnTo>
                  <a:lnTo>
                    <a:pt x="26732" y="14242"/>
                  </a:lnTo>
                  <a:lnTo>
                    <a:pt x="26710" y="14390"/>
                  </a:lnTo>
                  <a:lnTo>
                    <a:pt x="26628" y="14896"/>
                  </a:lnTo>
                  <a:lnTo>
                    <a:pt x="26537" y="15390"/>
                  </a:lnTo>
                  <a:lnTo>
                    <a:pt x="26447" y="15896"/>
                  </a:lnTo>
                  <a:lnTo>
                    <a:pt x="26352" y="16389"/>
                  </a:lnTo>
                  <a:lnTo>
                    <a:pt x="26158" y="17364"/>
                  </a:lnTo>
                  <a:lnTo>
                    <a:pt x="25959" y="18327"/>
                  </a:lnTo>
                  <a:lnTo>
                    <a:pt x="26175" y="18932"/>
                  </a:lnTo>
                  <a:lnTo>
                    <a:pt x="26391" y="19549"/>
                  </a:lnTo>
                  <a:lnTo>
                    <a:pt x="26598" y="20166"/>
                  </a:lnTo>
                  <a:lnTo>
                    <a:pt x="26805" y="20795"/>
                  </a:lnTo>
                  <a:lnTo>
                    <a:pt x="27211" y="22066"/>
                  </a:lnTo>
                  <a:lnTo>
                    <a:pt x="27616" y="23350"/>
                  </a:lnTo>
                  <a:lnTo>
                    <a:pt x="27647" y="23449"/>
                  </a:lnTo>
                  <a:lnTo>
                    <a:pt x="27672" y="23547"/>
                  </a:lnTo>
                  <a:lnTo>
                    <a:pt x="27694" y="23646"/>
                  </a:lnTo>
                  <a:lnTo>
                    <a:pt x="27707" y="23757"/>
                  </a:lnTo>
                  <a:lnTo>
                    <a:pt x="27720" y="23868"/>
                  </a:lnTo>
                  <a:lnTo>
                    <a:pt x="27729" y="23967"/>
                  </a:lnTo>
                  <a:lnTo>
                    <a:pt x="27737" y="24078"/>
                  </a:lnTo>
                  <a:lnTo>
                    <a:pt x="27737" y="24189"/>
                  </a:lnTo>
                  <a:lnTo>
                    <a:pt x="27737" y="24300"/>
                  </a:lnTo>
                  <a:lnTo>
                    <a:pt x="27729" y="24411"/>
                  </a:lnTo>
                  <a:lnTo>
                    <a:pt x="27724" y="24510"/>
                  </a:lnTo>
                  <a:lnTo>
                    <a:pt x="27711" y="24621"/>
                  </a:lnTo>
                  <a:lnTo>
                    <a:pt x="27698" y="24720"/>
                  </a:lnTo>
                  <a:lnTo>
                    <a:pt x="27681" y="24818"/>
                  </a:lnTo>
                  <a:lnTo>
                    <a:pt x="27664" y="24917"/>
                  </a:lnTo>
                  <a:lnTo>
                    <a:pt x="27642" y="25003"/>
                  </a:lnTo>
                  <a:lnTo>
                    <a:pt x="27616" y="25090"/>
                  </a:lnTo>
                  <a:lnTo>
                    <a:pt x="27590" y="25164"/>
                  </a:lnTo>
                  <a:lnTo>
                    <a:pt x="27565" y="25238"/>
                  </a:lnTo>
                  <a:lnTo>
                    <a:pt x="27534" y="25300"/>
                  </a:lnTo>
                  <a:lnTo>
                    <a:pt x="27504" y="25361"/>
                  </a:lnTo>
                  <a:lnTo>
                    <a:pt x="27470" y="25411"/>
                  </a:lnTo>
                  <a:lnTo>
                    <a:pt x="27435" y="25448"/>
                  </a:lnTo>
                  <a:lnTo>
                    <a:pt x="27401" y="25472"/>
                  </a:lnTo>
                  <a:lnTo>
                    <a:pt x="27362" y="25497"/>
                  </a:lnTo>
                  <a:lnTo>
                    <a:pt x="27327" y="25509"/>
                  </a:lnTo>
                  <a:lnTo>
                    <a:pt x="27288" y="25509"/>
                  </a:lnTo>
                  <a:lnTo>
                    <a:pt x="27249" y="25497"/>
                  </a:lnTo>
                  <a:lnTo>
                    <a:pt x="27211" y="25460"/>
                  </a:lnTo>
                  <a:lnTo>
                    <a:pt x="27167" y="25423"/>
                  </a:lnTo>
                  <a:lnTo>
                    <a:pt x="27129" y="25374"/>
                  </a:lnTo>
                  <a:lnTo>
                    <a:pt x="27090" y="25300"/>
                  </a:lnTo>
                  <a:lnTo>
                    <a:pt x="26615" y="24411"/>
                  </a:lnTo>
                  <a:lnTo>
                    <a:pt x="26140" y="23523"/>
                  </a:lnTo>
                  <a:lnTo>
                    <a:pt x="25907" y="23066"/>
                  </a:lnTo>
                  <a:lnTo>
                    <a:pt x="25670" y="22597"/>
                  </a:lnTo>
                  <a:lnTo>
                    <a:pt x="25437" y="22128"/>
                  </a:lnTo>
                  <a:lnTo>
                    <a:pt x="25208" y="21634"/>
                  </a:lnTo>
                  <a:lnTo>
                    <a:pt x="25100" y="22091"/>
                  </a:lnTo>
                  <a:lnTo>
                    <a:pt x="24992" y="22535"/>
                  </a:lnTo>
                  <a:lnTo>
                    <a:pt x="24880" y="22967"/>
                  </a:lnTo>
                  <a:lnTo>
                    <a:pt x="24764" y="23387"/>
                  </a:lnTo>
                  <a:lnTo>
                    <a:pt x="24643" y="23806"/>
                  </a:lnTo>
                  <a:lnTo>
                    <a:pt x="24513" y="24189"/>
                  </a:lnTo>
                  <a:lnTo>
                    <a:pt x="24384" y="24559"/>
                  </a:lnTo>
                  <a:lnTo>
                    <a:pt x="24315" y="24744"/>
                  </a:lnTo>
                  <a:lnTo>
                    <a:pt x="24246" y="24905"/>
                  </a:lnTo>
                  <a:lnTo>
                    <a:pt x="24198" y="25003"/>
                  </a:lnTo>
                  <a:lnTo>
                    <a:pt x="24147" y="25090"/>
                  </a:lnTo>
                  <a:lnTo>
                    <a:pt x="24090" y="25164"/>
                  </a:lnTo>
                  <a:lnTo>
                    <a:pt x="24039" y="25226"/>
                  </a:lnTo>
                  <a:lnTo>
                    <a:pt x="23983" y="25263"/>
                  </a:lnTo>
                  <a:lnTo>
                    <a:pt x="23926" y="25287"/>
                  </a:lnTo>
                  <a:lnTo>
                    <a:pt x="23870" y="25312"/>
                  </a:lnTo>
                  <a:lnTo>
                    <a:pt x="23814" y="25312"/>
                  </a:lnTo>
                  <a:lnTo>
                    <a:pt x="23758" y="25300"/>
                  </a:lnTo>
                  <a:lnTo>
                    <a:pt x="23702" y="25275"/>
                  </a:lnTo>
                  <a:lnTo>
                    <a:pt x="23646" y="25250"/>
                  </a:lnTo>
                  <a:lnTo>
                    <a:pt x="23594" y="25201"/>
                  </a:lnTo>
                  <a:lnTo>
                    <a:pt x="23538" y="25152"/>
                  </a:lnTo>
                  <a:lnTo>
                    <a:pt x="23491" y="25090"/>
                  </a:lnTo>
                  <a:lnTo>
                    <a:pt x="23443" y="25016"/>
                  </a:lnTo>
                  <a:lnTo>
                    <a:pt x="23396" y="24929"/>
                  </a:lnTo>
                  <a:lnTo>
                    <a:pt x="23352" y="24843"/>
                  </a:lnTo>
                  <a:lnTo>
                    <a:pt x="23314" y="24744"/>
                  </a:lnTo>
                  <a:lnTo>
                    <a:pt x="23275" y="24633"/>
                  </a:lnTo>
                  <a:lnTo>
                    <a:pt x="23245" y="24522"/>
                  </a:lnTo>
                  <a:lnTo>
                    <a:pt x="23214" y="24399"/>
                  </a:lnTo>
                  <a:lnTo>
                    <a:pt x="23189" y="24263"/>
                  </a:lnTo>
                  <a:lnTo>
                    <a:pt x="23171" y="24140"/>
                  </a:lnTo>
                  <a:lnTo>
                    <a:pt x="23158" y="23992"/>
                  </a:lnTo>
                  <a:lnTo>
                    <a:pt x="23145" y="23843"/>
                  </a:lnTo>
                  <a:lnTo>
                    <a:pt x="23141" y="23695"/>
                  </a:lnTo>
                  <a:lnTo>
                    <a:pt x="23145" y="23547"/>
                  </a:lnTo>
                  <a:lnTo>
                    <a:pt x="23154" y="23387"/>
                  </a:lnTo>
                  <a:lnTo>
                    <a:pt x="23167" y="23226"/>
                  </a:lnTo>
                  <a:lnTo>
                    <a:pt x="23189" y="23054"/>
                  </a:lnTo>
                  <a:lnTo>
                    <a:pt x="23219" y="22881"/>
                  </a:lnTo>
                  <a:lnTo>
                    <a:pt x="23258" y="22720"/>
                  </a:lnTo>
                  <a:lnTo>
                    <a:pt x="23357" y="22288"/>
                  </a:lnTo>
                  <a:lnTo>
                    <a:pt x="23469" y="21869"/>
                  </a:lnTo>
                  <a:lnTo>
                    <a:pt x="23581" y="21462"/>
                  </a:lnTo>
                  <a:lnTo>
                    <a:pt x="23698" y="21067"/>
                  </a:lnTo>
                  <a:lnTo>
                    <a:pt x="23819" y="20672"/>
                  </a:lnTo>
                  <a:lnTo>
                    <a:pt x="23939" y="20289"/>
                  </a:lnTo>
                  <a:lnTo>
                    <a:pt x="24190" y="19524"/>
                  </a:lnTo>
                  <a:lnTo>
                    <a:pt x="24039" y="19191"/>
                  </a:lnTo>
                  <a:lnTo>
                    <a:pt x="23892" y="18845"/>
                  </a:lnTo>
                  <a:lnTo>
                    <a:pt x="23750" y="18487"/>
                  </a:lnTo>
                  <a:lnTo>
                    <a:pt x="23616" y="18117"/>
                  </a:lnTo>
                  <a:lnTo>
                    <a:pt x="23551" y="17932"/>
                  </a:lnTo>
                  <a:lnTo>
                    <a:pt x="23491" y="17735"/>
                  </a:lnTo>
                  <a:lnTo>
                    <a:pt x="23430" y="17537"/>
                  </a:lnTo>
                  <a:lnTo>
                    <a:pt x="23374" y="17340"/>
                  </a:lnTo>
                  <a:lnTo>
                    <a:pt x="23322" y="17130"/>
                  </a:lnTo>
                  <a:lnTo>
                    <a:pt x="23275" y="16920"/>
                  </a:lnTo>
                  <a:lnTo>
                    <a:pt x="23227" y="16710"/>
                  </a:lnTo>
                  <a:lnTo>
                    <a:pt x="23189" y="16501"/>
                  </a:lnTo>
                  <a:lnTo>
                    <a:pt x="23167" y="16365"/>
                  </a:lnTo>
                  <a:lnTo>
                    <a:pt x="23150" y="16229"/>
                  </a:lnTo>
                  <a:lnTo>
                    <a:pt x="23137" y="16093"/>
                  </a:lnTo>
                  <a:lnTo>
                    <a:pt x="23128" y="15958"/>
                  </a:lnTo>
                  <a:lnTo>
                    <a:pt x="23119" y="15822"/>
                  </a:lnTo>
                  <a:lnTo>
                    <a:pt x="23119" y="15686"/>
                  </a:lnTo>
                  <a:lnTo>
                    <a:pt x="23119" y="15550"/>
                  </a:lnTo>
                  <a:lnTo>
                    <a:pt x="23119" y="15415"/>
                  </a:lnTo>
                  <a:lnTo>
                    <a:pt x="23128" y="15279"/>
                  </a:lnTo>
                  <a:lnTo>
                    <a:pt x="23137" y="15143"/>
                  </a:lnTo>
                  <a:lnTo>
                    <a:pt x="23150" y="15020"/>
                  </a:lnTo>
                  <a:lnTo>
                    <a:pt x="23167" y="14896"/>
                  </a:lnTo>
                  <a:lnTo>
                    <a:pt x="23184" y="14773"/>
                  </a:lnTo>
                  <a:lnTo>
                    <a:pt x="23201" y="14649"/>
                  </a:lnTo>
                  <a:lnTo>
                    <a:pt x="23227" y="14538"/>
                  </a:lnTo>
                  <a:lnTo>
                    <a:pt x="23249" y="14427"/>
                  </a:lnTo>
                  <a:lnTo>
                    <a:pt x="23279" y="14329"/>
                  </a:lnTo>
                  <a:lnTo>
                    <a:pt x="23309" y="14230"/>
                  </a:lnTo>
                  <a:lnTo>
                    <a:pt x="23340" y="14131"/>
                  </a:lnTo>
                  <a:lnTo>
                    <a:pt x="23374" y="14057"/>
                  </a:lnTo>
                  <a:lnTo>
                    <a:pt x="23409" y="13971"/>
                  </a:lnTo>
                  <a:lnTo>
                    <a:pt x="23447" y="13909"/>
                  </a:lnTo>
                  <a:lnTo>
                    <a:pt x="23486" y="13847"/>
                  </a:lnTo>
                  <a:lnTo>
                    <a:pt x="23529" y="13798"/>
                  </a:lnTo>
                  <a:lnTo>
                    <a:pt x="23573" y="13761"/>
                  </a:lnTo>
                  <a:lnTo>
                    <a:pt x="23616" y="13724"/>
                  </a:lnTo>
                  <a:lnTo>
                    <a:pt x="23663" y="13711"/>
                  </a:lnTo>
                  <a:lnTo>
                    <a:pt x="23711" y="13699"/>
                  </a:lnTo>
                  <a:lnTo>
                    <a:pt x="23758" y="13699"/>
                  </a:lnTo>
                  <a:lnTo>
                    <a:pt x="23810" y="13724"/>
                  </a:lnTo>
                  <a:lnTo>
                    <a:pt x="23857" y="13748"/>
                  </a:lnTo>
                  <a:lnTo>
                    <a:pt x="23909" y="13786"/>
                  </a:lnTo>
                  <a:lnTo>
                    <a:pt x="24000" y="13872"/>
                  </a:lnTo>
                  <a:lnTo>
                    <a:pt x="24086" y="13958"/>
                  </a:lnTo>
                  <a:lnTo>
                    <a:pt x="24168" y="14069"/>
                  </a:lnTo>
                  <a:lnTo>
                    <a:pt x="24250" y="14180"/>
                  </a:lnTo>
                  <a:lnTo>
                    <a:pt x="24332" y="14304"/>
                  </a:lnTo>
                  <a:lnTo>
                    <a:pt x="24414" y="14427"/>
                  </a:lnTo>
                  <a:lnTo>
                    <a:pt x="24492" y="14575"/>
                  </a:lnTo>
                  <a:lnTo>
                    <a:pt x="24569" y="14723"/>
                  </a:lnTo>
                  <a:lnTo>
                    <a:pt x="24721" y="15032"/>
                  </a:lnTo>
                  <a:lnTo>
                    <a:pt x="24867" y="15378"/>
                  </a:lnTo>
                  <a:lnTo>
                    <a:pt x="25010" y="15735"/>
                  </a:lnTo>
                  <a:lnTo>
                    <a:pt x="25152" y="16106"/>
                  </a:lnTo>
                  <a:lnTo>
                    <a:pt x="25545" y="14612"/>
                  </a:lnTo>
                  <a:lnTo>
                    <a:pt x="25743" y="13860"/>
                  </a:lnTo>
                  <a:lnTo>
                    <a:pt x="25933" y="13107"/>
                  </a:lnTo>
                  <a:lnTo>
                    <a:pt x="25963" y="12996"/>
                  </a:lnTo>
                  <a:lnTo>
                    <a:pt x="25998" y="12885"/>
                  </a:lnTo>
                  <a:lnTo>
                    <a:pt x="26032" y="12798"/>
                  </a:lnTo>
                  <a:lnTo>
                    <a:pt x="26071" y="12712"/>
                  </a:lnTo>
                  <a:lnTo>
                    <a:pt x="26110" y="12650"/>
                  </a:lnTo>
                  <a:lnTo>
                    <a:pt x="26149" y="12601"/>
                  </a:lnTo>
                  <a:lnTo>
                    <a:pt x="26188" y="12551"/>
                  </a:lnTo>
                  <a:lnTo>
                    <a:pt x="26227" y="12527"/>
                  </a:lnTo>
                  <a:lnTo>
                    <a:pt x="26270" y="12514"/>
                  </a:lnTo>
                  <a:lnTo>
                    <a:pt x="26309" y="12502"/>
                  </a:lnTo>
                  <a:close/>
                  <a:moveTo>
                    <a:pt x="5745" y="13539"/>
                  </a:moveTo>
                  <a:lnTo>
                    <a:pt x="5792" y="13551"/>
                  </a:lnTo>
                  <a:lnTo>
                    <a:pt x="5840" y="13576"/>
                  </a:lnTo>
                  <a:lnTo>
                    <a:pt x="5883" y="13613"/>
                  </a:lnTo>
                  <a:lnTo>
                    <a:pt x="5930" y="13662"/>
                  </a:lnTo>
                  <a:lnTo>
                    <a:pt x="5974" y="13711"/>
                  </a:lnTo>
                  <a:lnTo>
                    <a:pt x="6021" y="13786"/>
                  </a:lnTo>
                  <a:lnTo>
                    <a:pt x="6081" y="13909"/>
                  </a:lnTo>
                  <a:lnTo>
                    <a:pt x="6142" y="14045"/>
                  </a:lnTo>
                  <a:lnTo>
                    <a:pt x="6254" y="14316"/>
                  </a:lnTo>
                  <a:lnTo>
                    <a:pt x="6362" y="14612"/>
                  </a:lnTo>
                  <a:lnTo>
                    <a:pt x="6466" y="14921"/>
                  </a:lnTo>
                  <a:lnTo>
                    <a:pt x="6565" y="15254"/>
                  </a:lnTo>
                  <a:lnTo>
                    <a:pt x="6660" y="15600"/>
                  </a:lnTo>
                  <a:lnTo>
                    <a:pt x="6750" y="15945"/>
                  </a:lnTo>
                  <a:lnTo>
                    <a:pt x="6841" y="16303"/>
                  </a:lnTo>
                  <a:lnTo>
                    <a:pt x="7078" y="15995"/>
                  </a:lnTo>
                  <a:lnTo>
                    <a:pt x="7311" y="15686"/>
                  </a:lnTo>
                  <a:lnTo>
                    <a:pt x="7544" y="15365"/>
                  </a:lnTo>
                  <a:lnTo>
                    <a:pt x="7773" y="15069"/>
                  </a:lnTo>
                  <a:lnTo>
                    <a:pt x="7829" y="15007"/>
                  </a:lnTo>
                  <a:lnTo>
                    <a:pt x="7885" y="14958"/>
                  </a:lnTo>
                  <a:lnTo>
                    <a:pt x="7937" y="14933"/>
                  </a:lnTo>
                  <a:lnTo>
                    <a:pt x="7989" y="14921"/>
                  </a:lnTo>
                  <a:lnTo>
                    <a:pt x="8041" y="14921"/>
                  </a:lnTo>
                  <a:lnTo>
                    <a:pt x="8088" y="14933"/>
                  </a:lnTo>
                  <a:lnTo>
                    <a:pt x="8136" y="14958"/>
                  </a:lnTo>
                  <a:lnTo>
                    <a:pt x="8179" y="14995"/>
                  </a:lnTo>
                  <a:lnTo>
                    <a:pt x="8222" y="15044"/>
                  </a:lnTo>
                  <a:lnTo>
                    <a:pt x="8265" y="15094"/>
                  </a:lnTo>
                  <a:lnTo>
                    <a:pt x="8300" y="15168"/>
                  </a:lnTo>
                  <a:lnTo>
                    <a:pt x="8339" y="15242"/>
                  </a:lnTo>
                  <a:lnTo>
                    <a:pt x="8369" y="15328"/>
                  </a:lnTo>
                  <a:lnTo>
                    <a:pt x="8399" y="15415"/>
                  </a:lnTo>
                  <a:lnTo>
                    <a:pt x="8425" y="15513"/>
                  </a:lnTo>
                  <a:lnTo>
                    <a:pt x="8451" y="15612"/>
                  </a:lnTo>
                  <a:lnTo>
                    <a:pt x="8472" y="15723"/>
                  </a:lnTo>
                  <a:lnTo>
                    <a:pt x="8490" y="15846"/>
                  </a:lnTo>
                  <a:lnTo>
                    <a:pt x="8502" y="15958"/>
                  </a:lnTo>
                  <a:lnTo>
                    <a:pt x="8511" y="16081"/>
                  </a:lnTo>
                  <a:lnTo>
                    <a:pt x="8520" y="16204"/>
                  </a:lnTo>
                  <a:lnTo>
                    <a:pt x="8520" y="16340"/>
                  </a:lnTo>
                  <a:lnTo>
                    <a:pt x="8520" y="16464"/>
                  </a:lnTo>
                  <a:lnTo>
                    <a:pt x="8511" y="16599"/>
                  </a:lnTo>
                  <a:lnTo>
                    <a:pt x="8502" y="16723"/>
                  </a:lnTo>
                  <a:lnTo>
                    <a:pt x="8485" y="16858"/>
                  </a:lnTo>
                  <a:lnTo>
                    <a:pt x="8464" y="16982"/>
                  </a:lnTo>
                  <a:lnTo>
                    <a:pt x="8442" y="17105"/>
                  </a:lnTo>
                  <a:lnTo>
                    <a:pt x="8412" y="17229"/>
                  </a:lnTo>
                  <a:lnTo>
                    <a:pt x="8377" y="17352"/>
                  </a:lnTo>
                  <a:lnTo>
                    <a:pt x="8334" y="17463"/>
                  </a:lnTo>
                  <a:lnTo>
                    <a:pt x="8291" y="17574"/>
                  </a:lnTo>
                  <a:lnTo>
                    <a:pt x="7907" y="18352"/>
                  </a:lnTo>
                  <a:lnTo>
                    <a:pt x="7510" y="19129"/>
                  </a:lnTo>
                  <a:lnTo>
                    <a:pt x="7777" y="20240"/>
                  </a:lnTo>
                  <a:lnTo>
                    <a:pt x="8045" y="21363"/>
                  </a:lnTo>
                  <a:lnTo>
                    <a:pt x="8567" y="23597"/>
                  </a:lnTo>
                  <a:lnTo>
                    <a:pt x="8593" y="23720"/>
                  </a:lnTo>
                  <a:lnTo>
                    <a:pt x="8615" y="23843"/>
                  </a:lnTo>
                  <a:lnTo>
                    <a:pt x="8632" y="23967"/>
                  </a:lnTo>
                  <a:lnTo>
                    <a:pt x="8641" y="24090"/>
                  </a:lnTo>
                  <a:lnTo>
                    <a:pt x="8645" y="24214"/>
                  </a:lnTo>
                  <a:lnTo>
                    <a:pt x="8645" y="24325"/>
                  </a:lnTo>
                  <a:lnTo>
                    <a:pt x="8641" y="24448"/>
                  </a:lnTo>
                  <a:lnTo>
                    <a:pt x="8632" y="24559"/>
                  </a:lnTo>
                  <a:lnTo>
                    <a:pt x="8623" y="24683"/>
                  </a:lnTo>
                  <a:lnTo>
                    <a:pt x="8606" y="24794"/>
                  </a:lnTo>
                  <a:lnTo>
                    <a:pt x="8589" y="24892"/>
                  </a:lnTo>
                  <a:lnTo>
                    <a:pt x="8567" y="24991"/>
                  </a:lnTo>
                  <a:lnTo>
                    <a:pt x="8541" y="25090"/>
                  </a:lnTo>
                  <a:lnTo>
                    <a:pt x="8511" y="25176"/>
                  </a:lnTo>
                  <a:lnTo>
                    <a:pt x="8481" y="25263"/>
                  </a:lnTo>
                  <a:lnTo>
                    <a:pt x="8451" y="25337"/>
                  </a:lnTo>
                  <a:lnTo>
                    <a:pt x="8416" y="25411"/>
                  </a:lnTo>
                  <a:lnTo>
                    <a:pt x="8382" y="25472"/>
                  </a:lnTo>
                  <a:lnTo>
                    <a:pt x="8343" y="25522"/>
                  </a:lnTo>
                  <a:lnTo>
                    <a:pt x="8304" y="25571"/>
                  </a:lnTo>
                  <a:lnTo>
                    <a:pt x="8265" y="25608"/>
                  </a:lnTo>
                  <a:lnTo>
                    <a:pt x="8226" y="25633"/>
                  </a:lnTo>
                  <a:lnTo>
                    <a:pt x="8183" y="25658"/>
                  </a:lnTo>
                  <a:lnTo>
                    <a:pt x="8101" y="25658"/>
                  </a:lnTo>
                  <a:lnTo>
                    <a:pt x="8058" y="25633"/>
                  </a:lnTo>
                  <a:lnTo>
                    <a:pt x="8019" y="25608"/>
                  </a:lnTo>
                  <a:lnTo>
                    <a:pt x="7980" y="25571"/>
                  </a:lnTo>
                  <a:lnTo>
                    <a:pt x="7941" y="25509"/>
                  </a:lnTo>
                  <a:lnTo>
                    <a:pt x="7903" y="25448"/>
                  </a:lnTo>
                  <a:lnTo>
                    <a:pt x="7864" y="25361"/>
                  </a:lnTo>
                  <a:lnTo>
                    <a:pt x="7829" y="25263"/>
                  </a:lnTo>
                  <a:lnTo>
                    <a:pt x="7169" y="23251"/>
                  </a:lnTo>
                  <a:lnTo>
                    <a:pt x="6845" y="22251"/>
                  </a:lnTo>
                  <a:lnTo>
                    <a:pt x="6522" y="21239"/>
                  </a:lnTo>
                  <a:lnTo>
                    <a:pt x="6293" y="21573"/>
                  </a:lnTo>
                  <a:lnTo>
                    <a:pt x="6064" y="21918"/>
                  </a:lnTo>
                  <a:lnTo>
                    <a:pt x="5835" y="22276"/>
                  </a:lnTo>
                  <a:lnTo>
                    <a:pt x="5615" y="22634"/>
                  </a:lnTo>
                  <a:lnTo>
                    <a:pt x="5542" y="22733"/>
                  </a:lnTo>
                  <a:lnTo>
                    <a:pt x="5469" y="22807"/>
                  </a:lnTo>
                  <a:lnTo>
                    <a:pt x="5400" y="22856"/>
                  </a:lnTo>
                  <a:lnTo>
                    <a:pt x="5331" y="22881"/>
                  </a:lnTo>
                  <a:lnTo>
                    <a:pt x="5261" y="22893"/>
                  </a:lnTo>
                  <a:lnTo>
                    <a:pt x="5197" y="22881"/>
                  </a:lnTo>
                  <a:lnTo>
                    <a:pt x="5132" y="22844"/>
                  </a:lnTo>
                  <a:lnTo>
                    <a:pt x="5067" y="22794"/>
                  </a:lnTo>
                  <a:lnTo>
                    <a:pt x="5011" y="22720"/>
                  </a:lnTo>
                  <a:lnTo>
                    <a:pt x="4955" y="22634"/>
                  </a:lnTo>
                  <a:lnTo>
                    <a:pt x="4899" y="22535"/>
                  </a:lnTo>
                  <a:lnTo>
                    <a:pt x="4851" y="22424"/>
                  </a:lnTo>
                  <a:lnTo>
                    <a:pt x="4804" y="22301"/>
                  </a:lnTo>
                  <a:lnTo>
                    <a:pt x="4761" y="22165"/>
                  </a:lnTo>
                  <a:lnTo>
                    <a:pt x="4722" y="22017"/>
                  </a:lnTo>
                  <a:lnTo>
                    <a:pt x="4688" y="21869"/>
                  </a:lnTo>
                  <a:lnTo>
                    <a:pt x="4657" y="21708"/>
                  </a:lnTo>
                  <a:lnTo>
                    <a:pt x="4631" y="21536"/>
                  </a:lnTo>
                  <a:lnTo>
                    <a:pt x="4610" y="21363"/>
                  </a:lnTo>
                  <a:lnTo>
                    <a:pt x="4597" y="21190"/>
                  </a:lnTo>
                  <a:lnTo>
                    <a:pt x="4588" y="21005"/>
                  </a:lnTo>
                  <a:lnTo>
                    <a:pt x="4584" y="20832"/>
                  </a:lnTo>
                  <a:lnTo>
                    <a:pt x="4584" y="20647"/>
                  </a:lnTo>
                  <a:lnTo>
                    <a:pt x="4593" y="20462"/>
                  </a:lnTo>
                  <a:lnTo>
                    <a:pt x="4610" y="20289"/>
                  </a:lnTo>
                  <a:lnTo>
                    <a:pt x="4631" y="20116"/>
                  </a:lnTo>
                  <a:lnTo>
                    <a:pt x="4662" y="19944"/>
                  </a:lnTo>
                  <a:lnTo>
                    <a:pt x="4696" y="19783"/>
                  </a:lnTo>
                  <a:lnTo>
                    <a:pt x="4739" y="19623"/>
                  </a:lnTo>
                  <a:lnTo>
                    <a:pt x="4791" y="19475"/>
                  </a:lnTo>
                  <a:lnTo>
                    <a:pt x="4851" y="19339"/>
                  </a:lnTo>
                  <a:lnTo>
                    <a:pt x="4916" y="19203"/>
                  </a:lnTo>
                  <a:lnTo>
                    <a:pt x="5076" y="18944"/>
                  </a:lnTo>
                  <a:lnTo>
                    <a:pt x="5240" y="18697"/>
                  </a:lnTo>
                  <a:lnTo>
                    <a:pt x="5559" y="18216"/>
                  </a:lnTo>
                  <a:lnTo>
                    <a:pt x="5486" y="17944"/>
                  </a:lnTo>
                  <a:lnTo>
                    <a:pt x="5417" y="17661"/>
                  </a:lnTo>
                  <a:lnTo>
                    <a:pt x="5348" y="17389"/>
                  </a:lnTo>
                  <a:lnTo>
                    <a:pt x="5283" y="17105"/>
                  </a:lnTo>
                  <a:lnTo>
                    <a:pt x="5223" y="16809"/>
                  </a:lnTo>
                  <a:lnTo>
                    <a:pt x="5167" y="16513"/>
                  </a:lnTo>
                  <a:lnTo>
                    <a:pt x="5115" y="16217"/>
                  </a:lnTo>
                  <a:lnTo>
                    <a:pt x="5072" y="15896"/>
                  </a:lnTo>
                  <a:lnTo>
                    <a:pt x="5054" y="15760"/>
                  </a:lnTo>
                  <a:lnTo>
                    <a:pt x="5046" y="15624"/>
                  </a:lnTo>
                  <a:lnTo>
                    <a:pt x="5037" y="15476"/>
                  </a:lnTo>
                  <a:lnTo>
                    <a:pt x="5037" y="15340"/>
                  </a:lnTo>
                  <a:lnTo>
                    <a:pt x="5041" y="15205"/>
                  </a:lnTo>
                  <a:lnTo>
                    <a:pt x="5046" y="15069"/>
                  </a:lnTo>
                  <a:lnTo>
                    <a:pt x="5059" y="14946"/>
                  </a:lnTo>
                  <a:lnTo>
                    <a:pt x="5072" y="14810"/>
                  </a:lnTo>
                  <a:lnTo>
                    <a:pt x="5089" y="14686"/>
                  </a:lnTo>
                  <a:lnTo>
                    <a:pt x="5110" y="14575"/>
                  </a:lnTo>
                  <a:lnTo>
                    <a:pt x="5136" y="14452"/>
                  </a:lnTo>
                  <a:lnTo>
                    <a:pt x="5162" y="14353"/>
                  </a:lnTo>
                  <a:lnTo>
                    <a:pt x="5197" y="14242"/>
                  </a:lnTo>
                  <a:lnTo>
                    <a:pt x="5227" y="14143"/>
                  </a:lnTo>
                  <a:lnTo>
                    <a:pt x="5261" y="14045"/>
                  </a:lnTo>
                  <a:lnTo>
                    <a:pt x="5300" y="13958"/>
                  </a:lnTo>
                  <a:lnTo>
                    <a:pt x="5339" y="13884"/>
                  </a:lnTo>
                  <a:lnTo>
                    <a:pt x="5378" y="13810"/>
                  </a:lnTo>
                  <a:lnTo>
                    <a:pt x="5421" y="13748"/>
                  </a:lnTo>
                  <a:lnTo>
                    <a:pt x="5464" y="13687"/>
                  </a:lnTo>
                  <a:lnTo>
                    <a:pt x="5512" y="13637"/>
                  </a:lnTo>
                  <a:lnTo>
                    <a:pt x="5555" y="13600"/>
                  </a:lnTo>
                  <a:lnTo>
                    <a:pt x="5602" y="13576"/>
                  </a:lnTo>
                  <a:lnTo>
                    <a:pt x="5650" y="13551"/>
                  </a:lnTo>
                  <a:lnTo>
                    <a:pt x="5697" y="13539"/>
                  </a:lnTo>
                  <a:close/>
                  <a:moveTo>
                    <a:pt x="65870" y="1"/>
                  </a:moveTo>
                  <a:lnTo>
                    <a:pt x="65801" y="124"/>
                  </a:lnTo>
                  <a:lnTo>
                    <a:pt x="65727" y="223"/>
                  </a:lnTo>
                  <a:lnTo>
                    <a:pt x="65689" y="272"/>
                  </a:lnTo>
                  <a:lnTo>
                    <a:pt x="65645" y="309"/>
                  </a:lnTo>
                  <a:lnTo>
                    <a:pt x="65598" y="346"/>
                  </a:lnTo>
                  <a:lnTo>
                    <a:pt x="65546" y="359"/>
                  </a:lnTo>
                  <a:lnTo>
                    <a:pt x="64579" y="568"/>
                  </a:lnTo>
                  <a:lnTo>
                    <a:pt x="63613" y="766"/>
                  </a:lnTo>
                  <a:lnTo>
                    <a:pt x="62642" y="951"/>
                  </a:lnTo>
                  <a:lnTo>
                    <a:pt x="61671" y="1124"/>
                  </a:lnTo>
                  <a:lnTo>
                    <a:pt x="59733" y="1469"/>
                  </a:lnTo>
                  <a:lnTo>
                    <a:pt x="57787" y="1778"/>
                  </a:lnTo>
                  <a:lnTo>
                    <a:pt x="55845" y="2074"/>
                  </a:lnTo>
                  <a:lnTo>
                    <a:pt x="53898" y="2333"/>
                  </a:lnTo>
                  <a:lnTo>
                    <a:pt x="51952" y="2568"/>
                  </a:lnTo>
                  <a:lnTo>
                    <a:pt x="50006" y="2790"/>
                  </a:lnTo>
                  <a:lnTo>
                    <a:pt x="48055" y="2987"/>
                  </a:lnTo>
                  <a:lnTo>
                    <a:pt x="46104" y="3160"/>
                  </a:lnTo>
                  <a:lnTo>
                    <a:pt x="44154" y="3320"/>
                  </a:lnTo>
                  <a:lnTo>
                    <a:pt x="42203" y="3456"/>
                  </a:lnTo>
                  <a:lnTo>
                    <a:pt x="40248" y="3580"/>
                  </a:lnTo>
                  <a:lnTo>
                    <a:pt x="38297" y="3691"/>
                  </a:lnTo>
                  <a:lnTo>
                    <a:pt x="36342" y="3789"/>
                  </a:lnTo>
                  <a:lnTo>
                    <a:pt x="34392" y="3876"/>
                  </a:lnTo>
                  <a:lnTo>
                    <a:pt x="32437" y="3950"/>
                  </a:lnTo>
                  <a:lnTo>
                    <a:pt x="30482" y="4011"/>
                  </a:lnTo>
                  <a:lnTo>
                    <a:pt x="26576" y="4123"/>
                  </a:lnTo>
                  <a:lnTo>
                    <a:pt x="22671" y="4209"/>
                  </a:lnTo>
                  <a:lnTo>
                    <a:pt x="18765" y="4283"/>
                  </a:lnTo>
                  <a:lnTo>
                    <a:pt x="14864" y="4345"/>
                  </a:lnTo>
                  <a:lnTo>
                    <a:pt x="10967" y="4431"/>
                  </a:lnTo>
                  <a:lnTo>
                    <a:pt x="7078" y="4530"/>
                  </a:lnTo>
                  <a:lnTo>
                    <a:pt x="5132" y="4591"/>
                  </a:lnTo>
                  <a:lnTo>
                    <a:pt x="3190" y="4666"/>
                  </a:lnTo>
                  <a:lnTo>
                    <a:pt x="3108" y="4653"/>
                  </a:lnTo>
                  <a:lnTo>
                    <a:pt x="3030" y="4616"/>
                  </a:lnTo>
                  <a:lnTo>
                    <a:pt x="2957" y="4567"/>
                  </a:lnTo>
                  <a:lnTo>
                    <a:pt x="2884" y="4505"/>
                  </a:lnTo>
                  <a:lnTo>
                    <a:pt x="2180" y="20277"/>
                  </a:lnTo>
                  <a:lnTo>
                    <a:pt x="1826" y="28163"/>
                  </a:lnTo>
                  <a:lnTo>
                    <a:pt x="1468" y="36036"/>
                  </a:lnTo>
                  <a:lnTo>
                    <a:pt x="1106" y="43922"/>
                  </a:lnTo>
                  <a:lnTo>
                    <a:pt x="743" y="51796"/>
                  </a:lnTo>
                  <a:lnTo>
                    <a:pt x="372" y="59669"/>
                  </a:lnTo>
                  <a:lnTo>
                    <a:pt x="1" y="67543"/>
                  </a:lnTo>
                  <a:lnTo>
                    <a:pt x="53" y="67654"/>
                  </a:lnTo>
                  <a:lnTo>
                    <a:pt x="74" y="67703"/>
                  </a:lnTo>
                  <a:lnTo>
                    <a:pt x="96" y="67740"/>
                  </a:lnTo>
                  <a:lnTo>
                    <a:pt x="126" y="67543"/>
                  </a:lnTo>
                  <a:lnTo>
                    <a:pt x="165" y="67333"/>
                  </a:lnTo>
                  <a:lnTo>
                    <a:pt x="204" y="67148"/>
                  </a:lnTo>
                  <a:lnTo>
                    <a:pt x="247" y="66963"/>
                  </a:lnTo>
                  <a:lnTo>
                    <a:pt x="294" y="66790"/>
                  </a:lnTo>
                  <a:lnTo>
                    <a:pt x="346" y="66617"/>
                  </a:lnTo>
                  <a:lnTo>
                    <a:pt x="406" y="66469"/>
                  </a:lnTo>
                  <a:lnTo>
                    <a:pt x="467" y="66333"/>
                  </a:lnTo>
                  <a:lnTo>
                    <a:pt x="536" y="66198"/>
                  </a:lnTo>
                  <a:lnTo>
                    <a:pt x="605" y="66087"/>
                  </a:lnTo>
                  <a:lnTo>
                    <a:pt x="683" y="65988"/>
                  </a:lnTo>
                  <a:lnTo>
                    <a:pt x="765" y="65902"/>
                  </a:lnTo>
                  <a:lnTo>
                    <a:pt x="851" y="65840"/>
                  </a:lnTo>
                  <a:lnTo>
                    <a:pt x="942" y="65790"/>
                  </a:lnTo>
                  <a:lnTo>
                    <a:pt x="1041" y="65766"/>
                  </a:lnTo>
                  <a:lnTo>
                    <a:pt x="1140" y="65753"/>
                  </a:lnTo>
                  <a:lnTo>
                    <a:pt x="3237" y="65877"/>
                  </a:lnTo>
                  <a:lnTo>
                    <a:pt x="5335" y="65976"/>
                  </a:lnTo>
                  <a:lnTo>
                    <a:pt x="7428" y="66062"/>
                  </a:lnTo>
                  <a:lnTo>
                    <a:pt x="9525" y="66136"/>
                  </a:lnTo>
                  <a:lnTo>
                    <a:pt x="11623" y="66198"/>
                  </a:lnTo>
                  <a:lnTo>
                    <a:pt x="13720" y="66235"/>
                  </a:lnTo>
                  <a:lnTo>
                    <a:pt x="15817" y="66259"/>
                  </a:lnTo>
                  <a:lnTo>
                    <a:pt x="20008" y="66259"/>
                  </a:lnTo>
                  <a:lnTo>
                    <a:pt x="22105" y="66222"/>
                  </a:lnTo>
                  <a:lnTo>
                    <a:pt x="24203" y="66185"/>
                  </a:lnTo>
                  <a:lnTo>
                    <a:pt x="26300" y="66111"/>
                  </a:lnTo>
                  <a:lnTo>
                    <a:pt x="28393" y="66037"/>
                  </a:lnTo>
                  <a:lnTo>
                    <a:pt x="30491" y="65926"/>
                  </a:lnTo>
                  <a:lnTo>
                    <a:pt x="32588" y="65815"/>
                  </a:lnTo>
                  <a:lnTo>
                    <a:pt x="34681" y="65667"/>
                  </a:lnTo>
                  <a:lnTo>
                    <a:pt x="36860" y="65494"/>
                  </a:lnTo>
                  <a:lnTo>
                    <a:pt x="39040" y="65309"/>
                  </a:lnTo>
                  <a:lnTo>
                    <a:pt x="41219" y="65087"/>
                  </a:lnTo>
                  <a:lnTo>
                    <a:pt x="43398" y="64865"/>
                  </a:lnTo>
                  <a:lnTo>
                    <a:pt x="45578" y="64606"/>
                  </a:lnTo>
                  <a:lnTo>
                    <a:pt x="47757" y="64334"/>
                  </a:lnTo>
                  <a:lnTo>
                    <a:pt x="49937" y="64038"/>
                  </a:lnTo>
                  <a:lnTo>
                    <a:pt x="52116" y="63717"/>
                  </a:lnTo>
                  <a:lnTo>
                    <a:pt x="52457" y="63680"/>
                  </a:lnTo>
                  <a:lnTo>
                    <a:pt x="52832" y="63655"/>
                  </a:lnTo>
                  <a:lnTo>
                    <a:pt x="53678" y="63655"/>
                  </a:lnTo>
                  <a:lnTo>
                    <a:pt x="54632" y="63692"/>
                  </a:lnTo>
                  <a:lnTo>
                    <a:pt x="55672" y="63730"/>
                  </a:lnTo>
                  <a:lnTo>
                    <a:pt x="56216" y="63754"/>
                  </a:lnTo>
                  <a:lnTo>
                    <a:pt x="57342" y="63754"/>
                  </a:lnTo>
                  <a:lnTo>
                    <a:pt x="57920" y="63742"/>
                  </a:lnTo>
                  <a:lnTo>
                    <a:pt x="58503" y="63717"/>
                  </a:lnTo>
                  <a:lnTo>
                    <a:pt x="59090" y="63668"/>
                  </a:lnTo>
                  <a:lnTo>
                    <a:pt x="59677" y="63594"/>
                  </a:lnTo>
                  <a:lnTo>
                    <a:pt x="60260" y="63495"/>
                  </a:lnTo>
                  <a:lnTo>
                    <a:pt x="60549" y="63433"/>
                  </a:lnTo>
                  <a:lnTo>
                    <a:pt x="60838" y="63372"/>
                  </a:lnTo>
                  <a:lnTo>
                    <a:pt x="61123" y="63298"/>
                  </a:lnTo>
                  <a:lnTo>
                    <a:pt x="61407" y="63211"/>
                  </a:lnTo>
                  <a:lnTo>
                    <a:pt x="61688" y="63125"/>
                  </a:lnTo>
                  <a:lnTo>
                    <a:pt x="61969" y="63014"/>
                  </a:lnTo>
                  <a:lnTo>
                    <a:pt x="62245" y="62903"/>
                  </a:lnTo>
                  <a:lnTo>
                    <a:pt x="62517" y="62792"/>
                  </a:lnTo>
                  <a:lnTo>
                    <a:pt x="62784" y="62656"/>
                  </a:lnTo>
                  <a:lnTo>
                    <a:pt x="63047" y="62520"/>
                  </a:lnTo>
                  <a:lnTo>
                    <a:pt x="63302" y="62360"/>
                  </a:lnTo>
                  <a:lnTo>
                    <a:pt x="63557" y="62199"/>
                  </a:lnTo>
                  <a:lnTo>
                    <a:pt x="63807" y="62026"/>
                  </a:lnTo>
                  <a:lnTo>
                    <a:pt x="64049" y="61841"/>
                  </a:lnTo>
                  <a:lnTo>
                    <a:pt x="64286" y="61644"/>
                  </a:lnTo>
                  <a:lnTo>
                    <a:pt x="64515" y="61422"/>
                  </a:lnTo>
                  <a:lnTo>
                    <a:pt x="64739" y="61200"/>
                  </a:lnTo>
                  <a:lnTo>
                    <a:pt x="64955" y="60965"/>
                  </a:lnTo>
                  <a:lnTo>
                    <a:pt x="65166" y="60706"/>
                  </a:lnTo>
                  <a:lnTo>
                    <a:pt x="65365" y="60434"/>
                  </a:lnTo>
                  <a:lnTo>
                    <a:pt x="65559" y="60151"/>
                  </a:lnTo>
                  <a:lnTo>
                    <a:pt x="65745" y="59854"/>
                  </a:lnTo>
                  <a:lnTo>
                    <a:pt x="65922" y="59546"/>
                  </a:lnTo>
                  <a:lnTo>
                    <a:pt x="66090" y="59213"/>
                  </a:lnTo>
                  <a:lnTo>
                    <a:pt x="66172" y="59040"/>
                  </a:lnTo>
                  <a:lnTo>
                    <a:pt x="66250" y="58867"/>
                  </a:lnTo>
                  <a:lnTo>
                    <a:pt x="66323" y="58682"/>
                  </a:lnTo>
                  <a:lnTo>
                    <a:pt x="66396" y="58497"/>
                  </a:lnTo>
                  <a:lnTo>
                    <a:pt x="66465" y="58312"/>
                  </a:lnTo>
                  <a:lnTo>
                    <a:pt x="66534" y="58127"/>
                  </a:lnTo>
                  <a:lnTo>
                    <a:pt x="66599" y="57929"/>
                  </a:lnTo>
                  <a:lnTo>
                    <a:pt x="66664" y="57719"/>
                  </a:lnTo>
                  <a:lnTo>
                    <a:pt x="66724" y="57522"/>
                  </a:lnTo>
                  <a:lnTo>
                    <a:pt x="66780" y="57312"/>
                  </a:lnTo>
                  <a:lnTo>
                    <a:pt x="66837" y="57090"/>
                  </a:lnTo>
                  <a:lnTo>
                    <a:pt x="66888" y="56868"/>
                  </a:lnTo>
                  <a:lnTo>
                    <a:pt x="66936" y="56646"/>
                  </a:lnTo>
                  <a:lnTo>
                    <a:pt x="66983" y="56424"/>
                  </a:lnTo>
                  <a:lnTo>
                    <a:pt x="67026" y="56189"/>
                  </a:lnTo>
                  <a:lnTo>
                    <a:pt x="67065" y="55955"/>
                  </a:lnTo>
                  <a:lnTo>
                    <a:pt x="67095" y="55770"/>
                  </a:lnTo>
                  <a:lnTo>
                    <a:pt x="67117" y="55572"/>
                  </a:lnTo>
                  <a:lnTo>
                    <a:pt x="67143" y="55350"/>
                  </a:lnTo>
                  <a:lnTo>
                    <a:pt x="67160" y="55128"/>
                  </a:lnTo>
                  <a:lnTo>
                    <a:pt x="67182" y="54881"/>
                  </a:lnTo>
                  <a:lnTo>
                    <a:pt x="67199" y="54622"/>
                  </a:lnTo>
                  <a:lnTo>
                    <a:pt x="67225" y="54067"/>
                  </a:lnTo>
                  <a:lnTo>
                    <a:pt x="67247" y="53449"/>
                  </a:lnTo>
                  <a:lnTo>
                    <a:pt x="67259" y="52795"/>
                  </a:lnTo>
                  <a:lnTo>
                    <a:pt x="67264" y="52092"/>
                  </a:lnTo>
                  <a:lnTo>
                    <a:pt x="67268" y="51351"/>
                  </a:lnTo>
                  <a:lnTo>
                    <a:pt x="67264" y="50586"/>
                  </a:lnTo>
                  <a:lnTo>
                    <a:pt x="67251" y="49784"/>
                  </a:lnTo>
                  <a:lnTo>
                    <a:pt x="67238" y="48957"/>
                  </a:lnTo>
                  <a:lnTo>
                    <a:pt x="67221" y="48106"/>
                  </a:lnTo>
                  <a:lnTo>
                    <a:pt x="67199" y="47230"/>
                  </a:lnTo>
                  <a:lnTo>
                    <a:pt x="67173" y="46353"/>
                  </a:lnTo>
                  <a:lnTo>
                    <a:pt x="67113" y="44564"/>
                  </a:lnTo>
                  <a:lnTo>
                    <a:pt x="67048" y="42775"/>
                  </a:lnTo>
                  <a:lnTo>
                    <a:pt x="66975" y="40997"/>
                  </a:lnTo>
                  <a:lnTo>
                    <a:pt x="66832" y="37690"/>
                  </a:lnTo>
                  <a:lnTo>
                    <a:pt x="66772" y="36209"/>
                  </a:lnTo>
                  <a:lnTo>
                    <a:pt x="66716" y="34889"/>
                  </a:lnTo>
                  <a:lnTo>
                    <a:pt x="66673" y="33766"/>
                  </a:lnTo>
                  <a:lnTo>
                    <a:pt x="66660" y="33297"/>
                  </a:lnTo>
                  <a:lnTo>
                    <a:pt x="66651" y="32877"/>
                  </a:lnTo>
                  <a:lnTo>
                    <a:pt x="66530" y="27114"/>
                  </a:lnTo>
                  <a:lnTo>
                    <a:pt x="66405" y="21338"/>
                  </a:lnTo>
                  <a:lnTo>
                    <a:pt x="66275" y="15575"/>
                  </a:lnTo>
                  <a:lnTo>
                    <a:pt x="66133" y="9799"/>
                  </a:lnTo>
                  <a:lnTo>
                    <a:pt x="66077" y="7356"/>
                  </a:lnTo>
                  <a:lnTo>
                    <a:pt x="66012" y="4900"/>
                  </a:lnTo>
                  <a:lnTo>
                    <a:pt x="65943" y="2456"/>
                  </a:lnTo>
                  <a:lnTo>
                    <a:pt x="6587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3065900" y="-9672625"/>
              <a:ext cx="740700" cy="3312350"/>
            </a:xfrm>
            <a:custGeom>
              <a:avLst/>
              <a:gdLst/>
              <a:ahLst/>
              <a:cxnLst/>
              <a:rect l="l" t="t" r="r" b="b"/>
              <a:pathLst>
                <a:path w="29628" h="132494" extrusionOk="0">
                  <a:moveTo>
                    <a:pt x="25286" y="11280"/>
                  </a:moveTo>
                  <a:lnTo>
                    <a:pt x="25316" y="11292"/>
                  </a:lnTo>
                  <a:lnTo>
                    <a:pt x="25351" y="11317"/>
                  </a:lnTo>
                  <a:lnTo>
                    <a:pt x="25381" y="11342"/>
                  </a:lnTo>
                  <a:lnTo>
                    <a:pt x="25411" y="11379"/>
                  </a:lnTo>
                  <a:lnTo>
                    <a:pt x="25441" y="11416"/>
                  </a:lnTo>
                  <a:lnTo>
                    <a:pt x="25467" y="11478"/>
                  </a:lnTo>
                  <a:lnTo>
                    <a:pt x="25493" y="11527"/>
                  </a:lnTo>
                  <a:lnTo>
                    <a:pt x="25519" y="11589"/>
                  </a:lnTo>
                  <a:lnTo>
                    <a:pt x="25541" y="11663"/>
                  </a:lnTo>
                  <a:lnTo>
                    <a:pt x="25562" y="11737"/>
                  </a:lnTo>
                  <a:lnTo>
                    <a:pt x="25580" y="11811"/>
                  </a:lnTo>
                  <a:lnTo>
                    <a:pt x="25592" y="11897"/>
                  </a:lnTo>
                  <a:lnTo>
                    <a:pt x="25605" y="11984"/>
                  </a:lnTo>
                  <a:lnTo>
                    <a:pt x="25614" y="12082"/>
                  </a:lnTo>
                  <a:lnTo>
                    <a:pt x="25618" y="12181"/>
                  </a:lnTo>
                  <a:lnTo>
                    <a:pt x="25618" y="12280"/>
                  </a:lnTo>
                  <a:lnTo>
                    <a:pt x="25618" y="12378"/>
                  </a:lnTo>
                  <a:lnTo>
                    <a:pt x="25614" y="12489"/>
                  </a:lnTo>
                  <a:lnTo>
                    <a:pt x="25605" y="12601"/>
                  </a:lnTo>
                  <a:lnTo>
                    <a:pt x="25588" y="12712"/>
                  </a:lnTo>
                  <a:lnTo>
                    <a:pt x="25571" y="12823"/>
                  </a:lnTo>
                  <a:lnTo>
                    <a:pt x="25493" y="13242"/>
                  </a:lnTo>
                  <a:lnTo>
                    <a:pt x="25416" y="13650"/>
                  </a:lnTo>
                  <a:lnTo>
                    <a:pt x="25329" y="14069"/>
                  </a:lnTo>
                  <a:lnTo>
                    <a:pt x="25239" y="14464"/>
                  </a:lnTo>
                  <a:lnTo>
                    <a:pt x="25144" y="14871"/>
                  </a:lnTo>
                  <a:lnTo>
                    <a:pt x="25044" y="15266"/>
                  </a:lnTo>
                  <a:lnTo>
                    <a:pt x="24941" y="15661"/>
                  </a:lnTo>
                  <a:lnTo>
                    <a:pt x="24833" y="16056"/>
                  </a:lnTo>
                  <a:lnTo>
                    <a:pt x="24967" y="16587"/>
                  </a:lnTo>
                  <a:lnTo>
                    <a:pt x="25096" y="17117"/>
                  </a:lnTo>
                  <a:lnTo>
                    <a:pt x="25217" y="17660"/>
                  </a:lnTo>
                  <a:lnTo>
                    <a:pt x="25273" y="17944"/>
                  </a:lnTo>
                  <a:lnTo>
                    <a:pt x="25329" y="18228"/>
                  </a:lnTo>
                  <a:lnTo>
                    <a:pt x="25381" y="18512"/>
                  </a:lnTo>
                  <a:lnTo>
                    <a:pt x="25433" y="18796"/>
                  </a:lnTo>
                  <a:lnTo>
                    <a:pt x="25480" y="19092"/>
                  </a:lnTo>
                  <a:lnTo>
                    <a:pt x="25523" y="19388"/>
                  </a:lnTo>
                  <a:lnTo>
                    <a:pt x="25567" y="19697"/>
                  </a:lnTo>
                  <a:lnTo>
                    <a:pt x="25605" y="20005"/>
                  </a:lnTo>
                  <a:lnTo>
                    <a:pt x="25636" y="20314"/>
                  </a:lnTo>
                  <a:lnTo>
                    <a:pt x="25670" y="20635"/>
                  </a:lnTo>
                  <a:lnTo>
                    <a:pt x="25679" y="20746"/>
                  </a:lnTo>
                  <a:lnTo>
                    <a:pt x="25683" y="20857"/>
                  </a:lnTo>
                  <a:lnTo>
                    <a:pt x="25683" y="20968"/>
                  </a:lnTo>
                  <a:lnTo>
                    <a:pt x="25679" y="21079"/>
                  </a:lnTo>
                  <a:lnTo>
                    <a:pt x="25674" y="21178"/>
                  </a:lnTo>
                  <a:lnTo>
                    <a:pt x="25666" y="21289"/>
                  </a:lnTo>
                  <a:lnTo>
                    <a:pt x="25653" y="21387"/>
                  </a:lnTo>
                  <a:lnTo>
                    <a:pt x="25640" y="21486"/>
                  </a:lnTo>
                  <a:lnTo>
                    <a:pt x="25623" y="21585"/>
                  </a:lnTo>
                  <a:lnTo>
                    <a:pt x="25601" y="21671"/>
                  </a:lnTo>
                  <a:lnTo>
                    <a:pt x="25580" y="21758"/>
                  </a:lnTo>
                  <a:lnTo>
                    <a:pt x="25558" y="21844"/>
                  </a:lnTo>
                  <a:lnTo>
                    <a:pt x="25502" y="21992"/>
                  </a:lnTo>
                  <a:lnTo>
                    <a:pt x="25446" y="22115"/>
                  </a:lnTo>
                  <a:lnTo>
                    <a:pt x="25411" y="22165"/>
                  </a:lnTo>
                  <a:lnTo>
                    <a:pt x="25381" y="22214"/>
                  </a:lnTo>
                  <a:lnTo>
                    <a:pt x="25346" y="22251"/>
                  </a:lnTo>
                  <a:lnTo>
                    <a:pt x="25312" y="22276"/>
                  </a:lnTo>
                  <a:lnTo>
                    <a:pt x="25277" y="22301"/>
                  </a:lnTo>
                  <a:lnTo>
                    <a:pt x="25243" y="22313"/>
                  </a:lnTo>
                  <a:lnTo>
                    <a:pt x="25208" y="22325"/>
                  </a:lnTo>
                  <a:lnTo>
                    <a:pt x="25174" y="22313"/>
                  </a:lnTo>
                  <a:lnTo>
                    <a:pt x="25139" y="22301"/>
                  </a:lnTo>
                  <a:lnTo>
                    <a:pt x="25105" y="22276"/>
                  </a:lnTo>
                  <a:lnTo>
                    <a:pt x="25070" y="22251"/>
                  </a:lnTo>
                  <a:lnTo>
                    <a:pt x="25036" y="22202"/>
                  </a:lnTo>
                  <a:lnTo>
                    <a:pt x="25006" y="22152"/>
                  </a:lnTo>
                  <a:lnTo>
                    <a:pt x="24975" y="22078"/>
                  </a:lnTo>
                  <a:lnTo>
                    <a:pt x="24945" y="22004"/>
                  </a:lnTo>
                  <a:lnTo>
                    <a:pt x="24915" y="21906"/>
                  </a:lnTo>
                  <a:lnTo>
                    <a:pt x="24419" y="20190"/>
                  </a:lnTo>
                  <a:lnTo>
                    <a:pt x="24168" y="19351"/>
                  </a:lnTo>
                  <a:lnTo>
                    <a:pt x="24043" y="18931"/>
                  </a:lnTo>
                  <a:lnTo>
                    <a:pt x="23914" y="18524"/>
                  </a:lnTo>
                  <a:lnTo>
                    <a:pt x="23741" y="18820"/>
                  </a:lnTo>
                  <a:lnTo>
                    <a:pt x="23568" y="19104"/>
                  </a:lnTo>
                  <a:lnTo>
                    <a:pt x="23478" y="19240"/>
                  </a:lnTo>
                  <a:lnTo>
                    <a:pt x="23387" y="19376"/>
                  </a:lnTo>
                  <a:lnTo>
                    <a:pt x="23297" y="19487"/>
                  </a:lnTo>
                  <a:lnTo>
                    <a:pt x="23202" y="19598"/>
                  </a:lnTo>
                  <a:lnTo>
                    <a:pt x="23146" y="19647"/>
                  </a:lnTo>
                  <a:lnTo>
                    <a:pt x="23089" y="19684"/>
                  </a:lnTo>
                  <a:lnTo>
                    <a:pt x="23038" y="19697"/>
                  </a:lnTo>
                  <a:lnTo>
                    <a:pt x="22986" y="19697"/>
                  </a:lnTo>
                  <a:lnTo>
                    <a:pt x="22934" y="19672"/>
                  </a:lnTo>
                  <a:lnTo>
                    <a:pt x="22887" y="19635"/>
                  </a:lnTo>
                  <a:lnTo>
                    <a:pt x="22839" y="19586"/>
                  </a:lnTo>
                  <a:lnTo>
                    <a:pt x="22796" y="19524"/>
                  </a:lnTo>
                  <a:lnTo>
                    <a:pt x="22757" y="19450"/>
                  </a:lnTo>
                  <a:lnTo>
                    <a:pt x="22718" y="19363"/>
                  </a:lnTo>
                  <a:lnTo>
                    <a:pt x="22684" y="19265"/>
                  </a:lnTo>
                  <a:lnTo>
                    <a:pt x="22649" y="19166"/>
                  </a:lnTo>
                  <a:lnTo>
                    <a:pt x="22619" y="19055"/>
                  </a:lnTo>
                  <a:lnTo>
                    <a:pt x="22593" y="18931"/>
                  </a:lnTo>
                  <a:lnTo>
                    <a:pt x="22567" y="18808"/>
                  </a:lnTo>
                  <a:lnTo>
                    <a:pt x="22546" y="18672"/>
                  </a:lnTo>
                  <a:lnTo>
                    <a:pt x="22528" y="18537"/>
                  </a:lnTo>
                  <a:lnTo>
                    <a:pt x="22515" y="18388"/>
                  </a:lnTo>
                  <a:lnTo>
                    <a:pt x="22507" y="18240"/>
                  </a:lnTo>
                  <a:lnTo>
                    <a:pt x="22498" y="18105"/>
                  </a:lnTo>
                  <a:lnTo>
                    <a:pt x="22498" y="17957"/>
                  </a:lnTo>
                  <a:lnTo>
                    <a:pt x="22498" y="17808"/>
                  </a:lnTo>
                  <a:lnTo>
                    <a:pt x="22507" y="17660"/>
                  </a:lnTo>
                  <a:lnTo>
                    <a:pt x="22515" y="17525"/>
                  </a:lnTo>
                  <a:lnTo>
                    <a:pt x="22533" y="17377"/>
                  </a:lnTo>
                  <a:lnTo>
                    <a:pt x="22550" y="17241"/>
                  </a:lnTo>
                  <a:lnTo>
                    <a:pt x="22576" y="17117"/>
                  </a:lnTo>
                  <a:lnTo>
                    <a:pt x="22602" y="16994"/>
                  </a:lnTo>
                  <a:lnTo>
                    <a:pt x="22636" y="16871"/>
                  </a:lnTo>
                  <a:lnTo>
                    <a:pt x="22675" y="16759"/>
                  </a:lnTo>
                  <a:lnTo>
                    <a:pt x="22718" y="16661"/>
                  </a:lnTo>
                  <a:lnTo>
                    <a:pt x="22770" y="16574"/>
                  </a:lnTo>
                  <a:lnTo>
                    <a:pt x="23064" y="16093"/>
                  </a:lnTo>
                  <a:lnTo>
                    <a:pt x="22943" y="15809"/>
                  </a:lnTo>
                  <a:lnTo>
                    <a:pt x="22826" y="15513"/>
                  </a:lnTo>
                  <a:lnTo>
                    <a:pt x="22714" y="15205"/>
                  </a:lnTo>
                  <a:lnTo>
                    <a:pt x="22610" y="14884"/>
                  </a:lnTo>
                  <a:lnTo>
                    <a:pt x="22559" y="14711"/>
                  </a:lnTo>
                  <a:lnTo>
                    <a:pt x="22511" y="14538"/>
                  </a:lnTo>
                  <a:lnTo>
                    <a:pt x="22468" y="14365"/>
                  </a:lnTo>
                  <a:lnTo>
                    <a:pt x="22425" y="14193"/>
                  </a:lnTo>
                  <a:lnTo>
                    <a:pt x="22382" y="14007"/>
                  </a:lnTo>
                  <a:lnTo>
                    <a:pt x="22347" y="13822"/>
                  </a:lnTo>
                  <a:lnTo>
                    <a:pt x="22313" y="13625"/>
                  </a:lnTo>
                  <a:lnTo>
                    <a:pt x="22282" y="13427"/>
                  </a:lnTo>
                  <a:lnTo>
                    <a:pt x="22265" y="13255"/>
                  </a:lnTo>
                  <a:lnTo>
                    <a:pt x="22257" y="13094"/>
                  </a:lnTo>
                  <a:lnTo>
                    <a:pt x="22252" y="12946"/>
                  </a:lnTo>
                  <a:lnTo>
                    <a:pt x="22261" y="12786"/>
                  </a:lnTo>
                  <a:lnTo>
                    <a:pt x="22278" y="12638"/>
                  </a:lnTo>
                  <a:lnTo>
                    <a:pt x="22300" y="12502"/>
                  </a:lnTo>
                  <a:lnTo>
                    <a:pt x="22326" y="12366"/>
                  </a:lnTo>
                  <a:lnTo>
                    <a:pt x="22360" y="12243"/>
                  </a:lnTo>
                  <a:lnTo>
                    <a:pt x="22399" y="12119"/>
                  </a:lnTo>
                  <a:lnTo>
                    <a:pt x="22442" y="12021"/>
                  </a:lnTo>
                  <a:lnTo>
                    <a:pt x="22485" y="11934"/>
                  </a:lnTo>
                  <a:lnTo>
                    <a:pt x="22537" y="11860"/>
                  </a:lnTo>
                  <a:lnTo>
                    <a:pt x="22584" y="11798"/>
                  </a:lnTo>
                  <a:lnTo>
                    <a:pt x="22636" y="11749"/>
                  </a:lnTo>
                  <a:lnTo>
                    <a:pt x="22688" y="11724"/>
                  </a:lnTo>
                  <a:lnTo>
                    <a:pt x="22744" y="11712"/>
                  </a:lnTo>
                  <a:lnTo>
                    <a:pt x="22843" y="11712"/>
                  </a:lnTo>
                  <a:lnTo>
                    <a:pt x="22938" y="11737"/>
                  </a:lnTo>
                  <a:lnTo>
                    <a:pt x="23038" y="11786"/>
                  </a:lnTo>
                  <a:lnTo>
                    <a:pt x="23137" y="11860"/>
                  </a:lnTo>
                  <a:lnTo>
                    <a:pt x="23236" y="11959"/>
                  </a:lnTo>
                  <a:lnTo>
                    <a:pt x="23331" y="12082"/>
                  </a:lnTo>
                  <a:lnTo>
                    <a:pt x="23426" y="12206"/>
                  </a:lnTo>
                  <a:lnTo>
                    <a:pt x="23521" y="12366"/>
                  </a:lnTo>
                  <a:lnTo>
                    <a:pt x="23612" y="12527"/>
                  </a:lnTo>
                  <a:lnTo>
                    <a:pt x="23702" y="12712"/>
                  </a:lnTo>
                  <a:lnTo>
                    <a:pt x="23793" y="12897"/>
                  </a:lnTo>
                  <a:lnTo>
                    <a:pt x="23879" y="13094"/>
                  </a:lnTo>
                  <a:lnTo>
                    <a:pt x="23965" y="13304"/>
                  </a:lnTo>
                  <a:lnTo>
                    <a:pt x="24047" y="13514"/>
                  </a:lnTo>
                  <a:lnTo>
                    <a:pt x="24207" y="13946"/>
                  </a:lnTo>
                  <a:lnTo>
                    <a:pt x="24302" y="13711"/>
                  </a:lnTo>
                  <a:lnTo>
                    <a:pt x="24401" y="13477"/>
                  </a:lnTo>
                  <a:lnTo>
                    <a:pt x="24496" y="13230"/>
                  </a:lnTo>
                  <a:lnTo>
                    <a:pt x="24591" y="12971"/>
                  </a:lnTo>
                  <a:lnTo>
                    <a:pt x="24682" y="12687"/>
                  </a:lnTo>
                  <a:lnTo>
                    <a:pt x="24773" y="12391"/>
                  </a:lnTo>
                  <a:lnTo>
                    <a:pt x="24859" y="12082"/>
                  </a:lnTo>
                  <a:lnTo>
                    <a:pt x="24945" y="11749"/>
                  </a:lnTo>
                  <a:lnTo>
                    <a:pt x="24971" y="11650"/>
                  </a:lnTo>
                  <a:lnTo>
                    <a:pt x="24997" y="11576"/>
                  </a:lnTo>
                  <a:lnTo>
                    <a:pt x="25027" y="11502"/>
                  </a:lnTo>
                  <a:lnTo>
                    <a:pt x="25057" y="11441"/>
                  </a:lnTo>
                  <a:lnTo>
                    <a:pt x="25088" y="11391"/>
                  </a:lnTo>
                  <a:lnTo>
                    <a:pt x="25118" y="11342"/>
                  </a:lnTo>
                  <a:lnTo>
                    <a:pt x="25152" y="11317"/>
                  </a:lnTo>
                  <a:lnTo>
                    <a:pt x="25187" y="11292"/>
                  </a:lnTo>
                  <a:lnTo>
                    <a:pt x="25217" y="11280"/>
                  </a:lnTo>
                  <a:close/>
                  <a:moveTo>
                    <a:pt x="22028" y="62199"/>
                  </a:moveTo>
                  <a:lnTo>
                    <a:pt x="22088" y="62224"/>
                  </a:lnTo>
                  <a:lnTo>
                    <a:pt x="22144" y="62261"/>
                  </a:lnTo>
                  <a:lnTo>
                    <a:pt x="22205" y="62310"/>
                  </a:lnTo>
                  <a:lnTo>
                    <a:pt x="22261" y="62384"/>
                  </a:lnTo>
                  <a:lnTo>
                    <a:pt x="22321" y="62495"/>
                  </a:lnTo>
                  <a:lnTo>
                    <a:pt x="22377" y="62606"/>
                  </a:lnTo>
                  <a:lnTo>
                    <a:pt x="22433" y="62754"/>
                  </a:lnTo>
                  <a:lnTo>
                    <a:pt x="22563" y="63125"/>
                  </a:lnTo>
                  <a:lnTo>
                    <a:pt x="22688" y="63495"/>
                  </a:lnTo>
                  <a:lnTo>
                    <a:pt x="22813" y="63890"/>
                  </a:lnTo>
                  <a:lnTo>
                    <a:pt x="22934" y="64285"/>
                  </a:lnTo>
                  <a:lnTo>
                    <a:pt x="23171" y="65087"/>
                  </a:lnTo>
                  <a:lnTo>
                    <a:pt x="23409" y="65901"/>
                  </a:lnTo>
                  <a:lnTo>
                    <a:pt x="23681" y="65186"/>
                  </a:lnTo>
                  <a:lnTo>
                    <a:pt x="23953" y="64445"/>
                  </a:lnTo>
                  <a:lnTo>
                    <a:pt x="24496" y="62989"/>
                  </a:lnTo>
                  <a:lnTo>
                    <a:pt x="24539" y="62890"/>
                  </a:lnTo>
                  <a:lnTo>
                    <a:pt x="24583" y="62816"/>
                  </a:lnTo>
                  <a:lnTo>
                    <a:pt x="24621" y="62742"/>
                  </a:lnTo>
                  <a:lnTo>
                    <a:pt x="24665" y="62693"/>
                  </a:lnTo>
                  <a:lnTo>
                    <a:pt x="24708" y="62656"/>
                  </a:lnTo>
                  <a:lnTo>
                    <a:pt x="24751" y="62631"/>
                  </a:lnTo>
                  <a:lnTo>
                    <a:pt x="24794" y="62619"/>
                  </a:lnTo>
                  <a:lnTo>
                    <a:pt x="24837" y="62631"/>
                  </a:lnTo>
                  <a:lnTo>
                    <a:pt x="24880" y="62643"/>
                  </a:lnTo>
                  <a:lnTo>
                    <a:pt x="24919" y="62668"/>
                  </a:lnTo>
                  <a:lnTo>
                    <a:pt x="24958" y="62705"/>
                  </a:lnTo>
                  <a:lnTo>
                    <a:pt x="24997" y="62754"/>
                  </a:lnTo>
                  <a:lnTo>
                    <a:pt x="25036" y="62816"/>
                  </a:lnTo>
                  <a:lnTo>
                    <a:pt x="25070" y="62878"/>
                  </a:lnTo>
                  <a:lnTo>
                    <a:pt x="25100" y="62952"/>
                  </a:lnTo>
                  <a:lnTo>
                    <a:pt x="25131" y="63038"/>
                  </a:lnTo>
                  <a:lnTo>
                    <a:pt x="25161" y="63125"/>
                  </a:lnTo>
                  <a:lnTo>
                    <a:pt x="25187" y="63223"/>
                  </a:lnTo>
                  <a:lnTo>
                    <a:pt x="25208" y="63322"/>
                  </a:lnTo>
                  <a:lnTo>
                    <a:pt x="25226" y="63433"/>
                  </a:lnTo>
                  <a:lnTo>
                    <a:pt x="25243" y="63544"/>
                  </a:lnTo>
                  <a:lnTo>
                    <a:pt x="25256" y="63655"/>
                  </a:lnTo>
                  <a:lnTo>
                    <a:pt x="25264" y="63766"/>
                  </a:lnTo>
                  <a:lnTo>
                    <a:pt x="25269" y="63890"/>
                  </a:lnTo>
                  <a:lnTo>
                    <a:pt x="25269" y="64013"/>
                  </a:lnTo>
                  <a:lnTo>
                    <a:pt x="25269" y="64137"/>
                  </a:lnTo>
                  <a:lnTo>
                    <a:pt x="25260" y="64260"/>
                  </a:lnTo>
                  <a:lnTo>
                    <a:pt x="25243" y="64383"/>
                  </a:lnTo>
                  <a:lnTo>
                    <a:pt x="25226" y="64507"/>
                  </a:lnTo>
                  <a:lnTo>
                    <a:pt x="25204" y="64630"/>
                  </a:lnTo>
                  <a:lnTo>
                    <a:pt x="25174" y="64754"/>
                  </a:lnTo>
                  <a:lnTo>
                    <a:pt x="25139" y="64865"/>
                  </a:lnTo>
                  <a:lnTo>
                    <a:pt x="24095" y="68209"/>
                  </a:lnTo>
                  <a:lnTo>
                    <a:pt x="24617" y="70110"/>
                  </a:lnTo>
                  <a:lnTo>
                    <a:pt x="25139" y="71998"/>
                  </a:lnTo>
                  <a:lnTo>
                    <a:pt x="25170" y="72109"/>
                  </a:lnTo>
                  <a:lnTo>
                    <a:pt x="25191" y="72232"/>
                  </a:lnTo>
                  <a:lnTo>
                    <a:pt x="25213" y="72343"/>
                  </a:lnTo>
                  <a:lnTo>
                    <a:pt x="25226" y="72467"/>
                  </a:lnTo>
                  <a:lnTo>
                    <a:pt x="25234" y="72578"/>
                  </a:lnTo>
                  <a:lnTo>
                    <a:pt x="25243" y="72701"/>
                  </a:lnTo>
                  <a:lnTo>
                    <a:pt x="25243" y="72825"/>
                  </a:lnTo>
                  <a:lnTo>
                    <a:pt x="25243" y="72936"/>
                  </a:lnTo>
                  <a:lnTo>
                    <a:pt x="25239" y="73047"/>
                  </a:lnTo>
                  <a:lnTo>
                    <a:pt x="25230" y="73158"/>
                  </a:lnTo>
                  <a:lnTo>
                    <a:pt x="25217" y="73269"/>
                  </a:lnTo>
                  <a:lnTo>
                    <a:pt x="25200" y="73380"/>
                  </a:lnTo>
                  <a:lnTo>
                    <a:pt x="25182" y="73479"/>
                  </a:lnTo>
                  <a:lnTo>
                    <a:pt x="25161" y="73565"/>
                  </a:lnTo>
                  <a:lnTo>
                    <a:pt x="25139" y="73664"/>
                  </a:lnTo>
                  <a:lnTo>
                    <a:pt x="25113" y="73738"/>
                  </a:lnTo>
                  <a:lnTo>
                    <a:pt x="25083" y="73824"/>
                  </a:lnTo>
                  <a:lnTo>
                    <a:pt x="25053" y="73886"/>
                  </a:lnTo>
                  <a:lnTo>
                    <a:pt x="25023" y="73948"/>
                  </a:lnTo>
                  <a:lnTo>
                    <a:pt x="24988" y="74009"/>
                  </a:lnTo>
                  <a:lnTo>
                    <a:pt x="24954" y="74046"/>
                  </a:lnTo>
                  <a:lnTo>
                    <a:pt x="24915" y="74083"/>
                  </a:lnTo>
                  <a:lnTo>
                    <a:pt x="24876" y="74108"/>
                  </a:lnTo>
                  <a:lnTo>
                    <a:pt x="24837" y="74120"/>
                  </a:lnTo>
                  <a:lnTo>
                    <a:pt x="24798" y="74120"/>
                  </a:lnTo>
                  <a:lnTo>
                    <a:pt x="24760" y="74108"/>
                  </a:lnTo>
                  <a:lnTo>
                    <a:pt x="24716" y="74083"/>
                  </a:lnTo>
                  <a:lnTo>
                    <a:pt x="24678" y="74046"/>
                  </a:lnTo>
                  <a:lnTo>
                    <a:pt x="24634" y="73997"/>
                  </a:lnTo>
                  <a:lnTo>
                    <a:pt x="24596" y="73935"/>
                  </a:lnTo>
                  <a:lnTo>
                    <a:pt x="24552" y="73849"/>
                  </a:lnTo>
                  <a:lnTo>
                    <a:pt x="24514" y="73750"/>
                  </a:lnTo>
                  <a:lnTo>
                    <a:pt x="24229" y="72973"/>
                  </a:lnTo>
                  <a:lnTo>
                    <a:pt x="23940" y="72195"/>
                  </a:lnTo>
                  <a:lnTo>
                    <a:pt x="23357" y="70640"/>
                  </a:lnTo>
                  <a:lnTo>
                    <a:pt x="23279" y="70899"/>
                  </a:lnTo>
                  <a:lnTo>
                    <a:pt x="23202" y="71134"/>
                  </a:lnTo>
                  <a:lnTo>
                    <a:pt x="23124" y="71368"/>
                  </a:lnTo>
                  <a:lnTo>
                    <a:pt x="23042" y="71590"/>
                  </a:lnTo>
                  <a:lnTo>
                    <a:pt x="22956" y="71800"/>
                  </a:lnTo>
                  <a:lnTo>
                    <a:pt x="22869" y="71998"/>
                  </a:lnTo>
                  <a:lnTo>
                    <a:pt x="22779" y="72183"/>
                  </a:lnTo>
                  <a:lnTo>
                    <a:pt x="22688" y="72356"/>
                  </a:lnTo>
                  <a:lnTo>
                    <a:pt x="22641" y="72430"/>
                  </a:lnTo>
                  <a:lnTo>
                    <a:pt x="22593" y="72491"/>
                  </a:lnTo>
                  <a:lnTo>
                    <a:pt x="22546" y="72528"/>
                  </a:lnTo>
                  <a:lnTo>
                    <a:pt x="22503" y="72565"/>
                  </a:lnTo>
                  <a:lnTo>
                    <a:pt x="22455" y="72578"/>
                  </a:lnTo>
                  <a:lnTo>
                    <a:pt x="22364" y="72578"/>
                  </a:lnTo>
                  <a:lnTo>
                    <a:pt x="22321" y="72565"/>
                  </a:lnTo>
                  <a:lnTo>
                    <a:pt x="22274" y="72528"/>
                  </a:lnTo>
                  <a:lnTo>
                    <a:pt x="22235" y="72491"/>
                  </a:lnTo>
                  <a:lnTo>
                    <a:pt x="22192" y="72442"/>
                  </a:lnTo>
                  <a:lnTo>
                    <a:pt x="22153" y="72393"/>
                  </a:lnTo>
                  <a:lnTo>
                    <a:pt x="22114" y="72331"/>
                  </a:lnTo>
                  <a:lnTo>
                    <a:pt x="22075" y="72257"/>
                  </a:lnTo>
                  <a:lnTo>
                    <a:pt x="22041" y="72171"/>
                  </a:lnTo>
                  <a:lnTo>
                    <a:pt x="22011" y="72084"/>
                  </a:lnTo>
                  <a:lnTo>
                    <a:pt x="21980" y="71985"/>
                  </a:lnTo>
                  <a:lnTo>
                    <a:pt x="21950" y="71887"/>
                  </a:lnTo>
                  <a:lnTo>
                    <a:pt x="21924" y="71788"/>
                  </a:lnTo>
                  <a:lnTo>
                    <a:pt x="21903" y="71677"/>
                  </a:lnTo>
                  <a:lnTo>
                    <a:pt x="21881" y="71566"/>
                  </a:lnTo>
                  <a:lnTo>
                    <a:pt x="21864" y="71442"/>
                  </a:lnTo>
                  <a:lnTo>
                    <a:pt x="21851" y="71319"/>
                  </a:lnTo>
                  <a:lnTo>
                    <a:pt x="21842" y="71196"/>
                  </a:lnTo>
                  <a:lnTo>
                    <a:pt x="21834" y="71072"/>
                  </a:lnTo>
                  <a:lnTo>
                    <a:pt x="21834" y="70949"/>
                  </a:lnTo>
                  <a:lnTo>
                    <a:pt x="21834" y="70813"/>
                  </a:lnTo>
                  <a:lnTo>
                    <a:pt x="21838" y="70690"/>
                  </a:lnTo>
                  <a:lnTo>
                    <a:pt x="21851" y="70554"/>
                  </a:lnTo>
                  <a:lnTo>
                    <a:pt x="21864" y="70430"/>
                  </a:lnTo>
                  <a:lnTo>
                    <a:pt x="21881" y="70295"/>
                  </a:lnTo>
                  <a:lnTo>
                    <a:pt x="21907" y="70171"/>
                  </a:lnTo>
                  <a:lnTo>
                    <a:pt x="21967" y="69887"/>
                  </a:lnTo>
                  <a:lnTo>
                    <a:pt x="22032" y="69616"/>
                  </a:lnTo>
                  <a:lnTo>
                    <a:pt x="22101" y="69369"/>
                  </a:lnTo>
                  <a:lnTo>
                    <a:pt x="22175" y="69122"/>
                  </a:lnTo>
                  <a:lnTo>
                    <a:pt x="22252" y="68875"/>
                  </a:lnTo>
                  <a:lnTo>
                    <a:pt x="22334" y="68653"/>
                  </a:lnTo>
                  <a:lnTo>
                    <a:pt x="22416" y="68431"/>
                  </a:lnTo>
                  <a:lnTo>
                    <a:pt x="22507" y="68209"/>
                  </a:lnTo>
                  <a:lnTo>
                    <a:pt x="22257" y="67506"/>
                  </a:lnTo>
                  <a:lnTo>
                    <a:pt x="22011" y="66790"/>
                  </a:lnTo>
                  <a:lnTo>
                    <a:pt x="21890" y="66432"/>
                  </a:lnTo>
                  <a:lnTo>
                    <a:pt x="21769" y="66062"/>
                  </a:lnTo>
                  <a:lnTo>
                    <a:pt x="21657" y="65691"/>
                  </a:lnTo>
                  <a:lnTo>
                    <a:pt x="21544" y="65309"/>
                  </a:lnTo>
                  <a:lnTo>
                    <a:pt x="21501" y="65136"/>
                  </a:lnTo>
                  <a:lnTo>
                    <a:pt x="21462" y="64976"/>
                  </a:lnTo>
                  <a:lnTo>
                    <a:pt x="21432" y="64803"/>
                  </a:lnTo>
                  <a:lnTo>
                    <a:pt x="21411" y="64630"/>
                  </a:lnTo>
                  <a:lnTo>
                    <a:pt x="21393" y="64445"/>
                  </a:lnTo>
                  <a:lnTo>
                    <a:pt x="21385" y="64272"/>
                  </a:lnTo>
                  <a:lnTo>
                    <a:pt x="21380" y="64100"/>
                  </a:lnTo>
                  <a:lnTo>
                    <a:pt x="21380" y="63927"/>
                  </a:lnTo>
                  <a:lnTo>
                    <a:pt x="21389" y="63766"/>
                  </a:lnTo>
                  <a:lnTo>
                    <a:pt x="21402" y="63606"/>
                  </a:lnTo>
                  <a:lnTo>
                    <a:pt x="21419" y="63445"/>
                  </a:lnTo>
                  <a:lnTo>
                    <a:pt x="21441" y="63285"/>
                  </a:lnTo>
                  <a:lnTo>
                    <a:pt x="21467" y="63137"/>
                  </a:lnTo>
                  <a:lnTo>
                    <a:pt x="21497" y="63001"/>
                  </a:lnTo>
                  <a:lnTo>
                    <a:pt x="21531" y="62865"/>
                  </a:lnTo>
                  <a:lnTo>
                    <a:pt x="21570" y="62742"/>
                  </a:lnTo>
                  <a:lnTo>
                    <a:pt x="21613" y="62631"/>
                  </a:lnTo>
                  <a:lnTo>
                    <a:pt x="21657" y="62532"/>
                  </a:lnTo>
                  <a:lnTo>
                    <a:pt x="21704" y="62446"/>
                  </a:lnTo>
                  <a:lnTo>
                    <a:pt x="21756" y="62359"/>
                  </a:lnTo>
                  <a:lnTo>
                    <a:pt x="21808" y="62298"/>
                  </a:lnTo>
                  <a:lnTo>
                    <a:pt x="21859" y="62248"/>
                  </a:lnTo>
                  <a:lnTo>
                    <a:pt x="21916" y="62224"/>
                  </a:lnTo>
                  <a:lnTo>
                    <a:pt x="21972" y="62199"/>
                  </a:lnTo>
                  <a:close/>
                  <a:moveTo>
                    <a:pt x="21372" y="114167"/>
                  </a:moveTo>
                  <a:lnTo>
                    <a:pt x="21415" y="114179"/>
                  </a:lnTo>
                  <a:lnTo>
                    <a:pt x="21458" y="114204"/>
                  </a:lnTo>
                  <a:lnTo>
                    <a:pt x="21566" y="114253"/>
                  </a:lnTo>
                  <a:lnTo>
                    <a:pt x="21665" y="114340"/>
                  </a:lnTo>
                  <a:lnTo>
                    <a:pt x="21769" y="114451"/>
                  </a:lnTo>
                  <a:lnTo>
                    <a:pt x="21868" y="114574"/>
                  </a:lnTo>
                  <a:lnTo>
                    <a:pt x="21963" y="114722"/>
                  </a:lnTo>
                  <a:lnTo>
                    <a:pt x="22062" y="114895"/>
                  </a:lnTo>
                  <a:lnTo>
                    <a:pt x="22153" y="115080"/>
                  </a:lnTo>
                  <a:lnTo>
                    <a:pt x="22248" y="115278"/>
                  </a:lnTo>
                  <a:lnTo>
                    <a:pt x="22339" y="115500"/>
                  </a:lnTo>
                  <a:lnTo>
                    <a:pt x="22425" y="115722"/>
                  </a:lnTo>
                  <a:lnTo>
                    <a:pt x="22511" y="115956"/>
                  </a:lnTo>
                  <a:lnTo>
                    <a:pt x="22597" y="116203"/>
                  </a:lnTo>
                  <a:lnTo>
                    <a:pt x="22679" y="116450"/>
                  </a:lnTo>
                  <a:lnTo>
                    <a:pt x="22757" y="116709"/>
                  </a:lnTo>
                  <a:lnTo>
                    <a:pt x="22908" y="117227"/>
                  </a:lnTo>
                  <a:lnTo>
                    <a:pt x="23076" y="116684"/>
                  </a:lnTo>
                  <a:lnTo>
                    <a:pt x="23236" y="116154"/>
                  </a:lnTo>
                  <a:lnTo>
                    <a:pt x="23400" y="115611"/>
                  </a:lnTo>
                  <a:lnTo>
                    <a:pt x="23564" y="115080"/>
                  </a:lnTo>
                  <a:lnTo>
                    <a:pt x="23594" y="114994"/>
                  </a:lnTo>
                  <a:lnTo>
                    <a:pt x="23620" y="114920"/>
                  </a:lnTo>
                  <a:lnTo>
                    <a:pt x="23650" y="114858"/>
                  </a:lnTo>
                  <a:lnTo>
                    <a:pt x="23685" y="114809"/>
                  </a:lnTo>
                  <a:lnTo>
                    <a:pt x="23715" y="114772"/>
                  </a:lnTo>
                  <a:lnTo>
                    <a:pt x="23745" y="114735"/>
                  </a:lnTo>
                  <a:lnTo>
                    <a:pt x="23780" y="114722"/>
                  </a:lnTo>
                  <a:lnTo>
                    <a:pt x="23814" y="114710"/>
                  </a:lnTo>
                  <a:lnTo>
                    <a:pt x="23845" y="114722"/>
                  </a:lnTo>
                  <a:lnTo>
                    <a:pt x="23879" y="114735"/>
                  </a:lnTo>
                  <a:lnTo>
                    <a:pt x="23909" y="114759"/>
                  </a:lnTo>
                  <a:lnTo>
                    <a:pt x="23944" y="114784"/>
                  </a:lnTo>
                  <a:lnTo>
                    <a:pt x="23974" y="114821"/>
                  </a:lnTo>
                  <a:lnTo>
                    <a:pt x="24004" y="114870"/>
                  </a:lnTo>
                  <a:lnTo>
                    <a:pt x="24030" y="114920"/>
                  </a:lnTo>
                  <a:lnTo>
                    <a:pt x="24060" y="114981"/>
                  </a:lnTo>
                  <a:lnTo>
                    <a:pt x="24108" y="115117"/>
                  </a:lnTo>
                  <a:lnTo>
                    <a:pt x="24134" y="115191"/>
                  </a:lnTo>
                  <a:lnTo>
                    <a:pt x="24151" y="115265"/>
                  </a:lnTo>
                  <a:lnTo>
                    <a:pt x="24173" y="115352"/>
                  </a:lnTo>
                  <a:lnTo>
                    <a:pt x="24186" y="115438"/>
                  </a:lnTo>
                  <a:lnTo>
                    <a:pt x="24199" y="115537"/>
                  </a:lnTo>
                  <a:lnTo>
                    <a:pt x="24211" y="115623"/>
                  </a:lnTo>
                  <a:lnTo>
                    <a:pt x="24220" y="115722"/>
                  </a:lnTo>
                  <a:lnTo>
                    <a:pt x="24224" y="115821"/>
                  </a:lnTo>
                  <a:lnTo>
                    <a:pt x="24224" y="115919"/>
                  </a:lnTo>
                  <a:lnTo>
                    <a:pt x="24224" y="116018"/>
                  </a:lnTo>
                  <a:lnTo>
                    <a:pt x="24216" y="116129"/>
                  </a:lnTo>
                  <a:lnTo>
                    <a:pt x="24207" y="116228"/>
                  </a:lnTo>
                  <a:lnTo>
                    <a:pt x="24194" y="116327"/>
                  </a:lnTo>
                  <a:lnTo>
                    <a:pt x="24177" y="116425"/>
                  </a:lnTo>
                  <a:lnTo>
                    <a:pt x="24091" y="116833"/>
                  </a:lnTo>
                  <a:lnTo>
                    <a:pt x="24004" y="117227"/>
                  </a:lnTo>
                  <a:lnTo>
                    <a:pt x="23914" y="117610"/>
                  </a:lnTo>
                  <a:lnTo>
                    <a:pt x="23823" y="117980"/>
                  </a:lnTo>
                  <a:lnTo>
                    <a:pt x="23728" y="118351"/>
                  </a:lnTo>
                  <a:lnTo>
                    <a:pt x="23633" y="118721"/>
                  </a:lnTo>
                  <a:lnTo>
                    <a:pt x="23538" y="119066"/>
                  </a:lnTo>
                  <a:lnTo>
                    <a:pt x="23439" y="119424"/>
                  </a:lnTo>
                  <a:lnTo>
                    <a:pt x="23512" y="119757"/>
                  </a:lnTo>
                  <a:lnTo>
                    <a:pt x="23586" y="120103"/>
                  </a:lnTo>
                  <a:lnTo>
                    <a:pt x="23655" y="120448"/>
                  </a:lnTo>
                  <a:lnTo>
                    <a:pt x="23724" y="120794"/>
                  </a:lnTo>
                  <a:lnTo>
                    <a:pt x="23789" y="121152"/>
                  </a:lnTo>
                  <a:lnTo>
                    <a:pt x="23849" y="121510"/>
                  </a:lnTo>
                  <a:lnTo>
                    <a:pt x="23909" y="121880"/>
                  </a:lnTo>
                  <a:lnTo>
                    <a:pt x="23965" y="122238"/>
                  </a:lnTo>
                  <a:lnTo>
                    <a:pt x="24017" y="122608"/>
                  </a:lnTo>
                  <a:lnTo>
                    <a:pt x="24069" y="122991"/>
                  </a:lnTo>
                  <a:lnTo>
                    <a:pt x="24117" y="123361"/>
                  </a:lnTo>
                  <a:lnTo>
                    <a:pt x="24160" y="123744"/>
                  </a:lnTo>
                  <a:lnTo>
                    <a:pt x="24203" y="124126"/>
                  </a:lnTo>
                  <a:lnTo>
                    <a:pt x="24237" y="124509"/>
                  </a:lnTo>
                  <a:lnTo>
                    <a:pt x="24272" y="124891"/>
                  </a:lnTo>
                  <a:lnTo>
                    <a:pt x="24302" y="125274"/>
                  </a:lnTo>
                  <a:lnTo>
                    <a:pt x="24315" y="125434"/>
                  </a:lnTo>
                  <a:lnTo>
                    <a:pt x="24319" y="125582"/>
                  </a:lnTo>
                  <a:lnTo>
                    <a:pt x="24315" y="125730"/>
                  </a:lnTo>
                  <a:lnTo>
                    <a:pt x="24311" y="125866"/>
                  </a:lnTo>
                  <a:lnTo>
                    <a:pt x="24302" y="126002"/>
                  </a:lnTo>
                  <a:lnTo>
                    <a:pt x="24289" y="126125"/>
                  </a:lnTo>
                  <a:lnTo>
                    <a:pt x="24268" y="126236"/>
                  </a:lnTo>
                  <a:lnTo>
                    <a:pt x="24246" y="126347"/>
                  </a:lnTo>
                  <a:lnTo>
                    <a:pt x="24220" y="126446"/>
                  </a:lnTo>
                  <a:lnTo>
                    <a:pt x="24194" y="126533"/>
                  </a:lnTo>
                  <a:lnTo>
                    <a:pt x="24164" y="126619"/>
                  </a:lnTo>
                  <a:lnTo>
                    <a:pt x="24129" y="126693"/>
                  </a:lnTo>
                  <a:lnTo>
                    <a:pt x="24091" y="126755"/>
                  </a:lnTo>
                  <a:lnTo>
                    <a:pt x="24056" y="126804"/>
                  </a:lnTo>
                  <a:lnTo>
                    <a:pt x="24013" y="126853"/>
                  </a:lnTo>
                  <a:lnTo>
                    <a:pt x="23974" y="126890"/>
                  </a:lnTo>
                  <a:lnTo>
                    <a:pt x="23931" y="126915"/>
                  </a:lnTo>
                  <a:lnTo>
                    <a:pt x="23888" y="126940"/>
                  </a:lnTo>
                  <a:lnTo>
                    <a:pt x="23801" y="126940"/>
                  </a:lnTo>
                  <a:lnTo>
                    <a:pt x="23758" y="126927"/>
                  </a:lnTo>
                  <a:lnTo>
                    <a:pt x="23715" y="126903"/>
                  </a:lnTo>
                  <a:lnTo>
                    <a:pt x="23676" y="126866"/>
                  </a:lnTo>
                  <a:lnTo>
                    <a:pt x="23633" y="126816"/>
                  </a:lnTo>
                  <a:lnTo>
                    <a:pt x="23594" y="126755"/>
                  </a:lnTo>
                  <a:lnTo>
                    <a:pt x="23556" y="126681"/>
                  </a:lnTo>
                  <a:lnTo>
                    <a:pt x="23521" y="126594"/>
                  </a:lnTo>
                  <a:lnTo>
                    <a:pt x="23486" y="126508"/>
                  </a:lnTo>
                  <a:lnTo>
                    <a:pt x="23456" y="126397"/>
                  </a:lnTo>
                  <a:lnTo>
                    <a:pt x="23430" y="126273"/>
                  </a:lnTo>
                  <a:lnTo>
                    <a:pt x="23404" y="126138"/>
                  </a:lnTo>
                  <a:lnTo>
                    <a:pt x="23383" y="125990"/>
                  </a:lnTo>
                  <a:lnTo>
                    <a:pt x="23314" y="125471"/>
                  </a:lnTo>
                  <a:lnTo>
                    <a:pt x="23240" y="124965"/>
                  </a:lnTo>
                  <a:lnTo>
                    <a:pt x="23158" y="124472"/>
                  </a:lnTo>
                  <a:lnTo>
                    <a:pt x="23068" y="123990"/>
                  </a:lnTo>
                  <a:lnTo>
                    <a:pt x="22973" y="123509"/>
                  </a:lnTo>
                  <a:lnTo>
                    <a:pt x="22874" y="123040"/>
                  </a:lnTo>
                  <a:lnTo>
                    <a:pt x="22766" y="122583"/>
                  </a:lnTo>
                  <a:lnTo>
                    <a:pt x="22658" y="122127"/>
                  </a:lnTo>
                  <a:lnTo>
                    <a:pt x="22213" y="123534"/>
                  </a:lnTo>
                  <a:lnTo>
                    <a:pt x="21993" y="124237"/>
                  </a:lnTo>
                  <a:lnTo>
                    <a:pt x="21782" y="124953"/>
                  </a:lnTo>
                  <a:lnTo>
                    <a:pt x="21721" y="125138"/>
                  </a:lnTo>
                  <a:lnTo>
                    <a:pt x="21665" y="125274"/>
                  </a:lnTo>
                  <a:lnTo>
                    <a:pt x="21601" y="125385"/>
                  </a:lnTo>
                  <a:lnTo>
                    <a:pt x="21540" y="125471"/>
                  </a:lnTo>
                  <a:lnTo>
                    <a:pt x="21475" y="125533"/>
                  </a:lnTo>
                  <a:lnTo>
                    <a:pt x="21411" y="125570"/>
                  </a:lnTo>
                  <a:lnTo>
                    <a:pt x="21346" y="125570"/>
                  </a:lnTo>
                  <a:lnTo>
                    <a:pt x="21281" y="125558"/>
                  </a:lnTo>
                  <a:lnTo>
                    <a:pt x="21221" y="125521"/>
                  </a:lnTo>
                  <a:lnTo>
                    <a:pt x="21156" y="125459"/>
                  </a:lnTo>
                  <a:lnTo>
                    <a:pt x="21096" y="125385"/>
                  </a:lnTo>
                  <a:lnTo>
                    <a:pt x="21040" y="125298"/>
                  </a:lnTo>
                  <a:lnTo>
                    <a:pt x="20983" y="125187"/>
                  </a:lnTo>
                  <a:lnTo>
                    <a:pt x="20932" y="125064"/>
                  </a:lnTo>
                  <a:lnTo>
                    <a:pt x="20880" y="124941"/>
                  </a:lnTo>
                  <a:lnTo>
                    <a:pt x="20837" y="124792"/>
                  </a:lnTo>
                  <a:lnTo>
                    <a:pt x="20794" y="124632"/>
                  </a:lnTo>
                  <a:lnTo>
                    <a:pt x="20759" y="124472"/>
                  </a:lnTo>
                  <a:lnTo>
                    <a:pt x="20724" y="124299"/>
                  </a:lnTo>
                  <a:lnTo>
                    <a:pt x="20699" y="124114"/>
                  </a:lnTo>
                  <a:lnTo>
                    <a:pt x="20681" y="123941"/>
                  </a:lnTo>
                  <a:lnTo>
                    <a:pt x="20668" y="123756"/>
                  </a:lnTo>
                  <a:lnTo>
                    <a:pt x="20660" y="123571"/>
                  </a:lnTo>
                  <a:lnTo>
                    <a:pt x="20660" y="123373"/>
                  </a:lnTo>
                  <a:lnTo>
                    <a:pt x="20668" y="123188"/>
                  </a:lnTo>
                  <a:lnTo>
                    <a:pt x="20686" y="123015"/>
                  </a:lnTo>
                  <a:lnTo>
                    <a:pt x="20712" y="122830"/>
                  </a:lnTo>
                  <a:lnTo>
                    <a:pt x="20746" y="122658"/>
                  </a:lnTo>
                  <a:lnTo>
                    <a:pt x="20794" y="122497"/>
                  </a:lnTo>
                  <a:lnTo>
                    <a:pt x="20845" y="122337"/>
                  </a:lnTo>
                  <a:lnTo>
                    <a:pt x="20910" y="122189"/>
                  </a:lnTo>
                  <a:lnTo>
                    <a:pt x="20988" y="122053"/>
                  </a:lnTo>
                  <a:lnTo>
                    <a:pt x="21122" y="121818"/>
                  </a:lnTo>
                  <a:lnTo>
                    <a:pt x="21251" y="121571"/>
                  </a:lnTo>
                  <a:lnTo>
                    <a:pt x="21380" y="121312"/>
                  </a:lnTo>
                  <a:lnTo>
                    <a:pt x="21510" y="121053"/>
                  </a:lnTo>
                  <a:lnTo>
                    <a:pt x="21635" y="120769"/>
                  </a:lnTo>
                  <a:lnTo>
                    <a:pt x="21756" y="120485"/>
                  </a:lnTo>
                  <a:lnTo>
                    <a:pt x="21872" y="120189"/>
                  </a:lnTo>
                  <a:lnTo>
                    <a:pt x="21989" y="119893"/>
                  </a:lnTo>
                  <a:lnTo>
                    <a:pt x="21829" y="119523"/>
                  </a:lnTo>
                  <a:lnTo>
                    <a:pt x="21665" y="119153"/>
                  </a:lnTo>
                  <a:lnTo>
                    <a:pt x="21501" y="118782"/>
                  </a:lnTo>
                  <a:lnTo>
                    <a:pt x="21337" y="118412"/>
                  </a:lnTo>
                  <a:lnTo>
                    <a:pt x="21260" y="118215"/>
                  </a:lnTo>
                  <a:lnTo>
                    <a:pt x="21182" y="118017"/>
                  </a:lnTo>
                  <a:lnTo>
                    <a:pt x="21109" y="117820"/>
                  </a:lnTo>
                  <a:lnTo>
                    <a:pt x="21035" y="117622"/>
                  </a:lnTo>
                  <a:lnTo>
                    <a:pt x="20970" y="117400"/>
                  </a:lnTo>
                  <a:lnTo>
                    <a:pt x="20906" y="117178"/>
                  </a:lnTo>
                  <a:lnTo>
                    <a:pt x="20845" y="116956"/>
                  </a:lnTo>
                  <a:lnTo>
                    <a:pt x="20789" y="116709"/>
                  </a:lnTo>
                  <a:lnTo>
                    <a:pt x="20763" y="116573"/>
                  </a:lnTo>
                  <a:lnTo>
                    <a:pt x="20742" y="116450"/>
                  </a:lnTo>
                  <a:lnTo>
                    <a:pt x="20724" y="116314"/>
                  </a:lnTo>
                  <a:lnTo>
                    <a:pt x="20707" y="116191"/>
                  </a:lnTo>
                  <a:lnTo>
                    <a:pt x="20699" y="116067"/>
                  </a:lnTo>
                  <a:lnTo>
                    <a:pt x="20694" y="115944"/>
                  </a:lnTo>
                  <a:lnTo>
                    <a:pt x="20690" y="115821"/>
                  </a:lnTo>
                  <a:lnTo>
                    <a:pt x="20694" y="115697"/>
                  </a:lnTo>
                  <a:lnTo>
                    <a:pt x="20699" y="115574"/>
                  </a:lnTo>
                  <a:lnTo>
                    <a:pt x="20707" y="115463"/>
                  </a:lnTo>
                  <a:lnTo>
                    <a:pt x="20720" y="115352"/>
                  </a:lnTo>
                  <a:lnTo>
                    <a:pt x="20737" y="115241"/>
                  </a:lnTo>
                  <a:lnTo>
                    <a:pt x="20755" y="115130"/>
                  </a:lnTo>
                  <a:lnTo>
                    <a:pt x="20776" y="115031"/>
                  </a:lnTo>
                  <a:lnTo>
                    <a:pt x="20802" y="114932"/>
                  </a:lnTo>
                  <a:lnTo>
                    <a:pt x="20828" y="114846"/>
                  </a:lnTo>
                  <a:lnTo>
                    <a:pt x="20858" y="114759"/>
                  </a:lnTo>
                  <a:lnTo>
                    <a:pt x="20888" y="114673"/>
                  </a:lnTo>
                  <a:lnTo>
                    <a:pt x="20923" y="114599"/>
                  </a:lnTo>
                  <a:lnTo>
                    <a:pt x="20958" y="114525"/>
                  </a:lnTo>
                  <a:lnTo>
                    <a:pt x="20992" y="114451"/>
                  </a:lnTo>
                  <a:lnTo>
                    <a:pt x="21031" y="114389"/>
                  </a:lnTo>
                  <a:lnTo>
                    <a:pt x="21070" y="114340"/>
                  </a:lnTo>
                  <a:lnTo>
                    <a:pt x="21109" y="114290"/>
                  </a:lnTo>
                  <a:lnTo>
                    <a:pt x="21152" y="114253"/>
                  </a:lnTo>
                  <a:lnTo>
                    <a:pt x="21195" y="114229"/>
                  </a:lnTo>
                  <a:lnTo>
                    <a:pt x="21238" y="114204"/>
                  </a:lnTo>
                  <a:lnTo>
                    <a:pt x="21281" y="114179"/>
                  </a:lnTo>
                  <a:lnTo>
                    <a:pt x="21324" y="114167"/>
                  </a:lnTo>
                  <a:close/>
                  <a:moveTo>
                    <a:pt x="5840" y="0"/>
                  </a:moveTo>
                  <a:lnTo>
                    <a:pt x="5844" y="111"/>
                  </a:lnTo>
                  <a:lnTo>
                    <a:pt x="5849" y="235"/>
                  </a:lnTo>
                  <a:lnTo>
                    <a:pt x="5853" y="358"/>
                  </a:lnTo>
                  <a:lnTo>
                    <a:pt x="5849" y="482"/>
                  </a:lnTo>
                  <a:lnTo>
                    <a:pt x="5844" y="605"/>
                  </a:lnTo>
                  <a:lnTo>
                    <a:pt x="5836" y="716"/>
                  </a:lnTo>
                  <a:lnTo>
                    <a:pt x="5827" y="840"/>
                  </a:lnTo>
                  <a:lnTo>
                    <a:pt x="5814" y="951"/>
                  </a:lnTo>
                  <a:lnTo>
                    <a:pt x="5797" y="1062"/>
                  </a:lnTo>
                  <a:lnTo>
                    <a:pt x="5775" y="1173"/>
                  </a:lnTo>
                  <a:lnTo>
                    <a:pt x="5754" y="1272"/>
                  </a:lnTo>
                  <a:lnTo>
                    <a:pt x="5728" y="1358"/>
                  </a:lnTo>
                  <a:lnTo>
                    <a:pt x="5698" y="1457"/>
                  </a:lnTo>
                  <a:lnTo>
                    <a:pt x="5663" y="1531"/>
                  </a:lnTo>
                  <a:lnTo>
                    <a:pt x="5628" y="1605"/>
                  </a:lnTo>
                  <a:lnTo>
                    <a:pt x="5590" y="1666"/>
                  </a:lnTo>
                  <a:lnTo>
                    <a:pt x="5529" y="4863"/>
                  </a:lnTo>
                  <a:lnTo>
                    <a:pt x="5460" y="8071"/>
                  </a:lnTo>
                  <a:lnTo>
                    <a:pt x="5382" y="11268"/>
                  </a:lnTo>
                  <a:lnTo>
                    <a:pt x="5296" y="14476"/>
                  </a:lnTo>
                  <a:lnTo>
                    <a:pt x="5201" y="17685"/>
                  </a:lnTo>
                  <a:lnTo>
                    <a:pt x="5102" y="20881"/>
                  </a:lnTo>
                  <a:lnTo>
                    <a:pt x="4990" y="24090"/>
                  </a:lnTo>
                  <a:lnTo>
                    <a:pt x="4878" y="27299"/>
                  </a:lnTo>
                  <a:lnTo>
                    <a:pt x="4752" y="30507"/>
                  </a:lnTo>
                  <a:lnTo>
                    <a:pt x="4627" y="33716"/>
                  </a:lnTo>
                  <a:lnTo>
                    <a:pt x="4493" y="36937"/>
                  </a:lnTo>
                  <a:lnTo>
                    <a:pt x="4355" y="40146"/>
                  </a:lnTo>
                  <a:lnTo>
                    <a:pt x="4213" y="43354"/>
                  </a:lnTo>
                  <a:lnTo>
                    <a:pt x="4071" y="46563"/>
                  </a:lnTo>
                  <a:lnTo>
                    <a:pt x="3920" y="49772"/>
                  </a:lnTo>
                  <a:lnTo>
                    <a:pt x="3768" y="52980"/>
                  </a:lnTo>
                  <a:lnTo>
                    <a:pt x="3453" y="59398"/>
                  </a:lnTo>
                  <a:lnTo>
                    <a:pt x="3134" y="65803"/>
                  </a:lnTo>
                  <a:lnTo>
                    <a:pt x="2482" y="78600"/>
                  </a:lnTo>
                  <a:lnTo>
                    <a:pt x="2163" y="84993"/>
                  </a:lnTo>
                  <a:lnTo>
                    <a:pt x="1848" y="91361"/>
                  </a:lnTo>
                  <a:lnTo>
                    <a:pt x="1697" y="94545"/>
                  </a:lnTo>
                  <a:lnTo>
                    <a:pt x="1546" y="97729"/>
                  </a:lnTo>
                  <a:lnTo>
                    <a:pt x="1399" y="100900"/>
                  </a:lnTo>
                  <a:lnTo>
                    <a:pt x="1257" y="104072"/>
                  </a:lnTo>
                  <a:lnTo>
                    <a:pt x="1" y="132493"/>
                  </a:lnTo>
                  <a:lnTo>
                    <a:pt x="35" y="132432"/>
                  </a:lnTo>
                  <a:lnTo>
                    <a:pt x="53" y="132419"/>
                  </a:lnTo>
                  <a:lnTo>
                    <a:pt x="70" y="132407"/>
                  </a:lnTo>
                  <a:lnTo>
                    <a:pt x="3479" y="132172"/>
                  </a:lnTo>
                  <a:lnTo>
                    <a:pt x="6893" y="131913"/>
                  </a:lnTo>
                  <a:lnTo>
                    <a:pt x="10307" y="131629"/>
                  </a:lnTo>
                  <a:lnTo>
                    <a:pt x="13725" y="131346"/>
                  </a:lnTo>
                  <a:lnTo>
                    <a:pt x="17143" y="131062"/>
                  </a:lnTo>
                  <a:lnTo>
                    <a:pt x="20565" y="130778"/>
                  </a:lnTo>
                  <a:lnTo>
                    <a:pt x="23987" y="130506"/>
                  </a:lnTo>
                  <a:lnTo>
                    <a:pt x="27409" y="130260"/>
                  </a:lnTo>
                  <a:lnTo>
                    <a:pt x="27530" y="126286"/>
                  </a:lnTo>
                  <a:lnTo>
                    <a:pt x="27642" y="122312"/>
                  </a:lnTo>
                  <a:lnTo>
                    <a:pt x="27750" y="118338"/>
                  </a:lnTo>
                  <a:lnTo>
                    <a:pt x="27854" y="114364"/>
                  </a:lnTo>
                  <a:lnTo>
                    <a:pt x="27949" y="110391"/>
                  </a:lnTo>
                  <a:lnTo>
                    <a:pt x="28039" y="106429"/>
                  </a:lnTo>
                  <a:lnTo>
                    <a:pt x="28126" y="102455"/>
                  </a:lnTo>
                  <a:lnTo>
                    <a:pt x="28208" y="98482"/>
                  </a:lnTo>
                  <a:lnTo>
                    <a:pt x="28285" y="94508"/>
                  </a:lnTo>
                  <a:lnTo>
                    <a:pt x="28359" y="90546"/>
                  </a:lnTo>
                  <a:lnTo>
                    <a:pt x="28428" y="86572"/>
                  </a:lnTo>
                  <a:lnTo>
                    <a:pt x="28497" y="82611"/>
                  </a:lnTo>
                  <a:lnTo>
                    <a:pt x="28562" y="78637"/>
                  </a:lnTo>
                  <a:lnTo>
                    <a:pt x="28622" y="74663"/>
                  </a:lnTo>
                  <a:lnTo>
                    <a:pt x="28734" y="66728"/>
                  </a:lnTo>
                  <a:lnTo>
                    <a:pt x="28842" y="58793"/>
                  </a:lnTo>
                  <a:lnTo>
                    <a:pt x="28946" y="50845"/>
                  </a:lnTo>
                  <a:lnTo>
                    <a:pt x="29140" y="34962"/>
                  </a:lnTo>
                  <a:lnTo>
                    <a:pt x="29239" y="27015"/>
                  </a:lnTo>
                  <a:lnTo>
                    <a:pt x="29343" y="19067"/>
                  </a:lnTo>
                  <a:lnTo>
                    <a:pt x="29451" y="11107"/>
                  </a:lnTo>
                  <a:lnTo>
                    <a:pt x="29571" y="3147"/>
                  </a:lnTo>
                  <a:lnTo>
                    <a:pt x="29576" y="2975"/>
                  </a:lnTo>
                  <a:lnTo>
                    <a:pt x="29589" y="2814"/>
                  </a:lnTo>
                  <a:lnTo>
                    <a:pt x="29606" y="2654"/>
                  </a:lnTo>
                  <a:lnTo>
                    <a:pt x="29628" y="2506"/>
                  </a:lnTo>
                  <a:lnTo>
                    <a:pt x="28165" y="2469"/>
                  </a:lnTo>
                  <a:lnTo>
                    <a:pt x="26706" y="2419"/>
                  </a:lnTo>
                  <a:lnTo>
                    <a:pt x="25247" y="2345"/>
                  </a:lnTo>
                  <a:lnTo>
                    <a:pt x="23789" y="2271"/>
                  </a:lnTo>
                  <a:lnTo>
                    <a:pt x="22330" y="2172"/>
                  </a:lnTo>
                  <a:lnTo>
                    <a:pt x="20871" y="2061"/>
                  </a:lnTo>
                  <a:lnTo>
                    <a:pt x="19413" y="1950"/>
                  </a:lnTo>
                  <a:lnTo>
                    <a:pt x="17958" y="1815"/>
                  </a:lnTo>
                  <a:lnTo>
                    <a:pt x="16504" y="1679"/>
                  </a:lnTo>
                  <a:lnTo>
                    <a:pt x="15045" y="1531"/>
                  </a:lnTo>
                  <a:lnTo>
                    <a:pt x="13595" y="1370"/>
                  </a:lnTo>
                  <a:lnTo>
                    <a:pt x="12141" y="1210"/>
                  </a:lnTo>
                  <a:lnTo>
                    <a:pt x="9236" y="852"/>
                  </a:lnTo>
                  <a:lnTo>
                    <a:pt x="6341" y="469"/>
                  </a:lnTo>
                  <a:lnTo>
                    <a:pt x="6267" y="457"/>
                  </a:lnTo>
                  <a:lnTo>
                    <a:pt x="6198" y="420"/>
                  </a:lnTo>
                  <a:lnTo>
                    <a:pt x="6133" y="371"/>
                  </a:lnTo>
                  <a:lnTo>
                    <a:pt x="6069" y="309"/>
                  </a:lnTo>
                  <a:lnTo>
                    <a:pt x="6008" y="235"/>
                  </a:lnTo>
                  <a:lnTo>
                    <a:pt x="5948" y="161"/>
                  </a:lnTo>
                  <a:lnTo>
                    <a:pt x="5892" y="87"/>
                  </a:lnTo>
                  <a:lnTo>
                    <a:pt x="584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3169925" y="-13592750"/>
              <a:ext cx="1433550" cy="2828900"/>
            </a:xfrm>
            <a:custGeom>
              <a:avLst/>
              <a:gdLst/>
              <a:ahLst/>
              <a:cxnLst/>
              <a:rect l="l" t="t" r="r" b="b"/>
              <a:pathLst>
                <a:path w="57342" h="113156" extrusionOk="0">
                  <a:moveTo>
                    <a:pt x="41413" y="51537"/>
                  </a:moveTo>
                  <a:lnTo>
                    <a:pt x="41555" y="51549"/>
                  </a:lnTo>
                  <a:lnTo>
                    <a:pt x="41698" y="51561"/>
                  </a:lnTo>
                  <a:lnTo>
                    <a:pt x="41840" y="51574"/>
                  </a:lnTo>
                  <a:lnTo>
                    <a:pt x="41982" y="51598"/>
                  </a:lnTo>
                  <a:lnTo>
                    <a:pt x="42125" y="51636"/>
                  </a:lnTo>
                  <a:lnTo>
                    <a:pt x="42267" y="51685"/>
                  </a:lnTo>
                  <a:lnTo>
                    <a:pt x="42414" y="51734"/>
                  </a:lnTo>
                  <a:lnTo>
                    <a:pt x="42552" y="51784"/>
                  </a:lnTo>
                  <a:lnTo>
                    <a:pt x="42694" y="51858"/>
                  </a:lnTo>
                  <a:lnTo>
                    <a:pt x="42837" y="51919"/>
                  </a:lnTo>
                  <a:lnTo>
                    <a:pt x="42979" y="52006"/>
                  </a:lnTo>
                  <a:lnTo>
                    <a:pt x="43122" y="52092"/>
                  </a:lnTo>
                  <a:lnTo>
                    <a:pt x="43260" y="52191"/>
                  </a:lnTo>
                  <a:lnTo>
                    <a:pt x="43402" y="52290"/>
                  </a:lnTo>
                  <a:lnTo>
                    <a:pt x="43540" y="52401"/>
                  </a:lnTo>
                  <a:lnTo>
                    <a:pt x="43683" y="52524"/>
                  </a:lnTo>
                  <a:lnTo>
                    <a:pt x="43821" y="52647"/>
                  </a:lnTo>
                  <a:lnTo>
                    <a:pt x="43959" y="52771"/>
                  </a:lnTo>
                  <a:lnTo>
                    <a:pt x="44097" y="52919"/>
                  </a:lnTo>
                  <a:lnTo>
                    <a:pt x="44127" y="52857"/>
                  </a:lnTo>
                  <a:lnTo>
                    <a:pt x="44162" y="52808"/>
                  </a:lnTo>
                  <a:lnTo>
                    <a:pt x="44179" y="52796"/>
                  </a:lnTo>
                  <a:lnTo>
                    <a:pt x="44201" y="52783"/>
                  </a:lnTo>
                  <a:lnTo>
                    <a:pt x="44222" y="52783"/>
                  </a:lnTo>
                  <a:lnTo>
                    <a:pt x="44248" y="52796"/>
                  </a:lnTo>
                  <a:lnTo>
                    <a:pt x="44554" y="52907"/>
                  </a:lnTo>
                  <a:lnTo>
                    <a:pt x="44857" y="53030"/>
                  </a:lnTo>
                  <a:lnTo>
                    <a:pt x="45154" y="53178"/>
                  </a:lnTo>
                  <a:lnTo>
                    <a:pt x="45456" y="53351"/>
                  </a:lnTo>
                  <a:lnTo>
                    <a:pt x="45750" y="53548"/>
                  </a:lnTo>
                  <a:lnTo>
                    <a:pt x="46043" y="53770"/>
                  </a:lnTo>
                  <a:lnTo>
                    <a:pt x="46337" y="54017"/>
                  </a:lnTo>
                  <a:lnTo>
                    <a:pt x="46622" y="54276"/>
                  </a:lnTo>
                  <a:lnTo>
                    <a:pt x="46906" y="54560"/>
                  </a:lnTo>
                  <a:lnTo>
                    <a:pt x="47191" y="54869"/>
                  </a:lnTo>
                  <a:lnTo>
                    <a:pt x="47468" y="55202"/>
                  </a:lnTo>
                  <a:lnTo>
                    <a:pt x="47744" y="55548"/>
                  </a:lnTo>
                  <a:lnTo>
                    <a:pt x="48011" y="55918"/>
                  </a:lnTo>
                  <a:lnTo>
                    <a:pt x="48279" y="56300"/>
                  </a:lnTo>
                  <a:lnTo>
                    <a:pt x="48542" y="56708"/>
                  </a:lnTo>
                  <a:lnTo>
                    <a:pt x="48797" y="57127"/>
                  </a:lnTo>
                  <a:lnTo>
                    <a:pt x="49051" y="57572"/>
                  </a:lnTo>
                  <a:lnTo>
                    <a:pt x="49297" y="58028"/>
                  </a:lnTo>
                  <a:lnTo>
                    <a:pt x="49539" y="58509"/>
                  </a:lnTo>
                  <a:lnTo>
                    <a:pt x="49776" y="59003"/>
                  </a:lnTo>
                  <a:lnTo>
                    <a:pt x="50009" y="59509"/>
                  </a:lnTo>
                  <a:lnTo>
                    <a:pt x="50234" y="60027"/>
                  </a:lnTo>
                  <a:lnTo>
                    <a:pt x="50454" y="60570"/>
                  </a:lnTo>
                  <a:lnTo>
                    <a:pt x="50670" y="61126"/>
                  </a:lnTo>
                  <a:lnTo>
                    <a:pt x="50877" y="61706"/>
                  </a:lnTo>
                  <a:lnTo>
                    <a:pt x="51080" y="62286"/>
                  </a:lnTo>
                  <a:lnTo>
                    <a:pt x="51274" y="62890"/>
                  </a:lnTo>
                  <a:lnTo>
                    <a:pt x="51459" y="63508"/>
                  </a:lnTo>
                  <a:lnTo>
                    <a:pt x="51641" y="64137"/>
                  </a:lnTo>
                  <a:lnTo>
                    <a:pt x="51813" y="64779"/>
                  </a:lnTo>
                  <a:lnTo>
                    <a:pt x="51982" y="65420"/>
                  </a:lnTo>
                  <a:lnTo>
                    <a:pt x="52137" y="66087"/>
                  </a:lnTo>
                  <a:lnTo>
                    <a:pt x="52288" y="66766"/>
                  </a:lnTo>
                  <a:lnTo>
                    <a:pt x="52430" y="67457"/>
                  </a:lnTo>
                  <a:lnTo>
                    <a:pt x="52564" y="68160"/>
                  </a:lnTo>
                  <a:lnTo>
                    <a:pt x="52689" y="68864"/>
                  </a:lnTo>
                  <a:lnTo>
                    <a:pt x="52806" y="69579"/>
                  </a:lnTo>
                  <a:lnTo>
                    <a:pt x="52914" y="70320"/>
                  </a:lnTo>
                  <a:lnTo>
                    <a:pt x="53009" y="71048"/>
                  </a:lnTo>
                  <a:lnTo>
                    <a:pt x="53099" y="71801"/>
                  </a:lnTo>
                  <a:lnTo>
                    <a:pt x="53177" y="72553"/>
                  </a:lnTo>
                  <a:lnTo>
                    <a:pt x="53250" y="73319"/>
                  </a:lnTo>
                  <a:lnTo>
                    <a:pt x="53307" y="74096"/>
                  </a:lnTo>
                  <a:lnTo>
                    <a:pt x="53337" y="74479"/>
                  </a:lnTo>
                  <a:lnTo>
                    <a:pt x="53358" y="74874"/>
                  </a:lnTo>
                  <a:lnTo>
                    <a:pt x="53380" y="75268"/>
                  </a:lnTo>
                  <a:lnTo>
                    <a:pt x="53397" y="75651"/>
                  </a:lnTo>
                  <a:lnTo>
                    <a:pt x="53414" y="76058"/>
                  </a:lnTo>
                  <a:lnTo>
                    <a:pt x="53427" y="76453"/>
                  </a:lnTo>
                  <a:lnTo>
                    <a:pt x="53436" y="76848"/>
                  </a:lnTo>
                  <a:lnTo>
                    <a:pt x="53445" y="77243"/>
                  </a:lnTo>
                  <a:lnTo>
                    <a:pt x="53449" y="77650"/>
                  </a:lnTo>
                  <a:lnTo>
                    <a:pt x="53453" y="78058"/>
                  </a:lnTo>
                  <a:lnTo>
                    <a:pt x="53453" y="78452"/>
                  </a:lnTo>
                  <a:lnTo>
                    <a:pt x="53449" y="78860"/>
                  </a:lnTo>
                  <a:lnTo>
                    <a:pt x="53445" y="79267"/>
                  </a:lnTo>
                  <a:lnTo>
                    <a:pt x="53436" y="79674"/>
                  </a:lnTo>
                  <a:lnTo>
                    <a:pt x="53423" y="80081"/>
                  </a:lnTo>
                  <a:lnTo>
                    <a:pt x="53406" y="80501"/>
                  </a:lnTo>
                  <a:lnTo>
                    <a:pt x="53389" y="80908"/>
                  </a:lnTo>
                  <a:lnTo>
                    <a:pt x="53371" y="81316"/>
                  </a:lnTo>
                  <a:lnTo>
                    <a:pt x="53345" y="81735"/>
                  </a:lnTo>
                  <a:lnTo>
                    <a:pt x="53319" y="82142"/>
                  </a:lnTo>
                  <a:lnTo>
                    <a:pt x="53289" y="82562"/>
                  </a:lnTo>
                  <a:lnTo>
                    <a:pt x="53259" y="82982"/>
                  </a:lnTo>
                  <a:lnTo>
                    <a:pt x="53220" y="83389"/>
                  </a:lnTo>
                  <a:lnTo>
                    <a:pt x="53181" y="83808"/>
                  </a:lnTo>
                  <a:lnTo>
                    <a:pt x="53143" y="84228"/>
                  </a:lnTo>
                  <a:lnTo>
                    <a:pt x="53095" y="84648"/>
                  </a:lnTo>
                  <a:lnTo>
                    <a:pt x="53048" y="85067"/>
                  </a:lnTo>
                  <a:lnTo>
                    <a:pt x="52996" y="85487"/>
                  </a:lnTo>
                  <a:lnTo>
                    <a:pt x="52940" y="85906"/>
                  </a:lnTo>
                  <a:lnTo>
                    <a:pt x="52884" y="86326"/>
                  </a:lnTo>
                  <a:lnTo>
                    <a:pt x="52823" y="86746"/>
                  </a:lnTo>
                  <a:lnTo>
                    <a:pt x="52758" y="87165"/>
                  </a:lnTo>
                  <a:lnTo>
                    <a:pt x="52689" y="87585"/>
                  </a:lnTo>
                  <a:lnTo>
                    <a:pt x="52620" y="88004"/>
                  </a:lnTo>
                  <a:lnTo>
                    <a:pt x="52543" y="88424"/>
                  </a:lnTo>
                  <a:lnTo>
                    <a:pt x="52465" y="88844"/>
                  </a:lnTo>
                  <a:lnTo>
                    <a:pt x="52387" y="89263"/>
                  </a:lnTo>
                  <a:lnTo>
                    <a:pt x="52301" y="89683"/>
                  </a:lnTo>
                  <a:lnTo>
                    <a:pt x="52215" y="90102"/>
                  </a:lnTo>
                  <a:lnTo>
                    <a:pt x="52120" y="90534"/>
                  </a:lnTo>
                  <a:lnTo>
                    <a:pt x="52025" y="90954"/>
                  </a:lnTo>
                  <a:lnTo>
                    <a:pt x="51926" y="91373"/>
                  </a:lnTo>
                  <a:lnTo>
                    <a:pt x="51753" y="92077"/>
                  </a:lnTo>
                  <a:lnTo>
                    <a:pt x="51572" y="92756"/>
                  </a:lnTo>
                  <a:lnTo>
                    <a:pt x="51386" y="93397"/>
                  </a:lnTo>
                  <a:lnTo>
                    <a:pt x="51192" y="94027"/>
                  </a:lnTo>
                  <a:lnTo>
                    <a:pt x="50998" y="94632"/>
                  </a:lnTo>
                  <a:lnTo>
                    <a:pt x="50795" y="95212"/>
                  </a:lnTo>
                  <a:lnTo>
                    <a:pt x="50588" y="95767"/>
                  </a:lnTo>
                  <a:lnTo>
                    <a:pt x="50376" y="96285"/>
                  </a:lnTo>
                  <a:lnTo>
                    <a:pt x="50160" y="96791"/>
                  </a:lnTo>
                  <a:lnTo>
                    <a:pt x="49940" y="97272"/>
                  </a:lnTo>
                  <a:lnTo>
                    <a:pt x="49716" y="97729"/>
                  </a:lnTo>
                  <a:lnTo>
                    <a:pt x="49492" y="98149"/>
                  </a:lnTo>
                  <a:lnTo>
                    <a:pt x="49258" y="98556"/>
                  </a:lnTo>
                  <a:lnTo>
                    <a:pt x="49025" y="98939"/>
                  </a:lnTo>
                  <a:lnTo>
                    <a:pt x="48788" y="99296"/>
                  </a:lnTo>
                  <a:lnTo>
                    <a:pt x="48546" y="99630"/>
                  </a:lnTo>
                  <a:lnTo>
                    <a:pt x="48300" y="99938"/>
                  </a:lnTo>
                  <a:lnTo>
                    <a:pt x="48054" y="100222"/>
                  </a:lnTo>
                  <a:lnTo>
                    <a:pt x="47808" y="100481"/>
                  </a:lnTo>
                  <a:lnTo>
                    <a:pt x="47558" y="100728"/>
                  </a:lnTo>
                  <a:lnTo>
                    <a:pt x="47304" y="100938"/>
                  </a:lnTo>
                  <a:lnTo>
                    <a:pt x="47049" y="101123"/>
                  </a:lnTo>
                  <a:lnTo>
                    <a:pt x="46794" y="101296"/>
                  </a:lnTo>
                  <a:lnTo>
                    <a:pt x="46535" y="101444"/>
                  </a:lnTo>
                  <a:lnTo>
                    <a:pt x="46276" y="101567"/>
                  </a:lnTo>
                  <a:lnTo>
                    <a:pt x="46017" y="101666"/>
                  </a:lnTo>
                  <a:lnTo>
                    <a:pt x="45759" y="101740"/>
                  </a:lnTo>
                  <a:lnTo>
                    <a:pt x="45495" y="101789"/>
                  </a:lnTo>
                  <a:lnTo>
                    <a:pt x="45236" y="101814"/>
                  </a:lnTo>
                  <a:lnTo>
                    <a:pt x="44973" y="101826"/>
                  </a:lnTo>
                  <a:lnTo>
                    <a:pt x="44714" y="101814"/>
                  </a:lnTo>
                  <a:lnTo>
                    <a:pt x="44451" y="101765"/>
                  </a:lnTo>
                  <a:lnTo>
                    <a:pt x="44192" y="101715"/>
                  </a:lnTo>
                  <a:lnTo>
                    <a:pt x="43933" y="101629"/>
                  </a:lnTo>
                  <a:lnTo>
                    <a:pt x="43674" y="101518"/>
                  </a:lnTo>
                  <a:lnTo>
                    <a:pt x="43415" y="101394"/>
                  </a:lnTo>
                  <a:lnTo>
                    <a:pt x="43161" y="101246"/>
                  </a:lnTo>
                  <a:lnTo>
                    <a:pt x="42902" y="101074"/>
                  </a:lnTo>
                  <a:lnTo>
                    <a:pt x="42651" y="100876"/>
                  </a:lnTo>
                  <a:lnTo>
                    <a:pt x="42397" y="100666"/>
                  </a:lnTo>
                  <a:lnTo>
                    <a:pt x="42151" y="100432"/>
                  </a:lnTo>
                  <a:lnTo>
                    <a:pt x="41900" y="100173"/>
                  </a:lnTo>
                  <a:lnTo>
                    <a:pt x="41659" y="99889"/>
                  </a:lnTo>
                  <a:lnTo>
                    <a:pt x="41413" y="99593"/>
                  </a:lnTo>
                  <a:lnTo>
                    <a:pt x="41175" y="99272"/>
                  </a:lnTo>
                  <a:lnTo>
                    <a:pt x="40938" y="98926"/>
                  </a:lnTo>
                  <a:lnTo>
                    <a:pt x="40705" y="98556"/>
                  </a:lnTo>
                  <a:lnTo>
                    <a:pt x="40476" y="98173"/>
                  </a:lnTo>
                  <a:lnTo>
                    <a:pt x="40252" y="97766"/>
                  </a:lnTo>
                  <a:lnTo>
                    <a:pt x="40032" y="97334"/>
                  </a:lnTo>
                  <a:lnTo>
                    <a:pt x="39812" y="96890"/>
                  </a:lnTo>
                  <a:lnTo>
                    <a:pt x="39600" y="96421"/>
                  </a:lnTo>
                  <a:lnTo>
                    <a:pt x="39389" y="95927"/>
                  </a:lnTo>
                  <a:lnTo>
                    <a:pt x="39186" y="95421"/>
                  </a:lnTo>
                  <a:lnTo>
                    <a:pt x="38987" y="94891"/>
                  </a:lnTo>
                  <a:lnTo>
                    <a:pt x="38793" y="94335"/>
                  </a:lnTo>
                  <a:lnTo>
                    <a:pt x="38603" y="93768"/>
                  </a:lnTo>
                  <a:lnTo>
                    <a:pt x="38422" y="93175"/>
                  </a:lnTo>
                  <a:lnTo>
                    <a:pt x="38245" y="92571"/>
                  </a:lnTo>
                  <a:lnTo>
                    <a:pt x="38072" y="91941"/>
                  </a:lnTo>
                  <a:lnTo>
                    <a:pt x="37904" y="91287"/>
                  </a:lnTo>
                  <a:lnTo>
                    <a:pt x="37749" y="90621"/>
                  </a:lnTo>
                  <a:lnTo>
                    <a:pt x="37593" y="89930"/>
                  </a:lnTo>
                  <a:lnTo>
                    <a:pt x="37447" y="89214"/>
                  </a:lnTo>
                  <a:lnTo>
                    <a:pt x="37296" y="88893"/>
                  </a:lnTo>
                  <a:lnTo>
                    <a:pt x="37145" y="88560"/>
                  </a:lnTo>
                  <a:lnTo>
                    <a:pt x="37002" y="88214"/>
                  </a:lnTo>
                  <a:lnTo>
                    <a:pt x="36860" y="87856"/>
                  </a:lnTo>
                  <a:lnTo>
                    <a:pt x="36722" y="87498"/>
                  </a:lnTo>
                  <a:lnTo>
                    <a:pt x="36584" y="87128"/>
                  </a:lnTo>
                  <a:lnTo>
                    <a:pt x="36454" y="86746"/>
                  </a:lnTo>
                  <a:lnTo>
                    <a:pt x="36325" y="86363"/>
                  </a:lnTo>
                  <a:lnTo>
                    <a:pt x="36204" y="85980"/>
                  </a:lnTo>
                  <a:lnTo>
                    <a:pt x="36083" y="85573"/>
                  </a:lnTo>
                  <a:lnTo>
                    <a:pt x="35966" y="85178"/>
                  </a:lnTo>
                  <a:lnTo>
                    <a:pt x="35854" y="84759"/>
                  </a:lnTo>
                  <a:lnTo>
                    <a:pt x="35746" y="84351"/>
                  </a:lnTo>
                  <a:lnTo>
                    <a:pt x="35643" y="83920"/>
                  </a:lnTo>
                  <a:lnTo>
                    <a:pt x="35539" y="83488"/>
                  </a:lnTo>
                  <a:lnTo>
                    <a:pt x="35444" y="83056"/>
                  </a:lnTo>
                  <a:lnTo>
                    <a:pt x="35349" y="82611"/>
                  </a:lnTo>
                  <a:lnTo>
                    <a:pt x="35263" y="82167"/>
                  </a:lnTo>
                  <a:lnTo>
                    <a:pt x="35177" y="81723"/>
                  </a:lnTo>
                  <a:lnTo>
                    <a:pt x="35095" y="81266"/>
                  </a:lnTo>
                  <a:lnTo>
                    <a:pt x="35017" y="80810"/>
                  </a:lnTo>
                  <a:lnTo>
                    <a:pt x="34944" y="80341"/>
                  </a:lnTo>
                  <a:lnTo>
                    <a:pt x="34875" y="79872"/>
                  </a:lnTo>
                  <a:lnTo>
                    <a:pt x="34810" y="79403"/>
                  </a:lnTo>
                  <a:lnTo>
                    <a:pt x="34749" y="78921"/>
                  </a:lnTo>
                  <a:lnTo>
                    <a:pt x="34693" y="78440"/>
                  </a:lnTo>
                  <a:lnTo>
                    <a:pt x="34637" y="77959"/>
                  </a:lnTo>
                  <a:lnTo>
                    <a:pt x="34590" y="77478"/>
                  </a:lnTo>
                  <a:lnTo>
                    <a:pt x="34547" y="76984"/>
                  </a:lnTo>
                  <a:lnTo>
                    <a:pt x="34503" y="76490"/>
                  </a:lnTo>
                  <a:lnTo>
                    <a:pt x="34469" y="75997"/>
                  </a:lnTo>
                  <a:lnTo>
                    <a:pt x="34439" y="75503"/>
                  </a:lnTo>
                  <a:lnTo>
                    <a:pt x="34408" y="74997"/>
                  </a:lnTo>
                  <a:lnTo>
                    <a:pt x="34387" y="74503"/>
                  </a:lnTo>
                  <a:lnTo>
                    <a:pt x="34365" y="73997"/>
                  </a:lnTo>
                  <a:lnTo>
                    <a:pt x="34352" y="73491"/>
                  </a:lnTo>
                  <a:lnTo>
                    <a:pt x="34339" y="72985"/>
                  </a:lnTo>
                  <a:lnTo>
                    <a:pt x="34335" y="72479"/>
                  </a:lnTo>
                  <a:lnTo>
                    <a:pt x="34331" y="71973"/>
                  </a:lnTo>
                  <a:lnTo>
                    <a:pt x="34335" y="71467"/>
                  </a:lnTo>
                  <a:lnTo>
                    <a:pt x="34344" y="70961"/>
                  </a:lnTo>
                  <a:lnTo>
                    <a:pt x="34352" y="70456"/>
                  </a:lnTo>
                  <a:lnTo>
                    <a:pt x="34370" y="69950"/>
                  </a:lnTo>
                  <a:lnTo>
                    <a:pt x="34391" y="69444"/>
                  </a:lnTo>
                  <a:lnTo>
                    <a:pt x="34413" y="68938"/>
                  </a:lnTo>
                  <a:lnTo>
                    <a:pt x="34443" y="68432"/>
                  </a:lnTo>
                  <a:lnTo>
                    <a:pt x="34478" y="67926"/>
                  </a:lnTo>
                  <a:lnTo>
                    <a:pt x="34516" y="67420"/>
                  </a:lnTo>
                  <a:lnTo>
                    <a:pt x="34560" y="66914"/>
                  </a:lnTo>
                  <a:lnTo>
                    <a:pt x="34607" y="66420"/>
                  </a:lnTo>
                  <a:lnTo>
                    <a:pt x="34659" y="65914"/>
                  </a:lnTo>
                  <a:lnTo>
                    <a:pt x="34715" y="65420"/>
                  </a:lnTo>
                  <a:lnTo>
                    <a:pt x="34775" y="64927"/>
                  </a:lnTo>
                  <a:lnTo>
                    <a:pt x="34840" y="64433"/>
                  </a:lnTo>
                  <a:lnTo>
                    <a:pt x="34913" y="63939"/>
                  </a:lnTo>
                  <a:lnTo>
                    <a:pt x="34987" y="63458"/>
                  </a:lnTo>
                  <a:lnTo>
                    <a:pt x="35069" y="62977"/>
                  </a:lnTo>
                  <a:lnTo>
                    <a:pt x="35151" y="62496"/>
                  </a:lnTo>
                  <a:lnTo>
                    <a:pt x="35241" y="62014"/>
                  </a:lnTo>
                  <a:lnTo>
                    <a:pt x="35336" y="61545"/>
                  </a:lnTo>
                  <a:lnTo>
                    <a:pt x="35436" y="61076"/>
                  </a:lnTo>
                  <a:lnTo>
                    <a:pt x="35539" y="60607"/>
                  </a:lnTo>
                  <a:lnTo>
                    <a:pt x="35647" y="60151"/>
                  </a:lnTo>
                  <a:lnTo>
                    <a:pt x="35764" y="59694"/>
                  </a:lnTo>
                  <a:lnTo>
                    <a:pt x="35859" y="59324"/>
                  </a:lnTo>
                  <a:lnTo>
                    <a:pt x="35953" y="58966"/>
                  </a:lnTo>
                  <a:lnTo>
                    <a:pt x="36053" y="58621"/>
                  </a:lnTo>
                  <a:lnTo>
                    <a:pt x="36156" y="58287"/>
                  </a:lnTo>
                  <a:lnTo>
                    <a:pt x="36256" y="57954"/>
                  </a:lnTo>
                  <a:lnTo>
                    <a:pt x="36363" y="57633"/>
                  </a:lnTo>
                  <a:lnTo>
                    <a:pt x="36467" y="57325"/>
                  </a:lnTo>
                  <a:lnTo>
                    <a:pt x="36575" y="57016"/>
                  </a:lnTo>
                  <a:lnTo>
                    <a:pt x="36687" y="56720"/>
                  </a:lnTo>
                  <a:lnTo>
                    <a:pt x="36799" y="56436"/>
                  </a:lnTo>
                  <a:lnTo>
                    <a:pt x="36912" y="56152"/>
                  </a:lnTo>
                  <a:lnTo>
                    <a:pt x="37028" y="55893"/>
                  </a:lnTo>
                  <a:lnTo>
                    <a:pt x="37140" y="55622"/>
                  </a:lnTo>
                  <a:lnTo>
                    <a:pt x="37261" y="55375"/>
                  </a:lnTo>
                  <a:lnTo>
                    <a:pt x="37378" y="55128"/>
                  </a:lnTo>
                  <a:lnTo>
                    <a:pt x="37498" y="54894"/>
                  </a:lnTo>
                  <a:lnTo>
                    <a:pt x="37624" y="54659"/>
                  </a:lnTo>
                  <a:lnTo>
                    <a:pt x="37744" y="54437"/>
                  </a:lnTo>
                  <a:lnTo>
                    <a:pt x="37870" y="54227"/>
                  </a:lnTo>
                  <a:lnTo>
                    <a:pt x="37995" y="54017"/>
                  </a:lnTo>
                  <a:lnTo>
                    <a:pt x="38120" y="53832"/>
                  </a:lnTo>
                  <a:lnTo>
                    <a:pt x="38249" y="53635"/>
                  </a:lnTo>
                  <a:lnTo>
                    <a:pt x="38379" y="53462"/>
                  </a:lnTo>
                  <a:lnTo>
                    <a:pt x="38508" y="53289"/>
                  </a:lnTo>
                  <a:lnTo>
                    <a:pt x="38642" y="53129"/>
                  </a:lnTo>
                  <a:lnTo>
                    <a:pt x="38772" y="52968"/>
                  </a:lnTo>
                  <a:lnTo>
                    <a:pt x="38905" y="52820"/>
                  </a:lnTo>
                  <a:lnTo>
                    <a:pt x="39039" y="52684"/>
                  </a:lnTo>
                  <a:lnTo>
                    <a:pt x="39173" y="52549"/>
                  </a:lnTo>
                  <a:lnTo>
                    <a:pt x="39311" y="52425"/>
                  </a:lnTo>
                  <a:lnTo>
                    <a:pt x="39449" y="52314"/>
                  </a:lnTo>
                  <a:lnTo>
                    <a:pt x="39583" y="52216"/>
                  </a:lnTo>
                  <a:lnTo>
                    <a:pt x="39721" y="52117"/>
                  </a:lnTo>
                  <a:lnTo>
                    <a:pt x="39859" y="52018"/>
                  </a:lnTo>
                  <a:lnTo>
                    <a:pt x="40002" y="51932"/>
                  </a:lnTo>
                  <a:lnTo>
                    <a:pt x="40140" y="51858"/>
                  </a:lnTo>
                  <a:lnTo>
                    <a:pt x="40278" y="51796"/>
                  </a:lnTo>
                  <a:lnTo>
                    <a:pt x="40420" y="51734"/>
                  </a:lnTo>
                  <a:lnTo>
                    <a:pt x="40563" y="51685"/>
                  </a:lnTo>
                  <a:lnTo>
                    <a:pt x="40701" y="51648"/>
                  </a:lnTo>
                  <a:lnTo>
                    <a:pt x="40843" y="51611"/>
                  </a:lnTo>
                  <a:lnTo>
                    <a:pt x="40985" y="51574"/>
                  </a:lnTo>
                  <a:lnTo>
                    <a:pt x="41128" y="51561"/>
                  </a:lnTo>
                  <a:lnTo>
                    <a:pt x="41270" y="51549"/>
                  </a:lnTo>
                  <a:lnTo>
                    <a:pt x="41413" y="51537"/>
                  </a:lnTo>
                  <a:close/>
                  <a:moveTo>
                    <a:pt x="27201" y="97297"/>
                  </a:moveTo>
                  <a:lnTo>
                    <a:pt x="28177" y="97322"/>
                  </a:lnTo>
                  <a:lnTo>
                    <a:pt x="28669" y="97334"/>
                  </a:lnTo>
                  <a:lnTo>
                    <a:pt x="29165" y="97371"/>
                  </a:lnTo>
                  <a:lnTo>
                    <a:pt x="29657" y="97408"/>
                  </a:lnTo>
                  <a:lnTo>
                    <a:pt x="30153" y="97458"/>
                  </a:lnTo>
                  <a:lnTo>
                    <a:pt x="30645" y="97519"/>
                  </a:lnTo>
                  <a:lnTo>
                    <a:pt x="31142" y="97593"/>
                  </a:lnTo>
                  <a:lnTo>
                    <a:pt x="31634" y="97680"/>
                  </a:lnTo>
                  <a:lnTo>
                    <a:pt x="32126" y="97791"/>
                  </a:lnTo>
                  <a:lnTo>
                    <a:pt x="32613" y="97914"/>
                  </a:lnTo>
                  <a:lnTo>
                    <a:pt x="33101" y="98050"/>
                  </a:lnTo>
                  <a:lnTo>
                    <a:pt x="33584" y="98210"/>
                  </a:lnTo>
                  <a:lnTo>
                    <a:pt x="34063" y="98383"/>
                  </a:lnTo>
                  <a:lnTo>
                    <a:pt x="34119" y="98408"/>
                  </a:lnTo>
                  <a:lnTo>
                    <a:pt x="34175" y="98457"/>
                  </a:lnTo>
                  <a:lnTo>
                    <a:pt x="34227" y="98519"/>
                  </a:lnTo>
                  <a:lnTo>
                    <a:pt x="34275" y="98593"/>
                  </a:lnTo>
                  <a:lnTo>
                    <a:pt x="34318" y="98692"/>
                  </a:lnTo>
                  <a:lnTo>
                    <a:pt x="34357" y="98790"/>
                  </a:lnTo>
                  <a:lnTo>
                    <a:pt x="34391" y="98901"/>
                  </a:lnTo>
                  <a:lnTo>
                    <a:pt x="34421" y="99013"/>
                  </a:lnTo>
                  <a:lnTo>
                    <a:pt x="34452" y="99148"/>
                  </a:lnTo>
                  <a:lnTo>
                    <a:pt x="34478" y="99284"/>
                  </a:lnTo>
                  <a:lnTo>
                    <a:pt x="34495" y="99420"/>
                  </a:lnTo>
                  <a:lnTo>
                    <a:pt x="34512" y="99568"/>
                  </a:lnTo>
                  <a:lnTo>
                    <a:pt x="34525" y="99728"/>
                  </a:lnTo>
                  <a:lnTo>
                    <a:pt x="34534" y="99876"/>
                  </a:lnTo>
                  <a:lnTo>
                    <a:pt x="34542" y="100037"/>
                  </a:lnTo>
                  <a:lnTo>
                    <a:pt x="34542" y="100197"/>
                  </a:lnTo>
                  <a:lnTo>
                    <a:pt x="34542" y="100358"/>
                  </a:lnTo>
                  <a:lnTo>
                    <a:pt x="34534" y="100518"/>
                  </a:lnTo>
                  <a:lnTo>
                    <a:pt x="34525" y="100666"/>
                  </a:lnTo>
                  <a:lnTo>
                    <a:pt x="34512" y="100814"/>
                  </a:lnTo>
                  <a:lnTo>
                    <a:pt x="34495" y="100962"/>
                  </a:lnTo>
                  <a:lnTo>
                    <a:pt x="34478" y="101111"/>
                  </a:lnTo>
                  <a:lnTo>
                    <a:pt x="34452" y="101246"/>
                  </a:lnTo>
                  <a:lnTo>
                    <a:pt x="34421" y="101370"/>
                  </a:lnTo>
                  <a:lnTo>
                    <a:pt x="34391" y="101493"/>
                  </a:lnTo>
                  <a:lnTo>
                    <a:pt x="34357" y="101604"/>
                  </a:lnTo>
                  <a:lnTo>
                    <a:pt x="34318" y="101703"/>
                  </a:lnTo>
                  <a:lnTo>
                    <a:pt x="34275" y="101789"/>
                  </a:lnTo>
                  <a:lnTo>
                    <a:pt x="34227" y="101876"/>
                  </a:lnTo>
                  <a:lnTo>
                    <a:pt x="34175" y="101937"/>
                  </a:lnTo>
                  <a:lnTo>
                    <a:pt x="34119" y="101974"/>
                  </a:lnTo>
                  <a:lnTo>
                    <a:pt x="34063" y="102011"/>
                  </a:lnTo>
                  <a:lnTo>
                    <a:pt x="33584" y="102184"/>
                  </a:lnTo>
                  <a:lnTo>
                    <a:pt x="33101" y="102345"/>
                  </a:lnTo>
                  <a:lnTo>
                    <a:pt x="32613" y="102480"/>
                  </a:lnTo>
                  <a:lnTo>
                    <a:pt x="32126" y="102604"/>
                  </a:lnTo>
                  <a:lnTo>
                    <a:pt x="31634" y="102703"/>
                  </a:lnTo>
                  <a:lnTo>
                    <a:pt x="31142" y="102801"/>
                  </a:lnTo>
                  <a:lnTo>
                    <a:pt x="30645" y="102875"/>
                  </a:lnTo>
                  <a:lnTo>
                    <a:pt x="30153" y="102937"/>
                  </a:lnTo>
                  <a:lnTo>
                    <a:pt x="29657" y="102986"/>
                  </a:lnTo>
                  <a:lnTo>
                    <a:pt x="29165" y="103023"/>
                  </a:lnTo>
                  <a:lnTo>
                    <a:pt x="28669" y="103048"/>
                  </a:lnTo>
                  <a:lnTo>
                    <a:pt x="28177" y="103073"/>
                  </a:lnTo>
                  <a:lnTo>
                    <a:pt x="27201" y="103097"/>
                  </a:lnTo>
                  <a:lnTo>
                    <a:pt x="26230" y="103085"/>
                  </a:lnTo>
                  <a:lnTo>
                    <a:pt x="26170" y="103085"/>
                  </a:lnTo>
                  <a:lnTo>
                    <a:pt x="26114" y="103060"/>
                  </a:lnTo>
                  <a:lnTo>
                    <a:pt x="26058" y="103048"/>
                  </a:lnTo>
                  <a:lnTo>
                    <a:pt x="26002" y="103011"/>
                  </a:lnTo>
                  <a:lnTo>
                    <a:pt x="25950" y="102974"/>
                  </a:lnTo>
                  <a:lnTo>
                    <a:pt x="25898" y="102937"/>
                  </a:lnTo>
                  <a:lnTo>
                    <a:pt x="25851" y="102888"/>
                  </a:lnTo>
                  <a:lnTo>
                    <a:pt x="25803" y="102826"/>
                  </a:lnTo>
                  <a:lnTo>
                    <a:pt x="25756" y="102764"/>
                  </a:lnTo>
                  <a:lnTo>
                    <a:pt x="25713" y="102690"/>
                  </a:lnTo>
                  <a:lnTo>
                    <a:pt x="25674" y="102616"/>
                  </a:lnTo>
                  <a:lnTo>
                    <a:pt x="25631" y="102542"/>
                  </a:lnTo>
                  <a:lnTo>
                    <a:pt x="25562" y="102369"/>
                  </a:lnTo>
                  <a:lnTo>
                    <a:pt x="25492" y="102172"/>
                  </a:lnTo>
                  <a:lnTo>
                    <a:pt x="25436" y="101962"/>
                  </a:lnTo>
                  <a:lnTo>
                    <a:pt x="25389" y="101740"/>
                  </a:lnTo>
                  <a:lnTo>
                    <a:pt x="25346" y="101493"/>
                  </a:lnTo>
                  <a:lnTo>
                    <a:pt x="25311" y="101246"/>
                  </a:lnTo>
                  <a:lnTo>
                    <a:pt x="25285" y="100999"/>
                  </a:lnTo>
                  <a:lnTo>
                    <a:pt x="25264" y="100728"/>
                  </a:lnTo>
                  <a:lnTo>
                    <a:pt x="25251" y="100469"/>
                  </a:lnTo>
                  <a:lnTo>
                    <a:pt x="25251" y="100197"/>
                  </a:lnTo>
                  <a:lnTo>
                    <a:pt x="25251" y="99926"/>
                  </a:lnTo>
                  <a:lnTo>
                    <a:pt x="25264" y="99667"/>
                  </a:lnTo>
                  <a:lnTo>
                    <a:pt x="25285" y="99395"/>
                  </a:lnTo>
                  <a:lnTo>
                    <a:pt x="25311" y="99148"/>
                  </a:lnTo>
                  <a:lnTo>
                    <a:pt x="25346" y="98889"/>
                  </a:lnTo>
                  <a:lnTo>
                    <a:pt x="25389" y="98655"/>
                  </a:lnTo>
                  <a:lnTo>
                    <a:pt x="25436" y="98433"/>
                  </a:lnTo>
                  <a:lnTo>
                    <a:pt x="25492" y="98223"/>
                  </a:lnTo>
                  <a:lnTo>
                    <a:pt x="25562" y="98025"/>
                  </a:lnTo>
                  <a:lnTo>
                    <a:pt x="25631" y="97853"/>
                  </a:lnTo>
                  <a:lnTo>
                    <a:pt x="25674" y="97766"/>
                  </a:lnTo>
                  <a:lnTo>
                    <a:pt x="25713" y="97692"/>
                  </a:lnTo>
                  <a:lnTo>
                    <a:pt x="25756" y="97630"/>
                  </a:lnTo>
                  <a:lnTo>
                    <a:pt x="25803" y="97569"/>
                  </a:lnTo>
                  <a:lnTo>
                    <a:pt x="25851" y="97507"/>
                  </a:lnTo>
                  <a:lnTo>
                    <a:pt x="25898" y="97458"/>
                  </a:lnTo>
                  <a:lnTo>
                    <a:pt x="25950" y="97421"/>
                  </a:lnTo>
                  <a:lnTo>
                    <a:pt x="26002" y="97384"/>
                  </a:lnTo>
                  <a:lnTo>
                    <a:pt x="26058" y="97347"/>
                  </a:lnTo>
                  <a:lnTo>
                    <a:pt x="26114" y="97322"/>
                  </a:lnTo>
                  <a:lnTo>
                    <a:pt x="26170" y="97310"/>
                  </a:lnTo>
                  <a:lnTo>
                    <a:pt x="26230" y="97310"/>
                  </a:lnTo>
                  <a:lnTo>
                    <a:pt x="27201" y="97297"/>
                  </a:lnTo>
                  <a:close/>
                  <a:moveTo>
                    <a:pt x="13120" y="53894"/>
                  </a:moveTo>
                  <a:lnTo>
                    <a:pt x="13314" y="53919"/>
                  </a:lnTo>
                  <a:lnTo>
                    <a:pt x="13404" y="53943"/>
                  </a:lnTo>
                  <a:lnTo>
                    <a:pt x="13491" y="53993"/>
                  </a:lnTo>
                  <a:lnTo>
                    <a:pt x="13568" y="54067"/>
                  </a:lnTo>
                  <a:lnTo>
                    <a:pt x="13637" y="54165"/>
                  </a:lnTo>
                  <a:lnTo>
                    <a:pt x="13707" y="54276"/>
                  </a:lnTo>
                  <a:lnTo>
                    <a:pt x="13767" y="54400"/>
                  </a:lnTo>
                  <a:lnTo>
                    <a:pt x="13823" y="54548"/>
                  </a:lnTo>
                  <a:lnTo>
                    <a:pt x="13871" y="54708"/>
                  </a:lnTo>
                  <a:lnTo>
                    <a:pt x="13909" y="54647"/>
                  </a:lnTo>
                  <a:lnTo>
                    <a:pt x="13944" y="54585"/>
                  </a:lnTo>
                  <a:lnTo>
                    <a:pt x="13961" y="54548"/>
                  </a:lnTo>
                  <a:lnTo>
                    <a:pt x="13978" y="54536"/>
                  </a:lnTo>
                  <a:lnTo>
                    <a:pt x="14000" y="54511"/>
                  </a:lnTo>
                  <a:lnTo>
                    <a:pt x="14026" y="54511"/>
                  </a:lnTo>
                  <a:lnTo>
                    <a:pt x="14186" y="54474"/>
                  </a:lnTo>
                  <a:lnTo>
                    <a:pt x="14350" y="54437"/>
                  </a:lnTo>
                  <a:lnTo>
                    <a:pt x="14514" y="54412"/>
                  </a:lnTo>
                  <a:lnTo>
                    <a:pt x="14673" y="54400"/>
                  </a:lnTo>
                  <a:lnTo>
                    <a:pt x="14837" y="54388"/>
                  </a:lnTo>
                  <a:lnTo>
                    <a:pt x="15157" y="54388"/>
                  </a:lnTo>
                  <a:lnTo>
                    <a:pt x="15321" y="54400"/>
                  </a:lnTo>
                  <a:lnTo>
                    <a:pt x="15480" y="54425"/>
                  </a:lnTo>
                  <a:lnTo>
                    <a:pt x="15636" y="54449"/>
                  </a:lnTo>
                  <a:lnTo>
                    <a:pt x="15795" y="54486"/>
                  </a:lnTo>
                  <a:lnTo>
                    <a:pt x="15955" y="54536"/>
                  </a:lnTo>
                  <a:lnTo>
                    <a:pt x="16270" y="54634"/>
                  </a:lnTo>
                  <a:lnTo>
                    <a:pt x="16581" y="54770"/>
                  </a:lnTo>
                  <a:lnTo>
                    <a:pt x="16887" y="54943"/>
                  </a:lnTo>
                  <a:lnTo>
                    <a:pt x="17194" y="55128"/>
                  </a:lnTo>
                  <a:lnTo>
                    <a:pt x="17496" y="55350"/>
                  </a:lnTo>
                  <a:lnTo>
                    <a:pt x="17798" y="55597"/>
                  </a:lnTo>
                  <a:lnTo>
                    <a:pt x="18091" y="55868"/>
                  </a:lnTo>
                  <a:lnTo>
                    <a:pt x="18385" y="56165"/>
                  </a:lnTo>
                  <a:lnTo>
                    <a:pt x="18669" y="56473"/>
                  </a:lnTo>
                  <a:lnTo>
                    <a:pt x="18954" y="56819"/>
                  </a:lnTo>
                  <a:lnTo>
                    <a:pt x="19231" y="57189"/>
                  </a:lnTo>
                  <a:lnTo>
                    <a:pt x="19507" y="57584"/>
                  </a:lnTo>
                  <a:lnTo>
                    <a:pt x="19774" y="58003"/>
                  </a:lnTo>
                  <a:lnTo>
                    <a:pt x="20038" y="58435"/>
                  </a:lnTo>
                  <a:lnTo>
                    <a:pt x="20296" y="58892"/>
                  </a:lnTo>
                  <a:lnTo>
                    <a:pt x="20551" y="59373"/>
                  </a:lnTo>
                  <a:lnTo>
                    <a:pt x="20797" y="59867"/>
                  </a:lnTo>
                  <a:lnTo>
                    <a:pt x="21039" y="60398"/>
                  </a:lnTo>
                  <a:lnTo>
                    <a:pt x="21276" y="60928"/>
                  </a:lnTo>
                  <a:lnTo>
                    <a:pt x="21505" y="61496"/>
                  </a:lnTo>
                  <a:lnTo>
                    <a:pt x="21729" y="62064"/>
                  </a:lnTo>
                  <a:lnTo>
                    <a:pt x="21945" y="62668"/>
                  </a:lnTo>
                  <a:lnTo>
                    <a:pt x="22152" y="63273"/>
                  </a:lnTo>
                  <a:lnTo>
                    <a:pt x="22355" y="63902"/>
                  </a:lnTo>
                  <a:lnTo>
                    <a:pt x="22549" y="64557"/>
                  </a:lnTo>
                  <a:lnTo>
                    <a:pt x="22739" y="65211"/>
                  </a:lnTo>
                  <a:lnTo>
                    <a:pt x="22920" y="65889"/>
                  </a:lnTo>
                  <a:lnTo>
                    <a:pt x="23089" y="66580"/>
                  </a:lnTo>
                  <a:lnTo>
                    <a:pt x="23253" y="67296"/>
                  </a:lnTo>
                  <a:lnTo>
                    <a:pt x="23408" y="68012"/>
                  </a:lnTo>
                  <a:lnTo>
                    <a:pt x="23559" y="68752"/>
                  </a:lnTo>
                  <a:lnTo>
                    <a:pt x="23697" y="69493"/>
                  </a:lnTo>
                  <a:lnTo>
                    <a:pt x="23827" y="70258"/>
                  </a:lnTo>
                  <a:lnTo>
                    <a:pt x="23947" y="71023"/>
                  </a:lnTo>
                  <a:lnTo>
                    <a:pt x="24055" y="71813"/>
                  </a:lnTo>
                  <a:lnTo>
                    <a:pt x="24159" y="72603"/>
                  </a:lnTo>
                  <a:lnTo>
                    <a:pt x="24206" y="72998"/>
                  </a:lnTo>
                  <a:lnTo>
                    <a:pt x="24250" y="73405"/>
                  </a:lnTo>
                  <a:lnTo>
                    <a:pt x="24293" y="73812"/>
                  </a:lnTo>
                  <a:lnTo>
                    <a:pt x="24332" y="74220"/>
                  </a:lnTo>
                  <a:lnTo>
                    <a:pt x="24370" y="74627"/>
                  </a:lnTo>
                  <a:lnTo>
                    <a:pt x="24405" y="75046"/>
                  </a:lnTo>
                  <a:lnTo>
                    <a:pt x="24435" y="75454"/>
                  </a:lnTo>
                  <a:lnTo>
                    <a:pt x="24465" y="75873"/>
                  </a:lnTo>
                  <a:lnTo>
                    <a:pt x="24491" y="76293"/>
                  </a:lnTo>
                  <a:lnTo>
                    <a:pt x="24517" y="76712"/>
                  </a:lnTo>
                  <a:lnTo>
                    <a:pt x="24539" y="77132"/>
                  </a:lnTo>
                  <a:lnTo>
                    <a:pt x="24556" y="77564"/>
                  </a:lnTo>
                  <a:lnTo>
                    <a:pt x="24573" y="77984"/>
                  </a:lnTo>
                  <a:lnTo>
                    <a:pt x="24586" y="78415"/>
                  </a:lnTo>
                  <a:lnTo>
                    <a:pt x="24599" y="78847"/>
                  </a:lnTo>
                  <a:lnTo>
                    <a:pt x="24603" y="79279"/>
                  </a:lnTo>
                  <a:lnTo>
                    <a:pt x="24612" y="79711"/>
                  </a:lnTo>
                  <a:lnTo>
                    <a:pt x="24612" y="80143"/>
                  </a:lnTo>
                  <a:lnTo>
                    <a:pt x="24612" y="80575"/>
                  </a:lnTo>
                  <a:lnTo>
                    <a:pt x="24608" y="81007"/>
                  </a:lnTo>
                  <a:lnTo>
                    <a:pt x="24599" y="81451"/>
                  </a:lnTo>
                  <a:lnTo>
                    <a:pt x="24590" y="81896"/>
                  </a:lnTo>
                  <a:lnTo>
                    <a:pt x="24578" y="82328"/>
                  </a:lnTo>
                  <a:lnTo>
                    <a:pt x="24565" y="82772"/>
                  </a:lnTo>
                  <a:lnTo>
                    <a:pt x="24543" y="83216"/>
                  </a:lnTo>
                  <a:lnTo>
                    <a:pt x="24521" y="83660"/>
                  </a:lnTo>
                  <a:lnTo>
                    <a:pt x="24500" y="84105"/>
                  </a:lnTo>
                  <a:lnTo>
                    <a:pt x="24470" y="84549"/>
                  </a:lnTo>
                  <a:lnTo>
                    <a:pt x="24439" y="84993"/>
                  </a:lnTo>
                  <a:lnTo>
                    <a:pt x="24405" y="85437"/>
                  </a:lnTo>
                  <a:lnTo>
                    <a:pt x="24370" y="85882"/>
                  </a:lnTo>
                  <a:lnTo>
                    <a:pt x="24327" y="86338"/>
                  </a:lnTo>
                  <a:lnTo>
                    <a:pt x="24284" y="86783"/>
                  </a:lnTo>
                  <a:lnTo>
                    <a:pt x="24237" y="87227"/>
                  </a:lnTo>
                  <a:lnTo>
                    <a:pt x="24189" y="87684"/>
                  </a:lnTo>
                  <a:lnTo>
                    <a:pt x="24133" y="88128"/>
                  </a:lnTo>
                  <a:lnTo>
                    <a:pt x="24077" y="88584"/>
                  </a:lnTo>
                  <a:lnTo>
                    <a:pt x="24017" y="89029"/>
                  </a:lnTo>
                  <a:lnTo>
                    <a:pt x="23952" y="89485"/>
                  </a:lnTo>
                  <a:lnTo>
                    <a:pt x="23887" y="89930"/>
                  </a:lnTo>
                  <a:lnTo>
                    <a:pt x="23814" y="90374"/>
                  </a:lnTo>
                  <a:lnTo>
                    <a:pt x="23740" y="90830"/>
                  </a:lnTo>
                  <a:lnTo>
                    <a:pt x="23663" y="91275"/>
                  </a:lnTo>
                  <a:lnTo>
                    <a:pt x="23585" y="91731"/>
                  </a:lnTo>
                  <a:lnTo>
                    <a:pt x="23494" y="92200"/>
                  </a:lnTo>
                  <a:lnTo>
                    <a:pt x="23404" y="92669"/>
                  </a:lnTo>
                  <a:lnTo>
                    <a:pt x="23309" y="93126"/>
                  </a:lnTo>
                  <a:lnTo>
                    <a:pt x="23214" y="93570"/>
                  </a:lnTo>
                  <a:lnTo>
                    <a:pt x="23119" y="94002"/>
                  </a:lnTo>
                  <a:lnTo>
                    <a:pt x="23020" y="94422"/>
                  </a:lnTo>
                  <a:lnTo>
                    <a:pt x="22916" y="94841"/>
                  </a:lnTo>
                  <a:lnTo>
                    <a:pt x="22812" y="95249"/>
                  </a:lnTo>
                  <a:lnTo>
                    <a:pt x="22709" y="95643"/>
                  </a:lnTo>
                  <a:lnTo>
                    <a:pt x="22601" y="96026"/>
                  </a:lnTo>
                  <a:lnTo>
                    <a:pt x="22493" y="96396"/>
                  </a:lnTo>
                  <a:lnTo>
                    <a:pt x="22385" y="96766"/>
                  </a:lnTo>
                  <a:lnTo>
                    <a:pt x="22273" y="97112"/>
                  </a:lnTo>
                  <a:lnTo>
                    <a:pt x="22161" y="97470"/>
                  </a:lnTo>
                  <a:lnTo>
                    <a:pt x="22044" y="97803"/>
                  </a:lnTo>
                  <a:lnTo>
                    <a:pt x="21928" y="98124"/>
                  </a:lnTo>
                  <a:lnTo>
                    <a:pt x="21811" y="98445"/>
                  </a:lnTo>
                  <a:lnTo>
                    <a:pt x="21690" y="98753"/>
                  </a:lnTo>
                  <a:lnTo>
                    <a:pt x="21570" y="99050"/>
                  </a:lnTo>
                  <a:lnTo>
                    <a:pt x="21444" y="99346"/>
                  </a:lnTo>
                  <a:lnTo>
                    <a:pt x="21324" y="99617"/>
                  </a:lnTo>
                  <a:lnTo>
                    <a:pt x="21198" y="99889"/>
                  </a:lnTo>
                  <a:lnTo>
                    <a:pt x="21069" y="100148"/>
                  </a:lnTo>
                  <a:lnTo>
                    <a:pt x="20944" y="100407"/>
                  </a:lnTo>
                  <a:lnTo>
                    <a:pt x="20814" y="100654"/>
                  </a:lnTo>
                  <a:lnTo>
                    <a:pt x="20681" y="100888"/>
                  </a:lnTo>
                  <a:lnTo>
                    <a:pt x="20551" y="101111"/>
                  </a:lnTo>
                  <a:lnTo>
                    <a:pt x="20417" y="101333"/>
                  </a:lnTo>
                  <a:lnTo>
                    <a:pt x="20284" y="101530"/>
                  </a:lnTo>
                  <a:lnTo>
                    <a:pt x="20150" y="101740"/>
                  </a:lnTo>
                  <a:lnTo>
                    <a:pt x="20012" y="101925"/>
                  </a:lnTo>
                  <a:lnTo>
                    <a:pt x="19874" y="102110"/>
                  </a:lnTo>
                  <a:lnTo>
                    <a:pt x="19735" y="102283"/>
                  </a:lnTo>
                  <a:lnTo>
                    <a:pt x="19597" y="102443"/>
                  </a:lnTo>
                  <a:lnTo>
                    <a:pt x="19455" y="102604"/>
                  </a:lnTo>
                  <a:lnTo>
                    <a:pt x="19317" y="102752"/>
                  </a:lnTo>
                  <a:lnTo>
                    <a:pt x="19174" y="102888"/>
                  </a:lnTo>
                  <a:lnTo>
                    <a:pt x="19032" y="103023"/>
                  </a:lnTo>
                  <a:lnTo>
                    <a:pt x="18885" y="103147"/>
                  </a:lnTo>
                  <a:lnTo>
                    <a:pt x="18743" y="103258"/>
                  </a:lnTo>
                  <a:lnTo>
                    <a:pt x="18596" y="103369"/>
                  </a:lnTo>
                  <a:lnTo>
                    <a:pt x="18449" y="103468"/>
                  </a:lnTo>
                  <a:lnTo>
                    <a:pt x="18303" y="103554"/>
                  </a:lnTo>
                  <a:lnTo>
                    <a:pt x="18156" y="103640"/>
                  </a:lnTo>
                  <a:lnTo>
                    <a:pt x="18009" y="103714"/>
                  </a:lnTo>
                  <a:lnTo>
                    <a:pt x="17862" y="103776"/>
                  </a:lnTo>
                  <a:lnTo>
                    <a:pt x="17711" y="103838"/>
                  </a:lnTo>
                  <a:lnTo>
                    <a:pt x="17560" y="103887"/>
                  </a:lnTo>
                  <a:lnTo>
                    <a:pt x="17414" y="103937"/>
                  </a:lnTo>
                  <a:lnTo>
                    <a:pt x="17263" y="103974"/>
                  </a:lnTo>
                  <a:lnTo>
                    <a:pt x="17112" y="103998"/>
                  </a:lnTo>
                  <a:lnTo>
                    <a:pt x="16961" y="104023"/>
                  </a:lnTo>
                  <a:lnTo>
                    <a:pt x="16809" y="104035"/>
                  </a:lnTo>
                  <a:lnTo>
                    <a:pt x="16658" y="104035"/>
                  </a:lnTo>
                  <a:lnTo>
                    <a:pt x="16352" y="104023"/>
                  </a:lnTo>
                  <a:lnTo>
                    <a:pt x="16050" y="103986"/>
                  </a:lnTo>
                  <a:lnTo>
                    <a:pt x="15744" y="103912"/>
                  </a:lnTo>
                  <a:lnTo>
                    <a:pt x="15437" y="103813"/>
                  </a:lnTo>
                  <a:lnTo>
                    <a:pt x="15131" y="103690"/>
                  </a:lnTo>
                  <a:lnTo>
                    <a:pt x="14829" y="103542"/>
                  </a:lnTo>
                  <a:lnTo>
                    <a:pt x="14522" y="103357"/>
                  </a:lnTo>
                  <a:lnTo>
                    <a:pt x="14220" y="103159"/>
                  </a:lnTo>
                  <a:lnTo>
                    <a:pt x="13918" y="102925"/>
                  </a:lnTo>
                  <a:lnTo>
                    <a:pt x="13616" y="102665"/>
                  </a:lnTo>
                  <a:lnTo>
                    <a:pt x="13314" y="102382"/>
                  </a:lnTo>
                  <a:lnTo>
                    <a:pt x="13020" y="102073"/>
                  </a:lnTo>
                  <a:lnTo>
                    <a:pt x="12723" y="101740"/>
                  </a:lnTo>
                  <a:lnTo>
                    <a:pt x="12429" y="101382"/>
                  </a:lnTo>
                  <a:lnTo>
                    <a:pt x="12140" y="100999"/>
                  </a:lnTo>
                  <a:lnTo>
                    <a:pt x="11855" y="100592"/>
                  </a:lnTo>
                  <a:lnTo>
                    <a:pt x="11570" y="100173"/>
                  </a:lnTo>
                  <a:lnTo>
                    <a:pt x="11290" y="99716"/>
                  </a:lnTo>
                  <a:lnTo>
                    <a:pt x="11014" y="99247"/>
                  </a:lnTo>
                  <a:lnTo>
                    <a:pt x="10742" y="98753"/>
                  </a:lnTo>
                  <a:lnTo>
                    <a:pt x="10474" y="98235"/>
                  </a:lnTo>
                  <a:lnTo>
                    <a:pt x="10211" y="97704"/>
                  </a:lnTo>
                  <a:lnTo>
                    <a:pt x="9952" y="97149"/>
                  </a:lnTo>
                  <a:lnTo>
                    <a:pt x="9702" y="96581"/>
                  </a:lnTo>
                  <a:lnTo>
                    <a:pt x="9451" y="95977"/>
                  </a:lnTo>
                  <a:lnTo>
                    <a:pt x="9214" y="95372"/>
                  </a:lnTo>
                  <a:lnTo>
                    <a:pt x="8977" y="94743"/>
                  </a:lnTo>
                  <a:lnTo>
                    <a:pt x="8748" y="94089"/>
                  </a:lnTo>
                  <a:lnTo>
                    <a:pt x="8524" y="93422"/>
                  </a:lnTo>
                  <a:lnTo>
                    <a:pt x="8308" y="92743"/>
                  </a:lnTo>
                  <a:lnTo>
                    <a:pt x="8101" y="92040"/>
                  </a:lnTo>
                  <a:lnTo>
                    <a:pt x="7902" y="91324"/>
                  </a:lnTo>
                  <a:lnTo>
                    <a:pt x="7708" y="90584"/>
                  </a:lnTo>
                  <a:lnTo>
                    <a:pt x="7522" y="89843"/>
                  </a:lnTo>
                  <a:lnTo>
                    <a:pt x="7345" y="89078"/>
                  </a:lnTo>
                  <a:lnTo>
                    <a:pt x="7177" y="88301"/>
                  </a:lnTo>
                  <a:lnTo>
                    <a:pt x="7017" y="87511"/>
                  </a:lnTo>
                  <a:lnTo>
                    <a:pt x="6991" y="87387"/>
                  </a:lnTo>
                  <a:lnTo>
                    <a:pt x="6974" y="87264"/>
                  </a:lnTo>
                  <a:lnTo>
                    <a:pt x="6957" y="87153"/>
                  </a:lnTo>
                  <a:lnTo>
                    <a:pt x="6948" y="87029"/>
                  </a:lnTo>
                  <a:lnTo>
                    <a:pt x="6935" y="86906"/>
                  </a:lnTo>
                  <a:lnTo>
                    <a:pt x="6931" y="86795"/>
                  </a:lnTo>
                  <a:lnTo>
                    <a:pt x="6922" y="86573"/>
                  </a:lnTo>
                  <a:lnTo>
                    <a:pt x="6927" y="86351"/>
                  </a:lnTo>
                  <a:lnTo>
                    <a:pt x="6940" y="86141"/>
                  </a:lnTo>
                  <a:lnTo>
                    <a:pt x="6961" y="85943"/>
                  </a:lnTo>
                  <a:lnTo>
                    <a:pt x="6987" y="85746"/>
                  </a:lnTo>
                  <a:lnTo>
                    <a:pt x="6862" y="85178"/>
                  </a:lnTo>
                  <a:lnTo>
                    <a:pt x="6741" y="84598"/>
                  </a:lnTo>
                  <a:lnTo>
                    <a:pt x="6629" y="84006"/>
                  </a:lnTo>
                  <a:lnTo>
                    <a:pt x="6521" y="83414"/>
                  </a:lnTo>
                  <a:lnTo>
                    <a:pt x="6422" y="82809"/>
                  </a:lnTo>
                  <a:lnTo>
                    <a:pt x="6327" y="82192"/>
                  </a:lnTo>
                  <a:lnTo>
                    <a:pt x="6236" y="81562"/>
                  </a:lnTo>
                  <a:lnTo>
                    <a:pt x="6154" y="80945"/>
                  </a:lnTo>
                  <a:lnTo>
                    <a:pt x="6081" y="80304"/>
                  </a:lnTo>
                  <a:lnTo>
                    <a:pt x="6012" y="79662"/>
                  </a:lnTo>
                  <a:lnTo>
                    <a:pt x="5951" y="79020"/>
                  </a:lnTo>
                  <a:lnTo>
                    <a:pt x="5900" y="78366"/>
                  </a:lnTo>
                  <a:lnTo>
                    <a:pt x="5852" y="77712"/>
                  </a:lnTo>
                  <a:lnTo>
                    <a:pt x="5813" y="77046"/>
                  </a:lnTo>
                  <a:lnTo>
                    <a:pt x="5783" y="76379"/>
                  </a:lnTo>
                  <a:lnTo>
                    <a:pt x="5762" y="75713"/>
                  </a:lnTo>
                  <a:lnTo>
                    <a:pt x="5749" y="75145"/>
                  </a:lnTo>
                  <a:lnTo>
                    <a:pt x="5740" y="74577"/>
                  </a:lnTo>
                  <a:lnTo>
                    <a:pt x="5740" y="74022"/>
                  </a:lnTo>
                  <a:lnTo>
                    <a:pt x="5744" y="73467"/>
                  </a:lnTo>
                  <a:lnTo>
                    <a:pt x="5757" y="72911"/>
                  </a:lnTo>
                  <a:lnTo>
                    <a:pt x="5770" y="72356"/>
                  </a:lnTo>
                  <a:lnTo>
                    <a:pt x="5792" y="71813"/>
                  </a:lnTo>
                  <a:lnTo>
                    <a:pt x="5822" y="71270"/>
                  </a:lnTo>
                  <a:lnTo>
                    <a:pt x="5852" y="70739"/>
                  </a:lnTo>
                  <a:lnTo>
                    <a:pt x="5891" y="70209"/>
                  </a:lnTo>
                  <a:lnTo>
                    <a:pt x="5934" y="69678"/>
                  </a:lnTo>
                  <a:lnTo>
                    <a:pt x="5982" y="69160"/>
                  </a:lnTo>
                  <a:lnTo>
                    <a:pt x="6033" y="68641"/>
                  </a:lnTo>
                  <a:lnTo>
                    <a:pt x="6090" y="68135"/>
                  </a:lnTo>
                  <a:lnTo>
                    <a:pt x="6154" y="67629"/>
                  </a:lnTo>
                  <a:lnTo>
                    <a:pt x="6219" y="67123"/>
                  </a:lnTo>
                  <a:lnTo>
                    <a:pt x="6292" y="66630"/>
                  </a:lnTo>
                  <a:lnTo>
                    <a:pt x="6370" y="66149"/>
                  </a:lnTo>
                  <a:lnTo>
                    <a:pt x="6448" y="65667"/>
                  </a:lnTo>
                  <a:lnTo>
                    <a:pt x="6534" y="65186"/>
                  </a:lnTo>
                  <a:lnTo>
                    <a:pt x="6625" y="64717"/>
                  </a:lnTo>
                  <a:lnTo>
                    <a:pt x="6715" y="64260"/>
                  </a:lnTo>
                  <a:lnTo>
                    <a:pt x="6815" y="63804"/>
                  </a:lnTo>
                  <a:lnTo>
                    <a:pt x="6918" y="63359"/>
                  </a:lnTo>
                  <a:lnTo>
                    <a:pt x="7022" y="62928"/>
                  </a:lnTo>
                  <a:lnTo>
                    <a:pt x="7130" y="62496"/>
                  </a:lnTo>
                  <a:lnTo>
                    <a:pt x="7246" y="62076"/>
                  </a:lnTo>
                  <a:lnTo>
                    <a:pt x="7363" y="61656"/>
                  </a:lnTo>
                  <a:lnTo>
                    <a:pt x="7483" y="61249"/>
                  </a:lnTo>
                  <a:lnTo>
                    <a:pt x="7609" y="60854"/>
                  </a:lnTo>
                  <a:lnTo>
                    <a:pt x="7734" y="60472"/>
                  </a:lnTo>
                  <a:lnTo>
                    <a:pt x="7863" y="60089"/>
                  </a:lnTo>
                  <a:lnTo>
                    <a:pt x="8001" y="59719"/>
                  </a:lnTo>
                  <a:lnTo>
                    <a:pt x="8135" y="59361"/>
                  </a:lnTo>
                  <a:lnTo>
                    <a:pt x="8278" y="59003"/>
                  </a:lnTo>
                  <a:lnTo>
                    <a:pt x="8420" y="58670"/>
                  </a:lnTo>
                  <a:lnTo>
                    <a:pt x="8567" y="58337"/>
                  </a:lnTo>
                  <a:lnTo>
                    <a:pt x="8718" y="58016"/>
                  </a:lnTo>
                  <a:lnTo>
                    <a:pt x="8869" y="57707"/>
                  </a:lnTo>
                  <a:lnTo>
                    <a:pt x="9024" y="57411"/>
                  </a:lnTo>
                  <a:lnTo>
                    <a:pt x="9179" y="57115"/>
                  </a:lnTo>
                  <a:lnTo>
                    <a:pt x="9339" y="56843"/>
                  </a:lnTo>
                  <a:lnTo>
                    <a:pt x="9503" y="56572"/>
                  </a:lnTo>
                  <a:lnTo>
                    <a:pt x="9667" y="56313"/>
                  </a:lnTo>
                  <a:lnTo>
                    <a:pt x="9835" y="56078"/>
                  </a:lnTo>
                  <a:lnTo>
                    <a:pt x="10004" y="55844"/>
                  </a:lnTo>
                  <a:lnTo>
                    <a:pt x="10172" y="55622"/>
                  </a:lnTo>
                  <a:lnTo>
                    <a:pt x="10345" y="55412"/>
                  </a:lnTo>
                  <a:lnTo>
                    <a:pt x="10522" y="55214"/>
                  </a:lnTo>
                  <a:lnTo>
                    <a:pt x="10699" y="55042"/>
                  </a:lnTo>
                  <a:lnTo>
                    <a:pt x="10876" y="54869"/>
                  </a:lnTo>
                  <a:lnTo>
                    <a:pt x="11057" y="54708"/>
                  </a:lnTo>
                  <a:lnTo>
                    <a:pt x="11238" y="54560"/>
                  </a:lnTo>
                  <a:lnTo>
                    <a:pt x="11419" y="54437"/>
                  </a:lnTo>
                  <a:lnTo>
                    <a:pt x="11605" y="54313"/>
                  </a:lnTo>
                  <a:lnTo>
                    <a:pt x="11790" y="54215"/>
                  </a:lnTo>
                  <a:lnTo>
                    <a:pt x="11980" y="54128"/>
                  </a:lnTo>
                  <a:lnTo>
                    <a:pt x="12166" y="54054"/>
                  </a:lnTo>
                  <a:lnTo>
                    <a:pt x="12356" y="53993"/>
                  </a:lnTo>
                  <a:lnTo>
                    <a:pt x="12546" y="53943"/>
                  </a:lnTo>
                  <a:lnTo>
                    <a:pt x="12736" y="53919"/>
                  </a:lnTo>
                  <a:lnTo>
                    <a:pt x="12930" y="53894"/>
                  </a:lnTo>
                  <a:close/>
                  <a:moveTo>
                    <a:pt x="52081" y="1"/>
                  </a:moveTo>
                  <a:lnTo>
                    <a:pt x="51356" y="297"/>
                  </a:lnTo>
                  <a:lnTo>
                    <a:pt x="50627" y="581"/>
                  </a:lnTo>
                  <a:lnTo>
                    <a:pt x="49897" y="852"/>
                  </a:lnTo>
                  <a:lnTo>
                    <a:pt x="49164" y="1124"/>
                  </a:lnTo>
                  <a:lnTo>
                    <a:pt x="48430" y="1383"/>
                  </a:lnTo>
                  <a:lnTo>
                    <a:pt x="47692" y="1630"/>
                  </a:lnTo>
                  <a:lnTo>
                    <a:pt x="46954" y="1864"/>
                  </a:lnTo>
                  <a:lnTo>
                    <a:pt x="46216" y="2099"/>
                  </a:lnTo>
                  <a:lnTo>
                    <a:pt x="45474" y="2321"/>
                  </a:lnTo>
                  <a:lnTo>
                    <a:pt x="44731" y="2531"/>
                  </a:lnTo>
                  <a:lnTo>
                    <a:pt x="43989" y="2741"/>
                  </a:lnTo>
                  <a:lnTo>
                    <a:pt x="43243" y="2938"/>
                  </a:lnTo>
                  <a:lnTo>
                    <a:pt x="42496" y="3123"/>
                  </a:lnTo>
                  <a:lnTo>
                    <a:pt x="41745" y="3308"/>
                  </a:lnTo>
                  <a:lnTo>
                    <a:pt x="40998" y="3481"/>
                  </a:lnTo>
                  <a:lnTo>
                    <a:pt x="40248" y="3654"/>
                  </a:lnTo>
                  <a:lnTo>
                    <a:pt x="39492" y="3802"/>
                  </a:lnTo>
                  <a:lnTo>
                    <a:pt x="38741" y="3962"/>
                  </a:lnTo>
                  <a:lnTo>
                    <a:pt x="37986" y="4098"/>
                  </a:lnTo>
                  <a:lnTo>
                    <a:pt x="37231" y="4234"/>
                  </a:lnTo>
                  <a:lnTo>
                    <a:pt x="35720" y="4493"/>
                  </a:lnTo>
                  <a:lnTo>
                    <a:pt x="34206" y="4715"/>
                  </a:lnTo>
                  <a:lnTo>
                    <a:pt x="32687" y="4913"/>
                  </a:lnTo>
                  <a:lnTo>
                    <a:pt x="31167" y="5073"/>
                  </a:lnTo>
                  <a:lnTo>
                    <a:pt x="29644" y="5221"/>
                  </a:lnTo>
                  <a:lnTo>
                    <a:pt x="28121" y="5344"/>
                  </a:lnTo>
                  <a:lnTo>
                    <a:pt x="26597" y="5443"/>
                  </a:lnTo>
                  <a:lnTo>
                    <a:pt x="25074" y="5517"/>
                  </a:lnTo>
                  <a:lnTo>
                    <a:pt x="23555" y="5567"/>
                  </a:lnTo>
                  <a:lnTo>
                    <a:pt x="22031" y="5604"/>
                  </a:lnTo>
                  <a:lnTo>
                    <a:pt x="20512" y="5616"/>
                  </a:lnTo>
                  <a:lnTo>
                    <a:pt x="18993" y="5616"/>
                  </a:lnTo>
                  <a:lnTo>
                    <a:pt x="17478" y="5591"/>
                  </a:lnTo>
                  <a:lnTo>
                    <a:pt x="15968" y="5554"/>
                  </a:lnTo>
                  <a:lnTo>
                    <a:pt x="14457" y="5493"/>
                  </a:lnTo>
                  <a:lnTo>
                    <a:pt x="12956" y="5431"/>
                  </a:lnTo>
                  <a:lnTo>
                    <a:pt x="11454" y="5344"/>
                  </a:lnTo>
                  <a:lnTo>
                    <a:pt x="9961" y="5246"/>
                  </a:lnTo>
                  <a:lnTo>
                    <a:pt x="8472" y="5135"/>
                  </a:lnTo>
                  <a:lnTo>
                    <a:pt x="6991" y="5011"/>
                  </a:lnTo>
                  <a:lnTo>
                    <a:pt x="5516" y="4888"/>
                  </a:lnTo>
                  <a:lnTo>
                    <a:pt x="4048" y="4740"/>
                  </a:lnTo>
                  <a:lnTo>
                    <a:pt x="3914" y="5493"/>
                  </a:lnTo>
                  <a:lnTo>
                    <a:pt x="3785" y="6245"/>
                  </a:lnTo>
                  <a:lnTo>
                    <a:pt x="3660" y="6998"/>
                  </a:lnTo>
                  <a:lnTo>
                    <a:pt x="3535" y="7751"/>
                  </a:lnTo>
                  <a:lnTo>
                    <a:pt x="3414" y="8516"/>
                  </a:lnTo>
                  <a:lnTo>
                    <a:pt x="3293" y="9281"/>
                  </a:lnTo>
                  <a:lnTo>
                    <a:pt x="3176" y="10046"/>
                  </a:lnTo>
                  <a:lnTo>
                    <a:pt x="3064" y="10812"/>
                  </a:lnTo>
                  <a:lnTo>
                    <a:pt x="2952" y="11589"/>
                  </a:lnTo>
                  <a:lnTo>
                    <a:pt x="2844" y="12366"/>
                  </a:lnTo>
                  <a:lnTo>
                    <a:pt x="2741" y="13156"/>
                  </a:lnTo>
                  <a:lnTo>
                    <a:pt x="2637" y="13946"/>
                  </a:lnTo>
                  <a:lnTo>
                    <a:pt x="2538" y="14736"/>
                  </a:lnTo>
                  <a:lnTo>
                    <a:pt x="2438" y="15526"/>
                  </a:lnTo>
                  <a:lnTo>
                    <a:pt x="2344" y="16328"/>
                  </a:lnTo>
                  <a:lnTo>
                    <a:pt x="2249" y="17130"/>
                  </a:lnTo>
                  <a:lnTo>
                    <a:pt x="2093" y="18525"/>
                  </a:lnTo>
                  <a:lnTo>
                    <a:pt x="1947" y="19931"/>
                  </a:lnTo>
                  <a:lnTo>
                    <a:pt x="1804" y="21338"/>
                  </a:lnTo>
                  <a:lnTo>
                    <a:pt x="1670" y="22758"/>
                  </a:lnTo>
                  <a:lnTo>
                    <a:pt x="1541" y="24189"/>
                  </a:lnTo>
                  <a:lnTo>
                    <a:pt x="1420" y="25621"/>
                  </a:lnTo>
                  <a:lnTo>
                    <a:pt x="1303" y="27052"/>
                  </a:lnTo>
                  <a:lnTo>
                    <a:pt x="1196" y="28496"/>
                  </a:lnTo>
                  <a:lnTo>
                    <a:pt x="1092" y="29952"/>
                  </a:lnTo>
                  <a:lnTo>
                    <a:pt x="993" y="31409"/>
                  </a:lnTo>
                  <a:lnTo>
                    <a:pt x="898" y="32865"/>
                  </a:lnTo>
                  <a:lnTo>
                    <a:pt x="812" y="34333"/>
                  </a:lnTo>
                  <a:lnTo>
                    <a:pt x="730" y="35814"/>
                  </a:lnTo>
                  <a:lnTo>
                    <a:pt x="656" y="37283"/>
                  </a:lnTo>
                  <a:lnTo>
                    <a:pt x="583" y="38776"/>
                  </a:lnTo>
                  <a:lnTo>
                    <a:pt x="518" y="40257"/>
                  </a:lnTo>
                  <a:lnTo>
                    <a:pt x="453" y="41750"/>
                  </a:lnTo>
                  <a:lnTo>
                    <a:pt x="397" y="43244"/>
                  </a:lnTo>
                  <a:lnTo>
                    <a:pt x="345" y="44749"/>
                  </a:lnTo>
                  <a:lnTo>
                    <a:pt x="298" y="46255"/>
                  </a:lnTo>
                  <a:lnTo>
                    <a:pt x="255" y="47760"/>
                  </a:lnTo>
                  <a:lnTo>
                    <a:pt x="216" y="49266"/>
                  </a:lnTo>
                  <a:lnTo>
                    <a:pt x="177" y="50784"/>
                  </a:lnTo>
                  <a:lnTo>
                    <a:pt x="147" y="52302"/>
                  </a:lnTo>
                  <a:lnTo>
                    <a:pt x="117" y="53820"/>
                  </a:lnTo>
                  <a:lnTo>
                    <a:pt x="91" y="55338"/>
                  </a:lnTo>
                  <a:lnTo>
                    <a:pt x="69" y="56868"/>
                  </a:lnTo>
                  <a:lnTo>
                    <a:pt x="52" y="58386"/>
                  </a:lnTo>
                  <a:lnTo>
                    <a:pt x="39" y="59916"/>
                  </a:lnTo>
                  <a:lnTo>
                    <a:pt x="26" y="61447"/>
                  </a:lnTo>
                  <a:lnTo>
                    <a:pt x="13" y="62977"/>
                  </a:lnTo>
                  <a:lnTo>
                    <a:pt x="9" y="64507"/>
                  </a:lnTo>
                  <a:lnTo>
                    <a:pt x="0" y="67580"/>
                  </a:lnTo>
                  <a:lnTo>
                    <a:pt x="4" y="70653"/>
                  </a:lnTo>
                  <a:lnTo>
                    <a:pt x="13" y="73714"/>
                  </a:lnTo>
                  <a:lnTo>
                    <a:pt x="30" y="76786"/>
                  </a:lnTo>
                  <a:lnTo>
                    <a:pt x="52" y="79847"/>
                  </a:lnTo>
                  <a:lnTo>
                    <a:pt x="78" y="82908"/>
                  </a:lnTo>
                  <a:lnTo>
                    <a:pt x="138" y="89004"/>
                  </a:lnTo>
                  <a:lnTo>
                    <a:pt x="203" y="95063"/>
                  </a:lnTo>
                  <a:lnTo>
                    <a:pt x="233" y="98075"/>
                  </a:lnTo>
                  <a:lnTo>
                    <a:pt x="263" y="101061"/>
                  </a:lnTo>
                  <a:lnTo>
                    <a:pt x="285" y="104035"/>
                  </a:lnTo>
                  <a:lnTo>
                    <a:pt x="307" y="106997"/>
                  </a:lnTo>
                  <a:lnTo>
                    <a:pt x="320" y="109934"/>
                  </a:lnTo>
                  <a:lnTo>
                    <a:pt x="328" y="112847"/>
                  </a:lnTo>
                  <a:lnTo>
                    <a:pt x="2059" y="112958"/>
                  </a:lnTo>
                  <a:lnTo>
                    <a:pt x="3789" y="113044"/>
                  </a:lnTo>
                  <a:lnTo>
                    <a:pt x="5520" y="113106"/>
                  </a:lnTo>
                  <a:lnTo>
                    <a:pt x="7250" y="113143"/>
                  </a:lnTo>
                  <a:lnTo>
                    <a:pt x="8985" y="113155"/>
                  </a:lnTo>
                  <a:lnTo>
                    <a:pt x="10716" y="113155"/>
                  </a:lnTo>
                  <a:lnTo>
                    <a:pt x="12446" y="113143"/>
                  </a:lnTo>
                  <a:lnTo>
                    <a:pt x="14181" y="113106"/>
                  </a:lnTo>
                  <a:lnTo>
                    <a:pt x="15912" y="113057"/>
                  </a:lnTo>
                  <a:lnTo>
                    <a:pt x="17647" y="113007"/>
                  </a:lnTo>
                  <a:lnTo>
                    <a:pt x="19377" y="112933"/>
                  </a:lnTo>
                  <a:lnTo>
                    <a:pt x="21108" y="112859"/>
                  </a:lnTo>
                  <a:lnTo>
                    <a:pt x="24573" y="112686"/>
                  </a:lnTo>
                  <a:lnTo>
                    <a:pt x="28039" y="112501"/>
                  </a:lnTo>
                  <a:lnTo>
                    <a:pt x="31504" y="112316"/>
                  </a:lnTo>
                  <a:lnTo>
                    <a:pt x="34970" y="112143"/>
                  </a:lnTo>
                  <a:lnTo>
                    <a:pt x="36700" y="112069"/>
                  </a:lnTo>
                  <a:lnTo>
                    <a:pt x="38431" y="112008"/>
                  </a:lnTo>
                  <a:lnTo>
                    <a:pt x="40161" y="111946"/>
                  </a:lnTo>
                  <a:lnTo>
                    <a:pt x="41892" y="111909"/>
                  </a:lnTo>
                  <a:lnTo>
                    <a:pt x="43622" y="111872"/>
                  </a:lnTo>
                  <a:lnTo>
                    <a:pt x="45353" y="111860"/>
                  </a:lnTo>
                  <a:lnTo>
                    <a:pt x="47083" y="111872"/>
                  </a:lnTo>
                  <a:lnTo>
                    <a:pt x="48814" y="111897"/>
                  </a:lnTo>
                  <a:lnTo>
                    <a:pt x="50545" y="111934"/>
                  </a:lnTo>
                  <a:lnTo>
                    <a:pt x="52275" y="112008"/>
                  </a:lnTo>
                  <a:lnTo>
                    <a:pt x="54001" y="112094"/>
                  </a:lnTo>
                  <a:lnTo>
                    <a:pt x="55732" y="112205"/>
                  </a:lnTo>
                  <a:lnTo>
                    <a:pt x="55982" y="106417"/>
                  </a:lnTo>
                  <a:lnTo>
                    <a:pt x="56233" y="100642"/>
                  </a:lnTo>
                  <a:lnTo>
                    <a:pt x="56353" y="97754"/>
                  </a:lnTo>
                  <a:lnTo>
                    <a:pt x="56474" y="94866"/>
                  </a:lnTo>
                  <a:lnTo>
                    <a:pt x="56595" y="91978"/>
                  </a:lnTo>
                  <a:lnTo>
                    <a:pt x="56707" y="89090"/>
                  </a:lnTo>
                  <a:lnTo>
                    <a:pt x="56811" y="86203"/>
                  </a:lnTo>
                  <a:lnTo>
                    <a:pt x="56914" y="83315"/>
                  </a:lnTo>
                  <a:lnTo>
                    <a:pt x="57005" y="80439"/>
                  </a:lnTo>
                  <a:lnTo>
                    <a:pt x="57087" y="77552"/>
                  </a:lnTo>
                  <a:lnTo>
                    <a:pt x="57126" y="76120"/>
                  </a:lnTo>
                  <a:lnTo>
                    <a:pt x="57160" y="74676"/>
                  </a:lnTo>
                  <a:lnTo>
                    <a:pt x="57195" y="73232"/>
                  </a:lnTo>
                  <a:lnTo>
                    <a:pt x="57225" y="71801"/>
                  </a:lnTo>
                  <a:lnTo>
                    <a:pt x="57251" y="70357"/>
                  </a:lnTo>
                  <a:lnTo>
                    <a:pt x="57273" y="68925"/>
                  </a:lnTo>
                  <a:lnTo>
                    <a:pt x="57294" y="67481"/>
                  </a:lnTo>
                  <a:lnTo>
                    <a:pt x="57311" y="66050"/>
                  </a:lnTo>
                  <a:lnTo>
                    <a:pt x="57324" y="64606"/>
                  </a:lnTo>
                  <a:lnTo>
                    <a:pt x="57333" y="63174"/>
                  </a:lnTo>
                  <a:lnTo>
                    <a:pt x="57342" y="61730"/>
                  </a:lnTo>
                  <a:lnTo>
                    <a:pt x="57342" y="60299"/>
                  </a:lnTo>
                  <a:lnTo>
                    <a:pt x="57342" y="58867"/>
                  </a:lnTo>
                  <a:lnTo>
                    <a:pt x="57333" y="57423"/>
                  </a:lnTo>
                  <a:lnTo>
                    <a:pt x="57324" y="55992"/>
                  </a:lnTo>
                  <a:lnTo>
                    <a:pt x="57307" y="54560"/>
                  </a:lnTo>
                  <a:lnTo>
                    <a:pt x="57290" y="53129"/>
                  </a:lnTo>
                  <a:lnTo>
                    <a:pt x="57264" y="51697"/>
                  </a:lnTo>
                  <a:lnTo>
                    <a:pt x="57238" y="50253"/>
                  </a:lnTo>
                  <a:lnTo>
                    <a:pt x="57204" y="48822"/>
                  </a:lnTo>
                  <a:lnTo>
                    <a:pt x="57165" y="47390"/>
                  </a:lnTo>
                  <a:lnTo>
                    <a:pt x="57117" y="45959"/>
                  </a:lnTo>
                  <a:lnTo>
                    <a:pt x="57070" y="44527"/>
                  </a:lnTo>
                  <a:lnTo>
                    <a:pt x="57014" y="43096"/>
                  </a:lnTo>
                  <a:lnTo>
                    <a:pt x="56953" y="41664"/>
                  </a:lnTo>
                  <a:lnTo>
                    <a:pt x="56888" y="40232"/>
                  </a:lnTo>
                  <a:lnTo>
                    <a:pt x="56815" y="38801"/>
                  </a:lnTo>
                  <a:lnTo>
                    <a:pt x="56737" y="37369"/>
                  </a:lnTo>
                  <a:lnTo>
                    <a:pt x="56651" y="35938"/>
                  </a:lnTo>
                  <a:lnTo>
                    <a:pt x="56560" y="34519"/>
                  </a:lnTo>
                  <a:lnTo>
                    <a:pt x="56466" y="33087"/>
                  </a:lnTo>
                  <a:lnTo>
                    <a:pt x="56362" y="31655"/>
                  </a:lnTo>
                  <a:lnTo>
                    <a:pt x="56254" y="30224"/>
                  </a:lnTo>
                  <a:lnTo>
                    <a:pt x="56133" y="28805"/>
                  </a:lnTo>
                  <a:lnTo>
                    <a:pt x="56012" y="27373"/>
                  </a:lnTo>
                  <a:lnTo>
                    <a:pt x="55883" y="25942"/>
                  </a:lnTo>
                  <a:lnTo>
                    <a:pt x="55745" y="24522"/>
                  </a:lnTo>
                  <a:lnTo>
                    <a:pt x="55598" y="23091"/>
                  </a:lnTo>
                  <a:lnTo>
                    <a:pt x="55447" y="21672"/>
                  </a:lnTo>
                  <a:lnTo>
                    <a:pt x="55283" y="20240"/>
                  </a:lnTo>
                  <a:lnTo>
                    <a:pt x="55132" y="18907"/>
                  </a:lnTo>
                  <a:lnTo>
                    <a:pt x="54968" y="17587"/>
                  </a:lnTo>
                  <a:lnTo>
                    <a:pt x="54800" y="16266"/>
                  </a:lnTo>
                  <a:lnTo>
                    <a:pt x="54627" y="14958"/>
                  </a:lnTo>
                  <a:lnTo>
                    <a:pt x="54446" y="13662"/>
                  </a:lnTo>
                  <a:lnTo>
                    <a:pt x="54260" y="12366"/>
                  </a:lnTo>
                  <a:lnTo>
                    <a:pt x="54070" y="11095"/>
                  </a:lnTo>
                  <a:lnTo>
                    <a:pt x="53872" y="9824"/>
                  </a:lnTo>
                  <a:lnTo>
                    <a:pt x="53665" y="8565"/>
                  </a:lnTo>
                  <a:lnTo>
                    <a:pt x="53458" y="7307"/>
                  </a:lnTo>
                  <a:lnTo>
                    <a:pt x="53242" y="6060"/>
                  </a:lnTo>
                  <a:lnTo>
                    <a:pt x="53022" y="4826"/>
                  </a:lnTo>
                  <a:lnTo>
                    <a:pt x="52793" y="3604"/>
                  </a:lnTo>
                  <a:lnTo>
                    <a:pt x="52560" y="2395"/>
                  </a:lnTo>
                  <a:lnTo>
                    <a:pt x="52323" y="1198"/>
                  </a:lnTo>
                  <a:lnTo>
                    <a:pt x="520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4255175" y="-14033000"/>
              <a:ext cx="205575" cy="386300"/>
            </a:xfrm>
            <a:custGeom>
              <a:avLst/>
              <a:gdLst/>
              <a:ahLst/>
              <a:cxnLst/>
              <a:rect l="l" t="t" r="r" b="b"/>
              <a:pathLst>
                <a:path w="8223" h="15452" extrusionOk="0">
                  <a:moveTo>
                    <a:pt x="3988" y="0"/>
                  </a:moveTo>
                  <a:lnTo>
                    <a:pt x="937" y="1703"/>
                  </a:lnTo>
                  <a:lnTo>
                    <a:pt x="959" y="1864"/>
                  </a:lnTo>
                  <a:lnTo>
                    <a:pt x="972" y="2024"/>
                  </a:lnTo>
                  <a:lnTo>
                    <a:pt x="976" y="2185"/>
                  </a:lnTo>
                  <a:lnTo>
                    <a:pt x="972" y="2345"/>
                  </a:lnTo>
                  <a:lnTo>
                    <a:pt x="963" y="2431"/>
                  </a:lnTo>
                  <a:lnTo>
                    <a:pt x="955" y="2505"/>
                  </a:lnTo>
                  <a:lnTo>
                    <a:pt x="942" y="2592"/>
                  </a:lnTo>
                  <a:lnTo>
                    <a:pt x="929" y="2678"/>
                  </a:lnTo>
                  <a:lnTo>
                    <a:pt x="911" y="2752"/>
                  </a:lnTo>
                  <a:lnTo>
                    <a:pt x="890" y="2826"/>
                  </a:lnTo>
                  <a:lnTo>
                    <a:pt x="864" y="2913"/>
                  </a:lnTo>
                  <a:lnTo>
                    <a:pt x="838" y="2987"/>
                  </a:lnTo>
                  <a:lnTo>
                    <a:pt x="743" y="3246"/>
                  </a:lnTo>
                  <a:lnTo>
                    <a:pt x="644" y="3517"/>
                  </a:lnTo>
                  <a:lnTo>
                    <a:pt x="540" y="3777"/>
                  </a:lnTo>
                  <a:lnTo>
                    <a:pt x="437" y="4036"/>
                  </a:lnTo>
                  <a:lnTo>
                    <a:pt x="221" y="4529"/>
                  </a:lnTo>
                  <a:lnTo>
                    <a:pt x="1" y="5011"/>
                  </a:lnTo>
                  <a:lnTo>
                    <a:pt x="622" y="6689"/>
                  </a:lnTo>
                  <a:lnTo>
                    <a:pt x="933" y="7516"/>
                  </a:lnTo>
                  <a:lnTo>
                    <a:pt x="1244" y="8318"/>
                  </a:lnTo>
                  <a:lnTo>
                    <a:pt x="1270" y="8404"/>
                  </a:lnTo>
                  <a:lnTo>
                    <a:pt x="1296" y="8478"/>
                  </a:lnTo>
                  <a:lnTo>
                    <a:pt x="1317" y="8553"/>
                  </a:lnTo>
                  <a:lnTo>
                    <a:pt x="1334" y="8639"/>
                  </a:lnTo>
                  <a:lnTo>
                    <a:pt x="1352" y="8713"/>
                  </a:lnTo>
                  <a:lnTo>
                    <a:pt x="1360" y="8799"/>
                  </a:lnTo>
                  <a:lnTo>
                    <a:pt x="1373" y="8886"/>
                  </a:lnTo>
                  <a:lnTo>
                    <a:pt x="1378" y="8960"/>
                  </a:lnTo>
                  <a:lnTo>
                    <a:pt x="1382" y="9046"/>
                  </a:lnTo>
                  <a:lnTo>
                    <a:pt x="1382" y="9133"/>
                  </a:lnTo>
                  <a:lnTo>
                    <a:pt x="1373" y="9293"/>
                  </a:lnTo>
                  <a:lnTo>
                    <a:pt x="1360" y="9453"/>
                  </a:lnTo>
                  <a:lnTo>
                    <a:pt x="1334" y="9602"/>
                  </a:lnTo>
                  <a:lnTo>
                    <a:pt x="1304" y="9737"/>
                  </a:lnTo>
                  <a:lnTo>
                    <a:pt x="1265" y="9873"/>
                  </a:lnTo>
                  <a:lnTo>
                    <a:pt x="1222" y="9984"/>
                  </a:lnTo>
                  <a:lnTo>
                    <a:pt x="1170" y="10083"/>
                  </a:lnTo>
                  <a:lnTo>
                    <a:pt x="1114" y="10169"/>
                  </a:lnTo>
                  <a:lnTo>
                    <a:pt x="1058" y="10231"/>
                  </a:lnTo>
                  <a:lnTo>
                    <a:pt x="998" y="10268"/>
                  </a:lnTo>
                  <a:lnTo>
                    <a:pt x="937" y="10280"/>
                  </a:lnTo>
                  <a:lnTo>
                    <a:pt x="881" y="14340"/>
                  </a:lnTo>
                  <a:lnTo>
                    <a:pt x="1805" y="14427"/>
                  </a:lnTo>
                  <a:lnTo>
                    <a:pt x="2728" y="14526"/>
                  </a:lnTo>
                  <a:lnTo>
                    <a:pt x="3648" y="14649"/>
                  </a:lnTo>
                  <a:lnTo>
                    <a:pt x="4567" y="14785"/>
                  </a:lnTo>
                  <a:lnTo>
                    <a:pt x="5486" y="14933"/>
                  </a:lnTo>
                  <a:lnTo>
                    <a:pt x="6401" y="15093"/>
                  </a:lnTo>
                  <a:lnTo>
                    <a:pt x="7316" y="15266"/>
                  </a:lnTo>
                  <a:lnTo>
                    <a:pt x="8222" y="15451"/>
                  </a:lnTo>
                  <a:lnTo>
                    <a:pt x="7993" y="14402"/>
                  </a:lnTo>
                  <a:lnTo>
                    <a:pt x="7756" y="13366"/>
                  </a:lnTo>
                  <a:lnTo>
                    <a:pt x="7514" y="12341"/>
                  </a:lnTo>
                  <a:lnTo>
                    <a:pt x="7268" y="11317"/>
                  </a:lnTo>
                  <a:lnTo>
                    <a:pt x="7018" y="10317"/>
                  </a:lnTo>
                  <a:lnTo>
                    <a:pt x="6763" y="9318"/>
                  </a:lnTo>
                  <a:lnTo>
                    <a:pt x="6504" y="8330"/>
                  </a:lnTo>
                  <a:lnTo>
                    <a:pt x="6241" y="7355"/>
                  </a:lnTo>
                  <a:lnTo>
                    <a:pt x="5974" y="6393"/>
                  </a:lnTo>
                  <a:lnTo>
                    <a:pt x="5702" y="5443"/>
                  </a:lnTo>
                  <a:lnTo>
                    <a:pt x="5426" y="4492"/>
                  </a:lnTo>
                  <a:lnTo>
                    <a:pt x="5149" y="3567"/>
                  </a:lnTo>
                  <a:lnTo>
                    <a:pt x="4865" y="2654"/>
                  </a:lnTo>
                  <a:lnTo>
                    <a:pt x="4575" y="1753"/>
                  </a:lnTo>
                  <a:lnTo>
                    <a:pt x="4282" y="864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3296475" y="-14602850"/>
              <a:ext cx="1058425" cy="996250"/>
            </a:xfrm>
            <a:custGeom>
              <a:avLst/>
              <a:gdLst/>
              <a:ahLst/>
              <a:cxnLst/>
              <a:rect l="l" t="t" r="r" b="b"/>
              <a:pathLst>
                <a:path w="42337" h="39850" extrusionOk="0">
                  <a:moveTo>
                    <a:pt x="21893" y="22498"/>
                  </a:moveTo>
                  <a:lnTo>
                    <a:pt x="21937" y="22510"/>
                  </a:lnTo>
                  <a:lnTo>
                    <a:pt x="21975" y="22523"/>
                  </a:lnTo>
                  <a:lnTo>
                    <a:pt x="22019" y="22547"/>
                  </a:lnTo>
                  <a:lnTo>
                    <a:pt x="22131" y="22646"/>
                  </a:lnTo>
                  <a:lnTo>
                    <a:pt x="22243" y="22757"/>
                  </a:lnTo>
                  <a:lnTo>
                    <a:pt x="22351" y="22881"/>
                  </a:lnTo>
                  <a:lnTo>
                    <a:pt x="22459" y="23004"/>
                  </a:lnTo>
                  <a:lnTo>
                    <a:pt x="22567" y="23152"/>
                  </a:lnTo>
                  <a:lnTo>
                    <a:pt x="22675" y="23300"/>
                  </a:lnTo>
                  <a:lnTo>
                    <a:pt x="22782" y="23461"/>
                  </a:lnTo>
                  <a:lnTo>
                    <a:pt x="22886" y="23621"/>
                  </a:lnTo>
                  <a:lnTo>
                    <a:pt x="23093" y="23979"/>
                  </a:lnTo>
                  <a:lnTo>
                    <a:pt x="23296" y="24349"/>
                  </a:lnTo>
                  <a:lnTo>
                    <a:pt x="23495" y="24744"/>
                  </a:lnTo>
                  <a:lnTo>
                    <a:pt x="23693" y="25139"/>
                  </a:lnTo>
                  <a:lnTo>
                    <a:pt x="24245" y="24090"/>
                  </a:lnTo>
                  <a:lnTo>
                    <a:pt x="24522" y="23559"/>
                  </a:lnTo>
                  <a:lnTo>
                    <a:pt x="24794" y="23029"/>
                  </a:lnTo>
                  <a:lnTo>
                    <a:pt x="24841" y="22942"/>
                  </a:lnTo>
                  <a:lnTo>
                    <a:pt x="24888" y="22881"/>
                  </a:lnTo>
                  <a:lnTo>
                    <a:pt x="24936" y="22831"/>
                  </a:lnTo>
                  <a:lnTo>
                    <a:pt x="24983" y="22807"/>
                  </a:lnTo>
                  <a:lnTo>
                    <a:pt x="25031" y="22782"/>
                  </a:lnTo>
                  <a:lnTo>
                    <a:pt x="25074" y="22782"/>
                  </a:lnTo>
                  <a:lnTo>
                    <a:pt x="25117" y="22807"/>
                  </a:lnTo>
                  <a:lnTo>
                    <a:pt x="25160" y="22831"/>
                  </a:lnTo>
                  <a:lnTo>
                    <a:pt x="25199" y="22868"/>
                  </a:lnTo>
                  <a:lnTo>
                    <a:pt x="25234" y="22930"/>
                  </a:lnTo>
                  <a:lnTo>
                    <a:pt x="25273" y="22992"/>
                  </a:lnTo>
                  <a:lnTo>
                    <a:pt x="25303" y="23066"/>
                  </a:lnTo>
                  <a:lnTo>
                    <a:pt x="25333" y="23152"/>
                  </a:lnTo>
                  <a:lnTo>
                    <a:pt x="25363" y="23239"/>
                  </a:lnTo>
                  <a:lnTo>
                    <a:pt x="25389" y="23337"/>
                  </a:lnTo>
                  <a:lnTo>
                    <a:pt x="25411" y="23448"/>
                  </a:lnTo>
                  <a:lnTo>
                    <a:pt x="25432" y="23559"/>
                  </a:lnTo>
                  <a:lnTo>
                    <a:pt x="25450" y="23683"/>
                  </a:lnTo>
                  <a:lnTo>
                    <a:pt x="25462" y="23806"/>
                  </a:lnTo>
                  <a:lnTo>
                    <a:pt x="25475" y="23930"/>
                  </a:lnTo>
                  <a:lnTo>
                    <a:pt x="25480" y="24053"/>
                  </a:lnTo>
                  <a:lnTo>
                    <a:pt x="25484" y="24189"/>
                  </a:lnTo>
                  <a:lnTo>
                    <a:pt x="25484" y="24325"/>
                  </a:lnTo>
                  <a:lnTo>
                    <a:pt x="25480" y="24448"/>
                  </a:lnTo>
                  <a:lnTo>
                    <a:pt x="25471" y="24584"/>
                  </a:lnTo>
                  <a:lnTo>
                    <a:pt x="25458" y="24719"/>
                  </a:lnTo>
                  <a:lnTo>
                    <a:pt x="25441" y="24843"/>
                  </a:lnTo>
                  <a:lnTo>
                    <a:pt x="25415" y="24966"/>
                  </a:lnTo>
                  <a:lnTo>
                    <a:pt x="25389" y="25090"/>
                  </a:lnTo>
                  <a:lnTo>
                    <a:pt x="25359" y="25201"/>
                  </a:lnTo>
                  <a:lnTo>
                    <a:pt x="25320" y="25312"/>
                  </a:lnTo>
                  <a:lnTo>
                    <a:pt x="25281" y="25423"/>
                  </a:lnTo>
                  <a:lnTo>
                    <a:pt x="25104" y="25818"/>
                  </a:lnTo>
                  <a:lnTo>
                    <a:pt x="24923" y="26213"/>
                  </a:lnTo>
                  <a:lnTo>
                    <a:pt x="24746" y="26620"/>
                  </a:lnTo>
                  <a:lnTo>
                    <a:pt x="24569" y="27015"/>
                  </a:lnTo>
                  <a:lnTo>
                    <a:pt x="25018" y="28014"/>
                  </a:lnTo>
                  <a:lnTo>
                    <a:pt x="25242" y="28533"/>
                  </a:lnTo>
                  <a:lnTo>
                    <a:pt x="25462" y="29051"/>
                  </a:lnTo>
                  <a:lnTo>
                    <a:pt x="25683" y="29569"/>
                  </a:lnTo>
                  <a:lnTo>
                    <a:pt x="25898" y="30112"/>
                  </a:lnTo>
                  <a:lnTo>
                    <a:pt x="26114" y="30643"/>
                  </a:lnTo>
                  <a:lnTo>
                    <a:pt x="26326" y="31198"/>
                  </a:lnTo>
                  <a:lnTo>
                    <a:pt x="26360" y="31310"/>
                  </a:lnTo>
                  <a:lnTo>
                    <a:pt x="26390" y="31408"/>
                  </a:lnTo>
                  <a:lnTo>
                    <a:pt x="26416" y="31519"/>
                  </a:lnTo>
                  <a:lnTo>
                    <a:pt x="26438" y="31630"/>
                  </a:lnTo>
                  <a:lnTo>
                    <a:pt x="26451" y="31741"/>
                  </a:lnTo>
                  <a:lnTo>
                    <a:pt x="26459" y="31865"/>
                  </a:lnTo>
                  <a:lnTo>
                    <a:pt x="26464" y="31976"/>
                  </a:lnTo>
                  <a:lnTo>
                    <a:pt x="26468" y="32087"/>
                  </a:lnTo>
                  <a:lnTo>
                    <a:pt x="26464" y="32198"/>
                  </a:lnTo>
                  <a:lnTo>
                    <a:pt x="26455" y="32297"/>
                  </a:lnTo>
                  <a:lnTo>
                    <a:pt x="26442" y="32408"/>
                  </a:lnTo>
                  <a:lnTo>
                    <a:pt x="26429" y="32507"/>
                  </a:lnTo>
                  <a:lnTo>
                    <a:pt x="26412" y="32605"/>
                  </a:lnTo>
                  <a:lnTo>
                    <a:pt x="26390" y="32692"/>
                  </a:lnTo>
                  <a:lnTo>
                    <a:pt x="26364" y="32778"/>
                  </a:lnTo>
                  <a:lnTo>
                    <a:pt x="26339" y="32864"/>
                  </a:lnTo>
                  <a:lnTo>
                    <a:pt x="26308" y="32939"/>
                  </a:lnTo>
                  <a:lnTo>
                    <a:pt x="26274" y="33013"/>
                  </a:lnTo>
                  <a:lnTo>
                    <a:pt x="26244" y="33074"/>
                  </a:lnTo>
                  <a:lnTo>
                    <a:pt x="26205" y="33124"/>
                  </a:lnTo>
                  <a:lnTo>
                    <a:pt x="26170" y="33173"/>
                  </a:lnTo>
                  <a:lnTo>
                    <a:pt x="26131" y="33210"/>
                  </a:lnTo>
                  <a:lnTo>
                    <a:pt x="26088" y="33235"/>
                  </a:lnTo>
                  <a:lnTo>
                    <a:pt x="26049" y="33259"/>
                  </a:lnTo>
                  <a:lnTo>
                    <a:pt x="25963" y="33259"/>
                  </a:lnTo>
                  <a:lnTo>
                    <a:pt x="25924" y="33235"/>
                  </a:lnTo>
                  <a:lnTo>
                    <a:pt x="25881" y="33210"/>
                  </a:lnTo>
                  <a:lnTo>
                    <a:pt x="25838" y="33161"/>
                  </a:lnTo>
                  <a:lnTo>
                    <a:pt x="25795" y="33111"/>
                  </a:lnTo>
                  <a:lnTo>
                    <a:pt x="25752" y="33037"/>
                  </a:lnTo>
                  <a:lnTo>
                    <a:pt x="25713" y="32951"/>
                  </a:lnTo>
                  <a:lnTo>
                    <a:pt x="25480" y="32408"/>
                  </a:lnTo>
                  <a:lnTo>
                    <a:pt x="25242" y="31865"/>
                  </a:lnTo>
                  <a:lnTo>
                    <a:pt x="25001" y="31347"/>
                  </a:lnTo>
                  <a:lnTo>
                    <a:pt x="24759" y="30828"/>
                  </a:lnTo>
                  <a:lnTo>
                    <a:pt x="24509" y="30322"/>
                  </a:lnTo>
                  <a:lnTo>
                    <a:pt x="24263" y="29816"/>
                  </a:lnTo>
                  <a:lnTo>
                    <a:pt x="24012" y="29323"/>
                  </a:lnTo>
                  <a:lnTo>
                    <a:pt x="23762" y="28841"/>
                  </a:lnTo>
                  <a:lnTo>
                    <a:pt x="23352" y="29755"/>
                  </a:lnTo>
                  <a:lnTo>
                    <a:pt x="23149" y="30199"/>
                  </a:lnTo>
                  <a:lnTo>
                    <a:pt x="22942" y="30631"/>
                  </a:lnTo>
                  <a:lnTo>
                    <a:pt x="22739" y="31063"/>
                  </a:lnTo>
                  <a:lnTo>
                    <a:pt x="22532" y="31470"/>
                  </a:lnTo>
                  <a:lnTo>
                    <a:pt x="22325" y="31877"/>
                  </a:lnTo>
                  <a:lnTo>
                    <a:pt x="22118" y="32272"/>
                  </a:lnTo>
                  <a:lnTo>
                    <a:pt x="22066" y="32358"/>
                  </a:lnTo>
                  <a:lnTo>
                    <a:pt x="22014" y="32420"/>
                  </a:lnTo>
                  <a:lnTo>
                    <a:pt x="21962" y="32470"/>
                  </a:lnTo>
                  <a:lnTo>
                    <a:pt x="21911" y="32494"/>
                  </a:lnTo>
                  <a:lnTo>
                    <a:pt x="21859" y="32507"/>
                  </a:lnTo>
                  <a:lnTo>
                    <a:pt x="21807" y="32507"/>
                  </a:lnTo>
                  <a:lnTo>
                    <a:pt x="21755" y="32494"/>
                  </a:lnTo>
                  <a:lnTo>
                    <a:pt x="21708" y="32457"/>
                  </a:lnTo>
                  <a:lnTo>
                    <a:pt x="21656" y="32408"/>
                  </a:lnTo>
                  <a:lnTo>
                    <a:pt x="21609" y="32358"/>
                  </a:lnTo>
                  <a:lnTo>
                    <a:pt x="21565" y="32284"/>
                  </a:lnTo>
                  <a:lnTo>
                    <a:pt x="21522" y="32210"/>
                  </a:lnTo>
                  <a:lnTo>
                    <a:pt x="21479" y="32124"/>
                  </a:lnTo>
                  <a:lnTo>
                    <a:pt x="21440" y="32025"/>
                  </a:lnTo>
                  <a:lnTo>
                    <a:pt x="21406" y="31914"/>
                  </a:lnTo>
                  <a:lnTo>
                    <a:pt x="21371" y="31803"/>
                  </a:lnTo>
                  <a:lnTo>
                    <a:pt x="21341" y="31692"/>
                  </a:lnTo>
                  <a:lnTo>
                    <a:pt x="21315" y="31569"/>
                  </a:lnTo>
                  <a:lnTo>
                    <a:pt x="21289" y="31433"/>
                  </a:lnTo>
                  <a:lnTo>
                    <a:pt x="21272" y="31297"/>
                  </a:lnTo>
                  <a:lnTo>
                    <a:pt x="21255" y="31161"/>
                  </a:lnTo>
                  <a:lnTo>
                    <a:pt x="21242" y="31026"/>
                  </a:lnTo>
                  <a:lnTo>
                    <a:pt x="21237" y="30890"/>
                  </a:lnTo>
                  <a:lnTo>
                    <a:pt x="21233" y="30754"/>
                  </a:lnTo>
                  <a:lnTo>
                    <a:pt x="21237" y="30606"/>
                  </a:lnTo>
                  <a:lnTo>
                    <a:pt x="21246" y="30470"/>
                  </a:lnTo>
                  <a:lnTo>
                    <a:pt x="21259" y="30335"/>
                  </a:lnTo>
                  <a:lnTo>
                    <a:pt x="21281" y="30211"/>
                  </a:lnTo>
                  <a:lnTo>
                    <a:pt x="21307" y="30075"/>
                  </a:lnTo>
                  <a:lnTo>
                    <a:pt x="21337" y="29952"/>
                  </a:lnTo>
                  <a:lnTo>
                    <a:pt x="21376" y="29841"/>
                  </a:lnTo>
                  <a:lnTo>
                    <a:pt x="21419" y="29718"/>
                  </a:lnTo>
                  <a:lnTo>
                    <a:pt x="21574" y="29372"/>
                  </a:lnTo>
                  <a:lnTo>
                    <a:pt x="21729" y="29026"/>
                  </a:lnTo>
                  <a:lnTo>
                    <a:pt x="21889" y="28693"/>
                  </a:lnTo>
                  <a:lnTo>
                    <a:pt x="22053" y="28360"/>
                  </a:lnTo>
                  <a:lnTo>
                    <a:pt x="22381" y="27706"/>
                  </a:lnTo>
                  <a:lnTo>
                    <a:pt x="22718" y="27052"/>
                  </a:lnTo>
                  <a:lnTo>
                    <a:pt x="22558" y="26817"/>
                  </a:lnTo>
                  <a:lnTo>
                    <a:pt x="22407" y="26571"/>
                  </a:lnTo>
                  <a:lnTo>
                    <a:pt x="22252" y="26311"/>
                  </a:lnTo>
                  <a:lnTo>
                    <a:pt x="22105" y="26052"/>
                  </a:lnTo>
                  <a:lnTo>
                    <a:pt x="21958" y="25768"/>
                  </a:lnTo>
                  <a:lnTo>
                    <a:pt x="21816" y="25485"/>
                  </a:lnTo>
                  <a:lnTo>
                    <a:pt x="21678" y="25176"/>
                  </a:lnTo>
                  <a:lnTo>
                    <a:pt x="21544" y="24868"/>
                  </a:lnTo>
                  <a:lnTo>
                    <a:pt x="21514" y="24769"/>
                  </a:lnTo>
                  <a:lnTo>
                    <a:pt x="21483" y="24682"/>
                  </a:lnTo>
                  <a:lnTo>
                    <a:pt x="21458" y="24584"/>
                  </a:lnTo>
                  <a:lnTo>
                    <a:pt x="21440" y="24485"/>
                  </a:lnTo>
                  <a:lnTo>
                    <a:pt x="21423" y="24386"/>
                  </a:lnTo>
                  <a:lnTo>
                    <a:pt x="21410" y="24275"/>
                  </a:lnTo>
                  <a:lnTo>
                    <a:pt x="21401" y="24176"/>
                  </a:lnTo>
                  <a:lnTo>
                    <a:pt x="21397" y="24065"/>
                  </a:lnTo>
                  <a:lnTo>
                    <a:pt x="21397" y="23954"/>
                  </a:lnTo>
                  <a:lnTo>
                    <a:pt x="21397" y="23843"/>
                  </a:lnTo>
                  <a:lnTo>
                    <a:pt x="21406" y="23744"/>
                  </a:lnTo>
                  <a:lnTo>
                    <a:pt x="21414" y="23633"/>
                  </a:lnTo>
                  <a:lnTo>
                    <a:pt x="21423" y="23522"/>
                  </a:lnTo>
                  <a:lnTo>
                    <a:pt x="21436" y="23424"/>
                  </a:lnTo>
                  <a:lnTo>
                    <a:pt x="21453" y="23325"/>
                  </a:lnTo>
                  <a:lnTo>
                    <a:pt x="21475" y="23226"/>
                  </a:lnTo>
                  <a:lnTo>
                    <a:pt x="21496" y="23140"/>
                  </a:lnTo>
                  <a:lnTo>
                    <a:pt x="21518" y="23041"/>
                  </a:lnTo>
                  <a:lnTo>
                    <a:pt x="21544" y="22967"/>
                  </a:lnTo>
                  <a:lnTo>
                    <a:pt x="21574" y="22881"/>
                  </a:lnTo>
                  <a:lnTo>
                    <a:pt x="21604" y="22807"/>
                  </a:lnTo>
                  <a:lnTo>
                    <a:pt x="21635" y="22745"/>
                  </a:lnTo>
                  <a:lnTo>
                    <a:pt x="21669" y="22683"/>
                  </a:lnTo>
                  <a:lnTo>
                    <a:pt x="21704" y="22634"/>
                  </a:lnTo>
                  <a:lnTo>
                    <a:pt x="21742" y="22584"/>
                  </a:lnTo>
                  <a:lnTo>
                    <a:pt x="21777" y="22547"/>
                  </a:lnTo>
                  <a:lnTo>
                    <a:pt x="21816" y="22523"/>
                  </a:lnTo>
                  <a:lnTo>
                    <a:pt x="21855" y="22510"/>
                  </a:lnTo>
                  <a:lnTo>
                    <a:pt x="21893" y="22498"/>
                  </a:lnTo>
                  <a:close/>
                  <a:moveTo>
                    <a:pt x="6940" y="23239"/>
                  </a:moveTo>
                  <a:lnTo>
                    <a:pt x="7005" y="23276"/>
                  </a:lnTo>
                  <a:lnTo>
                    <a:pt x="7069" y="23325"/>
                  </a:lnTo>
                  <a:lnTo>
                    <a:pt x="7134" y="23399"/>
                  </a:lnTo>
                  <a:lnTo>
                    <a:pt x="7199" y="23510"/>
                  </a:lnTo>
                  <a:lnTo>
                    <a:pt x="7259" y="23633"/>
                  </a:lnTo>
                  <a:lnTo>
                    <a:pt x="7320" y="23782"/>
                  </a:lnTo>
                  <a:lnTo>
                    <a:pt x="7643" y="24695"/>
                  </a:lnTo>
                  <a:lnTo>
                    <a:pt x="7967" y="25596"/>
                  </a:lnTo>
                  <a:lnTo>
                    <a:pt x="8614" y="27373"/>
                  </a:lnTo>
                  <a:lnTo>
                    <a:pt x="9011" y="26311"/>
                  </a:lnTo>
                  <a:lnTo>
                    <a:pt x="9210" y="25793"/>
                  </a:lnTo>
                  <a:lnTo>
                    <a:pt x="9408" y="25299"/>
                  </a:lnTo>
                  <a:lnTo>
                    <a:pt x="9447" y="25213"/>
                  </a:lnTo>
                  <a:lnTo>
                    <a:pt x="9486" y="25151"/>
                  </a:lnTo>
                  <a:lnTo>
                    <a:pt x="9529" y="25090"/>
                  </a:lnTo>
                  <a:lnTo>
                    <a:pt x="9572" y="25040"/>
                  </a:lnTo>
                  <a:lnTo>
                    <a:pt x="9616" y="25003"/>
                  </a:lnTo>
                  <a:lnTo>
                    <a:pt x="9663" y="24979"/>
                  </a:lnTo>
                  <a:lnTo>
                    <a:pt x="9706" y="24966"/>
                  </a:lnTo>
                  <a:lnTo>
                    <a:pt x="9754" y="24966"/>
                  </a:lnTo>
                  <a:lnTo>
                    <a:pt x="9797" y="24979"/>
                  </a:lnTo>
                  <a:lnTo>
                    <a:pt x="9840" y="24991"/>
                  </a:lnTo>
                  <a:lnTo>
                    <a:pt x="9887" y="25016"/>
                  </a:lnTo>
                  <a:lnTo>
                    <a:pt x="9926" y="25053"/>
                  </a:lnTo>
                  <a:lnTo>
                    <a:pt x="9969" y="25102"/>
                  </a:lnTo>
                  <a:lnTo>
                    <a:pt x="10013" y="25151"/>
                  </a:lnTo>
                  <a:lnTo>
                    <a:pt x="10051" y="25213"/>
                  </a:lnTo>
                  <a:lnTo>
                    <a:pt x="10086" y="25275"/>
                  </a:lnTo>
                  <a:lnTo>
                    <a:pt x="10120" y="25349"/>
                  </a:lnTo>
                  <a:lnTo>
                    <a:pt x="10151" y="25423"/>
                  </a:lnTo>
                  <a:lnTo>
                    <a:pt x="10181" y="25509"/>
                  </a:lnTo>
                  <a:lnTo>
                    <a:pt x="10207" y="25608"/>
                  </a:lnTo>
                  <a:lnTo>
                    <a:pt x="10228" y="25707"/>
                  </a:lnTo>
                  <a:lnTo>
                    <a:pt x="10250" y="25805"/>
                  </a:lnTo>
                  <a:lnTo>
                    <a:pt x="10267" y="25916"/>
                  </a:lnTo>
                  <a:lnTo>
                    <a:pt x="10276" y="26028"/>
                  </a:lnTo>
                  <a:lnTo>
                    <a:pt x="10284" y="26139"/>
                  </a:lnTo>
                  <a:lnTo>
                    <a:pt x="10284" y="26250"/>
                  </a:lnTo>
                  <a:lnTo>
                    <a:pt x="10284" y="26373"/>
                  </a:lnTo>
                  <a:lnTo>
                    <a:pt x="10276" y="26497"/>
                  </a:lnTo>
                  <a:lnTo>
                    <a:pt x="10263" y="26632"/>
                  </a:lnTo>
                  <a:lnTo>
                    <a:pt x="10246" y="26756"/>
                  </a:lnTo>
                  <a:lnTo>
                    <a:pt x="10220" y="26879"/>
                  </a:lnTo>
                  <a:lnTo>
                    <a:pt x="10190" y="27015"/>
                  </a:lnTo>
                  <a:lnTo>
                    <a:pt x="10103" y="27348"/>
                  </a:lnTo>
                  <a:lnTo>
                    <a:pt x="10013" y="27669"/>
                  </a:lnTo>
                  <a:lnTo>
                    <a:pt x="9827" y="28323"/>
                  </a:lnTo>
                  <a:lnTo>
                    <a:pt x="9633" y="28989"/>
                  </a:lnTo>
                  <a:lnTo>
                    <a:pt x="9434" y="29643"/>
                  </a:lnTo>
                  <a:lnTo>
                    <a:pt x="10056" y="31371"/>
                  </a:lnTo>
                  <a:lnTo>
                    <a:pt x="10677" y="33111"/>
                  </a:lnTo>
                  <a:lnTo>
                    <a:pt x="10716" y="33235"/>
                  </a:lnTo>
                  <a:lnTo>
                    <a:pt x="10751" y="33358"/>
                  </a:lnTo>
                  <a:lnTo>
                    <a:pt x="10776" y="33482"/>
                  </a:lnTo>
                  <a:lnTo>
                    <a:pt x="10798" y="33605"/>
                  </a:lnTo>
                  <a:lnTo>
                    <a:pt x="10815" y="33728"/>
                  </a:lnTo>
                  <a:lnTo>
                    <a:pt x="10824" y="33864"/>
                  </a:lnTo>
                  <a:lnTo>
                    <a:pt x="10828" y="33988"/>
                  </a:lnTo>
                  <a:lnTo>
                    <a:pt x="10833" y="34111"/>
                  </a:lnTo>
                  <a:lnTo>
                    <a:pt x="10828" y="34234"/>
                  </a:lnTo>
                  <a:lnTo>
                    <a:pt x="10820" y="34358"/>
                  </a:lnTo>
                  <a:lnTo>
                    <a:pt x="10807" y="34469"/>
                  </a:lnTo>
                  <a:lnTo>
                    <a:pt x="10789" y="34580"/>
                  </a:lnTo>
                  <a:lnTo>
                    <a:pt x="10768" y="34691"/>
                  </a:lnTo>
                  <a:lnTo>
                    <a:pt x="10742" y="34790"/>
                  </a:lnTo>
                  <a:lnTo>
                    <a:pt x="10716" y="34888"/>
                  </a:lnTo>
                  <a:lnTo>
                    <a:pt x="10686" y="34987"/>
                  </a:lnTo>
                  <a:lnTo>
                    <a:pt x="10656" y="35074"/>
                  </a:lnTo>
                  <a:lnTo>
                    <a:pt x="10621" y="35148"/>
                  </a:lnTo>
                  <a:lnTo>
                    <a:pt x="10582" y="35209"/>
                  </a:lnTo>
                  <a:lnTo>
                    <a:pt x="10543" y="35271"/>
                  </a:lnTo>
                  <a:lnTo>
                    <a:pt x="10500" y="35320"/>
                  </a:lnTo>
                  <a:lnTo>
                    <a:pt x="10457" y="35357"/>
                  </a:lnTo>
                  <a:lnTo>
                    <a:pt x="10414" y="35394"/>
                  </a:lnTo>
                  <a:lnTo>
                    <a:pt x="10371" y="35407"/>
                  </a:lnTo>
                  <a:lnTo>
                    <a:pt x="10323" y="35419"/>
                  </a:lnTo>
                  <a:lnTo>
                    <a:pt x="10280" y="35407"/>
                  </a:lnTo>
                  <a:lnTo>
                    <a:pt x="10233" y="35382"/>
                  </a:lnTo>
                  <a:lnTo>
                    <a:pt x="10185" y="35357"/>
                  </a:lnTo>
                  <a:lnTo>
                    <a:pt x="10142" y="35308"/>
                  </a:lnTo>
                  <a:lnTo>
                    <a:pt x="10095" y="35234"/>
                  </a:lnTo>
                  <a:lnTo>
                    <a:pt x="10051" y="35160"/>
                  </a:lnTo>
                  <a:lnTo>
                    <a:pt x="10008" y="35061"/>
                  </a:lnTo>
                  <a:lnTo>
                    <a:pt x="9339" y="33506"/>
                  </a:lnTo>
                  <a:lnTo>
                    <a:pt x="9003" y="32716"/>
                  </a:lnTo>
                  <a:lnTo>
                    <a:pt x="8670" y="31914"/>
                  </a:lnTo>
                  <a:lnTo>
                    <a:pt x="8485" y="32420"/>
                  </a:lnTo>
                  <a:lnTo>
                    <a:pt x="8304" y="32901"/>
                  </a:lnTo>
                  <a:lnTo>
                    <a:pt x="8118" y="33370"/>
                  </a:lnTo>
                  <a:lnTo>
                    <a:pt x="7928" y="33827"/>
                  </a:lnTo>
                  <a:lnTo>
                    <a:pt x="7743" y="34271"/>
                  </a:lnTo>
                  <a:lnTo>
                    <a:pt x="7553" y="34691"/>
                  </a:lnTo>
                  <a:lnTo>
                    <a:pt x="7367" y="35111"/>
                  </a:lnTo>
                  <a:lnTo>
                    <a:pt x="7177" y="35505"/>
                  </a:lnTo>
                  <a:lnTo>
                    <a:pt x="7125" y="35604"/>
                  </a:lnTo>
                  <a:lnTo>
                    <a:pt x="7069" y="35678"/>
                  </a:lnTo>
                  <a:lnTo>
                    <a:pt x="7013" y="35740"/>
                  </a:lnTo>
                  <a:lnTo>
                    <a:pt x="6953" y="35777"/>
                  </a:lnTo>
                  <a:lnTo>
                    <a:pt x="6897" y="35802"/>
                  </a:lnTo>
                  <a:lnTo>
                    <a:pt x="6845" y="35802"/>
                  </a:lnTo>
                  <a:lnTo>
                    <a:pt x="6789" y="35777"/>
                  </a:lnTo>
                  <a:lnTo>
                    <a:pt x="6733" y="35752"/>
                  </a:lnTo>
                  <a:lnTo>
                    <a:pt x="6681" y="35703"/>
                  </a:lnTo>
                  <a:lnTo>
                    <a:pt x="6629" y="35641"/>
                  </a:lnTo>
                  <a:lnTo>
                    <a:pt x="6577" y="35567"/>
                  </a:lnTo>
                  <a:lnTo>
                    <a:pt x="6530" y="35481"/>
                  </a:lnTo>
                  <a:lnTo>
                    <a:pt x="6487" y="35382"/>
                  </a:lnTo>
                  <a:lnTo>
                    <a:pt x="6444" y="35271"/>
                  </a:lnTo>
                  <a:lnTo>
                    <a:pt x="6400" y="35148"/>
                  </a:lnTo>
                  <a:lnTo>
                    <a:pt x="6366" y="35024"/>
                  </a:lnTo>
                  <a:lnTo>
                    <a:pt x="6331" y="34888"/>
                  </a:lnTo>
                  <a:lnTo>
                    <a:pt x="6301" y="34753"/>
                  </a:lnTo>
                  <a:lnTo>
                    <a:pt x="6275" y="34605"/>
                  </a:lnTo>
                  <a:lnTo>
                    <a:pt x="6254" y="34456"/>
                  </a:lnTo>
                  <a:lnTo>
                    <a:pt x="6232" y="34296"/>
                  </a:lnTo>
                  <a:lnTo>
                    <a:pt x="6219" y="34136"/>
                  </a:lnTo>
                  <a:lnTo>
                    <a:pt x="6211" y="33975"/>
                  </a:lnTo>
                  <a:lnTo>
                    <a:pt x="6211" y="33815"/>
                  </a:lnTo>
                  <a:lnTo>
                    <a:pt x="6211" y="33667"/>
                  </a:lnTo>
                  <a:lnTo>
                    <a:pt x="6219" y="33506"/>
                  </a:lnTo>
                  <a:lnTo>
                    <a:pt x="6232" y="33346"/>
                  </a:lnTo>
                  <a:lnTo>
                    <a:pt x="6254" y="33198"/>
                  </a:lnTo>
                  <a:lnTo>
                    <a:pt x="6280" y="33050"/>
                  </a:lnTo>
                  <a:lnTo>
                    <a:pt x="6310" y="32901"/>
                  </a:lnTo>
                  <a:lnTo>
                    <a:pt x="6353" y="32766"/>
                  </a:lnTo>
                  <a:lnTo>
                    <a:pt x="6400" y="32630"/>
                  </a:lnTo>
                  <a:lnTo>
                    <a:pt x="6556" y="32247"/>
                  </a:lnTo>
                  <a:lnTo>
                    <a:pt x="6720" y="31877"/>
                  </a:lnTo>
                  <a:lnTo>
                    <a:pt x="7048" y="31149"/>
                  </a:lnTo>
                  <a:lnTo>
                    <a:pt x="7380" y="30421"/>
                  </a:lnTo>
                  <a:lnTo>
                    <a:pt x="7544" y="30051"/>
                  </a:lnTo>
                  <a:lnTo>
                    <a:pt x="7708" y="29680"/>
                  </a:lnTo>
                  <a:lnTo>
                    <a:pt x="7376" y="28878"/>
                  </a:lnTo>
                  <a:lnTo>
                    <a:pt x="7039" y="28101"/>
                  </a:lnTo>
                  <a:lnTo>
                    <a:pt x="6370" y="26534"/>
                  </a:lnTo>
                  <a:lnTo>
                    <a:pt x="6314" y="26385"/>
                  </a:lnTo>
                  <a:lnTo>
                    <a:pt x="6262" y="26237"/>
                  </a:lnTo>
                  <a:lnTo>
                    <a:pt x="6223" y="26077"/>
                  </a:lnTo>
                  <a:lnTo>
                    <a:pt x="6193" y="25904"/>
                  </a:lnTo>
                  <a:lnTo>
                    <a:pt x="6172" y="25744"/>
                  </a:lnTo>
                  <a:lnTo>
                    <a:pt x="6154" y="25571"/>
                  </a:lnTo>
                  <a:lnTo>
                    <a:pt x="6150" y="25386"/>
                  </a:lnTo>
                  <a:lnTo>
                    <a:pt x="6150" y="25213"/>
                  </a:lnTo>
                  <a:lnTo>
                    <a:pt x="6154" y="25040"/>
                  </a:lnTo>
                  <a:lnTo>
                    <a:pt x="6167" y="24868"/>
                  </a:lnTo>
                  <a:lnTo>
                    <a:pt x="6185" y="24695"/>
                  </a:lnTo>
                  <a:lnTo>
                    <a:pt x="6211" y="24522"/>
                  </a:lnTo>
                  <a:lnTo>
                    <a:pt x="6241" y="24362"/>
                  </a:lnTo>
                  <a:lnTo>
                    <a:pt x="6275" y="24213"/>
                  </a:lnTo>
                  <a:lnTo>
                    <a:pt x="6314" y="24065"/>
                  </a:lnTo>
                  <a:lnTo>
                    <a:pt x="6357" y="23917"/>
                  </a:lnTo>
                  <a:lnTo>
                    <a:pt x="6405" y="23794"/>
                  </a:lnTo>
                  <a:lnTo>
                    <a:pt x="6457" y="23670"/>
                  </a:lnTo>
                  <a:lnTo>
                    <a:pt x="6508" y="23559"/>
                  </a:lnTo>
                  <a:lnTo>
                    <a:pt x="6564" y="23473"/>
                  </a:lnTo>
                  <a:lnTo>
                    <a:pt x="6625" y="23387"/>
                  </a:lnTo>
                  <a:lnTo>
                    <a:pt x="6685" y="23325"/>
                  </a:lnTo>
                  <a:lnTo>
                    <a:pt x="6750" y="23276"/>
                  </a:lnTo>
                  <a:lnTo>
                    <a:pt x="6810" y="23251"/>
                  </a:lnTo>
                  <a:lnTo>
                    <a:pt x="6875" y="23239"/>
                  </a:lnTo>
                  <a:close/>
                  <a:moveTo>
                    <a:pt x="23676" y="0"/>
                  </a:moveTo>
                  <a:lnTo>
                    <a:pt x="23214" y="13"/>
                  </a:lnTo>
                  <a:lnTo>
                    <a:pt x="22748" y="62"/>
                  </a:lnTo>
                  <a:lnTo>
                    <a:pt x="22286" y="124"/>
                  </a:lnTo>
                  <a:lnTo>
                    <a:pt x="21824" y="210"/>
                  </a:lnTo>
                  <a:lnTo>
                    <a:pt x="21367" y="321"/>
                  </a:lnTo>
                  <a:lnTo>
                    <a:pt x="20914" y="457"/>
                  </a:lnTo>
                  <a:lnTo>
                    <a:pt x="20461" y="605"/>
                  </a:lnTo>
                  <a:lnTo>
                    <a:pt x="20008" y="790"/>
                  </a:lnTo>
                  <a:lnTo>
                    <a:pt x="19559" y="988"/>
                  </a:lnTo>
                  <a:lnTo>
                    <a:pt x="19110" y="1210"/>
                  </a:lnTo>
                  <a:lnTo>
                    <a:pt x="18665" y="1444"/>
                  </a:lnTo>
                  <a:lnTo>
                    <a:pt x="18225" y="1716"/>
                  </a:lnTo>
                  <a:lnTo>
                    <a:pt x="17785" y="2000"/>
                  </a:lnTo>
                  <a:lnTo>
                    <a:pt x="17345" y="2296"/>
                  </a:lnTo>
                  <a:lnTo>
                    <a:pt x="16909" y="2629"/>
                  </a:lnTo>
                  <a:lnTo>
                    <a:pt x="16477" y="2975"/>
                  </a:lnTo>
                  <a:lnTo>
                    <a:pt x="16050" y="3345"/>
                  </a:lnTo>
                  <a:lnTo>
                    <a:pt x="15623" y="3727"/>
                  </a:lnTo>
                  <a:lnTo>
                    <a:pt x="15200" y="4135"/>
                  </a:lnTo>
                  <a:lnTo>
                    <a:pt x="14777" y="4554"/>
                  </a:lnTo>
                  <a:lnTo>
                    <a:pt x="14358" y="4999"/>
                  </a:lnTo>
                  <a:lnTo>
                    <a:pt x="13944" y="5467"/>
                  </a:lnTo>
                  <a:lnTo>
                    <a:pt x="13530" y="5949"/>
                  </a:lnTo>
                  <a:lnTo>
                    <a:pt x="13124" y="6455"/>
                  </a:lnTo>
                  <a:lnTo>
                    <a:pt x="12718" y="6973"/>
                  </a:lnTo>
                  <a:lnTo>
                    <a:pt x="12313" y="7516"/>
                  </a:lnTo>
                  <a:lnTo>
                    <a:pt x="11916" y="8071"/>
                  </a:lnTo>
                  <a:lnTo>
                    <a:pt x="11519" y="8651"/>
                  </a:lnTo>
                  <a:lnTo>
                    <a:pt x="11126" y="9244"/>
                  </a:lnTo>
                  <a:lnTo>
                    <a:pt x="10738" y="9861"/>
                  </a:lnTo>
                  <a:lnTo>
                    <a:pt x="10349" y="10490"/>
                  </a:lnTo>
                  <a:lnTo>
                    <a:pt x="9969" y="11132"/>
                  </a:lnTo>
                  <a:lnTo>
                    <a:pt x="9590" y="11798"/>
                  </a:lnTo>
                  <a:lnTo>
                    <a:pt x="9214" y="12477"/>
                  </a:lnTo>
                  <a:lnTo>
                    <a:pt x="8847" y="13181"/>
                  </a:lnTo>
                  <a:lnTo>
                    <a:pt x="8481" y="13896"/>
                  </a:lnTo>
                  <a:lnTo>
                    <a:pt x="8114" y="14624"/>
                  </a:lnTo>
                  <a:lnTo>
                    <a:pt x="7756" y="15365"/>
                  </a:lnTo>
                  <a:lnTo>
                    <a:pt x="7402" y="16130"/>
                  </a:lnTo>
                  <a:lnTo>
                    <a:pt x="7052" y="16908"/>
                  </a:lnTo>
                  <a:lnTo>
                    <a:pt x="6703" y="17710"/>
                  </a:lnTo>
                  <a:lnTo>
                    <a:pt x="6362" y="18512"/>
                  </a:lnTo>
                  <a:lnTo>
                    <a:pt x="6021" y="19339"/>
                  </a:lnTo>
                  <a:lnTo>
                    <a:pt x="5688" y="20178"/>
                  </a:lnTo>
                  <a:lnTo>
                    <a:pt x="5356" y="21042"/>
                  </a:lnTo>
                  <a:lnTo>
                    <a:pt x="5032" y="21906"/>
                  </a:lnTo>
                  <a:lnTo>
                    <a:pt x="4713" y="22794"/>
                  </a:lnTo>
                  <a:lnTo>
                    <a:pt x="4394" y="23695"/>
                  </a:lnTo>
                  <a:lnTo>
                    <a:pt x="4083" y="24596"/>
                  </a:lnTo>
                  <a:lnTo>
                    <a:pt x="3777" y="25522"/>
                  </a:lnTo>
                  <a:lnTo>
                    <a:pt x="3474" y="26472"/>
                  </a:lnTo>
                  <a:lnTo>
                    <a:pt x="3177" y="27422"/>
                  </a:lnTo>
                  <a:lnTo>
                    <a:pt x="2883" y="28385"/>
                  </a:lnTo>
                  <a:lnTo>
                    <a:pt x="2598" y="29372"/>
                  </a:lnTo>
                  <a:lnTo>
                    <a:pt x="2314" y="30359"/>
                  </a:lnTo>
                  <a:lnTo>
                    <a:pt x="2037" y="31371"/>
                  </a:lnTo>
                  <a:lnTo>
                    <a:pt x="1765" y="32383"/>
                  </a:lnTo>
                  <a:lnTo>
                    <a:pt x="1498" y="33420"/>
                  </a:lnTo>
                  <a:lnTo>
                    <a:pt x="1235" y="34456"/>
                  </a:lnTo>
                  <a:lnTo>
                    <a:pt x="976" y="35505"/>
                  </a:lnTo>
                  <a:lnTo>
                    <a:pt x="725" y="36579"/>
                  </a:lnTo>
                  <a:lnTo>
                    <a:pt x="479" y="37653"/>
                  </a:lnTo>
                  <a:lnTo>
                    <a:pt x="238" y="38739"/>
                  </a:lnTo>
                  <a:lnTo>
                    <a:pt x="0" y="39849"/>
                  </a:lnTo>
                  <a:lnTo>
                    <a:pt x="2408" y="39430"/>
                  </a:lnTo>
                  <a:lnTo>
                    <a:pt x="4825" y="39035"/>
                  </a:lnTo>
                  <a:lnTo>
                    <a:pt x="7255" y="38640"/>
                  </a:lnTo>
                  <a:lnTo>
                    <a:pt x="9702" y="38282"/>
                  </a:lnTo>
                  <a:lnTo>
                    <a:pt x="12153" y="37937"/>
                  </a:lnTo>
                  <a:lnTo>
                    <a:pt x="13383" y="37776"/>
                  </a:lnTo>
                  <a:lnTo>
                    <a:pt x="14613" y="37628"/>
                  </a:lnTo>
                  <a:lnTo>
                    <a:pt x="15843" y="37480"/>
                  </a:lnTo>
                  <a:lnTo>
                    <a:pt x="17077" y="37357"/>
                  </a:lnTo>
                  <a:lnTo>
                    <a:pt x="18311" y="37233"/>
                  </a:lnTo>
                  <a:lnTo>
                    <a:pt x="19546" y="37110"/>
                  </a:lnTo>
                  <a:lnTo>
                    <a:pt x="20784" y="37011"/>
                  </a:lnTo>
                  <a:lnTo>
                    <a:pt x="22019" y="36925"/>
                  </a:lnTo>
                  <a:lnTo>
                    <a:pt x="23257" y="36838"/>
                  </a:lnTo>
                  <a:lnTo>
                    <a:pt x="24491" y="36777"/>
                  </a:lnTo>
                  <a:lnTo>
                    <a:pt x="25726" y="36715"/>
                  </a:lnTo>
                  <a:lnTo>
                    <a:pt x="26960" y="36678"/>
                  </a:lnTo>
                  <a:lnTo>
                    <a:pt x="28194" y="36653"/>
                  </a:lnTo>
                  <a:lnTo>
                    <a:pt x="29428" y="36641"/>
                  </a:lnTo>
                  <a:lnTo>
                    <a:pt x="30663" y="36641"/>
                  </a:lnTo>
                  <a:lnTo>
                    <a:pt x="31893" y="36665"/>
                  </a:lnTo>
                  <a:lnTo>
                    <a:pt x="33118" y="36690"/>
                  </a:lnTo>
                  <a:lnTo>
                    <a:pt x="34348" y="36752"/>
                  </a:lnTo>
                  <a:lnTo>
                    <a:pt x="35570" y="36814"/>
                  </a:lnTo>
                  <a:lnTo>
                    <a:pt x="36791" y="36900"/>
                  </a:lnTo>
                  <a:lnTo>
                    <a:pt x="38012" y="37011"/>
                  </a:lnTo>
                  <a:lnTo>
                    <a:pt x="39229" y="37134"/>
                  </a:lnTo>
                  <a:lnTo>
                    <a:pt x="39285" y="33074"/>
                  </a:lnTo>
                  <a:lnTo>
                    <a:pt x="39246" y="33062"/>
                  </a:lnTo>
                  <a:lnTo>
                    <a:pt x="39212" y="33050"/>
                  </a:lnTo>
                  <a:lnTo>
                    <a:pt x="39177" y="33037"/>
                  </a:lnTo>
                  <a:lnTo>
                    <a:pt x="39139" y="33000"/>
                  </a:lnTo>
                  <a:lnTo>
                    <a:pt x="39104" y="32963"/>
                  </a:lnTo>
                  <a:lnTo>
                    <a:pt x="39070" y="32914"/>
                  </a:lnTo>
                  <a:lnTo>
                    <a:pt x="39039" y="32864"/>
                  </a:lnTo>
                  <a:lnTo>
                    <a:pt x="39005" y="32790"/>
                  </a:lnTo>
                  <a:lnTo>
                    <a:pt x="38647" y="31988"/>
                  </a:lnTo>
                  <a:lnTo>
                    <a:pt x="38284" y="31198"/>
                  </a:lnTo>
                  <a:lnTo>
                    <a:pt x="37555" y="29606"/>
                  </a:lnTo>
                  <a:lnTo>
                    <a:pt x="37283" y="30261"/>
                  </a:lnTo>
                  <a:lnTo>
                    <a:pt x="37145" y="30581"/>
                  </a:lnTo>
                  <a:lnTo>
                    <a:pt x="36998" y="30890"/>
                  </a:lnTo>
                  <a:lnTo>
                    <a:pt x="36925" y="31026"/>
                  </a:lnTo>
                  <a:lnTo>
                    <a:pt x="36851" y="31161"/>
                  </a:lnTo>
                  <a:lnTo>
                    <a:pt x="36774" y="31285"/>
                  </a:lnTo>
                  <a:lnTo>
                    <a:pt x="36696" y="31396"/>
                  </a:lnTo>
                  <a:lnTo>
                    <a:pt x="36614" y="31495"/>
                  </a:lnTo>
                  <a:lnTo>
                    <a:pt x="36532" y="31581"/>
                  </a:lnTo>
                  <a:lnTo>
                    <a:pt x="36446" y="31655"/>
                  </a:lnTo>
                  <a:lnTo>
                    <a:pt x="36359" y="31717"/>
                  </a:lnTo>
                  <a:lnTo>
                    <a:pt x="36321" y="31729"/>
                  </a:lnTo>
                  <a:lnTo>
                    <a:pt x="36282" y="31741"/>
                  </a:lnTo>
                  <a:lnTo>
                    <a:pt x="36208" y="31741"/>
                  </a:lnTo>
                  <a:lnTo>
                    <a:pt x="36139" y="31704"/>
                  </a:lnTo>
                  <a:lnTo>
                    <a:pt x="36070" y="31655"/>
                  </a:lnTo>
                  <a:lnTo>
                    <a:pt x="36005" y="31569"/>
                  </a:lnTo>
                  <a:lnTo>
                    <a:pt x="35945" y="31458"/>
                  </a:lnTo>
                  <a:lnTo>
                    <a:pt x="35893" y="31334"/>
                  </a:lnTo>
                  <a:lnTo>
                    <a:pt x="35846" y="31186"/>
                  </a:lnTo>
                  <a:lnTo>
                    <a:pt x="35803" y="31026"/>
                  </a:lnTo>
                  <a:lnTo>
                    <a:pt x="35772" y="30853"/>
                  </a:lnTo>
                  <a:lnTo>
                    <a:pt x="35751" y="30668"/>
                  </a:lnTo>
                  <a:lnTo>
                    <a:pt x="35742" y="30569"/>
                  </a:lnTo>
                  <a:lnTo>
                    <a:pt x="35738" y="30470"/>
                  </a:lnTo>
                  <a:lnTo>
                    <a:pt x="35734" y="30372"/>
                  </a:lnTo>
                  <a:lnTo>
                    <a:pt x="35734" y="30273"/>
                  </a:lnTo>
                  <a:lnTo>
                    <a:pt x="35738" y="30162"/>
                  </a:lnTo>
                  <a:lnTo>
                    <a:pt x="35742" y="30063"/>
                  </a:lnTo>
                  <a:lnTo>
                    <a:pt x="35755" y="29964"/>
                  </a:lnTo>
                  <a:lnTo>
                    <a:pt x="35764" y="29853"/>
                  </a:lnTo>
                  <a:lnTo>
                    <a:pt x="35781" y="29755"/>
                  </a:lnTo>
                  <a:lnTo>
                    <a:pt x="35803" y="29643"/>
                  </a:lnTo>
                  <a:lnTo>
                    <a:pt x="35841" y="29458"/>
                  </a:lnTo>
                  <a:lnTo>
                    <a:pt x="35885" y="29286"/>
                  </a:lnTo>
                  <a:lnTo>
                    <a:pt x="35928" y="29125"/>
                  </a:lnTo>
                  <a:lnTo>
                    <a:pt x="35975" y="28965"/>
                  </a:lnTo>
                  <a:lnTo>
                    <a:pt x="36027" y="28804"/>
                  </a:lnTo>
                  <a:lnTo>
                    <a:pt x="36079" y="28656"/>
                  </a:lnTo>
                  <a:lnTo>
                    <a:pt x="36131" y="28520"/>
                  </a:lnTo>
                  <a:lnTo>
                    <a:pt x="36187" y="28385"/>
                  </a:lnTo>
                  <a:lnTo>
                    <a:pt x="36303" y="28126"/>
                  </a:lnTo>
                  <a:lnTo>
                    <a:pt x="36424" y="27891"/>
                  </a:lnTo>
                  <a:lnTo>
                    <a:pt x="36549" y="27669"/>
                  </a:lnTo>
                  <a:lnTo>
                    <a:pt x="36679" y="27447"/>
                  </a:lnTo>
                  <a:lnTo>
                    <a:pt x="36411" y="26731"/>
                  </a:lnTo>
                  <a:lnTo>
                    <a:pt x="36282" y="26373"/>
                  </a:lnTo>
                  <a:lnTo>
                    <a:pt x="36161" y="26015"/>
                  </a:lnTo>
                  <a:lnTo>
                    <a:pt x="36131" y="25916"/>
                  </a:lnTo>
                  <a:lnTo>
                    <a:pt x="36105" y="25805"/>
                  </a:lnTo>
                  <a:lnTo>
                    <a:pt x="36083" y="25694"/>
                  </a:lnTo>
                  <a:lnTo>
                    <a:pt x="36066" y="25583"/>
                  </a:lnTo>
                  <a:lnTo>
                    <a:pt x="36053" y="25472"/>
                  </a:lnTo>
                  <a:lnTo>
                    <a:pt x="36044" y="25349"/>
                  </a:lnTo>
                  <a:lnTo>
                    <a:pt x="36040" y="25238"/>
                  </a:lnTo>
                  <a:lnTo>
                    <a:pt x="36040" y="25114"/>
                  </a:lnTo>
                  <a:lnTo>
                    <a:pt x="36040" y="25003"/>
                  </a:lnTo>
                  <a:lnTo>
                    <a:pt x="36044" y="24880"/>
                  </a:lnTo>
                  <a:lnTo>
                    <a:pt x="36053" y="24769"/>
                  </a:lnTo>
                  <a:lnTo>
                    <a:pt x="36066" y="24658"/>
                  </a:lnTo>
                  <a:lnTo>
                    <a:pt x="36079" y="24547"/>
                  </a:lnTo>
                  <a:lnTo>
                    <a:pt x="36096" y="24448"/>
                  </a:lnTo>
                  <a:lnTo>
                    <a:pt x="36118" y="24349"/>
                  </a:lnTo>
                  <a:lnTo>
                    <a:pt x="36139" y="24250"/>
                  </a:lnTo>
                  <a:lnTo>
                    <a:pt x="36165" y="24164"/>
                  </a:lnTo>
                  <a:lnTo>
                    <a:pt x="36191" y="24078"/>
                  </a:lnTo>
                  <a:lnTo>
                    <a:pt x="36217" y="24004"/>
                  </a:lnTo>
                  <a:lnTo>
                    <a:pt x="36251" y="23930"/>
                  </a:lnTo>
                  <a:lnTo>
                    <a:pt x="36282" y="23868"/>
                  </a:lnTo>
                  <a:lnTo>
                    <a:pt x="36316" y="23819"/>
                  </a:lnTo>
                  <a:lnTo>
                    <a:pt x="36355" y="23782"/>
                  </a:lnTo>
                  <a:lnTo>
                    <a:pt x="36390" y="23744"/>
                  </a:lnTo>
                  <a:lnTo>
                    <a:pt x="36428" y="23732"/>
                  </a:lnTo>
                  <a:lnTo>
                    <a:pt x="36467" y="23720"/>
                  </a:lnTo>
                  <a:lnTo>
                    <a:pt x="36510" y="23720"/>
                  </a:lnTo>
                  <a:lnTo>
                    <a:pt x="36549" y="23744"/>
                  </a:lnTo>
                  <a:lnTo>
                    <a:pt x="36592" y="23769"/>
                  </a:lnTo>
                  <a:lnTo>
                    <a:pt x="36636" y="23819"/>
                  </a:lnTo>
                  <a:lnTo>
                    <a:pt x="36679" y="23868"/>
                  </a:lnTo>
                  <a:lnTo>
                    <a:pt x="36722" y="23942"/>
                  </a:lnTo>
                  <a:lnTo>
                    <a:pt x="36830" y="24164"/>
                  </a:lnTo>
                  <a:lnTo>
                    <a:pt x="36938" y="24374"/>
                  </a:lnTo>
                  <a:lnTo>
                    <a:pt x="37149" y="24843"/>
                  </a:lnTo>
                  <a:lnTo>
                    <a:pt x="37361" y="25324"/>
                  </a:lnTo>
                  <a:lnTo>
                    <a:pt x="37572" y="25818"/>
                  </a:lnTo>
                  <a:lnTo>
                    <a:pt x="37844" y="25312"/>
                  </a:lnTo>
                  <a:lnTo>
                    <a:pt x="38124" y="24818"/>
                  </a:lnTo>
                  <a:lnTo>
                    <a:pt x="38267" y="24571"/>
                  </a:lnTo>
                  <a:lnTo>
                    <a:pt x="38409" y="24349"/>
                  </a:lnTo>
                  <a:lnTo>
                    <a:pt x="38552" y="24115"/>
                  </a:lnTo>
                  <a:lnTo>
                    <a:pt x="38698" y="23905"/>
                  </a:lnTo>
                  <a:lnTo>
                    <a:pt x="38746" y="23856"/>
                  </a:lnTo>
                  <a:lnTo>
                    <a:pt x="38789" y="23819"/>
                  </a:lnTo>
                  <a:lnTo>
                    <a:pt x="38832" y="23794"/>
                  </a:lnTo>
                  <a:lnTo>
                    <a:pt x="38880" y="23782"/>
                  </a:lnTo>
                  <a:lnTo>
                    <a:pt x="38923" y="23794"/>
                  </a:lnTo>
                  <a:lnTo>
                    <a:pt x="38966" y="23806"/>
                  </a:lnTo>
                  <a:lnTo>
                    <a:pt x="39009" y="23831"/>
                  </a:lnTo>
                  <a:lnTo>
                    <a:pt x="39048" y="23880"/>
                  </a:lnTo>
                  <a:lnTo>
                    <a:pt x="39087" y="23930"/>
                  </a:lnTo>
                  <a:lnTo>
                    <a:pt x="39126" y="23979"/>
                  </a:lnTo>
                  <a:lnTo>
                    <a:pt x="39160" y="24053"/>
                  </a:lnTo>
                  <a:lnTo>
                    <a:pt x="39190" y="24127"/>
                  </a:lnTo>
                  <a:lnTo>
                    <a:pt x="39221" y="24213"/>
                  </a:lnTo>
                  <a:lnTo>
                    <a:pt x="39246" y="24300"/>
                  </a:lnTo>
                  <a:lnTo>
                    <a:pt x="39268" y="24399"/>
                  </a:lnTo>
                  <a:lnTo>
                    <a:pt x="39285" y="24497"/>
                  </a:lnTo>
                  <a:lnTo>
                    <a:pt x="42336" y="22794"/>
                  </a:lnTo>
                  <a:lnTo>
                    <a:pt x="42108" y="22140"/>
                  </a:lnTo>
                  <a:lnTo>
                    <a:pt x="41879" y="21486"/>
                  </a:lnTo>
                  <a:lnTo>
                    <a:pt x="41650" y="20857"/>
                  </a:lnTo>
                  <a:lnTo>
                    <a:pt x="41417" y="20227"/>
                  </a:lnTo>
                  <a:lnTo>
                    <a:pt x="41180" y="19598"/>
                  </a:lnTo>
                  <a:lnTo>
                    <a:pt x="40943" y="18981"/>
                  </a:lnTo>
                  <a:lnTo>
                    <a:pt x="40705" y="18376"/>
                  </a:lnTo>
                  <a:lnTo>
                    <a:pt x="40459" y="17784"/>
                  </a:lnTo>
                  <a:lnTo>
                    <a:pt x="40218" y="17191"/>
                  </a:lnTo>
                  <a:lnTo>
                    <a:pt x="39972" y="16611"/>
                  </a:lnTo>
                  <a:lnTo>
                    <a:pt x="39721" y="16031"/>
                  </a:lnTo>
                  <a:lnTo>
                    <a:pt x="39471" y="15464"/>
                  </a:lnTo>
                  <a:lnTo>
                    <a:pt x="39216" y="14908"/>
                  </a:lnTo>
                  <a:lnTo>
                    <a:pt x="38962" y="14365"/>
                  </a:lnTo>
                  <a:lnTo>
                    <a:pt x="38703" y="13822"/>
                  </a:lnTo>
                  <a:lnTo>
                    <a:pt x="38444" y="13292"/>
                  </a:lnTo>
                  <a:lnTo>
                    <a:pt x="38185" y="12773"/>
                  </a:lnTo>
                  <a:lnTo>
                    <a:pt x="37917" y="12255"/>
                  </a:lnTo>
                  <a:lnTo>
                    <a:pt x="37654" y="11761"/>
                  </a:lnTo>
                  <a:lnTo>
                    <a:pt x="37386" y="11268"/>
                  </a:lnTo>
                  <a:lnTo>
                    <a:pt x="37115" y="10774"/>
                  </a:lnTo>
                  <a:lnTo>
                    <a:pt x="36843" y="10305"/>
                  </a:lnTo>
                  <a:lnTo>
                    <a:pt x="36571" y="9836"/>
                  </a:lnTo>
                  <a:lnTo>
                    <a:pt x="36295" y="9380"/>
                  </a:lnTo>
                  <a:lnTo>
                    <a:pt x="36014" y="8935"/>
                  </a:lnTo>
                  <a:lnTo>
                    <a:pt x="35734" y="8503"/>
                  </a:lnTo>
                  <a:lnTo>
                    <a:pt x="35453" y="8071"/>
                  </a:lnTo>
                  <a:lnTo>
                    <a:pt x="35168" y="7652"/>
                  </a:lnTo>
                  <a:lnTo>
                    <a:pt x="34879" y="7245"/>
                  </a:lnTo>
                  <a:lnTo>
                    <a:pt x="34594" y="6850"/>
                  </a:lnTo>
                  <a:lnTo>
                    <a:pt x="34301" y="6467"/>
                  </a:lnTo>
                  <a:lnTo>
                    <a:pt x="34012" y="6085"/>
                  </a:lnTo>
                  <a:lnTo>
                    <a:pt x="33714" y="5727"/>
                  </a:lnTo>
                  <a:lnTo>
                    <a:pt x="33420" y="5369"/>
                  </a:lnTo>
                  <a:lnTo>
                    <a:pt x="33123" y="5023"/>
                  </a:lnTo>
                  <a:lnTo>
                    <a:pt x="32821" y="4690"/>
                  </a:lnTo>
                  <a:lnTo>
                    <a:pt x="32518" y="4369"/>
                  </a:lnTo>
                  <a:lnTo>
                    <a:pt x="32216" y="4048"/>
                  </a:lnTo>
                  <a:lnTo>
                    <a:pt x="31910" y="3752"/>
                  </a:lnTo>
                  <a:lnTo>
                    <a:pt x="31604" y="3456"/>
                  </a:lnTo>
                  <a:lnTo>
                    <a:pt x="31293" y="3172"/>
                  </a:lnTo>
                  <a:lnTo>
                    <a:pt x="30982" y="2913"/>
                  </a:lnTo>
                  <a:lnTo>
                    <a:pt x="30667" y="2654"/>
                  </a:lnTo>
                  <a:lnTo>
                    <a:pt x="30352" y="2407"/>
                  </a:lnTo>
                  <a:lnTo>
                    <a:pt x="30037" y="2172"/>
                  </a:lnTo>
                  <a:lnTo>
                    <a:pt x="29718" y="1950"/>
                  </a:lnTo>
                  <a:lnTo>
                    <a:pt x="29398" y="1740"/>
                  </a:lnTo>
                  <a:lnTo>
                    <a:pt x="29075" y="1531"/>
                  </a:lnTo>
                  <a:lnTo>
                    <a:pt x="28751" y="1346"/>
                  </a:lnTo>
                  <a:lnTo>
                    <a:pt x="28423" y="1173"/>
                  </a:lnTo>
                  <a:lnTo>
                    <a:pt x="28095" y="1012"/>
                  </a:lnTo>
                  <a:lnTo>
                    <a:pt x="27767" y="852"/>
                  </a:lnTo>
                  <a:lnTo>
                    <a:pt x="27435" y="716"/>
                  </a:lnTo>
                  <a:lnTo>
                    <a:pt x="27102" y="580"/>
                  </a:lnTo>
                  <a:lnTo>
                    <a:pt x="26766" y="469"/>
                  </a:lnTo>
                  <a:lnTo>
                    <a:pt x="26429" y="371"/>
                  </a:lnTo>
                  <a:lnTo>
                    <a:pt x="26093" y="272"/>
                  </a:lnTo>
                  <a:lnTo>
                    <a:pt x="25752" y="198"/>
                  </a:lnTo>
                  <a:lnTo>
                    <a:pt x="25411" y="136"/>
                  </a:lnTo>
                  <a:lnTo>
                    <a:pt x="25065" y="74"/>
                  </a:lnTo>
                  <a:lnTo>
                    <a:pt x="24724" y="37"/>
                  </a:lnTo>
                  <a:lnTo>
                    <a:pt x="24375" y="13"/>
                  </a:lnTo>
                  <a:lnTo>
                    <a:pt x="2402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3779400" y="-9693600"/>
              <a:ext cx="853525" cy="3280550"/>
            </a:xfrm>
            <a:custGeom>
              <a:avLst/>
              <a:gdLst/>
              <a:ahLst/>
              <a:cxnLst/>
              <a:rect l="l" t="t" r="r" b="b"/>
              <a:pathLst>
                <a:path w="34141" h="131222" extrusionOk="0">
                  <a:moveTo>
                    <a:pt x="29234" y="0"/>
                  </a:moveTo>
                  <a:lnTo>
                    <a:pt x="28414" y="235"/>
                  </a:lnTo>
                  <a:lnTo>
                    <a:pt x="27594" y="469"/>
                  </a:lnTo>
                  <a:lnTo>
                    <a:pt x="26770" y="679"/>
                  </a:lnTo>
                  <a:lnTo>
                    <a:pt x="25950" y="889"/>
                  </a:lnTo>
                  <a:lnTo>
                    <a:pt x="25125" y="1086"/>
                  </a:lnTo>
                  <a:lnTo>
                    <a:pt x="24301" y="1284"/>
                  </a:lnTo>
                  <a:lnTo>
                    <a:pt x="23477" y="1456"/>
                  </a:lnTo>
                  <a:lnTo>
                    <a:pt x="22653" y="1629"/>
                  </a:lnTo>
                  <a:lnTo>
                    <a:pt x="21828" y="1790"/>
                  </a:lnTo>
                  <a:lnTo>
                    <a:pt x="21004" y="1950"/>
                  </a:lnTo>
                  <a:lnTo>
                    <a:pt x="20180" y="2086"/>
                  </a:lnTo>
                  <a:lnTo>
                    <a:pt x="19351" y="2234"/>
                  </a:lnTo>
                  <a:lnTo>
                    <a:pt x="18527" y="2357"/>
                  </a:lnTo>
                  <a:lnTo>
                    <a:pt x="17698" y="2481"/>
                  </a:lnTo>
                  <a:lnTo>
                    <a:pt x="16874" y="2592"/>
                  </a:lnTo>
                  <a:lnTo>
                    <a:pt x="16045" y="2691"/>
                  </a:lnTo>
                  <a:lnTo>
                    <a:pt x="15221" y="2789"/>
                  </a:lnTo>
                  <a:lnTo>
                    <a:pt x="14393" y="2876"/>
                  </a:lnTo>
                  <a:lnTo>
                    <a:pt x="13564" y="2962"/>
                  </a:lnTo>
                  <a:lnTo>
                    <a:pt x="12735" y="3036"/>
                  </a:lnTo>
                  <a:lnTo>
                    <a:pt x="11078" y="3160"/>
                  </a:lnTo>
                  <a:lnTo>
                    <a:pt x="9421" y="3258"/>
                  </a:lnTo>
                  <a:lnTo>
                    <a:pt x="7764" y="3320"/>
                  </a:lnTo>
                  <a:lnTo>
                    <a:pt x="6102" y="3369"/>
                  </a:lnTo>
                  <a:lnTo>
                    <a:pt x="4445" y="3394"/>
                  </a:lnTo>
                  <a:lnTo>
                    <a:pt x="2788" y="3382"/>
                  </a:lnTo>
                  <a:lnTo>
                    <a:pt x="2805" y="3665"/>
                  </a:lnTo>
                  <a:lnTo>
                    <a:pt x="2809" y="3814"/>
                  </a:lnTo>
                  <a:lnTo>
                    <a:pt x="2814" y="3986"/>
                  </a:lnTo>
                  <a:lnTo>
                    <a:pt x="2801" y="7849"/>
                  </a:lnTo>
                  <a:lnTo>
                    <a:pt x="2792" y="11737"/>
                  </a:lnTo>
                  <a:lnTo>
                    <a:pt x="2792" y="15649"/>
                  </a:lnTo>
                  <a:lnTo>
                    <a:pt x="2792" y="19585"/>
                  </a:lnTo>
                  <a:lnTo>
                    <a:pt x="2801" y="27521"/>
                  </a:lnTo>
                  <a:lnTo>
                    <a:pt x="2814" y="35518"/>
                  </a:lnTo>
                  <a:lnTo>
                    <a:pt x="2818" y="39528"/>
                  </a:lnTo>
                  <a:lnTo>
                    <a:pt x="2822" y="43564"/>
                  </a:lnTo>
                  <a:lnTo>
                    <a:pt x="2818" y="47599"/>
                  </a:lnTo>
                  <a:lnTo>
                    <a:pt x="2814" y="51635"/>
                  </a:lnTo>
                  <a:lnTo>
                    <a:pt x="2801" y="55683"/>
                  </a:lnTo>
                  <a:lnTo>
                    <a:pt x="2784" y="59743"/>
                  </a:lnTo>
                  <a:lnTo>
                    <a:pt x="2753" y="63791"/>
                  </a:lnTo>
                  <a:lnTo>
                    <a:pt x="2719" y="67839"/>
                  </a:lnTo>
                  <a:lnTo>
                    <a:pt x="2697" y="69863"/>
                  </a:lnTo>
                  <a:lnTo>
                    <a:pt x="2671" y="71886"/>
                  </a:lnTo>
                  <a:lnTo>
                    <a:pt x="2645" y="73910"/>
                  </a:lnTo>
                  <a:lnTo>
                    <a:pt x="2611" y="75934"/>
                  </a:lnTo>
                  <a:lnTo>
                    <a:pt x="2581" y="77958"/>
                  </a:lnTo>
                  <a:lnTo>
                    <a:pt x="2542" y="79970"/>
                  </a:lnTo>
                  <a:lnTo>
                    <a:pt x="2503" y="81994"/>
                  </a:lnTo>
                  <a:lnTo>
                    <a:pt x="2460" y="84005"/>
                  </a:lnTo>
                  <a:lnTo>
                    <a:pt x="2412" y="86017"/>
                  </a:lnTo>
                  <a:lnTo>
                    <a:pt x="2361" y="88029"/>
                  </a:lnTo>
                  <a:lnTo>
                    <a:pt x="2305" y="90028"/>
                  </a:lnTo>
                  <a:lnTo>
                    <a:pt x="2244" y="92027"/>
                  </a:lnTo>
                  <a:lnTo>
                    <a:pt x="2184" y="94026"/>
                  </a:lnTo>
                  <a:lnTo>
                    <a:pt x="2115" y="96025"/>
                  </a:lnTo>
                  <a:lnTo>
                    <a:pt x="2041" y="98012"/>
                  </a:lnTo>
                  <a:lnTo>
                    <a:pt x="1964" y="99999"/>
                  </a:lnTo>
                  <a:lnTo>
                    <a:pt x="1882" y="101986"/>
                  </a:lnTo>
                  <a:lnTo>
                    <a:pt x="1795" y="103961"/>
                  </a:lnTo>
                  <a:lnTo>
                    <a:pt x="1705" y="105935"/>
                  </a:lnTo>
                  <a:lnTo>
                    <a:pt x="1610" y="107897"/>
                  </a:lnTo>
                  <a:lnTo>
                    <a:pt x="1506" y="109860"/>
                  </a:lnTo>
                  <a:lnTo>
                    <a:pt x="1398" y="111822"/>
                  </a:lnTo>
                  <a:lnTo>
                    <a:pt x="1286" y="113772"/>
                  </a:lnTo>
                  <a:lnTo>
                    <a:pt x="1170" y="115709"/>
                  </a:lnTo>
                  <a:lnTo>
                    <a:pt x="1044" y="117647"/>
                  </a:lnTo>
                  <a:lnTo>
                    <a:pt x="915" y="119584"/>
                  </a:lnTo>
                  <a:lnTo>
                    <a:pt x="777" y="121510"/>
                  </a:lnTo>
                  <a:lnTo>
                    <a:pt x="634" y="123422"/>
                  </a:lnTo>
                  <a:lnTo>
                    <a:pt x="488" y="125335"/>
                  </a:lnTo>
                  <a:lnTo>
                    <a:pt x="328" y="127236"/>
                  </a:lnTo>
                  <a:lnTo>
                    <a:pt x="168" y="129136"/>
                  </a:lnTo>
                  <a:lnTo>
                    <a:pt x="0" y="131012"/>
                  </a:lnTo>
                  <a:lnTo>
                    <a:pt x="2123" y="130864"/>
                  </a:lnTo>
                  <a:lnTo>
                    <a:pt x="4247" y="130728"/>
                  </a:lnTo>
                  <a:lnTo>
                    <a:pt x="6370" y="130605"/>
                  </a:lnTo>
                  <a:lnTo>
                    <a:pt x="8493" y="130494"/>
                  </a:lnTo>
                  <a:lnTo>
                    <a:pt x="10612" y="130407"/>
                  </a:lnTo>
                  <a:lnTo>
                    <a:pt x="12735" y="130333"/>
                  </a:lnTo>
                  <a:lnTo>
                    <a:pt x="14854" y="130284"/>
                  </a:lnTo>
                  <a:lnTo>
                    <a:pt x="16973" y="130259"/>
                  </a:lnTo>
                  <a:lnTo>
                    <a:pt x="19092" y="130259"/>
                  </a:lnTo>
                  <a:lnTo>
                    <a:pt x="21211" y="130284"/>
                  </a:lnTo>
                  <a:lnTo>
                    <a:pt x="23326" y="130333"/>
                  </a:lnTo>
                  <a:lnTo>
                    <a:pt x="24383" y="130370"/>
                  </a:lnTo>
                  <a:lnTo>
                    <a:pt x="25441" y="130407"/>
                  </a:lnTo>
                  <a:lnTo>
                    <a:pt x="26498" y="130469"/>
                  </a:lnTo>
                  <a:lnTo>
                    <a:pt x="27555" y="130519"/>
                  </a:lnTo>
                  <a:lnTo>
                    <a:pt x="28612" y="130593"/>
                  </a:lnTo>
                  <a:lnTo>
                    <a:pt x="29670" y="130667"/>
                  </a:lnTo>
                  <a:lnTo>
                    <a:pt x="30723" y="130753"/>
                  </a:lnTo>
                  <a:lnTo>
                    <a:pt x="31780" y="130839"/>
                  </a:lnTo>
                  <a:lnTo>
                    <a:pt x="32833" y="130950"/>
                  </a:lnTo>
                  <a:lnTo>
                    <a:pt x="33886" y="131062"/>
                  </a:lnTo>
                  <a:lnTo>
                    <a:pt x="33960" y="131074"/>
                  </a:lnTo>
                  <a:lnTo>
                    <a:pt x="34024" y="131111"/>
                  </a:lnTo>
                  <a:lnTo>
                    <a:pt x="34085" y="131160"/>
                  </a:lnTo>
                  <a:lnTo>
                    <a:pt x="34141" y="131222"/>
                  </a:lnTo>
                  <a:lnTo>
                    <a:pt x="34141" y="131222"/>
                  </a:lnTo>
                  <a:lnTo>
                    <a:pt x="34024" y="127014"/>
                  </a:lnTo>
                  <a:lnTo>
                    <a:pt x="33903" y="122830"/>
                  </a:lnTo>
                  <a:lnTo>
                    <a:pt x="33783" y="118634"/>
                  </a:lnTo>
                  <a:lnTo>
                    <a:pt x="33657" y="114438"/>
                  </a:lnTo>
                  <a:lnTo>
                    <a:pt x="33528" y="110255"/>
                  </a:lnTo>
                  <a:lnTo>
                    <a:pt x="33394" y="106059"/>
                  </a:lnTo>
                  <a:lnTo>
                    <a:pt x="33260" y="101863"/>
                  </a:lnTo>
                  <a:lnTo>
                    <a:pt x="33122" y="97667"/>
                  </a:lnTo>
                  <a:lnTo>
                    <a:pt x="33014" y="94619"/>
                  </a:lnTo>
                  <a:lnTo>
                    <a:pt x="32902" y="91583"/>
                  </a:lnTo>
                  <a:lnTo>
                    <a:pt x="32786" y="88534"/>
                  </a:lnTo>
                  <a:lnTo>
                    <a:pt x="32661" y="85486"/>
                  </a:lnTo>
                  <a:lnTo>
                    <a:pt x="32531" y="82438"/>
                  </a:lnTo>
                  <a:lnTo>
                    <a:pt x="32402" y="79390"/>
                  </a:lnTo>
                  <a:lnTo>
                    <a:pt x="32263" y="76342"/>
                  </a:lnTo>
                  <a:lnTo>
                    <a:pt x="32125" y="73293"/>
                  </a:lnTo>
                  <a:lnTo>
                    <a:pt x="31841" y="67185"/>
                  </a:lnTo>
                  <a:lnTo>
                    <a:pt x="31547" y="61076"/>
                  </a:lnTo>
                  <a:lnTo>
                    <a:pt x="31254" y="54967"/>
                  </a:lnTo>
                  <a:lnTo>
                    <a:pt x="30964" y="48858"/>
                  </a:lnTo>
                  <a:lnTo>
                    <a:pt x="30680" y="42749"/>
                  </a:lnTo>
                  <a:lnTo>
                    <a:pt x="30542" y="39689"/>
                  </a:lnTo>
                  <a:lnTo>
                    <a:pt x="30408" y="36641"/>
                  </a:lnTo>
                  <a:lnTo>
                    <a:pt x="30274" y="33580"/>
                  </a:lnTo>
                  <a:lnTo>
                    <a:pt x="30149" y="30519"/>
                  </a:lnTo>
                  <a:lnTo>
                    <a:pt x="30028" y="27471"/>
                  </a:lnTo>
                  <a:lnTo>
                    <a:pt x="29911" y="24411"/>
                  </a:lnTo>
                  <a:lnTo>
                    <a:pt x="29799" y="21362"/>
                  </a:lnTo>
                  <a:lnTo>
                    <a:pt x="29696" y="18302"/>
                  </a:lnTo>
                  <a:lnTo>
                    <a:pt x="29596" y="15254"/>
                  </a:lnTo>
                  <a:lnTo>
                    <a:pt x="29506" y="12193"/>
                  </a:lnTo>
                  <a:lnTo>
                    <a:pt x="29428" y="9145"/>
                  </a:lnTo>
                  <a:lnTo>
                    <a:pt x="29355" y="6097"/>
                  </a:lnTo>
                  <a:lnTo>
                    <a:pt x="29290" y="3048"/>
                  </a:lnTo>
                  <a:lnTo>
                    <a:pt x="292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2958225" y="-871950"/>
              <a:ext cx="654275" cy="667050"/>
            </a:xfrm>
            <a:custGeom>
              <a:avLst/>
              <a:gdLst/>
              <a:ahLst/>
              <a:cxnLst/>
              <a:rect l="l" t="t" r="r" b="b"/>
              <a:pathLst>
                <a:path w="26171" h="26682" extrusionOk="0">
                  <a:moveTo>
                    <a:pt x="12149" y="0"/>
                  </a:moveTo>
                  <a:lnTo>
                    <a:pt x="11821" y="12"/>
                  </a:lnTo>
                  <a:lnTo>
                    <a:pt x="11489" y="37"/>
                  </a:lnTo>
                  <a:lnTo>
                    <a:pt x="11161" y="87"/>
                  </a:lnTo>
                  <a:lnTo>
                    <a:pt x="10829" y="148"/>
                  </a:lnTo>
                  <a:lnTo>
                    <a:pt x="10497" y="222"/>
                  </a:lnTo>
                  <a:lnTo>
                    <a:pt x="10233" y="296"/>
                  </a:lnTo>
                  <a:lnTo>
                    <a:pt x="9974" y="383"/>
                  </a:lnTo>
                  <a:lnTo>
                    <a:pt x="9724" y="481"/>
                  </a:lnTo>
                  <a:lnTo>
                    <a:pt x="9474" y="592"/>
                  </a:lnTo>
                  <a:lnTo>
                    <a:pt x="9223" y="716"/>
                  </a:lnTo>
                  <a:lnTo>
                    <a:pt x="8982" y="839"/>
                  </a:lnTo>
                  <a:lnTo>
                    <a:pt x="8740" y="987"/>
                  </a:lnTo>
                  <a:lnTo>
                    <a:pt x="8503" y="1135"/>
                  </a:lnTo>
                  <a:lnTo>
                    <a:pt x="8270" y="1308"/>
                  </a:lnTo>
                  <a:lnTo>
                    <a:pt x="8041" y="1481"/>
                  </a:lnTo>
                  <a:lnTo>
                    <a:pt x="7812" y="1666"/>
                  </a:lnTo>
                  <a:lnTo>
                    <a:pt x="7588" y="1864"/>
                  </a:lnTo>
                  <a:lnTo>
                    <a:pt x="7368" y="2061"/>
                  </a:lnTo>
                  <a:lnTo>
                    <a:pt x="7152" y="2283"/>
                  </a:lnTo>
                  <a:lnTo>
                    <a:pt x="6936" y="2505"/>
                  </a:lnTo>
                  <a:lnTo>
                    <a:pt x="6725" y="2752"/>
                  </a:lnTo>
                  <a:lnTo>
                    <a:pt x="6518" y="2999"/>
                  </a:lnTo>
                  <a:lnTo>
                    <a:pt x="6315" y="3258"/>
                  </a:lnTo>
                  <a:lnTo>
                    <a:pt x="6112" y="3517"/>
                  </a:lnTo>
                  <a:lnTo>
                    <a:pt x="5913" y="3801"/>
                  </a:lnTo>
                  <a:lnTo>
                    <a:pt x="5719" y="4085"/>
                  </a:lnTo>
                  <a:lnTo>
                    <a:pt x="5525" y="4381"/>
                  </a:lnTo>
                  <a:lnTo>
                    <a:pt x="5335" y="4690"/>
                  </a:lnTo>
                  <a:lnTo>
                    <a:pt x="5149" y="4998"/>
                  </a:lnTo>
                  <a:lnTo>
                    <a:pt x="4968" y="5319"/>
                  </a:lnTo>
                  <a:lnTo>
                    <a:pt x="4787" y="5652"/>
                  </a:lnTo>
                  <a:lnTo>
                    <a:pt x="4610" y="5998"/>
                  </a:lnTo>
                  <a:lnTo>
                    <a:pt x="4437" y="6343"/>
                  </a:lnTo>
                  <a:lnTo>
                    <a:pt x="4265" y="6714"/>
                  </a:lnTo>
                  <a:lnTo>
                    <a:pt x="4096" y="7072"/>
                  </a:lnTo>
                  <a:lnTo>
                    <a:pt x="3932" y="7454"/>
                  </a:lnTo>
                  <a:lnTo>
                    <a:pt x="3768" y="7837"/>
                  </a:lnTo>
                  <a:lnTo>
                    <a:pt x="3609" y="8232"/>
                  </a:lnTo>
                  <a:lnTo>
                    <a:pt x="3453" y="8639"/>
                  </a:lnTo>
                  <a:lnTo>
                    <a:pt x="3298" y="9046"/>
                  </a:lnTo>
                  <a:lnTo>
                    <a:pt x="3147" y="9466"/>
                  </a:lnTo>
                  <a:lnTo>
                    <a:pt x="3000" y="9898"/>
                  </a:lnTo>
                  <a:lnTo>
                    <a:pt x="2854" y="10330"/>
                  </a:lnTo>
                  <a:lnTo>
                    <a:pt x="2711" y="10774"/>
                  </a:lnTo>
                  <a:lnTo>
                    <a:pt x="2573" y="11218"/>
                  </a:lnTo>
                  <a:lnTo>
                    <a:pt x="2435" y="11675"/>
                  </a:lnTo>
                  <a:lnTo>
                    <a:pt x="2301" y="12144"/>
                  </a:lnTo>
                  <a:lnTo>
                    <a:pt x="2172" y="12613"/>
                  </a:lnTo>
                  <a:lnTo>
                    <a:pt x="2042" y="13094"/>
                  </a:lnTo>
                  <a:lnTo>
                    <a:pt x="1917" y="13588"/>
                  </a:lnTo>
                  <a:lnTo>
                    <a:pt x="1792" y="14081"/>
                  </a:lnTo>
                  <a:lnTo>
                    <a:pt x="1671" y="14587"/>
                  </a:lnTo>
                  <a:lnTo>
                    <a:pt x="1555" y="15093"/>
                  </a:lnTo>
                  <a:lnTo>
                    <a:pt x="1438" y="15611"/>
                  </a:lnTo>
                  <a:lnTo>
                    <a:pt x="1326" y="16130"/>
                  </a:lnTo>
                  <a:lnTo>
                    <a:pt x="1214" y="16660"/>
                  </a:lnTo>
                  <a:lnTo>
                    <a:pt x="1106" y="17191"/>
                  </a:lnTo>
                  <a:lnTo>
                    <a:pt x="1002" y="17734"/>
                  </a:lnTo>
                  <a:lnTo>
                    <a:pt x="899" y="18277"/>
                  </a:lnTo>
                  <a:lnTo>
                    <a:pt x="795" y="18832"/>
                  </a:lnTo>
                  <a:lnTo>
                    <a:pt x="700" y="19400"/>
                  </a:lnTo>
                  <a:lnTo>
                    <a:pt x="605" y="19968"/>
                  </a:lnTo>
                  <a:lnTo>
                    <a:pt x="510" y="20536"/>
                  </a:lnTo>
                  <a:lnTo>
                    <a:pt x="420" y="21116"/>
                  </a:lnTo>
                  <a:lnTo>
                    <a:pt x="333" y="21696"/>
                  </a:lnTo>
                  <a:lnTo>
                    <a:pt x="247" y="22288"/>
                  </a:lnTo>
                  <a:lnTo>
                    <a:pt x="161" y="22880"/>
                  </a:lnTo>
                  <a:lnTo>
                    <a:pt x="79" y="23485"/>
                  </a:lnTo>
                  <a:lnTo>
                    <a:pt x="1" y="24090"/>
                  </a:lnTo>
                  <a:lnTo>
                    <a:pt x="1624" y="24114"/>
                  </a:lnTo>
                  <a:lnTo>
                    <a:pt x="3251" y="24151"/>
                  </a:lnTo>
                  <a:lnTo>
                    <a:pt x="4873" y="24201"/>
                  </a:lnTo>
                  <a:lnTo>
                    <a:pt x="6500" y="24275"/>
                  </a:lnTo>
                  <a:lnTo>
                    <a:pt x="8127" y="24349"/>
                  </a:lnTo>
                  <a:lnTo>
                    <a:pt x="9754" y="24460"/>
                  </a:lnTo>
                  <a:lnTo>
                    <a:pt x="11381" y="24571"/>
                  </a:lnTo>
                  <a:lnTo>
                    <a:pt x="13008" y="24707"/>
                  </a:lnTo>
                  <a:lnTo>
                    <a:pt x="14631" y="24867"/>
                  </a:lnTo>
                  <a:lnTo>
                    <a:pt x="16258" y="25040"/>
                  </a:lnTo>
                  <a:lnTo>
                    <a:pt x="17885" y="25237"/>
                  </a:lnTo>
                  <a:lnTo>
                    <a:pt x="19507" y="25447"/>
                  </a:lnTo>
                  <a:lnTo>
                    <a:pt x="21130" y="25682"/>
                  </a:lnTo>
                  <a:lnTo>
                    <a:pt x="22753" y="25941"/>
                  </a:lnTo>
                  <a:lnTo>
                    <a:pt x="24371" y="26225"/>
                  </a:lnTo>
                  <a:lnTo>
                    <a:pt x="25990" y="26521"/>
                  </a:lnTo>
                  <a:lnTo>
                    <a:pt x="26084" y="26583"/>
                  </a:lnTo>
                  <a:lnTo>
                    <a:pt x="26128" y="26632"/>
                  </a:lnTo>
                  <a:lnTo>
                    <a:pt x="26171" y="26681"/>
                  </a:lnTo>
                  <a:lnTo>
                    <a:pt x="26076" y="25817"/>
                  </a:lnTo>
                  <a:lnTo>
                    <a:pt x="25972" y="24966"/>
                  </a:lnTo>
                  <a:lnTo>
                    <a:pt x="25864" y="24139"/>
                  </a:lnTo>
                  <a:lnTo>
                    <a:pt x="25748" y="23312"/>
                  </a:lnTo>
                  <a:lnTo>
                    <a:pt x="25627" y="22498"/>
                  </a:lnTo>
                  <a:lnTo>
                    <a:pt x="25498" y="21708"/>
                  </a:lnTo>
                  <a:lnTo>
                    <a:pt x="25364" y="20918"/>
                  </a:lnTo>
                  <a:lnTo>
                    <a:pt x="25226" y="20153"/>
                  </a:lnTo>
                  <a:lnTo>
                    <a:pt x="25079" y="19388"/>
                  </a:lnTo>
                  <a:lnTo>
                    <a:pt x="24928" y="18647"/>
                  </a:lnTo>
                  <a:lnTo>
                    <a:pt x="24768" y="17919"/>
                  </a:lnTo>
                  <a:lnTo>
                    <a:pt x="24604" y="17203"/>
                  </a:lnTo>
                  <a:lnTo>
                    <a:pt x="24436" y="16500"/>
                  </a:lnTo>
                  <a:lnTo>
                    <a:pt x="24259" y="15809"/>
                  </a:lnTo>
                  <a:lnTo>
                    <a:pt x="24078" y="15130"/>
                  </a:lnTo>
                  <a:lnTo>
                    <a:pt x="23892" y="14464"/>
                  </a:lnTo>
                  <a:lnTo>
                    <a:pt x="23702" y="13822"/>
                  </a:lnTo>
                  <a:lnTo>
                    <a:pt x="23504" y="13180"/>
                  </a:lnTo>
                  <a:lnTo>
                    <a:pt x="23301" y="12563"/>
                  </a:lnTo>
                  <a:lnTo>
                    <a:pt x="23098" y="11959"/>
                  </a:lnTo>
                  <a:lnTo>
                    <a:pt x="22887" y="11366"/>
                  </a:lnTo>
                  <a:lnTo>
                    <a:pt x="22667" y="10786"/>
                  </a:lnTo>
                  <a:lnTo>
                    <a:pt x="22446" y="10218"/>
                  </a:lnTo>
                  <a:lnTo>
                    <a:pt x="22222" y="9675"/>
                  </a:lnTo>
                  <a:lnTo>
                    <a:pt x="21993" y="9145"/>
                  </a:lnTo>
                  <a:lnTo>
                    <a:pt x="21756" y="8614"/>
                  </a:lnTo>
                  <a:lnTo>
                    <a:pt x="21519" y="8108"/>
                  </a:lnTo>
                  <a:lnTo>
                    <a:pt x="21273" y="7627"/>
                  </a:lnTo>
                  <a:lnTo>
                    <a:pt x="21027" y="7146"/>
                  </a:lnTo>
                  <a:lnTo>
                    <a:pt x="20776" y="6677"/>
                  </a:lnTo>
                  <a:lnTo>
                    <a:pt x="20522" y="6232"/>
                  </a:lnTo>
                  <a:lnTo>
                    <a:pt x="20263" y="5800"/>
                  </a:lnTo>
                  <a:lnTo>
                    <a:pt x="19999" y="5381"/>
                  </a:lnTo>
                  <a:lnTo>
                    <a:pt x="19732" y="4986"/>
                  </a:lnTo>
                  <a:lnTo>
                    <a:pt x="19460" y="4591"/>
                  </a:lnTo>
                  <a:lnTo>
                    <a:pt x="19188" y="4221"/>
                  </a:lnTo>
                  <a:lnTo>
                    <a:pt x="18912" y="3863"/>
                  </a:lnTo>
                  <a:lnTo>
                    <a:pt x="18631" y="3530"/>
                  </a:lnTo>
                  <a:lnTo>
                    <a:pt x="18347" y="3196"/>
                  </a:lnTo>
                  <a:lnTo>
                    <a:pt x="18062" y="2888"/>
                  </a:lnTo>
                  <a:lnTo>
                    <a:pt x="17768" y="2592"/>
                  </a:lnTo>
                  <a:lnTo>
                    <a:pt x="17479" y="2308"/>
                  </a:lnTo>
                  <a:lnTo>
                    <a:pt x="17181" y="2049"/>
                  </a:lnTo>
                  <a:lnTo>
                    <a:pt x="16884" y="1802"/>
                  </a:lnTo>
                  <a:lnTo>
                    <a:pt x="16582" y="1567"/>
                  </a:lnTo>
                  <a:lnTo>
                    <a:pt x="16279" y="1345"/>
                  </a:lnTo>
                  <a:lnTo>
                    <a:pt x="15973" y="1148"/>
                  </a:lnTo>
                  <a:lnTo>
                    <a:pt x="15667" y="963"/>
                  </a:lnTo>
                  <a:lnTo>
                    <a:pt x="15356" y="790"/>
                  </a:lnTo>
                  <a:lnTo>
                    <a:pt x="15045" y="642"/>
                  </a:lnTo>
                  <a:lnTo>
                    <a:pt x="14730" y="506"/>
                  </a:lnTo>
                  <a:lnTo>
                    <a:pt x="14411" y="383"/>
                  </a:lnTo>
                  <a:lnTo>
                    <a:pt x="14096" y="272"/>
                  </a:lnTo>
                  <a:lnTo>
                    <a:pt x="13772" y="185"/>
                  </a:lnTo>
                  <a:lnTo>
                    <a:pt x="13453" y="124"/>
                  </a:lnTo>
                  <a:lnTo>
                    <a:pt x="13129" y="62"/>
                  </a:lnTo>
                  <a:lnTo>
                    <a:pt x="12801" y="25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4153125" y="-971925"/>
              <a:ext cx="663650" cy="804050"/>
            </a:xfrm>
            <a:custGeom>
              <a:avLst/>
              <a:gdLst/>
              <a:ahLst/>
              <a:cxnLst/>
              <a:rect l="l" t="t" r="r" b="b"/>
              <a:pathLst>
                <a:path w="26546" h="32162" extrusionOk="0">
                  <a:moveTo>
                    <a:pt x="13491" y="1"/>
                  </a:moveTo>
                  <a:lnTo>
                    <a:pt x="13176" y="13"/>
                  </a:lnTo>
                  <a:lnTo>
                    <a:pt x="12861" y="50"/>
                  </a:lnTo>
                  <a:lnTo>
                    <a:pt x="12554" y="99"/>
                  </a:lnTo>
                  <a:lnTo>
                    <a:pt x="12244" y="161"/>
                  </a:lnTo>
                  <a:lnTo>
                    <a:pt x="11942" y="247"/>
                  </a:lnTo>
                  <a:lnTo>
                    <a:pt x="11639" y="359"/>
                  </a:lnTo>
                  <a:lnTo>
                    <a:pt x="11342" y="470"/>
                  </a:lnTo>
                  <a:lnTo>
                    <a:pt x="11044" y="605"/>
                  </a:lnTo>
                  <a:lnTo>
                    <a:pt x="10755" y="753"/>
                  </a:lnTo>
                  <a:lnTo>
                    <a:pt x="10466" y="926"/>
                  </a:lnTo>
                  <a:lnTo>
                    <a:pt x="10176" y="1099"/>
                  </a:lnTo>
                  <a:lnTo>
                    <a:pt x="9892" y="1296"/>
                  </a:lnTo>
                  <a:lnTo>
                    <a:pt x="9611" y="1519"/>
                  </a:lnTo>
                  <a:lnTo>
                    <a:pt x="9335" y="1741"/>
                  </a:lnTo>
                  <a:lnTo>
                    <a:pt x="9063" y="1988"/>
                  </a:lnTo>
                  <a:lnTo>
                    <a:pt x="8791" y="2247"/>
                  </a:lnTo>
                  <a:lnTo>
                    <a:pt x="8524" y="2518"/>
                  </a:lnTo>
                  <a:lnTo>
                    <a:pt x="8256" y="2802"/>
                  </a:lnTo>
                  <a:lnTo>
                    <a:pt x="7997" y="3111"/>
                  </a:lnTo>
                  <a:lnTo>
                    <a:pt x="7738" y="3419"/>
                  </a:lnTo>
                  <a:lnTo>
                    <a:pt x="7484" y="3752"/>
                  </a:lnTo>
                  <a:lnTo>
                    <a:pt x="7233" y="4098"/>
                  </a:lnTo>
                  <a:lnTo>
                    <a:pt x="6983" y="4456"/>
                  </a:lnTo>
                  <a:lnTo>
                    <a:pt x="6737" y="4826"/>
                  </a:lnTo>
                  <a:lnTo>
                    <a:pt x="6495" y="5209"/>
                  </a:lnTo>
                  <a:lnTo>
                    <a:pt x="6258" y="5616"/>
                  </a:lnTo>
                  <a:lnTo>
                    <a:pt x="6025" y="6023"/>
                  </a:lnTo>
                  <a:lnTo>
                    <a:pt x="5792" y="6443"/>
                  </a:lnTo>
                  <a:lnTo>
                    <a:pt x="5563" y="6887"/>
                  </a:lnTo>
                  <a:lnTo>
                    <a:pt x="5339" y="7331"/>
                  </a:lnTo>
                  <a:lnTo>
                    <a:pt x="5119" y="7800"/>
                  </a:lnTo>
                  <a:lnTo>
                    <a:pt x="4903" y="8269"/>
                  </a:lnTo>
                  <a:lnTo>
                    <a:pt x="4687" y="8763"/>
                  </a:lnTo>
                  <a:lnTo>
                    <a:pt x="4480" y="9256"/>
                  </a:lnTo>
                  <a:lnTo>
                    <a:pt x="4273" y="9762"/>
                  </a:lnTo>
                  <a:lnTo>
                    <a:pt x="4070" y="10293"/>
                  </a:lnTo>
                  <a:lnTo>
                    <a:pt x="3871" y="10824"/>
                  </a:lnTo>
                  <a:lnTo>
                    <a:pt x="3677" y="11367"/>
                  </a:lnTo>
                  <a:lnTo>
                    <a:pt x="3483" y="11922"/>
                  </a:lnTo>
                  <a:lnTo>
                    <a:pt x="3297" y="12490"/>
                  </a:lnTo>
                  <a:lnTo>
                    <a:pt x="3112" y="13070"/>
                  </a:lnTo>
                  <a:lnTo>
                    <a:pt x="2931" y="13650"/>
                  </a:lnTo>
                  <a:lnTo>
                    <a:pt x="2758" y="14254"/>
                  </a:lnTo>
                  <a:lnTo>
                    <a:pt x="2585" y="14859"/>
                  </a:lnTo>
                  <a:lnTo>
                    <a:pt x="2417" y="15476"/>
                  </a:lnTo>
                  <a:lnTo>
                    <a:pt x="2253" y="16106"/>
                  </a:lnTo>
                  <a:lnTo>
                    <a:pt x="2093" y="16735"/>
                  </a:lnTo>
                  <a:lnTo>
                    <a:pt x="1934" y="17389"/>
                  </a:lnTo>
                  <a:lnTo>
                    <a:pt x="1783" y="18043"/>
                  </a:lnTo>
                  <a:lnTo>
                    <a:pt x="1636" y="18710"/>
                  </a:lnTo>
                  <a:lnTo>
                    <a:pt x="1489" y="19388"/>
                  </a:lnTo>
                  <a:lnTo>
                    <a:pt x="1351" y="20067"/>
                  </a:lnTo>
                  <a:lnTo>
                    <a:pt x="1213" y="20758"/>
                  </a:lnTo>
                  <a:lnTo>
                    <a:pt x="1084" y="21462"/>
                  </a:lnTo>
                  <a:lnTo>
                    <a:pt x="954" y="22165"/>
                  </a:lnTo>
                  <a:lnTo>
                    <a:pt x="833" y="22881"/>
                  </a:lnTo>
                  <a:lnTo>
                    <a:pt x="712" y="23609"/>
                  </a:lnTo>
                  <a:lnTo>
                    <a:pt x="600" y="24337"/>
                  </a:lnTo>
                  <a:lnTo>
                    <a:pt x="488" y="25078"/>
                  </a:lnTo>
                  <a:lnTo>
                    <a:pt x="384" y="25830"/>
                  </a:lnTo>
                  <a:lnTo>
                    <a:pt x="281" y="26583"/>
                  </a:lnTo>
                  <a:lnTo>
                    <a:pt x="182" y="27348"/>
                  </a:lnTo>
                  <a:lnTo>
                    <a:pt x="91" y="28113"/>
                  </a:lnTo>
                  <a:lnTo>
                    <a:pt x="0" y="28891"/>
                  </a:lnTo>
                  <a:lnTo>
                    <a:pt x="39" y="28879"/>
                  </a:lnTo>
                  <a:lnTo>
                    <a:pt x="74" y="28866"/>
                  </a:lnTo>
                  <a:lnTo>
                    <a:pt x="104" y="28854"/>
                  </a:lnTo>
                  <a:lnTo>
                    <a:pt x="143" y="28854"/>
                  </a:lnTo>
                  <a:lnTo>
                    <a:pt x="1791" y="29125"/>
                  </a:lnTo>
                  <a:lnTo>
                    <a:pt x="3440" y="29385"/>
                  </a:lnTo>
                  <a:lnTo>
                    <a:pt x="5088" y="29619"/>
                  </a:lnTo>
                  <a:lnTo>
                    <a:pt x="6737" y="29841"/>
                  </a:lnTo>
                  <a:lnTo>
                    <a:pt x="8390" y="30051"/>
                  </a:lnTo>
                  <a:lnTo>
                    <a:pt x="10038" y="30248"/>
                  </a:lnTo>
                  <a:lnTo>
                    <a:pt x="13340" y="30619"/>
                  </a:lnTo>
                  <a:lnTo>
                    <a:pt x="16641" y="30977"/>
                  </a:lnTo>
                  <a:lnTo>
                    <a:pt x="19943" y="31334"/>
                  </a:lnTo>
                  <a:lnTo>
                    <a:pt x="21596" y="31520"/>
                  </a:lnTo>
                  <a:lnTo>
                    <a:pt x="23244" y="31717"/>
                  </a:lnTo>
                  <a:lnTo>
                    <a:pt x="24897" y="31927"/>
                  </a:lnTo>
                  <a:lnTo>
                    <a:pt x="26546" y="32161"/>
                  </a:lnTo>
                  <a:lnTo>
                    <a:pt x="26481" y="31334"/>
                  </a:lnTo>
                  <a:lnTo>
                    <a:pt x="26412" y="30508"/>
                  </a:lnTo>
                  <a:lnTo>
                    <a:pt x="26338" y="29693"/>
                  </a:lnTo>
                  <a:lnTo>
                    <a:pt x="26261" y="28879"/>
                  </a:lnTo>
                  <a:lnTo>
                    <a:pt x="26174" y="28076"/>
                  </a:lnTo>
                  <a:lnTo>
                    <a:pt x="26088" y="27274"/>
                  </a:lnTo>
                  <a:lnTo>
                    <a:pt x="25993" y="26484"/>
                  </a:lnTo>
                  <a:lnTo>
                    <a:pt x="25894" y="25695"/>
                  </a:lnTo>
                  <a:lnTo>
                    <a:pt x="25790" y="24917"/>
                  </a:lnTo>
                  <a:lnTo>
                    <a:pt x="25682" y="24140"/>
                  </a:lnTo>
                  <a:lnTo>
                    <a:pt x="25570" y="23374"/>
                  </a:lnTo>
                  <a:lnTo>
                    <a:pt x="25454" y="22622"/>
                  </a:lnTo>
                  <a:lnTo>
                    <a:pt x="25333" y="21869"/>
                  </a:lnTo>
                  <a:lnTo>
                    <a:pt x="25203" y="21128"/>
                  </a:lnTo>
                  <a:lnTo>
                    <a:pt x="25074" y="20388"/>
                  </a:lnTo>
                  <a:lnTo>
                    <a:pt x="24940" y="19660"/>
                  </a:lnTo>
                  <a:lnTo>
                    <a:pt x="24798" y="18944"/>
                  </a:lnTo>
                  <a:lnTo>
                    <a:pt x="24651" y="18228"/>
                  </a:lnTo>
                  <a:lnTo>
                    <a:pt x="24504" y="17537"/>
                  </a:lnTo>
                  <a:lnTo>
                    <a:pt x="24349" y="16846"/>
                  </a:lnTo>
                  <a:lnTo>
                    <a:pt x="24194" y="16167"/>
                  </a:lnTo>
                  <a:lnTo>
                    <a:pt x="24030" y="15489"/>
                  </a:lnTo>
                  <a:lnTo>
                    <a:pt x="23861" y="14835"/>
                  </a:lnTo>
                  <a:lnTo>
                    <a:pt x="23689" y="14180"/>
                  </a:lnTo>
                  <a:lnTo>
                    <a:pt x="23516" y="13539"/>
                  </a:lnTo>
                  <a:lnTo>
                    <a:pt x="23335" y="12909"/>
                  </a:lnTo>
                  <a:lnTo>
                    <a:pt x="23149" y="12305"/>
                  </a:lnTo>
                  <a:lnTo>
                    <a:pt x="22959" y="11700"/>
                  </a:lnTo>
                  <a:lnTo>
                    <a:pt x="22765" y="11095"/>
                  </a:lnTo>
                  <a:lnTo>
                    <a:pt x="22571" y="10515"/>
                  </a:lnTo>
                  <a:lnTo>
                    <a:pt x="22368" y="9947"/>
                  </a:lnTo>
                  <a:lnTo>
                    <a:pt x="22161" y="9392"/>
                  </a:lnTo>
                  <a:lnTo>
                    <a:pt x="21949" y="8861"/>
                  </a:lnTo>
                  <a:lnTo>
                    <a:pt x="21738" y="8331"/>
                  </a:lnTo>
                  <a:lnTo>
                    <a:pt x="21518" y="7812"/>
                  </a:lnTo>
                  <a:lnTo>
                    <a:pt x="21298" y="7307"/>
                  </a:lnTo>
                  <a:lnTo>
                    <a:pt x="21069" y="6825"/>
                  </a:lnTo>
                  <a:lnTo>
                    <a:pt x="20840" y="6356"/>
                  </a:lnTo>
                  <a:lnTo>
                    <a:pt x="20603" y="5887"/>
                  </a:lnTo>
                  <a:lnTo>
                    <a:pt x="20366" y="5443"/>
                  </a:lnTo>
                  <a:lnTo>
                    <a:pt x="20124" y="5023"/>
                  </a:lnTo>
                  <a:lnTo>
                    <a:pt x="19874" y="4604"/>
                  </a:lnTo>
                  <a:lnTo>
                    <a:pt x="19623" y="4209"/>
                  </a:lnTo>
                  <a:lnTo>
                    <a:pt x="19369" y="3826"/>
                  </a:lnTo>
                  <a:lnTo>
                    <a:pt x="19114" y="3468"/>
                  </a:lnTo>
                  <a:lnTo>
                    <a:pt x="18851" y="3123"/>
                  </a:lnTo>
                  <a:lnTo>
                    <a:pt x="18583" y="2790"/>
                  </a:lnTo>
                  <a:lnTo>
                    <a:pt x="18311" y="2469"/>
                  </a:lnTo>
                  <a:lnTo>
                    <a:pt x="18040" y="2173"/>
                  </a:lnTo>
                  <a:lnTo>
                    <a:pt x="17763" y="1901"/>
                  </a:lnTo>
                  <a:lnTo>
                    <a:pt x="17478" y="1642"/>
                  </a:lnTo>
                  <a:lnTo>
                    <a:pt x="17194" y="1395"/>
                  </a:lnTo>
                  <a:lnTo>
                    <a:pt x="16905" y="1173"/>
                  </a:lnTo>
                  <a:lnTo>
                    <a:pt x="16615" y="963"/>
                  </a:lnTo>
                  <a:lnTo>
                    <a:pt x="16318" y="778"/>
                  </a:lnTo>
                  <a:lnTo>
                    <a:pt x="16020" y="605"/>
                  </a:lnTo>
                  <a:lnTo>
                    <a:pt x="15713" y="457"/>
                  </a:lnTo>
                  <a:lnTo>
                    <a:pt x="15407" y="334"/>
                  </a:lnTo>
                  <a:lnTo>
                    <a:pt x="15096" y="223"/>
                  </a:lnTo>
                  <a:lnTo>
                    <a:pt x="14781" y="136"/>
                  </a:lnTo>
                  <a:lnTo>
                    <a:pt x="14466" y="75"/>
                  </a:lnTo>
                  <a:lnTo>
                    <a:pt x="14143" y="25"/>
                  </a:lnTo>
                  <a:lnTo>
                    <a:pt x="1381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2134400" y="-14742625"/>
              <a:ext cx="3351175" cy="14980750"/>
            </a:xfrm>
            <a:custGeom>
              <a:avLst/>
              <a:gdLst/>
              <a:ahLst/>
              <a:cxnLst/>
              <a:rect l="l" t="t" r="r" b="b"/>
              <a:pathLst>
                <a:path w="134047" h="599230" extrusionOk="0">
                  <a:moveTo>
                    <a:pt x="70508" y="5591"/>
                  </a:moveTo>
                  <a:lnTo>
                    <a:pt x="70858" y="5604"/>
                  </a:lnTo>
                  <a:lnTo>
                    <a:pt x="71207" y="5628"/>
                  </a:lnTo>
                  <a:lnTo>
                    <a:pt x="71548" y="5665"/>
                  </a:lnTo>
                  <a:lnTo>
                    <a:pt x="71894" y="5727"/>
                  </a:lnTo>
                  <a:lnTo>
                    <a:pt x="72235" y="5789"/>
                  </a:lnTo>
                  <a:lnTo>
                    <a:pt x="72576" y="5863"/>
                  </a:lnTo>
                  <a:lnTo>
                    <a:pt x="72912" y="5962"/>
                  </a:lnTo>
                  <a:lnTo>
                    <a:pt x="73249" y="6060"/>
                  </a:lnTo>
                  <a:lnTo>
                    <a:pt x="73585" y="6171"/>
                  </a:lnTo>
                  <a:lnTo>
                    <a:pt x="73918" y="6307"/>
                  </a:lnTo>
                  <a:lnTo>
                    <a:pt x="74250" y="6443"/>
                  </a:lnTo>
                  <a:lnTo>
                    <a:pt x="74578" y="6603"/>
                  </a:lnTo>
                  <a:lnTo>
                    <a:pt x="74906" y="6764"/>
                  </a:lnTo>
                  <a:lnTo>
                    <a:pt x="75234" y="6937"/>
                  </a:lnTo>
                  <a:lnTo>
                    <a:pt x="75558" y="7122"/>
                  </a:lnTo>
                  <a:lnTo>
                    <a:pt x="75881" y="7331"/>
                  </a:lnTo>
                  <a:lnTo>
                    <a:pt x="76201" y="7541"/>
                  </a:lnTo>
                  <a:lnTo>
                    <a:pt x="76520" y="7763"/>
                  </a:lnTo>
                  <a:lnTo>
                    <a:pt x="76835" y="7998"/>
                  </a:lnTo>
                  <a:lnTo>
                    <a:pt x="77150" y="8245"/>
                  </a:lnTo>
                  <a:lnTo>
                    <a:pt x="77465" y="8504"/>
                  </a:lnTo>
                  <a:lnTo>
                    <a:pt x="77776" y="8763"/>
                  </a:lnTo>
                  <a:lnTo>
                    <a:pt x="78087" y="9047"/>
                  </a:lnTo>
                  <a:lnTo>
                    <a:pt x="78393" y="9343"/>
                  </a:lnTo>
                  <a:lnTo>
                    <a:pt x="78699" y="9639"/>
                  </a:lnTo>
                  <a:lnTo>
                    <a:pt x="79001" y="9960"/>
                  </a:lnTo>
                  <a:lnTo>
                    <a:pt x="79304" y="10281"/>
                  </a:lnTo>
                  <a:lnTo>
                    <a:pt x="79606" y="10614"/>
                  </a:lnTo>
                  <a:lnTo>
                    <a:pt x="79903" y="10960"/>
                  </a:lnTo>
                  <a:lnTo>
                    <a:pt x="80197" y="11318"/>
                  </a:lnTo>
                  <a:lnTo>
                    <a:pt x="80495" y="11676"/>
                  </a:lnTo>
                  <a:lnTo>
                    <a:pt x="80784" y="12058"/>
                  </a:lnTo>
                  <a:lnTo>
                    <a:pt x="81077" y="12441"/>
                  </a:lnTo>
                  <a:lnTo>
                    <a:pt x="81362" y="12836"/>
                  </a:lnTo>
                  <a:lnTo>
                    <a:pt x="81651" y="13243"/>
                  </a:lnTo>
                  <a:lnTo>
                    <a:pt x="81936" y="13662"/>
                  </a:lnTo>
                  <a:lnTo>
                    <a:pt x="82217" y="14094"/>
                  </a:lnTo>
                  <a:lnTo>
                    <a:pt x="82497" y="14526"/>
                  </a:lnTo>
                  <a:lnTo>
                    <a:pt x="82778" y="14971"/>
                  </a:lnTo>
                  <a:lnTo>
                    <a:pt x="83054" y="15427"/>
                  </a:lnTo>
                  <a:lnTo>
                    <a:pt x="83326" y="15896"/>
                  </a:lnTo>
                  <a:lnTo>
                    <a:pt x="83598" y="16365"/>
                  </a:lnTo>
                  <a:lnTo>
                    <a:pt x="83869" y="16859"/>
                  </a:lnTo>
                  <a:lnTo>
                    <a:pt x="84137" y="17352"/>
                  </a:lnTo>
                  <a:lnTo>
                    <a:pt x="84400" y="17846"/>
                  </a:lnTo>
                  <a:lnTo>
                    <a:pt x="84668" y="18364"/>
                  </a:lnTo>
                  <a:lnTo>
                    <a:pt x="84927" y="18883"/>
                  </a:lnTo>
                  <a:lnTo>
                    <a:pt x="85186" y="19413"/>
                  </a:lnTo>
                  <a:lnTo>
                    <a:pt x="85445" y="19956"/>
                  </a:lnTo>
                  <a:lnTo>
                    <a:pt x="85699" y="20499"/>
                  </a:lnTo>
                  <a:lnTo>
                    <a:pt x="85954" y="21055"/>
                  </a:lnTo>
                  <a:lnTo>
                    <a:pt x="86204" y="21622"/>
                  </a:lnTo>
                  <a:lnTo>
                    <a:pt x="86455" y="22202"/>
                  </a:lnTo>
                  <a:lnTo>
                    <a:pt x="86701" y="22782"/>
                  </a:lnTo>
                  <a:lnTo>
                    <a:pt x="86942" y="23375"/>
                  </a:lnTo>
                  <a:lnTo>
                    <a:pt x="87188" y="23967"/>
                  </a:lnTo>
                  <a:lnTo>
                    <a:pt x="87426" y="24572"/>
                  </a:lnTo>
                  <a:lnTo>
                    <a:pt x="87663" y="25189"/>
                  </a:lnTo>
                  <a:lnTo>
                    <a:pt x="87900" y="25818"/>
                  </a:lnTo>
                  <a:lnTo>
                    <a:pt x="88133" y="26448"/>
                  </a:lnTo>
                  <a:lnTo>
                    <a:pt x="88362" y="27077"/>
                  </a:lnTo>
                  <a:lnTo>
                    <a:pt x="88591" y="27731"/>
                  </a:lnTo>
                  <a:lnTo>
                    <a:pt x="88819" y="28385"/>
                  </a:lnTo>
                  <a:lnTo>
                    <a:pt x="89113" y="29249"/>
                  </a:lnTo>
                  <a:lnTo>
                    <a:pt x="89406" y="30138"/>
                  </a:lnTo>
                  <a:lnTo>
                    <a:pt x="89696" y="31039"/>
                  </a:lnTo>
                  <a:lnTo>
                    <a:pt x="89980" y="31952"/>
                  </a:lnTo>
                  <a:lnTo>
                    <a:pt x="90257" y="32877"/>
                  </a:lnTo>
                  <a:lnTo>
                    <a:pt x="90533" y="33828"/>
                  </a:lnTo>
                  <a:lnTo>
                    <a:pt x="90805" y="34778"/>
                  </a:lnTo>
                  <a:lnTo>
                    <a:pt x="91072" y="35740"/>
                  </a:lnTo>
                  <a:lnTo>
                    <a:pt x="91335" y="36715"/>
                  </a:lnTo>
                  <a:lnTo>
                    <a:pt x="91594" y="37703"/>
                  </a:lnTo>
                  <a:lnTo>
                    <a:pt x="91849" y="38702"/>
                  </a:lnTo>
                  <a:lnTo>
                    <a:pt x="92099" y="39702"/>
                  </a:lnTo>
                  <a:lnTo>
                    <a:pt x="92345" y="40726"/>
                  </a:lnTo>
                  <a:lnTo>
                    <a:pt x="92587" y="41751"/>
                  </a:lnTo>
                  <a:lnTo>
                    <a:pt x="92824" y="42787"/>
                  </a:lnTo>
                  <a:lnTo>
                    <a:pt x="93053" y="43836"/>
                  </a:lnTo>
                  <a:lnTo>
                    <a:pt x="92147" y="43651"/>
                  </a:lnTo>
                  <a:lnTo>
                    <a:pt x="91232" y="43478"/>
                  </a:lnTo>
                  <a:lnTo>
                    <a:pt x="90317" y="43318"/>
                  </a:lnTo>
                  <a:lnTo>
                    <a:pt x="89398" y="43170"/>
                  </a:lnTo>
                  <a:lnTo>
                    <a:pt x="88479" y="43034"/>
                  </a:lnTo>
                  <a:lnTo>
                    <a:pt x="87559" y="42911"/>
                  </a:lnTo>
                  <a:lnTo>
                    <a:pt x="86636" y="42812"/>
                  </a:lnTo>
                  <a:lnTo>
                    <a:pt x="85712" y="42725"/>
                  </a:lnTo>
                  <a:lnTo>
                    <a:pt x="84495" y="42602"/>
                  </a:lnTo>
                  <a:lnTo>
                    <a:pt x="83274" y="42491"/>
                  </a:lnTo>
                  <a:lnTo>
                    <a:pt x="82053" y="42405"/>
                  </a:lnTo>
                  <a:lnTo>
                    <a:pt x="80831" y="42343"/>
                  </a:lnTo>
                  <a:lnTo>
                    <a:pt x="79601" y="42281"/>
                  </a:lnTo>
                  <a:lnTo>
                    <a:pt x="78376" y="42256"/>
                  </a:lnTo>
                  <a:lnTo>
                    <a:pt x="77146" y="42232"/>
                  </a:lnTo>
                  <a:lnTo>
                    <a:pt x="75911" y="42232"/>
                  </a:lnTo>
                  <a:lnTo>
                    <a:pt x="74677" y="42244"/>
                  </a:lnTo>
                  <a:lnTo>
                    <a:pt x="73443" y="42269"/>
                  </a:lnTo>
                  <a:lnTo>
                    <a:pt x="72209" y="42306"/>
                  </a:lnTo>
                  <a:lnTo>
                    <a:pt x="70974" y="42368"/>
                  </a:lnTo>
                  <a:lnTo>
                    <a:pt x="69740" y="42429"/>
                  </a:lnTo>
                  <a:lnTo>
                    <a:pt x="68502" y="42516"/>
                  </a:lnTo>
                  <a:lnTo>
                    <a:pt x="67267" y="42602"/>
                  </a:lnTo>
                  <a:lnTo>
                    <a:pt x="66029" y="42701"/>
                  </a:lnTo>
                  <a:lnTo>
                    <a:pt x="64794" y="42824"/>
                  </a:lnTo>
                  <a:lnTo>
                    <a:pt x="63560" y="42948"/>
                  </a:lnTo>
                  <a:lnTo>
                    <a:pt x="62326" y="43071"/>
                  </a:lnTo>
                  <a:lnTo>
                    <a:pt x="61096" y="43219"/>
                  </a:lnTo>
                  <a:lnTo>
                    <a:pt x="59866" y="43367"/>
                  </a:lnTo>
                  <a:lnTo>
                    <a:pt x="58636" y="43528"/>
                  </a:lnTo>
                  <a:lnTo>
                    <a:pt x="56185" y="43873"/>
                  </a:lnTo>
                  <a:lnTo>
                    <a:pt x="53738" y="44231"/>
                  </a:lnTo>
                  <a:lnTo>
                    <a:pt x="51308" y="44626"/>
                  </a:lnTo>
                  <a:lnTo>
                    <a:pt x="48891" y="45021"/>
                  </a:lnTo>
                  <a:lnTo>
                    <a:pt x="46483" y="45440"/>
                  </a:lnTo>
                  <a:lnTo>
                    <a:pt x="46721" y="44330"/>
                  </a:lnTo>
                  <a:lnTo>
                    <a:pt x="46962" y="43244"/>
                  </a:lnTo>
                  <a:lnTo>
                    <a:pt x="47208" y="42170"/>
                  </a:lnTo>
                  <a:lnTo>
                    <a:pt x="47459" y="41096"/>
                  </a:lnTo>
                  <a:lnTo>
                    <a:pt x="47718" y="40047"/>
                  </a:lnTo>
                  <a:lnTo>
                    <a:pt x="47981" y="39011"/>
                  </a:lnTo>
                  <a:lnTo>
                    <a:pt x="48248" y="37974"/>
                  </a:lnTo>
                  <a:lnTo>
                    <a:pt x="48520" y="36962"/>
                  </a:lnTo>
                  <a:lnTo>
                    <a:pt x="48797" y="35950"/>
                  </a:lnTo>
                  <a:lnTo>
                    <a:pt x="49081" y="34963"/>
                  </a:lnTo>
                  <a:lnTo>
                    <a:pt x="49366" y="33976"/>
                  </a:lnTo>
                  <a:lnTo>
                    <a:pt x="49660" y="33013"/>
                  </a:lnTo>
                  <a:lnTo>
                    <a:pt x="49957" y="32063"/>
                  </a:lnTo>
                  <a:lnTo>
                    <a:pt x="50260" y="31113"/>
                  </a:lnTo>
                  <a:lnTo>
                    <a:pt x="50566" y="30187"/>
                  </a:lnTo>
                  <a:lnTo>
                    <a:pt x="50877" y="29286"/>
                  </a:lnTo>
                  <a:lnTo>
                    <a:pt x="51196" y="28385"/>
                  </a:lnTo>
                  <a:lnTo>
                    <a:pt x="51515" y="27497"/>
                  </a:lnTo>
                  <a:lnTo>
                    <a:pt x="51839" y="26633"/>
                  </a:lnTo>
                  <a:lnTo>
                    <a:pt x="52171" y="25769"/>
                  </a:lnTo>
                  <a:lnTo>
                    <a:pt x="52504" y="24930"/>
                  </a:lnTo>
                  <a:lnTo>
                    <a:pt x="52845" y="24103"/>
                  </a:lnTo>
                  <a:lnTo>
                    <a:pt x="53186" y="23301"/>
                  </a:lnTo>
                  <a:lnTo>
                    <a:pt x="53535" y="22499"/>
                  </a:lnTo>
                  <a:lnTo>
                    <a:pt x="53885" y="21721"/>
                  </a:lnTo>
                  <a:lnTo>
                    <a:pt x="54239" y="20956"/>
                  </a:lnTo>
                  <a:lnTo>
                    <a:pt x="54597" y="20215"/>
                  </a:lnTo>
                  <a:lnTo>
                    <a:pt x="54964" y="19487"/>
                  </a:lnTo>
                  <a:lnTo>
                    <a:pt x="55330" y="18772"/>
                  </a:lnTo>
                  <a:lnTo>
                    <a:pt x="55697" y="18068"/>
                  </a:lnTo>
                  <a:lnTo>
                    <a:pt x="56073" y="17389"/>
                  </a:lnTo>
                  <a:lnTo>
                    <a:pt x="56452" y="16723"/>
                  </a:lnTo>
                  <a:lnTo>
                    <a:pt x="56832" y="16081"/>
                  </a:lnTo>
                  <a:lnTo>
                    <a:pt x="57221" y="15452"/>
                  </a:lnTo>
                  <a:lnTo>
                    <a:pt x="57609" y="14835"/>
                  </a:lnTo>
                  <a:lnTo>
                    <a:pt x="58002" y="14242"/>
                  </a:lnTo>
                  <a:lnTo>
                    <a:pt x="58399" y="13662"/>
                  </a:lnTo>
                  <a:lnTo>
                    <a:pt x="58796" y="13107"/>
                  </a:lnTo>
                  <a:lnTo>
                    <a:pt x="59201" y="12564"/>
                  </a:lnTo>
                  <a:lnTo>
                    <a:pt x="59607" y="12046"/>
                  </a:lnTo>
                  <a:lnTo>
                    <a:pt x="60013" y="11540"/>
                  </a:lnTo>
                  <a:lnTo>
                    <a:pt x="60427" y="11058"/>
                  </a:lnTo>
                  <a:lnTo>
                    <a:pt x="60841" y="10590"/>
                  </a:lnTo>
                  <a:lnTo>
                    <a:pt x="61260" y="10145"/>
                  </a:lnTo>
                  <a:lnTo>
                    <a:pt x="61683" y="9726"/>
                  </a:lnTo>
                  <a:lnTo>
                    <a:pt x="62106" y="9318"/>
                  </a:lnTo>
                  <a:lnTo>
                    <a:pt x="62533" y="8936"/>
                  </a:lnTo>
                  <a:lnTo>
                    <a:pt x="62960" y="8566"/>
                  </a:lnTo>
                  <a:lnTo>
                    <a:pt x="63392" y="8220"/>
                  </a:lnTo>
                  <a:lnTo>
                    <a:pt x="63828" y="7887"/>
                  </a:lnTo>
                  <a:lnTo>
                    <a:pt x="64268" y="7591"/>
                  </a:lnTo>
                  <a:lnTo>
                    <a:pt x="64708" y="7307"/>
                  </a:lnTo>
                  <a:lnTo>
                    <a:pt x="65148" y="7035"/>
                  </a:lnTo>
                  <a:lnTo>
                    <a:pt x="65593" y="6801"/>
                  </a:lnTo>
                  <a:lnTo>
                    <a:pt x="66042" y="6579"/>
                  </a:lnTo>
                  <a:lnTo>
                    <a:pt x="66491" y="6381"/>
                  </a:lnTo>
                  <a:lnTo>
                    <a:pt x="66944" y="6196"/>
                  </a:lnTo>
                  <a:lnTo>
                    <a:pt x="67397" y="6048"/>
                  </a:lnTo>
                  <a:lnTo>
                    <a:pt x="67850" y="5912"/>
                  </a:lnTo>
                  <a:lnTo>
                    <a:pt x="68307" y="5801"/>
                  </a:lnTo>
                  <a:lnTo>
                    <a:pt x="68769" y="5715"/>
                  </a:lnTo>
                  <a:lnTo>
                    <a:pt x="69231" y="5653"/>
                  </a:lnTo>
                  <a:lnTo>
                    <a:pt x="69697" y="5604"/>
                  </a:lnTo>
                  <a:lnTo>
                    <a:pt x="70159" y="5591"/>
                  </a:lnTo>
                  <a:close/>
                  <a:moveTo>
                    <a:pt x="106906" y="79193"/>
                  </a:moveTo>
                  <a:lnTo>
                    <a:pt x="107096" y="79785"/>
                  </a:lnTo>
                  <a:lnTo>
                    <a:pt x="107312" y="80477"/>
                  </a:lnTo>
                  <a:lnTo>
                    <a:pt x="107424" y="80859"/>
                  </a:lnTo>
                  <a:lnTo>
                    <a:pt x="107541" y="81242"/>
                  </a:lnTo>
                  <a:lnTo>
                    <a:pt x="107653" y="81637"/>
                  </a:lnTo>
                  <a:lnTo>
                    <a:pt x="107765" y="82044"/>
                  </a:lnTo>
                  <a:lnTo>
                    <a:pt x="107869" y="82451"/>
                  </a:lnTo>
                  <a:lnTo>
                    <a:pt x="107968" y="82871"/>
                  </a:lnTo>
                  <a:lnTo>
                    <a:pt x="108058" y="83278"/>
                  </a:lnTo>
                  <a:lnTo>
                    <a:pt x="108140" y="83698"/>
                  </a:lnTo>
                  <a:lnTo>
                    <a:pt x="108175" y="83907"/>
                  </a:lnTo>
                  <a:lnTo>
                    <a:pt x="108209" y="84105"/>
                  </a:lnTo>
                  <a:lnTo>
                    <a:pt x="108240" y="84315"/>
                  </a:lnTo>
                  <a:lnTo>
                    <a:pt x="108266" y="84512"/>
                  </a:lnTo>
                  <a:lnTo>
                    <a:pt x="108287" y="84709"/>
                  </a:lnTo>
                  <a:lnTo>
                    <a:pt x="108304" y="84907"/>
                  </a:lnTo>
                  <a:lnTo>
                    <a:pt x="108317" y="85092"/>
                  </a:lnTo>
                  <a:lnTo>
                    <a:pt x="108326" y="85290"/>
                  </a:lnTo>
                  <a:lnTo>
                    <a:pt x="108037" y="85351"/>
                  </a:lnTo>
                  <a:lnTo>
                    <a:pt x="107748" y="85438"/>
                  </a:lnTo>
                  <a:lnTo>
                    <a:pt x="107459" y="85536"/>
                  </a:lnTo>
                  <a:lnTo>
                    <a:pt x="107169" y="85672"/>
                  </a:lnTo>
                  <a:lnTo>
                    <a:pt x="106880" y="85820"/>
                  </a:lnTo>
                  <a:lnTo>
                    <a:pt x="106595" y="85993"/>
                  </a:lnTo>
                  <a:lnTo>
                    <a:pt x="106311" y="86190"/>
                  </a:lnTo>
                  <a:lnTo>
                    <a:pt x="106030" y="86413"/>
                  </a:lnTo>
                  <a:lnTo>
                    <a:pt x="105754" y="86659"/>
                  </a:lnTo>
                  <a:lnTo>
                    <a:pt x="105478" y="86931"/>
                  </a:lnTo>
                  <a:lnTo>
                    <a:pt x="105210" y="87227"/>
                  </a:lnTo>
                  <a:lnTo>
                    <a:pt x="104947" y="87548"/>
                  </a:lnTo>
                  <a:lnTo>
                    <a:pt x="104817" y="87708"/>
                  </a:lnTo>
                  <a:lnTo>
                    <a:pt x="104688" y="87881"/>
                  </a:lnTo>
                  <a:lnTo>
                    <a:pt x="104563" y="88066"/>
                  </a:lnTo>
                  <a:lnTo>
                    <a:pt x="104438" y="88251"/>
                  </a:lnTo>
                  <a:lnTo>
                    <a:pt x="104312" y="88449"/>
                  </a:lnTo>
                  <a:lnTo>
                    <a:pt x="104192" y="88646"/>
                  </a:lnTo>
                  <a:lnTo>
                    <a:pt x="104071" y="88856"/>
                  </a:lnTo>
                  <a:lnTo>
                    <a:pt x="103950" y="89066"/>
                  </a:lnTo>
                  <a:lnTo>
                    <a:pt x="103911" y="89165"/>
                  </a:lnTo>
                  <a:lnTo>
                    <a:pt x="103872" y="89251"/>
                  </a:lnTo>
                  <a:lnTo>
                    <a:pt x="103838" y="89350"/>
                  </a:lnTo>
                  <a:lnTo>
                    <a:pt x="103825" y="89411"/>
                  </a:lnTo>
                  <a:lnTo>
                    <a:pt x="103812" y="89473"/>
                  </a:lnTo>
                  <a:lnTo>
                    <a:pt x="103721" y="88338"/>
                  </a:lnTo>
                  <a:lnTo>
                    <a:pt x="103639" y="87202"/>
                  </a:lnTo>
                  <a:lnTo>
                    <a:pt x="103553" y="86079"/>
                  </a:lnTo>
                  <a:lnTo>
                    <a:pt x="103462" y="84969"/>
                  </a:lnTo>
                  <a:lnTo>
                    <a:pt x="103462" y="84845"/>
                  </a:lnTo>
                  <a:lnTo>
                    <a:pt x="103454" y="84722"/>
                  </a:lnTo>
                  <a:lnTo>
                    <a:pt x="103436" y="84487"/>
                  </a:lnTo>
                  <a:lnTo>
                    <a:pt x="103635" y="84055"/>
                  </a:lnTo>
                  <a:lnTo>
                    <a:pt x="103838" y="83636"/>
                  </a:lnTo>
                  <a:lnTo>
                    <a:pt x="104045" y="83241"/>
                  </a:lnTo>
                  <a:lnTo>
                    <a:pt x="104252" y="82846"/>
                  </a:lnTo>
                  <a:lnTo>
                    <a:pt x="104464" y="82476"/>
                  </a:lnTo>
                  <a:lnTo>
                    <a:pt x="104675" y="82118"/>
                  </a:lnTo>
                  <a:lnTo>
                    <a:pt x="104891" y="81785"/>
                  </a:lnTo>
                  <a:lnTo>
                    <a:pt x="105107" y="81451"/>
                  </a:lnTo>
                  <a:lnTo>
                    <a:pt x="105327" y="81131"/>
                  </a:lnTo>
                  <a:lnTo>
                    <a:pt x="105547" y="80822"/>
                  </a:lnTo>
                  <a:lnTo>
                    <a:pt x="105771" y="80526"/>
                  </a:lnTo>
                  <a:lnTo>
                    <a:pt x="105996" y="80242"/>
                  </a:lnTo>
                  <a:lnTo>
                    <a:pt x="106220" y="79958"/>
                  </a:lnTo>
                  <a:lnTo>
                    <a:pt x="106449" y="79699"/>
                  </a:lnTo>
                  <a:lnTo>
                    <a:pt x="106677" y="79440"/>
                  </a:lnTo>
                  <a:lnTo>
                    <a:pt x="106906" y="79193"/>
                  </a:lnTo>
                  <a:close/>
                  <a:moveTo>
                    <a:pt x="29955" y="69505"/>
                  </a:moveTo>
                  <a:lnTo>
                    <a:pt x="30252" y="69542"/>
                  </a:lnTo>
                  <a:lnTo>
                    <a:pt x="30559" y="69592"/>
                  </a:lnTo>
                  <a:lnTo>
                    <a:pt x="30874" y="69666"/>
                  </a:lnTo>
                  <a:lnTo>
                    <a:pt x="31189" y="69765"/>
                  </a:lnTo>
                  <a:lnTo>
                    <a:pt x="31508" y="69888"/>
                  </a:lnTo>
                  <a:lnTo>
                    <a:pt x="31832" y="70024"/>
                  </a:lnTo>
                  <a:lnTo>
                    <a:pt x="32160" y="70184"/>
                  </a:lnTo>
                  <a:lnTo>
                    <a:pt x="32488" y="70357"/>
                  </a:lnTo>
                  <a:lnTo>
                    <a:pt x="32816" y="70542"/>
                  </a:lnTo>
                  <a:lnTo>
                    <a:pt x="33170" y="70752"/>
                  </a:lnTo>
                  <a:lnTo>
                    <a:pt x="33524" y="70962"/>
                  </a:lnTo>
                  <a:lnTo>
                    <a:pt x="33873" y="71196"/>
                  </a:lnTo>
                  <a:lnTo>
                    <a:pt x="34218" y="71431"/>
                  </a:lnTo>
                  <a:lnTo>
                    <a:pt x="34896" y="71900"/>
                  </a:lnTo>
                  <a:lnTo>
                    <a:pt x="35539" y="72368"/>
                  </a:lnTo>
                  <a:lnTo>
                    <a:pt x="36148" y="72813"/>
                  </a:lnTo>
                  <a:lnTo>
                    <a:pt x="36704" y="73208"/>
                  </a:lnTo>
                  <a:lnTo>
                    <a:pt x="36963" y="73393"/>
                  </a:lnTo>
                  <a:lnTo>
                    <a:pt x="37205" y="73553"/>
                  </a:lnTo>
                  <a:lnTo>
                    <a:pt x="37429" y="73689"/>
                  </a:lnTo>
                  <a:lnTo>
                    <a:pt x="37636" y="73812"/>
                  </a:lnTo>
                  <a:lnTo>
                    <a:pt x="37563" y="74183"/>
                  </a:lnTo>
                  <a:lnTo>
                    <a:pt x="37494" y="74565"/>
                  </a:lnTo>
                  <a:lnTo>
                    <a:pt x="37429" y="74948"/>
                  </a:lnTo>
                  <a:lnTo>
                    <a:pt x="37369" y="75343"/>
                  </a:lnTo>
                  <a:lnTo>
                    <a:pt x="37313" y="75738"/>
                  </a:lnTo>
                  <a:lnTo>
                    <a:pt x="37261" y="76145"/>
                  </a:lnTo>
                  <a:lnTo>
                    <a:pt x="37213" y="76552"/>
                  </a:lnTo>
                  <a:lnTo>
                    <a:pt x="37170" y="76972"/>
                  </a:lnTo>
                  <a:lnTo>
                    <a:pt x="37131" y="77379"/>
                  </a:lnTo>
                  <a:lnTo>
                    <a:pt x="37097" y="77811"/>
                  </a:lnTo>
                  <a:lnTo>
                    <a:pt x="37062" y="78230"/>
                  </a:lnTo>
                  <a:lnTo>
                    <a:pt x="37032" y="78662"/>
                  </a:lnTo>
                  <a:lnTo>
                    <a:pt x="37006" y="79094"/>
                  </a:lnTo>
                  <a:lnTo>
                    <a:pt x="36985" y="79526"/>
                  </a:lnTo>
                  <a:lnTo>
                    <a:pt x="36942" y="80402"/>
                  </a:lnTo>
                  <a:lnTo>
                    <a:pt x="36911" y="81279"/>
                  </a:lnTo>
                  <a:lnTo>
                    <a:pt x="36890" y="82167"/>
                  </a:lnTo>
                  <a:lnTo>
                    <a:pt x="36873" y="83043"/>
                  </a:lnTo>
                  <a:lnTo>
                    <a:pt x="36855" y="83932"/>
                  </a:lnTo>
                  <a:lnTo>
                    <a:pt x="36838" y="85660"/>
                  </a:lnTo>
                  <a:lnTo>
                    <a:pt x="36816" y="87350"/>
                  </a:lnTo>
                  <a:lnTo>
                    <a:pt x="36803" y="87832"/>
                  </a:lnTo>
                  <a:lnTo>
                    <a:pt x="36791" y="88338"/>
                  </a:lnTo>
                  <a:lnTo>
                    <a:pt x="36752" y="89411"/>
                  </a:lnTo>
                  <a:lnTo>
                    <a:pt x="36704" y="90559"/>
                  </a:lnTo>
                  <a:lnTo>
                    <a:pt x="36652" y="91781"/>
                  </a:lnTo>
                  <a:lnTo>
                    <a:pt x="36601" y="93052"/>
                  </a:lnTo>
                  <a:lnTo>
                    <a:pt x="36549" y="94360"/>
                  </a:lnTo>
                  <a:lnTo>
                    <a:pt x="36527" y="95027"/>
                  </a:lnTo>
                  <a:lnTo>
                    <a:pt x="36510" y="95693"/>
                  </a:lnTo>
                  <a:lnTo>
                    <a:pt x="36493" y="96372"/>
                  </a:lnTo>
                  <a:lnTo>
                    <a:pt x="36480" y="97038"/>
                  </a:lnTo>
                  <a:lnTo>
                    <a:pt x="35729" y="96878"/>
                  </a:lnTo>
                  <a:lnTo>
                    <a:pt x="35362" y="96791"/>
                  </a:lnTo>
                  <a:lnTo>
                    <a:pt x="35000" y="96705"/>
                  </a:lnTo>
                  <a:lnTo>
                    <a:pt x="34646" y="96619"/>
                  </a:lnTo>
                  <a:lnTo>
                    <a:pt x="34292" y="96507"/>
                  </a:lnTo>
                  <a:lnTo>
                    <a:pt x="33938" y="96372"/>
                  </a:lnTo>
                  <a:lnTo>
                    <a:pt x="33593" y="96211"/>
                  </a:lnTo>
                  <a:lnTo>
                    <a:pt x="33420" y="96125"/>
                  </a:lnTo>
                  <a:lnTo>
                    <a:pt x="33247" y="96026"/>
                  </a:lnTo>
                  <a:lnTo>
                    <a:pt x="33075" y="95927"/>
                  </a:lnTo>
                  <a:lnTo>
                    <a:pt x="32902" y="95804"/>
                  </a:lnTo>
                  <a:lnTo>
                    <a:pt x="32734" y="95681"/>
                  </a:lnTo>
                  <a:lnTo>
                    <a:pt x="32561" y="95545"/>
                  </a:lnTo>
                  <a:lnTo>
                    <a:pt x="32393" y="95397"/>
                  </a:lnTo>
                  <a:lnTo>
                    <a:pt x="32220" y="95236"/>
                  </a:lnTo>
                  <a:lnTo>
                    <a:pt x="32048" y="95064"/>
                  </a:lnTo>
                  <a:lnTo>
                    <a:pt x="31879" y="94878"/>
                  </a:lnTo>
                  <a:lnTo>
                    <a:pt x="31707" y="94681"/>
                  </a:lnTo>
                  <a:lnTo>
                    <a:pt x="31538" y="94471"/>
                  </a:lnTo>
                  <a:lnTo>
                    <a:pt x="31366" y="94237"/>
                  </a:lnTo>
                  <a:lnTo>
                    <a:pt x="31193" y="93990"/>
                  </a:lnTo>
                  <a:lnTo>
                    <a:pt x="31025" y="93731"/>
                  </a:lnTo>
                  <a:lnTo>
                    <a:pt x="30852" y="93447"/>
                  </a:lnTo>
                  <a:lnTo>
                    <a:pt x="30693" y="93188"/>
                  </a:lnTo>
                  <a:lnTo>
                    <a:pt x="30533" y="92904"/>
                  </a:lnTo>
                  <a:lnTo>
                    <a:pt x="30378" y="92620"/>
                  </a:lnTo>
                  <a:lnTo>
                    <a:pt x="30222" y="92324"/>
                  </a:lnTo>
                  <a:lnTo>
                    <a:pt x="30071" y="92015"/>
                  </a:lnTo>
                  <a:lnTo>
                    <a:pt x="29916" y="91694"/>
                  </a:lnTo>
                  <a:lnTo>
                    <a:pt x="29769" y="91374"/>
                  </a:lnTo>
                  <a:lnTo>
                    <a:pt x="29618" y="91040"/>
                  </a:lnTo>
                  <a:lnTo>
                    <a:pt x="29471" y="90695"/>
                  </a:lnTo>
                  <a:lnTo>
                    <a:pt x="29329" y="90337"/>
                  </a:lnTo>
                  <a:lnTo>
                    <a:pt x="29186" y="89979"/>
                  </a:lnTo>
                  <a:lnTo>
                    <a:pt x="29048" y="89609"/>
                  </a:lnTo>
                  <a:lnTo>
                    <a:pt x="28915" y="89226"/>
                  </a:lnTo>
                  <a:lnTo>
                    <a:pt x="28781" y="88844"/>
                  </a:lnTo>
                  <a:lnTo>
                    <a:pt x="28651" y="88436"/>
                  </a:lnTo>
                  <a:lnTo>
                    <a:pt x="28522" y="88042"/>
                  </a:lnTo>
                  <a:lnTo>
                    <a:pt x="28401" y="87622"/>
                  </a:lnTo>
                  <a:lnTo>
                    <a:pt x="28280" y="87202"/>
                  </a:lnTo>
                  <a:lnTo>
                    <a:pt x="28164" y="86783"/>
                  </a:lnTo>
                  <a:lnTo>
                    <a:pt x="28051" y="86351"/>
                  </a:lnTo>
                  <a:lnTo>
                    <a:pt x="27939" y="85907"/>
                  </a:lnTo>
                  <a:lnTo>
                    <a:pt x="27836" y="85450"/>
                  </a:lnTo>
                  <a:lnTo>
                    <a:pt x="27732" y="84993"/>
                  </a:lnTo>
                  <a:lnTo>
                    <a:pt x="27637" y="84537"/>
                  </a:lnTo>
                  <a:lnTo>
                    <a:pt x="27547" y="84068"/>
                  </a:lnTo>
                  <a:lnTo>
                    <a:pt x="27456" y="83599"/>
                  </a:lnTo>
                  <a:lnTo>
                    <a:pt x="27374" y="83117"/>
                  </a:lnTo>
                  <a:lnTo>
                    <a:pt x="27296" y="82624"/>
                  </a:lnTo>
                  <a:lnTo>
                    <a:pt x="27223" y="82130"/>
                  </a:lnTo>
                  <a:lnTo>
                    <a:pt x="27154" y="81637"/>
                  </a:lnTo>
                  <a:lnTo>
                    <a:pt x="27089" y="81131"/>
                  </a:lnTo>
                  <a:lnTo>
                    <a:pt x="27033" y="80625"/>
                  </a:lnTo>
                  <a:lnTo>
                    <a:pt x="26977" y="80057"/>
                  </a:lnTo>
                  <a:lnTo>
                    <a:pt x="26925" y="79514"/>
                  </a:lnTo>
                  <a:lnTo>
                    <a:pt x="26882" y="78983"/>
                  </a:lnTo>
                  <a:lnTo>
                    <a:pt x="26847" y="78465"/>
                  </a:lnTo>
                  <a:lnTo>
                    <a:pt x="26817" y="77971"/>
                  </a:lnTo>
                  <a:lnTo>
                    <a:pt x="26791" y="77502"/>
                  </a:lnTo>
                  <a:lnTo>
                    <a:pt x="26774" y="77033"/>
                  </a:lnTo>
                  <a:lnTo>
                    <a:pt x="26765" y="76589"/>
                  </a:lnTo>
                  <a:lnTo>
                    <a:pt x="26761" y="76170"/>
                  </a:lnTo>
                  <a:lnTo>
                    <a:pt x="26765" y="75750"/>
                  </a:lnTo>
                  <a:lnTo>
                    <a:pt x="26770" y="75355"/>
                  </a:lnTo>
                  <a:lnTo>
                    <a:pt x="26787" y="74972"/>
                  </a:lnTo>
                  <a:lnTo>
                    <a:pt x="26804" y="74615"/>
                  </a:lnTo>
                  <a:lnTo>
                    <a:pt x="26830" y="74257"/>
                  </a:lnTo>
                  <a:lnTo>
                    <a:pt x="26860" y="73923"/>
                  </a:lnTo>
                  <a:lnTo>
                    <a:pt x="26899" y="73603"/>
                  </a:lnTo>
                  <a:lnTo>
                    <a:pt x="26938" y="73294"/>
                  </a:lnTo>
                  <a:lnTo>
                    <a:pt x="26985" y="72998"/>
                  </a:lnTo>
                  <a:lnTo>
                    <a:pt x="27037" y="72714"/>
                  </a:lnTo>
                  <a:lnTo>
                    <a:pt x="27093" y="72455"/>
                  </a:lnTo>
                  <a:lnTo>
                    <a:pt x="27158" y="72196"/>
                  </a:lnTo>
                  <a:lnTo>
                    <a:pt x="27223" y="71961"/>
                  </a:lnTo>
                  <a:lnTo>
                    <a:pt x="27296" y="71739"/>
                  </a:lnTo>
                  <a:lnTo>
                    <a:pt x="27370" y="71517"/>
                  </a:lnTo>
                  <a:lnTo>
                    <a:pt x="27452" y="71320"/>
                  </a:lnTo>
                  <a:lnTo>
                    <a:pt x="27534" y="71134"/>
                  </a:lnTo>
                  <a:lnTo>
                    <a:pt x="27624" y="70949"/>
                  </a:lnTo>
                  <a:lnTo>
                    <a:pt x="27715" y="70789"/>
                  </a:lnTo>
                  <a:lnTo>
                    <a:pt x="27814" y="70628"/>
                  </a:lnTo>
                  <a:lnTo>
                    <a:pt x="27913" y="70480"/>
                  </a:lnTo>
                  <a:lnTo>
                    <a:pt x="28017" y="70357"/>
                  </a:lnTo>
                  <a:lnTo>
                    <a:pt x="28125" y="70234"/>
                  </a:lnTo>
                  <a:lnTo>
                    <a:pt x="28237" y="70122"/>
                  </a:lnTo>
                  <a:lnTo>
                    <a:pt x="28354" y="70024"/>
                  </a:lnTo>
                  <a:lnTo>
                    <a:pt x="28470" y="69925"/>
                  </a:lnTo>
                  <a:lnTo>
                    <a:pt x="28591" y="69851"/>
                  </a:lnTo>
                  <a:lnTo>
                    <a:pt x="28716" y="69777"/>
                  </a:lnTo>
                  <a:lnTo>
                    <a:pt x="28846" y="69715"/>
                  </a:lnTo>
                  <a:lnTo>
                    <a:pt x="28975" y="69653"/>
                  </a:lnTo>
                  <a:lnTo>
                    <a:pt x="29109" y="69616"/>
                  </a:lnTo>
                  <a:lnTo>
                    <a:pt x="29243" y="69579"/>
                  </a:lnTo>
                  <a:lnTo>
                    <a:pt x="29381" y="69542"/>
                  </a:lnTo>
                  <a:lnTo>
                    <a:pt x="29519" y="69530"/>
                  </a:lnTo>
                  <a:lnTo>
                    <a:pt x="29665" y="69518"/>
                  </a:lnTo>
                  <a:lnTo>
                    <a:pt x="29808" y="69505"/>
                  </a:lnTo>
                  <a:close/>
                  <a:moveTo>
                    <a:pt x="107877" y="68851"/>
                  </a:moveTo>
                  <a:lnTo>
                    <a:pt x="108089" y="68876"/>
                  </a:lnTo>
                  <a:lnTo>
                    <a:pt x="108300" y="68901"/>
                  </a:lnTo>
                  <a:lnTo>
                    <a:pt x="108503" y="68962"/>
                  </a:lnTo>
                  <a:lnTo>
                    <a:pt x="108710" y="69036"/>
                  </a:lnTo>
                  <a:lnTo>
                    <a:pt x="108913" y="69135"/>
                  </a:lnTo>
                  <a:lnTo>
                    <a:pt x="109120" y="69259"/>
                  </a:lnTo>
                  <a:lnTo>
                    <a:pt x="109323" y="69407"/>
                  </a:lnTo>
                  <a:lnTo>
                    <a:pt x="109526" y="69567"/>
                  </a:lnTo>
                  <a:lnTo>
                    <a:pt x="109729" y="69752"/>
                  </a:lnTo>
                  <a:lnTo>
                    <a:pt x="109927" y="69962"/>
                  </a:lnTo>
                  <a:lnTo>
                    <a:pt x="110126" y="70184"/>
                  </a:lnTo>
                  <a:lnTo>
                    <a:pt x="110320" y="70431"/>
                  </a:lnTo>
                  <a:lnTo>
                    <a:pt x="110514" y="70702"/>
                  </a:lnTo>
                  <a:lnTo>
                    <a:pt x="110700" y="70986"/>
                  </a:lnTo>
                  <a:lnTo>
                    <a:pt x="110885" y="71295"/>
                  </a:lnTo>
                  <a:lnTo>
                    <a:pt x="111062" y="71616"/>
                  </a:lnTo>
                  <a:lnTo>
                    <a:pt x="111239" y="71961"/>
                  </a:lnTo>
                  <a:lnTo>
                    <a:pt x="111407" y="72319"/>
                  </a:lnTo>
                  <a:lnTo>
                    <a:pt x="111571" y="72702"/>
                  </a:lnTo>
                  <a:lnTo>
                    <a:pt x="111727" y="73097"/>
                  </a:lnTo>
                  <a:lnTo>
                    <a:pt x="111878" y="73516"/>
                  </a:lnTo>
                  <a:lnTo>
                    <a:pt x="112020" y="73948"/>
                  </a:lnTo>
                  <a:lnTo>
                    <a:pt x="112154" y="74392"/>
                  </a:lnTo>
                  <a:lnTo>
                    <a:pt x="112279" y="74861"/>
                  </a:lnTo>
                  <a:lnTo>
                    <a:pt x="112340" y="75108"/>
                  </a:lnTo>
                  <a:lnTo>
                    <a:pt x="112400" y="75343"/>
                  </a:lnTo>
                  <a:lnTo>
                    <a:pt x="112456" y="75602"/>
                  </a:lnTo>
                  <a:lnTo>
                    <a:pt x="112508" y="75849"/>
                  </a:lnTo>
                  <a:lnTo>
                    <a:pt x="112560" y="76108"/>
                  </a:lnTo>
                  <a:lnTo>
                    <a:pt x="112607" y="76367"/>
                  </a:lnTo>
                  <a:lnTo>
                    <a:pt x="112655" y="76626"/>
                  </a:lnTo>
                  <a:lnTo>
                    <a:pt x="112698" y="76898"/>
                  </a:lnTo>
                  <a:lnTo>
                    <a:pt x="112741" y="77169"/>
                  </a:lnTo>
                  <a:lnTo>
                    <a:pt x="112780" y="77453"/>
                  </a:lnTo>
                  <a:lnTo>
                    <a:pt x="112814" y="77724"/>
                  </a:lnTo>
                  <a:lnTo>
                    <a:pt x="112849" y="78008"/>
                  </a:lnTo>
                  <a:lnTo>
                    <a:pt x="112879" y="78305"/>
                  </a:lnTo>
                  <a:lnTo>
                    <a:pt x="112905" y="78588"/>
                  </a:lnTo>
                  <a:lnTo>
                    <a:pt x="112931" y="78885"/>
                  </a:lnTo>
                  <a:lnTo>
                    <a:pt x="112952" y="79193"/>
                  </a:lnTo>
                  <a:lnTo>
                    <a:pt x="112974" y="79489"/>
                  </a:lnTo>
                  <a:lnTo>
                    <a:pt x="112987" y="79798"/>
                  </a:lnTo>
                  <a:lnTo>
                    <a:pt x="113000" y="80106"/>
                  </a:lnTo>
                  <a:lnTo>
                    <a:pt x="113008" y="80427"/>
                  </a:lnTo>
                  <a:lnTo>
                    <a:pt x="113021" y="81032"/>
                  </a:lnTo>
                  <a:lnTo>
                    <a:pt x="113021" y="81624"/>
                  </a:lnTo>
                  <a:lnTo>
                    <a:pt x="113017" y="82204"/>
                  </a:lnTo>
                  <a:lnTo>
                    <a:pt x="113004" y="82760"/>
                  </a:lnTo>
                  <a:lnTo>
                    <a:pt x="112983" y="83315"/>
                  </a:lnTo>
                  <a:lnTo>
                    <a:pt x="112952" y="83858"/>
                  </a:lnTo>
                  <a:lnTo>
                    <a:pt x="112918" y="84376"/>
                  </a:lnTo>
                  <a:lnTo>
                    <a:pt x="112875" y="84895"/>
                  </a:lnTo>
                  <a:lnTo>
                    <a:pt x="112823" y="85388"/>
                  </a:lnTo>
                  <a:lnTo>
                    <a:pt x="112767" y="85882"/>
                  </a:lnTo>
                  <a:lnTo>
                    <a:pt x="112702" y="86351"/>
                  </a:lnTo>
                  <a:lnTo>
                    <a:pt x="112633" y="86820"/>
                  </a:lnTo>
                  <a:lnTo>
                    <a:pt x="112555" y="87276"/>
                  </a:lnTo>
                  <a:lnTo>
                    <a:pt x="112473" y="87708"/>
                  </a:lnTo>
                  <a:lnTo>
                    <a:pt x="112387" y="88140"/>
                  </a:lnTo>
                  <a:lnTo>
                    <a:pt x="112292" y="88560"/>
                  </a:lnTo>
                  <a:lnTo>
                    <a:pt x="112193" y="88967"/>
                  </a:lnTo>
                  <a:lnTo>
                    <a:pt x="112089" y="89362"/>
                  </a:lnTo>
                  <a:lnTo>
                    <a:pt x="111981" y="89745"/>
                  </a:lnTo>
                  <a:lnTo>
                    <a:pt x="111865" y="90115"/>
                  </a:lnTo>
                  <a:lnTo>
                    <a:pt x="111744" y="90485"/>
                  </a:lnTo>
                  <a:lnTo>
                    <a:pt x="111623" y="90843"/>
                  </a:lnTo>
                  <a:lnTo>
                    <a:pt x="111494" y="91176"/>
                  </a:lnTo>
                  <a:lnTo>
                    <a:pt x="111360" y="91522"/>
                  </a:lnTo>
                  <a:lnTo>
                    <a:pt x="111222" y="91843"/>
                  </a:lnTo>
                  <a:lnTo>
                    <a:pt x="111084" y="92151"/>
                  </a:lnTo>
                  <a:lnTo>
                    <a:pt x="110937" y="92460"/>
                  </a:lnTo>
                  <a:lnTo>
                    <a:pt x="110790" y="92756"/>
                  </a:lnTo>
                  <a:lnTo>
                    <a:pt x="110639" y="93052"/>
                  </a:lnTo>
                  <a:lnTo>
                    <a:pt x="110484" y="93323"/>
                  </a:lnTo>
                  <a:lnTo>
                    <a:pt x="110324" y="93595"/>
                  </a:lnTo>
                  <a:lnTo>
                    <a:pt x="110164" y="93866"/>
                  </a:lnTo>
                  <a:lnTo>
                    <a:pt x="110000" y="94113"/>
                  </a:lnTo>
                  <a:lnTo>
                    <a:pt x="109832" y="94360"/>
                  </a:lnTo>
                  <a:lnTo>
                    <a:pt x="109664" y="94607"/>
                  </a:lnTo>
                  <a:lnTo>
                    <a:pt x="109496" y="94829"/>
                  </a:lnTo>
                  <a:lnTo>
                    <a:pt x="109323" y="95051"/>
                  </a:lnTo>
                  <a:lnTo>
                    <a:pt x="109146" y="95273"/>
                  </a:lnTo>
                  <a:lnTo>
                    <a:pt x="108969" y="95483"/>
                  </a:lnTo>
                  <a:lnTo>
                    <a:pt x="108792" y="95681"/>
                  </a:lnTo>
                  <a:lnTo>
                    <a:pt x="108434" y="96076"/>
                  </a:lnTo>
                  <a:lnTo>
                    <a:pt x="108071" y="96433"/>
                  </a:lnTo>
                  <a:lnTo>
                    <a:pt x="107705" y="96767"/>
                  </a:lnTo>
                  <a:lnTo>
                    <a:pt x="107338" y="97087"/>
                  </a:lnTo>
                  <a:lnTo>
                    <a:pt x="106971" y="97384"/>
                  </a:lnTo>
                  <a:lnTo>
                    <a:pt x="106608" y="97655"/>
                  </a:lnTo>
                  <a:lnTo>
                    <a:pt x="106246" y="97914"/>
                  </a:lnTo>
                  <a:lnTo>
                    <a:pt x="105892" y="98161"/>
                  </a:lnTo>
                  <a:lnTo>
                    <a:pt x="105538" y="98383"/>
                  </a:lnTo>
                  <a:lnTo>
                    <a:pt x="105197" y="98593"/>
                  </a:lnTo>
                  <a:lnTo>
                    <a:pt x="104537" y="98988"/>
                  </a:lnTo>
                  <a:lnTo>
                    <a:pt x="104489" y="98482"/>
                  </a:lnTo>
                  <a:lnTo>
                    <a:pt x="104442" y="97988"/>
                  </a:lnTo>
                  <a:lnTo>
                    <a:pt x="104403" y="97519"/>
                  </a:lnTo>
                  <a:lnTo>
                    <a:pt x="104369" y="97075"/>
                  </a:lnTo>
                  <a:lnTo>
                    <a:pt x="104325" y="96409"/>
                  </a:lnTo>
                  <a:lnTo>
                    <a:pt x="104278" y="95742"/>
                  </a:lnTo>
                  <a:lnTo>
                    <a:pt x="104179" y="94410"/>
                  </a:lnTo>
                  <a:lnTo>
                    <a:pt x="104079" y="93077"/>
                  </a:lnTo>
                  <a:lnTo>
                    <a:pt x="103980" y="91744"/>
                  </a:lnTo>
                  <a:lnTo>
                    <a:pt x="104036" y="91830"/>
                  </a:lnTo>
                  <a:lnTo>
                    <a:pt x="104092" y="91904"/>
                  </a:lnTo>
                  <a:lnTo>
                    <a:pt x="104157" y="91966"/>
                  </a:lnTo>
                  <a:lnTo>
                    <a:pt x="104222" y="91991"/>
                  </a:lnTo>
                  <a:lnTo>
                    <a:pt x="104291" y="91991"/>
                  </a:lnTo>
                  <a:lnTo>
                    <a:pt x="104364" y="91966"/>
                  </a:lnTo>
                  <a:lnTo>
                    <a:pt x="104438" y="91904"/>
                  </a:lnTo>
                  <a:lnTo>
                    <a:pt x="104472" y="91867"/>
                  </a:lnTo>
                  <a:lnTo>
                    <a:pt x="104511" y="91818"/>
                  </a:lnTo>
                  <a:lnTo>
                    <a:pt x="104917" y="91275"/>
                  </a:lnTo>
                  <a:lnTo>
                    <a:pt x="105322" y="90769"/>
                  </a:lnTo>
                  <a:lnTo>
                    <a:pt x="105521" y="90522"/>
                  </a:lnTo>
                  <a:lnTo>
                    <a:pt x="105719" y="90300"/>
                  </a:lnTo>
                  <a:lnTo>
                    <a:pt x="105918" y="90078"/>
                  </a:lnTo>
                  <a:lnTo>
                    <a:pt x="106116" y="89856"/>
                  </a:lnTo>
                  <a:lnTo>
                    <a:pt x="106311" y="89658"/>
                  </a:lnTo>
                  <a:lnTo>
                    <a:pt x="106509" y="89461"/>
                  </a:lnTo>
                  <a:lnTo>
                    <a:pt x="106708" y="89276"/>
                  </a:lnTo>
                  <a:lnTo>
                    <a:pt x="106906" y="89103"/>
                  </a:lnTo>
                  <a:lnTo>
                    <a:pt x="107100" y="88930"/>
                  </a:lnTo>
                  <a:lnTo>
                    <a:pt x="107299" y="88770"/>
                  </a:lnTo>
                  <a:lnTo>
                    <a:pt x="107502" y="88622"/>
                  </a:lnTo>
                  <a:lnTo>
                    <a:pt x="107700" y="88473"/>
                  </a:lnTo>
                  <a:lnTo>
                    <a:pt x="107709" y="88572"/>
                  </a:lnTo>
                  <a:lnTo>
                    <a:pt x="107722" y="88659"/>
                  </a:lnTo>
                  <a:lnTo>
                    <a:pt x="107735" y="88745"/>
                  </a:lnTo>
                  <a:lnTo>
                    <a:pt x="107752" y="88831"/>
                  </a:lnTo>
                  <a:lnTo>
                    <a:pt x="107774" y="88918"/>
                  </a:lnTo>
                  <a:lnTo>
                    <a:pt x="107795" y="88992"/>
                  </a:lnTo>
                  <a:lnTo>
                    <a:pt x="107821" y="89066"/>
                  </a:lnTo>
                  <a:lnTo>
                    <a:pt x="107847" y="89128"/>
                  </a:lnTo>
                  <a:lnTo>
                    <a:pt x="107877" y="89177"/>
                  </a:lnTo>
                  <a:lnTo>
                    <a:pt x="107907" y="89226"/>
                  </a:lnTo>
                  <a:lnTo>
                    <a:pt x="107938" y="89263"/>
                  </a:lnTo>
                  <a:lnTo>
                    <a:pt x="107972" y="89288"/>
                  </a:lnTo>
                  <a:lnTo>
                    <a:pt x="108007" y="89300"/>
                  </a:lnTo>
                  <a:lnTo>
                    <a:pt x="108041" y="89300"/>
                  </a:lnTo>
                  <a:lnTo>
                    <a:pt x="108080" y="89288"/>
                  </a:lnTo>
                  <a:lnTo>
                    <a:pt x="108119" y="89263"/>
                  </a:lnTo>
                  <a:lnTo>
                    <a:pt x="108184" y="89214"/>
                  </a:lnTo>
                  <a:lnTo>
                    <a:pt x="108244" y="89152"/>
                  </a:lnTo>
                  <a:lnTo>
                    <a:pt x="108300" y="89078"/>
                  </a:lnTo>
                  <a:lnTo>
                    <a:pt x="108356" y="89004"/>
                  </a:lnTo>
                  <a:lnTo>
                    <a:pt x="108412" y="88930"/>
                  </a:lnTo>
                  <a:lnTo>
                    <a:pt x="108460" y="88844"/>
                  </a:lnTo>
                  <a:lnTo>
                    <a:pt x="108512" y="88757"/>
                  </a:lnTo>
                  <a:lnTo>
                    <a:pt x="108555" y="88671"/>
                  </a:lnTo>
                  <a:lnTo>
                    <a:pt x="108641" y="88461"/>
                  </a:lnTo>
                  <a:lnTo>
                    <a:pt x="108719" y="88251"/>
                  </a:lnTo>
                  <a:lnTo>
                    <a:pt x="108792" y="88029"/>
                  </a:lnTo>
                  <a:lnTo>
                    <a:pt x="108857" y="87795"/>
                  </a:lnTo>
                  <a:lnTo>
                    <a:pt x="109172" y="87659"/>
                  </a:lnTo>
                  <a:lnTo>
                    <a:pt x="109491" y="87536"/>
                  </a:lnTo>
                  <a:lnTo>
                    <a:pt x="109815" y="87425"/>
                  </a:lnTo>
                  <a:lnTo>
                    <a:pt x="109983" y="87387"/>
                  </a:lnTo>
                  <a:lnTo>
                    <a:pt x="110152" y="87350"/>
                  </a:lnTo>
                  <a:lnTo>
                    <a:pt x="110186" y="87350"/>
                  </a:lnTo>
                  <a:lnTo>
                    <a:pt x="110216" y="87326"/>
                  </a:lnTo>
                  <a:lnTo>
                    <a:pt x="110246" y="87301"/>
                  </a:lnTo>
                  <a:lnTo>
                    <a:pt x="110277" y="87264"/>
                  </a:lnTo>
                  <a:lnTo>
                    <a:pt x="110303" y="87227"/>
                  </a:lnTo>
                  <a:lnTo>
                    <a:pt x="110328" y="87178"/>
                  </a:lnTo>
                  <a:lnTo>
                    <a:pt x="110354" y="87128"/>
                  </a:lnTo>
                  <a:lnTo>
                    <a:pt x="110376" y="87067"/>
                  </a:lnTo>
                  <a:lnTo>
                    <a:pt x="110415" y="86931"/>
                  </a:lnTo>
                  <a:lnTo>
                    <a:pt x="110445" y="86770"/>
                  </a:lnTo>
                  <a:lnTo>
                    <a:pt x="110467" y="86610"/>
                  </a:lnTo>
                  <a:lnTo>
                    <a:pt x="110484" y="86450"/>
                  </a:lnTo>
                  <a:lnTo>
                    <a:pt x="110488" y="86277"/>
                  </a:lnTo>
                  <a:lnTo>
                    <a:pt x="110484" y="86104"/>
                  </a:lnTo>
                  <a:lnTo>
                    <a:pt x="110479" y="86030"/>
                  </a:lnTo>
                  <a:lnTo>
                    <a:pt x="110471" y="85944"/>
                  </a:lnTo>
                  <a:lnTo>
                    <a:pt x="110458" y="85870"/>
                  </a:lnTo>
                  <a:lnTo>
                    <a:pt x="110445" y="85808"/>
                  </a:lnTo>
                  <a:lnTo>
                    <a:pt x="110428" y="85734"/>
                  </a:lnTo>
                  <a:lnTo>
                    <a:pt x="110410" y="85672"/>
                  </a:lnTo>
                  <a:lnTo>
                    <a:pt x="110389" y="85623"/>
                  </a:lnTo>
                  <a:lnTo>
                    <a:pt x="110363" y="85573"/>
                  </a:lnTo>
                  <a:lnTo>
                    <a:pt x="110337" y="85524"/>
                  </a:lnTo>
                  <a:lnTo>
                    <a:pt x="110307" y="85487"/>
                  </a:lnTo>
                  <a:lnTo>
                    <a:pt x="110272" y="85462"/>
                  </a:lnTo>
                  <a:lnTo>
                    <a:pt x="110238" y="85438"/>
                  </a:lnTo>
                  <a:lnTo>
                    <a:pt x="110104" y="85388"/>
                  </a:lnTo>
                  <a:lnTo>
                    <a:pt x="109975" y="85351"/>
                  </a:lnTo>
                  <a:lnTo>
                    <a:pt x="109841" y="85327"/>
                  </a:lnTo>
                  <a:lnTo>
                    <a:pt x="109707" y="85302"/>
                  </a:lnTo>
                  <a:lnTo>
                    <a:pt x="109435" y="85290"/>
                  </a:lnTo>
                  <a:lnTo>
                    <a:pt x="109163" y="85290"/>
                  </a:lnTo>
                  <a:lnTo>
                    <a:pt x="109168" y="84586"/>
                  </a:lnTo>
                  <a:lnTo>
                    <a:pt x="109163" y="84241"/>
                  </a:lnTo>
                  <a:lnTo>
                    <a:pt x="109159" y="84068"/>
                  </a:lnTo>
                  <a:lnTo>
                    <a:pt x="109150" y="83895"/>
                  </a:lnTo>
                  <a:lnTo>
                    <a:pt x="109129" y="83488"/>
                  </a:lnTo>
                  <a:lnTo>
                    <a:pt x="109094" y="83080"/>
                  </a:lnTo>
                  <a:lnTo>
                    <a:pt x="109055" y="82686"/>
                  </a:lnTo>
                  <a:lnTo>
                    <a:pt x="109008" y="82303"/>
                  </a:lnTo>
                  <a:lnTo>
                    <a:pt x="108952" y="81933"/>
                  </a:lnTo>
                  <a:lnTo>
                    <a:pt x="108891" y="81550"/>
                  </a:lnTo>
                  <a:lnTo>
                    <a:pt x="108822" y="81192"/>
                  </a:lnTo>
                  <a:lnTo>
                    <a:pt x="108749" y="80822"/>
                  </a:lnTo>
                  <a:lnTo>
                    <a:pt x="108676" y="80464"/>
                  </a:lnTo>
                  <a:lnTo>
                    <a:pt x="108598" y="80106"/>
                  </a:lnTo>
                  <a:lnTo>
                    <a:pt x="108430" y="79415"/>
                  </a:lnTo>
                  <a:lnTo>
                    <a:pt x="108089" y="78033"/>
                  </a:lnTo>
                  <a:lnTo>
                    <a:pt x="108632" y="77564"/>
                  </a:lnTo>
                  <a:lnTo>
                    <a:pt x="108904" y="77330"/>
                  </a:lnTo>
                  <a:lnTo>
                    <a:pt x="109176" y="77120"/>
                  </a:lnTo>
                  <a:lnTo>
                    <a:pt x="109211" y="77083"/>
                  </a:lnTo>
                  <a:lnTo>
                    <a:pt x="109241" y="77046"/>
                  </a:lnTo>
                  <a:lnTo>
                    <a:pt x="109267" y="76996"/>
                  </a:lnTo>
                  <a:lnTo>
                    <a:pt x="109293" y="76947"/>
                  </a:lnTo>
                  <a:lnTo>
                    <a:pt x="109314" y="76885"/>
                  </a:lnTo>
                  <a:lnTo>
                    <a:pt x="109336" y="76824"/>
                  </a:lnTo>
                  <a:lnTo>
                    <a:pt x="109353" y="76750"/>
                  </a:lnTo>
                  <a:lnTo>
                    <a:pt x="109370" y="76676"/>
                  </a:lnTo>
                  <a:lnTo>
                    <a:pt x="109383" y="76601"/>
                  </a:lnTo>
                  <a:lnTo>
                    <a:pt x="109392" y="76527"/>
                  </a:lnTo>
                  <a:lnTo>
                    <a:pt x="109409" y="76355"/>
                  </a:lnTo>
                  <a:lnTo>
                    <a:pt x="109414" y="76182"/>
                  </a:lnTo>
                  <a:lnTo>
                    <a:pt x="109409" y="76009"/>
                  </a:lnTo>
                  <a:lnTo>
                    <a:pt x="109401" y="75836"/>
                  </a:lnTo>
                  <a:lnTo>
                    <a:pt x="109379" y="75676"/>
                  </a:lnTo>
                  <a:lnTo>
                    <a:pt x="109366" y="75602"/>
                  </a:lnTo>
                  <a:lnTo>
                    <a:pt x="109349" y="75540"/>
                  </a:lnTo>
                  <a:lnTo>
                    <a:pt x="109332" y="75466"/>
                  </a:lnTo>
                  <a:lnTo>
                    <a:pt x="109310" y="75417"/>
                  </a:lnTo>
                  <a:lnTo>
                    <a:pt x="109288" y="75355"/>
                  </a:lnTo>
                  <a:lnTo>
                    <a:pt x="109267" y="75306"/>
                  </a:lnTo>
                  <a:lnTo>
                    <a:pt x="109241" y="75269"/>
                  </a:lnTo>
                  <a:lnTo>
                    <a:pt x="109211" y="75244"/>
                  </a:lnTo>
                  <a:lnTo>
                    <a:pt x="109180" y="75219"/>
                  </a:lnTo>
                  <a:lnTo>
                    <a:pt x="109150" y="75207"/>
                  </a:lnTo>
                  <a:lnTo>
                    <a:pt x="109116" y="75195"/>
                  </a:lnTo>
                  <a:lnTo>
                    <a:pt x="109081" y="75207"/>
                  </a:lnTo>
                  <a:lnTo>
                    <a:pt x="108896" y="75256"/>
                  </a:lnTo>
                  <a:lnTo>
                    <a:pt x="108719" y="75318"/>
                  </a:lnTo>
                  <a:lnTo>
                    <a:pt x="108537" y="75380"/>
                  </a:lnTo>
                  <a:lnTo>
                    <a:pt x="108361" y="75466"/>
                  </a:lnTo>
                  <a:lnTo>
                    <a:pt x="108184" y="75552"/>
                  </a:lnTo>
                  <a:lnTo>
                    <a:pt x="108007" y="75651"/>
                  </a:lnTo>
                  <a:lnTo>
                    <a:pt x="107830" y="75762"/>
                  </a:lnTo>
                  <a:lnTo>
                    <a:pt x="107657" y="75873"/>
                  </a:lnTo>
                  <a:lnTo>
                    <a:pt x="107601" y="75491"/>
                  </a:lnTo>
                  <a:lnTo>
                    <a:pt x="107549" y="75096"/>
                  </a:lnTo>
                  <a:lnTo>
                    <a:pt x="107506" y="74689"/>
                  </a:lnTo>
                  <a:lnTo>
                    <a:pt x="107489" y="74491"/>
                  </a:lnTo>
                  <a:lnTo>
                    <a:pt x="107476" y="74281"/>
                  </a:lnTo>
                  <a:lnTo>
                    <a:pt x="107463" y="74084"/>
                  </a:lnTo>
                  <a:lnTo>
                    <a:pt x="107454" y="73874"/>
                  </a:lnTo>
                  <a:lnTo>
                    <a:pt x="107450" y="73664"/>
                  </a:lnTo>
                  <a:lnTo>
                    <a:pt x="107446" y="73442"/>
                  </a:lnTo>
                  <a:lnTo>
                    <a:pt x="107450" y="73232"/>
                  </a:lnTo>
                  <a:lnTo>
                    <a:pt x="107454" y="73010"/>
                  </a:lnTo>
                  <a:lnTo>
                    <a:pt x="107463" y="72800"/>
                  </a:lnTo>
                  <a:lnTo>
                    <a:pt x="107476" y="72578"/>
                  </a:lnTo>
                  <a:lnTo>
                    <a:pt x="107484" y="72430"/>
                  </a:lnTo>
                  <a:lnTo>
                    <a:pt x="107489" y="72307"/>
                  </a:lnTo>
                  <a:lnTo>
                    <a:pt x="107493" y="72171"/>
                  </a:lnTo>
                  <a:lnTo>
                    <a:pt x="107489" y="72048"/>
                  </a:lnTo>
                  <a:lnTo>
                    <a:pt x="107484" y="71924"/>
                  </a:lnTo>
                  <a:lnTo>
                    <a:pt x="107480" y="71801"/>
                  </a:lnTo>
                  <a:lnTo>
                    <a:pt x="107472" y="71677"/>
                  </a:lnTo>
                  <a:lnTo>
                    <a:pt x="107459" y="71566"/>
                  </a:lnTo>
                  <a:lnTo>
                    <a:pt x="107446" y="71455"/>
                  </a:lnTo>
                  <a:lnTo>
                    <a:pt x="107428" y="71357"/>
                  </a:lnTo>
                  <a:lnTo>
                    <a:pt x="107390" y="71159"/>
                  </a:lnTo>
                  <a:lnTo>
                    <a:pt x="107342" y="70974"/>
                  </a:lnTo>
                  <a:lnTo>
                    <a:pt x="107290" y="70814"/>
                  </a:lnTo>
                  <a:lnTo>
                    <a:pt x="107230" y="70678"/>
                  </a:lnTo>
                  <a:lnTo>
                    <a:pt x="107165" y="70567"/>
                  </a:lnTo>
                  <a:lnTo>
                    <a:pt x="107100" y="70468"/>
                  </a:lnTo>
                  <a:lnTo>
                    <a:pt x="107027" y="70394"/>
                  </a:lnTo>
                  <a:lnTo>
                    <a:pt x="106954" y="70357"/>
                  </a:lnTo>
                  <a:lnTo>
                    <a:pt x="106876" y="70332"/>
                  </a:lnTo>
                  <a:lnTo>
                    <a:pt x="106803" y="70345"/>
                  </a:lnTo>
                  <a:lnTo>
                    <a:pt x="106725" y="70382"/>
                  </a:lnTo>
                  <a:lnTo>
                    <a:pt x="106669" y="70431"/>
                  </a:lnTo>
                  <a:lnTo>
                    <a:pt x="106617" y="70493"/>
                  </a:lnTo>
                  <a:lnTo>
                    <a:pt x="106565" y="70567"/>
                  </a:lnTo>
                  <a:lnTo>
                    <a:pt x="106513" y="70665"/>
                  </a:lnTo>
                  <a:lnTo>
                    <a:pt x="106466" y="70764"/>
                  </a:lnTo>
                  <a:lnTo>
                    <a:pt x="106423" y="70888"/>
                  </a:lnTo>
                  <a:lnTo>
                    <a:pt x="106375" y="71023"/>
                  </a:lnTo>
                  <a:lnTo>
                    <a:pt x="106337" y="71184"/>
                  </a:lnTo>
                  <a:lnTo>
                    <a:pt x="106298" y="71357"/>
                  </a:lnTo>
                  <a:lnTo>
                    <a:pt x="106259" y="71542"/>
                  </a:lnTo>
                  <a:lnTo>
                    <a:pt x="106229" y="71714"/>
                  </a:lnTo>
                  <a:lnTo>
                    <a:pt x="106198" y="71900"/>
                  </a:lnTo>
                  <a:lnTo>
                    <a:pt x="106173" y="72085"/>
                  </a:lnTo>
                  <a:lnTo>
                    <a:pt x="106147" y="72270"/>
                  </a:lnTo>
                  <a:lnTo>
                    <a:pt x="106125" y="72443"/>
                  </a:lnTo>
                  <a:lnTo>
                    <a:pt x="106108" y="72628"/>
                  </a:lnTo>
                  <a:lnTo>
                    <a:pt x="106091" y="72813"/>
                  </a:lnTo>
                  <a:lnTo>
                    <a:pt x="106078" y="72998"/>
                  </a:lnTo>
                  <a:lnTo>
                    <a:pt x="106060" y="73368"/>
                  </a:lnTo>
                  <a:lnTo>
                    <a:pt x="106052" y="73726"/>
                  </a:lnTo>
                  <a:lnTo>
                    <a:pt x="106056" y="74096"/>
                  </a:lnTo>
                  <a:lnTo>
                    <a:pt x="106065" y="74466"/>
                  </a:lnTo>
                  <a:lnTo>
                    <a:pt x="106082" y="74824"/>
                  </a:lnTo>
                  <a:lnTo>
                    <a:pt x="106112" y="75195"/>
                  </a:lnTo>
                  <a:lnTo>
                    <a:pt x="106147" y="75552"/>
                  </a:lnTo>
                  <a:lnTo>
                    <a:pt x="106185" y="75910"/>
                  </a:lnTo>
                  <a:lnTo>
                    <a:pt x="106233" y="76256"/>
                  </a:lnTo>
                  <a:lnTo>
                    <a:pt x="106289" y="76614"/>
                  </a:lnTo>
                  <a:lnTo>
                    <a:pt x="106349" y="76959"/>
                  </a:lnTo>
                  <a:lnTo>
                    <a:pt x="106142" y="77157"/>
                  </a:lnTo>
                  <a:lnTo>
                    <a:pt x="105939" y="77367"/>
                  </a:lnTo>
                  <a:lnTo>
                    <a:pt x="105732" y="77576"/>
                  </a:lnTo>
                  <a:lnTo>
                    <a:pt x="105529" y="77799"/>
                  </a:lnTo>
                  <a:lnTo>
                    <a:pt x="105327" y="78033"/>
                  </a:lnTo>
                  <a:lnTo>
                    <a:pt x="105128" y="78267"/>
                  </a:lnTo>
                  <a:lnTo>
                    <a:pt x="104925" y="78514"/>
                  </a:lnTo>
                  <a:lnTo>
                    <a:pt x="104727" y="78761"/>
                  </a:lnTo>
                  <a:lnTo>
                    <a:pt x="104330" y="79292"/>
                  </a:lnTo>
                  <a:lnTo>
                    <a:pt x="103937" y="79847"/>
                  </a:lnTo>
                  <a:lnTo>
                    <a:pt x="103544" y="80415"/>
                  </a:lnTo>
                  <a:lnTo>
                    <a:pt x="103156" y="81020"/>
                  </a:lnTo>
                  <a:lnTo>
                    <a:pt x="103087" y="80143"/>
                  </a:lnTo>
                  <a:lnTo>
                    <a:pt x="103009" y="79267"/>
                  </a:lnTo>
                  <a:lnTo>
                    <a:pt x="102923" y="78391"/>
                  </a:lnTo>
                  <a:lnTo>
                    <a:pt x="102880" y="77959"/>
                  </a:lnTo>
                  <a:lnTo>
                    <a:pt x="102832" y="77527"/>
                  </a:lnTo>
                  <a:lnTo>
                    <a:pt x="102780" y="77095"/>
                  </a:lnTo>
                  <a:lnTo>
                    <a:pt x="102724" y="76676"/>
                  </a:lnTo>
                  <a:lnTo>
                    <a:pt x="102668" y="76256"/>
                  </a:lnTo>
                  <a:lnTo>
                    <a:pt x="102608" y="75836"/>
                  </a:lnTo>
                  <a:lnTo>
                    <a:pt x="102547" y="75429"/>
                  </a:lnTo>
                  <a:lnTo>
                    <a:pt x="102478" y="75022"/>
                  </a:lnTo>
                  <a:lnTo>
                    <a:pt x="102409" y="74627"/>
                  </a:lnTo>
                  <a:lnTo>
                    <a:pt x="102336" y="74244"/>
                  </a:lnTo>
                  <a:lnTo>
                    <a:pt x="102854" y="73430"/>
                  </a:lnTo>
                  <a:lnTo>
                    <a:pt x="103117" y="73023"/>
                  </a:lnTo>
                  <a:lnTo>
                    <a:pt x="103376" y="72628"/>
                  </a:lnTo>
                  <a:lnTo>
                    <a:pt x="103639" y="72233"/>
                  </a:lnTo>
                  <a:lnTo>
                    <a:pt x="103903" y="71863"/>
                  </a:lnTo>
                  <a:lnTo>
                    <a:pt x="104170" y="71492"/>
                  </a:lnTo>
                  <a:lnTo>
                    <a:pt x="104438" y="71147"/>
                  </a:lnTo>
                  <a:lnTo>
                    <a:pt x="104710" y="70814"/>
                  </a:lnTo>
                  <a:lnTo>
                    <a:pt x="104977" y="70493"/>
                  </a:lnTo>
                  <a:lnTo>
                    <a:pt x="105253" y="70209"/>
                  </a:lnTo>
                  <a:lnTo>
                    <a:pt x="105529" y="69937"/>
                  </a:lnTo>
                  <a:lnTo>
                    <a:pt x="105806" y="69691"/>
                  </a:lnTo>
                  <a:lnTo>
                    <a:pt x="105944" y="69579"/>
                  </a:lnTo>
                  <a:lnTo>
                    <a:pt x="106086" y="69481"/>
                  </a:lnTo>
                  <a:lnTo>
                    <a:pt x="106229" y="69382"/>
                  </a:lnTo>
                  <a:lnTo>
                    <a:pt x="106371" y="69296"/>
                  </a:lnTo>
                  <a:lnTo>
                    <a:pt x="106513" y="69222"/>
                  </a:lnTo>
                  <a:lnTo>
                    <a:pt x="106656" y="69147"/>
                  </a:lnTo>
                  <a:lnTo>
                    <a:pt x="106854" y="69049"/>
                  </a:lnTo>
                  <a:lnTo>
                    <a:pt x="107057" y="68975"/>
                  </a:lnTo>
                  <a:lnTo>
                    <a:pt x="107256" y="68913"/>
                  </a:lnTo>
                  <a:lnTo>
                    <a:pt x="107463" y="68876"/>
                  </a:lnTo>
                  <a:lnTo>
                    <a:pt x="107670" y="68851"/>
                  </a:lnTo>
                  <a:close/>
                  <a:moveTo>
                    <a:pt x="40744" y="71653"/>
                  </a:moveTo>
                  <a:lnTo>
                    <a:pt x="40670" y="72615"/>
                  </a:lnTo>
                  <a:lnTo>
                    <a:pt x="40601" y="73566"/>
                  </a:lnTo>
                  <a:lnTo>
                    <a:pt x="40467" y="75478"/>
                  </a:lnTo>
                  <a:lnTo>
                    <a:pt x="40342" y="77416"/>
                  </a:lnTo>
                  <a:lnTo>
                    <a:pt x="40226" y="79341"/>
                  </a:lnTo>
                  <a:lnTo>
                    <a:pt x="40122" y="81291"/>
                  </a:lnTo>
                  <a:lnTo>
                    <a:pt x="40023" y="83241"/>
                  </a:lnTo>
                  <a:lnTo>
                    <a:pt x="39932" y="85191"/>
                  </a:lnTo>
                  <a:lnTo>
                    <a:pt x="39855" y="87153"/>
                  </a:lnTo>
                  <a:lnTo>
                    <a:pt x="39781" y="89128"/>
                  </a:lnTo>
                  <a:lnTo>
                    <a:pt x="39712" y="91102"/>
                  </a:lnTo>
                  <a:lnTo>
                    <a:pt x="39656" y="93077"/>
                  </a:lnTo>
                  <a:lnTo>
                    <a:pt x="39604" y="95051"/>
                  </a:lnTo>
                  <a:lnTo>
                    <a:pt x="39561" y="97038"/>
                  </a:lnTo>
                  <a:lnTo>
                    <a:pt x="39522" y="99025"/>
                  </a:lnTo>
                  <a:lnTo>
                    <a:pt x="39488" y="101024"/>
                  </a:lnTo>
                  <a:lnTo>
                    <a:pt x="39462" y="103011"/>
                  </a:lnTo>
                  <a:lnTo>
                    <a:pt x="39367" y="102949"/>
                  </a:lnTo>
                  <a:lnTo>
                    <a:pt x="39272" y="102912"/>
                  </a:lnTo>
                  <a:lnTo>
                    <a:pt x="39130" y="102912"/>
                  </a:lnTo>
                  <a:lnTo>
                    <a:pt x="39078" y="102937"/>
                  </a:lnTo>
                  <a:lnTo>
                    <a:pt x="39030" y="102962"/>
                  </a:lnTo>
                  <a:lnTo>
                    <a:pt x="38983" y="102986"/>
                  </a:lnTo>
                  <a:lnTo>
                    <a:pt x="38935" y="103036"/>
                  </a:lnTo>
                  <a:lnTo>
                    <a:pt x="38888" y="103085"/>
                  </a:lnTo>
                  <a:lnTo>
                    <a:pt x="38840" y="103159"/>
                  </a:lnTo>
                  <a:lnTo>
                    <a:pt x="38789" y="103233"/>
                  </a:lnTo>
                  <a:lnTo>
                    <a:pt x="38741" y="103320"/>
                  </a:lnTo>
                  <a:lnTo>
                    <a:pt x="38698" y="103418"/>
                  </a:lnTo>
                  <a:lnTo>
                    <a:pt x="38676" y="103455"/>
                  </a:lnTo>
                  <a:lnTo>
                    <a:pt x="38659" y="103468"/>
                  </a:lnTo>
                  <a:lnTo>
                    <a:pt x="38642" y="103480"/>
                  </a:lnTo>
                  <a:lnTo>
                    <a:pt x="38625" y="103468"/>
                  </a:lnTo>
                  <a:lnTo>
                    <a:pt x="38607" y="103455"/>
                  </a:lnTo>
                  <a:lnTo>
                    <a:pt x="38590" y="103418"/>
                  </a:lnTo>
                  <a:lnTo>
                    <a:pt x="38573" y="103381"/>
                  </a:lnTo>
                  <a:lnTo>
                    <a:pt x="38560" y="103320"/>
                  </a:lnTo>
                  <a:lnTo>
                    <a:pt x="38530" y="103172"/>
                  </a:lnTo>
                  <a:lnTo>
                    <a:pt x="38500" y="102986"/>
                  </a:lnTo>
                  <a:lnTo>
                    <a:pt x="38474" y="102764"/>
                  </a:lnTo>
                  <a:lnTo>
                    <a:pt x="38448" y="102493"/>
                  </a:lnTo>
                  <a:lnTo>
                    <a:pt x="38426" y="102197"/>
                  </a:lnTo>
                  <a:lnTo>
                    <a:pt x="38405" y="101876"/>
                  </a:lnTo>
                  <a:lnTo>
                    <a:pt x="38383" y="101530"/>
                  </a:lnTo>
                  <a:lnTo>
                    <a:pt x="38366" y="101148"/>
                  </a:lnTo>
                  <a:lnTo>
                    <a:pt x="38331" y="100358"/>
                  </a:lnTo>
                  <a:lnTo>
                    <a:pt x="38301" y="99506"/>
                  </a:lnTo>
                  <a:lnTo>
                    <a:pt x="38279" y="98630"/>
                  </a:lnTo>
                  <a:lnTo>
                    <a:pt x="38258" y="97766"/>
                  </a:lnTo>
                  <a:lnTo>
                    <a:pt x="38245" y="96927"/>
                  </a:lnTo>
                  <a:lnTo>
                    <a:pt x="38232" y="96150"/>
                  </a:lnTo>
                  <a:lnTo>
                    <a:pt x="38223" y="94866"/>
                  </a:lnTo>
                  <a:lnTo>
                    <a:pt x="38219" y="94410"/>
                  </a:lnTo>
                  <a:lnTo>
                    <a:pt x="38223" y="94126"/>
                  </a:lnTo>
                  <a:lnTo>
                    <a:pt x="38245" y="92102"/>
                  </a:lnTo>
                  <a:lnTo>
                    <a:pt x="38271" y="90065"/>
                  </a:lnTo>
                  <a:lnTo>
                    <a:pt x="38292" y="88029"/>
                  </a:lnTo>
                  <a:lnTo>
                    <a:pt x="38305" y="86005"/>
                  </a:lnTo>
                  <a:lnTo>
                    <a:pt x="38323" y="84870"/>
                  </a:lnTo>
                  <a:lnTo>
                    <a:pt x="38348" y="83722"/>
                  </a:lnTo>
                  <a:lnTo>
                    <a:pt x="38366" y="83142"/>
                  </a:lnTo>
                  <a:lnTo>
                    <a:pt x="38387" y="82562"/>
                  </a:lnTo>
                  <a:lnTo>
                    <a:pt x="38409" y="81994"/>
                  </a:lnTo>
                  <a:lnTo>
                    <a:pt x="38435" y="81414"/>
                  </a:lnTo>
                  <a:lnTo>
                    <a:pt x="38465" y="80847"/>
                  </a:lnTo>
                  <a:lnTo>
                    <a:pt x="38500" y="80279"/>
                  </a:lnTo>
                  <a:lnTo>
                    <a:pt x="38538" y="79724"/>
                  </a:lnTo>
                  <a:lnTo>
                    <a:pt x="38582" y="79168"/>
                  </a:lnTo>
                  <a:lnTo>
                    <a:pt x="38629" y="78625"/>
                  </a:lnTo>
                  <a:lnTo>
                    <a:pt x="38685" y="78095"/>
                  </a:lnTo>
                  <a:lnTo>
                    <a:pt x="38741" y="77576"/>
                  </a:lnTo>
                  <a:lnTo>
                    <a:pt x="38806" y="77070"/>
                  </a:lnTo>
                  <a:lnTo>
                    <a:pt x="38871" y="76564"/>
                  </a:lnTo>
                  <a:lnTo>
                    <a:pt x="38948" y="76095"/>
                  </a:lnTo>
                  <a:lnTo>
                    <a:pt x="39030" y="75627"/>
                  </a:lnTo>
                  <a:lnTo>
                    <a:pt x="39117" y="75182"/>
                  </a:lnTo>
                  <a:lnTo>
                    <a:pt x="39207" y="74750"/>
                  </a:lnTo>
                  <a:lnTo>
                    <a:pt x="39311" y="74343"/>
                  </a:lnTo>
                  <a:lnTo>
                    <a:pt x="39363" y="74146"/>
                  </a:lnTo>
                  <a:lnTo>
                    <a:pt x="39419" y="73960"/>
                  </a:lnTo>
                  <a:lnTo>
                    <a:pt x="39475" y="73775"/>
                  </a:lnTo>
                  <a:lnTo>
                    <a:pt x="39531" y="73590"/>
                  </a:lnTo>
                  <a:lnTo>
                    <a:pt x="39591" y="73417"/>
                  </a:lnTo>
                  <a:lnTo>
                    <a:pt x="39656" y="73257"/>
                  </a:lnTo>
                  <a:lnTo>
                    <a:pt x="39721" y="73097"/>
                  </a:lnTo>
                  <a:lnTo>
                    <a:pt x="39786" y="72936"/>
                  </a:lnTo>
                  <a:lnTo>
                    <a:pt x="39855" y="72788"/>
                  </a:lnTo>
                  <a:lnTo>
                    <a:pt x="39924" y="72652"/>
                  </a:lnTo>
                  <a:lnTo>
                    <a:pt x="39997" y="72517"/>
                  </a:lnTo>
                  <a:lnTo>
                    <a:pt x="40070" y="72393"/>
                  </a:lnTo>
                  <a:lnTo>
                    <a:pt x="40148" y="72270"/>
                  </a:lnTo>
                  <a:lnTo>
                    <a:pt x="40226" y="72159"/>
                  </a:lnTo>
                  <a:lnTo>
                    <a:pt x="40308" y="72060"/>
                  </a:lnTo>
                  <a:lnTo>
                    <a:pt x="40390" y="71961"/>
                  </a:lnTo>
                  <a:lnTo>
                    <a:pt x="40476" y="71875"/>
                  </a:lnTo>
                  <a:lnTo>
                    <a:pt x="40562" y="71788"/>
                  </a:lnTo>
                  <a:lnTo>
                    <a:pt x="40653" y="71714"/>
                  </a:lnTo>
                  <a:lnTo>
                    <a:pt x="40744" y="71653"/>
                  </a:lnTo>
                  <a:close/>
                  <a:moveTo>
                    <a:pt x="99678" y="75269"/>
                  </a:moveTo>
                  <a:lnTo>
                    <a:pt x="99790" y="75281"/>
                  </a:lnTo>
                  <a:lnTo>
                    <a:pt x="99898" y="75293"/>
                  </a:lnTo>
                  <a:lnTo>
                    <a:pt x="99997" y="75330"/>
                  </a:lnTo>
                  <a:lnTo>
                    <a:pt x="100100" y="75367"/>
                  </a:lnTo>
                  <a:lnTo>
                    <a:pt x="100195" y="75429"/>
                  </a:lnTo>
                  <a:lnTo>
                    <a:pt x="100286" y="75491"/>
                  </a:lnTo>
                  <a:lnTo>
                    <a:pt x="100377" y="75577"/>
                  </a:lnTo>
                  <a:lnTo>
                    <a:pt x="100463" y="75664"/>
                  </a:lnTo>
                  <a:lnTo>
                    <a:pt x="100545" y="75762"/>
                  </a:lnTo>
                  <a:lnTo>
                    <a:pt x="100623" y="75873"/>
                  </a:lnTo>
                  <a:lnTo>
                    <a:pt x="100700" y="76009"/>
                  </a:lnTo>
                  <a:lnTo>
                    <a:pt x="100769" y="76145"/>
                  </a:lnTo>
                  <a:lnTo>
                    <a:pt x="100838" y="76293"/>
                  </a:lnTo>
                  <a:lnTo>
                    <a:pt x="100903" y="76453"/>
                  </a:lnTo>
                  <a:lnTo>
                    <a:pt x="100964" y="76626"/>
                  </a:lnTo>
                  <a:lnTo>
                    <a:pt x="101020" y="76811"/>
                  </a:lnTo>
                  <a:lnTo>
                    <a:pt x="101071" y="77009"/>
                  </a:lnTo>
                  <a:lnTo>
                    <a:pt x="101123" y="77219"/>
                  </a:lnTo>
                  <a:lnTo>
                    <a:pt x="101166" y="77441"/>
                  </a:lnTo>
                  <a:lnTo>
                    <a:pt x="101210" y="77663"/>
                  </a:lnTo>
                  <a:lnTo>
                    <a:pt x="101248" y="77910"/>
                  </a:lnTo>
                  <a:lnTo>
                    <a:pt x="101283" y="78169"/>
                  </a:lnTo>
                  <a:lnTo>
                    <a:pt x="101313" y="78440"/>
                  </a:lnTo>
                  <a:lnTo>
                    <a:pt x="101343" y="78712"/>
                  </a:lnTo>
                  <a:lnTo>
                    <a:pt x="101365" y="79008"/>
                  </a:lnTo>
                  <a:lnTo>
                    <a:pt x="101387" y="79304"/>
                  </a:lnTo>
                  <a:lnTo>
                    <a:pt x="101404" y="79625"/>
                  </a:lnTo>
                  <a:lnTo>
                    <a:pt x="101503" y="80637"/>
                  </a:lnTo>
                  <a:lnTo>
                    <a:pt x="101594" y="81661"/>
                  </a:lnTo>
                  <a:lnTo>
                    <a:pt x="101680" y="82686"/>
                  </a:lnTo>
                  <a:lnTo>
                    <a:pt x="101766" y="83735"/>
                  </a:lnTo>
                  <a:lnTo>
                    <a:pt x="101866" y="84932"/>
                  </a:lnTo>
                  <a:lnTo>
                    <a:pt x="101969" y="86129"/>
                  </a:lnTo>
                  <a:lnTo>
                    <a:pt x="102163" y="88535"/>
                  </a:lnTo>
                  <a:lnTo>
                    <a:pt x="102358" y="90954"/>
                  </a:lnTo>
                  <a:lnTo>
                    <a:pt x="102543" y="93373"/>
                  </a:lnTo>
                  <a:lnTo>
                    <a:pt x="102599" y="94027"/>
                  </a:lnTo>
                  <a:lnTo>
                    <a:pt x="102664" y="94718"/>
                  </a:lnTo>
                  <a:lnTo>
                    <a:pt x="102802" y="96187"/>
                  </a:lnTo>
                  <a:lnTo>
                    <a:pt x="102871" y="96952"/>
                  </a:lnTo>
                  <a:lnTo>
                    <a:pt x="102931" y="97729"/>
                  </a:lnTo>
                  <a:lnTo>
                    <a:pt x="102957" y="98112"/>
                  </a:lnTo>
                  <a:lnTo>
                    <a:pt x="102979" y="98494"/>
                  </a:lnTo>
                  <a:lnTo>
                    <a:pt x="103001" y="98877"/>
                  </a:lnTo>
                  <a:lnTo>
                    <a:pt x="103013" y="99260"/>
                  </a:lnTo>
                  <a:lnTo>
                    <a:pt x="103026" y="99642"/>
                  </a:lnTo>
                  <a:lnTo>
                    <a:pt x="103031" y="100025"/>
                  </a:lnTo>
                  <a:lnTo>
                    <a:pt x="103026" y="100395"/>
                  </a:lnTo>
                  <a:lnTo>
                    <a:pt x="103018" y="100765"/>
                  </a:lnTo>
                  <a:lnTo>
                    <a:pt x="103005" y="101123"/>
                  </a:lnTo>
                  <a:lnTo>
                    <a:pt x="102979" y="101469"/>
                  </a:lnTo>
                  <a:lnTo>
                    <a:pt x="102949" y="101814"/>
                  </a:lnTo>
                  <a:lnTo>
                    <a:pt x="102910" y="102160"/>
                  </a:lnTo>
                  <a:lnTo>
                    <a:pt x="102858" y="102481"/>
                  </a:lnTo>
                  <a:lnTo>
                    <a:pt x="102832" y="102641"/>
                  </a:lnTo>
                  <a:lnTo>
                    <a:pt x="102802" y="102789"/>
                  </a:lnTo>
                  <a:lnTo>
                    <a:pt x="102768" y="102949"/>
                  </a:lnTo>
                  <a:lnTo>
                    <a:pt x="102733" y="103098"/>
                  </a:lnTo>
                  <a:lnTo>
                    <a:pt x="102694" y="103246"/>
                  </a:lnTo>
                  <a:lnTo>
                    <a:pt x="102651" y="103394"/>
                  </a:lnTo>
                  <a:lnTo>
                    <a:pt x="102608" y="103529"/>
                  </a:lnTo>
                  <a:lnTo>
                    <a:pt x="102560" y="103665"/>
                  </a:lnTo>
                  <a:lnTo>
                    <a:pt x="102509" y="103801"/>
                  </a:lnTo>
                  <a:lnTo>
                    <a:pt x="102457" y="103924"/>
                  </a:lnTo>
                  <a:lnTo>
                    <a:pt x="102401" y="104060"/>
                  </a:lnTo>
                  <a:lnTo>
                    <a:pt x="102340" y="104184"/>
                  </a:lnTo>
                  <a:lnTo>
                    <a:pt x="102276" y="104295"/>
                  </a:lnTo>
                  <a:lnTo>
                    <a:pt x="102211" y="104406"/>
                  </a:lnTo>
                  <a:lnTo>
                    <a:pt x="102137" y="104517"/>
                  </a:lnTo>
                  <a:lnTo>
                    <a:pt x="102055" y="104603"/>
                  </a:lnTo>
                  <a:lnTo>
                    <a:pt x="101965" y="104690"/>
                  </a:lnTo>
                  <a:lnTo>
                    <a:pt x="101861" y="104751"/>
                  </a:lnTo>
                  <a:lnTo>
                    <a:pt x="101753" y="104813"/>
                  </a:lnTo>
                  <a:lnTo>
                    <a:pt x="101637" y="104850"/>
                  </a:lnTo>
                  <a:lnTo>
                    <a:pt x="101516" y="104887"/>
                  </a:lnTo>
                  <a:lnTo>
                    <a:pt x="101387" y="104924"/>
                  </a:lnTo>
                  <a:lnTo>
                    <a:pt x="101128" y="104973"/>
                  </a:lnTo>
                  <a:lnTo>
                    <a:pt x="100860" y="104998"/>
                  </a:lnTo>
                  <a:lnTo>
                    <a:pt x="100355" y="105047"/>
                  </a:lnTo>
                  <a:lnTo>
                    <a:pt x="100329" y="103172"/>
                  </a:lnTo>
                  <a:lnTo>
                    <a:pt x="100290" y="101296"/>
                  </a:lnTo>
                  <a:lnTo>
                    <a:pt x="100247" y="99420"/>
                  </a:lnTo>
                  <a:lnTo>
                    <a:pt x="100200" y="97556"/>
                  </a:lnTo>
                  <a:lnTo>
                    <a:pt x="100144" y="95681"/>
                  </a:lnTo>
                  <a:lnTo>
                    <a:pt x="100083" y="93817"/>
                  </a:lnTo>
                  <a:lnTo>
                    <a:pt x="100010" y="91954"/>
                  </a:lnTo>
                  <a:lnTo>
                    <a:pt x="99936" y="90090"/>
                  </a:lnTo>
                  <a:lnTo>
                    <a:pt x="99850" y="88239"/>
                  </a:lnTo>
                  <a:lnTo>
                    <a:pt x="99764" y="86388"/>
                  </a:lnTo>
                  <a:lnTo>
                    <a:pt x="99665" y="84537"/>
                  </a:lnTo>
                  <a:lnTo>
                    <a:pt x="99561" y="82698"/>
                  </a:lnTo>
                  <a:lnTo>
                    <a:pt x="99449" y="80859"/>
                  </a:lnTo>
                  <a:lnTo>
                    <a:pt x="99332" y="79033"/>
                  </a:lnTo>
                  <a:lnTo>
                    <a:pt x="99207" y="77219"/>
                  </a:lnTo>
                  <a:lnTo>
                    <a:pt x="99073" y="75404"/>
                  </a:lnTo>
                  <a:lnTo>
                    <a:pt x="99203" y="75355"/>
                  </a:lnTo>
                  <a:lnTo>
                    <a:pt x="99328" y="75318"/>
                  </a:lnTo>
                  <a:lnTo>
                    <a:pt x="99449" y="75281"/>
                  </a:lnTo>
                  <a:lnTo>
                    <a:pt x="99565" y="75269"/>
                  </a:lnTo>
                  <a:close/>
                  <a:moveTo>
                    <a:pt x="93502" y="45996"/>
                  </a:moveTo>
                  <a:lnTo>
                    <a:pt x="93744" y="47193"/>
                  </a:lnTo>
                  <a:lnTo>
                    <a:pt x="93981" y="48390"/>
                  </a:lnTo>
                  <a:lnTo>
                    <a:pt x="94214" y="49599"/>
                  </a:lnTo>
                  <a:lnTo>
                    <a:pt x="94443" y="50821"/>
                  </a:lnTo>
                  <a:lnTo>
                    <a:pt x="94663" y="52055"/>
                  </a:lnTo>
                  <a:lnTo>
                    <a:pt x="94879" y="53302"/>
                  </a:lnTo>
                  <a:lnTo>
                    <a:pt x="95086" y="54560"/>
                  </a:lnTo>
                  <a:lnTo>
                    <a:pt x="95293" y="55819"/>
                  </a:lnTo>
                  <a:lnTo>
                    <a:pt x="95491" y="57090"/>
                  </a:lnTo>
                  <a:lnTo>
                    <a:pt x="95681" y="58361"/>
                  </a:lnTo>
                  <a:lnTo>
                    <a:pt x="95867" y="59657"/>
                  </a:lnTo>
                  <a:lnTo>
                    <a:pt x="96048" y="60953"/>
                  </a:lnTo>
                  <a:lnTo>
                    <a:pt x="96221" y="62261"/>
                  </a:lnTo>
                  <a:lnTo>
                    <a:pt x="96389" y="63582"/>
                  </a:lnTo>
                  <a:lnTo>
                    <a:pt x="96553" y="64902"/>
                  </a:lnTo>
                  <a:lnTo>
                    <a:pt x="96704" y="66235"/>
                  </a:lnTo>
                  <a:lnTo>
                    <a:pt x="96868" y="67667"/>
                  </a:lnTo>
                  <a:lnTo>
                    <a:pt x="97019" y="69086"/>
                  </a:lnTo>
                  <a:lnTo>
                    <a:pt x="97166" y="70517"/>
                  </a:lnTo>
                  <a:lnTo>
                    <a:pt x="97304" y="71937"/>
                  </a:lnTo>
                  <a:lnTo>
                    <a:pt x="97433" y="73368"/>
                  </a:lnTo>
                  <a:lnTo>
                    <a:pt x="97554" y="74800"/>
                  </a:lnTo>
                  <a:lnTo>
                    <a:pt x="97675" y="76219"/>
                  </a:lnTo>
                  <a:lnTo>
                    <a:pt x="97783" y="77650"/>
                  </a:lnTo>
                  <a:lnTo>
                    <a:pt x="97887" y="79082"/>
                  </a:lnTo>
                  <a:lnTo>
                    <a:pt x="97981" y="80514"/>
                  </a:lnTo>
                  <a:lnTo>
                    <a:pt x="98072" y="81933"/>
                  </a:lnTo>
                  <a:lnTo>
                    <a:pt x="98158" y="83364"/>
                  </a:lnTo>
                  <a:lnTo>
                    <a:pt x="98236" y="84796"/>
                  </a:lnTo>
                  <a:lnTo>
                    <a:pt x="98309" y="86227"/>
                  </a:lnTo>
                  <a:lnTo>
                    <a:pt x="98374" y="87659"/>
                  </a:lnTo>
                  <a:lnTo>
                    <a:pt x="98435" y="89091"/>
                  </a:lnTo>
                  <a:lnTo>
                    <a:pt x="98491" y="90522"/>
                  </a:lnTo>
                  <a:lnTo>
                    <a:pt x="98538" y="91954"/>
                  </a:lnTo>
                  <a:lnTo>
                    <a:pt x="98586" y="93385"/>
                  </a:lnTo>
                  <a:lnTo>
                    <a:pt x="98625" y="94817"/>
                  </a:lnTo>
                  <a:lnTo>
                    <a:pt x="98659" y="96248"/>
                  </a:lnTo>
                  <a:lnTo>
                    <a:pt x="98685" y="97692"/>
                  </a:lnTo>
                  <a:lnTo>
                    <a:pt x="98711" y="99124"/>
                  </a:lnTo>
                  <a:lnTo>
                    <a:pt x="98728" y="100555"/>
                  </a:lnTo>
                  <a:lnTo>
                    <a:pt x="98745" y="101987"/>
                  </a:lnTo>
                  <a:lnTo>
                    <a:pt x="98754" y="103418"/>
                  </a:lnTo>
                  <a:lnTo>
                    <a:pt x="98763" y="104862"/>
                  </a:lnTo>
                  <a:lnTo>
                    <a:pt x="98763" y="106294"/>
                  </a:lnTo>
                  <a:lnTo>
                    <a:pt x="98763" y="107725"/>
                  </a:lnTo>
                  <a:lnTo>
                    <a:pt x="98754" y="109169"/>
                  </a:lnTo>
                  <a:lnTo>
                    <a:pt x="98745" y="110601"/>
                  </a:lnTo>
                  <a:lnTo>
                    <a:pt x="98732" y="112045"/>
                  </a:lnTo>
                  <a:lnTo>
                    <a:pt x="98715" y="113476"/>
                  </a:lnTo>
                  <a:lnTo>
                    <a:pt x="98694" y="114920"/>
                  </a:lnTo>
                  <a:lnTo>
                    <a:pt x="98672" y="116352"/>
                  </a:lnTo>
                  <a:lnTo>
                    <a:pt x="98646" y="117796"/>
                  </a:lnTo>
                  <a:lnTo>
                    <a:pt x="98616" y="119227"/>
                  </a:lnTo>
                  <a:lnTo>
                    <a:pt x="98581" y="120671"/>
                  </a:lnTo>
                  <a:lnTo>
                    <a:pt x="98547" y="122115"/>
                  </a:lnTo>
                  <a:lnTo>
                    <a:pt x="98508" y="123547"/>
                  </a:lnTo>
                  <a:lnTo>
                    <a:pt x="98426" y="126434"/>
                  </a:lnTo>
                  <a:lnTo>
                    <a:pt x="98335" y="129310"/>
                  </a:lnTo>
                  <a:lnTo>
                    <a:pt x="98232" y="132198"/>
                  </a:lnTo>
                  <a:lnTo>
                    <a:pt x="98128" y="135085"/>
                  </a:lnTo>
                  <a:lnTo>
                    <a:pt x="98016" y="137973"/>
                  </a:lnTo>
                  <a:lnTo>
                    <a:pt x="97895" y="140861"/>
                  </a:lnTo>
                  <a:lnTo>
                    <a:pt x="97774" y="143749"/>
                  </a:lnTo>
                  <a:lnTo>
                    <a:pt x="97654" y="146637"/>
                  </a:lnTo>
                  <a:lnTo>
                    <a:pt x="97403" y="152412"/>
                  </a:lnTo>
                  <a:lnTo>
                    <a:pt x="97153" y="158200"/>
                  </a:lnTo>
                  <a:lnTo>
                    <a:pt x="95422" y="158089"/>
                  </a:lnTo>
                  <a:lnTo>
                    <a:pt x="93696" y="158003"/>
                  </a:lnTo>
                  <a:lnTo>
                    <a:pt x="91966" y="157929"/>
                  </a:lnTo>
                  <a:lnTo>
                    <a:pt x="90235" y="157892"/>
                  </a:lnTo>
                  <a:lnTo>
                    <a:pt x="88504" y="157867"/>
                  </a:lnTo>
                  <a:lnTo>
                    <a:pt x="86774" y="157855"/>
                  </a:lnTo>
                  <a:lnTo>
                    <a:pt x="85043" y="157867"/>
                  </a:lnTo>
                  <a:lnTo>
                    <a:pt x="83313" y="157904"/>
                  </a:lnTo>
                  <a:lnTo>
                    <a:pt x="81582" y="157941"/>
                  </a:lnTo>
                  <a:lnTo>
                    <a:pt x="79852" y="158003"/>
                  </a:lnTo>
                  <a:lnTo>
                    <a:pt x="78121" y="158064"/>
                  </a:lnTo>
                  <a:lnTo>
                    <a:pt x="76391" y="158138"/>
                  </a:lnTo>
                  <a:lnTo>
                    <a:pt x="72925" y="158311"/>
                  </a:lnTo>
                  <a:lnTo>
                    <a:pt x="69460" y="158496"/>
                  </a:lnTo>
                  <a:lnTo>
                    <a:pt x="65994" y="158681"/>
                  </a:lnTo>
                  <a:lnTo>
                    <a:pt x="62529" y="158854"/>
                  </a:lnTo>
                  <a:lnTo>
                    <a:pt x="60798" y="158928"/>
                  </a:lnTo>
                  <a:lnTo>
                    <a:pt x="59068" y="159002"/>
                  </a:lnTo>
                  <a:lnTo>
                    <a:pt x="57333" y="159052"/>
                  </a:lnTo>
                  <a:lnTo>
                    <a:pt x="55602" y="159101"/>
                  </a:lnTo>
                  <a:lnTo>
                    <a:pt x="53867" y="159138"/>
                  </a:lnTo>
                  <a:lnTo>
                    <a:pt x="52137" y="159150"/>
                  </a:lnTo>
                  <a:lnTo>
                    <a:pt x="50406" y="159150"/>
                  </a:lnTo>
                  <a:lnTo>
                    <a:pt x="48671" y="159138"/>
                  </a:lnTo>
                  <a:lnTo>
                    <a:pt x="46941" y="159101"/>
                  </a:lnTo>
                  <a:lnTo>
                    <a:pt x="45210" y="159039"/>
                  </a:lnTo>
                  <a:lnTo>
                    <a:pt x="43480" y="158953"/>
                  </a:lnTo>
                  <a:lnTo>
                    <a:pt x="41749" y="158842"/>
                  </a:lnTo>
                  <a:lnTo>
                    <a:pt x="41741" y="155929"/>
                  </a:lnTo>
                  <a:lnTo>
                    <a:pt x="41728" y="152992"/>
                  </a:lnTo>
                  <a:lnTo>
                    <a:pt x="41706" y="150030"/>
                  </a:lnTo>
                  <a:lnTo>
                    <a:pt x="41684" y="147056"/>
                  </a:lnTo>
                  <a:lnTo>
                    <a:pt x="41654" y="144070"/>
                  </a:lnTo>
                  <a:lnTo>
                    <a:pt x="41624" y="141058"/>
                  </a:lnTo>
                  <a:lnTo>
                    <a:pt x="41559" y="134999"/>
                  </a:lnTo>
                  <a:lnTo>
                    <a:pt x="41499" y="128903"/>
                  </a:lnTo>
                  <a:lnTo>
                    <a:pt x="41473" y="125842"/>
                  </a:lnTo>
                  <a:lnTo>
                    <a:pt x="41451" y="122781"/>
                  </a:lnTo>
                  <a:lnTo>
                    <a:pt x="41434" y="119709"/>
                  </a:lnTo>
                  <a:lnTo>
                    <a:pt x="41425" y="116648"/>
                  </a:lnTo>
                  <a:lnTo>
                    <a:pt x="41421" y="113575"/>
                  </a:lnTo>
                  <a:lnTo>
                    <a:pt x="41430" y="110502"/>
                  </a:lnTo>
                  <a:lnTo>
                    <a:pt x="41434" y="108972"/>
                  </a:lnTo>
                  <a:lnTo>
                    <a:pt x="41447" y="107442"/>
                  </a:lnTo>
                  <a:lnTo>
                    <a:pt x="41460" y="105911"/>
                  </a:lnTo>
                  <a:lnTo>
                    <a:pt x="41473" y="104381"/>
                  </a:lnTo>
                  <a:lnTo>
                    <a:pt x="41490" y="102863"/>
                  </a:lnTo>
                  <a:lnTo>
                    <a:pt x="41512" y="101333"/>
                  </a:lnTo>
                  <a:lnTo>
                    <a:pt x="41538" y="99815"/>
                  </a:lnTo>
                  <a:lnTo>
                    <a:pt x="41568" y="98297"/>
                  </a:lnTo>
                  <a:lnTo>
                    <a:pt x="41598" y="96779"/>
                  </a:lnTo>
                  <a:lnTo>
                    <a:pt x="41637" y="95261"/>
                  </a:lnTo>
                  <a:lnTo>
                    <a:pt x="41676" y="93755"/>
                  </a:lnTo>
                  <a:lnTo>
                    <a:pt x="41719" y="92250"/>
                  </a:lnTo>
                  <a:lnTo>
                    <a:pt x="41766" y="90744"/>
                  </a:lnTo>
                  <a:lnTo>
                    <a:pt x="41818" y="89239"/>
                  </a:lnTo>
                  <a:lnTo>
                    <a:pt x="41874" y="87745"/>
                  </a:lnTo>
                  <a:lnTo>
                    <a:pt x="41939" y="86252"/>
                  </a:lnTo>
                  <a:lnTo>
                    <a:pt x="42004" y="84771"/>
                  </a:lnTo>
                  <a:lnTo>
                    <a:pt x="42077" y="83278"/>
                  </a:lnTo>
                  <a:lnTo>
                    <a:pt x="42151" y="81809"/>
                  </a:lnTo>
                  <a:lnTo>
                    <a:pt x="42233" y="80328"/>
                  </a:lnTo>
                  <a:lnTo>
                    <a:pt x="42319" y="78860"/>
                  </a:lnTo>
                  <a:lnTo>
                    <a:pt x="42414" y="77404"/>
                  </a:lnTo>
                  <a:lnTo>
                    <a:pt x="42513" y="75947"/>
                  </a:lnTo>
                  <a:lnTo>
                    <a:pt x="42617" y="74491"/>
                  </a:lnTo>
                  <a:lnTo>
                    <a:pt x="42724" y="73047"/>
                  </a:lnTo>
                  <a:lnTo>
                    <a:pt x="42841" y="71616"/>
                  </a:lnTo>
                  <a:lnTo>
                    <a:pt x="42962" y="70184"/>
                  </a:lnTo>
                  <a:lnTo>
                    <a:pt x="43091" y="68753"/>
                  </a:lnTo>
                  <a:lnTo>
                    <a:pt x="43225" y="67333"/>
                  </a:lnTo>
                  <a:lnTo>
                    <a:pt x="43368" y="65926"/>
                  </a:lnTo>
                  <a:lnTo>
                    <a:pt x="43514" y="64520"/>
                  </a:lnTo>
                  <a:lnTo>
                    <a:pt x="43670" y="63125"/>
                  </a:lnTo>
                  <a:lnTo>
                    <a:pt x="43765" y="62323"/>
                  </a:lnTo>
                  <a:lnTo>
                    <a:pt x="43859" y="61521"/>
                  </a:lnTo>
                  <a:lnTo>
                    <a:pt x="43959" y="60731"/>
                  </a:lnTo>
                  <a:lnTo>
                    <a:pt x="44058" y="59941"/>
                  </a:lnTo>
                  <a:lnTo>
                    <a:pt x="44162" y="59151"/>
                  </a:lnTo>
                  <a:lnTo>
                    <a:pt x="44265" y="58361"/>
                  </a:lnTo>
                  <a:lnTo>
                    <a:pt x="44373" y="57584"/>
                  </a:lnTo>
                  <a:lnTo>
                    <a:pt x="44485" y="56807"/>
                  </a:lnTo>
                  <a:lnTo>
                    <a:pt x="44597" y="56041"/>
                  </a:lnTo>
                  <a:lnTo>
                    <a:pt x="44714" y="55276"/>
                  </a:lnTo>
                  <a:lnTo>
                    <a:pt x="44835" y="54511"/>
                  </a:lnTo>
                  <a:lnTo>
                    <a:pt x="44956" y="53746"/>
                  </a:lnTo>
                  <a:lnTo>
                    <a:pt x="45081" y="52993"/>
                  </a:lnTo>
                  <a:lnTo>
                    <a:pt x="45206" y="52240"/>
                  </a:lnTo>
                  <a:lnTo>
                    <a:pt x="45335" y="51488"/>
                  </a:lnTo>
                  <a:lnTo>
                    <a:pt x="45469" y="50735"/>
                  </a:lnTo>
                  <a:lnTo>
                    <a:pt x="46937" y="50883"/>
                  </a:lnTo>
                  <a:lnTo>
                    <a:pt x="48412" y="51006"/>
                  </a:lnTo>
                  <a:lnTo>
                    <a:pt x="49893" y="51130"/>
                  </a:lnTo>
                  <a:lnTo>
                    <a:pt x="51382" y="51241"/>
                  </a:lnTo>
                  <a:lnTo>
                    <a:pt x="52875" y="51339"/>
                  </a:lnTo>
                  <a:lnTo>
                    <a:pt x="54377" y="51426"/>
                  </a:lnTo>
                  <a:lnTo>
                    <a:pt x="55878" y="51488"/>
                  </a:lnTo>
                  <a:lnTo>
                    <a:pt x="57389" y="51549"/>
                  </a:lnTo>
                  <a:lnTo>
                    <a:pt x="58899" y="51586"/>
                  </a:lnTo>
                  <a:lnTo>
                    <a:pt x="60414" y="51611"/>
                  </a:lnTo>
                  <a:lnTo>
                    <a:pt x="61933" y="51611"/>
                  </a:lnTo>
                  <a:lnTo>
                    <a:pt x="63452" y="51599"/>
                  </a:lnTo>
                  <a:lnTo>
                    <a:pt x="64976" y="51562"/>
                  </a:lnTo>
                  <a:lnTo>
                    <a:pt x="66495" y="51512"/>
                  </a:lnTo>
                  <a:lnTo>
                    <a:pt x="68018" y="51438"/>
                  </a:lnTo>
                  <a:lnTo>
                    <a:pt x="69542" y="51339"/>
                  </a:lnTo>
                  <a:lnTo>
                    <a:pt x="71065" y="51216"/>
                  </a:lnTo>
                  <a:lnTo>
                    <a:pt x="72588" y="51068"/>
                  </a:lnTo>
                  <a:lnTo>
                    <a:pt x="74108" y="50908"/>
                  </a:lnTo>
                  <a:lnTo>
                    <a:pt x="75627" y="50710"/>
                  </a:lnTo>
                  <a:lnTo>
                    <a:pt x="77141" y="50488"/>
                  </a:lnTo>
                  <a:lnTo>
                    <a:pt x="78652" y="50229"/>
                  </a:lnTo>
                  <a:lnTo>
                    <a:pt x="79407" y="50093"/>
                  </a:lnTo>
                  <a:lnTo>
                    <a:pt x="80162" y="49957"/>
                  </a:lnTo>
                  <a:lnTo>
                    <a:pt x="80913" y="49797"/>
                  </a:lnTo>
                  <a:lnTo>
                    <a:pt x="81669" y="49649"/>
                  </a:lnTo>
                  <a:lnTo>
                    <a:pt x="82419" y="49476"/>
                  </a:lnTo>
                  <a:lnTo>
                    <a:pt x="83166" y="49303"/>
                  </a:lnTo>
                  <a:lnTo>
                    <a:pt x="83917" y="49118"/>
                  </a:lnTo>
                  <a:lnTo>
                    <a:pt x="84664" y="48933"/>
                  </a:lnTo>
                  <a:lnTo>
                    <a:pt x="85410" y="48736"/>
                  </a:lnTo>
                  <a:lnTo>
                    <a:pt x="86152" y="48526"/>
                  </a:lnTo>
                  <a:lnTo>
                    <a:pt x="86895" y="48316"/>
                  </a:lnTo>
                  <a:lnTo>
                    <a:pt x="87637" y="48094"/>
                  </a:lnTo>
                  <a:lnTo>
                    <a:pt x="88375" y="47859"/>
                  </a:lnTo>
                  <a:lnTo>
                    <a:pt x="89113" y="47625"/>
                  </a:lnTo>
                  <a:lnTo>
                    <a:pt x="89851" y="47378"/>
                  </a:lnTo>
                  <a:lnTo>
                    <a:pt x="90585" y="47119"/>
                  </a:lnTo>
                  <a:lnTo>
                    <a:pt x="91318" y="46847"/>
                  </a:lnTo>
                  <a:lnTo>
                    <a:pt x="92048" y="46576"/>
                  </a:lnTo>
                  <a:lnTo>
                    <a:pt x="92777" y="46292"/>
                  </a:lnTo>
                  <a:lnTo>
                    <a:pt x="93502" y="45996"/>
                  </a:lnTo>
                  <a:close/>
                  <a:moveTo>
                    <a:pt x="62775" y="166530"/>
                  </a:moveTo>
                  <a:lnTo>
                    <a:pt x="64156" y="166592"/>
                  </a:lnTo>
                  <a:lnTo>
                    <a:pt x="65532" y="166641"/>
                  </a:lnTo>
                  <a:lnTo>
                    <a:pt x="66913" y="166678"/>
                  </a:lnTo>
                  <a:lnTo>
                    <a:pt x="68294" y="166703"/>
                  </a:lnTo>
                  <a:lnTo>
                    <a:pt x="69671" y="166715"/>
                  </a:lnTo>
                  <a:lnTo>
                    <a:pt x="71052" y="166703"/>
                  </a:lnTo>
                  <a:lnTo>
                    <a:pt x="72433" y="166691"/>
                  </a:lnTo>
                  <a:lnTo>
                    <a:pt x="73810" y="166654"/>
                  </a:lnTo>
                  <a:lnTo>
                    <a:pt x="73810" y="166654"/>
                  </a:lnTo>
                  <a:lnTo>
                    <a:pt x="73797" y="167542"/>
                  </a:lnTo>
                  <a:lnTo>
                    <a:pt x="73784" y="168418"/>
                  </a:lnTo>
                  <a:lnTo>
                    <a:pt x="73775" y="169319"/>
                  </a:lnTo>
                  <a:lnTo>
                    <a:pt x="73771" y="170220"/>
                  </a:lnTo>
                  <a:lnTo>
                    <a:pt x="73767" y="171121"/>
                  </a:lnTo>
                  <a:lnTo>
                    <a:pt x="73762" y="172022"/>
                  </a:lnTo>
                  <a:lnTo>
                    <a:pt x="73767" y="172948"/>
                  </a:lnTo>
                  <a:lnTo>
                    <a:pt x="73771" y="173861"/>
                  </a:lnTo>
                  <a:lnTo>
                    <a:pt x="73620" y="173737"/>
                  </a:lnTo>
                  <a:lnTo>
                    <a:pt x="73469" y="173626"/>
                  </a:lnTo>
                  <a:lnTo>
                    <a:pt x="73318" y="173528"/>
                  </a:lnTo>
                  <a:lnTo>
                    <a:pt x="73167" y="173429"/>
                  </a:lnTo>
                  <a:lnTo>
                    <a:pt x="73016" y="173355"/>
                  </a:lnTo>
                  <a:lnTo>
                    <a:pt x="72860" y="173281"/>
                  </a:lnTo>
                  <a:lnTo>
                    <a:pt x="72705" y="173219"/>
                  </a:lnTo>
                  <a:lnTo>
                    <a:pt x="72550" y="173157"/>
                  </a:lnTo>
                  <a:lnTo>
                    <a:pt x="72394" y="173120"/>
                  </a:lnTo>
                  <a:lnTo>
                    <a:pt x="72239" y="173071"/>
                  </a:lnTo>
                  <a:lnTo>
                    <a:pt x="71924" y="173022"/>
                  </a:lnTo>
                  <a:lnTo>
                    <a:pt x="71609" y="172997"/>
                  </a:lnTo>
                  <a:lnTo>
                    <a:pt x="71294" y="172985"/>
                  </a:lnTo>
                  <a:lnTo>
                    <a:pt x="70979" y="172997"/>
                  </a:lnTo>
                  <a:lnTo>
                    <a:pt x="70659" y="173022"/>
                  </a:lnTo>
                  <a:lnTo>
                    <a:pt x="70340" y="173059"/>
                  </a:lnTo>
                  <a:lnTo>
                    <a:pt x="70025" y="173096"/>
                  </a:lnTo>
                  <a:lnTo>
                    <a:pt x="69395" y="173194"/>
                  </a:lnTo>
                  <a:lnTo>
                    <a:pt x="69080" y="173231"/>
                  </a:lnTo>
                  <a:lnTo>
                    <a:pt x="68769" y="173268"/>
                  </a:lnTo>
                  <a:lnTo>
                    <a:pt x="67298" y="173379"/>
                  </a:lnTo>
                  <a:lnTo>
                    <a:pt x="66564" y="173441"/>
                  </a:lnTo>
                  <a:lnTo>
                    <a:pt x="65826" y="173515"/>
                  </a:lnTo>
                  <a:lnTo>
                    <a:pt x="65088" y="173614"/>
                  </a:lnTo>
                  <a:lnTo>
                    <a:pt x="64721" y="173663"/>
                  </a:lnTo>
                  <a:lnTo>
                    <a:pt x="64354" y="173725"/>
                  </a:lnTo>
                  <a:lnTo>
                    <a:pt x="63987" y="173799"/>
                  </a:lnTo>
                  <a:lnTo>
                    <a:pt x="63621" y="173873"/>
                  </a:lnTo>
                  <a:lnTo>
                    <a:pt x="63254" y="173960"/>
                  </a:lnTo>
                  <a:lnTo>
                    <a:pt x="62887" y="174071"/>
                  </a:lnTo>
                  <a:lnTo>
                    <a:pt x="62883" y="173108"/>
                  </a:lnTo>
                  <a:lnTo>
                    <a:pt x="62878" y="172158"/>
                  </a:lnTo>
                  <a:lnTo>
                    <a:pt x="62870" y="171207"/>
                  </a:lnTo>
                  <a:lnTo>
                    <a:pt x="62857" y="170270"/>
                  </a:lnTo>
                  <a:lnTo>
                    <a:pt x="62840" y="169332"/>
                  </a:lnTo>
                  <a:lnTo>
                    <a:pt x="62822" y="168394"/>
                  </a:lnTo>
                  <a:lnTo>
                    <a:pt x="62801" y="167456"/>
                  </a:lnTo>
                  <a:lnTo>
                    <a:pt x="62775" y="166530"/>
                  </a:lnTo>
                  <a:close/>
                  <a:moveTo>
                    <a:pt x="73784" y="175897"/>
                  </a:moveTo>
                  <a:lnTo>
                    <a:pt x="73801" y="177279"/>
                  </a:lnTo>
                  <a:lnTo>
                    <a:pt x="73823" y="178649"/>
                  </a:lnTo>
                  <a:lnTo>
                    <a:pt x="73849" y="180031"/>
                  </a:lnTo>
                  <a:lnTo>
                    <a:pt x="73879" y="181413"/>
                  </a:lnTo>
                  <a:lnTo>
                    <a:pt x="73909" y="182796"/>
                  </a:lnTo>
                  <a:lnTo>
                    <a:pt x="73948" y="184178"/>
                  </a:lnTo>
                  <a:lnTo>
                    <a:pt x="73991" y="185560"/>
                  </a:lnTo>
                  <a:lnTo>
                    <a:pt x="74034" y="186930"/>
                  </a:lnTo>
                  <a:lnTo>
                    <a:pt x="73680" y="186831"/>
                  </a:lnTo>
                  <a:lnTo>
                    <a:pt x="73326" y="186732"/>
                  </a:lnTo>
                  <a:lnTo>
                    <a:pt x="72973" y="186634"/>
                  </a:lnTo>
                  <a:lnTo>
                    <a:pt x="72619" y="186547"/>
                  </a:lnTo>
                  <a:lnTo>
                    <a:pt x="71911" y="186399"/>
                  </a:lnTo>
                  <a:lnTo>
                    <a:pt x="71203" y="186288"/>
                  </a:lnTo>
                  <a:lnTo>
                    <a:pt x="70491" y="186189"/>
                  </a:lnTo>
                  <a:lnTo>
                    <a:pt x="69779" y="186103"/>
                  </a:lnTo>
                  <a:lnTo>
                    <a:pt x="69067" y="186054"/>
                  </a:lnTo>
                  <a:lnTo>
                    <a:pt x="68351" y="186004"/>
                  </a:lnTo>
                  <a:lnTo>
                    <a:pt x="67638" y="185980"/>
                  </a:lnTo>
                  <a:lnTo>
                    <a:pt x="66926" y="185967"/>
                  </a:lnTo>
                  <a:lnTo>
                    <a:pt x="66210" y="185955"/>
                  </a:lnTo>
                  <a:lnTo>
                    <a:pt x="65498" y="185955"/>
                  </a:lnTo>
                  <a:lnTo>
                    <a:pt x="64074" y="185967"/>
                  </a:lnTo>
                  <a:lnTo>
                    <a:pt x="62650" y="185980"/>
                  </a:lnTo>
                  <a:lnTo>
                    <a:pt x="62650" y="185980"/>
                  </a:lnTo>
                  <a:lnTo>
                    <a:pt x="62688" y="185029"/>
                  </a:lnTo>
                  <a:lnTo>
                    <a:pt x="62727" y="184079"/>
                  </a:lnTo>
                  <a:lnTo>
                    <a:pt x="62758" y="183129"/>
                  </a:lnTo>
                  <a:lnTo>
                    <a:pt x="62783" y="182179"/>
                  </a:lnTo>
                  <a:lnTo>
                    <a:pt x="62809" y="181216"/>
                  </a:lnTo>
                  <a:lnTo>
                    <a:pt x="62831" y="180266"/>
                  </a:lnTo>
                  <a:lnTo>
                    <a:pt x="62848" y="179316"/>
                  </a:lnTo>
                  <a:lnTo>
                    <a:pt x="62857" y="178365"/>
                  </a:lnTo>
                  <a:lnTo>
                    <a:pt x="63254" y="178378"/>
                  </a:lnTo>
                  <a:lnTo>
                    <a:pt x="63651" y="178378"/>
                  </a:lnTo>
                  <a:lnTo>
                    <a:pt x="64048" y="178353"/>
                  </a:lnTo>
                  <a:lnTo>
                    <a:pt x="64445" y="178328"/>
                  </a:lnTo>
                  <a:lnTo>
                    <a:pt x="64842" y="178304"/>
                  </a:lnTo>
                  <a:lnTo>
                    <a:pt x="65239" y="178254"/>
                  </a:lnTo>
                  <a:lnTo>
                    <a:pt x="66033" y="178155"/>
                  </a:lnTo>
                  <a:lnTo>
                    <a:pt x="66827" y="178032"/>
                  </a:lnTo>
                  <a:lnTo>
                    <a:pt x="67617" y="177896"/>
                  </a:lnTo>
                  <a:lnTo>
                    <a:pt x="69201" y="177612"/>
                  </a:lnTo>
                  <a:lnTo>
                    <a:pt x="69783" y="177538"/>
                  </a:lnTo>
                  <a:lnTo>
                    <a:pt x="70370" y="177464"/>
                  </a:lnTo>
                  <a:lnTo>
                    <a:pt x="70664" y="177427"/>
                  </a:lnTo>
                  <a:lnTo>
                    <a:pt x="70953" y="177390"/>
                  </a:lnTo>
                  <a:lnTo>
                    <a:pt x="71242" y="177329"/>
                  </a:lnTo>
                  <a:lnTo>
                    <a:pt x="71531" y="177267"/>
                  </a:lnTo>
                  <a:lnTo>
                    <a:pt x="71820" y="177181"/>
                  </a:lnTo>
                  <a:lnTo>
                    <a:pt x="72109" y="177082"/>
                  </a:lnTo>
                  <a:lnTo>
                    <a:pt x="72394" y="176958"/>
                  </a:lnTo>
                  <a:lnTo>
                    <a:pt x="72675" y="176810"/>
                  </a:lnTo>
                  <a:lnTo>
                    <a:pt x="72817" y="176724"/>
                  </a:lnTo>
                  <a:lnTo>
                    <a:pt x="72955" y="176625"/>
                  </a:lnTo>
                  <a:lnTo>
                    <a:pt x="73098" y="176526"/>
                  </a:lnTo>
                  <a:lnTo>
                    <a:pt x="73236" y="176415"/>
                  </a:lnTo>
                  <a:lnTo>
                    <a:pt x="73374" y="176304"/>
                  </a:lnTo>
                  <a:lnTo>
                    <a:pt x="73512" y="176181"/>
                  </a:lnTo>
                  <a:lnTo>
                    <a:pt x="73646" y="176045"/>
                  </a:lnTo>
                  <a:lnTo>
                    <a:pt x="73784" y="175897"/>
                  </a:lnTo>
                  <a:close/>
                  <a:moveTo>
                    <a:pt x="74103" y="189127"/>
                  </a:moveTo>
                  <a:lnTo>
                    <a:pt x="74194" y="191348"/>
                  </a:lnTo>
                  <a:lnTo>
                    <a:pt x="74241" y="192459"/>
                  </a:lnTo>
                  <a:lnTo>
                    <a:pt x="74293" y="193557"/>
                  </a:lnTo>
                  <a:lnTo>
                    <a:pt x="74345" y="194668"/>
                  </a:lnTo>
                  <a:lnTo>
                    <a:pt x="74401" y="195766"/>
                  </a:lnTo>
                  <a:lnTo>
                    <a:pt x="74461" y="196852"/>
                  </a:lnTo>
                  <a:lnTo>
                    <a:pt x="74522" y="197938"/>
                  </a:lnTo>
                  <a:lnTo>
                    <a:pt x="72925" y="197987"/>
                  </a:lnTo>
                  <a:lnTo>
                    <a:pt x="71324" y="198037"/>
                  </a:lnTo>
                  <a:lnTo>
                    <a:pt x="69723" y="198074"/>
                  </a:lnTo>
                  <a:lnTo>
                    <a:pt x="68126" y="198111"/>
                  </a:lnTo>
                  <a:lnTo>
                    <a:pt x="66525" y="198136"/>
                  </a:lnTo>
                  <a:lnTo>
                    <a:pt x="64928" y="198136"/>
                  </a:lnTo>
                  <a:lnTo>
                    <a:pt x="63327" y="198148"/>
                  </a:lnTo>
                  <a:lnTo>
                    <a:pt x="61730" y="198136"/>
                  </a:lnTo>
                  <a:lnTo>
                    <a:pt x="61838" y="197161"/>
                  </a:lnTo>
                  <a:lnTo>
                    <a:pt x="61938" y="196173"/>
                  </a:lnTo>
                  <a:lnTo>
                    <a:pt x="62033" y="195174"/>
                  </a:lnTo>
                  <a:lnTo>
                    <a:pt x="62119" y="194174"/>
                  </a:lnTo>
                  <a:lnTo>
                    <a:pt x="62205" y="193150"/>
                  </a:lnTo>
                  <a:lnTo>
                    <a:pt x="62283" y="192138"/>
                  </a:lnTo>
                  <a:lnTo>
                    <a:pt x="62356" y="191113"/>
                  </a:lnTo>
                  <a:lnTo>
                    <a:pt x="62425" y="190089"/>
                  </a:lnTo>
                  <a:lnTo>
                    <a:pt x="63888" y="190089"/>
                  </a:lnTo>
                  <a:lnTo>
                    <a:pt x="65347" y="190114"/>
                  </a:lnTo>
                  <a:lnTo>
                    <a:pt x="66081" y="190114"/>
                  </a:lnTo>
                  <a:lnTo>
                    <a:pt x="66814" y="190102"/>
                  </a:lnTo>
                  <a:lnTo>
                    <a:pt x="67544" y="190089"/>
                  </a:lnTo>
                  <a:lnTo>
                    <a:pt x="68277" y="190065"/>
                  </a:lnTo>
                  <a:lnTo>
                    <a:pt x="69007" y="190027"/>
                  </a:lnTo>
                  <a:lnTo>
                    <a:pt x="69740" y="189978"/>
                  </a:lnTo>
                  <a:lnTo>
                    <a:pt x="70470" y="189892"/>
                  </a:lnTo>
                  <a:lnTo>
                    <a:pt x="71199" y="189793"/>
                  </a:lnTo>
                  <a:lnTo>
                    <a:pt x="71928" y="189670"/>
                  </a:lnTo>
                  <a:lnTo>
                    <a:pt x="72653" y="189522"/>
                  </a:lnTo>
                  <a:lnTo>
                    <a:pt x="73016" y="189435"/>
                  </a:lnTo>
                  <a:lnTo>
                    <a:pt x="73378" y="189336"/>
                  </a:lnTo>
                  <a:lnTo>
                    <a:pt x="73741" y="189238"/>
                  </a:lnTo>
                  <a:lnTo>
                    <a:pt x="74103" y="189127"/>
                  </a:lnTo>
                  <a:close/>
                  <a:moveTo>
                    <a:pt x="102755" y="216659"/>
                  </a:moveTo>
                  <a:lnTo>
                    <a:pt x="103255" y="216721"/>
                  </a:lnTo>
                  <a:lnTo>
                    <a:pt x="103747" y="216807"/>
                  </a:lnTo>
                  <a:lnTo>
                    <a:pt x="104239" y="216906"/>
                  </a:lnTo>
                  <a:lnTo>
                    <a:pt x="104722" y="217030"/>
                  </a:lnTo>
                  <a:lnTo>
                    <a:pt x="105206" y="217178"/>
                  </a:lnTo>
                  <a:lnTo>
                    <a:pt x="105685" y="217338"/>
                  </a:lnTo>
                  <a:lnTo>
                    <a:pt x="106155" y="217511"/>
                  </a:lnTo>
                  <a:lnTo>
                    <a:pt x="106626" y="217708"/>
                  </a:lnTo>
                  <a:lnTo>
                    <a:pt x="107092" y="217918"/>
                  </a:lnTo>
                  <a:lnTo>
                    <a:pt x="107554" y="218153"/>
                  </a:lnTo>
                  <a:lnTo>
                    <a:pt x="108007" y="218399"/>
                  </a:lnTo>
                  <a:lnTo>
                    <a:pt x="108460" y="218671"/>
                  </a:lnTo>
                  <a:lnTo>
                    <a:pt x="108913" y="218955"/>
                  </a:lnTo>
                  <a:lnTo>
                    <a:pt x="109357" y="219251"/>
                  </a:lnTo>
                  <a:lnTo>
                    <a:pt x="109798" y="219559"/>
                  </a:lnTo>
                  <a:lnTo>
                    <a:pt x="110238" y="219893"/>
                  </a:lnTo>
                  <a:lnTo>
                    <a:pt x="109871" y="222879"/>
                  </a:lnTo>
                  <a:lnTo>
                    <a:pt x="109504" y="225878"/>
                  </a:lnTo>
                  <a:lnTo>
                    <a:pt x="109319" y="227396"/>
                  </a:lnTo>
                  <a:lnTo>
                    <a:pt x="109142" y="228902"/>
                  </a:lnTo>
                  <a:lnTo>
                    <a:pt x="108965" y="230420"/>
                  </a:lnTo>
                  <a:lnTo>
                    <a:pt x="108792" y="231950"/>
                  </a:lnTo>
                  <a:lnTo>
                    <a:pt x="108624" y="233480"/>
                  </a:lnTo>
                  <a:lnTo>
                    <a:pt x="108464" y="235010"/>
                  </a:lnTo>
                  <a:lnTo>
                    <a:pt x="108313" y="236541"/>
                  </a:lnTo>
                  <a:lnTo>
                    <a:pt x="108166" y="238083"/>
                  </a:lnTo>
                  <a:lnTo>
                    <a:pt x="108097" y="238861"/>
                  </a:lnTo>
                  <a:lnTo>
                    <a:pt x="108033" y="239626"/>
                  </a:lnTo>
                  <a:lnTo>
                    <a:pt x="107972" y="240403"/>
                  </a:lnTo>
                  <a:lnTo>
                    <a:pt x="107912" y="241169"/>
                  </a:lnTo>
                  <a:lnTo>
                    <a:pt x="107851" y="241946"/>
                  </a:lnTo>
                  <a:lnTo>
                    <a:pt x="107799" y="242724"/>
                  </a:lnTo>
                  <a:lnTo>
                    <a:pt x="107748" y="243501"/>
                  </a:lnTo>
                  <a:lnTo>
                    <a:pt x="107700" y="244278"/>
                  </a:lnTo>
                  <a:lnTo>
                    <a:pt x="107446" y="244081"/>
                  </a:lnTo>
                  <a:lnTo>
                    <a:pt x="107191" y="243908"/>
                  </a:lnTo>
                  <a:lnTo>
                    <a:pt x="106932" y="243735"/>
                  </a:lnTo>
                  <a:lnTo>
                    <a:pt x="106673" y="243563"/>
                  </a:lnTo>
                  <a:lnTo>
                    <a:pt x="106414" y="243415"/>
                  </a:lnTo>
                  <a:lnTo>
                    <a:pt x="106151" y="243267"/>
                  </a:lnTo>
                  <a:lnTo>
                    <a:pt x="105883" y="243131"/>
                  </a:lnTo>
                  <a:lnTo>
                    <a:pt x="105620" y="243007"/>
                  </a:lnTo>
                  <a:lnTo>
                    <a:pt x="105353" y="242884"/>
                  </a:lnTo>
                  <a:lnTo>
                    <a:pt x="105081" y="242773"/>
                  </a:lnTo>
                  <a:lnTo>
                    <a:pt x="104809" y="242674"/>
                  </a:lnTo>
                  <a:lnTo>
                    <a:pt x="104537" y="242588"/>
                  </a:lnTo>
                  <a:lnTo>
                    <a:pt x="104261" y="242501"/>
                  </a:lnTo>
                  <a:lnTo>
                    <a:pt x="103985" y="242440"/>
                  </a:lnTo>
                  <a:lnTo>
                    <a:pt x="103704" y="242378"/>
                  </a:lnTo>
                  <a:lnTo>
                    <a:pt x="103423" y="242329"/>
                  </a:lnTo>
                  <a:lnTo>
                    <a:pt x="103298" y="235887"/>
                  </a:lnTo>
                  <a:lnTo>
                    <a:pt x="103229" y="232666"/>
                  </a:lnTo>
                  <a:lnTo>
                    <a:pt x="103156" y="229445"/>
                  </a:lnTo>
                  <a:lnTo>
                    <a:pt x="103074" y="226236"/>
                  </a:lnTo>
                  <a:lnTo>
                    <a:pt x="103031" y="224632"/>
                  </a:lnTo>
                  <a:lnTo>
                    <a:pt x="102983" y="223027"/>
                  </a:lnTo>
                  <a:lnTo>
                    <a:pt x="102931" y="221435"/>
                  </a:lnTo>
                  <a:lnTo>
                    <a:pt x="102875" y="219843"/>
                  </a:lnTo>
                  <a:lnTo>
                    <a:pt x="102815" y="218251"/>
                  </a:lnTo>
                  <a:lnTo>
                    <a:pt x="102755" y="216659"/>
                  </a:lnTo>
                  <a:close/>
                  <a:moveTo>
                    <a:pt x="35185" y="213315"/>
                  </a:moveTo>
                  <a:lnTo>
                    <a:pt x="34900" y="216524"/>
                  </a:lnTo>
                  <a:lnTo>
                    <a:pt x="34620" y="219745"/>
                  </a:lnTo>
                  <a:lnTo>
                    <a:pt x="34339" y="222990"/>
                  </a:lnTo>
                  <a:lnTo>
                    <a:pt x="34201" y="224607"/>
                  </a:lnTo>
                  <a:lnTo>
                    <a:pt x="34067" y="226236"/>
                  </a:lnTo>
                  <a:lnTo>
                    <a:pt x="33938" y="227853"/>
                  </a:lnTo>
                  <a:lnTo>
                    <a:pt x="33808" y="229482"/>
                  </a:lnTo>
                  <a:lnTo>
                    <a:pt x="33688" y="231098"/>
                  </a:lnTo>
                  <a:lnTo>
                    <a:pt x="33567" y="232715"/>
                  </a:lnTo>
                  <a:lnTo>
                    <a:pt x="33455" y="234344"/>
                  </a:lnTo>
                  <a:lnTo>
                    <a:pt x="33347" y="235961"/>
                  </a:lnTo>
                  <a:lnTo>
                    <a:pt x="33243" y="237565"/>
                  </a:lnTo>
                  <a:lnTo>
                    <a:pt x="33148" y="239182"/>
                  </a:lnTo>
                  <a:lnTo>
                    <a:pt x="33075" y="239071"/>
                  </a:lnTo>
                  <a:lnTo>
                    <a:pt x="33036" y="239021"/>
                  </a:lnTo>
                  <a:lnTo>
                    <a:pt x="32993" y="238984"/>
                  </a:lnTo>
                  <a:lnTo>
                    <a:pt x="32950" y="238947"/>
                  </a:lnTo>
                  <a:lnTo>
                    <a:pt x="32906" y="238935"/>
                  </a:lnTo>
                  <a:lnTo>
                    <a:pt x="32816" y="238935"/>
                  </a:lnTo>
                  <a:lnTo>
                    <a:pt x="32514" y="239034"/>
                  </a:lnTo>
                  <a:lnTo>
                    <a:pt x="32216" y="239132"/>
                  </a:lnTo>
                  <a:lnTo>
                    <a:pt x="31918" y="239243"/>
                  </a:lnTo>
                  <a:lnTo>
                    <a:pt x="31625" y="239367"/>
                  </a:lnTo>
                  <a:lnTo>
                    <a:pt x="31331" y="239503"/>
                  </a:lnTo>
                  <a:lnTo>
                    <a:pt x="31042" y="239638"/>
                  </a:lnTo>
                  <a:lnTo>
                    <a:pt x="30757" y="239786"/>
                  </a:lnTo>
                  <a:lnTo>
                    <a:pt x="30472" y="239947"/>
                  </a:lnTo>
                  <a:lnTo>
                    <a:pt x="30188" y="240120"/>
                  </a:lnTo>
                  <a:lnTo>
                    <a:pt x="29907" y="240292"/>
                  </a:lnTo>
                  <a:lnTo>
                    <a:pt x="29631" y="240477"/>
                  </a:lnTo>
                  <a:lnTo>
                    <a:pt x="29355" y="240663"/>
                  </a:lnTo>
                  <a:lnTo>
                    <a:pt x="29083" y="240872"/>
                  </a:lnTo>
                  <a:lnTo>
                    <a:pt x="28811" y="241082"/>
                  </a:lnTo>
                  <a:lnTo>
                    <a:pt x="28539" y="241304"/>
                  </a:lnTo>
                  <a:lnTo>
                    <a:pt x="28272" y="241526"/>
                  </a:lnTo>
                  <a:lnTo>
                    <a:pt x="28297" y="241415"/>
                  </a:lnTo>
                  <a:lnTo>
                    <a:pt x="28319" y="241304"/>
                  </a:lnTo>
                  <a:lnTo>
                    <a:pt x="28336" y="241193"/>
                  </a:lnTo>
                  <a:lnTo>
                    <a:pt x="28349" y="241070"/>
                  </a:lnTo>
                  <a:lnTo>
                    <a:pt x="28362" y="240934"/>
                  </a:lnTo>
                  <a:lnTo>
                    <a:pt x="28366" y="240798"/>
                  </a:lnTo>
                  <a:lnTo>
                    <a:pt x="28362" y="240650"/>
                  </a:lnTo>
                  <a:lnTo>
                    <a:pt x="28358" y="240490"/>
                  </a:lnTo>
                  <a:lnTo>
                    <a:pt x="28168" y="238133"/>
                  </a:lnTo>
                  <a:lnTo>
                    <a:pt x="28069" y="236936"/>
                  </a:lnTo>
                  <a:lnTo>
                    <a:pt x="27961" y="235726"/>
                  </a:lnTo>
                  <a:lnTo>
                    <a:pt x="27853" y="234517"/>
                  </a:lnTo>
                  <a:lnTo>
                    <a:pt x="27736" y="233307"/>
                  </a:lnTo>
                  <a:lnTo>
                    <a:pt x="27616" y="232110"/>
                  </a:lnTo>
                  <a:lnTo>
                    <a:pt x="27486" y="230901"/>
                  </a:lnTo>
                  <a:lnTo>
                    <a:pt x="27348" y="229716"/>
                  </a:lnTo>
                  <a:lnTo>
                    <a:pt x="27201" y="228531"/>
                  </a:lnTo>
                  <a:lnTo>
                    <a:pt x="27128" y="227951"/>
                  </a:lnTo>
                  <a:lnTo>
                    <a:pt x="27046" y="227371"/>
                  </a:lnTo>
                  <a:lnTo>
                    <a:pt x="26968" y="226791"/>
                  </a:lnTo>
                  <a:lnTo>
                    <a:pt x="26882" y="226224"/>
                  </a:lnTo>
                  <a:lnTo>
                    <a:pt x="26796" y="225656"/>
                  </a:lnTo>
                  <a:lnTo>
                    <a:pt x="26709" y="225088"/>
                  </a:lnTo>
                  <a:lnTo>
                    <a:pt x="26614" y="224545"/>
                  </a:lnTo>
                  <a:lnTo>
                    <a:pt x="26519" y="223990"/>
                  </a:lnTo>
                  <a:lnTo>
                    <a:pt x="26424" y="223459"/>
                  </a:lnTo>
                  <a:lnTo>
                    <a:pt x="26325" y="222929"/>
                  </a:lnTo>
                  <a:lnTo>
                    <a:pt x="26222" y="222398"/>
                  </a:lnTo>
                  <a:lnTo>
                    <a:pt x="26114" y="221880"/>
                  </a:lnTo>
                  <a:lnTo>
                    <a:pt x="26071" y="221682"/>
                  </a:lnTo>
                  <a:lnTo>
                    <a:pt x="26023" y="221509"/>
                  </a:lnTo>
                  <a:lnTo>
                    <a:pt x="25971" y="221349"/>
                  </a:lnTo>
                  <a:lnTo>
                    <a:pt x="25920" y="221213"/>
                  </a:lnTo>
                  <a:lnTo>
                    <a:pt x="25863" y="221102"/>
                  </a:lnTo>
                  <a:lnTo>
                    <a:pt x="25803" y="221003"/>
                  </a:lnTo>
                  <a:lnTo>
                    <a:pt x="25747" y="220929"/>
                  </a:lnTo>
                  <a:lnTo>
                    <a:pt x="25686" y="220868"/>
                  </a:lnTo>
                  <a:lnTo>
                    <a:pt x="25622" y="220831"/>
                  </a:lnTo>
                  <a:lnTo>
                    <a:pt x="25561" y="220806"/>
                  </a:lnTo>
                  <a:lnTo>
                    <a:pt x="25497" y="220794"/>
                  </a:lnTo>
                  <a:lnTo>
                    <a:pt x="25436" y="220806"/>
                  </a:lnTo>
                  <a:lnTo>
                    <a:pt x="25371" y="220818"/>
                  </a:lnTo>
                  <a:lnTo>
                    <a:pt x="25311" y="220855"/>
                  </a:lnTo>
                  <a:lnTo>
                    <a:pt x="25251" y="220905"/>
                  </a:lnTo>
                  <a:lnTo>
                    <a:pt x="25195" y="220966"/>
                  </a:lnTo>
                  <a:lnTo>
                    <a:pt x="25121" y="221053"/>
                  </a:lnTo>
                  <a:lnTo>
                    <a:pt x="25048" y="221164"/>
                  </a:lnTo>
                  <a:lnTo>
                    <a:pt x="24983" y="221300"/>
                  </a:lnTo>
                  <a:lnTo>
                    <a:pt x="24918" y="221448"/>
                  </a:lnTo>
                  <a:lnTo>
                    <a:pt x="24862" y="221608"/>
                  </a:lnTo>
                  <a:lnTo>
                    <a:pt x="24815" y="221781"/>
                  </a:lnTo>
                  <a:lnTo>
                    <a:pt x="24772" y="221978"/>
                  </a:lnTo>
                  <a:lnTo>
                    <a:pt x="24733" y="222176"/>
                  </a:lnTo>
                  <a:lnTo>
                    <a:pt x="24707" y="222398"/>
                  </a:lnTo>
                  <a:lnTo>
                    <a:pt x="24685" y="222620"/>
                  </a:lnTo>
                  <a:lnTo>
                    <a:pt x="24672" y="222855"/>
                  </a:lnTo>
                  <a:lnTo>
                    <a:pt x="24672" y="223089"/>
                  </a:lnTo>
                  <a:lnTo>
                    <a:pt x="24677" y="223212"/>
                  </a:lnTo>
                  <a:lnTo>
                    <a:pt x="24681" y="223348"/>
                  </a:lnTo>
                  <a:lnTo>
                    <a:pt x="24690" y="223472"/>
                  </a:lnTo>
                  <a:lnTo>
                    <a:pt x="24703" y="223595"/>
                  </a:lnTo>
                  <a:lnTo>
                    <a:pt x="24715" y="223718"/>
                  </a:lnTo>
                  <a:lnTo>
                    <a:pt x="24733" y="223854"/>
                  </a:lnTo>
                  <a:lnTo>
                    <a:pt x="24750" y="223978"/>
                  </a:lnTo>
                  <a:lnTo>
                    <a:pt x="24776" y="224113"/>
                  </a:lnTo>
                  <a:lnTo>
                    <a:pt x="25177" y="226211"/>
                  </a:lnTo>
                  <a:lnTo>
                    <a:pt x="25574" y="228272"/>
                  </a:lnTo>
                  <a:lnTo>
                    <a:pt x="25768" y="229297"/>
                  </a:lnTo>
                  <a:lnTo>
                    <a:pt x="25963" y="230321"/>
                  </a:lnTo>
                  <a:lnTo>
                    <a:pt x="26148" y="231345"/>
                  </a:lnTo>
                  <a:lnTo>
                    <a:pt x="26334" y="232382"/>
                  </a:lnTo>
                  <a:lnTo>
                    <a:pt x="26511" y="233418"/>
                  </a:lnTo>
                  <a:lnTo>
                    <a:pt x="26679" y="234467"/>
                  </a:lnTo>
                  <a:lnTo>
                    <a:pt x="26843" y="235529"/>
                  </a:lnTo>
                  <a:lnTo>
                    <a:pt x="27003" y="236615"/>
                  </a:lnTo>
                  <a:lnTo>
                    <a:pt x="27076" y="237158"/>
                  </a:lnTo>
                  <a:lnTo>
                    <a:pt x="27149" y="237701"/>
                  </a:lnTo>
                  <a:lnTo>
                    <a:pt x="27219" y="238256"/>
                  </a:lnTo>
                  <a:lnTo>
                    <a:pt x="27288" y="238824"/>
                  </a:lnTo>
                  <a:lnTo>
                    <a:pt x="27352" y="239391"/>
                  </a:lnTo>
                  <a:lnTo>
                    <a:pt x="27417" y="239959"/>
                  </a:lnTo>
                  <a:lnTo>
                    <a:pt x="27477" y="240539"/>
                  </a:lnTo>
                  <a:lnTo>
                    <a:pt x="27534" y="241132"/>
                  </a:lnTo>
                  <a:lnTo>
                    <a:pt x="27555" y="241292"/>
                  </a:lnTo>
                  <a:lnTo>
                    <a:pt x="27577" y="241440"/>
                  </a:lnTo>
                  <a:lnTo>
                    <a:pt x="27607" y="241576"/>
                  </a:lnTo>
                  <a:lnTo>
                    <a:pt x="27641" y="241687"/>
                  </a:lnTo>
                  <a:lnTo>
                    <a:pt x="27680" y="241773"/>
                  </a:lnTo>
                  <a:lnTo>
                    <a:pt x="27723" y="241847"/>
                  </a:lnTo>
                  <a:lnTo>
                    <a:pt x="27767" y="241909"/>
                  </a:lnTo>
                  <a:lnTo>
                    <a:pt x="27814" y="241971"/>
                  </a:lnTo>
                  <a:lnTo>
                    <a:pt x="27430" y="242329"/>
                  </a:lnTo>
                  <a:lnTo>
                    <a:pt x="27050" y="242699"/>
                  </a:lnTo>
                  <a:lnTo>
                    <a:pt x="26675" y="243094"/>
                  </a:lnTo>
                  <a:lnTo>
                    <a:pt x="26304" y="243513"/>
                  </a:lnTo>
                  <a:lnTo>
                    <a:pt x="25941" y="243933"/>
                  </a:lnTo>
                  <a:lnTo>
                    <a:pt x="25579" y="244390"/>
                  </a:lnTo>
                  <a:lnTo>
                    <a:pt x="25225" y="244846"/>
                  </a:lnTo>
                  <a:lnTo>
                    <a:pt x="24871" y="245327"/>
                  </a:lnTo>
                  <a:lnTo>
                    <a:pt x="24526" y="245821"/>
                  </a:lnTo>
                  <a:lnTo>
                    <a:pt x="24185" y="246327"/>
                  </a:lnTo>
                  <a:lnTo>
                    <a:pt x="23848" y="246845"/>
                  </a:lnTo>
                  <a:lnTo>
                    <a:pt x="23516" y="247388"/>
                  </a:lnTo>
                  <a:lnTo>
                    <a:pt x="23183" y="247944"/>
                  </a:lnTo>
                  <a:lnTo>
                    <a:pt x="22860" y="248511"/>
                  </a:lnTo>
                  <a:lnTo>
                    <a:pt x="22540" y="249104"/>
                  </a:lnTo>
                  <a:lnTo>
                    <a:pt x="22225" y="249696"/>
                  </a:lnTo>
                  <a:lnTo>
                    <a:pt x="22243" y="249536"/>
                  </a:lnTo>
                  <a:lnTo>
                    <a:pt x="22256" y="249375"/>
                  </a:lnTo>
                  <a:lnTo>
                    <a:pt x="22264" y="249215"/>
                  </a:lnTo>
                  <a:lnTo>
                    <a:pt x="22273" y="249054"/>
                  </a:lnTo>
                  <a:lnTo>
                    <a:pt x="22277" y="248882"/>
                  </a:lnTo>
                  <a:lnTo>
                    <a:pt x="22277" y="248721"/>
                  </a:lnTo>
                  <a:lnTo>
                    <a:pt x="22273" y="248561"/>
                  </a:lnTo>
                  <a:lnTo>
                    <a:pt x="22260" y="248400"/>
                  </a:lnTo>
                  <a:lnTo>
                    <a:pt x="22247" y="248240"/>
                  </a:lnTo>
                  <a:lnTo>
                    <a:pt x="22230" y="248080"/>
                  </a:lnTo>
                  <a:lnTo>
                    <a:pt x="22208" y="247919"/>
                  </a:lnTo>
                  <a:lnTo>
                    <a:pt x="22182" y="247759"/>
                  </a:lnTo>
                  <a:lnTo>
                    <a:pt x="22148" y="247611"/>
                  </a:lnTo>
                  <a:lnTo>
                    <a:pt x="22109" y="247462"/>
                  </a:lnTo>
                  <a:lnTo>
                    <a:pt x="22066" y="247327"/>
                  </a:lnTo>
                  <a:lnTo>
                    <a:pt x="22018" y="247191"/>
                  </a:lnTo>
                  <a:lnTo>
                    <a:pt x="21677" y="246290"/>
                  </a:lnTo>
                  <a:lnTo>
                    <a:pt x="21332" y="245414"/>
                  </a:lnTo>
                  <a:lnTo>
                    <a:pt x="20646" y="243649"/>
                  </a:lnTo>
                  <a:lnTo>
                    <a:pt x="20305" y="242761"/>
                  </a:lnTo>
                  <a:lnTo>
                    <a:pt x="19968" y="241872"/>
                  </a:lnTo>
                  <a:lnTo>
                    <a:pt x="19632" y="240971"/>
                  </a:lnTo>
                  <a:lnTo>
                    <a:pt x="19299" y="240058"/>
                  </a:lnTo>
                  <a:lnTo>
                    <a:pt x="19161" y="239651"/>
                  </a:lnTo>
                  <a:lnTo>
                    <a:pt x="19023" y="239219"/>
                  </a:lnTo>
                  <a:lnTo>
                    <a:pt x="18743" y="238330"/>
                  </a:lnTo>
                  <a:lnTo>
                    <a:pt x="18462" y="237405"/>
                  </a:lnTo>
                  <a:lnTo>
                    <a:pt x="18320" y="236948"/>
                  </a:lnTo>
                  <a:lnTo>
                    <a:pt x="18173" y="236491"/>
                  </a:lnTo>
                  <a:lnTo>
                    <a:pt x="18026" y="236047"/>
                  </a:lnTo>
                  <a:lnTo>
                    <a:pt x="17875" y="235603"/>
                  </a:lnTo>
                  <a:lnTo>
                    <a:pt x="17724" y="235183"/>
                  </a:lnTo>
                  <a:lnTo>
                    <a:pt x="17565" y="234776"/>
                  </a:lnTo>
                  <a:lnTo>
                    <a:pt x="17405" y="234406"/>
                  </a:lnTo>
                  <a:lnTo>
                    <a:pt x="17327" y="234221"/>
                  </a:lnTo>
                  <a:lnTo>
                    <a:pt x="17241" y="234048"/>
                  </a:lnTo>
                  <a:lnTo>
                    <a:pt x="17159" y="233887"/>
                  </a:lnTo>
                  <a:lnTo>
                    <a:pt x="17077" y="233727"/>
                  </a:lnTo>
                  <a:lnTo>
                    <a:pt x="16991" y="233579"/>
                  </a:lnTo>
                  <a:lnTo>
                    <a:pt x="16904" y="233443"/>
                  </a:lnTo>
                  <a:lnTo>
                    <a:pt x="17370" y="232493"/>
                  </a:lnTo>
                  <a:lnTo>
                    <a:pt x="17845" y="231567"/>
                  </a:lnTo>
                  <a:lnTo>
                    <a:pt x="18324" y="230654"/>
                  </a:lnTo>
                  <a:lnTo>
                    <a:pt x="18812" y="229753"/>
                  </a:lnTo>
                  <a:lnTo>
                    <a:pt x="19304" y="228889"/>
                  </a:lnTo>
                  <a:lnTo>
                    <a:pt x="19804" y="228025"/>
                  </a:lnTo>
                  <a:lnTo>
                    <a:pt x="20309" y="227186"/>
                  </a:lnTo>
                  <a:lnTo>
                    <a:pt x="20823" y="226372"/>
                  </a:lnTo>
                  <a:lnTo>
                    <a:pt x="21341" y="225582"/>
                  </a:lnTo>
                  <a:lnTo>
                    <a:pt x="21863" y="224804"/>
                  </a:lnTo>
                  <a:lnTo>
                    <a:pt x="22394" y="224039"/>
                  </a:lnTo>
                  <a:lnTo>
                    <a:pt x="22929" y="223311"/>
                  </a:lnTo>
                  <a:lnTo>
                    <a:pt x="23473" y="222595"/>
                  </a:lnTo>
                  <a:lnTo>
                    <a:pt x="24021" y="221892"/>
                  </a:lnTo>
                  <a:lnTo>
                    <a:pt x="24577" y="221226"/>
                  </a:lnTo>
                  <a:lnTo>
                    <a:pt x="25138" y="220571"/>
                  </a:lnTo>
                  <a:lnTo>
                    <a:pt x="25717" y="219930"/>
                  </a:lnTo>
                  <a:lnTo>
                    <a:pt x="26304" y="219313"/>
                  </a:lnTo>
                  <a:lnTo>
                    <a:pt x="26899" y="218720"/>
                  </a:lnTo>
                  <a:lnTo>
                    <a:pt x="27499" y="218153"/>
                  </a:lnTo>
                  <a:lnTo>
                    <a:pt x="28108" y="217610"/>
                  </a:lnTo>
                  <a:lnTo>
                    <a:pt x="28716" y="217091"/>
                  </a:lnTo>
                  <a:lnTo>
                    <a:pt x="29337" y="216598"/>
                  </a:lnTo>
                  <a:lnTo>
                    <a:pt x="29963" y="216129"/>
                  </a:lnTo>
                  <a:lnTo>
                    <a:pt x="30593" y="215697"/>
                  </a:lnTo>
                  <a:lnTo>
                    <a:pt x="31232" y="215277"/>
                  </a:lnTo>
                  <a:lnTo>
                    <a:pt x="31875" y="214882"/>
                  </a:lnTo>
                  <a:lnTo>
                    <a:pt x="32527" y="214512"/>
                  </a:lnTo>
                  <a:lnTo>
                    <a:pt x="33183" y="214179"/>
                  </a:lnTo>
                  <a:lnTo>
                    <a:pt x="33843" y="213858"/>
                  </a:lnTo>
                  <a:lnTo>
                    <a:pt x="34512" y="213574"/>
                  </a:lnTo>
                  <a:lnTo>
                    <a:pt x="35185" y="213315"/>
                  </a:lnTo>
                  <a:close/>
                  <a:moveTo>
                    <a:pt x="98340" y="201307"/>
                  </a:moveTo>
                  <a:lnTo>
                    <a:pt x="98456" y="201319"/>
                  </a:lnTo>
                  <a:lnTo>
                    <a:pt x="98573" y="201344"/>
                  </a:lnTo>
                  <a:lnTo>
                    <a:pt x="98689" y="201394"/>
                  </a:lnTo>
                  <a:lnTo>
                    <a:pt x="98801" y="201468"/>
                  </a:lnTo>
                  <a:lnTo>
                    <a:pt x="98914" y="201566"/>
                  </a:lnTo>
                  <a:lnTo>
                    <a:pt x="98965" y="201616"/>
                  </a:lnTo>
                  <a:lnTo>
                    <a:pt x="99022" y="201690"/>
                  </a:lnTo>
                  <a:lnTo>
                    <a:pt x="99078" y="201764"/>
                  </a:lnTo>
                  <a:lnTo>
                    <a:pt x="99129" y="201850"/>
                  </a:lnTo>
                  <a:lnTo>
                    <a:pt x="99186" y="201937"/>
                  </a:lnTo>
                  <a:lnTo>
                    <a:pt x="99242" y="202048"/>
                  </a:lnTo>
                  <a:lnTo>
                    <a:pt x="99293" y="202159"/>
                  </a:lnTo>
                  <a:lnTo>
                    <a:pt x="99345" y="202270"/>
                  </a:lnTo>
                  <a:lnTo>
                    <a:pt x="99401" y="202406"/>
                  </a:lnTo>
                  <a:lnTo>
                    <a:pt x="99453" y="202541"/>
                  </a:lnTo>
                  <a:lnTo>
                    <a:pt x="99509" y="202689"/>
                  </a:lnTo>
                  <a:lnTo>
                    <a:pt x="99561" y="202850"/>
                  </a:lnTo>
                  <a:lnTo>
                    <a:pt x="99617" y="203023"/>
                  </a:lnTo>
                  <a:lnTo>
                    <a:pt x="99669" y="203208"/>
                  </a:lnTo>
                  <a:lnTo>
                    <a:pt x="99777" y="203615"/>
                  </a:lnTo>
                  <a:lnTo>
                    <a:pt x="99880" y="204072"/>
                  </a:lnTo>
                  <a:lnTo>
                    <a:pt x="99988" y="204565"/>
                  </a:lnTo>
                  <a:lnTo>
                    <a:pt x="100096" y="205133"/>
                  </a:lnTo>
                  <a:lnTo>
                    <a:pt x="100204" y="205750"/>
                  </a:lnTo>
                  <a:lnTo>
                    <a:pt x="100316" y="206416"/>
                  </a:lnTo>
                  <a:lnTo>
                    <a:pt x="100372" y="206824"/>
                  </a:lnTo>
                  <a:lnTo>
                    <a:pt x="100424" y="207243"/>
                  </a:lnTo>
                  <a:lnTo>
                    <a:pt x="100472" y="207687"/>
                  </a:lnTo>
                  <a:lnTo>
                    <a:pt x="100515" y="208156"/>
                  </a:lnTo>
                  <a:lnTo>
                    <a:pt x="100554" y="208625"/>
                  </a:lnTo>
                  <a:lnTo>
                    <a:pt x="100588" y="209119"/>
                  </a:lnTo>
                  <a:lnTo>
                    <a:pt x="100623" y="209625"/>
                  </a:lnTo>
                  <a:lnTo>
                    <a:pt x="100649" y="210143"/>
                  </a:lnTo>
                  <a:lnTo>
                    <a:pt x="100674" y="210674"/>
                  </a:lnTo>
                  <a:lnTo>
                    <a:pt x="100696" y="211217"/>
                  </a:lnTo>
                  <a:lnTo>
                    <a:pt x="100713" y="211772"/>
                  </a:lnTo>
                  <a:lnTo>
                    <a:pt x="100726" y="212328"/>
                  </a:lnTo>
                  <a:lnTo>
                    <a:pt x="100752" y="213463"/>
                  </a:lnTo>
                  <a:lnTo>
                    <a:pt x="100769" y="214611"/>
                  </a:lnTo>
                  <a:lnTo>
                    <a:pt x="100778" y="215771"/>
                  </a:lnTo>
                  <a:lnTo>
                    <a:pt x="100787" y="216919"/>
                  </a:lnTo>
                  <a:lnTo>
                    <a:pt x="100795" y="219165"/>
                  </a:lnTo>
                  <a:lnTo>
                    <a:pt x="100800" y="220238"/>
                  </a:lnTo>
                  <a:lnTo>
                    <a:pt x="100808" y="221275"/>
                  </a:lnTo>
                  <a:lnTo>
                    <a:pt x="100821" y="222250"/>
                  </a:lnTo>
                  <a:lnTo>
                    <a:pt x="100843" y="223163"/>
                  </a:lnTo>
                  <a:lnTo>
                    <a:pt x="101067" y="230370"/>
                  </a:lnTo>
                  <a:lnTo>
                    <a:pt x="101292" y="237590"/>
                  </a:lnTo>
                  <a:lnTo>
                    <a:pt x="101516" y="244821"/>
                  </a:lnTo>
                  <a:lnTo>
                    <a:pt x="101736" y="252053"/>
                  </a:lnTo>
                  <a:lnTo>
                    <a:pt x="101434" y="252066"/>
                  </a:lnTo>
                  <a:lnTo>
                    <a:pt x="101132" y="252090"/>
                  </a:lnTo>
                  <a:lnTo>
                    <a:pt x="100830" y="252127"/>
                  </a:lnTo>
                  <a:lnTo>
                    <a:pt x="100532" y="252177"/>
                  </a:lnTo>
                  <a:lnTo>
                    <a:pt x="100230" y="252226"/>
                  </a:lnTo>
                  <a:lnTo>
                    <a:pt x="99928" y="252288"/>
                  </a:lnTo>
                  <a:lnTo>
                    <a:pt x="99630" y="252362"/>
                  </a:lnTo>
                  <a:lnTo>
                    <a:pt x="99324" y="252448"/>
                  </a:lnTo>
                  <a:lnTo>
                    <a:pt x="99203" y="249227"/>
                  </a:lnTo>
                  <a:lnTo>
                    <a:pt x="99073" y="246006"/>
                  </a:lnTo>
                  <a:lnTo>
                    <a:pt x="98944" y="242798"/>
                  </a:lnTo>
                  <a:lnTo>
                    <a:pt x="98801" y="239589"/>
                  </a:lnTo>
                  <a:lnTo>
                    <a:pt x="98655" y="236380"/>
                  </a:lnTo>
                  <a:lnTo>
                    <a:pt x="98499" y="233184"/>
                  </a:lnTo>
                  <a:lnTo>
                    <a:pt x="98340" y="229988"/>
                  </a:lnTo>
                  <a:lnTo>
                    <a:pt x="98167" y="226804"/>
                  </a:lnTo>
                  <a:lnTo>
                    <a:pt x="97986" y="223632"/>
                  </a:lnTo>
                  <a:lnTo>
                    <a:pt x="97895" y="222040"/>
                  </a:lnTo>
                  <a:lnTo>
                    <a:pt x="97796" y="220460"/>
                  </a:lnTo>
                  <a:lnTo>
                    <a:pt x="97697" y="218893"/>
                  </a:lnTo>
                  <a:lnTo>
                    <a:pt x="97597" y="217313"/>
                  </a:lnTo>
                  <a:lnTo>
                    <a:pt x="97490" y="215746"/>
                  </a:lnTo>
                  <a:lnTo>
                    <a:pt x="97386" y="214179"/>
                  </a:lnTo>
                  <a:lnTo>
                    <a:pt x="97274" y="212611"/>
                  </a:lnTo>
                  <a:lnTo>
                    <a:pt x="97162" y="211044"/>
                  </a:lnTo>
                  <a:lnTo>
                    <a:pt x="97045" y="209489"/>
                  </a:lnTo>
                  <a:lnTo>
                    <a:pt x="96924" y="207934"/>
                  </a:lnTo>
                  <a:lnTo>
                    <a:pt x="96803" y="206379"/>
                  </a:lnTo>
                  <a:lnTo>
                    <a:pt x="96674" y="204837"/>
                  </a:lnTo>
                  <a:lnTo>
                    <a:pt x="96544" y="203294"/>
                  </a:lnTo>
                  <a:lnTo>
                    <a:pt x="96415" y="201764"/>
                  </a:lnTo>
                  <a:lnTo>
                    <a:pt x="96730" y="201764"/>
                  </a:lnTo>
                  <a:lnTo>
                    <a:pt x="96881" y="201739"/>
                  </a:lnTo>
                  <a:lnTo>
                    <a:pt x="97028" y="201702"/>
                  </a:lnTo>
                  <a:lnTo>
                    <a:pt x="97174" y="201665"/>
                  </a:lnTo>
                  <a:lnTo>
                    <a:pt x="97317" y="201616"/>
                  </a:lnTo>
                  <a:lnTo>
                    <a:pt x="97589" y="201517"/>
                  </a:lnTo>
                  <a:lnTo>
                    <a:pt x="97848" y="201406"/>
                  </a:lnTo>
                  <a:lnTo>
                    <a:pt x="97973" y="201369"/>
                  </a:lnTo>
                  <a:lnTo>
                    <a:pt x="98098" y="201332"/>
                  </a:lnTo>
                  <a:lnTo>
                    <a:pt x="98219" y="201319"/>
                  </a:lnTo>
                  <a:lnTo>
                    <a:pt x="98340" y="201307"/>
                  </a:lnTo>
                  <a:close/>
                  <a:moveTo>
                    <a:pt x="112158" y="221559"/>
                  </a:moveTo>
                  <a:lnTo>
                    <a:pt x="112512" y="221917"/>
                  </a:lnTo>
                  <a:lnTo>
                    <a:pt x="112857" y="222274"/>
                  </a:lnTo>
                  <a:lnTo>
                    <a:pt x="113207" y="222657"/>
                  </a:lnTo>
                  <a:lnTo>
                    <a:pt x="113548" y="223040"/>
                  </a:lnTo>
                  <a:lnTo>
                    <a:pt x="113889" y="223435"/>
                  </a:lnTo>
                  <a:lnTo>
                    <a:pt x="114225" y="223829"/>
                  </a:lnTo>
                  <a:lnTo>
                    <a:pt x="114558" y="224249"/>
                  </a:lnTo>
                  <a:lnTo>
                    <a:pt x="114890" y="224681"/>
                  </a:lnTo>
                  <a:lnTo>
                    <a:pt x="115218" y="225113"/>
                  </a:lnTo>
                  <a:lnTo>
                    <a:pt x="115546" y="225557"/>
                  </a:lnTo>
                  <a:lnTo>
                    <a:pt x="115870" y="226014"/>
                  </a:lnTo>
                  <a:lnTo>
                    <a:pt x="116189" y="226470"/>
                  </a:lnTo>
                  <a:lnTo>
                    <a:pt x="116504" y="226952"/>
                  </a:lnTo>
                  <a:lnTo>
                    <a:pt x="116819" y="227433"/>
                  </a:lnTo>
                  <a:lnTo>
                    <a:pt x="117130" y="227927"/>
                  </a:lnTo>
                  <a:lnTo>
                    <a:pt x="117436" y="228433"/>
                  </a:lnTo>
                  <a:lnTo>
                    <a:pt x="117743" y="228951"/>
                  </a:lnTo>
                  <a:lnTo>
                    <a:pt x="118045" y="229482"/>
                  </a:lnTo>
                  <a:lnTo>
                    <a:pt x="118343" y="230012"/>
                  </a:lnTo>
                  <a:lnTo>
                    <a:pt x="118640" y="230555"/>
                  </a:lnTo>
                  <a:lnTo>
                    <a:pt x="118929" y="231111"/>
                  </a:lnTo>
                  <a:lnTo>
                    <a:pt x="119219" y="231666"/>
                  </a:lnTo>
                  <a:lnTo>
                    <a:pt x="119508" y="232246"/>
                  </a:lnTo>
                  <a:lnTo>
                    <a:pt x="119788" y="232826"/>
                  </a:lnTo>
                  <a:lnTo>
                    <a:pt x="120069" y="233418"/>
                  </a:lnTo>
                  <a:lnTo>
                    <a:pt x="120349" y="234023"/>
                  </a:lnTo>
                  <a:lnTo>
                    <a:pt x="120621" y="234628"/>
                  </a:lnTo>
                  <a:lnTo>
                    <a:pt x="120893" y="235245"/>
                  </a:lnTo>
                  <a:lnTo>
                    <a:pt x="121161" y="235874"/>
                  </a:lnTo>
                  <a:lnTo>
                    <a:pt x="121424" y="236516"/>
                  </a:lnTo>
                  <a:lnTo>
                    <a:pt x="121683" y="237170"/>
                  </a:lnTo>
                  <a:lnTo>
                    <a:pt x="121942" y="237824"/>
                  </a:lnTo>
                  <a:lnTo>
                    <a:pt x="121683" y="238207"/>
                  </a:lnTo>
                  <a:lnTo>
                    <a:pt x="121424" y="238602"/>
                  </a:lnTo>
                  <a:lnTo>
                    <a:pt x="121165" y="239009"/>
                  </a:lnTo>
                  <a:lnTo>
                    <a:pt x="120906" y="239428"/>
                  </a:lnTo>
                  <a:lnTo>
                    <a:pt x="120651" y="239860"/>
                  </a:lnTo>
                  <a:lnTo>
                    <a:pt x="120397" y="240292"/>
                  </a:lnTo>
                  <a:lnTo>
                    <a:pt x="120146" y="240737"/>
                  </a:lnTo>
                  <a:lnTo>
                    <a:pt x="119896" y="241181"/>
                  </a:lnTo>
                  <a:lnTo>
                    <a:pt x="119646" y="241638"/>
                  </a:lnTo>
                  <a:lnTo>
                    <a:pt x="119400" y="242106"/>
                  </a:lnTo>
                  <a:lnTo>
                    <a:pt x="118908" y="243044"/>
                  </a:lnTo>
                  <a:lnTo>
                    <a:pt x="118420" y="244019"/>
                  </a:lnTo>
                  <a:lnTo>
                    <a:pt x="117941" y="244994"/>
                  </a:lnTo>
                  <a:lnTo>
                    <a:pt x="117488" y="245932"/>
                  </a:lnTo>
                  <a:lnTo>
                    <a:pt x="117022" y="246882"/>
                  </a:lnTo>
                  <a:lnTo>
                    <a:pt x="116789" y="247376"/>
                  </a:lnTo>
                  <a:lnTo>
                    <a:pt x="116556" y="247870"/>
                  </a:lnTo>
                  <a:lnTo>
                    <a:pt x="116323" y="248376"/>
                  </a:lnTo>
                  <a:lnTo>
                    <a:pt x="116094" y="248894"/>
                  </a:lnTo>
                  <a:lnTo>
                    <a:pt x="115870" y="249412"/>
                  </a:lnTo>
                  <a:lnTo>
                    <a:pt x="115645" y="249955"/>
                  </a:lnTo>
                  <a:lnTo>
                    <a:pt x="115429" y="250498"/>
                  </a:lnTo>
                  <a:lnTo>
                    <a:pt x="115218" y="251054"/>
                  </a:lnTo>
                  <a:lnTo>
                    <a:pt x="115011" y="251634"/>
                  </a:lnTo>
                  <a:lnTo>
                    <a:pt x="114812" y="252214"/>
                  </a:lnTo>
                  <a:lnTo>
                    <a:pt x="114627" y="252818"/>
                  </a:lnTo>
                  <a:lnTo>
                    <a:pt x="114532" y="253127"/>
                  </a:lnTo>
                  <a:lnTo>
                    <a:pt x="114446" y="253448"/>
                  </a:lnTo>
                  <a:lnTo>
                    <a:pt x="114135" y="252806"/>
                  </a:lnTo>
                  <a:lnTo>
                    <a:pt x="113824" y="252189"/>
                  </a:lnTo>
                  <a:lnTo>
                    <a:pt x="113505" y="251584"/>
                  </a:lnTo>
                  <a:lnTo>
                    <a:pt x="113185" y="251004"/>
                  </a:lnTo>
                  <a:lnTo>
                    <a:pt x="112857" y="250437"/>
                  </a:lnTo>
                  <a:lnTo>
                    <a:pt x="112525" y="249894"/>
                  </a:lnTo>
                  <a:lnTo>
                    <a:pt x="112188" y="249363"/>
                  </a:lnTo>
                  <a:lnTo>
                    <a:pt x="111848" y="248845"/>
                  </a:lnTo>
                  <a:lnTo>
                    <a:pt x="111502" y="248351"/>
                  </a:lnTo>
                  <a:lnTo>
                    <a:pt x="111148" y="247870"/>
                  </a:lnTo>
                  <a:lnTo>
                    <a:pt x="110795" y="247401"/>
                  </a:lnTo>
                  <a:lnTo>
                    <a:pt x="110436" y="246956"/>
                  </a:lnTo>
                  <a:lnTo>
                    <a:pt x="110074" y="246525"/>
                  </a:lnTo>
                  <a:lnTo>
                    <a:pt x="109703" y="246117"/>
                  </a:lnTo>
                  <a:lnTo>
                    <a:pt x="109332" y="245722"/>
                  </a:lnTo>
                  <a:lnTo>
                    <a:pt x="108956" y="245352"/>
                  </a:lnTo>
                  <a:lnTo>
                    <a:pt x="109081" y="244649"/>
                  </a:lnTo>
                  <a:lnTo>
                    <a:pt x="109206" y="243945"/>
                  </a:lnTo>
                  <a:lnTo>
                    <a:pt x="109332" y="243229"/>
                  </a:lnTo>
                  <a:lnTo>
                    <a:pt x="109448" y="242514"/>
                  </a:lnTo>
                  <a:lnTo>
                    <a:pt x="109569" y="241798"/>
                  </a:lnTo>
                  <a:lnTo>
                    <a:pt x="109681" y="241070"/>
                  </a:lnTo>
                  <a:lnTo>
                    <a:pt x="109906" y="239614"/>
                  </a:lnTo>
                  <a:lnTo>
                    <a:pt x="110121" y="238133"/>
                  </a:lnTo>
                  <a:lnTo>
                    <a:pt x="110328" y="236652"/>
                  </a:lnTo>
                  <a:lnTo>
                    <a:pt x="110531" y="235158"/>
                  </a:lnTo>
                  <a:lnTo>
                    <a:pt x="110725" y="233653"/>
                  </a:lnTo>
                  <a:lnTo>
                    <a:pt x="110915" y="232147"/>
                  </a:lnTo>
                  <a:lnTo>
                    <a:pt x="111101" y="230629"/>
                  </a:lnTo>
                  <a:lnTo>
                    <a:pt x="111282" y="229111"/>
                  </a:lnTo>
                  <a:lnTo>
                    <a:pt x="111459" y="227593"/>
                  </a:lnTo>
                  <a:lnTo>
                    <a:pt x="111809" y="224570"/>
                  </a:lnTo>
                  <a:lnTo>
                    <a:pt x="112158" y="221559"/>
                  </a:lnTo>
                  <a:close/>
                  <a:moveTo>
                    <a:pt x="40088" y="204220"/>
                  </a:moveTo>
                  <a:lnTo>
                    <a:pt x="40234" y="204232"/>
                  </a:lnTo>
                  <a:lnTo>
                    <a:pt x="40541" y="204269"/>
                  </a:lnTo>
                  <a:lnTo>
                    <a:pt x="40852" y="204318"/>
                  </a:lnTo>
                  <a:lnTo>
                    <a:pt x="41482" y="204466"/>
                  </a:lnTo>
                  <a:lnTo>
                    <a:pt x="41262" y="207490"/>
                  </a:lnTo>
                  <a:lnTo>
                    <a:pt x="41050" y="210526"/>
                  </a:lnTo>
                  <a:lnTo>
                    <a:pt x="40847" y="213562"/>
                  </a:lnTo>
                  <a:lnTo>
                    <a:pt x="40649" y="216610"/>
                  </a:lnTo>
                  <a:lnTo>
                    <a:pt x="40459" y="219658"/>
                  </a:lnTo>
                  <a:lnTo>
                    <a:pt x="40273" y="222719"/>
                  </a:lnTo>
                  <a:lnTo>
                    <a:pt x="40096" y="225779"/>
                  </a:lnTo>
                  <a:lnTo>
                    <a:pt x="39928" y="228840"/>
                  </a:lnTo>
                  <a:lnTo>
                    <a:pt x="39764" y="231913"/>
                  </a:lnTo>
                  <a:lnTo>
                    <a:pt x="39604" y="234998"/>
                  </a:lnTo>
                  <a:lnTo>
                    <a:pt x="39449" y="238071"/>
                  </a:lnTo>
                  <a:lnTo>
                    <a:pt x="39298" y="241156"/>
                  </a:lnTo>
                  <a:lnTo>
                    <a:pt x="39151" y="244254"/>
                  </a:lnTo>
                  <a:lnTo>
                    <a:pt x="39009" y="247339"/>
                  </a:lnTo>
                  <a:lnTo>
                    <a:pt x="38871" y="250424"/>
                  </a:lnTo>
                  <a:lnTo>
                    <a:pt x="38737" y="253522"/>
                  </a:lnTo>
                  <a:lnTo>
                    <a:pt x="38348" y="253386"/>
                  </a:lnTo>
                  <a:lnTo>
                    <a:pt x="37921" y="253250"/>
                  </a:lnTo>
                  <a:lnTo>
                    <a:pt x="37477" y="253090"/>
                  </a:lnTo>
                  <a:lnTo>
                    <a:pt x="37252" y="253016"/>
                  </a:lnTo>
                  <a:lnTo>
                    <a:pt x="37032" y="252917"/>
                  </a:lnTo>
                  <a:lnTo>
                    <a:pt x="36821" y="252818"/>
                  </a:lnTo>
                  <a:lnTo>
                    <a:pt x="36609" y="252707"/>
                  </a:lnTo>
                  <a:lnTo>
                    <a:pt x="36411" y="252596"/>
                  </a:lnTo>
                  <a:lnTo>
                    <a:pt x="36225" y="252461"/>
                  </a:lnTo>
                  <a:lnTo>
                    <a:pt x="36053" y="252325"/>
                  </a:lnTo>
                  <a:lnTo>
                    <a:pt x="35975" y="252238"/>
                  </a:lnTo>
                  <a:lnTo>
                    <a:pt x="35897" y="252164"/>
                  </a:lnTo>
                  <a:lnTo>
                    <a:pt x="35828" y="252078"/>
                  </a:lnTo>
                  <a:lnTo>
                    <a:pt x="35759" y="251992"/>
                  </a:lnTo>
                  <a:lnTo>
                    <a:pt x="35699" y="251905"/>
                  </a:lnTo>
                  <a:lnTo>
                    <a:pt x="35643" y="251806"/>
                  </a:lnTo>
                  <a:lnTo>
                    <a:pt x="35543" y="251819"/>
                  </a:lnTo>
                  <a:lnTo>
                    <a:pt x="35448" y="251831"/>
                  </a:lnTo>
                  <a:lnTo>
                    <a:pt x="35358" y="251819"/>
                  </a:lnTo>
                  <a:lnTo>
                    <a:pt x="35271" y="251794"/>
                  </a:lnTo>
                  <a:lnTo>
                    <a:pt x="35189" y="251757"/>
                  </a:lnTo>
                  <a:lnTo>
                    <a:pt x="35112" y="251720"/>
                  </a:lnTo>
                  <a:lnTo>
                    <a:pt x="35043" y="251658"/>
                  </a:lnTo>
                  <a:lnTo>
                    <a:pt x="34974" y="251584"/>
                  </a:lnTo>
                  <a:lnTo>
                    <a:pt x="34913" y="251498"/>
                  </a:lnTo>
                  <a:lnTo>
                    <a:pt x="34857" y="251399"/>
                  </a:lnTo>
                  <a:lnTo>
                    <a:pt x="34805" y="251301"/>
                  </a:lnTo>
                  <a:lnTo>
                    <a:pt x="34758" y="251177"/>
                  </a:lnTo>
                  <a:lnTo>
                    <a:pt x="34715" y="251041"/>
                  </a:lnTo>
                  <a:lnTo>
                    <a:pt x="34680" y="250893"/>
                  </a:lnTo>
                  <a:lnTo>
                    <a:pt x="34646" y="250733"/>
                  </a:lnTo>
                  <a:lnTo>
                    <a:pt x="34620" y="250560"/>
                  </a:lnTo>
                  <a:lnTo>
                    <a:pt x="34594" y="250375"/>
                  </a:lnTo>
                  <a:lnTo>
                    <a:pt x="34577" y="250177"/>
                  </a:lnTo>
                  <a:lnTo>
                    <a:pt x="34564" y="249980"/>
                  </a:lnTo>
                  <a:lnTo>
                    <a:pt x="34555" y="249758"/>
                  </a:lnTo>
                  <a:lnTo>
                    <a:pt x="34555" y="249523"/>
                  </a:lnTo>
                  <a:lnTo>
                    <a:pt x="34555" y="249277"/>
                  </a:lnTo>
                  <a:lnTo>
                    <a:pt x="34559" y="249017"/>
                  </a:lnTo>
                  <a:lnTo>
                    <a:pt x="34572" y="248746"/>
                  </a:lnTo>
                  <a:lnTo>
                    <a:pt x="34590" y="248462"/>
                  </a:lnTo>
                  <a:lnTo>
                    <a:pt x="34611" y="248166"/>
                  </a:lnTo>
                  <a:lnTo>
                    <a:pt x="34637" y="247870"/>
                  </a:lnTo>
                  <a:lnTo>
                    <a:pt x="34667" y="247549"/>
                  </a:lnTo>
                  <a:lnTo>
                    <a:pt x="34702" y="247216"/>
                  </a:lnTo>
                  <a:lnTo>
                    <a:pt x="34741" y="246870"/>
                  </a:lnTo>
                  <a:lnTo>
                    <a:pt x="34788" y="246512"/>
                  </a:lnTo>
                  <a:lnTo>
                    <a:pt x="34836" y="246154"/>
                  </a:lnTo>
                  <a:lnTo>
                    <a:pt x="34900" y="245167"/>
                  </a:lnTo>
                  <a:lnTo>
                    <a:pt x="34969" y="244180"/>
                  </a:lnTo>
                  <a:lnTo>
                    <a:pt x="35034" y="243192"/>
                  </a:lnTo>
                  <a:lnTo>
                    <a:pt x="35099" y="242205"/>
                  </a:lnTo>
                  <a:lnTo>
                    <a:pt x="35155" y="241206"/>
                  </a:lnTo>
                  <a:lnTo>
                    <a:pt x="35211" y="240206"/>
                  </a:lnTo>
                  <a:lnTo>
                    <a:pt x="35276" y="239206"/>
                  </a:lnTo>
                  <a:lnTo>
                    <a:pt x="35336" y="238219"/>
                  </a:lnTo>
                  <a:lnTo>
                    <a:pt x="35470" y="236220"/>
                  </a:lnTo>
                  <a:lnTo>
                    <a:pt x="35612" y="234245"/>
                  </a:lnTo>
                  <a:lnTo>
                    <a:pt x="35906" y="230271"/>
                  </a:lnTo>
                  <a:lnTo>
                    <a:pt x="36048" y="228297"/>
                  </a:lnTo>
                  <a:lnTo>
                    <a:pt x="36186" y="226310"/>
                  </a:lnTo>
                  <a:lnTo>
                    <a:pt x="36255" y="225273"/>
                  </a:lnTo>
                  <a:lnTo>
                    <a:pt x="36316" y="224187"/>
                  </a:lnTo>
                  <a:lnTo>
                    <a:pt x="36376" y="223077"/>
                  </a:lnTo>
                  <a:lnTo>
                    <a:pt x="36432" y="221941"/>
                  </a:lnTo>
                  <a:lnTo>
                    <a:pt x="36540" y="219621"/>
                  </a:lnTo>
                  <a:lnTo>
                    <a:pt x="36596" y="218436"/>
                  </a:lnTo>
                  <a:lnTo>
                    <a:pt x="36652" y="217264"/>
                  </a:lnTo>
                  <a:lnTo>
                    <a:pt x="36717" y="216079"/>
                  </a:lnTo>
                  <a:lnTo>
                    <a:pt x="36791" y="214919"/>
                  </a:lnTo>
                  <a:lnTo>
                    <a:pt x="36864" y="213759"/>
                  </a:lnTo>
                  <a:lnTo>
                    <a:pt x="36907" y="213192"/>
                  </a:lnTo>
                  <a:lnTo>
                    <a:pt x="36950" y="212636"/>
                  </a:lnTo>
                  <a:lnTo>
                    <a:pt x="36998" y="212081"/>
                  </a:lnTo>
                  <a:lnTo>
                    <a:pt x="37049" y="211525"/>
                  </a:lnTo>
                  <a:lnTo>
                    <a:pt x="37101" y="210995"/>
                  </a:lnTo>
                  <a:lnTo>
                    <a:pt x="37157" y="210464"/>
                  </a:lnTo>
                  <a:lnTo>
                    <a:pt x="37213" y="209946"/>
                  </a:lnTo>
                  <a:lnTo>
                    <a:pt x="37278" y="209440"/>
                  </a:lnTo>
                  <a:lnTo>
                    <a:pt x="37343" y="208934"/>
                  </a:lnTo>
                  <a:lnTo>
                    <a:pt x="37412" y="208453"/>
                  </a:lnTo>
                  <a:lnTo>
                    <a:pt x="37485" y="208008"/>
                  </a:lnTo>
                  <a:lnTo>
                    <a:pt x="37563" y="207589"/>
                  </a:lnTo>
                  <a:lnTo>
                    <a:pt x="37649" y="207206"/>
                  </a:lnTo>
                  <a:lnTo>
                    <a:pt x="37736" y="206848"/>
                  </a:lnTo>
                  <a:lnTo>
                    <a:pt x="37826" y="206515"/>
                  </a:lnTo>
                  <a:lnTo>
                    <a:pt x="37921" y="206219"/>
                  </a:lnTo>
                  <a:lnTo>
                    <a:pt x="38025" y="205947"/>
                  </a:lnTo>
                  <a:lnTo>
                    <a:pt x="38128" y="205688"/>
                  </a:lnTo>
                  <a:lnTo>
                    <a:pt x="38236" y="205466"/>
                  </a:lnTo>
                  <a:lnTo>
                    <a:pt x="38348" y="205256"/>
                  </a:lnTo>
                  <a:lnTo>
                    <a:pt x="38465" y="205083"/>
                  </a:lnTo>
                  <a:lnTo>
                    <a:pt x="38586" y="204911"/>
                  </a:lnTo>
                  <a:lnTo>
                    <a:pt x="38707" y="204775"/>
                  </a:lnTo>
                  <a:lnTo>
                    <a:pt x="38832" y="204652"/>
                  </a:lnTo>
                  <a:lnTo>
                    <a:pt x="38961" y="204553"/>
                  </a:lnTo>
                  <a:lnTo>
                    <a:pt x="39095" y="204454"/>
                  </a:lnTo>
                  <a:lnTo>
                    <a:pt x="39229" y="204392"/>
                  </a:lnTo>
                  <a:lnTo>
                    <a:pt x="39367" y="204331"/>
                  </a:lnTo>
                  <a:lnTo>
                    <a:pt x="39505" y="204281"/>
                  </a:lnTo>
                  <a:lnTo>
                    <a:pt x="39647" y="204257"/>
                  </a:lnTo>
                  <a:lnTo>
                    <a:pt x="39790" y="204232"/>
                  </a:lnTo>
                  <a:lnTo>
                    <a:pt x="39937" y="204220"/>
                  </a:lnTo>
                  <a:close/>
                  <a:moveTo>
                    <a:pt x="15635" y="236183"/>
                  </a:moveTo>
                  <a:lnTo>
                    <a:pt x="15674" y="236479"/>
                  </a:lnTo>
                  <a:lnTo>
                    <a:pt x="15722" y="236763"/>
                  </a:lnTo>
                  <a:lnTo>
                    <a:pt x="15769" y="237047"/>
                  </a:lnTo>
                  <a:lnTo>
                    <a:pt x="15821" y="237318"/>
                  </a:lnTo>
                  <a:lnTo>
                    <a:pt x="15873" y="237590"/>
                  </a:lnTo>
                  <a:lnTo>
                    <a:pt x="15933" y="237861"/>
                  </a:lnTo>
                  <a:lnTo>
                    <a:pt x="15994" y="238133"/>
                  </a:lnTo>
                  <a:lnTo>
                    <a:pt x="16054" y="238392"/>
                  </a:lnTo>
                  <a:lnTo>
                    <a:pt x="16123" y="238651"/>
                  </a:lnTo>
                  <a:lnTo>
                    <a:pt x="16188" y="238910"/>
                  </a:lnTo>
                  <a:lnTo>
                    <a:pt x="16330" y="239416"/>
                  </a:lnTo>
                  <a:lnTo>
                    <a:pt x="16481" y="239897"/>
                  </a:lnTo>
                  <a:lnTo>
                    <a:pt x="16637" y="240379"/>
                  </a:lnTo>
                  <a:lnTo>
                    <a:pt x="16796" y="240848"/>
                  </a:lnTo>
                  <a:lnTo>
                    <a:pt x="16960" y="241317"/>
                  </a:lnTo>
                  <a:lnTo>
                    <a:pt x="17124" y="241761"/>
                  </a:lnTo>
                  <a:lnTo>
                    <a:pt x="17293" y="242205"/>
                  </a:lnTo>
                  <a:lnTo>
                    <a:pt x="17621" y="243069"/>
                  </a:lnTo>
                  <a:lnTo>
                    <a:pt x="17931" y="243921"/>
                  </a:lnTo>
                  <a:lnTo>
                    <a:pt x="18290" y="244883"/>
                  </a:lnTo>
                  <a:lnTo>
                    <a:pt x="18652" y="245846"/>
                  </a:lnTo>
                  <a:lnTo>
                    <a:pt x="19015" y="246796"/>
                  </a:lnTo>
                  <a:lnTo>
                    <a:pt x="19381" y="247734"/>
                  </a:lnTo>
                  <a:lnTo>
                    <a:pt x="19757" y="248660"/>
                  </a:lnTo>
                  <a:lnTo>
                    <a:pt x="20137" y="249560"/>
                  </a:lnTo>
                  <a:lnTo>
                    <a:pt x="20327" y="250005"/>
                  </a:lnTo>
                  <a:lnTo>
                    <a:pt x="20521" y="250437"/>
                  </a:lnTo>
                  <a:lnTo>
                    <a:pt x="20719" y="250869"/>
                  </a:lnTo>
                  <a:lnTo>
                    <a:pt x="20913" y="251288"/>
                  </a:lnTo>
                  <a:lnTo>
                    <a:pt x="20952" y="251375"/>
                  </a:lnTo>
                  <a:lnTo>
                    <a:pt x="20991" y="251449"/>
                  </a:lnTo>
                  <a:lnTo>
                    <a:pt x="21030" y="251510"/>
                  </a:lnTo>
                  <a:lnTo>
                    <a:pt x="21069" y="251560"/>
                  </a:lnTo>
                  <a:lnTo>
                    <a:pt x="21108" y="251609"/>
                  </a:lnTo>
                  <a:lnTo>
                    <a:pt x="21146" y="251646"/>
                  </a:lnTo>
                  <a:lnTo>
                    <a:pt x="21185" y="251671"/>
                  </a:lnTo>
                  <a:lnTo>
                    <a:pt x="21220" y="251683"/>
                  </a:lnTo>
                  <a:lnTo>
                    <a:pt x="20892" y="252424"/>
                  </a:lnTo>
                  <a:lnTo>
                    <a:pt x="20564" y="253189"/>
                  </a:lnTo>
                  <a:lnTo>
                    <a:pt x="20245" y="253966"/>
                  </a:lnTo>
                  <a:lnTo>
                    <a:pt x="19929" y="254756"/>
                  </a:lnTo>
                  <a:lnTo>
                    <a:pt x="19619" y="255558"/>
                  </a:lnTo>
                  <a:lnTo>
                    <a:pt x="19312" y="256385"/>
                  </a:lnTo>
                  <a:lnTo>
                    <a:pt x="19015" y="257224"/>
                  </a:lnTo>
                  <a:lnTo>
                    <a:pt x="18721" y="258088"/>
                  </a:lnTo>
                  <a:lnTo>
                    <a:pt x="18436" y="258952"/>
                  </a:lnTo>
                  <a:lnTo>
                    <a:pt x="18151" y="259840"/>
                  </a:lnTo>
                  <a:lnTo>
                    <a:pt x="17875" y="260741"/>
                  </a:lnTo>
                  <a:lnTo>
                    <a:pt x="17603" y="261655"/>
                  </a:lnTo>
                  <a:lnTo>
                    <a:pt x="17336" y="262580"/>
                  </a:lnTo>
                  <a:lnTo>
                    <a:pt x="17073" y="263518"/>
                  </a:lnTo>
                  <a:lnTo>
                    <a:pt x="16818" y="264468"/>
                  </a:lnTo>
                  <a:lnTo>
                    <a:pt x="16568" y="265431"/>
                  </a:lnTo>
                  <a:lnTo>
                    <a:pt x="15812" y="263592"/>
                  </a:lnTo>
                  <a:lnTo>
                    <a:pt x="15049" y="261766"/>
                  </a:lnTo>
                  <a:lnTo>
                    <a:pt x="14664" y="260865"/>
                  </a:lnTo>
                  <a:lnTo>
                    <a:pt x="14280" y="259964"/>
                  </a:lnTo>
                  <a:lnTo>
                    <a:pt x="13892" y="259075"/>
                  </a:lnTo>
                  <a:lnTo>
                    <a:pt x="13504" y="258187"/>
                  </a:lnTo>
                  <a:lnTo>
                    <a:pt x="13111" y="257311"/>
                  </a:lnTo>
                  <a:lnTo>
                    <a:pt x="12722" y="256434"/>
                  </a:lnTo>
                  <a:lnTo>
                    <a:pt x="12325" y="255570"/>
                  </a:lnTo>
                  <a:lnTo>
                    <a:pt x="11928" y="254707"/>
                  </a:lnTo>
                  <a:lnTo>
                    <a:pt x="11531" y="253855"/>
                  </a:lnTo>
                  <a:lnTo>
                    <a:pt x="11130" y="253004"/>
                  </a:lnTo>
                  <a:lnTo>
                    <a:pt x="10729" y="252164"/>
                  </a:lnTo>
                  <a:lnTo>
                    <a:pt x="10323" y="251325"/>
                  </a:lnTo>
                  <a:lnTo>
                    <a:pt x="10310" y="251325"/>
                  </a:lnTo>
                  <a:lnTo>
                    <a:pt x="10608" y="250301"/>
                  </a:lnTo>
                  <a:lnTo>
                    <a:pt x="10906" y="249277"/>
                  </a:lnTo>
                  <a:lnTo>
                    <a:pt x="11212" y="248265"/>
                  </a:lnTo>
                  <a:lnTo>
                    <a:pt x="11523" y="247265"/>
                  </a:lnTo>
                  <a:lnTo>
                    <a:pt x="11838" y="246278"/>
                  </a:lnTo>
                  <a:lnTo>
                    <a:pt x="12161" y="245303"/>
                  </a:lnTo>
                  <a:lnTo>
                    <a:pt x="12485" y="244340"/>
                  </a:lnTo>
                  <a:lnTo>
                    <a:pt x="12817" y="243390"/>
                  </a:lnTo>
                  <a:lnTo>
                    <a:pt x="13150" y="242440"/>
                  </a:lnTo>
                  <a:lnTo>
                    <a:pt x="13491" y="241514"/>
                  </a:lnTo>
                  <a:lnTo>
                    <a:pt x="13836" y="240601"/>
                  </a:lnTo>
                  <a:lnTo>
                    <a:pt x="14185" y="239688"/>
                  </a:lnTo>
                  <a:lnTo>
                    <a:pt x="14544" y="238799"/>
                  </a:lnTo>
                  <a:lnTo>
                    <a:pt x="14902" y="237911"/>
                  </a:lnTo>
                  <a:lnTo>
                    <a:pt x="15264" y="237047"/>
                  </a:lnTo>
                  <a:lnTo>
                    <a:pt x="15635" y="236183"/>
                  </a:lnTo>
                  <a:close/>
                  <a:moveTo>
                    <a:pt x="9222" y="255361"/>
                  </a:moveTo>
                  <a:lnTo>
                    <a:pt x="9304" y="255645"/>
                  </a:lnTo>
                  <a:lnTo>
                    <a:pt x="9343" y="255768"/>
                  </a:lnTo>
                  <a:lnTo>
                    <a:pt x="9365" y="255830"/>
                  </a:lnTo>
                  <a:lnTo>
                    <a:pt x="9391" y="255867"/>
                  </a:lnTo>
                  <a:lnTo>
                    <a:pt x="9792" y="256681"/>
                  </a:lnTo>
                  <a:lnTo>
                    <a:pt x="10193" y="257483"/>
                  </a:lnTo>
                  <a:lnTo>
                    <a:pt x="10599" y="258273"/>
                  </a:lnTo>
                  <a:lnTo>
                    <a:pt x="11005" y="259063"/>
                  </a:lnTo>
                  <a:lnTo>
                    <a:pt x="11410" y="259840"/>
                  </a:lnTo>
                  <a:lnTo>
                    <a:pt x="11816" y="260618"/>
                  </a:lnTo>
                  <a:lnTo>
                    <a:pt x="12226" y="261383"/>
                  </a:lnTo>
                  <a:lnTo>
                    <a:pt x="12636" y="262136"/>
                  </a:lnTo>
                  <a:lnTo>
                    <a:pt x="13050" y="262889"/>
                  </a:lnTo>
                  <a:lnTo>
                    <a:pt x="13465" y="263629"/>
                  </a:lnTo>
                  <a:lnTo>
                    <a:pt x="14293" y="265085"/>
                  </a:lnTo>
                  <a:lnTo>
                    <a:pt x="15131" y="266529"/>
                  </a:lnTo>
                  <a:lnTo>
                    <a:pt x="15968" y="267948"/>
                  </a:lnTo>
                  <a:lnTo>
                    <a:pt x="15717" y="269047"/>
                  </a:lnTo>
                  <a:lnTo>
                    <a:pt x="15471" y="270170"/>
                  </a:lnTo>
                  <a:lnTo>
                    <a:pt x="15234" y="271305"/>
                  </a:lnTo>
                  <a:lnTo>
                    <a:pt x="15001" y="272453"/>
                  </a:lnTo>
                  <a:lnTo>
                    <a:pt x="14772" y="273613"/>
                  </a:lnTo>
                  <a:lnTo>
                    <a:pt x="14548" y="274785"/>
                  </a:lnTo>
                  <a:lnTo>
                    <a:pt x="14332" y="275970"/>
                  </a:lnTo>
                  <a:lnTo>
                    <a:pt x="14125" y="277167"/>
                  </a:lnTo>
                  <a:lnTo>
                    <a:pt x="13918" y="278364"/>
                  </a:lnTo>
                  <a:lnTo>
                    <a:pt x="13724" y="279586"/>
                  </a:lnTo>
                  <a:lnTo>
                    <a:pt x="13529" y="280820"/>
                  </a:lnTo>
                  <a:lnTo>
                    <a:pt x="13344" y="282067"/>
                  </a:lnTo>
                  <a:lnTo>
                    <a:pt x="13167" y="283325"/>
                  </a:lnTo>
                  <a:lnTo>
                    <a:pt x="12994" y="284584"/>
                  </a:lnTo>
                  <a:lnTo>
                    <a:pt x="12826" y="285868"/>
                  </a:lnTo>
                  <a:lnTo>
                    <a:pt x="12666" y="287151"/>
                  </a:lnTo>
                  <a:lnTo>
                    <a:pt x="12196" y="286571"/>
                  </a:lnTo>
                  <a:lnTo>
                    <a:pt x="11717" y="285991"/>
                  </a:lnTo>
                  <a:lnTo>
                    <a:pt x="11229" y="285436"/>
                  </a:lnTo>
                  <a:lnTo>
                    <a:pt x="10737" y="284893"/>
                  </a:lnTo>
                  <a:lnTo>
                    <a:pt x="10237" y="284362"/>
                  </a:lnTo>
                  <a:lnTo>
                    <a:pt x="9986" y="284115"/>
                  </a:lnTo>
                  <a:lnTo>
                    <a:pt x="9732" y="283868"/>
                  </a:lnTo>
                  <a:lnTo>
                    <a:pt x="9477" y="283634"/>
                  </a:lnTo>
                  <a:lnTo>
                    <a:pt x="9222" y="283399"/>
                  </a:lnTo>
                  <a:lnTo>
                    <a:pt x="8964" y="283177"/>
                  </a:lnTo>
                  <a:lnTo>
                    <a:pt x="8709" y="282955"/>
                  </a:lnTo>
                  <a:lnTo>
                    <a:pt x="8450" y="282758"/>
                  </a:lnTo>
                  <a:lnTo>
                    <a:pt x="8191" y="282560"/>
                  </a:lnTo>
                  <a:lnTo>
                    <a:pt x="7932" y="282363"/>
                  </a:lnTo>
                  <a:lnTo>
                    <a:pt x="7673" y="282190"/>
                  </a:lnTo>
                  <a:lnTo>
                    <a:pt x="7410" y="282017"/>
                  </a:lnTo>
                  <a:lnTo>
                    <a:pt x="7151" y="281869"/>
                  </a:lnTo>
                  <a:lnTo>
                    <a:pt x="6892" y="281721"/>
                  </a:lnTo>
                  <a:lnTo>
                    <a:pt x="6633" y="281585"/>
                  </a:lnTo>
                  <a:lnTo>
                    <a:pt x="6374" y="281462"/>
                  </a:lnTo>
                  <a:lnTo>
                    <a:pt x="6115" y="281351"/>
                  </a:lnTo>
                  <a:lnTo>
                    <a:pt x="5856" y="281252"/>
                  </a:lnTo>
                  <a:lnTo>
                    <a:pt x="5597" y="281166"/>
                  </a:lnTo>
                  <a:lnTo>
                    <a:pt x="5338" y="281104"/>
                  </a:lnTo>
                  <a:lnTo>
                    <a:pt x="5079" y="281042"/>
                  </a:lnTo>
                  <a:lnTo>
                    <a:pt x="4825" y="281005"/>
                  </a:lnTo>
                  <a:lnTo>
                    <a:pt x="4570" y="280981"/>
                  </a:lnTo>
                  <a:lnTo>
                    <a:pt x="4674" y="280117"/>
                  </a:lnTo>
                  <a:lnTo>
                    <a:pt x="4782" y="279253"/>
                  </a:lnTo>
                  <a:lnTo>
                    <a:pt x="4894" y="278401"/>
                  </a:lnTo>
                  <a:lnTo>
                    <a:pt x="5006" y="277550"/>
                  </a:lnTo>
                  <a:lnTo>
                    <a:pt x="5118" y="276711"/>
                  </a:lnTo>
                  <a:lnTo>
                    <a:pt x="5239" y="275859"/>
                  </a:lnTo>
                  <a:lnTo>
                    <a:pt x="5360" y="275020"/>
                  </a:lnTo>
                  <a:lnTo>
                    <a:pt x="5485" y="274193"/>
                  </a:lnTo>
                  <a:lnTo>
                    <a:pt x="5610" y="273354"/>
                  </a:lnTo>
                  <a:lnTo>
                    <a:pt x="5740" y="272527"/>
                  </a:lnTo>
                  <a:lnTo>
                    <a:pt x="5869" y="271700"/>
                  </a:lnTo>
                  <a:lnTo>
                    <a:pt x="6003" y="270886"/>
                  </a:lnTo>
                  <a:lnTo>
                    <a:pt x="6141" y="270071"/>
                  </a:lnTo>
                  <a:lnTo>
                    <a:pt x="6279" y="269257"/>
                  </a:lnTo>
                  <a:lnTo>
                    <a:pt x="6422" y="268442"/>
                  </a:lnTo>
                  <a:lnTo>
                    <a:pt x="6568" y="267640"/>
                  </a:lnTo>
                  <a:lnTo>
                    <a:pt x="6715" y="266838"/>
                  </a:lnTo>
                  <a:lnTo>
                    <a:pt x="6866" y="266048"/>
                  </a:lnTo>
                  <a:lnTo>
                    <a:pt x="7017" y="265258"/>
                  </a:lnTo>
                  <a:lnTo>
                    <a:pt x="7173" y="264468"/>
                  </a:lnTo>
                  <a:lnTo>
                    <a:pt x="7328" y="263679"/>
                  </a:lnTo>
                  <a:lnTo>
                    <a:pt x="7488" y="262901"/>
                  </a:lnTo>
                  <a:lnTo>
                    <a:pt x="7652" y="262124"/>
                  </a:lnTo>
                  <a:lnTo>
                    <a:pt x="7816" y="261358"/>
                  </a:lnTo>
                  <a:lnTo>
                    <a:pt x="7984" y="260593"/>
                  </a:lnTo>
                  <a:lnTo>
                    <a:pt x="8152" y="259828"/>
                  </a:lnTo>
                  <a:lnTo>
                    <a:pt x="8325" y="259075"/>
                  </a:lnTo>
                  <a:lnTo>
                    <a:pt x="8502" y="258323"/>
                  </a:lnTo>
                  <a:lnTo>
                    <a:pt x="8679" y="257570"/>
                  </a:lnTo>
                  <a:lnTo>
                    <a:pt x="8860" y="256829"/>
                  </a:lnTo>
                  <a:lnTo>
                    <a:pt x="9041" y="256089"/>
                  </a:lnTo>
                  <a:lnTo>
                    <a:pt x="9222" y="255361"/>
                  </a:lnTo>
                  <a:close/>
                  <a:moveTo>
                    <a:pt x="122861" y="240453"/>
                  </a:moveTo>
                  <a:lnTo>
                    <a:pt x="123120" y="241193"/>
                  </a:lnTo>
                  <a:lnTo>
                    <a:pt x="123370" y="241934"/>
                  </a:lnTo>
                  <a:lnTo>
                    <a:pt x="123621" y="242686"/>
                  </a:lnTo>
                  <a:lnTo>
                    <a:pt x="123866" y="243452"/>
                  </a:lnTo>
                  <a:lnTo>
                    <a:pt x="124108" y="244217"/>
                  </a:lnTo>
                  <a:lnTo>
                    <a:pt x="124350" y="244994"/>
                  </a:lnTo>
                  <a:lnTo>
                    <a:pt x="124583" y="245784"/>
                  </a:lnTo>
                  <a:lnTo>
                    <a:pt x="124816" y="246586"/>
                  </a:lnTo>
                  <a:lnTo>
                    <a:pt x="125045" y="247388"/>
                  </a:lnTo>
                  <a:lnTo>
                    <a:pt x="125269" y="248203"/>
                  </a:lnTo>
                  <a:lnTo>
                    <a:pt x="125489" y="249017"/>
                  </a:lnTo>
                  <a:lnTo>
                    <a:pt x="125705" y="249844"/>
                  </a:lnTo>
                  <a:lnTo>
                    <a:pt x="125921" y="250683"/>
                  </a:lnTo>
                  <a:lnTo>
                    <a:pt x="126132" y="251523"/>
                  </a:lnTo>
                  <a:lnTo>
                    <a:pt x="126339" y="252374"/>
                  </a:lnTo>
                  <a:lnTo>
                    <a:pt x="126542" y="253226"/>
                  </a:lnTo>
                  <a:lnTo>
                    <a:pt x="126741" y="254090"/>
                  </a:lnTo>
                  <a:lnTo>
                    <a:pt x="126935" y="254966"/>
                  </a:lnTo>
                  <a:lnTo>
                    <a:pt x="127129" y="255842"/>
                  </a:lnTo>
                  <a:lnTo>
                    <a:pt x="127315" y="256718"/>
                  </a:lnTo>
                  <a:lnTo>
                    <a:pt x="127500" y="257619"/>
                  </a:lnTo>
                  <a:lnTo>
                    <a:pt x="127681" y="258508"/>
                  </a:lnTo>
                  <a:lnTo>
                    <a:pt x="127858" y="259421"/>
                  </a:lnTo>
                  <a:lnTo>
                    <a:pt x="128035" y="260322"/>
                  </a:lnTo>
                  <a:lnTo>
                    <a:pt x="128204" y="261247"/>
                  </a:lnTo>
                  <a:lnTo>
                    <a:pt x="128372" y="262173"/>
                  </a:lnTo>
                  <a:lnTo>
                    <a:pt x="128536" y="263098"/>
                  </a:lnTo>
                  <a:lnTo>
                    <a:pt x="128696" y="264036"/>
                  </a:lnTo>
                  <a:lnTo>
                    <a:pt x="128851" y="264974"/>
                  </a:lnTo>
                  <a:lnTo>
                    <a:pt x="129006" y="265912"/>
                  </a:lnTo>
                  <a:lnTo>
                    <a:pt x="129153" y="266875"/>
                  </a:lnTo>
                  <a:lnTo>
                    <a:pt x="129300" y="267825"/>
                  </a:lnTo>
                  <a:lnTo>
                    <a:pt x="129442" y="268812"/>
                  </a:lnTo>
                  <a:lnTo>
                    <a:pt x="129580" y="269800"/>
                  </a:lnTo>
                  <a:lnTo>
                    <a:pt x="129718" y="270799"/>
                  </a:lnTo>
                  <a:lnTo>
                    <a:pt x="129848" y="271799"/>
                  </a:lnTo>
                  <a:lnTo>
                    <a:pt x="129977" y="272811"/>
                  </a:lnTo>
                  <a:lnTo>
                    <a:pt x="130103" y="273823"/>
                  </a:lnTo>
                  <a:lnTo>
                    <a:pt x="130223" y="274835"/>
                  </a:lnTo>
                  <a:lnTo>
                    <a:pt x="130340" y="275859"/>
                  </a:lnTo>
                  <a:lnTo>
                    <a:pt x="130452" y="276883"/>
                  </a:lnTo>
                  <a:lnTo>
                    <a:pt x="130560" y="277920"/>
                  </a:lnTo>
                  <a:lnTo>
                    <a:pt x="130664" y="278957"/>
                  </a:lnTo>
                  <a:lnTo>
                    <a:pt x="130767" y="279993"/>
                  </a:lnTo>
                  <a:lnTo>
                    <a:pt x="130862" y="281042"/>
                  </a:lnTo>
                  <a:lnTo>
                    <a:pt x="130957" y="282091"/>
                  </a:lnTo>
                  <a:lnTo>
                    <a:pt x="131048" y="283140"/>
                  </a:lnTo>
                  <a:lnTo>
                    <a:pt x="131130" y="284202"/>
                  </a:lnTo>
                  <a:lnTo>
                    <a:pt x="131212" y="285263"/>
                  </a:lnTo>
                  <a:lnTo>
                    <a:pt x="131289" y="286324"/>
                  </a:lnTo>
                  <a:lnTo>
                    <a:pt x="131363" y="287398"/>
                  </a:lnTo>
                  <a:lnTo>
                    <a:pt x="131436" y="288472"/>
                  </a:lnTo>
                  <a:lnTo>
                    <a:pt x="131501" y="289545"/>
                  </a:lnTo>
                  <a:lnTo>
                    <a:pt x="131561" y="290631"/>
                  </a:lnTo>
                  <a:lnTo>
                    <a:pt x="131622" y="291717"/>
                  </a:lnTo>
                  <a:lnTo>
                    <a:pt x="131673" y="292803"/>
                  </a:lnTo>
                  <a:lnTo>
                    <a:pt x="131725" y="293889"/>
                  </a:lnTo>
                  <a:lnTo>
                    <a:pt x="131768" y="294988"/>
                  </a:lnTo>
                  <a:lnTo>
                    <a:pt x="131812" y="296086"/>
                  </a:lnTo>
                  <a:lnTo>
                    <a:pt x="131850" y="297184"/>
                  </a:lnTo>
                  <a:lnTo>
                    <a:pt x="131885" y="298295"/>
                  </a:lnTo>
                  <a:lnTo>
                    <a:pt x="131915" y="299393"/>
                  </a:lnTo>
                  <a:lnTo>
                    <a:pt x="131941" y="300504"/>
                  </a:lnTo>
                  <a:lnTo>
                    <a:pt x="131963" y="301615"/>
                  </a:lnTo>
                  <a:lnTo>
                    <a:pt x="131471" y="301467"/>
                  </a:lnTo>
                  <a:lnTo>
                    <a:pt x="130970" y="301319"/>
                  </a:lnTo>
                  <a:lnTo>
                    <a:pt x="130456" y="301195"/>
                  </a:lnTo>
                  <a:lnTo>
                    <a:pt x="129939" y="301096"/>
                  </a:lnTo>
                  <a:lnTo>
                    <a:pt x="129412" y="301022"/>
                  </a:lnTo>
                  <a:lnTo>
                    <a:pt x="128881" y="300973"/>
                  </a:lnTo>
                  <a:lnTo>
                    <a:pt x="128618" y="300961"/>
                  </a:lnTo>
                  <a:lnTo>
                    <a:pt x="128350" y="300948"/>
                  </a:lnTo>
                  <a:lnTo>
                    <a:pt x="128083" y="300948"/>
                  </a:lnTo>
                  <a:lnTo>
                    <a:pt x="127820" y="300961"/>
                  </a:lnTo>
                  <a:lnTo>
                    <a:pt x="127552" y="300973"/>
                  </a:lnTo>
                  <a:lnTo>
                    <a:pt x="127289" y="300998"/>
                  </a:lnTo>
                  <a:lnTo>
                    <a:pt x="127026" y="301035"/>
                  </a:lnTo>
                  <a:lnTo>
                    <a:pt x="126762" y="301084"/>
                  </a:lnTo>
                  <a:lnTo>
                    <a:pt x="126499" y="301133"/>
                  </a:lnTo>
                  <a:lnTo>
                    <a:pt x="126240" y="301195"/>
                  </a:lnTo>
                  <a:lnTo>
                    <a:pt x="125981" y="301282"/>
                  </a:lnTo>
                  <a:lnTo>
                    <a:pt x="125727" y="301356"/>
                  </a:lnTo>
                  <a:lnTo>
                    <a:pt x="125472" y="301454"/>
                  </a:lnTo>
                  <a:lnTo>
                    <a:pt x="125222" y="301565"/>
                  </a:lnTo>
                  <a:lnTo>
                    <a:pt x="124971" y="301676"/>
                  </a:lnTo>
                  <a:lnTo>
                    <a:pt x="124725" y="301812"/>
                  </a:lnTo>
                  <a:lnTo>
                    <a:pt x="124484" y="301948"/>
                  </a:lnTo>
                  <a:lnTo>
                    <a:pt x="124246" y="302108"/>
                  </a:lnTo>
                  <a:lnTo>
                    <a:pt x="124013" y="302269"/>
                  </a:lnTo>
                  <a:lnTo>
                    <a:pt x="123780" y="302454"/>
                  </a:lnTo>
                  <a:lnTo>
                    <a:pt x="123715" y="300948"/>
                  </a:lnTo>
                  <a:lnTo>
                    <a:pt x="123642" y="299443"/>
                  </a:lnTo>
                  <a:lnTo>
                    <a:pt x="123556" y="297949"/>
                  </a:lnTo>
                  <a:lnTo>
                    <a:pt x="123461" y="296469"/>
                  </a:lnTo>
                  <a:lnTo>
                    <a:pt x="123357" y="294988"/>
                  </a:lnTo>
                  <a:lnTo>
                    <a:pt x="123241" y="293519"/>
                  </a:lnTo>
                  <a:lnTo>
                    <a:pt x="123116" y="292063"/>
                  </a:lnTo>
                  <a:lnTo>
                    <a:pt x="122982" y="290607"/>
                  </a:lnTo>
                  <a:lnTo>
                    <a:pt x="122839" y="289163"/>
                  </a:lnTo>
                  <a:lnTo>
                    <a:pt x="122688" y="287731"/>
                  </a:lnTo>
                  <a:lnTo>
                    <a:pt x="122524" y="286312"/>
                  </a:lnTo>
                  <a:lnTo>
                    <a:pt x="122356" y="284893"/>
                  </a:lnTo>
                  <a:lnTo>
                    <a:pt x="122175" y="283498"/>
                  </a:lnTo>
                  <a:lnTo>
                    <a:pt x="121985" y="282116"/>
                  </a:lnTo>
                  <a:lnTo>
                    <a:pt x="121786" y="280746"/>
                  </a:lnTo>
                  <a:lnTo>
                    <a:pt x="121579" y="279389"/>
                  </a:lnTo>
                  <a:lnTo>
                    <a:pt x="121687" y="279352"/>
                  </a:lnTo>
                  <a:lnTo>
                    <a:pt x="121791" y="279302"/>
                  </a:lnTo>
                  <a:lnTo>
                    <a:pt x="121899" y="279253"/>
                  </a:lnTo>
                  <a:lnTo>
                    <a:pt x="122002" y="279191"/>
                  </a:lnTo>
                  <a:lnTo>
                    <a:pt x="122106" y="279117"/>
                  </a:lnTo>
                  <a:lnTo>
                    <a:pt x="122209" y="279031"/>
                  </a:lnTo>
                  <a:lnTo>
                    <a:pt x="122309" y="278932"/>
                  </a:lnTo>
                  <a:lnTo>
                    <a:pt x="122412" y="278833"/>
                  </a:lnTo>
                  <a:lnTo>
                    <a:pt x="122511" y="278722"/>
                  </a:lnTo>
                  <a:lnTo>
                    <a:pt x="122615" y="278611"/>
                  </a:lnTo>
                  <a:lnTo>
                    <a:pt x="122813" y="278364"/>
                  </a:lnTo>
                  <a:lnTo>
                    <a:pt x="123008" y="278080"/>
                  </a:lnTo>
                  <a:lnTo>
                    <a:pt x="123206" y="277784"/>
                  </a:lnTo>
                  <a:lnTo>
                    <a:pt x="123396" y="277476"/>
                  </a:lnTo>
                  <a:lnTo>
                    <a:pt x="123590" y="277155"/>
                  </a:lnTo>
                  <a:lnTo>
                    <a:pt x="123970" y="276501"/>
                  </a:lnTo>
                  <a:lnTo>
                    <a:pt x="124341" y="275847"/>
                  </a:lnTo>
                  <a:lnTo>
                    <a:pt x="124531" y="275538"/>
                  </a:lnTo>
                  <a:lnTo>
                    <a:pt x="124717" y="275242"/>
                  </a:lnTo>
                  <a:lnTo>
                    <a:pt x="125718" y="273724"/>
                  </a:lnTo>
                  <a:lnTo>
                    <a:pt x="126219" y="272959"/>
                  </a:lnTo>
                  <a:lnTo>
                    <a:pt x="126719" y="272218"/>
                  </a:lnTo>
                  <a:lnTo>
                    <a:pt x="127224" y="271490"/>
                  </a:lnTo>
                  <a:lnTo>
                    <a:pt x="127729" y="270762"/>
                  </a:lnTo>
                  <a:lnTo>
                    <a:pt x="128243" y="270059"/>
                  </a:lnTo>
                  <a:lnTo>
                    <a:pt x="128756" y="269380"/>
                  </a:lnTo>
                  <a:lnTo>
                    <a:pt x="128782" y="269343"/>
                  </a:lnTo>
                  <a:lnTo>
                    <a:pt x="128804" y="269294"/>
                  </a:lnTo>
                  <a:lnTo>
                    <a:pt x="128821" y="269244"/>
                  </a:lnTo>
                  <a:lnTo>
                    <a:pt x="128838" y="269195"/>
                  </a:lnTo>
                  <a:lnTo>
                    <a:pt x="128855" y="269133"/>
                  </a:lnTo>
                  <a:lnTo>
                    <a:pt x="128868" y="269072"/>
                  </a:lnTo>
                  <a:lnTo>
                    <a:pt x="128886" y="268936"/>
                  </a:lnTo>
                  <a:lnTo>
                    <a:pt x="128898" y="268800"/>
                  </a:lnTo>
                  <a:lnTo>
                    <a:pt x="128898" y="268652"/>
                  </a:lnTo>
                  <a:lnTo>
                    <a:pt x="128894" y="268491"/>
                  </a:lnTo>
                  <a:lnTo>
                    <a:pt x="128881" y="268343"/>
                  </a:lnTo>
                  <a:lnTo>
                    <a:pt x="128855" y="268195"/>
                  </a:lnTo>
                  <a:lnTo>
                    <a:pt x="128825" y="268060"/>
                  </a:lnTo>
                  <a:lnTo>
                    <a:pt x="128786" y="267936"/>
                  </a:lnTo>
                  <a:lnTo>
                    <a:pt x="128765" y="267887"/>
                  </a:lnTo>
                  <a:lnTo>
                    <a:pt x="128743" y="267837"/>
                  </a:lnTo>
                  <a:lnTo>
                    <a:pt x="128717" y="267800"/>
                  </a:lnTo>
                  <a:lnTo>
                    <a:pt x="128691" y="267776"/>
                  </a:lnTo>
                  <a:lnTo>
                    <a:pt x="128665" y="267751"/>
                  </a:lnTo>
                  <a:lnTo>
                    <a:pt x="128640" y="267739"/>
                  </a:lnTo>
                  <a:lnTo>
                    <a:pt x="128609" y="267726"/>
                  </a:lnTo>
                  <a:lnTo>
                    <a:pt x="128579" y="267739"/>
                  </a:lnTo>
                  <a:lnTo>
                    <a:pt x="128549" y="267751"/>
                  </a:lnTo>
                  <a:lnTo>
                    <a:pt x="128519" y="267788"/>
                  </a:lnTo>
                  <a:lnTo>
                    <a:pt x="127997" y="268393"/>
                  </a:lnTo>
                  <a:lnTo>
                    <a:pt x="127466" y="268973"/>
                  </a:lnTo>
                  <a:lnTo>
                    <a:pt x="126935" y="269540"/>
                  </a:lnTo>
                  <a:lnTo>
                    <a:pt x="126404" y="270083"/>
                  </a:lnTo>
                  <a:lnTo>
                    <a:pt x="125869" y="270614"/>
                  </a:lnTo>
                  <a:lnTo>
                    <a:pt x="125338" y="271145"/>
                  </a:lnTo>
                  <a:lnTo>
                    <a:pt x="124268" y="272169"/>
                  </a:lnTo>
                  <a:lnTo>
                    <a:pt x="124061" y="272354"/>
                  </a:lnTo>
                  <a:lnTo>
                    <a:pt x="123849" y="272527"/>
                  </a:lnTo>
                  <a:lnTo>
                    <a:pt x="123418" y="272860"/>
                  </a:lnTo>
                  <a:lnTo>
                    <a:pt x="122982" y="273206"/>
                  </a:lnTo>
                  <a:lnTo>
                    <a:pt x="122766" y="273391"/>
                  </a:lnTo>
                  <a:lnTo>
                    <a:pt x="122550" y="273588"/>
                  </a:lnTo>
                  <a:lnTo>
                    <a:pt x="122339" y="273798"/>
                  </a:lnTo>
                  <a:lnTo>
                    <a:pt x="122132" y="274033"/>
                  </a:lnTo>
                  <a:lnTo>
                    <a:pt x="121929" y="274279"/>
                  </a:lnTo>
                  <a:lnTo>
                    <a:pt x="121830" y="274415"/>
                  </a:lnTo>
                  <a:lnTo>
                    <a:pt x="121735" y="274563"/>
                  </a:lnTo>
                  <a:lnTo>
                    <a:pt x="121635" y="274711"/>
                  </a:lnTo>
                  <a:lnTo>
                    <a:pt x="121545" y="274872"/>
                  </a:lnTo>
                  <a:lnTo>
                    <a:pt x="121450" y="275032"/>
                  </a:lnTo>
                  <a:lnTo>
                    <a:pt x="121359" y="275205"/>
                  </a:lnTo>
                  <a:lnTo>
                    <a:pt x="121273" y="275390"/>
                  </a:lnTo>
                  <a:lnTo>
                    <a:pt x="121187" y="275588"/>
                  </a:lnTo>
                  <a:lnTo>
                    <a:pt x="121105" y="275785"/>
                  </a:lnTo>
                  <a:lnTo>
                    <a:pt x="121023" y="275995"/>
                  </a:lnTo>
                  <a:lnTo>
                    <a:pt x="120897" y="275316"/>
                  </a:lnTo>
                  <a:lnTo>
                    <a:pt x="120772" y="274625"/>
                  </a:lnTo>
                  <a:lnTo>
                    <a:pt x="120647" y="273959"/>
                  </a:lnTo>
                  <a:lnTo>
                    <a:pt x="120518" y="273280"/>
                  </a:lnTo>
                  <a:lnTo>
                    <a:pt x="120384" y="272613"/>
                  </a:lnTo>
                  <a:lnTo>
                    <a:pt x="120250" y="271959"/>
                  </a:lnTo>
                  <a:lnTo>
                    <a:pt x="120112" y="271305"/>
                  </a:lnTo>
                  <a:lnTo>
                    <a:pt x="119970" y="270651"/>
                  </a:lnTo>
                  <a:lnTo>
                    <a:pt x="119827" y="270009"/>
                  </a:lnTo>
                  <a:lnTo>
                    <a:pt x="119680" y="269368"/>
                  </a:lnTo>
                  <a:lnTo>
                    <a:pt x="119534" y="268738"/>
                  </a:lnTo>
                  <a:lnTo>
                    <a:pt x="119383" y="268109"/>
                  </a:lnTo>
                  <a:lnTo>
                    <a:pt x="119232" y="267480"/>
                  </a:lnTo>
                  <a:lnTo>
                    <a:pt x="119076" y="266862"/>
                  </a:lnTo>
                  <a:lnTo>
                    <a:pt x="118921" y="266245"/>
                  </a:lnTo>
                  <a:lnTo>
                    <a:pt x="118761" y="265641"/>
                  </a:lnTo>
                  <a:lnTo>
                    <a:pt x="118597" y="265048"/>
                  </a:lnTo>
                  <a:lnTo>
                    <a:pt x="118433" y="264456"/>
                  </a:lnTo>
                  <a:lnTo>
                    <a:pt x="118265" y="263864"/>
                  </a:lnTo>
                  <a:lnTo>
                    <a:pt x="118097" y="263284"/>
                  </a:lnTo>
                  <a:lnTo>
                    <a:pt x="117924" y="262704"/>
                  </a:lnTo>
                  <a:lnTo>
                    <a:pt x="117751" y="262136"/>
                  </a:lnTo>
                  <a:lnTo>
                    <a:pt x="117574" y="261568"/>
                  </a:lnTo>
                  <a:lnTo>
                    <a:pt x="117393" y="261013"/>
                  </a:lnTo>
                  <a:lnTo>
                    <a:pt x="117212" y="260458"/>
                  </a:lnTo>
                  <a:lnTo>
                    <a:pt x="117031" y="259915"/>
                  </a:lnTo>
                  <a:lnTo>
                    <a:pt x="116845" y="259384"/>
                  </a:lnTo>
                  <a:lnTo>
                    <a:pt x="116655" y="258841"/>
                  </a:lnTo>
                  <a:lnTo>
                    <a:pt x="116465" y="258323"/>
                  </a:lnTo>
                  <a:lnTo>
                    <a:pt x="116271" y="257804"/>
                  </a:lnTo>
                  <a:lnTo>
                    <a:pt x="116077" y="257298"/>
                  </a:lnTo>
                  <a:lnTo>
                    <a:pt x="115878" y="256792"/>
                  </a:lnTo>
                  <a:lnTo>
                    <a:pt x="116107" y="256336"/>
                  </a:lnTo>
                  <a:lnTo>
                    <a:pt x="116327" y="255854"/>
                  </a:lnTo>
                  <a:lnTo>
                    <a:pt x="116547" y="255361"/>
                  </a:lnTo>
                  <a:lnTo>
                    <a:pt x="116767" y="254855"/>
                  </a:lnTo>
                  <a:lnTo>
                    <a:pt x="116983" y="254324"/>
                  </a:lnTo>
                  <a:lnTo>
                    <a:pt x="117195" y="253793"/>
                  </a:lnTo>
                  <a:lnTo>
                    <a:pt x="117613" y="252720"/>
                  </a:lnTo>
                  <a:lnTo>
                    <a:pt x="118442" y="250548"/>
                  </a:lnTo>
                  <a:lnTo>
                    <a:pt x="118649" y="250017"/>
                  </a:lnTo>
                  <a:lnTo>
                    <a:pt x="118856" y="249499"/>
                  </a:lnTo>
                  <a:lnTo>
                    <a:pt x="119059" y="248993"/>
                  </a:lnTo>
                  <a:lnTo>
                    <a:pt x="119266" y="248499"/>
                  </a:lnTo>
                  <a:lnTo>
                    <a:pt x="119711" y="247462"/>
                  </a:lnTo>
                  <a:lnTo>
                    <a:pt x="120159" y="246438"/>
                  </a:lnTo>
                  <a:lnTo>
                    <a:pt x="120608" y="245426"/>
                  </a:lnTo>
                  <a:lnTo>
                    <a:pt x="121057" y="244427"/>
                  </a:lnTo>
                  <a:lnTo>
                    <a:pt x="121959" y="242440"/>
                  </a:lnTo>
                  <a:lnTo>
                    <a:pt x="122861" y="240453"/>
                  </a:lnTo>
                  <a:close/>
                  <a:moveTo>
                    <a:pt x="4052" y="285633"/>
                  </a:moveTo>
                  <a:lnTo>
                    <a:pt x="4316" y="285806"/>
                  </a:lnTo>
                  <a:lnTo>
                    <a:pt x="4579" y="285966"/>
                  </a:lnTo>
                  <a:lnTo>
                    <a:pt x="4842" y="286114"/>
                  </a:lnTo>
                  <a:lnTo>
                    <a:pt x="5105" y="286250"/>
                  </a:lnTo>
                  <a:lnTo>
                    <a:pt x="5373" y="286374"/>
                  </a:lnTo>
                  <a:lnTo>
                    <a:pt x="5636" y="286497"/>
                  </a:lnTo>
                  <a:lnTo>
                    <a:pt x="6167" y="286719"/>
                  </a:lnTo>
                  <a:lnTo>
                    <a:pt x="6698" y="286929"/>
                  </a:lnTo>
                  <a:lnTo>
                    <a:pt x="7229" y="287151"/>
                  </a:lnTo>
                  <a:lnTo>
                    <a:pt x="7496" y="287274"/>
                  </a:lnTo>
                  <a:lnTo>
                    <a:pt x="7759" y="287398"/>
                  </a:lnTo>
                  <a:lnTo>
                    <a:pt x="8027" y="287534"/>
                  </a:lnTo>
                  <a:lnTo>
                    <a:pt x="8290" y="287669"/>
                  </a:lnTo>
                  <a:lnTo>
                    <a:pt x="8791" y="287978"/>
                  </a:lnTo>
                  <a:lnTo>
                    <a:pt x="9292" y="288299"/>
                  </a:lnTo>
                  <a:lnTo>
                    <a:pt x="9792" y="288644"/>
                  </a:lnTo>
                  <a:lnTo>
                    <a:pt x="10288" y="288990"/>
                  </a:lnTo>
                  <a:lnTo>
                    <a:pt x="10785" y="289348"/>
                  </a:lnTo>
                  <a:lnTo>
                    <a:pt x="11281" y="289718"/>
                  </a:lnTo>
                  <a:lnTo>
                    <a:pt x="12278" y="290458"/>
                  </a:lnTo>
                  <a:lnTo>
                    <a:pt x="12166" y="291483"/>
                  </a:lnTo>
                  <a:lnTo>
                    <a:pt x="12062" y="292507"/>
                  </a:lnTo>
                  <a:lnTo>
                    <a:pt x="11959" y="293531"/>
                  </a:lnTo>
                  <a:lnTo>
                    <a:pt x="11859" y="294556"/>
                  </a:lnTo>
                  <a:lnTo>
                    <a:pt x="11764" y="295592"/>
                  </a:lnTo>
                  <a:lnTo>
                    <a:pt x="11674" y="296641"/>
                  </a:lnTo>
                  <a:lnTo>
                    <a:pt x="11583" y="297678"/>
                  </a:lnTo>
                  <a:lnTo>
                    <a:pt x="11497" y="298727"/>
                  </a:lnTo>
                  <a:lnTo>
                    <a:pt x="11410" y="299776"/>
                  </a:lnTo>
                  <a:lnTo>
                    <a:pt x="11333" y="300837"/>
                  </a:lnTo>
                  <a:lnTo>
                    <a:pt x="11255" y="301899"/>
                  </a:lnTo>
                  <a:lnTo>
                    <a:pt x="11182" y="302960"/>
                  </a:lnTo>
                  <a:lnTo>
                    <a:pt x="11113" y="304021"/>
                  </a:lnTo>
                  <a:lnTo>
                    <a:pt x="11048" y="305095"/>
                  </a:lnTo>
                  <a:lnTo>
                    <a:pt x="10983" y="306156"/>
                  </a:lnTo>
                  <a:lnTo>
                    <a:pt x="10923" y="307242"/>
                  </a:lnTo>
                  <a:lnTo>
                    <a:pt x="10906" y="307230"/>
                  </a:lnTo>
                  <a:lnTo>
                    <a:pt x="10888" y="307218"/>
                  </a:lnTo>
                  <a:lnTo>
                    <a:pt x="10875" y="307205"/>
                  </a:lnTo>
                  <a:lnTo>
                    <a:pt x="10854" y="307193"/>
                  </a:lnTo>
                  <a:lnTo>
                    <a:pt x="10379" y="307094"/>
                  </a:lnTo>
                  <a:lnTo>
                    <a:pt x="9891" y="306995"/>
                  </a:lnTo>
                  <a:lnTo>
                    <a:pt x="9386" y="306909"/>
                  </a:lnTo>
                  <a:lnTo>
                    <a:pt x="8873" y="306823"/>
                  </a:lnTo>
                  <a:lnTo>
                    <a:pt x="8351" y="306773"/>
                  </a:lnTo>
                  <a:lnTo>
                    <a:pt x="7820" y="306724"/>
                  </a:lnTo>
                  <a:lnTo>
                    <a:pt x="7285" y="306712"/>
                  </a:lnTo>
                  <a:lnTo>
                    <a:pt x="7017" y="306712"/>
                  </a:lnTo>
                  <a:lnTo>
                    <a:pt x="6745" y="306724"/>
                  </a:lnTo>
                  <a:lnTo>
                    <a:pt x="6478" y="306749"/>
                  </a:lnTo>
                  <a:lnTo>
                    <a:pt x="6210" y="306773"/>
                  </a:lnTo>
                  <a:lnTo>
                    <a:pt x="5943" y="306810"/>
                  </a:lnTo>
                  <a:lnTo>
                    <a:pt x="5675" y="306860"/>
                  </a:lnTo>
                  <a:lnTo>
                    <a:pt x="5412" y="306921"/>
                  </a:lnTo>
                  <a:lnTo>
                    <a:pt x="5149" y="306983"/>
                  </a:lnTo>
                  <a:lnTo>
                    <a:pt x="4885" y="307057"/>
                  </a:lnTo>
                  <a:lnTo>
                    <a:pt x="4626" y="307156"/>
                  </a:lnTo>
                  <a:lnTo>
                    <a:pt x="4372" y="307255"/>
                  </a:lnTo>
                  <a:lnTo>
                    <a:pt x="4117" y="307366"/>
                  </a:lnTo>
                  <a:lnTo>
                    <a:pt x="3862" y="307501"/>
                  </a:lnTo>
                  <a:lnTo>
                    <a:pt x="3616" y="307637"/>
                  </a:lnTo>
                  <a:lnTo>
                    <a:pt x="3370" y="307798"/>
                  </a:lnTo>
                  <a:lnTo>
                    <a:pt x="3129" y="307970"/>
                  </a:lnTo>
                  <a:lnTo>
                    <a:pt x="2891" y="308155"/>
                  </a:lnTo>
                  <a:lnTo>
                    <a:pt x="2663" y="308353"/>
                  </a:lnTo>
                  <a:lnTo>
                    <a:pt x="2663" y="308353"/>
                  </a:lnTo>
                  <a:lnTo>
                    <a:pt x="2697" y="306884"/>
                  </a:lnTo>
                  <a:lnTo>
                    <a:pt x="2740" y="305416"/>
                  </a:lnTo>
                  <a:lnTo>
                    <a:pt x="2788" y="303972"/>
                  </a:lnTo>
                  <a:lnTo>
                    <a:pt x="2844" y="302516"/>
                  </a:lnTo>
                  <a:lnTo>
                    <a:pt x="2909" y="301072"/>
                  </a:lnTo>
                  <a:lnTo>
                    <a:pt x="2982" y="299640"/>
                  </a:lnTo>
                  <a:lnTo>
                    <a:pt x="3060" y="298209"/>
                  </a:lnTo>
                  <a:lnTo>
                    <a:pt x="3142" y="296789"/>
                  </a:lnTo>
                  <a:lnTo>
                    <a:pt x="3237" y="295370"/>
                  </a:lnTo>
                  <a:lnTo>
                    <a:pt x="3332" y="293963"/>
                  </a:lnTo>
                  <a:lnTo>
                    <a:pt x="3440" y="292556"/>
                  </a:lnTo>
                  <a:lnTo>
                    <a:pt x="3547" y="291162"/>
                  </a:lnTo>
                  <a:lnTo>
                    <a:pt x="3664" y="289767"/>
                  </a:lnTo>
                  <a:lnTo>
                    <a:pt x="3789" y="288385"/>
                  </a:lnTo>
                  <a:lnTo>
                    <a:pt x="3919" y="287015"/>
                  </a:lnTo>
                  <a:lnTo>
                    <a:pt x="4052" y="285633"/>
                  </a:lnTo>
                  <a:close/>
                  <a:moveTo>
                    <a:pt x="131988" y="305403"/>
                  </a:moveTo>
                  <a:lnTo>
                    <a:pt x="131993" y="306786"/>
                  </a:lnTo>
                  <a:lnTo>
                    <a:pt x="131993" y="308155"/>
                  </a:lnTo>
                  <a:lnTo>
                    <a:pt x="131984" y="309538"/>
                  </a:lnTo>
                  <a:lnTo>
                    <a:pt x="131971" y="310932"/>
                  </a:lnTo>
                  <a:lnTo>
                    <a:pt x="131954" y="312314"/>
                  </a:lnTo>
                  <a:lnTo>
                    <a:pt x="131928" y="313709"/>
                  </a:lnTo>
                  <a:lnTo>
                    <a:pt x="131898" y="315103"/>
                  </a:lnTo>
                  <a:lnTo>
                    <a:pt x="131859" y="316498"/>
                  </a:lnTo>
                  <a:lnTo>
                    <a:pt x="131816" y="317892"/>
                  </a:lnTo>
                  <a:lnTo>
                    <a:pt x="131768" y="319287"/>
                  </a:lnTo>
                  <a:lnTo>
                    <a:pt x="131712" y="320682"/>
                  </a:lnTo>
                  <a:lnTo>
                    <a:pt x="131648" y="322088"/>
                  </a:lnTo>
                  <a:lnTo>
                    <a:pt x="131578" y="323483"/>
                  </a:lnTo>
                  <a:lnTo>
                    <a:pt x="131505" y="324877"/>
                  </a:lnTo>
                  <a:lnTo>
                    <a:pt x="131423" y="326284"/>
                  </a:lnTo>
                  <a:lnTo>
                    <a:pt x="131332" y="327679"/>
                  </a:lnTo>
                  <a:lnTo>
                    <a:pt x="130862" y="327395"/>
                  </a:lnTo>
                  <a:lnTo>
                    <a:pt x="130387" y="327136"/>
                  </a:lnTo>
                  <a:lnTo>
                    <a:pt x="129913" y="326889"/>
                  </a:lnTo>
                  <a:lnTo>
                    <a:pt x="129434" y="326667"/>
                  </a:lnTo>
                  <a:lnTo>
                    <a:pt x="128955" y="326482"/>
                  </a:lnTo>
                  <a:lnTo>
                    <a:pt x="128476" y="326297"/>
                  </a:lnTo>
                  <a:lnTo>
                    <a:pt x="127992" y="326136"/>
                  </a:lnTo>
                  <a:lnTo>
                    <a:pt x="127509" y="326001"/>
                  </a:lnTo>
                  <a:lnTo>
                    <a:pt x="127026" y="325877"/>
                  </a:lnTo>
                  <a:lnTo>
                    <a:pt x="126546" y="325766"/>
                  </a:lnTo>
                  <a:lnTo>
                    <a:pt x="126063" y="325667"/>
                  </a:lnTo>
                  <a:lnTo>
                    <a:pt x="125580" y="325593"/>
                  </a:lnTo>
                  <a:lnTo>
                    <a:pt x="125096" y="325519"/>
                  </a:lnTo>
                  <a:lnTo>
                    <a:pt x="124613" y="325458"/>
                  </a:lnTo>
                  <a:lnTo>
                    <a:pt x="124134" y="325408"/>
                  </a:lnTo>
                  <a:lnTo>
                    <a:pt x="123655" y="325371"/>
                  </a:lnTo>
                  <a:lnTo>
                    <a:pt x="123711" y="324223"/>
                  </a:lnTo>
                  <a:lnTo>
                    <a:pt x="123767" y="323076"/>
                  </a:lnTo>
                  <a:lnTo>
                    <a:pt x="123810" y="321928"/>
                  </a:lnTo>
                  <a:lnTo>
                    <a:pt x="123854" y="320780"/>
                  </a:lnTo>
                  <a:lnTo>
                    <a:pt x="123892" y="319633"/>
                  </a:lnTo>
                  <a:lnTo>
                    <a:pt x="123923" y="318485"/>
                  </a:lnTo>
                  <a:lnTo>
                    <a:pt x="123948" y="317337"/>
                  </a:lnTo>
                  <a:lnTo>
                    <a:pt x="123966" y="316177"/>
                  </a:lnTo>
                  <a:lnTo>
                    <a:pt x="123983" y="315029"/>
                  </a:lnTo>
                  <a:lnTo>
                    <a:pt x="123992" y="313882"/>
                  </a:lnTo>
                  <a:lnTo>
                    <a:pt x="123996" y="312734"/>
                  </a:lnTo>
                  <a:lnTo>
                    <a:pt x="123996" y="311586"/>
                  </a:lnTo>
                  <a:lnTo>
                    <a:pt x="123987" y="310439"/>
                  </a:lnTo>
                  <a:lnTo>
                    <a:pt x="123974" y="309291"/>
                  </a:lnTo>
                  <a:lnTo>
                    <a:pt x="123957" y="308143"/>
                  </a:lnTo>
                  <a:lnTo>
                    <a:pt x="123936" y="306995"/>
                  </a:lnTo>
                  <a:lnTo>
                    <a:pt x="124190" y="307032"/>
                  </a:lnTo>
                  <a:lnTo>
                    <a:pt x="124449" y="307057"/>
                  </a:lnTo>
                  <a:lnTo>
                    <a:pt x="124708" y="307057"/>
                  </a:lnTo>
                  <a:lnTo>
                    <a:pt x="124971" y="307032"/>
                  </a:lnTo>
                  <a:lnTo>
                    <a:pt x="125230" y="307008"/>
                  </a:lnTo>
                  <a:lnTo>
                    <a:pt x="125493" y="306958"/>
                  </a:lnTo>
                  <a:lnTo>
                    <a:pt x="125752" y="306897"/>
                  </a:lnTo>
                  <a:lnTo>
                    <a:pt x="126016" y="306823"/>
                  </a:lnTo>
                  <a:lnTo>
                    <a:pt x="126538" y="306675"/>
                  </a:lnTo>
                  <a:lnTo>
                    <a:pt x="127060" y="306514"/>
                  </a:lnTo>
                  <a:lnTo>
                    <a:pt x="127578" y="306366"/>
                  </a:lnTo>
                  <a:lnTo>
                    <a:pt x="127833" y="306292"/>
                  </a:lnTo>
                  <a:lnTo>
                    <a:pt x="128087" y="306243"/>
                  </a:lnTo>
                  <a:lnTo>
                    <a:pt x="128575" y="306144"/>
                  </a:lnTo>
                  <a:lnTo>
                    <a:pt x="129062" y="306045"/>
                  </a:lnTo>
                  <a:lnTo>
                    <a:pt x="130038" y="305872"/>
                  </a:lnTo>
                  <a:lnTo>
                    <a:pt x="130525" y="305774"/>
                  </a:lnTo>
                  <a:lnTo>
                    <a:pt x="131013" y="305663"/>
                  </a:lnTo>
                  <a:lnTo>
                    <a:pt x="131501" y="305539"/>
                  </a:lnTo>
                  <a:lnTo>
                    <a:pt x="131988" y="305403"/>
                  </a:lnTo>
                  <a:close/>
                  <a:moveTo>
                    <a:pt x="95034" y="201961"/>
                  </a:moveTo>
                  <a:lnTo>
                    <a:pt x="95090" y="205009"/>
                  </a:lnTo>
                  <a:lnTo>
                    <a:pt x="95155" y="208058"/>
                  </a:lnTo>
                  <a:lnTo>
                    <a:pt x="95228" y="211106"/>
                  </a:lnTo>
                  <a:lnTo>
                    <a:pt x="95306" y="214154"/>
                  </a:lnTo>
                  <a:lnTo>
                    <a:pt x="95396" y="217215"/>
                  </a:lnTo>
                  <a:lnTo>
                    <a:pt x="95496" y="220263"/>
                  </a:lnTo>
                  <a:lnTo>
                    <a:pt x="95599" y="223323"/>
                  </a:lnTo>
                  <a:lnTo>
                    <a:pt x="95711" y="226372"/>
                  </a:lnTo>
                  <a:lnTo>
                    <a:pt x="95828" y="229432"/>
                  </a:lnTo>
                  <a:lnTo>
                    <a:pt x="95949" y="232480"/>
                  </a:lnTo>
                  <a:lnTo>
                    <a:pt x="96074" y="235541"/>
                  </a:lnTo>
                  <a:lnTo>
                    <a:pt x="96208" y="238602"/>
                  </a:lnTo>
                  <a:lnTo>
                    <a:pt x="96342" y="241650"/>
                  </a:lnTo>
                  <a:lnTo>
                    <a:pt x="96480" y="244710"/>
                  </a:lnTo>
                  <a:lnTo>
                    <a:pt x="96764" y="250819"/>
                  </a:lnTo>
                  <a:lnTo>
                    <a:pt x="97054" y="256928"/>
                  </a:lnTo>
                  <a:lnTo>
                    <a:pt x="97347" y="263037"/>
                  </a:lnTo>
                  <a:lnTo>
                    <a:pt x="97641" y="269146"/>
                  </a:lnTo>
                  <a:lnTo>
                    <a:pt x="97925" y="275254"/>
                  </a:lnTo>
                  <a:lnTo>
                    <a:pt x="98063" y="278303"/>
                  </a:lnTo>
                  <a:lnTo>
                    <a:pt x="98202" y="281351"/>
                  </a:lnTo>
                  <a:lnTo>
                    <a:pt x="98331" y="284399"/>
                  </a:lnTo>
                  <a:lnTo>
                    <a:pt x="98461" y="287447"/>
                  </a:lnTo>
                  <a:lnTo>
                    <a:pt x="98586" y="290495"/>
                  </a:lnTo>
                  <a:lnTo>
                    <a:pt x="98702" y="293544"/>
                  </a:lnTo>
                  <a:lnTo>
                    <a:pt x="98814" y="296580"/>
                  </a:lnTo>
                  <a:lnTo>
                    <a:pt x="98922" y="299628"/>
                  </a:lnTo>
                  <a:lnTo>
                    <a:pt x="99060" y="303824"/>
                  </a:lnTo>
                  <a:lnTo>
                    <a:pt x="99194" y="308020"/>
                  </a:lnTo>
                  <a:lnTo>
                    <a:pt x="99328" y="312216"/>
                  </a:lnTo>
                  <a:lnTo>
                    <a:pt x="99457" y="316399"/>
                  </a:lnTo>
                  <a:lnTo>
                    <a:pt x="99583" y="320595"/>
                  </a:lnTo>
                  <a:lnTo>
                    <a:pt x="99703" y="324791"/>
                  </a:lnTo>
                  <a:lnTo>
                    <a:pt x="99824" y="328975"/>
                  </a:lnTo>
                  <a:lnTo>
                    <a:pt x="99941" y="333183"/>
                  </a:lnTo>
                  <a:lnTo>
                    <a:pt x="99941" y="333183"/>
                  </a:lnTo>
                  <a:lnTo>
                    <a:pt x="99885" y="333121"/>
                  </a:lnTo>
                  <a:lnTo>
                    <a:pt x="99824" y="333072"/>
                  </a:lnTo>
                  <a:lnTo>
                    <a:pt x="99760" y="333035"/>
                  </a:lnTo>
                  <a:lnTo>
                    <a:pt x="99686" y="333023"/>
                  </a:lnTo>
                  <a:lnTo>
                    <a:pt x="98633" y="332911"/>
                  </a:lnTo>
                  <a:lnTo>
                    <a:pt x="97580" y="332800"/>
                  </a:lnTo>
                  <a:lnTo>
                    <a:pt x="96523" y="332714"/>
                  </a:lnTo>
                  <a:lnTo>
                    <a:pt x="95470" y="332628"/>
                  </a:lnTo>
                  <a:lnTo>
                    <a:pt x="94412" y="332554"/>
                  </a:lnTo>
                  <a:lnTo>
                    <a:pt x="93355" y="332480"/>
                  </a:lnTo>
                  <a:lnTo>
                    <a:pt x="92298" y="332430"/>
                  </a:lnTo>
                  <a:lnTo>
                    <a:pt x="91241" y="332368"/>
                  </a:lnTo>
                  <a:lnTo>
                    <a:pt x="90183" y="332331"/>
                  </a:lnTo>
                  <a:lnTo>
                    <a:pt x="89126" y="332294"/>
                  </a:lnTo>
                  <a:lnTo>
                    <a:pt x="87011" y="332245"/>
                  </a:lnTo>
                  <a:lnTo>
                    <a:pt x="84892" y="332220"/>
                  </a:lnTo>
                  <a:lnTo>
                    <a:pt x="82773" y="332220"/>
                  </a:lnTo>
                  <a:lnTo>
                    <a:pt x="80654" y="332245"/>
                  </a:lnTo>
                  <a:lnTo>
                    <a:pt x="78535" y="332294"/>
                  </a:lnTo>
                  <a:lnTo>
                    <a:pt x="76412" y="332368"/>
                  </a:lnTo>
                  <a:lnTo>
                    <a:pt x="74293" y="332455"/>
                  </a:lnTo>
                  <a:lnTo>
                    <a:pt x="72170" y="332566"/>
                  </a:lnTo>
                  <a:lnTo>
                    <a:pt x="70047" y="332689"/>
                  </a:lnTo>
                  <a:lnTo>
                    <a:pt x="67923" y="332825"/>
                  </a:lnTo>
                  <a:lnTo>
                    <a:pt x="65800" y="332973"/>
                  </a:lnTo>
                  <a:lnTo>
                    <a:pt x="65968" y="331097"/>
                  </a:lnTo>
                  <a:lnTo>
                    <a:pt x="66128" y="329197"/>
                  </a:lnTo>
                  <a:lnTo>
                    <a:pt x="66288" y="327296"/>
                  </a:lnTo>
                  <a:lnTo>
                    <a:pt x="66434" y="325383"/>
                  </a:lnTo>
                  <a:lnTo>
                    <a:pt x="66577" y="323471"/>
                  </a:lnTo>
                  <a:lnTo>
                    <a:pt x="66715" y="321545"/>
                  </a:lnTo>
                  <a:lnTo>
                    <a:pt x="66844" y="319608"/>
                  </a:lnTo>
                  <a:lnTo>
                    <a:pt x="66970" y="317670"/>
                  </a:lnTo>
                  <a:lnTo>
                    <a:pt x="67086" y="315733"/>
                  </a:lnTo>
                  <a:lnTo>
                    <a:pt x="67198" y="313783"/>
                  </a:lnTo>
                  <a:lnTo>
                    <a:pt x="67306" y="311821"/>
                  </a:lnTo>
                  <a:lnTo>
                    <a:pt x="67410" y="309858"/>
                  </a:lnTo>
                  <a:lnTo>
                    <a:pt x="67505" y="307896"/>
                  </a:lnTo>
                  <a:lnTo>
                    <a:pt x="67595" y="305922"/>
                  </a:lnTo>
                  <a:lnTo>
                    <a:pt x="67682" y="303947"/>
                  </a:lnTo>
                  <a:lnTo>
                    <a:pt x="67764" y="301960"/>
                  </a:lnTo>
                  <a:lnTo>
                    <a:pt x="67841" y="299973"/>
                  </a:lnTo>
                  <a:lnTo>
                    <a:pt x="67915" y="297986"/>
                  </a:lnTo>
                  <a:lnTo>
                    <a:pt x="67984" y="295987"/>
                  </a:lnTo>
                  <a:lnTo>
                    <a:pt x="68044" y="293988"/>
                  </a:lnTo>
                  <a:lnTo>
                    <a:pt x="68105" y="291989"/>
                  </a:lnTo>
                  <a:lnTo>
                    <a:pt x="68161" y="289990"/>
                  </a:lnTo>
                  <a:lnTo>
                    <a:pt x="68212" y="287978"/>
                  </a:lnTo>
                  <a:lnTo>
                    <a:pt x="68260" y="285966"/>
                  </a:lnTo>
                  <a:lnTo>
                    <a:pt x="68303" y="283955"/>
                  </a:lnTo>
                  <a:lnTo>
                    <a:pt x="68342" y="281931"/>
                  </a:lnTo>
                  <a:lnTo>
                    <a:pt x="68381" y="279919"/>
                  </a:lnTo>
                  <a:lnTo>
                    <a:pt x="68411" y="277895"/>
                  </a:lnTo>
                  <a:lnTo>
                    <a:pt x="68445" y="275871"/>
                  </a:lnTo>
                  <a:lnTo>
                    <a:pt x="68471" y="273847"/>
                  </a:lnTo>
                  <a:lnTo>
                    <a:pt x="68497" y="271824"/>
                  </a:lnTo>
                  <a:lnTo>
                    <a:pt x="68519" y="269800"/>
                  </a:lnTo>
                  <a:lnTo>
                    <a:pt x="68553" y="265752"/>
                  </a:lnTo>
                  <a:lnTo>
                    <a:pt x="68584" y="261704"/>
                  </a:lnTo>
                  <a:lnTo>
                    <a:pt x="68601" y="257644"/>
                  </a:lnTo>
                  <a:lnTo>
                    <a:pt x="68614" y="253596"/>
                  </a:lnTo>
                  <a:lnTo>
                    <a:pt x="68618" y="249560"/>
                  </a:lnTo>
                  <a:lnTo>
                    <a:pt x="68622" y="245525"/>
                  </a:lnTo>
                  <a:lnTo>
                    <a:pt x="68618" y="241489"/>
                  </a:lnTo>
                  <a:lnTo>
                    <a:pt x="68614" y="237479"/>
                  </a:lnTo>
                  <a:lnTo>
                    <a:pt x="68601" y="229482"/>
                  </a:lnTo>
                  <a:lnTo>
                    <a:pt x="68592" y="221546"/>
                  </a:lnTo>
                  <a:lnTo>
                    <a:pt x="68592" y="217610"/>
                  </a:lnTo>
                  <a:lnTo>
                    <a:pt x="68592" y="213698"/>
                  </a:lnTo>
                  <a:lnTo>
                    <a:pt x="68601" y="209810"/>
                  </a:lnTo>
                  <a:lnTo>
                    <a:pt x="68614" y="205947"/>
                  </a:lnTo>
                  <a:lnTo>
                    <a:pt x="68609" y="205775"/>
                  </a:lnTo>
                  <a:lnTo>
                    <a:pt x="68605" y="205626"/>
                  </a:lnTo>
                  <a:lnTo>
                    <a:pt x="68588" y="205343"/>
                  </a:lnTo>
                  <a:lnTo>
                    <a:pt x="70245" y="205355"/>
                  </a:lnTo>
                  <a:lnTo>
                    <a:pt x="71902" y="205330"/>
                  </a:lnTo>
                  <a:lnTo>
                    <a:pt x="73564" y="205281"/>
                  </a:lnTo>
                  <a:lnTo>
                    <a:pt x="75221" y="205219"/>
                  </a:lnTo>
                  <a:lnTo>
                    <a:pt x="76878" y="205121"/>
                  </a:lnTo>
                  <a:lnTo>
                    <a:pt x="78535" y="204997"/>
                  </a:lnTo>
                  <a:lnTo>
                    <a:pt x="79364" y="204923"/>
                  </a:lnTo>
                  <a:lnTo>
                    <a:pt x="80193" y="204837"/>
                  </a:lnTo>
                  <a:lnTo>
                    <a:pt x="81021" y="204750"/>
                  </a:lnTo>
                  <a:lnTo>
                    <a:pt x="81845" y="204652"/>
                  </a:lnTo>
                  <a:lnTo>
                    <a:pt x="82674" y="204553"/>
                  </a:lnTo>
                  <a:lnTo>
                    <a:pt x="83498" y="204442"/>
                  </a:lnTo>
                  <a:lnTo>
                    <a:pt x="84327" y="204318"/>
                  </a:lnTo>
                  <a:lnTo>
                    <a:pt x="85151" y="204195"/>
                  </a:lnTo>
                  <a:lnTo>
                    <a:pt x="85980" y="204047"/>
                  </a:lnTo>
                  <a:lnTo>
                    <a:pt x="86804" y="203911"/>
                  </a:lnTo>
                  <a:lnTo>
                    <a:pt x="87628" y="203751"/>
                  </a:lnTo>
                  <a:lnTo>
                    <a:pt x="88453" y="203590"/>
                  </a:lnTo>
                  <a:lnTo>
                    <a:pt x="89277" y="203417"/>
                  </a:lnTo>
                  <a:lnTo>
                    <a:pt x="90101" y="203245"/>
                  </a:lnTo>
                  <a:lnTo>
                    <a:pt x="90925" y="203047"/>
                  </a:lnTo>
                  <a:lnTo>
                    <a:pt x="91750" y="202850"/>
                  </a:lnTo>
                  <a:lnTo>
                    <a:pt x="92570" y="202640"/>
                  </a:lnTo>
                  <a:lnTo>
                    <a:pt x="93394" y="202430"/>
                  </a:lnTo>
                  <a:lnTo>
                    <a:pt x="94214" y="202196"/>
                  </a:lnTo>
                  <a:lnTo>
                    <a:pt x="95034" y="201961"/>
                  </a:lnTo>
                  <a:close/>
                  <a:moveTo>
                    <a:pt x="10772" y="310587"/>
                  </a:moveTo>
                  <a:lnTo>
                    <a:pt x="10720" y="311808"/>
                  </a:lnTo>
                  <a:lnTo>
                    <a:pt x="10668" y="313030"/>
                  </a:lnTo>
                  <a:lnTo>
                    <a:pt x="10625" y="314252"/>
                  </a:lnTo>
                  <a:lnTo>
                    <a:pt x="10586" y="315474"/>
                  </a:lnTo>
                  <a:lnTo>
                    <a:pt x="10552" y="316695"/>
                  </a:lnTo>
                  <a:lnTo>
                    <a:pt x="10521" y="317930"/>
                  </a:lnTo>
                  <a:lnTo>
                    <a:pt x="10496" y="319151"/>
                  </a:lnTo>
                  <a:lnTo>
                    <a:pt x="10474" y="320385"/>
                  </a:lnTo>
                  <a:lnTo>
                    <a:pt x="10457" y="321619"/>
                  </a:lnTo>
                  <a:lnTo>
                    <a:pt x="10444" y="322841"/>
                  </a:lnTo>
                  <a:lnTo>
                    <a:pt x="10435" y="324075"/>
                  </a:lnTo>
                  <a:lnTo>
                    <a:pt x="10431" y="325297"/>
                  </a:lnTo>
                  <a:lnTo>
                    <a:pt x="10431" y="326519"/>
                  </a:lnTo>
                  <a:lnTo>
                    <a:pt x="10431" y="327753"/>
                  </a:lnTo>
                  <a:lnTo>
                    <a:pt x="10439" y="328975"/>
                  </a:lnTo>
                  <a:lnTo>
                    <a:pt x="10452" y="330184"/>
                  </a:lnTo>
                  <a:lnTo>
                    <a:pt x="10254" y="330196"/>
                  </a:lnTo>
                  <a:lnTo>
                    <a:pt x="10060" y="330221"/>
                  </a:lnTo>
                  <a:lnTo>
                    <a:pt x="9861" y="330258"/>
                  </a:lnTo>
                  <a:lnTo>
                    <a:pt x="9663" y="330320"/>
                  </a:lnTo>
                  <a:lnTo>
                    <a:pt x="9468" y="330382"/>
                  </a:lnTo>
                  <a:lnTo>
                    <a:pt x="9270" y="330456"/>
                  </a:lnTo>
                  <a:lnTo>
                    <a:pt x="9076" y="330542"/>
                  </a:lnTo>
                  <a:lnTo>
                    <a:pt x="8877" y="330628"/>
                  </a:lnTo>
                  <a:lnTo>
                    <a:pt x="8484" y="330838"/>
                  </a:lnTo>
                  <a:lnTo>
                    <a:pt x="8092" y="331048"/>
                  </a:lnTo>
                  <a:lnTo>
                    <a:pt x="7703" y="331258"/>
                  </a:lnTo>
                  <a:lnTo>
                    <a:pt x="7315" y="331468"/>
                  </a:lnTo>
                  <a:lnTo>
                    <a:pt x="6275" y="331998"/>
                  </a:lnTo>
                  <a:lnTo>
                    <a:pt x="5231" y="332554"/>
                  </a:lnTo>
                  <a:lnTo>
                    <a:pt x="4708" y="332837"/>
                  </a:lnTo>
                  <a:lnTo>
                    <a:pt x="4186" y="333134"/>
                  </a:lnTo>
                  <a:lnTo>
                    <a:pt x="3668" y="333430"/>
                  </a:lnTo>
                  <a:lnTo>
                    <a:pt x="3150" y="333738"/>
                  </a:lnTo>
                  <a:lnTo>
                    <a:pt x="3073" y="332418"/>
                  </a:lnTo>
                  <a:lnTo>
                    <a:pt x="3004" y="331097"/>
                  </a:lnTo>
                  <a:lnTo>
                    <a:pt x="2939" y="329777"/>
                  </a:lnTo>
                  <a:lnTo>
                    <a:pt x="2879" y="328469"/>
                  </a:lnTo>
                  <a:lnTo>
                    <a:pt x="2827" y="327161"/>
                  </a:lnTo>
                  <a:lnTo>
                    <a:pt x="2779" y="325852"/>
                  </a:lnTo>
                  <a:lnTo>
                    <a:pt x="2736" y="324544"/>
                  </a:lnTo>
                  <a:lnTo>
                    <a:pt x="2697" y="323248"/>
                  </a:lnTo>
                  <a:lnTo>
                    <a:pt x="2667" y="321953"/>
                  </a:lnTo>
                  <a:lnTo>
                    <a:pt x="2637" y="320657"/>
                  </a:lnTo>
                  <a:lnTo>
                    <a:pt x="2620" y="319361"/>
                  </a:lnTo>
                  <a:lnTo>
                    <a:pt x="2602" y="318065"/>
                  </a:lnTo>
                  <a:lnTo>
                    <a:pt x="2589" y="316782"/>
                  </a:lnTo>
                  <a:lnTo>
                    <a:pt x="2585" y="315498"/>
                  </a:lnTo>
                  <a:lnTo>
                    <a:pt x="2585" y="314215"/>
                  </a:lnTo>
                  <a:lnTo>
                    <a:pt x="2589" y="312931"/>
                  </a:lnTo>
                  <a:lnTo>
                    <a:pt x="2727" y="312968"/>
                  </a:lnTo>
                  <a:lnTo>
                    <a:pt x="2861" y="312993"/>
                  </a:lnTo>
                  <a:lnTo>
                    <a:pt x="2999" y="313005"/>
                  </a:lnTo>
                  <a:lnTo>
                    <a:pt x="3133" y="313018"/>
                  </a:lnTo>
                  <a:lnTo>
                    <a:pt x="3409" y="313018"/>
                  </a:lnTo>
                  <a:lnTo>
                    <a:pt x="3681" y="312993"/>
                  </a:lnTo>
                  <a:lnTo>
                    <a:pt x="3957" y="312956"/>
                  </a:lnTo>
                  <a:lnTo>
                    <a:pt x="4238" y="312882"/>
                  </a:lnTo>
                  <a:lnTo>
                    <a:pt x="4514" y="312808"/>
                  </a:lnTo>
                  <a:lnTo>
                    <a:pt x="4795" y="312722"/>
                  </a:lnTo>
                  <a:lnTo>
                    <a:pt x="5347" y="312512"/>
                  </a:lnTo>
                  <a:lnTo>
                    <a:pt x="5904" y="312290"/>
                  </a:lnTo>
                  <a:lnTo>
                    <a:pt x="6452" y="312080"/>
                  </a:lnTo>
                  <a:lnTo>
                    <a:pt x="6724" y="311981"/>
                  </a:lnTo>
                  <a:lnTo>
                    <a:pt x="6996" y="311895"/>
                  </a:lnTo>
                  <a:lnTo>
                    <a:pt x="7936" y="311599"/>
                  </a:lnTo>
                  <a:lnTo>
                    <a:pt x="8882" y="311290"/>
                  </a:lnTo>
                  <a:lnTo>
                    <a:pt x="9356" y="311117"/>
                  </a:lnTo>
                  <a:lnTo>
                    <a:pt x="9827" y="310957"/>
                  </a:lnTo>
                  <a:lnTo>
                    <a:pt x="10301" y="310772"/>
                  </a:lnTo>
                  <a:lnTo>
                    <a:pt x="10772" y="310587"/>
                  </a:lnTo>
                  <a:close/>
                  <a:moveTo>
                    <a:pt x="43100" y="202800"/>
                  </a:moveTo>
                  <a:lnTo>
                    <a:pt x="43152" y="202887"/>
                  </a:lnTo>
                  <a:lnTo>
                    <a:pt x="43208" y="202961"/>
                  </a:lnTo>
                  <a:lnTo>
                    <a:pt x="43268" y="203035"/>
                  </a:lnTo>
                  <a:lnTo>
                    <a:pt x="43329" y="203109"/>
                  </a:lnTo>
                  <a:lnTo>
                    <a:pt x="43393" y="203171"/>
                  </a:lnTo>
                  <a:lnTo>
                    <a:pt x="43458" y="203220"/>
                  </a:lnTo>
                  <a:lnTo>
                    <a:pt x="43527" y="203257"/>
                  </a:lnTo>
                  <a:lnTo>
                    <a:pt x="43601" y="203269"/>
                  </a:lnTo>
                  <a:lnTo>
                    <a:pt x="46496" y="203652"/>
                  </a:lnTo>
                  <a:lnTo>
                    <a:pt x="49401" y="204010"/>
                  </a:lnTo>
                  <a:lnTo>
                    <a:pt x="50855" y="204170"/>
                  </a:lnTo>
                  <a:lnTo>
                    <a:pt x="52305" y="204331"/>
                  </a:lnTo>
                  <a:lnTo>
                    <a:pt x="53764" y="204479"/>
                  </a:lnTo>
                  <a:lnTo>
                    <a:pt x="55218" y="204615"/>
                  </a:lnTo>
                  <a:lnTo>
                    <a:pt x="56673" y="204750"/>
                  </a:lnTo>
                  <a:lnTo>
                    <a:pt x="58131" y="204861"/>
                  </a:lnTo>
                  <a:lnTo>
                    <a:pt x="59590" y="204972"/>
                  </a:lnTo>
                  <a:lnTo>
                    <a:pt x="61049" y="205071"/>
                  </a:lnTo>
                  <a:lnTo>
                    <a:pt x="62507" y="205145"/>
                  </a:lnTo>
                  <a:lnTo>
                    <a:pt x="63966" y="205219"/>
                  </a:lnTo>
                  <a:lnTo>
                    <a:pt x="65425" y="205269"/>
                  </a:lnTo>
                  <a:lnTo>
                    <a:pt x="66888" y="205306"/>
                  </a:lnTo>
                  <a:lnTo>
                    <a:pt x="66866" y="205454"/>
                  </a:lnTo>
                  <a:lnTo>
                    <a:pt x="66849" y="205614"/>
                  </a:lnTo>
                  <a:lnTo>
                    <a:pt x="66836" y="205775"/>
                  </a:lnTo>
                  <a:lnTo>
                    <a:pt x="66831" y="205947"/>
                  </a:lnTo>
                  <a:lnTo>
                    <a:pt x="66711" y="213907"/>
                  </a:lnTo>
                  <a:lnTo>
                    <a:pt x="66603" y="221867"/>
                  </a:lnTo>
                  <a:lnTo>
                    <a:pt x="66499" y="229815"/>
                  </a:lnTo>
                  <a:lnTo>
                    <a:pt x="66400" y="237762"/>
                  </a:lnTo>
                  <a:lnTo>
                    <a:pt x="66206" y="253645"/>
                  </a:lnTo>
                  <a:lnTo>
                    <a:pt x="66102" y="261593"/>
                  </a:lnTo>
                  <a:lnTo>
                    <a:pt x="65994" y="269528"/>
                  </a:lnTo>
                  <a:lnTo>
                    <a:pt x="65882" y="277463"/>
                  </a:lnTo>
                  <a:lnTo>
                    <a:pt x="65822" y="281437"/>
                  </a:lnTo>
                  <a:lnTo>
                    <a:pt x="65757" y="285411"/>
                  </a:lnTo>
                  <a:lnTo>
                    <a:pt x="65688" y="289372"/>
                  </a:lnTo>
                  <a:lnTo>
                    <a:pt x="65619" y="293346"/>
                  </a:lnTo>
                  <a:lnTo>
                    <a:pt x="65545" y="297308"/>
                  </a:lnTo>
                  <a:lnTo>
                    <a:pt x="65468" y="301282"/>
                  </a:lnTo>
                  <a:lnTo>
                    <a:pt x="65386" y="305255"/>
                  </a:lnTo>
                  <a:lnTo>
                    <a:pt x="65299" y="309229"/>
                  </a:lnTo>
                  <a:lnTo>
                    <a:pt x="65209" y="313191"/>
                  </a:lnTo>
                  <a:lnTo>
                    <a:pt x="65114" y="317164"/>
                  </a:lnTo>
                  <a:lnTo>
                    <a:pt x="65010" y="321138"/>
                  </a:lnTo>
                  <a:lnTo>
                    <a:pt x="64902" y="325112"/>
                  </a:lnTo>
                  <a:lnTo>
                    <a:pt x="64790" y="329086"/>
                  </a:lnTo>
                  <a:lnTo>
                    <a:pt x="64669" y="333060"/>
                  </a:lnTo>
                  <a:lnTo>
                    <a:pt x="61247" y="333306"/>
                  </a:lnTo>
                  <a:lnTo>
                    <a:pt x="57825" y="333578"/>
                  </a:lnTo>
                  <a:lnTo>
                    <a:pt x="54403" y="333862"/>
                  </a:lnTo>
                  <a:lnTo>
                    <a:pt x="50985" y="334146"/>
                  </a:lnTo>
                  <a:lnTo>
                    <a:pt x="47567" y="334429"/>
                  </a:lnTo>
                  <a:lnTo>
                    <a:pt x="44153" y="334713"/>
                  </a:lnTo>
                  <a:lnTo>
                    <a:pt x="40739" y="334972"/>
                  </a:lnTo>
                  <a:lnTo>
                    <a:pt x="37330" y="335207"/>
                  </a:lnTo>
                  <a:lnTo>
                    <a:pt x="37313" y="335219"/>
                  </a:lnTo>
                  <a:lnTo>
                    <a:pt x="37295" y="335232"/>
                  </a:lnTo>
                  <a:lnTo>
                    <a:pt x="37261" y="335293"/>
                  </a:lnTo>
                  <a:lnTo>
                    <a:pt x="38517" y="306872"/>
                  </a:lnTo>
                  <a:lnTo>
                    <a:pt x="38659" y="303700"/>
                  </a:lnTo>
                  <a:lnTo>
                    <a:pt x="38806" y="300529"/>
                  </a:lnTo>
                  <a:lnTo>
                    <a:pt x="38957" y="297345"/>
                  </a:lnTo>
                  <a:lnTo>
                    <a:pt x="39108" y="294161"/>
                  </a:lnTo>
                  <a:lnTo>
                    <a:pt x="39423" y="287793"/>
                  </a:lnTo>
                  <a:lnTo>
                    <a:pt x="39742" y="281400"/>
                  </a:lnTo>
                  <a:lnTo>
                    <a:pt x="40394" y="268603"/>
                  </a:lnTo>
                  <a:lnTo>
                    <a:pt x="40713" y="262198"/>
                  </a:lnTo>
                  <a:lnTo>
                    <a:pt x="41028" y="255780"/>
                  </a:lnTo>
                  <a:lnTo>
                    <a:pt x="41180" y="252572"/>
                  </a:lnTo>
                  <a:lnTo>
                    <a:pt x="41331" y="249363"/>
                  </a:lnTo>
                  <a:lnTo>
                    <a:pt x="41473" y="246154"/>
                  </a:lnTo>
                  <a:lnTo>
                    <a:pt x="41615" y="242946"/>
                  </a:lnTo>
                  <a:lnTo>
                    <a:pt x="41753" y="239737"/>
                  </a:lnTo>
                  <a:lnTo>
                    <a:pt x="41887" y="236516"/>
                  </a:lnTo>
                  <a:lnTo>
                    <a:pt x="42012" y="233307"/>
                  </a:lnTo>
                  <a:lnTo>
                    <a:pt x="42138" y="230099"/>
                  </a:lnTo>
                  <a:lnTo>
                    <a:pt x="42250" y="226890"/>
                  </a:lnTo>
                  <a:lnTo>
                    <a:pt x="42362" y="223681"/>
                  </a:lnTo>
                  <a:lnTo>
                    <a:pt x="42461" y="220485"/>
                  </a:lnTo>
                  <a:lnTo>
                    <a:pt x="42556" y="217276"/>
                  </a:lnTo>
                  <a:lnTo>
                    <a:pt x="42642" y="214068"/>
                  </a:lnTo>
                  <a:lnTo>
                    <a:pt x="42720" y="210871"/>
                  </a:lnTo>
                  <a:lnTo>
                    <a:pt x="42789" y="207663"/>
                  </a:lnTo>
                  <a:lnTo>
                    <a:pt x="42850" y="204466"/>
                  </a:lnTo>
                  <a:lnTo>
                    <a:pt x="42888" y="204405"/>
                  </a:lnTo>
                  <a:lnTo>
                    <a:pt x="42923" y="204331"/>
                  </a:lnTo>
                  <a:lnTo>
                    <a:pt x="42958" y="204257"/>
                  </a:lnTo>
                  <a:lnTo>
                    <a:pt x="42988" y="204158"/>
                  </a:lnTo>
                  <a:lnTo>
                    <a:pt x="43014" y="204072"/>
                  </a:lnTo>
                  <a:lnTo>
                    <a:pt x="43035" y="203973"/>
                  </a:lnTo>
                  <a:lnTo>
                    <a:pt x="43057" y="203862"/>
                  </a:lnTo>
                  <a:lnTo>
                    <a:pt x="43074" y="203751"/>
                  </a:lnTo>
                  <a:lnTo>
                    <a:pt x="43087" y="203640"/>
                  </a:lnTo>
                  <a:lnTo>
                    <a:pt x="43096" y="203516"/>
                  </a:lnTo>
                  <a:lnTo>
                    <a:pt x="43104" y="203405"/>
                  </a:lnTo>
                  <a:lnTo>
                    <a:pt x="43109" y="203282"/>
                  </a:lnTo>
                  <a:lnTo>
                    <a:pt x="43113" y="203158"/>
                  </a:lnTo>
                  <a:lnTo>
                    <a:pt x="43109" y="203035"/>
                  </a:lnTo>
                  <a:lnTo>
                    <a:pt x="43104" y="202911"/>
                  </a:lnTo>
                  <a:lnTo>
                    <a:pt x="43100" y="202800"/>
                  </a:lnTo>
                  <a:close/>
                  <a:moveTo>
                    <a:pt x="123392" y="329592"/>
                  </a:moveTo>
                  <a:lnTo>
                    <a:pt x="124354" y="329715"/>
                  </a:lnTo>
                  <a:lnTo>
                    <a:pt x="125321" y="329851"/>
                  </a:lnTo>
                  <a:lnTo>
                    <a:pt x="126288" y="329987"/>
                  </a:lnTo>
                  <a:lnTo>
                    <a:pt x="127259" y="330110"/>
                  </a:lnTo>
                  <a:lnTo>
                    <a:pt x="127746" y="330159"/>
                  </a:lnTo>
                  <a:lnTo>
                    <a:pt x="128230" y="330196"/>
                  </a:lnTo>
                  <a:lnTo>
                    <a:pt x="128717" y="330233"/>
                  </a:lnTo>
                  <a:lnTo>
                    <a:pt x="129201" y="330258"/>
                  </a:lnTo>
                  <a:lnTo>
                    <a:pt x="129684" y="330271"/>
                  </a:lnTo>
                  <a:lnTo>
                    <a:pt x="130172" y="330271"/>
                  </a:lnTo>
                  <a:lnTo>
                    <a:pt x="130655" y="330258"/>
                  </a:lnTo>
                  <a:lnTo>
                    <a:pt x="131138" y="330233"/>
                  </a:lnTo>
                  <a:lnTo>
                    <a:pt x="131039" y="331517"/>
                  </a:lnTo>
                  <a:lnTo>
                    <a:pt x="130935" y="332800"/>
                  </a:lnTo>
                  <a:lnTo>
                    <a:pt x="130828" y="334084"/>
                  </a:lnTo>
                  <a:lnTo>
                    <a:pt x="130711" y="335355"/>
                  </a:lnTo>
                  <a:lnTo>
                    <a:pt x="130595" y="336638"/>
                  </a:lnTo>
                  <a:lnTo>
                    <a:pt x="130469" y="337922"/>
                  </a:lnTo>
                  <a:lnTo>
                    <a:pt x="130340" y="339193"/>
                  </a:lnTo>
                  <a:lnTo>
                    <a:pt x="130206" y="340464"/>
                  </a:lnTo>
                  <a:lnTo>
                    <a:pt x="130064" y="341735"/>
                  </a:lnTo>
                  <a:lnTo>
                    <a:pt x="129921" y="343006"/>
                  </a:lnTo>
                  <a:lnTo>
                    <a:pt x="129770" y="344265"/>
                  </a:lnTo>
                  <a:lnTo>
                    <a:pt x="129615" y="345536"/>
                  </a:lnTo>
                  <a:lnTo>
                    <a:pt x="129451" y="346795"/>
                  </a:lnTo>
                  <a:lnTo>
                    <a:pt x="129287" y="348054"/>
                  </a:lnTo>
                  <a:lnTo>
                    <a:pt x="129114" y="349300"/>
                  </a:lnTo>
                  <a:lnTo>
                    <a:pt x="128937" y="350547"/>
                  </a:lnTo>
                  <a:lnTo>
                    <a:pt x="128696" y="350078"/>
                  </a:lnTo>
                  <a:lnTo>
                    <a:pt x="128454" y="349621"/>
                  </a:lnTo>
                  <a:lnTo>
                    <a:pt x="128204" y="349189"/>
                  </a:lnTo>
                  <a:lnTo>
                    <a:pt x="127949" y="348757"/>
                  </a:lnTo>
                  <a:lnTo>
                    <a:pt x="127785" y="348498"/>
                  </a:lnTo>
                  <a:lnTo>
                    <a:pt x="127617" y="348239"/>
                  </a:lnTo>
                  <a:lnTo>
                    <a:pt x="127448" y="347992"/>
                  </a:lnTo>
                  <a:lnTo>
                    <a:pt x="127276" y="347758"/>
                  </a:lnTo>
                  <a:lnTo>
                    <a:pt x="127099" y="347523"/>
                  </a:lnTo>
                  <a:lnTo>
                    <a:pt x="126926" y="347301"/>
                  </a:lnTo>
                  <a:lnTo>
                    <a:pt x="126745" y="347079"/>
                  </a:lnTo>
                  <a:lnTo>
                    <a:pt x="126568" y="346869"/>
                  </a:lnTo>
                  <a:lnTo>
                    <a:pt x="126382" y="346672"/>
                  </a:lnTo>
                  <a:lnTo>
                    <a:pt x="126201" y="346474"/>
                  </a:lnTo>
                  <a:lnTo>
                    <a:pt x="126016" y="346289"/>
                  </a:lnTo>
                  <a:lnTo>
                    <a:pt x="125826" y="346104"/>
                  </a:lnTo>
                  <a:lnTo>
                    <a:pt x="125636" y="345931"/>
                  </a:lnTo>
                  <a:lnTo>
                    <a:pt x="125446" y="345758"/>
                  </a:lnTo>
                  <a:lnTo>
                    <a:pt x="125256" y="345610"/>
                  </a:lnTo>
                  <a:lnTo>
                    <a:pt x="125062" y="345450"/>
                  </a:lnTo>
                  <a:lnTo>
                    <a:pt x="124868" y="345314"/>
                  </a:lnTo>
                  <a:lnTo>
                    <a:pt x="124669" y="345178"/>
                  </a:lnTo>
                  <a:lnTo>
                    <a:pt x="124471" y="345055"/>
                  </a:lnTo>
                  <a:lnTo>
                    <a:pt x="124272" y="344932"/>
                  </a:lnTo>
                  <a:lnTo>
                    <a:pt x="124074" y="344821"/>
                  </a:lnTo>
                  <a:lnTo>
                    <a:pt x="123875" y="344709"/>
                  </a:lnTo>
                  <a:lnTo>
                    <a:pt x="123672" y="344611"/>
                  </a:lnTo>
                  <a:lnTo>
                    <a:pt x="123469" y="344524"/>
                  </a:lnTo>
                  <a:lnTo>
                    <a:pt x="123267" y="344450"/>
                  </a:lnTo>
                  <a:lnTo>
                    <a:pt x="123064" y="344376"/>
                  </a:lnTo>
                  <a:lnTo>
                    <a:pt x="122857" y="344302"/>
                  </a:lnTo>
                  <a:lnTo>
                    <a:pt x="122654" y="344253"/>
                  </a:lnTo>
                  <a:lnTo>
                    <a:pt x="122447" y="344203"/>
                  </a:lnTo>
                  <a:lnTo>
                    <a:pt x="122244" y="344154"/>
                  </a:lnTo>
                  <a:lnTo>
                    <a:pt x="122037" y="344117"/>
                  </a:lnTo>
                  <a:lnTo>
                    <a:pt x="121830" y="344092"/>
                  </a:lnTo>
                  <a:lnTo>
                    <a:pt x="121955" y="343216"/>
                  </a:lnTo>
                  <a:lnTo>
                    <a:pt x="122080" y="342328"/>
                  </a:lnTo>
                  <a:lnTo>
                    <a:pt x="122196" y="341439"/>
                  </a:lnTo>
                  <a:lnTo>
                    <a:pt x="122313" y="340538"/>
                  </a:lnTo>
                  <a:lnTo>
                    <a:pt x="122421" y="339637"/>
                  </a:lnTo>
                  <a:lnTo>
                    <a:pt x="122529" y="338749"/>
                  </a:lnTo>
                  <a:lnTo>
                    <a:pt x="122632" y="337836"/>
                  </a:lnTo>
                  <a:lnTo>
                    <a:pt x="122731" y="336935"/>
                  </a:lnTo>
                  <a:lnTo>
                    <a:pt x="122826" y="336021"/>
                  </a:lnTo>
                  <a:lnTo>
                    <a:pt x="122917" y="335108"/>
                  </a:lnTo>
                  <a:lnTo>
                    <a:pt x="123008" y="334195"/>
                  </a:lnTo>
                  <a:lnTo>
                    <a:pt x="123090" y="333282"/>
                  </a:lnTo>
                  <a:lnTo>
                    <a:pt x="123172" y="332356"/>
                  </a:lnTo>
                  <a:lnTo>
                    <a:pt x="123249" y="331443"/>
                  </a:lnTo>
                  <a:lnTo>
                    <a:pt x="123323" y="330517"/>
                  </a:lnTo>
                  <a:lnTo>
                    <a:pt x="123392" y="329592"/>
                  </a:lnTo>
                  <a:close/>
                  <a:moveTo>
                    <a:pt x="10504" y="333775"/>
                  </a:moveTo>
                  <a:lnTo>
                    <a:pt x="10526" y="334800"/>
                  </a:lnTo>
                  <a:lnTo>
                    <a:pt x="10547" y="335836"/>
                  </a:lnTo>
                  <a:lnTo>
                    <a:pt x="10573" y="336861"/>
                  </a:lnTo>
                  <a:lnTo>
                    <a:pt x="10603" y="337873"/>
                  </a:lnTo>
                  <a:lnTo>
                    <a:pt x="10634" y="338897"/>
                  </a:lnTo>
                  <a:lnTo>
                    <a:pt x="10668" y="339909"/>
                  </a:lnTo>
                  <a:lnTo>
                    <a:pt x="10707" y="340921"/>
                  </a:lnTo>
                  <a:lnTo>
                    <a:pt x="10746" y="341933"/>
                  </a:lnTo>
                  <a:lnTo>
                    <a:pt x="10789" y="342932"/>
                  </a:lnTo>
                  <a:lnTo>
                    <a:pt x="10832" y="343932"/>
                  </a:lnTo>
                  <a:lnTo>
                    <a:pt x="10880" y="344932"/>
                  </a:lnTo>
                  <a:lnTo>
                    <a:pt x="10931" y="345931"/>
                  </a:lnTo>
                  <a:lnTo>
                    <a:pt x="10983" y="346918"/>
                  </a:lnTo>
                  <a:lnTo>
                    <a:pt x="11039" y="347906"/>
                  </a:lnTo>
                  <a:lnTo>
                    <a:pt x="11100" y="348893"/>
                  </a:lnTo>
                  <a:lnTo>
                    <a:pt x="11160" y="349868"/>
                  </a:lnTo>
                  <a:lnTo>
                    <a:pt x="10819" y="350152"/>
                  </a:lnTo>
                  <a:lnTo>
                    <a:pt x="10651" y="350300"/>
                  </a:lnTo>
                  <a:lnTo>
                    <a:pt x="10483" y="350460"/>
                  </a:lnTo>
                  <a:lnTo>
                    <a:pt x="10314" y="350621"/>
                  </a:lnTo>
                  <a:lnTo>
                    <a:pt x="10150" y="350794"/>
                  </a:lnTo>
                  <a:lnTo>
                    <a:pt x="9986" y="350991"/>
                  </a:lnTo>
                  <a:lnTo>
                    <a:pt x="9822" y="351188"/>
                  </a:lnTo>
                  <a:lnTo>
                    <a:pt x="9658" y="351386"/>
                  </a:lnTo>
                  <a:lnTo>
                    <a:pt x="9499" y="351596"/>
                  </a:lnTo>
                  <a:lnTo>
                    <a:pt x="9339" y="351806"/>
                  </a:lnTo>
                  <a:lnTo>
                    <a:pt x="9179" y="352028"/>
                  </a:lnTo>
                  <a:lnTo>
                    <a:pt x="9024" y="352250"/>
                  </a:lnTo>
                  <a:lnTo>
                    <a:pt x="8873" y="352484"/>
                  </a:lnTo>
                  <a:lnTo>
                    <a:pt x="8718" y="352731"/>
                  </a:lnTo>
                  <a:lnTo>
                    <a:pt x="8571" y="352978"/>
                  </a:lnTo>
                  <a:lnTo>
                    <a:pt x="8424" y="353225"/>
                  </a:lnTo>
                  <a:lnTo>
                    <a:pt x="8277" y="353484"/>
                  </a:lnTo>
                  <a:lnTo>
                    <a:pt x="8135" y="353755"/>
                  </a:lnTo>
                  <a:lnTo>
                    <a:pt x="7993" y="354027"/>
                  </a:lnTo>
                  <a:lnTo>
                    <a:pt x="7850" y="354311"/>
                  </a:lnTo>
                  <a:lnTo>
                    <a:pt x="7716" y="354595"/>
                  </a:lnTo>
                  <a:lnTo>
                    <a:pt x="7578" y="354878"/>
                  </a:lnTo>
                  <a:lnTo>
                    <a:pt x="7444" y="355175"/>
                  </a:lnTo>
                  <a:lnTo>
                    <a:pt x="7315" y="355483"/>
                  </a:lnTo>
                  <a:lnTo>
                    <a:pt x="7185" y="355792"/>
                  </a:lnTo>
                  <a:lnTo>
                    <a:pt x="7060" y="356100"/>
                  </a:lnTo>
                  <a:lnTo>
                    <a:pt x="6935" y="356421"/>
                  </a:lnTo>
                  <a:lnTo>
                    <a:pt x="6810" y="356742"/>
                  </a:lnTo>
                  <a:lnTo>
                    <a:pt x="6689" y="357075"/>
                  </a:lnTo>
                  <a:lnTo>
                    <a:pt x="6573" y="357408"/>
                  </a:lnTo>
                  <a:lnTo>
                    <a:pt x="6456" y="357754"/>
                  </a:lnTo>
                  <a:lnTo>
                    <a:pt x="6340" y="358099"/>
                  </a:lnTo>
                  <a:lnTo>
                    <a:pt x="6227" y="358445"/>
                  </a:lnTo>
                  <a:lnTo>
                    <a:pt x="6120" y="358803"/>
                  </a:lnTo>
                  <a:lnTo>
                    <a:pt x="6012" y="359161"/>
                  </a:lnTo>
                  <a:lnTo>
                    <a:pt x="5904" y="359519"/>
                  </a:lnTo>
                  <a:lnTo>
                    <a:pt x="5800" y="359889"/>
                  </a:lnTo>
                  <a:lnTo>
                    <a:pt x="5701" y="360259"/>
                  </a:lnTo>
                  <a:lnTo>
                    <a:pt x="5602" y="360629"/>
                  </a:lnTo>
                  <a:lnTo>
                    <a:pt x="5632" y="360432"/>
                  </a:lnTo>
                  <a:lnTo>
                    <a:pt x="5658" y="360234"/>
                  </a:lnTo>
                  <a:lnTo>
                    <a:pt x="5675" y="360037"/>
                  </a:lnTo>
                  <a:lnTo>
                    <a:pt x="5684" y="359815"/>
                  </a:lnTo>
                  <a:lnTo>
                    <a:pt x="5684" y="359605"/>
                  </a:lnTo>
                  <a:lnTo>
                    <a:pt x="5675" y="359383"/>
                  </a:lnTo>
                  <a:lnTo>
                    <a:pt x="5658" y="359161"/>
                  </a:lnTo>
                  <a:lnTo>
                    <a:pt x="5628" y="358914"/>
                  </a:lnTo>
                  <a:lnTo>
                    <a:pt x="5455" y="357643"/>
                  </a:lnTo>
                  <a:lnTo>
                    <a:pt x="5287" y="356372"/>
                  </a:lnTo>
                  <a:lnTo>
                    <a:pt x="5123" y="355101"/>
                  </a:lnTo>
                  <a:lnTo>
                    <a:pt x="4963" y="353829"/>
                  </a:lnTo>
                  <a:lnTo>
                    <a:pt x="4812" y="352558"/>
                  </a:lnTo>
                  <a:lnTo>
                    <a:pt x="4665" y="351287"/>
                  </a:lnTo>
                  <a:lnTo>
                    <a:pt x="4523" y="350016"/>
                  </a:lnTo>
                  <a:lnTo>
                    <a:pt x="4389" y="348745"/>
                  </a:lnTo>
                  <a:lnTo>
                    <a:pt x="4260" y="347474"/>
                  </a:lnTo>
                  <a:lnTo>
                    <a:pt x="4134" y="346215"/>
                  </a:lnTo>
                  <a:lnTo>
                    <a:pt x="4014" y="344944"/>
                  </a:lnTo>
                  <a:lnTo>
                    <a:pt x="3897" y="343673"/>
                  </a:lnTo>
                  <a:lnTo>
                    <a:pt x="3785" y="342414"/>
                  </a:lnTo>
                  <a:lnTo>
                    <a:pt x="3681" y="341155"/>
                  </a:lnTo>
                  <a:lnTo>
                    <a:pt x="3578" y="339896"/>
                  </a:lnTo>
                  <a:lnTo>
                    <a:pt x="3483" y="338638"/>
                  </a:lnTo>
                  <a:lnTo>
                    <a:pt x="4467" y="338021"/>
                  </a:lnTo>
                  <a:lnTo>
                    <a:pt x="5446" y="337391"/>
                  </a:lnTo>
                  <a:lnTo>
                    <a:pt x="6430" y="336737"/>
                  </a:lnTo>
                  <a:lnTo>
                    <a:pt x="7414" y="336083"/>
                  </a:lnTo>
                  <a:lnTo>
                    <a:pt x="7794" y="335836"/>
                  </a:lnTo>
                  <a:lnTo>
                    <a:pt x="8182" y="335602"/>
                  </a:lnTo>
                  <a:lnTo>
                    <a:pt x="8575" y="335367"/>
                  </a:lnTo>
                  <a:lnTo>
                    <a:pt x="8968" y="335108"/>
                  </a:lnTo>
                  <a:lnTo>
                    <a:pt x="9166" y="334972"/>
                  </a:lnTo>
                  <a:lnTo>
                    <a:pt x="9365" y="334837"/>
                  </a:lnTo>
                  <a:lnTo>
                    <a:pt x="9559" y="334689"/>
                  </a:lnTo>
                  <a:lnTo>
                    <a:pt x="9753" y="334528"/>
                  </a:lnTo>
                  <a:lnTo>
                    <a:pt x="9943" y="334355"/>
                  </a:lnTo>
                  <a:lnTo>
                    <a:pt x="10133" y="334183"/>
                  </a:lnTo>
                  <a:lnTo>
                    <a:pt x="10323" y="333985"/>
                  </a:lnTo>
                  <a:lnTo>
                    <a:pt x="10504" y="333775"/>
                  </a:lnTo>
                  <a:close/>
                  <a:moveTo>
                    <a:pt x="14664" y="353928"/>
                  </a:moveTo>
                  <a:lnTo>
                    <a:pt x="14910" y="353953"/>
                  </a:lnTo>
                  <a:lnTo>
                    <a:pt x="15156" y="353978"/>
                  </a:lnTo>
                  <a:lnTo>
                    <a:pt x="15402" y="354027"/>
                  </a:lnTo>
                  <a:lnTo>
                    <a:pt x="15644" y="354089"/>
                  </a:lnTo>
                  <a:lnTo>
                    <a:pt x="15890" y="354175"/>
                  </a:lnTo>
                  <a:lnTo>
                    <a:pt x="16136" y="354261"/>
                  </a:lnTo>
                  <a:lnTo>
                    <a:pt x="16378" y="354360"/>
                  </a:lnTo>
                  <a:lnTo>
                    <a:pt x="16624" y="354484"/>
                  </a:lnTo>
                  <a:lnTo>
                    <a:pt x="16865" y="354619"/>
                  </a:lnTo>
                  <a:lnTo>
                    <a:pt x="17107" y="354767"/>
                  </a:lnTo>
                  <a:lnTo>
                    <a:pt x="17349" y="354928"/>
                  </a:lnTo>
                  <a:lnTo>
                    <a:pt x="17586" y="355101"/>
                  </a:lnTo>
                  <a:lnTo>
                    <a:pt x="17823" y="355286"/>
                  </a:lnTo>
                  <a:lnTo>
                    <a:pt x="18061" y="355483"/>
                  </a:lnTo>
                  <a:lnTo>
                    <a:pt x="18298" y="355693"/>
                  </a:lnTo>
                  <a:lnTo>
                    <a:pt x="18531" y="355927"/>
                  </a:lnTo>
                  <a:lnTo>
                    <a:pt x="18764" y="356162"/>
                  </a:lnTo>
                  <a:lnTo>
                    <a:pt x="18997" y="356409"/>
                  </a:lnTo>
                  <a:lnTo>
                    <a:pt x="19226" y="356668"/>
                  </a:lnTo>
                  <a:lnTo>
                    <a:pt x="19455" y="356952"/>
                  </a:lnTo>
                  <a:lnTo>
                    <a:pt x="19679" y="357236"/>
                  </a:lnTo>
                  <a:lnTo>
                    <a:pt x="19904" y="357532"/>
                  </a:lnTo>
                  <a:lnTo>
                    <a:pt x="20128" y="357840"/>
                  </a:lnTo>
                  <a:lnTo>
                    <a:pt x="20348" y="358173"/>
                  </a:lnTo>
                  <a:lnTo>
                    <a:pt x="20564" y="358507"/>
                  </a:lnTo>
                  <a:lnTo>
                    <a:pt x="20780" y="358852"/>
                  </a:lnTo>
                  <a:lnTo>
                    <a:pt x="20995" y="359210"/>
                  </a:lnTo>
                  <a:lnTo>
                    <a:pt x="21203" y="359568"/>
                  </a:lnTo>
                  <a:lnTo>
                    <a:pt x="21414" y="359951"/>
                  </a:lnTo>
                  <a:lnTo>
                    <a:pt x="21617" y="360345"/>
                  </a:lnTo>
                  <a:lnTo>
                    <a:pt x="21820" y="360740"/>
                  </a:lnTo>
                  <a:lnTo>
                    <a:pt x="22023" y="361160"/>
                  </a:lnTo>
                  <a:lnTo>
                    <a:pt x="22217" y="361580"/>
                  </a:lnTo>
                  <a:lnTo>
                    <a:pt x="22411" y="362012"/>
                  </a:lnTo>
                  <a:lnTo>
                    <a:pt x="22605" y="362456"/>
                  </a:lnTo>
                  <a:lnTo>
                    <a:pt x="22791" y="362900"/>
                  </a:lnTo>
                  <a:lnTo>
                    <a:pt x="22976" y="363369"/>
                  </a:lnTo>
                  <a:lnTo>
                    <a:pt x="23158" y="363838"/>
                  </a:lnTo>
                  <a:lnTo>
                    <a:pt x="23334" y="364319"/>
                  </a:lnTo>
                  <a:lnTo>
                    <a:pt x="23511" y="364813"/>
                  </a:lnTo>
                  <a:lnTo>
                    <a:pt x="23680" y="365307"/>
                  </a:lnTo>
                  <a:lnTo>
                    <a:pt x="23848" y="365813"/>
                  </a:lnTo>
                  <a:lnTo>
                    <a:pt x="24012" y="366331"/>
                  </a:lnTo>
                  <a:lnTo>
                    <a:pt x="24172" y="366862"/>
                  </a:lnTo>
                  <a:lnTo>
                    <a:pt x="24327" y="367405"/>
                  </a:lnTo>
                  <a:lnTo>
                    <a:pt x="24478" y="367948"/>
                  </a:lnTo>
                  <a:lnTo>
                    <a:pt x="24625" y="368503"/>
                  </a:lnTo>
                  <a:lnTo>
                    <a:pt x="24767" y="369058"/>
                  </a:lnTo>
                  <a:lnTo>
                    <a:pt x="24905" y="369626"/>
                  </a:lnTo>
                  <a:lnTo>
                    <a:pt x="25039" y="370206"/>
                  </a:lnTo>
                  <a:lnTo>
                    <a:pt x="25169" y="370798"/>
                  </a:lnTo>
                  <a:lnTo>
                    <a:pt x="25294" y="371391"/>
                  </a:lnTo>
                  <a:lnTo>
                    <a:pt x="25415" y="371995"/>
                  </a:lnTo>
                  <a:lnTo>
                    <a:pt x="25397" y="371983"/>
                  </a:lnTo>
                  <a:lnTo>
                    <a:pt x="25384" y="371971"/>
                  </a:lnTo>
                  <a:lnTo>
                    <a:pt x="25371" y="371958"/>
                  </a:lnTo>
                  <a:lnTo>
                    <a:pt x="25358" y="371946"/>
                  </a:lnTo>
                  <a:lnTo>
                    <a:pt x="24966" y="372168"/>
                  </a:lnTo>
                  <a:lnTo>
                    <a:pt x="24573" y="372415"/>
                  </a:lnTo>
                  <a:lnTo>
                    <a:pt x="24180" y="372674"/>
                  </a:lnTo>
                  <a:lnTo>
                    <a:pt x="23788" y="372958"/>
                  </a:lnTo>
                  <a:lnTo>
                    <a:pt x="23399" y="373267"/>
                  </a:lnTo>
                  <a:lnTo>
                    <a:pt x="23011" y="373587"/>
                  </a:lnTo>
                  <a:lnTo>
                    <a:pt x="22627" y="373933"/>
                  </a:lnTo>
                  <a:lnTo>
                    <a:pt x="22238" y="374303"/>
                  </a:lnTo>
                  <a:lnTo>
                    <a:pt x="22079" y="374464"/>
                  </a:lnTo>
                  <a:lnTo>
                    <a:pt x="21915" y="374636"/>
                  </a:lnTo>
                  <a:lnTo>
                    <a:pt x="21587" y="375007"/>
                  </a:lnTo>
                  <a:lnTo>
                    <a:pt x="21259" y="375414"/>
                  </a:lnTo>
                  <a:lnTo>
                    <a:pt x="20926" y="375809"/>
                  </a:lnTo>
                  <a:lnTo>
                    <a:pt x="20594" y="376204"/>
                  </a:lnTo>
                  <a:lnTo>
                    <a:pt x="20426" y="376389"/>
                  </a:lnTo>
                  <a:lnTo>
                    <a:pt x="20262" y="376574"/>
                  </a:lnTo>
                  <a:lnTo>
                    <a:pt x="20093" y="376734"/>
                  </a:lnTo>
                  <a:lnTo>
                    <a:pt x="19925" y="376895"/>
                  </a:lnTo>
                  <a:lnTo>
                    <a:pt x="19757" y="377043"/>
                  </a:lnTo>
                  <a:lnTo>
                    <a:pt x="19593" y="377166"/>
                  </a:lnTo>
                  <a:lnTo>
                    <a:pt x="19433" y="376623"/>
                  </a:lnTo>
                  <a:lnTo>
                    <a:pt x="19269" y="376068"/>
                  </a:lnTo>
                  <a:lnTo>
                    <a:pt x="19097" y="375525"/>
                  </a:lnTo>
                  <a:lnTo>
                    <a:pt x="18915" y="374982"/>
                  </a:lnTo>
                  <a:lnTo>
                    <a:pt x="18734" y="374439"/>
                  </a:lnTo>
                  <a:lnTo>
                    <a:pt x="18544" y="373921"/>
                  </a:lnTo>
                  <a:lnTo>
                    <a:pt x="18350" y="373402"/>
                  </a:lnTo>
                  <a:lnTo>
                    <a:pt x="18151" y="372896"/>
                  </a:lnTo>
                  <a:lnTo>
                    <a:pt x="17944" y="372415"/>
                  </a:lnTo>
                  <a:lnTo>
                    <a:pt x="17737" y="371934"/>
                  </a:lnTo>
                  <a:lnTo>
                    <a:pt x="17526" y="371489"/>
                  </a:lnTo>
                  <a:lnTo>
                    <a:pt x="17310" y="371045"/>
                  </a:lnTo>
                  <a:lnTo>
                    <a:pt x="17090" y="370638"/>
                  </a:lnTo>
                  <a:lnTo>
                    <a:pt x="16865" y="370243"/>
                  </a:lnTo>
                  <a:lnTo>
                    <a:pt x="16637" y="369885"/>
                  </a:lnTo>
                  <a:lnTo>
                    <a:pt x="16408" y="369540"/>
                  </a:lnTo>
                  <a:lnTo>
                    <a:pt x="16296" y="369391"/>
                  </a:lnTo>
                  <a:lnTo>
                    <a:pt x="16179" y="369231"/>
                  </a:lnTo>
                  <a:lnTo>
                    <a:pt x="16063" y="369095"/>
                  </a:lnTo>
                  <a:lnTo>
                    <a:pt x="15946" y="368960"/>
                  </a:lnTo>
                  <a:lnTo>
                    <a:pt x="15825" y="368824"/>
                  </a:lnTo>
                  <a:lnTo>
                    <a:pt x="15709" y="368713"/>
                  </a:lnTo>
                  <a:lnTo>
                    <a:pt x="15592" y="368602"/>
                  </a:lnTo>
                  <a:lnTo>
                    <a:pt x="15471" y="368491"/>
                  </a:lnTo>
                  <a:lnTo>
                    <a:pt x="15355" y="368404"/>
                  </a:lnTo>
                  <a:lnTo>
                    <a:pt x="15234" y="368318"/>
                  </a:lnTo>
                  <a:lnTo>
                    <a:pt x="15113" y="368244"/>
                  </a:lnTo>
                  <a:lnTo>
                    <a:pt x="14992" y="368182"/>
                  </a:lnTo>
                  <a:lnTo>
                    <a:pt x="14876" y="368120"/>
                  </a:lnTo>
                  <a:lnTo>
                    <a:pt x="14755" y="368083"/>
                  </a:lnTo>
                  <a:lnTo>
                    <a:pt x="14634" y="368046"/>
                  </a:lnTo>
                  <a:lnTo>
                    <a:pt x="14513" y="368022"/>
                  </a:lnTo>
                  <a:lnTo>
                    <a:pt x="14393" y="368009"/>
                  </a:lnTo>
                  <a:lnTo>
                    <a:pt x="14272" y="367997"/>
                  </a:lnTo>
                  <a:lnTo>
                    <a:pt x="14155" y="368009"/>
                  </a:lnTo>
                  <a:lnTo>
                    <a:pt x="14034" y="368034"/>
                  </a:lnTo>
                  <a:lnTo>
                    <a:pt x="13914" y="368059"/>
                  </a:lnTo>
                  <a:lnTo>
                    <a:pt x="13793" y="368108"/>
                  </a:lnTo>
                  <a:lnTo>
                    <a:pt x="13672" y="368157"/>
                  </a:lnTo>
                  <a:lnTo>
                    <a:pt x="13555" y="368231"/>
                  </a:lnTo>
                  <a:lnTo>
                    <a:pt x="13434" y="368305"/>
                  </a:lnTo>
                  <a:lnTo>
                    <a:pt x="13318" y="368404"/>
                  </a:lnTo>
                  <a:lnTo>
                    <a:pt x="13197" y="368503"/>
                  </a:lnTo>
                  <a:lnTo>
                    <a:pt x="13081" y="368626"/>
                  </a:lnTo>
                  <a:lnTo>
                    <a:pt x="12960" y="368762"/>
                  </a:lnTo>
                  <a:lnTo>
                    <a:pt x="12843" y="368910"/>
                  </a:lnTo>
                  <a:lnTo>
                    <a:pt x="12727" y="369071"/>
                  </a:lnTo>
                  <a:lnTo>
                    <a:pt x="12610" y="369243"/>
                  </a:lnTo>
                  <a:lnTo>
                    <a:pt x="12494" y="369428"/>
                  </a:lnTo>
                  <a:lnTo>
                    <a:pt x="12377" y="369638"/>
                  </a:lnTo>
                  <a:lnTo>
                    <a:pt x="12269" y="369848"/>
                  </a:lnTo>
                  <a:lnTo>
                    <a:pt x="12161" y="370083"/>
                  </a:lnTo>
                  <a:lnTo>
                    <a:pt x="12058" y="370317"/>
                  </a:lnTo>
                  <a:lnTo>
                    <a:pt x="11959" y="370564"/>
                  </a:lnTo>
                  <a:lnTo>
                    <a:pt x="11864" y="370823"/>
                  </a:lnTo>
                  <a:lnTo>
                    <a:pt x="11773" y="371082"/>
                  </a:lnTo>
                  <a:lnTo>
                    <a:pt x="11682" y="371354"/>
                  </a:lnTo>
                  <a:lnTo>
                    <a:pt x="11596" y="371637"/>
                  </a:lnTo>
                  <a:lnTo>
                    <a:pt x="11518" y="371934"/>
                  </a:lnTo>
                  <a:lnTo>
                    <a:pt x="11441" y="372242"/>
                  </a:lnTo>
                  <a:lnTo>
                    <a:pt x="11363" y="372551"/>
                  </a:lnTo>
                  <a:lnTo>
                    <a:pt x="11294" y="372859"/>
                  </a:lnTo>
                  <a:lnTo>
                    <a:pt x="11225" y="373180"/>
                  </a:lnTo>
                  <a:lnTo>
                    <a:pt x="11160" y="373513"/>
                  </a:lnTo>
                  <a:lnTo>
                    <a:pt x="11100" y="373859"/>
                  </a:lnTo>
                  <a:lnTo>
                    <a:pt x="11044" y="374192"/>
                  </a:lnTo>
                  <a:lnTo>
                    <a:pt x="10988" y="374550"/>
                  </a:lnTo>
                  <a:lnTo>
                    <a:pt x="10940" y="374908"/>
                  </a:lnTo>
                  <a:lnTo>
                    <a:pt x="10893" y="375266"/>
                  </a:lnTo>
                  <a:lnTo>
                    <a:pt x="10845" y="375624"/>
                  </a:lnTo>
                  <a:lnTo>
                    <a:pt x="10806" y="375994"/>
                  </a:lnTo>
                  <a:lnTo>
                    <a:pt x="10767" y="376376"/>
                  </a:lnTo>
                  <a:lnTo>
                    <a:pt x="10733" y="376747"/>
                  </a:lnTo>
                  <a:lnTo>
                    <a:pt x="10703" y="377129"/>
                  </a:lnTo>
                  <a:lnTo>
                    <a:pt x="10677" y="377524"/>
                  </a:lnTo>
                  <a:lnTo>
                    <a:pt x="10651" y="377907"/>
                  </a:lnTo>
                  <a:lnTo>
                    <a:pt x="10629" y="378302"/>
                  </a:lnTo>
                  <a:lnTo>
                    <a:pt x="10612" y="378697"/>
                  </a:lnTo>
                  <a:lnTo>
                    <a:pt x="10595" y="379091"/>
                  </a:lnTo>
                  <a:lnTo>
                    <a:pt x="10582" y="379486"/>
                  </a:lnTo>
                  <a:lnTo>
                    <a:pt x="10573" y="379881"/>
                  </a:lnTo>
                  <a:lnTo>
                    <a:pt x="10569" y="380289"/>
                  </a:lnTo>
                  <a:lnTo>
                    <a:pt x="10565" y="380683"/>
                  </a:lnTo>
                  <a:lnTo>
                    <a:pt x="10565" y="381091"/>
                  </a:lnTo>
                  <a:lnTo>
                    <a:pt x="10565" y="381486"/>
                  </a:lnTo>
                  <a:lnTo>
                    <a:pt x="10573" y="381893"/>
                  </a:lnTo>
                  <a:lnTo>
                    <a:pt x="10582" y="382288"/>
                  </a:lnTo>
                  <a:lnTo>
                    <a:pt x="10595" y="382695"/>
                  </a:lnTo>
                  <a:lnTo>
                    <a:pt x="10608" y="383090"/>
                  </a:lnTo>
                  <a:lnTo>
                    <a:pt x="10625" y="383485"/>
                  </a:lnTo>
                  <a:lnTo>
                    <a:pt x="10647" y="383880"/>
                  </a:lnTo>
                  <a:lnTo>
                    <a:pt x="10668" y="384275"/>
                  </a:lnTo>
                  <a:lnTo>
                    <a:pt x="10694" y="384670"/>
                  </a:lnTo>
                  <a:lnTo>
                    <a:pt x="10724" y="385052"/>
                  </a:lnTo>
                  <a:lnTo>
                    <a:pt x="10754" y="385435"/>
                  </a:lnTo>
                  <a:lnTo>
                    <a:pt x="10789" y="385817"/>
                  </a:lnTo>
                  <a:lnTo>
                    <a:pt x="10824" y="386200"/>
                  </a:lnTo>
                  <a:lnTo>
                    <a:pt x="10862" y="386570"/>
                  </a:lnTo>
                  <a:lnTo>
                    <a:pt x="10906" y="386940"/>
                  </a:lnTo>
                  <a:lnTo>
                    <a:pt x="10953" y="387311"/>
                  </a:lnTo>
                  <a:lnTo>
                    <a:pt x="11000" y="387668"/>
                  </a:lnTo>
                  <a:lnTo>
                    <a:pt x="11048" y="388026"/>
                  </a:lnTo>
                  <a:lnTo>
                    <a:pt x="11104" y="388372"/>
                  </a:lnTo>
                  <a:lnTo>
                    <a:pt x="11156" y="388717"/>
                  </a:lnTo>
                  <a:lnTo>
                    <a:pt x="11216" y="389051"/>
                  </a:lnTo>
                  <a:lnTo>
                    <a:pt x="11277" y="389371"/>
                  </a:lnTo>
                  <a:lnTo>
                    <a:pt x="11337" y="389705"/>
                  </a:lnTo>
                  <a:lnTo>
                    <a:pt x="11406" y="390013"/>
                  </a:lnTo>
                  <a:lnTo>
                    <a:pt x="11471" y="390322"/>
                  </a:lnTo>
                  <a:lnTo>
                    <a:pt x="11544" y="390618"/>
                  </a:lnTo>
                  <a:lnTo>
                    <a:pt x="11613" y="390914"/>
                  </a:lnTo>
                  <a:lnTo>
                    <a:pt x="11691" y="391198"/>
                  </a:lnTo>
                  <a:lnTo>
                    <a:pt x="11139" y="391790"/>
                  </a:lnTo>
                  <a:lnTo>
                    <a:pt x="10582" y="392407"/>
                  </a:lnTo>
                  <a:lnTo>
                    <a:pt x="10029" y="393024"/>
                  </a:lnTo>
                  <a:lnTo>
                    <a:pt x="9477" y="393666"/>
                  </a:lnTo>
                  <a:lnTo>
                    <a:pt x="9279" y="393888"/>
                  </a:lnTo>
                  <a:lnTo>
                    <a:pt x="9076" y="394110"/>
                  </a:lnTo>
                  <a:lnTo>
                    <a:pt x="8661" y="394542"/>
                  </a:lnTo>
                  <a:lnTo>
                    <a:pt x="8454" y="394777"/>
                  </a:lnTo>
                  <a:lnTo>
                    <a:pt x="8251" y="395024"/>
                  </a:lnTo>
                  <a:lnTo>
                    <a:pt x="8053" y="395295"/>
                  </a:lnTo>
                  <a:lnTo>
                    <a:pt x="7954" y="395431"/>
                  </a:lnTo>
                  <a:lnTo>
                    <a:pt x="7859" y="395579"/>
                  </a:lnTo>
                  <a:lnTo>
                    <a:pt x="7690" y="394888"/>
                  </a:lnTo>
                  <a:lnTo>
                    <a:pt x="7531" y="394184"/>
                  </a:lnTo>
                  <a:lnTo>
                    <a:pt x="7380" y="393481"/>
                  </a:lnTo>
                  <a:lnTo>
                    <a:pt x="7229" y="392765"/>
                  </a:lnTo>
                  <a:lnTo>
                    <a:pt x="7091" y="392037"/>
                  </a:lnTo>
                  <a:lnTo>
                    <a:pt x="6957" y="391309"/>
                  </a:lnTo>
                  <a:lnTo>
                    <a:pt x="6827" y="390569"/>
                  </a:lnTo>
                  <a:lnTo>
                    <a:pt x="6706" y="389816"/>
                  </a:lnTo>
                  <a:lnTo>
                    <a:pt x="6594" y="389063"/>
                  </a:lnTo>
                  <a:lnTo>
                    <a:pt x="6486" y="388310"/>
                  </a:lnTo>
                  <a:lnTo>
                    <a:pt x="6383" y="387545"/>
                  </a:lnTo>
                  <a:lnTo>
                    <a:pt x="6292" y="386780"/>
                  </a:lnTo>
                  <a:lnTo>
                    <a:pt x="6206" y="386015"/>
                  </a:lnTo>
                  <a:lnTo>
                    <a:pt x="6124" y="385237"/>
                  </a:lnTo>
                  <a:lnTo>
                    <a:pt x="6050" y="384460"/>
                  </a:lnTo>
                  <a:lnTo>
                    <a:pt x="5986" y="383682"/>
                  </a:lnTo>
                  <a:lnTo>
                    <a:pt x="5925" y="382905"/>
                  </a:lnTo>
                  <a:lnTo>
                    <a:pt x="5874" y="382127"/>
                  </a:lnTo>
                  <a:lnTo>
                    <a:pt x="5830" y="381350"/>
                  </a:lnTo>
                  <a:lnTo>
                    <a:pt x="5792" y="380560"/>
                  </a:lnTo>
                  <a:lnTo>
                    <a:pt x="5761" y="379783"/>
                  </a:lnTo>
                  <a:lnTo>
                    <a:pt x="5740" y="379005"/>
                  </a:lnTo>
                  <a:lnTo>
                    <a:pt x="5722" y="378228"/>
                  </a:lnTo>
                  <a:lnTo>
                    <a:pt x="5714" y="377462"/>
                  </a:lnTo>
                  <a:lnTo>
                    <a:pt x="5714" y="376685"/>
                  </a:lnTo>
                  <a:lnTo>
                    <a:pt x="5722" y="375920"/>
                  </a:lnTo>
                  <a:lnTo>
                    <a:pt x="5735" y="375155"/>
                  </a:lnTo>
                  <a:lnTo>
                    <a:pt x="5757" y="374402"/>
                  </a:lnTo>
                  <a:lnTo>
                    <a:pt x="5787" y="373649"/>
                  </a:lnTo>
                  <a:lnTo>
                    <a:pt x="5826" y="372896"/>
                  </a:lnTo>
                  <a:lnTo>
                    <a:pt x="5869" y="372156"/>
                  </a:lnTo>
                  <a:lnTo>
                    <a:pt x="5921" y="371415"/>
                  </a:lnTo>
                  <a:lnTo>
                    <a:pt x="5981" y="370700"/>
                  </a:lnTo>
                  <a:lnTo>
                    <a:pt x="6050" y="369971"/>
                  </a:lnTo>
                  <a:lnTo>
                    <a:pt x="6128" y="369268"/>
                  </a:lnTo>
                  <a:lnTo>
                    <a:pt x="6210" y="368565"/>
                  </a:lnTo>
                  <a:lnTo>
                    <a:pt x="6301" y="367873"/>
                  </a:lnTo>
                  <a:lnTo>
                    <a:pt x="6404" y="367182"/>
                  </a:lnTo>
                  <a:lnTo>
                    <a:pt x="6512" y="366516"/>
                  </a:lnTo>
                  <a:lnTo>
                    <a:pt x="6629" y="365850"/>
                  </a:lnTo>
                  <a:lnTo>
                    <a:pt x="6750" y="365208"/>
                  </a:lnTo>
                  <a:lnTo>
                    <a:pt x="6883" y="364566"/>
                  </a:lnTo>
                  <a:lnTo>
                    <a:pt x="7026" y="363937"/>
                  </a:lnTo>
                  <a:lnTo>
                    <a:pt x="7173" y="363332"/>
                  </a:lnTo>
                  <a:lnTo>
                    <a:pt x="7332" y="362727"/>
                  </a:lnTo>
                  <a:lnTo>
                    <a:pt x="7496" y="362147"/>
                  </a:lnTo>
                  <a:lnTo>
                    <a:pt x="7673" y="361580"/>
                  </a:lnTo>
                  <a:lnTo>
                    <a:pt x="7854" y="361024"/>
                  </a:lnTo>
                  <a:lnTo>
                    <a:pt x="8044" y="360494"/>
                  </a:lnTo>
                  <a:lnTo>
                    <a:pt x="8247" y="359975"/>
                  </a:lnTo>
                  <a:lnTo>
                    <a:pt x="8454" y="359469"/>
                  </a:lnTo>
                  <a:lnTo>
                    <a:pt x="8670" y="358988"/>
                  </a:lnTo>
                  <a:lnTo>
                    <a:pt x="8782" y="358741"/>
                  </a:lnTo>
                  <a:lnTo>
                    <a:pt x="8899" y="358519"/>
                  </a:lnTo>
                  <a:lnTo>
                    <a:pt x="9015" y="358285"/>
                  </a:lnTo>
                  <a:lnTo>
                    <a:pt x="9132" y="358062"/>
                  </a:lnTo>
                  <a:lnTo>
                    <a:pt x="9253" y="357853"/>
                  </a:lnTo>
                  <a:lnTo>
                    <a:pt x="9373" y="357643"/>
                  </a:lnTo>
                  <a:lnTo>
                    <a:pt x="9499" y="357433"/>
                  </a:lnTo>
                  <a:lnTo>
                    <a:pt x="9628" y="357223"/>
                  </a:lnTo>
                  <a:lnTo>
                    <a:pt x="9758" y="357038"/>
                  </a:lnTo>
                  <a:lnTo>
                    <a:pt x="9887" y="356841"/>
                  </a:lnTo>
                  <a:lnTo>
                    <a:pt x="10021" y="356656"/>
                  </a:lnTo>
                  <a:lnTo>
                    <a:pt x="10159" y="356470"/>
                  </a:lnTo>
                  <a:lnTo>
                    <a:pt x="10297" y="356298"/>
                  </a:lnTo>
                  <a:lnTo>
                    <a:pt x="10439" y="356125"/>
                  </a:lnTo>
                  <a:lnTo>
                    <a:pt x="10582" y="355964"/>
                  </a:lnTo>
                  <a:lnTo>
                    <a:pt x="10724" y="355804"/>
                  </a:lnTo>
                  <a:lnTo>
                    <a:pt x="10875" y="355644"/>
                  </a:lnTo>
                  <a:lnTo>
                    <a:pt x="11022" y="355495"/>
                  </a:lnTo>
                  <a:lnTo>
                    <a:pt x="11173" y="355360"/>
                  </a:lnTo>
                  <a:lnTo>
                    <a:pt x="11328" y="355224"/>
                  </a:lnTo>
                  <a:lnTo>
                    <a:pt x="11484" y="355088"/>
                  </a:lnTo>
                  <a:lnTo>
                    <a:pt x="11644" y="354965"/>
                  </a:lnTo>
                  <a:lnTo>
                    <a:pt x="11807" y="354854"/>
                  </a:lnTo>
                  <a:lnTo>
                    <a:pt x="11967" y="354730"/>
                  </a:lnTo>
                  <a:lnTo>
                    <a:pt x="12213" y="354582"/>
                  </a:lnTo>
                  <a:lnTo>
                    <a:pt x="12455" y="354446"/>
                  </a:lnTo>
                  <a:lnTo>
                    <a:pt x="12697" y="354323"/>
                  </a:lnTo>
                  <a:lnTo>
                    <a:pt x="12943" y="354224"/>
                  </a:lnTo>
                  <a:lnTo>
                    <a:pt x="13188" y="354138"/>
                  </a:lnTo>
                  <a:lnTo>
                    <a:pt x="13430" y="354064"/>
                  </a:lnTo>
                  <a:lnTo>
                    <a:pt x="13676" y="354002"/>
                  </a:lnTo>
                  <a:lnTo>
                    <a:pt x="13922" y="353965"/>
                  </a:lnTo>
                  <a:lnTo>
                    <a:pt x="14168" y="353941"/>
                  </a:lnTo>
                  <a:lnTo>
                    <a:pt x="14414" y="353928"/>
                  </a:lnTo>
                  <a:close/>
                  <a:moveTo>
                    <a:pt x="121260" y="349288"/>
                  </a:moveTo>
                  <a:lnTo>
                    <a:pt x="121506" y="349300"/>
                  </a:lnTo>
                  <a:lnTo>
                    <a:pt x="121756" y="349325"/>
                  </a:lnTo>
                  <a:lnTo>
                    <a:pt x="122006" y="349362"/>
                  </a:lnTo>
                  <a:lnTo>
                    <a:pt x="122261" y="349424"/>
                  </a:lnTo>
                  <a:lnTo>
                    <a:pt x="122511" y="349498"/>
                  </a:lnTo>
                  <a:lnTo>
                    <a:pt x="122766" y="349596"/>
                  </a:lnTo>
                  <a:lnTo>
                    <a:pt x="123021" y="349708"/>
                  </a:lnTo>
                  <a:lnTo>
                    <a:pt x="123275" y="349843"/>
                  </a:lnTo>
                  <a:lnTo>
                    <a:pt x="123530" y="349991"/>
                  </a:lnTo>
                  <a:lnTo>
                    <a:pt x="123784" y="350152"/>
                  </a:lnTo>
                  <a:lnTo>
                    <a:pt x="124039" y="350337"/>
                  </a:lnTo>
                  <a:lnTo>
                    <a:pt x="124294" y="350534"/>
                  </a:lnTo>
                  <a:lnTo>
                    <a:pt x="124548" y="350757"/>
                  </a:lnTo>
                  <a:lnTo>
                    <a:pt x="124803" y="350991"/>
                  </a:lnTo>
                  <a:lnTo>
                    <a:pt x="125058" y="351238"/>
                  </a:lnTo>
                  <a:lnTo>
                    <a:pt x="125308" y="351509"/>
                  </a:lnTo>
                  <a:lnTo>
                    <a:pt x="125563" y="351793"/>
                  </a:lnTo>
                  <a:lnTo>
                    <a:pt x="125817" y="352102"/>
                  </a:lnTo>
                  <a:lnTo>
                    <a:pt x="126067" y="352423"/>
                  </a:lnTo>
                  <a:lnTo>
                    <a:pt x="126378" y="352855"/>
                  </a:lnTo>
                  <a:lnTo>
                    <a:pt x="126685" y="353299"/>
                  </a:lnTo>
                  <a:lnTo>
                    <a:pt x="126836" y="353521"/>
                  </a:lnTo>
                  <a:lnTo>
                    <a:pt x="126982" y="353755"/>
                  </a:lnTo>
                  <a:lnTo>
                    <a:pt x="127125" y="354002"/>
                  </a:lnTo>
                  <a:lnTo>
                    <a:pt x="127272" y="354249"/>
                  </a:lnTo>
                  <a:lnTo>
                    <a:pt x="127410" y="354496"/>
                  </a:lnTo>
                  <a:lnTo>
                    <a:pt x="127548" y="354755"/>
                  </a:lnTo>
                  <a:lnTo>
                    <a:pt x="127686" y="355014"/>
                  </a:lnTo>
                  <a:lnTo>
                    <a:pt x="127820" y="355273"/>
                  </a:lnTo>
                  <a:lnTo>
                    <a:pt x="127949" y="355545"/>
                  </a:lnTo>
                  <a:lnTo>
                    <a:pt x="128079" y="355829"/>
                  </a:lnTo>
                  <a:lnTo>
                    <a:pt x="128208" y="356100"/>
                  </a:lnTo>
                  <a:lnTo>
                    <a:pt x="128329" y="356396"/>
                  </a:lnTo>
                  <a:lnTo>
                    <a:pt x="128454" y="356680"/>
                  </a:lnTo>
                  <a:lnTo>
                    <a:pt x="128571" y="356976"/>
                  </a:lnTo>
                  <a:lnTo>
                    <a:pt x="128687" y="357285"/>
                  </a:lnTo>
                  <a:lnTo>
                    <a:pt x="128804" y="357581"/>
                  </a:lnTo>
                  <a:lnTo>
                    <a:pt x="128916" y="357890"/>
                  </a:lnTo>
                  <a:lnTo>
                    <a:pt x="129024" y="358211"/>
                  </a:lnTo>
                  <a:lnTo>
                    <a:pt x="129132" y="358531"/>
                  </a:lnTo>
                  <a:lnTo>
                    <a:pt x="129235" y="358852"/>
                  </a:lnTo>
                  <a:lnTo>
                    <a:pt x="129339" y="359185"/>
                  </a:lnTo>
                  <a:lnTo>
                    <a:pt x="129438" y="359519"/>
                  </a:lnTo>
                  <a:lnTo>
                    <a:pt x="129533" y="359864"/>
                  </a:lnTo>
                  <a:lnTo>
                    <a:pt x="129628" y="360210"/>
                  </a:lnTo>
                  <a:lnTo>
                    <a:pt x="129718" y="360555"/>
                  </a:lnTo>
                  <a:lnTo>
                    <a:pt x="129805" y="360913"/>
                  </a:lnTo>
                  <a:lnTo>
                    <a:pt x="129891" y="361271"/>
                  </a:lnTo>
                  <a:lnTo>
                    <a:pt x="129973" y="361629"/>
                  </a:lnTo>
                  <a:lnTo>
                    <a:pt x="130055" y="361999"/>
                  </a:lnTo>
                  <a:lnTo>
                    <a:pt x="130133" y="362382"/>
                  </a:lnTo>
                  <a:lnTo>
                    <a:pt x="130206" y="362752"/>
                  </a:lnTo>
                  <a:lnTo>
                    <a:pt x="130279" y="363135"/>
                  </a:lnTo>
                  <a:lnTo>
                    <a:pt x="130344" y="363529"/>
                  </a:lnTo>
                  <a:lnTo>
                    <a:pt x="130413" y="363924"/>
                  </a:lnTo>
                  <a:lnTo>
                    <a:pt x="130474" y="364319"/>
                  </a:lnTo>
                  <a:lnTo>
                    <a:pt x="130534" y="364714"/>
                  </a:lnTo>
                  <a:lnTo>
                    <a:pt x="130590" y="365121"/>
                  </a:lnTo>
                  <a:lnTo>
                    <a:pt x="130642" y="365541"/>
                  </a:lnTo>
                  <a:lnTo>
                    <a:pt x="130694" y="365961"/>
                  </a:lnTo>
                  <a:lnTo>
                    <a:pt x="130741" y="366380"/>
                  </a:lnTo>
                  <a:lnTo>
                    <a:pt x="130784" y="366800"/>
                  </a:lnTo>
                  <a:lnTo>
                    <a:pt x="130828" y="367232"/>
                  </a:lnTo>
                  <a:lnTo>
                    <a:pt x="130862" y="367664"/>
                  </a:lnTo>
                  <a:lnTo>
                    <a:pt x="130897" y="368108"/>
                  </a:lnTo>
                  <a:lnTo>
                    <a:pt x="130931" y="368552"/>
                  </a:lnTo>
                  <a:lnTo>
                    <a:pt x="130957" y="368997"/>
                  </a:lnTo>
                  <a:lnTo>
                    <a:pt x="130983" y="369453"/>
                  </a:lnTo>
                  <a:lnTo>
                    <a:pt x="131005" y="369910"/>
                  </a:lnTo>
                  <a:lnTo>
                    <a:pt x="131022" y="370379"/>
                  </a:lnTo>
                  <a:lnTo>
                    <a:pt x="131039" y="370848"/>
                  </a:lnTo>
                  <a:lnTo>
                    <a:pt x="131052" y="371317"/>
                  </a:lnTo>
                  <a:lnTo>
                    <a:pt x="131056" y="371798"/>
                  </a:lnTo>
                  <a:lnTo>
                    <a:pt x="131065" y="372279"/>
                  </a:lnTo>
                  <a:lnTo>
                    <a:pt x="131065" y="372761"/>
                  </a:lnTo>
                  <a:lnTo>
                    <a:pt x="131061" y="373254"/>
                  </a:lnTo>
                  <a:lnTo>
                    <a:pt x="131056" y="373748"/>
                  </a:lnTo>
                  <a:lnTo>
                    <a:pt x="131048" y="374254"/>
                  </a:lnTo>
                  <a:lnTo>
                    <a:pt x="131035" y="374747"/>
                  </a:lnTo>
                  <a:lnTo>
                    <a:pt x="131017" y="375266"/>
                  </a:lnTo>
                  <a:lnTo>
                    <a:pt x="131000" y="375772"/>
                  </a:lnTo>
                  <a:lnTo>
                    <a:pt x="130948" y="376932"/>
                  </a:lnTo>
                  <a:lnTo>
                    <a:pt x="130879" y="378191"/>
                  </a:lnTo>
                  <a:lnTo>
                    <a:pt x="130841" y="378857"/>
                  </a:lnTo>
                  <a:lnTo>
                    <a:pt x="130797" y="379536"/>
                  </a:lnTo>
                  <a:lnTo>
                    <a:pt x="130750" y="380239"/>
                  </a:lnTo>
                  <a:lnTo>
                    <a:pt x="130698" y="380955"/>
                  </a:lnTo>
                  <a:lnTo>
                    <a:pt x="130642" y="381683"/>
                  </a:lnTo>
                  <a:lnTo>
                    <a:pt x="130582" y="382424"/>
                  </a:lnTo>
                  <a:lnTo>
                    <a:pt x="130517" y="383176"/>
                  </a:lnTo>
                  <a:lnTo>
                    <a:pt x="130448" y="383929"/>
                  </a:lnTo>
                  <a:lnTo>
                    <a:pt x="130374" y="384670"/>
                  </a:lnTo>
                  <a:lnTo>
                    <a:pt x="130297" y="385422"/>
                  </a:lnTo>
                  <a:lnTo>
                    <a:pt x="130215" y="386175"/>
                  </a:lnTo>
                  <a:lnTo>
                    <a:pt x="130128" y="386916"/>
                  </a:lnTo>
                  <a:lnTo>
                    <a:pt x="130038" y="387656"/>
                  </a:lnTo>
                  <a:lnTo>
                    <a:pt x="129939" y="388372"/>
                  </a:lnTo>
                  <a:lnTo>
                    <a:pt x="129839" y="389088"/>
                  </a:lnTo>
                  <a:lnTo>
                    <a:pt x="129731" y="389779"/>
                  </a:lnTo>
                  <a:lnTo>
                    <a:pt x="129619" y="390458"/>
                  </a:lnTo>
                  <a:lnTo>
                    <a:pt x="129503" y="391112"/>
                  </a:lnTo>
                  <a:lnTo>
                    <a:pt x="129382" y="391741"/>
                  </a:lnTo>
                  <a:lnTo>
                    <a:pt x="129257" y="392346"/>
                  </a:lnTo>
                  <a:lnTo>
                    <a:pt x="129123" y="392926"/>
                  </a:lnTo>
                  <a:lnTo>
                    <a:pt x="129054" y="393197"/>
                  </a:lnTo>
                  <a:lnTo>
                    <a:pt x="128985" y="393469"/>
                  </a:lnTo>
                  <a:lnTo>
                    <a:pt x="128916" y="393728"/>
                  </a:lnTo>
                  <a:lnTo>
                    <a:pt x="128842" y="393975"/>
                  </a:lnTo>
                  <a:lnTo>
                    <a:pt x="128769" y="394222"/>
                  </a:lnTo>
                  <a:lnTo>
                    <a:pt x="128696" y="394456"/>
                  </a:lnTo>
                  <a:lnTo>
                    <a:pt x="128618" y="394678"/>
                  </a:lnTo>
                  <a:lnTo>
                    <a:pt x="128540" y="394888"/>
                  </a:lnTo>
                  <a:lnTo>
                    <a:pt x="128463" y="395085"/>
                  </a:lnTo>
                  <a:lnTo>
                    <a:pt x="128381" y="395283"/>
                  </a:lnTo>
                  <a:lnTo>
                    <a:pt x="128299" y="395468"/>
                  </a:lnTo>
                  <a:lnTo>
                    <a:pt x="128217" y="395628"/>
                  </a:lnTo>
                  <a:lnTo>
                    <a:pt x="128130" y="395789"/>
                  </a:lnTo>
                  <a:lnTo>
                    <a:pt x="128044" y="395937"/>
                  </a:lnTo>
                  <a:lnTo>
                    <a:pt x="127949" y="395530"/>
                  </a:lnTo>
                  <a:lnTo>
                    <a:pt x="127845" y="395147"/>
                  </a:lnTo>
                  <a:lnTo>
                    <a:pt x="127733" y="394765"/>
                  </a:lnTo>
                  <a:lnTo>
                    <a:pt x="127617" y="394394"/>
                  </a:lnTo>
                  <a:lnTo>
                    <a:pt x="127492" y="394024"/>
                  </a:lnTo>
                  <a:lnTo>
                    <a:pt x="127362" y="393679"/>
                  </a:lnTo>
                  <a:lnTo>
                    <a:pt x="127233" y="393333"/>
                  </a:lnTo>
                  <a:lnTo>
                    <a:pt x="127099" y="392987"/>
                  </a:lnTo>
                  <a:lnTo>
                    <a:pt x="126823" y="392321"/>
                  </a:lnTo>
                  <a:lnTo>
                    <a:pt x="126546" y="391679"/>
                  </a:lnTo>
                  <a:lnTo>
                    <a:pt x="126279" y="391038"/>
                  </a:lnTo>
                  <a:lnTo>
                    <a:pt x="126149" y="390717"/>
                  </a:lnTo>
                  <a:lnTo>
                    <a:pt x="126024" y="390396"/>
                  </a:lnTo>
                  <a:lnTo>
                    <a:pt x="125873" y="390001"/>
                  </a:lnTo>
                  <a:lnTo>
                    <a:pt x="125718" y="389594"/>
                  </a:lnTo>
                  <a:lnTo>
                    <a:pt x="125420" y="388779"/>
                  </a:lnTo>
                  <a:lnTo>
                    <a:pt x="125131" y="387940"/>
                  </a:lnTo>
                  <a:lnTo>
                    <a:pt x="124842" y="387088"/>
                  </a:lnTo>
                  <a:lnTo>
                    <a:pt x="124557" y="386225"/>
                  </a:lnTo>
                  <a:lnTo>
                    <a:pt x="124276" y="385361"/>
                  </a:lnTo>
                  <a:lnTo>
                    <a:pt x="123711" y="383621"/>
                  </a:lnTo>
                  <a:lnTo>
                    <a:pt x="123819" y="383485"/>
                  </a:lnTo>
                  <a:lnTo>
                    <a:pt x="123927" y="383324"/>
                  </a:lnTo>
                  <a:lnTo>
                    <a:pt x="124030" y="383164"/>
                  </a:lnTo>
                  <a:lnTo>
                    <a:pt x="124130" y="382991"/>
                  </a:lnTo>
                  <a:lnTo>
                    <a:pt x="124225" y="382818"/>
                  </a:lnTo>
                  <a:lnTo>
                    <a:pt x="124320" y="382621"/>
                  </a:lnTo>
                  <a:lnTo>
                    <a:pt x="124410" y="382436"/>
                  </a:lnTo>
                  <a:lnTo>
                    <a:pt x="124501" y="382226"/>
                  </a:lnTo>
                  <a:lnTo>
                    <a:pt x="124587" y="382016"/>
                  </a:lnTo>
                  <a:lnTo>
                    <a:pt x="124669" y="381794"/>
                  </a:lnTo>
                  <a:lnTo>
                    <a:pt x="124747" y="381572"/>
                  </a:lnTo>
                  <a:lnTo>
                    <a:pt x="124825" y="381350"/>
                  </a:lnTo>
                  <a:lnTo>
                    <a:pt x="124898" y="381103"/>
                  </a:lnTo>
                  <a:lnTo>
                    <a:pt x="124967" y="380869"/>
                  </a:lnTo>
                  <a:lnTo>
                    <a:pt x="125032" y="380622"/>
                  </a:lnTo>
                  <a:lnTo>
                    <a:pt x="125096" y="380363"/>
                  </a:lnTo>
                  <a:lnTo>
                    <a:pt x="125157" y="380103"/>
                  </a:lnTo>
                  <a:lnTo>
                    <a:pt x="125213" y="379844"/>
                  </a:lnTo>
                  <a:lnTo>
                    <a:pt x="125269" y="379573"/>
                  </a:lnTo>
                  <a:lnTo>
                    <a:pt x="125321" y="379301"/>
                  </a:lnTo>
                  <a:lnTo>
                    <a:pt x="125368" y="379017"/>
                  </a:lnTo>
                  <a:lnTo>
                    <a:pt x="125416" y="378734"/>
                  </a:lnTo>
                  <a:lnTo>
                    <a:pt x="125455" y="378450"/>
                  </a:lnTo>
                  <a:lnTo>
                    <a:pt x="125493" y="378166"/>
                  </a:lnTo>
                  <a:lnTo>
                    <a:pt x="125532" y="377870"/>
                  </a:lnTo>
                  <a:lnTo>
                    <a:pt x="125563" y="377574"/>
                  </a:lnTo>
                  <a:lnTo>
                    <a:pt x="125593" y="377277"/>
                  </a:lnTo>
                  <a:lnTo>
                    <a:pt x="125619" y="376981"/>
                  </a:lnTo>
                  <a:lnTo>
                    <a:pt x="125640" y="376673"/>
                  </a:lnTo>
                  <a:lnTo>
                    <a:pt x="125662" y="376364"/>
                  </a:lnTo>
                  <a:lnTo>
                    <a:pt x="125679" y="376068"/>
                  </a:lnTo>
                  <a:lnTo>
                    <a:pt x="125692" y="375759"/>
                  </a:lnTo>
                  <a:lnTo>
                    <a:pt x="125701" y="375451"/>
                  </a:lnTo>
                  <a:lnTo>
                    <a:pt x="125705" y="375142"/>
                  </a:lnTo>
                  <a:lnTo>
                    <a:pt x="125709" y="374821"/>
                  </a:lnTo>
                  <a:lnTo>
                    <a:pt x="125709" y="374513"/>
                  </a:lnTo>
                  <a:lnTo>
                    <a:pt x="125705" y="374204"/>
                  </a:lnTo>
                  <a:lnTo>
                    <a:pt x="125701" y="373896"/>
                  </a:lnTo>
                  <a:lnTo>
                    <a:pt x="125688" y="373587"/>
                  </a:lnTo>
                  <a:lnTo>
                    <a:pt x="125675" y="373279"/>
                  </a:lnTo>
                  <a:lnTo>
                    <a:pt x="125657" y="372970"/>
                  </a:lnTo>
                  <a:lnTo>
                    <a:pt x="125640" y="372662"/>
                  </a:lnTo>
                  <a:lnTo>
                    <a:pt x="125614" y="372353"/>
                  </a:lnTo>
                  <a:lnTo>
                    <a:pt x="125588" y="372045"/>
                  </a:lnTo>
                  <a:lnTo>
                    <a:pt x="125558" y="371749"/>
                  </a:lnTo>
                  <a:lnTo>
                    <a:pt x="125524" y="371440"/>
                  </a:lnTo>
                  <a:lnTo>
                    <a:pt x="125489" y="371144"/>
                  </a:lnTo>
                  <a:lnTo>
                    <a:pt x="125446" y="370848"/>
                  </a:lnTo>
                  <a:lnTo>
                    <a:pt x="125403" y="370551"/>
                  </a:lnTo>
                  <a:lnTo>
                    <a:pt x="125355" y="370268"/>
                  </a:lnTo>
                  <a:lnTo>
                    <a:pt x="125304" y="369984"/>
                  </a:lnTo>
                  <a:lnTo>
                    <a:pt x="125252" y="369700"/>
                  </a:lnTo>
                  <a:lnTo>
                    <a:pt x="125191" y="369416"/>
                  </a:lnTo>
                  <a:lnTo>
                    <a:pt x="125131" y="369145"/>
                  </a:lnTo>
                  <a:lnTo>
                    <a:pt x="125066" y="368873"/>
                  </a:lnTo>
                  <a:lnTo>
                    <a:pt x="124997" y="368614"/>
                  </a:lnTo>
                  <a:lnTo>
                    <a:pt x="124928" y="368355"/>
                  </a:lnTo>
                  <a:lnTo>
                    <a:pt x="124850" y="368096"/>
                  </a:lnTo>
                  <a:lnTo>
                    <a:pt x="124773" y="367849"/>
                  </a:lnTo>
                  <a:lnTo>
                    <a:pt x="124691" y="367602"/>
                  </a:lnTo>
                  <a:lnTo>
                    <a:pt x="124604" y="367368"/>
                  </a:lnTo>
                  <a:lnTo>
                    <a:pt x="124514" y="367133"/>
                  </a:lnTo>
                  <a:lnTo>
                    <a:pt x="124423" y="366911"/>
                  </a:lnTo>
                  <a:lnTo>
                    <a:pt x="124324" y="366689"/>
                  </a:lnTo>
                  <a:lnTo>
                    <a:pt x="124199" y="366430"/>
                  </a:lnTo>
                  <a:lnTo>
                    <a:pt x="124078" y="366183"/>
                  </a:lnTo>
                  <a:lnTo>
                    <a:pt x="123948" y="365961"/>
                  </a:lnTo>
                  <a:lnTo>
                    <a:pt x="123823" y="365751"/>
                  </a:lnTo>
                  <a:lnTo>
                    <a:pt x="123698" y="365566"/>
                  </a:lnTo>
                  <a:lnTo>
                    <a:pt x="123569" y="365393"/>
                  </a:lnTo>
                  <a:lnTo>
                    <a:pt x="123439" y="365233"/>
                  </a:lnTo>
                  <a:lnTo>
                    <a:pt x="123310" y="365097"/>
                  </a:lnTo>
                  <a:lnTo>
                    <a:pt x="123180" y="364973"/>
                  </a:lnTo>
                  <a:lnTo>
                    <a:pt x="123051" y="364862"/>
                  </a:lnTo>
                  <a:lnTo>
                    <a:pt x="122921" y="364776"/>
                  </a:lnTo>
                  <a:lnTo>
                    <a:pt x="122792" y="364690"/>
                  </a:lnTo>
                  <a:lnTo>
                    <a:pt x="122662" y="364628"/>
                  </a:lnTo>
                  <a:lnTo>
                    <a:pt x="122529" y="364591"/>
                  </a:lnTo>
                  <a:lnTo>
                    <a:pt x="122399" y="364554"/>
                  </a:lnTo>
                  <a:lnTo>
                    <a:pt x="122265" y="364529"/>
                  </a:lnTo>
                  <a:lnTo>
                    <a:pt x="122136" y="364529"/>
                  </a:lnTo>
                  <a:lnTo>
                    <a:pt x="122006" y="364541"/>
                  </a:lnTo>
                  <a:lnTo>
                    <a:pt x="121873" y="364566"/>
                  </a:lnTo>
                  <a:lnTo>
                    <a:pt x="121743" y="364591"/>
                  </a:lnTo>
                  <a:lnTo>
                    <a:pt x="121609" y="364640"/>
                  </a:lnTo>
                  <a:lnTo>
                    <a:pt x="121480" y="364702"/>
                  </a:lnTo>
                  <a:lnTo>
                    <a:pt x="121350" y="364776"/>
                  </a:lnTo>
                  <a:lnTo>
                    <a:pt x="121221" y="364862"/>
                  </a:lnTo>
                  <a:lnTo>
                    <a:pt x="121092" y="364961"/>
                  </a:lnTo>
                  <a:lnTo>
                    <a:pt x="120962" y="365060"/>
                  </a:lnTo>
                  <a:lnTo>
                    <a:pt x="120833" y="365183"/>
                  </a:lnTo>
                  <a:lnTo>
                    <a:pt x="120703" y="365307"/>
                  </a:lnTo>
                  <a:lnTo>
                    <a:pt x="120578" y="365442"/>
                  </a:lnTo>
                  <a:lnTo>
                    <a:pt x="120449" y="365590"/>
                  </a:lnTo>
                  <a:lnTo>
                    <a:pt x="120323" y="365751"/>
                  </a:lnTo>
                  <a:lnTo>
                    <a:pt x="120198" y="365911"/>
                  </a:lnTo>
                  <a:lnTo>
                    <a:pt x="120073" y="366096"/>
                  </a:lnTo>
                  <a:lnTo>
                    <a:pt x="119952" y="366282"/>
                  </a:lnTo>
                  <a:lnTo>
                    <a:pt x="119827" y="366467"/>
                  </a:lnTo>
                  <a:lnTo>
                    <a:pt x="119706" y="366676"/>
                  </a:lnTo>
                  <a:lnTo>
                    <a:pt x="119585" y="366886"/>
                  </a:lnTo>
                  <a:lnTo>
                    <a:pt x="119465" y="367096"/>
                  </a:lnTo>
                  <a:lnTo>
                    <a:pt x="119348" y="367318"/>
                  </a:lnTo>
                  <a:lnTo>
                    <a:pt x="119232" y="367553"/>
                  </a:lnTo>
                  <a:lnTo>
                    <a:pt x="119115" y="367787"/>
                  </a:lnTo>
                  <a:lnTo>
                    <a:pt x="118998" y="368034"/>
                  </a:lnTo>
                  <a:lnTo>
                    <a:pt x="118774" y="368540"/>
                  </a:lnTo>
                  <a:lnTo>
                    <a:pt x="118558" y="369058"/>
                  </a:lnTo>
                  <a:lnTo>
                    <a:pt x="118347" y="369614"/>
                  </a:lnTo>
                  <a:lnTo>
                    <a:pt x="118140" y="370169"/>
                  </a:lnTo>
                  <a:lnTo>
                    <a:pt x="117945" y="370749"/>
                  </a:lnTo>
                  <a:lnTo>
                    <a:pt x="117756" y="371341"/>
                  </a:lnTo>
                  <a:lnTo>
                    <a:pt x="117574" y="371934"/>
                  </a:lnTo>
                  <a:lnTo>
                    <a:pt x="117402" y="372538"/>
                  </a:lnTo>
                  <a:lnTo>
                    <a:pt x="117238" y="373155"/>
                  </a:lnTo>
                  <a:lnTo>
                    <a:pt x="117082" y="373772"/>
                  </a:lnTo>
                  <a:lnTo>
                    <a:pt x="116940" y="374377"/>
                  </a:lnTo>
                  <a:lnTo>
                    <a:pt x="116905" y="374599"/>
                  </a:lnTo>
                  <a:lnTo>
                    <a:pt x="116884" y="374784"/>
                  </a:lnTo>
                  <a:lnTo>
                    <a:pt x="116690" y="374217"/>
                  </a:lnTo>
                  <a:lnTo>
                    <a:pt x="116491" y="373661"/>
                  </a:lnTo>
                  <a:lnTo>
                    <a:pt x="116284" y="373118"/>
                  </a:lnTo>
                  <a:lnTo>
                    <a:pt x="116073" y="372563"/>
                  </a:lnTo>
                  <a:lnTo>
                    <a:pt x="115857" y="372032"/>
                  </a:lnTo>
                  <a:lnTo>
                    <a:pt x="115637" y="371502"/>
                  </a:lnTo>
                  <a:lnTo>
                    <a:pt x="115408" y="370996"/>
                  </a:lnTo>
                  <a:lnTo>
                    <a:pt x="115179" y="370490"/>
                  </a:lnTo>
                  <a:lnTo>
                    <a:pt x="114946" y="370008"/>
                  </a:lnTo>
                  <a:lnTo>
                    <a:pt x="114709" y="369527"/>
                  </a:lnTo>
                  <a:lnTo>
                    <a:pt x="114471" y="369083"/>
                  </a:lnTo>
                  <a:lnTo>
                    <a:pt x="114230" y="368639"/>
                  </a:lnTo>
                  <a:lnTo>
                    <a:pt x="113988" y="368231"/>
                  </a:lnTo>
                  <a:lnTo>
                    <a:pt x="113742" y="367836"/>
                  </a:lnTo>
                  <a:lnTo>
                    <a:pt x="113496" y="367466"/>
                  </a:lnTo>
                  <a:lnTo>
                    <a:pt x="113246" y="367133"/>
                  </a:lnTo>
                  <a:lnTo>
                    <a:pt x="113319" y="366343"/>
                  </a:lnTo>
                  <a:lnTo>
                    <a:pt x="113393" y="365578"/>
                  </a:lnTo>
                  <a:lnTo>
                    <a:pt x="113479" y="364825"/>
                  </a:lnTo>
                  <a:lnTo>
                    <a:pt x="113569" y="364097"/>
                  </a:lnTo>
                  <a:lnTo>
                    <a:pt x="113664" y="363381"/>
                  </a:lnTo>
                  <a:lnTo>
                    <a:pt x="113768" y="362690"/>
                  </a:lnTo>
                  <a:lnTo>
                    <a:pt x="113876" y="362012"/>
                  </a:lnTo>
                  <a:lnTo>
                    <a:pt x="113988" y="361345"/>
                  </a:lnTo>
                  <a:lnTo>
                    <a:pt x="114109" y="360703"/>
                  </a:lnTo>
                  <a:lnTo>
                    <a:pt x="114234" y="360074"/>
                  </a:lnTo>
                  <a:lnTo>
                    <a:pt x="114368" y="359469"/>
                  </a:lnTo>
                  <a:lnTo>
                    <a:pt x="114506" y="358877"/>
                  </a:lnTo>
                  <a:lnTo>
                    <a:pt x="114644" y="358309"/>
                  </a:lnTo>
                  <a:lnTo>
                    <a:pt x="114795" y="357754"/>
                  </a:lnTo>
                  <a:lnTo>
                    <a:pt x="114946" y="357211"/>
                  </a:lnTo>
                  <a:lnTo>
                    <a:pt x="115102" y="356693"/>
                  </a:lnTo>
                  <a:lnTo>
                    <a:pt x="115265" y="356187"/>
                  </a:lnTo>
                  <a:lnTo>
                    <a:pt x="115429" y="355705"/>
                  </a:lnTo>
                  <a:lnTo>
                    <a:pt x="115602" y="355236"/>
                  </a:lnTo>
                  <a:lnTo>
                    <a:pt x="115779" y="354792"/>
                  </a:lnTo>
                  <a:lnTo>
                    <a:pt x="115956" y="354360"/>
                  </a:lnTo>
                  <a:lnTo>
                    <a:pt x="116142" y="353953"/>
                  </a:lnTo>
                  <a:lnTo>
                    <a:pt x="116331" y="353558"/>
                  </a:lnTo>
                  <a:lnTo>
                    <a:pt x="116521" y="353175"/>
                  </a:lnTo>
                  <a:lnTo>
                    <a:pt x="116720" y="352817"/>
                  </a:lnTo>
                  <a:lnTo>
                    <a:pt x="116918" y="352472"/>
                  </a:lnTo>
                  <a:lnTo>
                    <a:pt x="117121" y="352139"/>
                  </a:lnTo>
                  <a:lnTo>
                    <a:pt x="117328" y="351830"/>
                  </a:lnTo>
                  <a:lnTo>
                    <a:pt x="117540" y="351546"/>
                  </a:lnTo>
                  <a:lnTo>
                    <a:pt x="117751" y="351275"/>
                  </a:lnTo>
                  <a:lnTo>
                    <a:pt x="117967" y="351016"/>
                  </a:lnTo>
                  <a:lnTo>
                    <a:pt x="118187" y="350781"/>
                  </a:lnTo>
                  <a:lnTo>
                    <a:pt x="118412" y="350559"/>
                  </a:lnTo>
                  <a:lnTo>
                    <a:pt x="118636" y="350362"/>
                  </a:lnTo>
                  <a:lnTo>
                    <a:pt x="118865" y="350177"/>
                  </a:lnTo>
                  <a:lnTo>
                    <a:pt x="119093" y="350004"/>
                  </a:lnTo>
                  <a:lnTo>
                    <a:pt x="119326" y="349856"/>
                  </a:lnTo>
                  <a:lnTo>
                    <a:pt x="119560" y="349720"/>
                  </a:lnTo>
                  <a:lnTo>
                    <a:pt x="119797" y="349609"/>
                  </a:lnTo>
                  <a:lnTo>
                    <a:pt x="120039" y="349510"/>
                  </a:lnTo>
                  <a:lnTo>
                    <a:pt x="120276" y="349436"/>
                  </a:lnTo>
                  <a:lnTo>
                    <a:pt x="120522" y="349374"/>
                  </a:lnTo>
                  <a:lnTo>
                    <a:pt x="120764" y="349325"/>
                  </a:lnTo>
                  <a:lnTo>
                    <a:pt x="121010" y="349300"/>
                  </a:lnTo>
                  <a:lnTo>
                    <a:pt x="121260" y="349288"/>
                  </a:lnTo>
                  <a:close/>
                  <a:moveTo>
                    <a:pt x="100010" y="335886"/>
                  </a:moveTo>
                  <a:lnTo>
                    <a:pt x="100083" y="338342"/>
                  </a:lnTo>
                  <a:lnTo>
                    <a:pt x="100152" y="340785"/>
                  </a:lnTo>
                  <a:lnTo>
                    <a:pt x="100217" y="343241"/>
                  </a:lnTo>
                  <a:lnTo>
                    <a:pt x="100273" y="345684"/>
                  </a:lnTo>
                  <a:lnTo>
                    <a:pt x="100415" y="351460"/>
                  </a:lnTo>
                  <a:lnTo>
                    <a:pt x="100545" y="357223"/>
                  </a:lnTo>
                  <a:lnTo>
                    <a:pt x="100670" y="362999"/>
                  </a:lnTo>
                  <a:lnTo>
                    <a:pt x="100791" y="368762"/>
                  </a:lnTo>
                  <a:lnTo>
                    <a:pt x="100800" y="369182"/>
                  </a:lnTo>
                  <a:lnTo>
                    <a:pt x="100813" y="369651"/>
                  </a:lnTo>
                  <a:lnTo>
                    <a:pt x="100856" y="370774"/>
                  </a:lnTo>
                  <a:lnTo>
                    <a:pt x="100912" y="372094"/>
                  </a:lnTo>
                  <a:lnTo>
                    <a:pt x="100972" y="373575"/>
                  </a:lnTo>
                  <a:lnTo>
                    <a:pt x="101115" y="376882"/>
                  </a:lnTo>
                  <a:lnTo>
                    <a:pt x="101188" y="378660"/>
                  </a:lnTo>
                  <a:lnTo>
                    <a:pt x="101253" y="380449"/>
                  </a:lnTo>
                  <a:lnTo>
                    <a:pt x="101313" y="382238"/>
                  </a:lnTo>
                  <a:lnTo>
                    <a:pt x="101339" y="383115"/>
                  </a:lnTo>
                  <a:lnTo>
                    <a:pt x="101361" y="383991"/>
                  </a:lnTo>
                  <a:lnTo>
                    <a:pt x="101378" y="384842"/>
                  </a:lnTo>
                  <a:lnTo>
                    <a:pt x="101391" y="385669"/>
                  </a:lnTo>
                  <a:lnTo>
                    <a:pt x="101404" y="386471"/>
                  </a:lnTo>
                  <a:lnTo>
                    <a:pt x="101408" y="387237"/>
                  </a:lnTo>
                  <a:lnTo>
                    <a:pt x="101404" y="387977"/>
                  </a:lnTo>
                  <a:lnTo>
                    <a:pt x="101399" y="388680"/>
                  </a:lnTo>
                  <a:lnTo>
                    <a:pt x="101387" y="389334"/>
                  </a:lnTo>
                  <a:lnTo>
                    <a:pt x="101365" y="389952"/>
                  </a:lnTo>
                  <a:lnTo>
                    <a:pt x="101339" y="390507"/>
                  </a:lnTo>
                  <a:lnTo>
                    <a:pt x="101322" y="390766"/>
                  </a:lnTo>
                  <a:lnTo>
                    <a:pt x="101300" y="391013"/>
                  </a:lnTo>
                  <a:lnTo>
                    <a:pt x="101283" y="391235"/>
                  </a:lnTo>
                  <a:lnTo>
                    <a:pt x="101257" y="391457"/>
                  </a:lnTo>
                  <a:lnTo>
                    <a:pt x="101235" y="391655"/>
                  </a:lnTo>
                  <a:lnTo>
                    <a:pt x="101205" y="391840"/>
                  </a:lnTo>
                  <a:lnTo>
                    <a:pt x="101166" y="392074"/>
                  </a:lnTo>
                  <a:lnTo>
                    <a:pt x="101123" y="392309"/>
                  </a:lnTo>
                  <a:lnTo>
                    <a:pt x="101076" y="392531"/>
                  </a:lnTo>
                  <a:lnTo>
                    <a:pt x="101028" y="392753"/>
                  </a:lnTo>
                  <a:lnTo>
                    <a:pt x="100977" y="392975"/>
                  </a:lnTo>
                  <a:lnTo>
                    <a:pt x="100920" y="393197"/>
                  </a:lnTo>
                  <a:lnTo>
                    <a:pt x="100864" y="393407"/>
                  </a:lnTo>
                  <a:lnTo>
                    <a:pt x="100804" y="393604"/>
                  </a:lnTo>
                  <a:lnTo>
                    <a:pt x="100739" y="393814"/>
                  </a:lnTo>
                  <a:lnTo>
                    <a:pt x="100674" y="394012"/>
                  </a:lnTo>
                  <a:lnTo>
                    <a:pt x="100605" y="394197"/>
                  </a:lnTo>
                  <a:lnTo>
                    <a:pt x="100536" y="394382"/>
                  </a:lnTo>
                  <a:lnTo>
                    <a:pt x="100463" y="394567"/>
                  </a:lnTo>
                  <a:lnTo>
                    <a:pt x="100390" y="394752"/>
                  </a:lnTo>
                  <a:lnTo>
                    <a:pt x="100312" y="394925"/>
                  </a:lnTo>
                  <a:lnTo>
                    <a:pt x="100230" y="395098"/>
                  </a:lnTo>
                  <a:lnTo>
                    <a:pt x="100062" y="395431"/>
                  </a:lnTo>
                  <a:lnTo>
                    <a:pt x="99885" y="395739"/>
                  </a:lnTo>
                  <a:lnTo>
                    <a:pt x="99699" y="396036"/>
                  </a:lnTo>
                  <a:lnTo>
                    <a:pt x="99505" y="396319"/>
                  </a:lnTo>
                  <a:lnTo>
                    <a:pt x="99306" y="396591"/>
                  </a:lnTo>
                  <a:lnTo>
                    <a:pt x="99095" y="396850"/>
                  </a:lnTo>
                  <a:lnTo>
                    <a:pt x="98879" y="397085"/>
                  </a:lnTo>
                  <a:lnTo>
                    <a:pt x="98655" y="397307"/>
                  </a:lnTo>
                  <a:lnTo>
                    <a:pt x="98426" y="397529"/>
                  </a:lnTo>
                  <a:lnTo>
                    <a:pt x="98189" y="397726"/>
                  </a:lnTo>
                  <a:lnTo>
                    <a:pt x="97947" y="397911"/>
                  </a:lnTo>
                  <a:lnTo>
                    <a:pt x="97697" y="398084"/>
                  </a:lnTo>
                  <a:lnTo>
                    <a:pt x="97442" y="398245"/>
                  </a:lnTo>
                  <a:lnTo>
                    <a:pt x="97187" y="398405"/>
                  </a:lnTo>
                  <a:lnTo>
                    <a:pt x="96924" y="398541"/>
                  </a:lnTo>
                  <a:lnTo>
                    <a:pt x="96657" y="398677"/>
                  </a:lnTo>
                  <a:lnTo>
                    <a:pt x="96385" y="398788"/>
                  </a:lnTo>
                  <a:lnTo>
                    <a:pt x="96109" y="398899"/>
                  </a:lnTo>
                  <a:lnTo>
                    <a:pt x="95828" y="399010"/>
                  </a:lnTo>
                  <a:lnTo>
                    <a:pt x="95547" y="399096"/>
                  </a:lnTo>
                  <a:lnTo>
                    <a:pt x="95263" y="399183"/>
                  </a:lnTo>
                  <a:lnTo>
                    <a:pt x="94978" y="399257"/>
                  </a:lnTo>
                  <a:lnTo>
                    <a:pt x="94689" y="399318"/>
                  </a:lnTo>
                  <a:lnTo>
                    <a:pt x="94400" y="399380"/>
                  </a:lnTo>
                  <a:lnTo>
                    <a:pt x="93817" y="399479"/>
                  </a:lnTo>
                  <a:lnTo>
                    <a:pt x="93230" y="399553"/>
                  </a:lnTo>
                  <a:lnTo>
                    <a:pt x="92643" y="399602"/>
                  </a:lnTo>
                  <a:lnTo>
                    <a:pt x="92060" y="399627"/>
                  </a:lnTo>
                  <a:lnTo>
                    <a:pt x="91482" y="399639"/>
                  </a:lnTo>
                  <a:lnTo>
                    <a:pt x="90356" y="399639"/>
                  </a:lnTo>
                  <a:lnTo>
                    <a:pt x="89812" y="399615"/>
                  </a:lnTo>
                  <a:lnTo>
                    <a:pt x="88772" y="399577"/>
                  </a:lnTo>
                  <a:lnTo>
                    <a:pt x="87818" y="399540"/>
                  </a:lnTo>
                  <a:lnTo>
                    <a:pt x="86972" y="399540"/>
                  </a:lnTo>
                  <a:lnTo>
                    <a:pt x="86597" y="399565"/>
                  </a:lnTo>
                  <a:lnTo>
                    <a:pt x="86256" y="399602"/>
                  </a:lnTo>
                  <a:lnTo>
                    <a:pt x="84077" y="399923"/>
                  </a:lnTo>
                  <a:lnTo>
                    <a:pt x="81897" y="400219"/>
                  </a:lnTo>
                  <a:lnTo>
                    <a:pt x="79718" y="400491"/>
                  </a:lnTo>
                  <a:lnTo>
                    <a:pt x="77538" y="400750"/>
                  </a:lnTo>
                  <a:lnTo>
                    <a:pt x="75359" y="400972"/>
                  </a:lnTo>
                  <a:lnTo>
                    <a:pt x="73180" y="401194"/>
                  </a:lnTo>
                  <a:lnTo>
                    <a:pt x="71000" y="401379"/>
                  </a:lnTo>
                  <a:lnTo>
                    <a:pt x="68821" y="401552"/>
                  </a:lnTo>
                  <a:lnTo>
                    <a:pt x="66728" y="401700"/>
                  </a:lnTo>
                  <a:lnTo>
                    <a:pt x="64631" y="401811"/>
                  </a:lnTo>
                  <a:lnTo>
                    <a:pt x="62533" y="401922"/>
                  </a:lnTo>
                  <a:lnTo>
                    <a:pt x="60440" y="401996"/>
                  </a:lnTo>
                  <a:lnTo>
                    <a:pt x="58343" y="402070"/>
                  </a:lnTo>
                  <a:lnTo>
                    <a:pt x="56245" y="402107"/>
                  </a:lnTo>
                  <a:lnTo>
                    <a:pt x="54148" y="402144"/>
                  </a:lnTo>
                  <a:lnTo>
                    <a:pt x="49957" y="402144"/>
                  </a:lnTo>
                  <a:lnTo>
                    <a:pt x="47860" y="402120"/>
                  </a:lnTo>
                  <a:lnTo>
                    <a:pt x="45763" y="402083"/>
                  </a:lnTo>
                  <a:lnTo>
                    <a:pt x="43665" y="402021"/>
                  </a:lnTo>
                  <a:lnTo>
                    <a:pt x="41568" y="401947"/>
                  </a:lnTo>
                  <a:lnTo>
                    <a:pt x="39475" y="401861"/>
                  </a:lnTo>
                  <a:lnTo>
                    <a:pt x="37377" y="401762"/>
                  </a:lnTo>
                  <a:lnTo>
                    <a:pt x="35280" y="401638"/>
                  </a:lnTo>
                  <a:lnTo>
                    <a:pt x="35181" y="401651"/>
                  </a:lnTo>
                  <a:lnTo>
                    <a:pt x="35082" y="401675"/>
                  </a:lnTo>
                  <a:lnTo>
                    <a:pt x="34991" y="401725"/>
                  </a:lnTo>
                  <a:lnTo>
                    <a:pt x="34905" y="401787"/>
                  </a:lnTo>
                  <a:lnTo>
                    <a:pt x="34823" y="401873"/>
                  </a:lnTo>
                  <a:lnTo>
                    <a:pt x="34745" y="401972"/>
                  </a:lnTo>
                  <a:lnTo>
                    <a:pt x="34676" y="402083"/>
                  </a:lnTo>
                  <a:lnTo>
                    <a:pt x="34607" y="402218"/>
                  </a:lnTo>
                  <a:lnTo>
                    <a:pt x="34546" y="402354"/>
                  </a:lnTo>
                  <a:lnTo>
                    <a:pt x="34486" y="402502"/>
                  </a:lnTo>
                  <a:lnTo>
                    <a:pt x="34434" y="402675"/>
                  </a:lnTo>
                  <a:lnTo>
                    <a:pt x="34387" y="402848"/>
                  </a:lnTo>
                  <a:lnTo>
                    <a:pt x="34344" y="403033"/>
                  </a:lnTo>
                  <a:lnTo>
                    <a:pt x="34305" y="403218"/>
                  </a:lnTo>
                  <a:lnTo>
                    <a:pt x="34266" y="403428"/>
                  </a:lnTo>
                  <a:lnTo>
                    <a:pt x="34236" y="403625"/>
                  </a:lnTo>
                  <a:lnTo>
                    <a:pt x="34214" y="403588"/>
                  </a:lnTo>
                  <a:lnTo>
                    <a:pt x="34193" y="403539"/>
                  </a:lnTo>
                  <a:lnTo>
                    <a:pt x="34141" y="403428"/>
                  </a:lnTo>
                  <a:lnTo>
                    <a:pt x="34512" y="395554"/>
                  </a:lnTo>
                  <a:lnTo>
                    <a:pt x="34883" y="387681"/>
                  </a:lnTo>
                  <a:lnTo>
                    <a:pt x="35246" y="379807"/>
                  </a:lnTo>
                  <a:lnTo>
                    <a:pt x="35608" y="371921"/>
                  </a:lnTo>
                  <a:lnTo>
                    <a:pt x="35966" y="364048"/>
                  </a:lnTo>
                  <a:lnTo>
                    <a:pt x="36320" y="356162"/>
                  </a:lnTo>
                  <a:lnTo>
                    <a:pt x="37024" y="340390"/>
                  </a:lnTo>
                  <a:lnTo>
                    <a:pt x="37097" y="340452"/>
                  </a:lnTo>
                  <a:lnTo>
                    <a:pt x="37170" y="340501"/>
                  </a:lnTo>
                  <a:lnTo>
                    <a:pt x="37248" y="340538"/>
                  </a:lnTo>
                  <a:lnTo>
                    <a:pt x="37330" y="340551"/>
                  </a:lnTo>
                  <a:lnTo>
                    <a:pt x="39272" y="340476"/>
                  </a:lnTo>
                  <a:lnTo>
                    <a:pt x="41218" y="340415"/>
                  </a:lnTo>
                  <a:lnTo>
                    <a:pt x="45107" y="340316"/>
                  </a:lnTo>
                  <a:lnTo>
                    <a:pt x="49004" y="340230"/>
                  </a:lnTo>
                  <a:lnTo>
                    <a:pt x="52905" y="340168"/>
                  </a:lnTo>
                  <a:lnTo>
                    <a:pt x="56811" y="340094"/>
                  </a:lnTo>
                  <a:lnTo>
                    <a:pt x="60716" y="340008"/>
                  </a:lnTo>
                  <a:lnTo>
                    <a:pt x="64622" y="339896"/>
                  </a:lnTo>
                  <a:lnTo>
                    <a:pt x="66577" y="339835"/>
                  </a:lnTo>
                  <a:lnTo>
                    <a:pt x="68532" y="339761"/>
                  </a:lnTo>
                  <a:lnTo>
                    <a:pt x="70482" y="339674"/>
                  </a:lnTo>
                  <a:lnTo>
                    <a:pt x="72437" y="339576"/>
                  </a:lnTo>
                  <a:lnTo>
                    <a:pt x="74388" y="339465"/>
                  </a:lnTo>
                  <a:lnTo>
                    <a:pt x="76343" y="339341"/>
                  </a:lnTo>
                  <a:lnTo>
                    <a:pt x="78294" y="339205"/>
                  </a:lnTo>
                  <a:lnTo>
                    <a:pt x="80244" y="339045"/>
                  </a:lnTo>
                  <a:lnTo>
                    <a:pt x="82195" y="338872"/>
                  </a:lnTo>
                  <a:lnTo>
                    <a:pt x="84146" y="338675"/>
                  </a:lnTo>
                  <a:lnTo>
                    <a:pt x="86092" y="338453"/>
                  </a:lnTo>
                  <a:lnTo>
                    <a:pt x="88038" y="338218"/>
                  </a:lnTo>
                  <a:lnTo>
                    <a:pt x="89985" y="337959"/>
                  </a:lnTo>
                  <a:lnTo>
                    <a:pt x="91927" y="337663"/>
                  </a:lnTo>
                  <a:lnTo>
                    <a:pt x="93873" y="337354"/>
                  </a:lnTo>
                  <a:lnTo>
                    <a:pt x="95811" y="337009"/>
                  </a:lnTo>
                  <a:lnTo>
                    <a:pt x="96782" y="336836"/>
                  </a:lnTo>
                  <a:lnTo>
                    <a:pt x="97753" y="336651"/>
                  </a:lnTo>
                  <a:lnTo>
                    <a:pt x="98719" y="336453"/>
                  </a:lnTo>
                  <a:lnTo>
                    <a:pt x="99686" y="336244"/>
                  </a:lnTo>
                  <a:lnTo>
                    <a:pt x="99738" y="336231"/>
                  </a:lnTo>
                  <a:lnTo>
                    <a:pt x="99785" y="336194"/>
                  </a:lnTo>
                  <a:lnTo>
                    <a:pt x="99829" y="336157"/>
                  </a:lnTo>
                  <a:lnTo>
                    <a:pt x="99867" y="336108"/>
                  </a:lnTo>
                  <a:lnTo>
                    <a:pt x="99941" y="336009"/>
                  </a:lnTo>
                  <a:lnTo>
                    <a:pt x="100010" y="335886"/>
                  </a:lnTo>
                  <a:close/>
                  <a:moveTo>
                    <a:pt x="59681" y="408327"/>
                  </a:moveTo>
                  <a:lnTo>
                    <a:pt x="59447" y="408846"/>
                  </a:lnTo>
                  <a:lnTo>
                    <a:pt x="59227" y="409376"/>
                  </a:lnTo>
                  <a:lnTo>
                    <a:pt x="59016" y="409919"/>
                  </a:lnTo>
                  <a:lnTo>
                    <a:pt x="58817" y="410462"/>
                  </a:lnTo>
                  <a:lnTo>
                    <a:pt x="58623" y="411030"/>
                  </a:lnTo>
                  <a:lnTo>
                    <a:pt x="58438" y="411610"/>
                  </a:lnTo>
                  <a:lnTo>
                    <a:pt x="58256" y="412202"/>
                  </a:lnTo>
                  <a:lnTo>
                    <a:pt x="58084" y="412819"/>
                  </a:lnTo>
                  <a:lnTo>
                    <a:pt x="57915" y="413449"/>
                  </a:lnTo>
                  <a:lnTo>
                    <a:pt x="57747" y="414103"/>
                  </a:lnTo>
                  <a:lnTo>
                    <a:pt x="57587" y="414782"/>
                  </a:lnTo>
                  <a:lnTo>
                    <a:pt x="57428" y="415473"/>
                  </a:lnTo>
                  <a:lnTo>
                    <a:pt x="57272" y="416201"/>
                  </a:lnTo>
                  <a:lnTo>
                    <a:pt x="57113" y="416954"/>
                  </a:lnTo>
                  <a:lnTo>
                    <a:pt x="56957" y="417719"/>
                  </a:lnTo>
                  <a:lnTo>
                    <a:pt x="56798" y="418533"/>
                  </a:lnTo>
                  <a:lnTo>
                    <a:pt x="56552" y="419780"/>
                  </a:lnTo>
                  <a:lnTo>
                    <a:pt x="56332" y="420890"/>
                  </a:lnTo>
                  <a:lnTo>
                    <a:pt x="56224" y="421396"/>
                  </a:lnTo>
                  <a:lnTo>
                    <a:pt x="56124" y="421853"/>
                  </a:lnTo>
                  <a:lnTo>
                    <a:pt x="56025" y="422285"/>
                  </a:lnTo>
                  <a:lnTo>
                    <a:pt x="55926" y="422692"/>
                  </a:lnTo>
                  <a:lnTo>
                    <a:pt x="55831" y="423050"/>
                  </a:lnTo>
                  <a:lnTo>
                    <a:pt x="55732" y="423396"/>
                  </a:lnTo>
                  <a:lnTo>
                    <a:pt x="55637" y="423704"/>
                  </a:lnTo>
                  <a:lnTo>
                    <a:pt x="55538" y="423976"/>
                  </a:lnTo>
                  <a:lnTo>
                    <a:pt x="55438" y="424222"/>
                  </a:lnTo>
                  <a:lnTo>
                    <a:pt x="55335" y="424445"/>
                  </a:lnTo>
                  <a:lnTo>
                    <a:pt x="55231" y="424630"/>
                  </a:lnTo>
                  <a:lnTo>
                    <a:pt x="55119" y="424802"/>
                  </a:lnTo>
                  <a:lnTo>
                    <a:pt x="55007" y="424938"/>
                  </a:lnTo>
                  <a:lnTo>
                    <a:pt x="54886" y="425062"/>
                  </a:lnTo>
                  <a:lnTo>
                    <a:pt x="54761" y="425160"/>
                  </a:lnTo>
                  <a:lnTo>
                    <a:pt x="54627" y="425222"/>
                  </a:lnTo>
                  <a:lnTo>
                    <a:pt x="54485" y="425271"/>
                  </a:lnTo>
                  <a:lnTo>
                    <a:pt x="54338" y="425296"/>
                  </a:lnTo>
                  <a:lnTo>
                    <a:pt x="54178" y="425308"/>
                  </a:lnTo>
                  <a:lnTo>
                    <a:pt x="54014" y="425296"/>
                  </a:lnTo>
                  <a:lnTo>
                    <a:pt x="53833" y="425259"/>
                  </a:lnTo>
                  <a:lnTo>
                    <a:pt x="53647" y="425210"/>
                  </a:lnTo>
                  <a:lnTo>
                    <a:pt x="53444" y="425148"/>
                  </a:lnTo>
                  <a:lnTo>
                    <a:pt x="53233" y="425062"/>
                  </a:lnTo>
                  <a:lnTo>
                    <a:pt x="53004" y="424963"/>
                  </a:lnTo>
                  <a:lnTo>
                    <a:pt x="52767" y="424852"/>
                  </a:lnTo>
                  <a:lnTo>
                    <a:pt x="52240" y="424593"/>
                  </a:lnTo>
                  <a:lnTo>
                    <a:pt x="47843" y="422260"/>
                  </a:lnTo>
                  <a:lnTo>
                    <a:pt x="45638" y="421113"/>
                  </a:lnTo>
                  <a:lnTo>
                    <a:pt x="43432" y="419965"/>
                  </a:lnTo>
                  <a:lnTo>
                    <a:pt x="43307" y="419903"/>
                  </a:lnTo>
                  <a:lnTo>
                    <a:pt x="43147" y="419854"/>
                  </a:lnTo>
                  <a:lnTo>
                    <a:pt x="42742" y="419743"/>
                  </a:lnTo>
                  <a:lnTo>
                    <a:pt x="42263" y="419619"/>
                  </a:lnTo>
                  <a:lnTo>
                    <a:pt x="42008" y="419545"/>
                  </a:lnTo>
                  <a:lnTo>
                    <a:pt x="41753" y="419459"/>
                  </a:lnTo>
                  <a:lnTo>
                    <a:pt x="41499" y="419372"/>
                  </a:lnTo>
                  <a:lnTo>
                    <a:pt x="41253" y="419274"/>
                  </a:lnTo>
                  <a:lnTo>
                    <a:pt x="41016" y="419163"/>
                  </a:lnTo>
                  <a:lnTo>
                    <a:pt x="40804" y="419027"/>
                  </a:lnTo>
                  <a:lnTo>
                    <a:pt x="40705" y="418965"/>
                  </a:lnTo>
                  <a:lnTo>
                    <a:pt x="40610" y="418879"/>
                  </a:lnTo>
                  <a:lnTo>
                    <a:pt x="40524" y="418805"/>
                  </a:lnTo>
                  <a:lnTo>
                    <a:pt x="40446" y="418718"/>
                  </a:lnTo>
                  <a:lnTo>
                    <a:pt x="40377" y="418632"/>
                  </a:lnTo>
                  <a:lnTo>
                    <a:pt x="40316" y="418533"/>
                  </a:lnTo>
                  <a:lnTo>
                    <a:pt x="40269" y="418435"/>
                  </a:lnTo>
                  <a:lnTo>
                    <a:pt x="40230" y="418336"/>
                  </a:lnTo>
                  <a:lnTo>
                    <a:pt x="40161" y="418089"/>
                  </a:lnTo>
                  <a:lnTo>
                    <a:pt x="40101" y="417830"/>
                  </a:lnTo>
                  <a:lnTo>
                    <a:pt x="40049" y="417558"/>
                  </a:lnTo>
                  <a:lnTo>
                    <a:pt x="40006" y="417287"/>
                  </a:lnTo>
                  <a:lnTo>
                    <a:pt x="39971" y="417003"/>
                  </a:lnTo>
                  <a:lnTo>
                    <a:pt x="39941" y="416719"/>
                  </a:lnTo>
                  <a:lnTo>
                    <a:pt x="39924" y="416423"/>
                  </a:lnTo>
                  <a:lnTo>
                    <a:pt x="39911" y="416127"/>
                  </a:lnTo>
                  <a:lnTo>
                    <a:pt x="39906" y="415818"/>
                  </a:lnTo>
                  <a:lnTo>
                    <a:pt x="39906" y="415497"/>
                  </a:lnTo>
                  <a:lnTo>
                    <a:pt x="39911" y="415189"/>
                  </a:lnTo>
                  <a:lnTo>
                    <a:pt x="39924" y="414868"/>
                  </a:lnTo>
                  <a:lnTo>
                    <a:pt x="39941" y="414547"/>
                  </a:lnTo>
                  <a:lnTo>
                    <a:pt x="39963" y="414214"/>
                  </a:lnTo>
                  <a:lnTo>
                    <a:pt x="39988" y="413881"/>
                  </a:lnTo>
                  <a:lnTo>
                    <a:pt x="40019" y="413560"/>
                  </a:lnTo>
                  <a:lnTo>
                    <a:pt x="40053" y="413227"/>
                  </a:lnTo>
                  <a:lnTo>
                    <a:pt x="40088" y="412893"/>
                  </a:lnTo>
                  <a:lnTo>
                    <a:pt x="40170" y="412227"/>
                  </a:lnTo>
                  <a:lnTo>
                    <a:pt x="40260" y="411561"/>
                  </a:lnTo>
                  <a:lnTo>
                    <a:pt x="40351" y="410907"/>
                  </a:lnTo>
                  <a:lnTo>
                    <a:pt x="40541" y="409635"/>
                  </a:lnTo>
                  <a:lnTo>
                    <a:pt x="40631" y="409031"/>
                  </a:lnTo>
                  <a:lnTo>
                    <a:pt x="40718" y="408451"/>
                  </a:lnTo>
                  <a:lnTo>
                    <a:pt x="43087" y="408512"/>
                  </a:lnTo>
                  <a:lnTo>
                    <a:pt x="45461" y="408549"/>
                  </a:lnTo>
                  <a:lnTo>
                    <a:pt x="47834" y="408574"/>
                  </a:lnTo>
                  <a:lnTo>
                    <a:pt x="50203" y="408574"/>
                  </a:lnTo>
                  <a:lnTo>
                    <a:pt x="52577" y="408549"/>
                  </a:lnTo>
                  <a:lnTo>
                    <a:pt x="54946" y="408500"/>
                  </a:lnTo>
                  <a:lnTo>
                    <a:pt x="57316" y="408426"/>
                  </a:lnTo>
                  <a:lnTo>
                    <a:pt x="59681" y="408327"/>
                  </a:lnTo>
                  <a:close/>
                  <a:moveTo>
                    <a:pt x="96885" y="403551"/>
                  </a:moveTo>
                  <a:lnTo>
                    <a:pt x="96890" y="403613"/>
                  </a:lnTo>
                  <a:lnTo>
                    <a:pt x="96903" y="403712"/>
                  </a:lnTo>
                  <a:lnTo>
                    <a:pt x="96993" y="404119"/>
                  </a:lnTo>
                  <a:lnTo>
                    <a:pt x="97080" y="404526"/>
                  </a:lnTo>
                  <a:lnTo>
                    <a:pt x="97157" y="404909"/>
                  </a:lnTo>
                  <a:lnTo>
                    <a:pt x="97231" y="405291"/>
                  </a:lnTo>
                  <a:lnTo>
                    <a:pt x="97291" y="405662"/>
                  </a:lnTo>
                  <a:lnTo>
                    <a:pt x="97347" y="406019"/>
                  </a:lnTo>
                  <a:lnTo>
                    <a:pt x="97395" y="406365"/>
                  </a:lnTo>
                  <a:lnTo>
                    <a:pt x="97438" y="406698"/>
                  </a:lnTo>
                  <a:lnTo>
                    <a:pt x="97472" y="407031"/>
                  </a:lnTo>
                  <a:lnTo>
                    <a:pt x="97502" y="407352"/>
                  </a:lnTo>
                  <a:lnTo>
                    <a:pt x="97524" y="407661"/>
                  </a:lnTo>
                  <a:lnTo>
                    <a:pt x="97537" y="407957"/>
                  </a:lnTo>
                  <a:lnTo>
                    <a:pt x="97550" y="408241"/>
                  </a:lnTo>
                  <a:lnTo>
                    <a:pt x="97550" y="408525"/>
                  </a:lnTo>
                  <a:lnTo>
                    <a:pt x="97550" y="408796"/>
                  </a:lnTo>
                  <a:lnTo>
                    <a:pt x="97541" y="409068"/>
                  </a:lnTo>
                  <a:lnTo>
                    <a:pt x="97528" y="409327"/>
                  </a:lnTo>
                  <a:lnTo>
                    <a:pt x="97507" y="409574"/>
                  </a:lnTo>
                  <a:lnTo>
                    <a:pt x="97481" y="409808"/>
                  </a:lnTo>
                  <a:lnTo>
                    <a:pt x="97451" y="410043"/>
                  </a:lnTo>
                  <a:lnTo>
                    <a:pt x="97416" y="410277"/>
                  </a:lnTo>
                  <a:lnTo>
                    <a:pt x="97377" y="410487"/>
                  </a:lnTo>
                  <a:lnTo>
                    <a:pt x="97334" y="410709"/>
                  </a:lnTo>
                  <a:lnTo>
                    <a:pt x="97282" y="410907"/>
                  </a:lnTo>
                  <a:lnTo>
                    <a:pt x="97231" y="411116"/>
                  </a:lnTo>
                  <a:lnTo>
                    <a:pt x="97170" y="411301"/>
                  </a:lnTo>
                  <a:lnTo>
                    <a:pt x="97110" y="411487"/>
                  </a:lnTo>
                  <a:lnTo>
                    <a:pt x="97045" y="411672"/>
                  </a:lnTo>
                  <a:lnTo>
                    <a:pt x="96972" y="411857"/>
                  </a:lnTo>
                  <a:lnTo>
                    <a:pt x="96898" y="412017"/>
                  </a:lnTo>
                  <a:lnTo>
                    <a:pt x="96821" y="412190"/>
                  </a:lnTo>
                  <a:lnTo>
                    <a:pt x="96743" y="412350"/>
                  </a:lnTo>
                  <a:lnTo>
                    <a:pt x="96657" y="412511"/>
                  </a:lnTo>
                  <a:lnTo>
                    <a:pt x="96570" y="412659"/>
                  </a:lnTo>
                  <a:lnTo>
                    <a:pt x="96480" y="412807"/>
                  </a:lnTo>
                  <a:lnTo>
                    <a:pt x="96385" y="412955"/>
                  </a:lnTo>
                  <a:lnTo>
                    <a:pt x="96191" y="413227"/>
                  </a:lnTo>
                  <a:lnTo>
                    <a:pt x="95988" y="413498"/>
                  </a:lnTo>
                  <a:lnTo>
                    <a:pt x="95772" y="413745"/>
                  </a:lnTo>
                  <a:lnTo>
                    <a:pt x="95552" y="413992"/>
                  </a:lnTo>
                  <a:lnTo>
                    <a:pt x="95327" y="414226"/>
                  </a:lnTo>
                  <a:lnTo>
                    <a:pt x="95094" y="414461"/>
                  </a:lnTo>
                  <a:lnTo>
                    <a:pt x="94620" y="414917"/>
                  </a:lnTo>
                  <a:lnTo>
                    <a:pt x="94141" y="415362"/>
                  </a:lnTo>
                  <a:lnTo>
                    <a:pt x="93662" y="415818"/>
                  </a:lnTo>
                  <a:lnTo>
                    <a:pt x="93424" y="416053"/>
                  </a:lnTo>
                  <a:lnTo>
                    <a:pt x="93195" y="416300"/>
                  </a:lnTo>
                  <a:lnTo>
                    <a:pt x="91750" y="417904"/>
                  </a:lnTo>
                  <a:lnTo>
                    <a:pt x="90304" y="419508"/>
                  </a:lnTo>
                  <a:lnTo>
                    <a:pt x="87413" y="422680"/>
                  </a:lnTo>
                  <a:lnTo>
                    <a:pt x="87266" y="422840"/>
                  </a:lnTo>
                  <a:lnTo>
                    <a:pt x="87093" y="423062"/>
                  </a:lnTo>
                  <a:lnTo>
                    <a:pt x="86675" y="423618"/>
                  </a:lnTo>
                  <a:lnTo>
                    <a:pt x="86187" y="424296"/>
                  </a:lnTo>
                  <a:lnTo>
                    <a:pt x="85924" y="424642"/>
                  </a:lnTo>
                  <a:lnTo>
                    <a:pt x="85660" y="424988"/>
                  </a:lnTo>
                  <a:lnTo>
                    <a:pt x="85393" y="425333"/>
                  </a:lnTo>
                  <a:lnTo>
                    <a:pt x="85125" y="425654"/>
                  </a:lnTo>
                  <a:lnTo>
                    <a:pt x="84866" y="425938"/>
                  </a:lnTo>
                  <a:lnTo>
                    <a:pt x="84741" y="426074"/>
                  </a:lnTo>
                  <a:lnTo>
                    <a:pt x="84616" y="426185"/>
                  </a:lnTo>
                  <a:lnTo>
                    <a:pt x="84500" y="426296"/>
                  </a:lnTo>
                  <a:lnTo>
                    <a:pt x="84383" y="426394"/>
                  </a:lnTo>
                  <a:lnTo>
                    <a:pt x="84271" y="426469"/>
                  </a:lnTo>
                  <a:lnTo>
                    <a:pt x="84167" y="426543"/>
                  </a:lnTo>
                  <a:lnTo>
                    <a:pt x="84064" y="426592"/>
                  </a:lnTo>
                  <a:lnTo>
                    <a:pt x="83973" y="426617"/>
                  </a:lnTo>
                  <a:lnTo>
                    <a:pt x="83882" y="426629"/>
                  </a:lnTo>
                  <a:lnTo>
                    <a:pt x="83800" y="426617"/>
                  </a:lnTo>
                  <a:lnTo>
                    <a:pt x="83688" y="426876"/>
                  </a:lnTo>
                  <a:lnTo>
                    <a:pt x="83580" y="427086"/>
                  </a:lnTo>
                  <a:lnTo>
                    <a:pt x="83529" y="427172"/>
                  </a:lnTo>
                  <a:lnTo>
                    <a:pt x="83477" y="427246"/>
                  </a:lnTo>
                  <a:lnTo>
                    <a:pt x="83429" y="427308"/>
                  </a:lnTo>
                  <a:lnTo>
                    <a:pt x="83382" y="427369"/>
                  </a:lnTo>
                  <a:lnTo>
                    <a:pt x="83334" y="427406"/>
                  </a:lnTo>
                  <a:lnTo>
                    <a:pt x="83291" y="427443"/>
                  </a:lnTo>
                  <a:lnTo>
                    <a:pt x="83248" y="427468"/>
                  </a:lnTo>
                  <a:lnTo>
                    <a:pt x="83166" y="427468"/>
                  </a:lnTo>
                  <a:lnTo>
                    <a:pt x="83127" y="427456"/>
                  </a:lnTo>
                  <a:lnTo>
                    <a:pt x="83093" y="427431"/>
                  </a:lnTo>
                  <a:lnTo>
                    <a:pt x="83058" y="427394"/>
                  </a:lnTo>
                  <a:lnTo>
                    <a:pt x="83024" y="427357"/>
                  </a:lnTo>
                  <a:lnTo>
                    <a:pt x="82989" y="427295"/>
                  </a:lnTo>
                  <a:lnTo>
                    <a:pt x="82959" y="427221"/>
                  </a:lnTo>
                  <a:lnTo>
                    <a:pt x="82929" y="427147"/>
                  </a:lnTo>
                  <a:lnTo>
                    <a:pt x="82903" y="427049"/>
                  </a:lnTo>
                  <a:lnTo>
                    <a:pt x="82877" y="426950"/>
                  </a:lnTo>
                  <a:lnTo>
                    <a:pt x="82851" y="426839"/>
                  </a:lnTo>
                  <a:lnTo>
                    <a:pt x="82825" y="426715"/>
                  </a:lnTo>
                  <a:lnTo>
                    <a:pt x="82804" y="426580"/>
                  </a:lnTo>
                  <a:lnTo>
                    <a:pt x="82782" y="426431"/>
                  </a:lnTo>
                  <a:lnTo>
                    <a:pt x="82747" y="426098"/>
                  </a:lnTo>
                  <a:lnTo>
                    <a:pt x="82713" y="425728"/>
                  </a:lnTo>
                  <a:lnTo>
                    <a:pt x="82687" y="425308"/>
                  </a:lnTo>
                  <a:lnTo>
                    <a:pt x="82506" y="424259"/>
                  </a:lnTo>
                  <a:lnTo>
                    <a:pt x="82324" y="423210"/>
                  </a:lnTo>
                  <a:lnTo>
                    <a:pt x="81949" y="421125"/>
                  </a:lnTo>
                  <a:lnTo>
                    <a:pt x="81280" y="417447"/>
                  </a:lnTo>
                  <a:lnTo>
                    <a:pt x="80611" y="413794"/>
                  </a:lnTo>
                  <a:lnTo>
                    <a:pt x="80275" y="411980"/>
                  </a:lnTo>
                  <a:lnTo>
                    <a:pt x="79938" y="410166"/>
                  </a:lnTo>
                  <a:lnTo>
                    <a:pt x="79593" y="408352"/>
                  </a:lnTo>
                  <a:lnTo>
                    <a:pt x="79247" y="406538"/>
                  </a:lnTo>
                  <a:lnTo>
                    <a:pt x="81453" y="406242"/>
                  </a:lnTo>
                  <a:lnTo>
                    <a:pt x="83658" y="405921"/>
                  </a:lnTo>
                  <a:lnTo>
                    <a:pt x="85863" y="405575"/>
                  </a:lnTo>
                  <a:lnTo>
                    <a:pt x="88069" y="405205"/>
                  </a:lnTo>
                  <a:lnTo>
                    <a:pt x="90274" y="404822"/>
                  </a:lnTo>
                  <a:lnTo>
                    <a:pt x="92475" y="404415"/>
                  </a:lnTo>
                  <a:lnTo>
                    <a:pt x="94680" y="403983"/>
                  </a:lnTo>
                  <a:lnTo>
                    <a:pt x="96885" y="403551"/>
                  </a:lnTo>
                  <a:close/>
                  <a:moveTo>
                    <a:pt x="92639" y="421643"/>
                  </a:moveTo>
                  <a:lnTo>
                    <a:pt x="92937" y="422717"/>
                  </a:lnTo>
                  <a:lnTo>
                    <a:pt x="93226" y="423791"/>
                  </a:lnTo>
                  <a:lnTo>
                    <a:pt x="93515" y="424877"/>
                  </a:lnTo>
                  <a:lnTo>
                    <a:pt x="93800" y="425963"/>
                  </a:lnTo>
                  <a:lnTo>
                    <a:pt x="94076" y="427061"/>
                  </a:lnTo>
                  <a:lnTo>
                    <a:pt x="94348" y="428159"/>
                  </a:lnTo>
                  <a:lnTo>
                    <a:pt x="94615" y="429270"/>
                  </a:lnTo>
                  <a:lnTo>
                    <a:pt x="94879" y="430381"/>
                  </a:lnTo>
                  <a:lnTo>
                    <a:pt x="95138" y="431504"/>
                  </a:lnTo>
                  <a:lnTo>
                    <a:pt x="95392" y="432627"/>
                  </a:lnTo>
                  <a:lnTo>
                    <a:pt x="95638" y="433750"/>
                  </a:lnTo>
                  <a:lnTo>
                    <a:pt x="95884" y="434885"/>
                  </a:lnTo>
                  <a:lnTo>
                    <a:pt x="96126" y="436020"/>
                  </a:lnTo>
                  <a:lnTo>
                    <a:pt x="96359" y="437156"/>
                  </a:lnTo>
                  <a:lnTo>
                    <a:pt x="96592" y="438304"/>
                  </a:lnTo>
                  <a:lnTo>
                    <a:pt x="96816" y="439451"/>
                  </a:lnTo>
                  <a:lnTo>
                    <a:pt x="96635" y="439414"/>
                  </a:lnTo>
                  <a:lnTo>
                    <a:pt x="96449" y="439390"/>
                  </a:lnTo>
                  <a:lnTo>
                    <a:pt x="96260" y="439377"/>
                  </a:lnTo>
                  <a:lnTo>
                    <a:pt x="96070" y="439390"/>
                  </a:lnTo>
                  <a:lnTo>
                    <a:pt x="95880" y="439414"/>
                  </a:lnTo>
                  <a:lnTo>
                    <a:pt x="95690" y="439464"/>
                  </a:lnTo>
                  <a:lnTo>
                    <a:pt x="95496" y="439525"/>
                  </a:lnTo>
                  <a:lnTo>
                    <a:pt x="95306" y="439599"/>
                  </a:lnTo>
                  <a:lnTo>
                    <a:pt x="95112" y="439686"/>
                  </a:lnTo>
                  <a:lnTo>
                    <a:pt x="94917" y="439784"/>
                  </a:lnTo>
                  <a:lnTo>
                    <a:pt x="94723" y="439896"/>
                  </a:lnTo>
                  <a:lnTo>
                    <a:pt x="94529" y="440019"/>
                  </a:lnTo>
                  <a:lnTo>
                    <a:pt x="94335" y="440167"/>
                  </a:lnTo>
                  <a:lnTo>
                    <a:pt x="94141" y="440303"/>
                  </a:lnTo>
                  <a:lnTo>
                    <a:pt x="93946" y="440463"/>
                  </a:lnTo>
                  <a:lnTo>
                    <a:pt x="93752" y="440636"/>
                  </a:lnTo>
                  <a:lnTo>
                    <a:pt x="93562" y="440809"/>
                  </a:lnTo>
                  <a:lnTo>
                    <a:pt x="93372" y="440994"/>
                  </a:lnTo>
                  <a:lnTo>
                    <a:pt x="93183" y="441179"/>
                  </a:lnTo>
                  <a:lnTo>
                    <a:pt x="92993" y="441376"/>
                  </a:lnTo>
                  <a:lnTo>
                    <a:pt x="92622" y="441784"/>
                  </a:lnTo>
                  <a:lnTo>
                    <a:pt x="92259" y="442216"/>
                  </a:lnTo>
                  <a:lnTo>
                    <a:pt x="91905" y="442660"/>
                  </a:lnTo>
                  <a:lnTo>
                    <a:pt x="91560" y="443104"/>
                  </a:lnTo>
                  <a:lnTo>
                    <a:pt x="91228" y="443548"/>
                  </a:lnTo>
                  <a:lnTo>
                    <a:pt x="90908" y="443993"/>
                  </a:lnTo>
                  <a:lnTo>
                    <a:pt x="90843" y="444091"/>
                  </a:lnTo>
                  <a:lnTo>
                    <a:pt x="90787" y="444190"/>
                  </a:lnTo>
                  <a:lnTo>
                    <a:pt x="90740" y="444314"/>
                  </a:lnTo>
                  <a:lnTo>
                    <a:pt x="90692" y="444437"/>
                  </a:lnTo>
                  <a:lnTo>
                    <a:pt x="90654" y="444560"/>
                  </a:lnTo>
                  <a:lnTo>
                    <a:pt x="90619" y="444696"/>
                  </a:lnTo>
                  <a:lnTo>
                    <a:pt x="90589" y="444844"/>
                  </a:lnTo>
                  <a:lnTo>
                    <a:pt x="90563" y="444992"/>
                  </a:lnTo>
                  <a:lnTo>
                    <a:pt x="90343" y="443943"/>
                  </a:lnTo>
                  <a:lnTo>
                    <a:pt x="90123" y="442907"/>
                  </a:lnTo>
                  <a:lnTo>
                    <a:pt x="89894" y="441870"/>
                  </a:lnTo>
                  <a:lnTo>
                    <a:pt x="89661" y="440858"/>
                  </a:lnTo>
                  <a:lnTo>
                    <a:pt x="89424" y="439846"/>
                  </a:lnTo>
                  <a:lnTo>
                    <a:pt x="89182" y="438847"/>
                  </a:lnTo>
                  <a:lnTo>
                    <a:pt x="88932" y="437872"/>
                  </a:lnTo>
                  <a:lnTo>
                    <a:pt x="88677" y="436897"/>
                  </a:lnTo>
                  <a:lnTo>
                    <a:pt x="88418" y="435934"/>
                  </a:lnTo>
                  <a:lnTo>
                    <a:pt x="88151" y="434996"/>
                  </a:lnTo>
                  <a:lnTo>
                    <a:pt x="87879" y="434058"/>
                  </a:lnTo>
                  <a:lnTo>
                    <a:pt x="87602" y="433145"/>
                  </a:lnTo>
                  <a:lnTo>
                    <a:pt x="87318" y="432232"/>
                  </a:lnTo>
                  <a:lnTo>
                    <a:pt x="87028" y="431343"/>
                  </a:lnTo>
                  <a:lnTo>
                    <a:pt x="86735" y="430467"/>
                  </a:lnTo>
                  <a:lnTo>
                    <a:pt x="86437" y="429603"/>
                  </a:lnTo>
                  <a:lnTo>
                    <a:pt x="86731" y="429233"/>
                  </a:lnTo>
                  <a:lnTo>
                    <a:pt x="87024" y="428838"/>
                  </a:lnTo>
                  <a:lnTo>
                    <a:pt x="87607" y="428023"/>
                  </a:lnTo>
                  <a:lnTo>
                    <a:pt x="88185" y="427209"/>
                  </a:lnTo>
                  <a:lnTo>
                    <a:pt x="88746" y="426407"/>
                  </a:lnTo>
                  <a:lnTo>
                    <a:pt x="89290" y="425629"/>
                  </a:lnTo>
                  <a:lnTo>
                    <a:pt x="89799" y="424926"/>
                  </a:lnTo>
                  <a:lnTo>
                    <a:pt x="90045" y="424605"/>
                  </a:lnTo>
                  <a:lnTo>
                    <a:pt x="90278" y="424309"/>
                  </a:lnTo>
                  <a:lnTo>
                    <a:pt x="90503" y="424037"/>
                  </a:lnTo>
                  <a:lnTo>
                    <a:pt x="90714" y="423791"/>
                  </a:lnTo>
                  <a:lnTo>
                    <a:pt x="92639" y="421643"/>
                  </a:lnTo>
                  <a:close/>
                  <a:moveTo>
                    <a:pt x="42056" y="424111"/>
                  </a:moveTo>
                  <a:lnTo>
                    <a:pt x="44218" y="425210"/>
                  </a:lnTo>
                  <a:lnTo>
                    <a:pt x="46380" y="426296"/>
                  </a:lnTo>
                  <a:lnTo>
                    <a:pt x="50708" y="428455"/>
                  </a:lnTo>
                  <a:lnTo>
                    <a:pt x="50549" y="428974"/>
                  </a:lnTo>
                  <a:lnTo>
                    <a:pt x="50398" y="429480"/>
                  </a:lnTo>
                  <a:lnTo>
                    <a:pt x="50242" y="430010"/>
                  </a:lnTo>
                  <a:lnTo>
                    <a:pt x="50096" y="430529"/>
                  </a:lnTo>
                  <a:lnTo>
                    <a:pt x="49945" y="431059"/>
                  </a:lnTo>
                  <a:lnTo>
                    <a:pt x="49802" y="431590"/>
                  </a:lnTo>
                  <a:lnTo>
                    <a:pt x="49517" y="432676"/>
                  </a:lnTo>
                  <a:lnTo>
                    <a:pt x="49241" y="433762"/>
                  </a:lnTo>
                  <a:lnTo>
                    <a:pt x="48973" y="434873"/>
                  </a:lnTo>
                  <a:lnTo>
                    <a:pt x="48719" y="435996"/>
                  </a:lnTo>
                  <a:lnTo>
                    <a:pt x="48469" y="437131"/>
                  </a:lnTo>
                  <a:lnTo>
                    <a:pt x="48227" y="438279"/>
                  </a:lnTo>
                  <a:lnTo>
                    <a:pt x="47994" y="439439"/>
                  </a:lnTo>
                  <a:lnTo>
                    <a:pt x="47765" y="440611"/>
                  </a:lnTo>
                  <a:lnTo>
                    <a:pt x="47549" y="441796"/>
                  </a:lnTo>
                  <a:lnTo>
                    <a:pt x="47338" y="442993"/>
                  </a:lnTo>
                  <a:lnTo>
                    <a:pt x="47135" y="444203"/>
                  </a:lnTo>
                  <a:lnTo>
                    <a:pt x="46941" y="445424"/>
                  </a:lnTo>
                  <a:lnTo>
                    <a:pt x="46751" y="446658"/>
                  </a:lnTo>
                  <a:lnTo>
                    <a:pt x="46604" y="446424"/>
                  </a:lnTo>
                  <a:lnTo>
                    <a:pt x="46453" y="446202"/>
                  </a:lnTo>
                  <a:lnTo>
                    <a:pt x="46298" y="445992"/>
                  </a:lnTo>
                  <a:lnTo>
                    <a:pt x="46142" y="445807"/>
                  </a:lnTo>
                  <a:lnTo>
                    <a:pt x="45983" y="445634"/>
                  </a:lnTo>
                  <a:lnTo>
                    <a:pt x="45823" y="445474"/>
                  </a:lnTo>
                  <a:lnTo>
                    <a:pt x="45659" y="445326"/>
                  </a:lnTo>
                  <a:lnTo>
                    <a:pt x="45495" y="445190"/>
                  </a:lnTo>
                  <a:lnTo>
                    <a:pt x="45327" y="445054"/>
                  </a:lnTo>
                  <a:lnTo>
                    <a:pt x="45163" y="444931"/>
                  </a:lnTo>
                  <a:lnTo>
                    <a:pt x="44822" y="444708"/>
                  </a:lnTo>
                  <a:lnTo>
                    <a:pt x="44144" y="444277"/>
                  </a:lnTo>
                  <a:lnTo>
                    <a:pt x="43204" y="443573"/>
                  </a:lnTo>
                  <a:lnTo>
                    <a:pt x="42729" y="443228"/>
                  </a:lnTo>
                  <a:lnTo>
                    <a:pt x="42254" y="442882"/>
                  </a:lnTo>
                  <a:lnTo>
                    <a:pt x="41779" y="442561"/>
                  </a:lnTo>
                  <a:lnTo>
                    <a:pt x="41305" y="442265"/>
                  </a:lnTo>
                  <a:lnTo>
                    <a:pt x="41067" y="442129"/>
                  </a:lnTo>
                  <a:lnTo>
                    <a:pt x="40830" y="441993"/>
                  </a:lnTo>
                  <a:lnTo>
                    <a:pt x="40593" y="441870"/>
                  </a:lnTo>
                  <a:lnTo>
                    <a:pt x="40355" y="441759"/>
                  </a:lnTo>
                  <a:lnTo>
                    <a:pt x="40299" y="441734"/>
                  </a:lnTo>
                  <a:lnTo>
                    <a:pt x="40243" y="441722"/>
                  </a:lnTo>
                  <a:lnTo>
                    <a:pt x="40187" y="441722"/>
                  </a:lnTo>
                  <a:lnTo>
                    <a:pt x="40135" y="441734"/>
                  </a:lnTo>
                  <a:lnTo>
                    <a:pt x="40083" y="441747"/>
                  </a:lnTo>
                  <a:lnTo>
                    <a:pt x="40032" y="441771"/>
                  </a:lnTo>
                  <a:lnTo>
                    <a:pt x="39984" y="441796"/>
                  </a:lnTo>
                  <a:lnTo>
                    <a:pt x="39937" y="441845"/>
                  </a:lnTo>
                  <a:lnTo>
                    <a:pt x="40165" y="439710"/>
                  </a:lnTo>
                  <a:lnTo>
                    <a:pt x="40398" y="437563"/>
                  </a:lnTo>
                  <a:lnTo>
                    <a:pt x="40644" y="435428"/>
                  </a:lnTo>
                  <a:lnTo>
                    <a:pt x="40899" y="433293"/>
                  </a:lnTo>
                  <a:lnTo>
                    <a:pt x="41028" y="432232"/>
                  </a:lnTo>
                  <a:lnTo>
                    <a:pt x="41162" y="431158"/>
                  </a:lnTo>
                  <a:lnTo>
                    <a:pt x="41296" y="430084"/>
                  </a:lnTo>
                  <a:lnTo>
                    <a:pt x="41438" y="429023"/>
                  </a:lnTo>
                  <a:lnTo>
                    <a:pt x="41581" y="427949"/>
                  </a:lnTo>
                  <a:lnTo>
                    <a:pt x="41723" y="426888"/>
                  </a:lnTo>
                  <a:lnTo>
                    <a:pt x="41874" y="425814"/>
                  </a:lnTo>
                  <a:lnTo>
                    <a:pt x="42025" y="424753"/>
                  </a:lnTo>
                  <a:lnTo>
                    <a:pt x="42043" y="424580"/>
                  </a:lnTo>
                  <a:lnTo>
                    <a:pt x="42051" y="424420"/>
                  </a:lnTo>
                  <a:lnTo>
                    <a:pt x="42056" y="424259"/>
                  </a:lnTo>
                  <a:lnTo>
                    <a:pt x="42056" y="424111"/>
                  </a:lnTo>
                  <a:close/>
                  <a:moveTo>
                    <a:pt x="97321" y="442166"/>
                  </a:moveTo>
                  <a:lnTo>
                    <a:pt x="97645" y="443956"/>
                  </a:lnTo>
                  <a:lnTo>
                    <a:pt x="97960" y="445770"/>
                  </a:lnTo>
                  <a:lnTo>
                    <a:pt x="98271" y="447584"/>
                  </a:lnTo>
                  <a:lnTo>
                    <a:pt x="98417" y="448497"/>
                  </a:lnTo>
                  <a:lnTo>
                    <a:pt x="98568" y="449410"/>
                  </a:lnTo>
                  <a:lnTo>
                    <a:pt x="98711" y="450336"/>
                  </a:lnTo>
                  <a:lnTo>
                    <a:pt x="98853" y="451249"/>
                  </a:lnTo>
                  <a:lnTo>
                    <a:pt x="98991" y="452162"/>
                  </a:lnTo>
                  <a:lnTo>
                    <a:pt x="99129" y="453088"/>
                  </a:lnTo>
                  <a:lnTo>
                    <a:pt x="99263" y="454014"/>
                  </a:lnTo>
                  <a:lnTo>
                    <a:pt x="99393" y="454939"/>
                  </a:lnTo>
                  <a:lnTo>
                    <a:pt x="99522" y="455865"/>
                  </a:lnTo>
                  <a:lnTo>
                    <a:pt x="99647" y="456790"/>
                  </a:lnTo>
                  <a:lnTo>
                    <a:pt x="99233" y="456864"/>
                  </a:lnTo>
                  <a:lnTo>
                    <a:pt x="98814" y="456975"/>
                  </a:lnTo>
                  <a:lnTo>
                    <a:pt x="98391" y="457099"/>
                  </a:lnTo>
                  <a:lnTo>
                    <a:pt x="97973" y="457235"/>
                  </a:lnTo>
                  <a:lnTo>
                    <a:pt x="97546" y="457383"/>
                  </a:lnTo>
                  <a:lnTo>
                    <a:pt x="97123" y="457555"/>
                  </a:lnTo>
                  <a:lnTo>
                    <a:pt x="96700" y="457741"/>
                  </a:lnTo>
                  <a:lnTo>
                    <a:pt x="96277" y="457950"/>
                  </a:lnTo>
                  <a:lnTo>
                    <a:pt x="95854" y="458160"/>
                  </a:lnTo>
                  <a:lnTo>
                    <a:pt x="95435" y="458382"/>
                  </a:lnTo>
                  <a:lnTo>
                    <a:pt x="95017" y="458629"/>
                  </a:lnTo>
                  <a:lnTo>
                    <a:pt x="94602" y="458876"/>
                  </a:lnTo>
                  <a:lnTo>
                    <a:pt x="94197" y="459135"/>
                  </a:lnTo>
                  <a:lnTo>
                    <a:pt x="93791" y="459407"/>
                  </a:lnTo>
                  <a:lnTo>
                    <a:pt x="93394" y="459690"/>
                  </a:lnTo>
                  <a:lnTo>
                    <a:pt x="93001" y="459974"/>
                  </a:lnTo>
                  <a:lnTo>
                    <a:pt x="92902" y="459221"/>
                  </a:lnTo>
                  <a:lnTo>
                    <a:pt x="92807" y="458469"/>
                  </a:lnTo>
                  <a:lnTo>
                    <a:pt x="92704" y="457728"/>
                  </a:lnTo>
                  <a:lnTo>
                    <a:pt x="92600" y="456988"/>
                  </a:lnTo>
                  <a:lnTo>
                    <a:pt x="92496" y="456247"/>
                  </a:lnTo>
                  <a:lnTo>
                    <a:pt x="92388" y="455507"/>
                  </a:lnTo>
                  <a:lnTo>
                    <a:pt x="92164" y="454051"/>
                  </a:lnTo>
                  <a:lnTo>
                    <a:pt x="91931" y="452619"/>
                  </a:lnTo>
                  <a:lnTo>
                    <a:pt x="91694" y="451188"/>
                  </a:lnTo>
                  <a:lnTo>
                    <a:pt x="91452" y="449781"/>
                  </a:lnTo>
                  <a:lnTo>
                    <a:pt x="91202" y="448374"/>
                  </a:lnTo>
                  <a:lnTo>
                    <a:pt x="91266" y="448411"/>
                  </a:lnTo>
                  <a:lnTo>
                    <a:pt x="91331" y="448448"/>
                  </a:lnTo>
                  <a:lnTo>
                    <a:pt x="91474" y="448448"/>
                  </a:lnTo>
                  <a:lnTo>
                    <a:pt x="91543" y="448411"/>
                  </a:lnTo>
                  <a:lnTo>
                    <a:pt x="91620" y="448361"/>
                  </a:lnTo>
                  <a:lnTo>
                    <a:pt x="91694" y="448287"/>
                  </a:lnTo>
                  <a:lnTo>
                    <a:pt x="91771" y="448176"/>
                  </a:lnTo>
                  <a:lnTo>
                    <a:pt x="92147" y="447646"/>
                  </a:lnTo>
                  <a:lnTo>
                    <a:pt x="92518" y="447140"/>
                  </a:lnTo>
                  <a:lnTo>
                    <a:pt x="92893" y="446634"/>
                  </a:lnTo>
                  <a:lnTo>
                    <a:pt x="93273" y="446165"/>
                  </a:lnTo>
                  <a:lnTo>
                    <a:pt x="93653" y="445708"/>
                  </a:lnTo>
                  <a:lnTo>
                    <a:pt x="94033" y="445276"/>
                  </a:lnTo>
                  <a:lnTo>
                    <a:pt x="94421" y="444857"/>
                  </a:lnTo>
                  <a:lnTo>
                    <a:pt x="94810" y="444474"/>
                  </a:lnTo>
                  <a:lnTo>
                    <a:pt x="95129" y="444203"/>
                  </a:lnTo>
                  <a:lnTo>
                    <a:pt x="95444" y="443943"/>
                  </a:lnTo>
                  <a:lnTo>
                    <a:pt x="95768" y="443709"/>
                  </a:lnTo>
                  <a:lnTo>
                    <a:pt x="96087" y="443450"/>
                  </a:lnTo>
                  <a:lnTo>
                    <a:pt x="96402" y="443178"/>
                  </a:lnTo>
                  <a:lnTo>
                    <a:pt x="96562" y="443042"/>
                  </a:lnTo>
                  <a:lnTo>
                    <a:pt x="96717" y="442882"/>
                  </a:lnTo>
                  <a:lnTo>
                    <a:pt x="96868" y="442722"/>
                  </a:lnTo>
                  <a:lnTo>
                    <a:pt x="97023" y="442549"/>
                  </a:lnTo>
                  <a:lnTo>
                    <a:pt x="97170" y="442364"/>
                  </a:lnTo>
                  <a:lnTo>
                    <a:pt x="97321" y="442166"/>
                  </a:lnTo>
                  <a:close/>
                  <a:moveTo>
                    <a:pt x="39518" y="445943"/>
                  </a:moveTo>
                  <a:lnTo>
                    <a:pt x="39596" y="446128"/>
                  </a:lnTo>
                  <a:lnTo>
                    <a:pt x="39635" y="446214"/>
                  </a:lnTo>
                  <a:lnTo>
                    <a:pt x="39682" y="446288"/>
                  </a:lnTo>
                  <a:lnTo>
                    <a:pt x="39729" y="446362"/>
                  </a:lnTo>
                  <a:lnTo>
                    <a:pt x="39777" y="446436"/>
                  </a:lnTo>
                  <a:lnTo>
                    <a:pt x="39833" y="446498"/>
                  </a:lnTo>
                  <a:lnTo>
                    <a:pt x="39893" y="446547"/>
                  </a:lnTo>
                  <a:lnTo>
                    <a:pt x="40126" y="446720"/>
                  </a:lnTo>
                  <a:lnTo>
                    <a:pt x="40364" y="446893"/>
                  </a:lnTo>
                  <a:lnTo>
                    <a:pt x="40597" y="447053"/>
                  </a:lnTo>
                  <a:lnTo>
                    <a:pt x="40834" y="447214"/>
                  </a:lnTo>
                  <a:lnTo>
                    <a:pt x="41313" y="447498"/>
                  </a:lnTo>
                  <a:lnTo>
                    <a:pt x="41792" y="447757"/>
                  </a:lnTo>
                  <a:lnTo>
                    <a:pt x="42276" y="448004"/>
                  </a:lnTo>
                  <a:lnTo>
                    <a:pt x="42755" y="448250"/>
                  </a:lnTo>
                  <a:lnTo>
                    <a:pt x="43234" y="448485"/>
                  </a:lnTo>
                  <a:lnTo>
                    <a:pt x="43713" y="448732"/>
                  </a:lnTo>
                  <a:lnTo>
                    <a:pt x="44036" y="448929"/>
                  </a:lnTo>
                  <a:lnTo>
                    <a:pt x="44364" y="449127"/>
                  </a:lnTo>
                  <a:lnTo>
                    <a:pt x="44688" y="449312"/>
                  </a:lnTo>
                  <a:lnTo>
                    <a:pt x="45016" y="449484"/>
                  </a:lnTo>
                  <a:lnTo>
                    <a:pt x="45180" y="449559"/>
                  </a:lnTo>
                  <a:lnTo>
                    <a:pt x="45344" y="449633"/>
                  </a:lnTo>
                  <a:lnTo>
                    <a:pt x="45508" y="449682"/>
                  </a:lnTo>
                  <a:lnTo>
                    <a:pt x="45672" y="449731"/>
                  </a:lnTo>
                  <a:lnTo>
                    <a:pt x="45840" y="449756"/>
                  </a:lnTo>
                  <a:lnTo>
                    <a:pt x="46004" y="449768"/>
                  </a:lnTo>
                  <a:lnTo>
                    <a:pt x="46168" y="449756"/>
                  </a:lnTo>
                  <a:lnTo>
                    <a:pt x="46332" y="449731"/>
                  </a:lnTo>
                  <a:lnTo>
                    <a:pt x="46186" y="450867"/>
                  </a:lnTo>
                  <a:lnTo>
                    <a:pt x="46043" y="452014"/>
                  </a:lnTo>
                  <a:lnTo>
                    <a:pt x="45909" y="453174"/>
                  </a:lnTo>
                  <a:lnTo>
                    <a:pt x="45780" y="454334"/>
                  </a:lnTo>
                  <a:lnTo>
                    <a:pt x="45650" y="455507"/>
                  </a:lnTo>
                  <a:lnTo>
                    <a:pt x="45530" y="456692"/>
                  </a:lnTo>
                  <a:lnTo>
                    <a:pt x="45417" y="457876"/>
                  </a:lnTo>
                  <a:lnTo>
                    <a:pt x="45305" y="459061"/>
                  </a:lnTo>
                  <a:lnTo>
                    <a:pt x="45197" y="460270"/>
                  </a:lnTo>
                  <a:lnTo>
                    <a:pt x="45098" y="461468"/>
                  </a:lnTo>
                  <a:lnTo>
                    <a:pt x="45003" y="462677"/>
                  </a:lnTo>
                  <a:lnTo>
                    <a:pt x="44908" y="463899"/>
                  </a:lnTo>
                  <a:lnTo>
                    <a:pt x="44822" y="465120"/>
                  </a:lnTo>
                  <a:lnTo>
                    <a:pt x="44740" y="466355"/>
                  </a:lnTo>
                  <a:lnTo>
                    <a:pt x="44662" y="467576"/>
                  </a:lnTo>
                  <a:lnTo>
                    <a:pt x="44589" y="468823"/>
                  </a:lnTo>
                  <a:lnTo>
                    <a:pt x="43765" y="468514"/>
                  </a:lnTo>
                  <a:lnTo>
                    <a:pt x="42945" y="468193"/>
                  </a:lnTo>
                  <a:lnTo>
                    <a:pt x="42129" y="467848"/>
                  </a:lnTo>
                  <a:lnTo>
                    <a:pt x="41313" y="467490"/>
                  </a:lnTo>
                  <a:lnTo>
                    <a:pt x="40498" y="467120"/>
                  </a:lnTo>
                  <a:lnTo>
                    <a:pt x="39682" y="466725"/>
                  </a:lnTo>
                  <a:lnTo>
                    <a:pt x="38871" y="466305"/>
                  </a:lnTo>
                  <a:lnTo>
                    <a:pt x="38055" y="465873"/>
                  </a:lnTo>
                  <a:lnTo>
                    <a:pt x="38120" y="464627"/>
                  </a:lnTo>
                  <a:lnTo>
                    <a:pt x="38193" y="463380"/>
                  </a:lnTo>
                  <a:lnTo>
                    <a:pt x="38266" y="462134"/>
                  </a:lnTo>
                  <a:lnTo>
                    <a:pt x="38344" y="460875"/>
                  </a:lnTo>
                  <a:lnTo>
                    <a:pt x="38422" y="459629"/>
                  </a:lnTo>
                  <a:lnTo>
                    <a:pt x="38504" y="458382"/>
                  </a:lnTo>
                  <a:lnTo>
                    <a:pt x="38590" y="457136"/>
                  </a:lnTo>
                  <a:lnTo>
                    <a:pt x="38681" y="455889"/>
                  </a:lnTo>
                  <a:lnTo>
                    <a:pt x="38776" y="454643"/>
                  </a:lnTo>
                  <a:lnTo>
                    <a:pt x="38871" y="453409"/>
                  </a:lnTo>
                  <a:lnTo>
                    <a:pt x="38970" y="452162"/>
                  </a:lnTo>
                  <a:lnTo>
                    <a:pt x="39073" y="450916"/>
                  </a:lnTo>
                  <a:lnTo>
                    <a:pt x="39181" y="449670"/>
                  </a:lnTo>
                  <a:lnTo>
                    <a:pt x="39289" y="448423"/>
                  </a:lnTo>
                  <a:lnTo>
                    <a:pt x="39401" y="447189"/>
                  </a:lnTo>
                  <a:lnTo>
                    <a:pt x="39518" y="445943"/>
                  </a:lnTo>
                  <a:close/>
                  <a:moveTo>
                    <a:pt x="100049" y="459777"/>
                  </a:moveTo>
                  <a:lnTo>
                    <a:pt x="100226" y="461233"/>
                  </a:lnTo>
                  <a:lnTo>
                    <a:pt x="100394" y="462702"/>
                  </a:lnTo>
                  <a:lnTo>
                    <a:pt x="100554" y="464170"/>
                  </a:lnTo>
                  <a:lnTo>
                    <a:pt x="100713" y="465639"/>
                  </a:lnTo>
                  <a:lnTo>
                    <a:pt x="100860" y="467120"/>
                  </a:lnTo>
                  <a:lnTo>
                    <a:pt x="101007" y="468601"/>
                  </a:lnTo>
                  <a:lnTo>
                    <a:pt x="101141" y="470082"/>
                  </a:lnTo>
                  <a:lnTo>
                    <a:pt x="101274" y="471575"/>
                  </a:lnTo>
                  <a:lnTo>
                    <a:pt x="101399" y="473056"/>
                  </a:lnTo>
                  <a:lnTo>
                    <a:pt x="101516" y="474561"/>
                  </a:lnTo>
                  <a:lnTo>
                    <a:pt x="101628" y="476055"/>
                  </a:lnTo>
                  <a:lnTo>
                    <a:pt x="101736" y="477560"/>
                  </a:lnTo>
                  <a:lnTo>
                    <a:pt x="101835" y="479066"/>
                  </a:lnTo>
                  <a:lnTo>
                    <a:pt x="101930" y="480571"/>
                  </a:lnTo>
                  <a:lnTo>
                    <a:pt x="102017" y="482089"/>
                  </a:lnTo>
                  <a:lnTo>
                    <a:pt x="102099" y="483607"/>
                  </a:lnTo>
                  <a:lnTo>
                    <a:pt x="102017" y="483509"/>
                  </a:lnTo>
                  <a:lnTo>
                    <a:pt x="101935" y="483410"/>
                  </a:lnTo>
                  <a:lnTo>
                    <a:pt x="101766" y="483249"/>
                  </a:lnTo>
                  <a:lnTo>
                    <a:pt x="101594" y="483114"/>
                  </a:lnTo>
                  <a:lnTo>
                    <a:pt x="101421" y="483003"/>
                  </a:lnTo>
                  <a:lnTo>
                    <a:pt x="101244" y="482916"/>
                  </a:lnTo>
                  <a:lnTo>
                    <a:pt x="101067" y="482842"/>
                  </a:lnTo>
                  <a:lnTo>
                    <a:pt x="100886" y="482780"/>
                  </a:lnTo>
                  <a:lnTo>
                    <a:pt x="100705" y="482731"/>
                  </a:lnTo>
                  <a:lnTo>
                    <a:pt x="100519" y="482694"/>
                  </a:lnTo>
                  <a:lnTo>
                    <a:pt x="100338" y="482669"/>
                  </a:lnTo>
                  <a:lnTo>
                    <a:pt x="99971" y="482645"/>
                  </a:lnTo>
                  <a:lnTo>
                    <a:pt x="99613" y="482632"/>
                  </a:lnTo>
                  <a:lnTo>
                    <a:pt x="99255" y="482608"/>
                  </a:lnTo>
                  <a:lnTo>
                    <a:pt x="98978" y="482595"/>
                  </a:lnTo>
                  <a:lnTo>
                    <a:pt x="98698" y="482595"/>
                  </a:lnTo>
                  <a:lnTo>
                    <a:pt x="98417" y="482608"/>
                  </a:lnTo>
                  <a:lnTo>
                    <a:pt x="98141" y="482632"/>
                  </a:lnTo>
                  <a:lnTo>
                    <a:pt x="97861" y="482657"/>
                  </a:lnTo>
                  <a:lnTo>
                    <a:pt x="97584" y="482694"/>
                  </a:lnTo>
                  <a:lnTo>
                    <a:pt x="97308" y="482743"/>
                  </a:lnTo>
                  <a:lnTo>
                    <a:pt x="97032" y="482805"/>
                  </a:lnTo>
                  <a:lnTo>
                    <a:pt x="96752" y="482879"/>
                  </a:lnTo>
                  <a:lnTo>
                    <a:pt x="96475" y="482953"/>
                  </a:lnTo>
                  <a:lnTo>
                    <a:pt x="96199" y="483040"/>
                  </a:lnTo>
                  <a:lnTo>
                    <a:pt x="95923" y="483138"/>
                  </a:lnTo>
                  <a:lnTo>
                    <a:pt x="95651" y="483237"/>
                  </a:lnTo>
                  <a:lnTo>
                    <a:pt x="95375" y="483348"/>
                  </a:lnTo>
                  <a:lnTo>
                    <a:pt x="95099" y="483472"/>
                  </a:lnTo>
                  <a:lnTo>
                    <a:pt x="94827" y="483607"/>
                  </a:lnTo>
                  <a:lnTo>
                    <a:pt x="94779" y="482373"/>
                  </a:lnTo>
                  <a:lnTo>
                    <a:pt x="94728" y="481139"/>
                  </a:lnTo>
                  <a:lnTo>
                    <a:pt x="94671" y="479917"/>
                  </a:lnTo>
                  <a:lnTo>
                    <a:pt x="94611" y="478696"/>
                  </a:lnTo>
                  <a:lnTo>
                    <a:pt x="94546" y="477474"/>
                  </a:lnTo>
                  <a:lnTo>
                    <a:pt x="94473" y="476264"/>
                  </a:lnTo>
                  <a:lnTo>
                    <a:pt x="94395" y="475055"/>
                  </a:lnTo>
                  <a:lnTo>
                    <a:pt x="94313" y="473846"/>
                  </a:lnTo>
                  <a:lnTo>
                    <a:pt x="94227" y="472648"/>
                  </a:lnTo>
                  <a:lnTo>
                    <a:pt x="94132" y="471439"/>
                  </a:lnTo>
                  <a:lnTo>
                    <a:pt x="94037" y="470254"/>
                  </a:lnTo>
                  <a:lnTo>
                    <a:pt x="93933" y="469057"/>
                  </a:lnTo>
                  <a:lnTo>
                    <a:pt x="93830" y="467873"/>
                  </a:lnTo>
                  <a:lnTo>
                    <a:pt x="93718" y="466700"/>
                  </a:lnTo>
                  <a:lnTo>
                    <a:pt x="93605" y="465528"/>
                  </a:lnTo>
                  <a:lnTo>
                    <a:pt x="93489" y="464355"/>
                  </a:lnTo>
                  <a:lnTo>
                    <a:pt x="93890" y="464183"/>
                  </a:lnTo>
                  <a:lnTo>
                    <a:pt x="94296" y="463985"/>
                  </a:lnTo>
                  <a:lnTo>
                    <a:pt x="94706" y="463775"/>
                  </a:lnTo>
                  <a:lnTo>
                    <a:pt x="95120" y="463553"/>
                  </a:lnTo>
                  <a:lnTo>
                    <a:pt x="95535" y="463319"/>
                  </a:lnTo>
                  <a:lnTo>
                    <a:pt x="95953" y="463072"/>
                  </a:lnTo>
                  <a:lnTo>
                    <a:pt x="96372" y="462813"/>
                  </a:lnTo>
                  <a:lnTo>
                    <a:pt x="96790" y="462529"/>
                  </a:lnTo>
                  <a:lnTo>
                    <a:pt x="97209" y="462233"/>
                  </a:lnTo>
                  <a:lnTo>
                    <a:pt x="97623" y="461924"/>
                  </a:lnTo>
                  <a:lnTo>
                    <a:pt x="98038" y="461603"/>
                  </a:lnTo>
                  <a:lnTo>
                    <a:pt x="98448" y="461270"/>
                  </a:lnTo>
                  <a:lnTo>
                    <a:pt x="98858" y="460912"/>
                  </a:lnTo>
                  <a:lnTo>
                    <a:pt x="99259" y="460554"/>
                  </a:lnTo>
                  <a:lnTo>
                    <a:pt x="99656" y="460172"/>
                  </a:lnTo>
                  <a:lnTo>
                    <a:pt x="100049" y="459777"/>
                  </a:lnTo>
                  <a:close/>
                  <a:moveTo>
                    <a:pt x="102224" y="486470"/>
                  </a:moveTo>
                  <a:lnTo>
                    <a:pt x="102280" y="487779"/>
                  </a:lnTo>
                  <a:lnTo>
                    <a:pt x="102332" y="489087"/>
                  </a:lnTo>
                  <a:lnTo>
                    <a:pt x="102379" y="490407"/>
                  </a:lnTo>
                  <a:lnTo>
                    <a:pt x="102418" y="491715"/>
                  </a:lnTo>
                  <a:lnTo>
                    <a:pt x="102457" y="493036"/>
                  </a:lnTo>
                  <a:lnTo>
                    <a:pt x="102491" y="494344"/>
                  </a:lnTo>
                  <a:lnTo>
                    <a:pt x="102522" y="495664"/>
                  </a:lnTo>
                  <a:lnTo>
                    <a:pt x="102547" y="496985"/>
                  </a:lnTo>
                  <a:lnTo>
                    <a:pt x="102569" y="498305"/>
                  </a:lnTo>
                  <a:lnTo>
                    <a:pt x="102582" y="499626"/>
                  </a:lnTo>
                  <a:lnTo>
                    <a:pt x="102595" y="500959"/>
                  </a:lnTo>
                  <a:lnTo>
                    <a:pt x="102604" y="502279"/>
                  </a:lnTo>
                  <a:lnTo>
                    <a:pt x="102604" y="503612"/>
                  </a:lnTo>
                  <a:lnTo>
                    <a:pt x="102604" y="504933"/>
                  </a:lnTo>
                  <a:lnTo>
                    <a:pt x="102599" y="506265"/>
                  </a:lnTo>
                  <a:lnTo>
                    <a:pt x="102586" y="507586"/>
                  </a:lnTo>
                  <a:lnTo>
                    <a:pt x="102107" y="507401"/>
                  </a:lnTo>
                  <a:lnTo>
                    <a:pt x="101628" y="507228"/>
                  </a:lnTo>
                  <a:lnTo>
                    <a:pt x="101145" y="507068"/>
                  </a:lnTo>
                  <a:lnTo>
                    <a:pt x="100661" y="506932"/>
                  </a:lnTo>
                  <a:lnTo>
                    <a:pt x="100178" y="506808"/>
                  </a:lnTo>
                  <a:lnTo>
                    <a:pt x="99695" y="506697"/>
                  </a:lnTo>
                  <a:lnTo>
                    <a:pt x="99211" y="506611"/>
                  </a:lnTo>
                  <a:lnTo>
                    <a:pt x="98724" y="506525"/>
                  </a:lnTo>
                  <a:lnTo>
                    <a:pt x="98240" y="506450"/>
                  </a:lnTo>
                  <a:lnTo>
                    <a:pt x="97753" y="506376"/>
                  </a:lnTo>
                  <a:lnTo>
                    <a:pt x="96786" y="506265"/>
                  </a:lnTo>
                  <a:lnTo>
                    <a:pt x="95815" y="506167"/>
                  </a:lnTo>
                  <a:lnTo>
                    <a:pt x="94853" y="506080"/>
                  </a:lnTo>
                  <a:lnTo>
                    <a:pt x="94887" y="504970"/>
                  </a:lnTo>
                  <a:lnTo>
                    <a:pt x="94917" y="503859"/>
                  </a:lnTo>
                  <a:lnTo>
                    <a:pt x="94948" y="502748"/>
                  </a:lnTo>
                  <a:lnTo>
                    <a:pt x="94969" y="501637"/>
                  </a:lnTo>
                  <a:lnTo>
                    <a:pt x="94991" y="500527"/>
                  </a:lnTo>
                  <a:lnTo>
                    <a:pt x="95008" y="499416"/>
                  </a:lnTo>
                  <a:lnTo>
                    <a:pt x="95021" y="498305"/>
                  </a:lnTo>
                  <a:lnTo>
                    <a:pt x="95030" y="497195"/>
                  </a:lnTo>
                  <a:lnTo>
                    <a:pt x="95034" y="496084"/>
                  </a:lnTo>
                  <a:lnTo>
                    <a:pt x="95034" y="494961"/>
                  </a:lnTo>
                  <a:lnTo>
                    <a:pt x="95034" y="493850"/>
                  </a:lnTo>
                  <a:lnTo>
                    <a:pt x="95025" y="492740"/>
                  </a:lnTo>
                  <a:lnTo>
                    <a:pt x="95017" y="491629"/>
                  </a:lnTo>
                  <a:lnTo>
                    <a:pt x="95004" y="490518"/>
                  </a:lnTo>
                  <a:lnTo>
                    <a:pt x="94986" y="489408"/>
                  </a:lnTo>
                  <a:lnTo>
                    <a:pt x="94965" y="488309"/>
                  </a:lnTo>
                  <a:lnTo>
                    <a:pt x="95047" y="488309"/>
                  </a:lnTo>
                  <a:lnTo>
                    <a:pt x="95608" y="488025"/>
                  </a:lnTo>
                  <a:lnTo>
                    <a:pt x="96165" y="487779"/>
                  </a:lnTo>
                  <a:lnTo>
                    <a:pt x="96726" y="487544"/>
                  </a:lnTo>
                  <a:lnTo>
                    <a:pt x="97287" y="487347"/>
                  </a:lnTo>
                  <a:lnTo>
                    <a:pt x="97567" y="487260"/>
                  </a:lnTo>
                  <a:lnTo>
                    <a:pt x="97852" y="487174"/>
                  </a:lnTo>
                  <a:lnTo>
                    <a:pt x="98133" y="487100"/>
                  </a:lnTo>
                  <a:lnTo>
                    <a:pt x="98413" y="487038"/>
                  </a:lnTo>
                  <a:lnTo>
                    <a:pt x="98698" y="486989"/>
                  </a:lnTo>
                  <a:lnTo>
                    <a:pt x="98978" y="486939"/>
                  </a:lnTo>
                  <a:lnTo>
                    <a:pt x="99263" y="486902"/>
                  </a:lnTo>
                  <a:lnTo>
                    <a:pt x="99548" y="486865"/>
                  </a:lnTo>
                  <a:lnTo>
                    <a:pt x="99889" y="486865"/>
                  </a:lnTo>
                  <a:lnTo>
                    <a:pt x="100230" y="486878"/>
                  </a:lnTo>
                  <a:lnTo>
                    <a:pt x="100571" y="486902"/>
                  </a:lnTo>
                  <a:lnTo>
                    <a:pt x="100907" y="486915"/>
                  </a:lnTo>
                  <a:lnTo>
                    <a:pt x="101076" y="486902"/>
                  </a:lnTo>
                  <a:lnTo>
                    <a:pt x="101244" y="486890"/>
                  </a:lnTo>
                  <a:lnTo>
                    <a:pt x="101408" y="486865"/>
                  </a:lnTo>
                  <a:lnTo>
                    <a:pt x="101576" y="486828"/>
                  </a:lnTo>
                  <a:lnTo>
                    <a:pt x="101740" y="486767"/>
                  </a:lnTo>
                  <a:lnTo>
                    <a:pt x="101904" y="486693"/>
                  </a:lnTo>
                  <a:lnTo>
                    <a:pt x="102064" y="486594"/>
                  </a:lnTo>
                  <a:lnTo>
                    <a:pt x="102224" y="486470"/>
                  </a:lnTo>
                  <a:close/>
                  <a:moveTo>
                    <a:pt x="37848" y="470538"/>
                  </a:moveTo>
                  <a:lnTo>
                    <a:pt x="38254" y="470686"/>
                  </a:lnTo>
                  <a:lnTo>
                    <a:pt x="38664" y="470834"/>
                  </a:lnTo>
                  <a:lnTo>
                    <a:pt x="39073" y="470958"/>
                  </a:lnTo>
                  <a:lnTo>
                    <a:pt x="39488" y="471069"/>
                  </a:lnTo>
                  <a:lnTo>
                    <a:pt x="39902" y="471155"/>
                  </a:lnTo>
                  <a:lnTo>
                    <a:pt x="40316" y="471229"/>
                  </a:lnTo>
                  <a:lnTo>
                    <a:pt x="40731" y="471291"/>
                  </a:lnTo>
                  <a:lnTo>
                    <a:pt x="41145" y="471340"/>
                  </a:lnTo>
                  <a:lnTo>
                    <a:pt x="41559" y="471365"/>
                  </a:lnTo>
                  <a:lnTo>
                    <a:pt x="41978" y="471377"/>
                  </a:lnTo>
                  <a:lnTo>
                    <a:pt x="42392" y="471365"/>
                  </a:lnTo>
                  <a:lnTo>
                    <a:pt x="42806" y="471340"/>
                  </a:lnTo>
                  <a:lnTo>
                    <a:pt x="43221" y="471303"/>
                  </a:lnTo>
                  <a:lnTo>
                    <a:pt x="43639" y="471254"/>
                  </a:lnTo>
                  <a:lnTo>
                    <a:pt x="44054" y="471180"/>
                  </a:lnTo>
                  <a:lnTo>
                    <a:pt x="44464" y="471094"/>
                  </a:lnTo>
                  <a:lnTo>
                    <a:pt x="44403" y="472377"/>
                  </a:lnTo>
                  <a:lnTo>
                    <a:pt x="44347" y="473660"/>
                  </a:lnTo>
                  <a:lnTo>
                    <a:pt x="44295" y="474944"/>
                  </a:lnTo>
                  <a:lnTo>
                    <a:pt x="44248" y="476240"/>
                  </a:lnTo>
                  <a:lnTo>
                    <a:pt x="44205" y="477536"/>
                  </a:lnTo>
                  <a:lnTo>
                    <a:pt x="44166" y="478831"/>
                  </a:lnTo>
                  <a:lnTo>
                    <a:pt x="44131" y="480139"/>
                  </a:lnTo>
                  <a:lnTo>
                    <a:pt x="44101" y="481448"/>
                  </a:lnTo>
                  <a:lnTo>
                    <a:pt x="44075" y="482756"/>
                  </a:lnTo>
                  <a:lnTo>
                    <a:pt x="44054" y="484064"/>
                  </a:lnTo>
                  <a:lnTo>
                    <a:pt x="44032" y="485372"/>
                  </a:lnTo>
                  <a:lnTo>
                    <a:pt x="44019" y="486693"/>
                  </a:lnTo>
                  <a:lnTo>
                    <a:pt x="44006" y="488013"/>
                  </a:lnTo>
                  <a:lnTo>
                    <a:pt x="43998" y="489334"/>
                  </a:lnTo>
                  <a:lnTo>
                    <a:pt x="43993" y="490654"/>
                  </a:lnTo>
                  <a:lnTo>
                    <a:pt x="43989" y="491974"/>
                  </a:lnTo>
                  <a:lnTo>
                    <a:pt x="43998" y="494245"/>
                  </a:lnTo>
                  <a:lnTo>
                    <a:pt x="44011" y="496516"/>
                  </a:lnTo>
                  <a:lnTo>
                    <a:pt x="44032" y="498799"/>
                  </a:lnTo>
                  <a:lnTo>
                    <a:pt x="44062" y="501070"/>
                  </a:lnTo>
                  <a:lnTo>
                    <a:pt x="44097" y="503341"/>
                  </a:lnTo>
                  <a:lnTo>
                    <a:pt x="44144" y="505611"/>
                  </a:lnTo>
                  <a:lnTo>
                    <a:pt x="44196" y="507882"/>
                  </a:lnTo>
                  <a:lnTo>
                    <a:pt x="44257" y="510140"/>
                  </a:lnTo>
                  <a:lnTo>
                    <a:pt x="43454" y="510363"/>
                  </a:lnTo>
                  <a:lnTo>
                    <a:pt x="42655" y="510609"/>
                  </a:lnTo>
                  <a:lnTo>
                    <a:pt x="41861" y="510869"/>
                  </a:lnTo>
                  <a:lnTo>
                    <a:pt x="41063" y="511140"/>
                  </a:lnTo>
                  <a:lnTo>
                    <a:pt x="40640" y="511263"/>
                  </a:lnTo>
                  <a:lnTo>
                    <a:pt x="40204" y="511387"/>
                  </a:lnTo>
                  <a:lnTo>
                    <a:pt x="39773" y="511523"/>
                  </a:lnTo>
                  <a:lnTo>
                    <a:pt x="39337" y="511683"/>
                  </a:lnTo>
                  <a:lnTo>
                    <a:pt x="39117" y="511769"/>
                  </a:lnTo>
                  <a:lnTo>
                    <a:pt x="38901" y="511868"/>
                  </a:lnTo>
                  <a:lnTo>
                    <a:pt x="38685" y="511979"/>
                  </a:lnTo>
                  <a:lnTo>
                    <a:pt x="38474" y="512090"/>
                  </a:lnTo>
                  <a:lnTo>
                    <a:pt x="38262" y="512226"/>
                  </a:lnTo>
                  <a:lnTo>
                    <a:pt x="38051" y="512386"/>
                  </a:lnTo>
                  <a:lnTo>
                    <a:pt x="37844" y="512547"/>
                  </a:lnTo>
                  <a:lnTo>
                    <a:pt x="37636" y="512732"/>
                  </a:lnTo>
                  <a:lnTo>
                    <a:pt x="37576" y="510560"/>
                  </a:lnTo>
                  <a:lnTo>
                    <a:pt x="37520" y="508400"/>
                  </a:lnTo>
                  <a:lnTo>
                    <a:pt x="37477" y="506228"/>
                  </a:lnTo>
                  <a:lnTo>
                    <a:pt x="37442" y="504069"/>
                  </a:lnTo>
                  <a:lnTo>
                    <a:pt x="37412" y="501909"/>
                  </a:lnTo>
                  <a:lnTo>
                    <a:pt x="37386" y="499749"/>
                  </a:lnTo>
                  <a:lnTo>
                    <a:pt x="37369" y="497590"/>
                  </a:lnTo>
                  <a:lnTo>
                    <a:pt x="37360" y="495442"/>
                  </a:lnTo>
                  <a:lnTo>
                    <a:pt x="37360" y="495442"/>
                  </a:lnTo>
                  <a:lnTo>
                    <a:pt x="37580" y="495516"/>
                  </a:lnTo>
                  <a:lnTo>
                    <a:pt x="37805" y="495566"/>
                  </a:lnTo>
                  <a:lnTo>
                    <a:pt x="38029" y="495615"/>
                  </a:lnTo>
                  <a:lnTo>
                    <a:pt x="38258" y="495640"/>
                  </a:lnTo>
                  <a:lnTo>
                    <a:pt x="38482" y="495664"/>
                  </a:lnTo>
                  <a:lnTo>
                    <a:pt x="38940" y="495664"/>
                  </a:lnTo>
                  <a:lnTo>
                    <a:pt x="39164" y="495640"/>
                  </a:lnTo>
                  <a:lnTo>
                    <a:pt x="39393" y="495615"/>
                  </a:lnTo>
                  <a:lnTo>
                    <a:pt x="39617" y="495590"/>
                  </a:lnTo>
                  <a:lnTo>
                    <a:pt x="40066" y="495504"/>
                  </a:lnTo>
                  <a:lnTo>
                    <a:pt x="40506" y="495393"/>
                  </a:lnTo>
                  <a:lnTo>
                    <a:pt x="40938" y="495282"/>
                  </a:lnTo>
                  <a:lnTo>
                    <a:pt x="41136" y="495220"/>
                  </a:lnTo>
                  <a:lnTo>
                    <a:pt x="41339" y="495183"/>
                  </a:lnTo>
                  <a:lnTo>
                    <a:pt x="41758" y="495097"/>
                  </a:lnTo>
                  <a:lnTo>
                    <a:pt x="41969" y="495047"/>
                  </a:lnTo>
                  <a:lnTo>
                    <a:pt x="42181" y="494973"/>
                  </a:lnTo>
                  <a:lnTo>
                    <a:pt x="42392" y="494899"/>
                  </a:lnTo>
                  <a:lnTo>
                    <a:pt x="42595" y="494788"/>
                  </a:lnTo>
                  <a:lnTo>
                    <a:pt x="42699" y="494727"/>
                  </a:lnTo>
                  <a:lnTo>
                    <a:pt x="42798" y="494652"/>
                  </a:lnTo>
                  <a:lnTo>
                    <a:pt x="42893" y="494578"/>
                  </a:lnTo>
                  <a:lnTo>
                    <a:pt x="42988" y="494492"/>
                  </a:lnTo>
                  <a:lnTo>
                    <a:pt x="43083" y="494393"/>
                  </a:lnTo>
                  <a:lnTo>
                    <a:pt x="43173" y="494282"/>
                  </a:lnTo>
                  <a:lnTo>
                    <a:pt x="43264" y="494159"/>
                  </a:lnTo>
                  <a:lnTo>
                    <a:pt x="43346" y="494023"/>
                  </a:lnTo>
                  <a:lnTo>
                    <a:pt x="43432" y="493875"/>
                  </a:lnTo>
                  <a:lnTo>
                    <a:pt x="43510" y="493715"/>
                  </a:lnTo>
                  <a:lnTo>
                    <a:pt x="43588" y="493542"/>
                  </a:lnTo>
                  <a:lnTo>
                    <a:pt x="43657" y="493357"/>
                  </a:lnTo>
                  <a:lnTo>
                    <a:pt x="43726" y="493159"/>
                  </a:lnTo>
                  <a:lnTo>
                    <a:pt x="43790" y="492937"/>
                  </a:lnTo>
                  <a:lnTo>
                    <a:pt x="43851" y="492703"/>
                  </a:lnTo>
                  <a:lnTo>
                    <a:pt x="43907" y="492443"/>
                  </a:lnTo>
                  <a:lnTo>
                    <a:pt x="43924" y="492332"/>
                  </a:lnTo>
                  <a:lnTo>
                    <a:pt x="43937" y="492209"/>
                  </a:lnTo>
                  <a:lnTo>
                    <a:pt x="43946" y="492086"/>
                  </a:lnTo>
                  <a:lnTo>
                    <a:pt x="43950" y="491974"/>
                  </a:lnTo>
                  <a:lnTo>
                    <a:pt x="43950" y="491863"/>
                  </a:lnTo>
                  <a:lnTo>
                    <a:pt x="43946" y="491765"/>
                  </a:lnTo>
                  <a:lnTo>
                    <a:pt x="43937" y="491678"/>
                  </a:lnTo>
                  <a:lnTo>
                    <a:pt x="43929" y="491592"/>
                  </a:lnTo>
                  <a:lnTo>
                    <a:pt x="43911" y="491506"/>
                  </a:lnTo>
                  <a:lnTo>
                    <a:pt x="43898" y="491431"/>
                  </a:lnTo>
                  <a:lnTo>
                    <a:pt x="43877" y="491357"/>
                  </a:lnTo>
                  <a:lnTo>
                    <a:pt x="43851" y="491296"/>
                  </a:lnTo>
                  <a:lnTo>
                    <a:pt x="43773" y="491098"/>
                  </a:lnTo>
                  <a:lnTo>
                    <a:pt x="43691" y="490913"/>
                  </a:lnTo>
                  <a:lnTo>
                    <a:pt x="43605" y="490753"/>
                  </a:lnTo>
                  <a:lnTo>
                    <a:pt x="43519" y="490617"/>
                  </a:lnTo>
                  <a:lnTo>
                    <a:pt x="43428" y="490481"/>
                  </a:lnTo>
                  <a:lnTo>
                    <a:pt x="43337" y="490382"/>
                  </a:lnTo>
                  <a:lnTo>
                    <a:pt x="43247" y="490284"/>
                  </a:lnTo>
                  <a:lnTo>
                    <a:pt x="43152" y="490210"/>
                  </a:lnTo>
                  <a:lnTo>
                    <a:pt x="43057" y="490136"/>
                  </a:lnTo>
                  <a:lnTo>
                    <a:pt x="42958" y="490086"/>
                  </a:lnTo>
                  <a:lnTo>
                    <a:pt x="42858" y="490049"/>
                  </a:lnTo>
                  <a:lnTo>
                    <a:pt x="42759" y="490012"/>
                  </a:lnTo>
                  <a:lnTo>
                    <a:pt x="42655" y="490000"/>
                  </a:lnTo>
                  <a:lnTo>
                    <a:pt x="42556" y="489988"/>
                  </a:lnTo>
                  <a:lnTo>
                    <a:pt x="42453" y="489988"/>
                  </a:lnTo>
                  <a:lnTo>
                    <a:pt x="42345" y="490000"/>
                  </a:lnTo>
                  <a:lnTo>
                    <a:pt x="42138" y="490025"/>
                  </a:lnTo>
                  <a:lnTo>
                    <a:pt x="41926" y="490086"/>
                  </a:lnTo>
                  <a:lnTo>
                    <a:pt x="41710" y="490148"/>
                  </a:lnTo>
                  <a:lnTo>
                    <a:pt x="41499" y="490222"/>
                  </a:lnTo>
                  <a:lnTo>
                    <a:pt x="41287" y="490296"/>
                  </a:lnTo>
                  <a:lnTo>
                    <a:pt x="41080" y="490370"/>
                  </a:lnTo>
                  <a:lnTo>
                    <a:pt x="40877" y="490420"/>
                  </a:lnTo>
                  <a:lnTo>
                    <a:pt x="40675" y="490457"/>
                  </a:lnTo>
                  <a:lnTo>
                    <a:pt x="40260" y="490469"/>
                  </a:lnTo>
                  <a:lnTo>
                    <a:pt x="39846" y="490469"/>
                  </a:lnTo>
                  <a:lnTo>
                    <a:pt x="39427" y="490444"/>
                  </a:lnTo>
                  <a:lnTo>
                    <a:pt x="39009" y="490420"/>
                  </a:lnTo>
                  <a:lnTo>
                    <a:pt x="38590" y="490395"/>
                  </a:lnTo>
                  <a:lnTo>
                    <a:pt x="38176" y="490382"/>
                  </a:lnTo>
                  <a:lnTo>
                    <a:pt x="37757" y="490382"/>
                  </a:lnTo>
                  <a:lnTo>
                    <a:pt x="37550" y="490395"/>
                  </a:lnTo>
                  <a:lnTo>
                    <a:pt x="37343" y="490420"/>
                  </a:lnTo>
                  <a:lnTo>
                    <a:pt x="37352" y="489173"/>
                  </a:lnTo>
                  <a:lnTo>
                    <a:pt x="37365" y="487927"/>
                  </a:lnTo>
                  <a:lnTo>
                    <a:pt x="37382" y="486680"/>
                  </a:lnTo>
                  <a:lnTo>
                    <a:pt x="37399" y="485434"/>
                  </a:lnTo>
                  <a:lnTo>
                    <a:pt x="37421" y="484187"/>
                  </a:lnTo>
                  <a:lnTo>
                    <a:pt x="37442" y="482941"/>
                  </a:lnTo>
                  <a:lnTo>
                    <a:pt x="37472" y="481707"/>
                  </a:lnTo>
                  <a:lnTo>
                    <a:pt x="37503" y="480460"/>
                  </a:lnTo>
                  <a:lnTo>
                    <a:pt x="37533" y="479214"/>
                  </a:lnTo>
                  <a:lnTo>
                    <a:pt x="37572" y="477980"/>
                  </a:lnTo>
                  <a:lnTo>
                    <a:pt x="37610" y="476733"/>
                  </a:lnTo>
                  <a:lnTo>
                    <a:pt x="37649" y="475499"/>
                  </a:lnTo>
                  <a:lnTo>
                    <a:pt x="37692" y="474253"/>
                  </a:lnTo>
                  <a:lnTo>
                    <a:pt x="37740" y="473019"/>
                  </a:lnTo>
                  <a:lnTo>
                    <a:pt x="37792" y="471772"/>
                  </a:lnTo>
                  <a:lnTo>
                    <a:pt x="37848" y="470538"/>
                  </a:lnTo>
                  <a:close/>
                  <a:moveTo>
                    <a:pt x="94658" y="510622"/>
                  </a:moveTo>
                  <a:lnTo>
                    <a:pt x="95638" y="510720"/>
                  </a:lnTo>
                  <a:lnTo>
                    <a:pt x="96622" y="510832"/>
                  </a:lnTo>
                  <a:lnTo>
                    <a:pt x="97606" y="510918"/>
                  </a:lnTo>
                  <a:lnTo>
                    <a:pt x="98102" y="510943"/>
                  </a:lnTo>
                  <a:lnTo>
                    <a:pt x="98594" y="510967"/>
                  </a:lnTo>
                  <a:lnTo>
                    <a:pt x="99086" y="510980"/>
                  </a:lnTo>
                  <a:lnTo>
                    <a:pt x="99583" y="510980"/>
                  </a:lnTo>
                  <a:lnTo>
                    <a:pt x="100075" y="510967"/>
                  </a:lnTo>
                  <a:lnTo>
                    <a:pt x="100567" y="510943"/>
                  </a:lnTo>
                  <a:lnTo>
                    <a:pt x="101059" y="510906"/>
                  </a:lnTo>
                  <a:lnTo>
                    <a:pt x="101551" y="510844"/>
                  </a:lnTo>
                  <a:lnTo>
                    <a:pt x="102042" y="510757"/>
                  </a:lnTo>
                  <a:lnTo>
                    <a:pt x="102530" y="510659"/>
                  </a:lnTo>
                  <a:lnTo>
                    <a:pt x="102509" y="511819"/>
                  </a:lnTo>
                  <a:lnTo>
                    <a:pt x="102483" y="512979"/>
                  </a:lnTo>
                  <a:lnTo>
                    <a:pt x="102452" y="514139"/>
                  </a:lnTo>
                  <a:lnTo>
                    <a:pt x="102422" y="515299"/>
                  </a:lnTo>
                  <a:lnTo>
                    <a:pt x="102388" y="516447"/>
                  </a:lnTo>
                  <a:lnTo>
                    <a:pt x="102349" y="517607"/>
                  </a:lnTo>
                  <a:lnTo>
                    <a:pt x="102310" y="518767"/>
                  </a:lnTo>
                  <a:lnTo>
                    <a:pt x="102267" y="519927"/>
                  </a:lnTo>
                  <a:lnTo>
                    <a:pt x="102219" y="521087"/>
                  </a:lnTo>
                  <a:lnTo>
                    <a:pt x="102168" y="522247"/>
                  </a:lnTo>
                  <a:lnTo>
                    <a:pt x="102116" y="523407"/>
                  </a:lnTo>
                  <a:lnTo>
                    <a:pt x="102055" y="524579"/>
                  </a:lnTo>
                  <a:lnTo>
                    <a:pt x="101995" y="525739"/>
                  </a:lnTo>
                  <a:lnTo>
                    <a:pt x="101930" y="526899"/>
                  </a:lnTo>
                  <a:lnTo>
                    <a:pt x="101866" y="528060"/>
                  </a:lnTo>
                  <a:lnTo>
                    <a:pt x="101792" y="529232"/>
                  </a:lnTo>
                  <a:lnTo>
                    <a:pt x="101279" y="528960"/>
                  </a:lnTo>
                  <a:lnTo>
                    <a:pt x="100765" y="528714"/>
                  </a:lnTo>
                  <a:lnTo>
                    <a:pt x="100252" y="528467"/>
                  </a:lnTo>
                  <a:lnTo>
                    <a:pt x="99738" y="528232"/>
                  </a:lnTo>
                  <a:lnTo>
                    <a:pt x="99220" y="528010"/>
                  </a:lnTo>
                  <a:lnTo>
                    <a:pt x="98707" y="527800"/>
                  </a:lnTo>
                  <a:lnTo>
                    <a:pt x="98189" y="527591"/>
                  </a:lnTo>
                  <a:lnTo>
                    <a:pt x="97671" y="527393"/>
                  </a:lnTo>
                  <a:lnTo>
                    <a:pt x="96635" y="527023"/>
                  </a:lnTo>
                  <a:lnTo>
                    <a:pt x="95599" y="526677"/>
                  </a:lnTo>
                  <a:lnTo>
                    <a:pt x="94564" y="526344"/>
                  </a:lnTo>
                  <a:lnTo>
                    <a:pt x="93528" y="526036"/>
                  </a:lnTo>
                  <a:lnTo>
                    <a:pt x="93623" y="525110"/>
                  </a:lnTo>
                  <a:lnTo>
                    <a:pt x="93709" y="524160"/>
                  </a:lnTo>
                  <a:lnTo>
                    <a:pt x="93800" y="523222"/>
                  </a:lnTo>
                  <a:lnTo>
                    <a:pt x="93882" y="522272"/>
                  </a:lnTo>
                  <a:lnTo>
                    <a:pt x="93964" y="521321"/>
                  </a:lnTo>
                  <a:lnTo>
                    <a:pt x="94041" y="520359"/>
                  </a:lnTo>
                  <a:lnTo>
                    <a:pt x="94115" y="519396"/>
                  </a:lnTo>
                  <a:lnTo>
                    <a:pt x="94188" y="518434"/>
                  </a:lnTo>
                  <a:lnTo>
                    <a:pt x="94257" y="517471"/>
                  </a:lnTo>
                  <a:lnTo>
                    <a:pt x="94322" y="516496"/>
                  </a:lnTo>
                  <a:lnTo>
                    <a:pt x="94387" y="515521"/>
                  </a:lnTo>
                  <a:lnTo>
                    <a:pt x="94447" y="514546"/>
                  </a:lnTo>
                  <a:lnTo>
                    <a:pt x="94503" y="513571"/>
                  </a:lnTo>
                  <a:lnTo>
                    <a:pt x="94559" y="512584"/>
                  </a:lnTo>
                  <a:lnTo>
                    <a:pt x="94611" y="511609"/>
                  </a:lnTo>
                  <a:lnTo>
                    <a:pt x="94658" y="510622"/>
                  </a:lnTo>
                  <a:close/>
                  <a:moveTo>
                    <a:pt x="44369" y="513929"/>
                  </a:moveTo>
                  <a:lnTo>
                    <a:pt x="44438" y="516027"/>
                  </a:lnTo>
                  <a:lnTo>
                    <a:pt x="44511" y="518137"/>
                  </a:lnTo>
                  <a:lnTo>
                    <a:pt x="44589" y="520223"/>
                  </a:lnTo>
                  <a:lnTo>
                    <a:pt x="44671" y="522309"/>
                  </a:lnTo>
                  <a:lnTo>
                    <a:pt x="44753" y="524382"/>
                  </a:lnTo>
                  <a:lnTo>
                    <a:pt x="44839" y="526431"/>
                  </a:lnTo>
                  <a:lnTo>
                    <a:pt x="44930" y="528479"/>
                  </a:lnTo>
                  <a:lnTo>
                    <a:pt x="45020" y="530503"/>
                  </a:lnTo>
                  <a:lnTo>
                    <a:pt x="44636" y="530602"/>
                  </a:lnTo>
                  <a:lnTo>
                    <a:pt x="44252" y="530725"/>
                  </a:lnTo>
                  <a:lnTo>
                    <a:pt x="43868" y="530873"/>
                  </a:lnTo>
                  <a:lnTo>
                    <a:pt x="43484" y="531021"/>
                  </a:lnTo>
                  <a:lnTo>
                    <a:pt x="42720" y="531367"/>
                  </a:lnTo>
                  <a:lnTo>
                    <a:pt x="41956" y="531700"/>
                  </a:lnTo>
                  <a:lnTo>
                    <a:pt x="41542" y="531885"/>
                  </a:lnTo>
                  <a:lnTo>
                    <a:pt x="41119" y="532046"/>
                  </a:lnTo>
                  <a:lnTo>
                    <a:pt x="40696" y="532206"/>
                  </a:lnTo>
                  <a:lnTo>
                    <a:pt x="40273" y="532379"/>
                  </a:lnTo>
                  <a:lnTo>
                    <a:pt x="39850" y="532564"/>
                  </a:lnTo>
                  <a:lnTo>
                    <a:pt x="39639" y="532663"/>
                  </a:lnTo>
                  <a:lnTo>
                    <a:pt x="39427" y="532761"/>
                  </a:lnTo>
                  <a:lnTo>
                    <a:pt x="39216" y="532885"/>
                  </a:lnTo>
                  <a:lnTo>
                    <a:pt x="39009" y="533008"/>
                  </a:lnTo>
                  <a:lnTo>
                    <a:pt x="38802" y="533144"/>
                  </a:lnTo>
                  <a:lnTo>
                    <a:pt x="38599" y="533292"/>
                  </a:lnTo>
                  <a:lnTo>
                    <a:pt x="38478" y="531281"/>
                  </a:lnTo>
                  <a:lnTo>
                    <a:pt x="38361" y="529257"/>
                  </a:lnTo>
                  <a:lnTo>
                    <a:pt x="38254" y="527245"/>
                  </a:lnTo>
                  <a:lnTo>
                    <a:pt x="38150" y="525233"/>
                  </a:lnTo>
                  <a:lnTo>
                    <a:pt x="38055" y="523222"/>
                  </a:lnTo>
                  <a:lnTo>
                    <a:pt x="37964" y="521210"/>
                  </a:lnTo>
                  <a:lnTo>
                    <a:pt x="37882" y="519199"/>
                  </a:lnTo>
                  <a:lnTo>
                    <a:pt x="37805" y="517199"/>
                  </a:lnTo>
                  <a:lnTo>
                    <a:pt x="38020" y="517199"/>
                  </a:lnTo>
                  <a:lnTo>
                    <a:pt x="38241" y="517187"/>
                  </a:lnTo>
                  <a:lnTo>
                    <a:pt x="38456" y="517150"/>
                  </a:lnTo>
                  <a:lnTo>
                    <a:pt x="38676" y="517088"/>
                  </a:lnTo>
                  <a:lnTo>
                    <a:pt x="38897" y="517027"/>
                  </a:lnTo>
                  <a:lnTo>
                    <a:pt x="39112" y="516940"/>
                  </a:lnTo>
                  <a:lnTo>
                    <a:pt x="39332" y="516854"/>
                  </a:lnTo>
                  <a:lnTo>
                    <a:pt x="39553" y="516743"/>
                  </a:lnTo>
                  <a:lnTo>
                    <a:pt x="39988" y="516521"/>
                  </a:lnTo>
                  <a:lnTo>
                    <a:pt x="40424" y="516262"/>
                  </a:lnTo>
                  <a:lnTo>
                    <a:pt x="40856" y="516002"/>
                  </a:lnTo>
                  <a:lnTo>
                    <a:pt x="41287" y="515756"/>
                  </a:lnTo>
                  <a:lnTo>
                    <a:pt x="42832" y="514879"/>
                  </a:lnTo>
                  <a:lnTo>
                    <a:pt x="43601" y="514410"/>
                  </a:lnTo>
                  <a:lnTo>
                    <a:pt x="43985" y="514176"/>
                  </a:lnTo>
                  <a:lnTo>
                    <a:pt x="44369" y="513929"/>
                  </a:lnTo>
                  <a:close/>
                  <a:moveTo>
                    <a:pt x="93070" y="530071"/>
                  </a:moveTo>
                  <a:lnTo>
                    <a:pt x="94136" y="530343"/>
                  </a:lnTo>
                  <a:lnTo>
                    <a:pt x="95207" y="530602"/>
                  </a:lnTo>
                  <a:lnTo>
                    <a:pt x="96281" y="530849"/>
                  </a:lnTo>
                  <a:lnTo>
                    <a:pt x="96816" y="530960"/>
                  </a:lnTo>
                  <a:lnTo>
                    <a:pt x="97356" y="531058"/>
                  </a:lnTo>
                  <a:lnTo>
                    <a:pt x="97895" y="531157"/>
                  </a:lnTo>
                  <a:lnTo>
                    <a:pt x="98430" y="531244"/>
                  </a:lnTo>
                  <a:lnTo>
                    <a:pt x="98970" y="531318"/>
                  </a:lnTo>
                  <a:lnTo>
                    <a:pt x="99505" y="531379"/>
                  </a:lnTo>
                  <a:lnTo>
                    <a:pt x="100044" y="531441"/>
                  </a:lnTo>
                  <a:lnTo>
                    <a:pt x="100579" y="531490"/>
                  </a:lnTo>
                  <a:lnTo>
                    <a:pt x="101119" y="531515"/>
                  </a:lnTo>
                  <a:lnTo>
                    <a:pt x="101654" y="531540"/>
                  </a:lnTo>
                  <a:lnTo>
                    <a:pt x="101576" y="532626"/>
                  </a:lnTo>
                  <a:lnTo>
                    <a:pt x="101499" y="533724"/>
                  </a:lnTo>
                  <a:lnTo>
                    <a:pt x="101421" y="534810"/>
                  </a:lnTo>
                  <a:lnTo>
                    <a:pt x="101339" y="535896"/>
                  </a:lnTo>
                  <a:lnTo>
                    <a:pt x="101253" y="536982"/>
                  </a:lnTo>
                  <a:lnTo>
                    <a:pt x="101162" y="538068"/>
                  </a:lnTo>
                  <a:lnTo>
                    <a:pt x="101071" y="539154"/>
                  </a:lnTo>
                  <a:lnTo>
                    <a:pt x="100977" y="540240"/>
                  </a:lnTo>
                  <a:lnTo>
                    <a:pt x="100877" y="541326"/>
                  </a:lnTo>
                  <a:lnTo>
                    <a:pt x="100778" y="542400"/>
                  </a:lnTo>
                  <a:lnTo>
                    <a:pt x="100674" y="543486"/>
                  </a:lnTo>
                  <a:lnTo>
                    <a:pt x="100571" y="544559"/>
                  </a:lnTo>
                  <a:lnTo>
                    <a:pt x="100463" y="545645"/>
                  </a:lnTo>
                  <a:lnTo>
                    <a:pt x="100351" y="546719"/>
                  </a:lnTo>
                  <a:lnTo>
                    <a:pt x="100234" y="547793"/>
                  </a:lnTo>
                  <a:lnTo>
                    <a:pt x="100122" y="548879"/>
                  </a:lnTo>
                  <a:lnTo>
                    <a:pt x="99833" y="548533"/>
                  </a:lnTo>
                  <a:lnTo>
                    <a:pt x="99544" y="548200"/>
                  </a:lnTo>
                  <a:lnTo>
                    <a:pt x="99250" y="547892"/>
                  </a:lnTo>
                  <a:lnTo>
                    <a:pt x="98953" y="547595"/>
                  </a:lnTo>
                  <a:lnTo>
                    <a:pt x="98655" y="547324"/>
                  </a:lnTo>
                  <a:lnTo>
                    <a:pt x="98348" y="547065"/>
                  </a:lnTo>
                  <a:lnTo>
                    <a:pt x="98042" y="546818"/>
                  </a:lnTo>
                  <a:lnTo>
                    <a:pt x="97736" y="546596"/>
                  </a:lnTo>
                  <a:lnTo>
                    <a:pt x="97420" y="546398"/>
                  </a:lnTo>
                  <a:lnTo>
                    <a:pt x="97105" y="546201"/>
                  </a:lnTo>
                  <a:lnTo>
                    <a:pt x="96786" y="546040"/>
                  </a:lnTo>
                  <a:lnTo>
                    <a:pt x="96467" y="545892"/>
                  </a:lnTo>
                  <a:lnTo>
                    <a:pt x="96143" y="545757"/>
                  </a:lnTo>
                  <a:lnTo>
                    <a:pt x="95819" y="545645"/>
                  </a:lnTo>
                  <a:lnTo>
                    <a:pt x="95491" y="545559"/>
                  </a:lnTo>
                  <a:lnTo>
                    <a:pt x="95159" y="545485"/>
                  </a:lnTo>
                  <a:lnTo>
                    <a:pt x="94853" y="545436"/>
                  </a:lnTo>
                  <a:lnTo>
                    <a:pt x="94551" y="545399"/>
                  </a:lnTo>
                  <a:lnTo>
                    <a:pt x="94253" y="545386"/>
                  </a:lnTo>
                  <a:lnTo>
                    <a:pt x="93951" y="545386"/>
                  </a:lnTo>
                  <a:lnTo>
                    <a:pt x="93653" y="545399"/>
                  </a:lnTo>
                  <a:lnTo>
                    <a:pt x="93359" y="545436"/>
                  </a:lnTo>
                  <a:lnTo>
                    <a:pt x="93066" y="545485"/>
                  </a:lnTo>
                  <a:lnTo>
                    <a:pt x="92773" y="545547"/>
                  </a:lnTo>
                  <a:lnTo>
                    <a:pt x="92483" y="545633"/>
                  </a:lnTo>
                  <a:lnTo>
                    <a:pt x="92199" y="545732"/>
                  </a:lnTo>
                  <a:lnTo>
                    <a:pt x="91909" y="545843"/>
                  </a:lnTo>
                  <a:lnTo>
                    <a:pt x="91625" y="545966"/>
                  </a:lnTo>
                  <a:lnTo>
                    <a:pt x="91344" y="546102"/>
                  </a:lnTo>
                  <a:lnTo>
                    <a:pt x="91064" y="546250"/>
                  </a:lnTo>
                  <a:lnTo>
                    <a:pt x="90783" y="546423"/>
                  </a:lnTo>
                  <a:lnTo>
                    <a:pt x="90507" y="546608"/>
                  </a:lnTo>
                  <a:lnTo>
                    <a:pt x="90697" y="545633"/>
                  </a:lnTo>
                  <a:lnTo>
                    <a:pt x="90882" y="544658"/>
                  </a:lnTo>
                  <a:lnTo>
                    <a:pt x="91068" y="543671"/>
                  </a:lnTo>
                  <a:lnTo>
                    <a:pt x="91245" y="542671"/>
                  </a:lnTo>
                  <a:lnTo>
                    <a:pt x="91417" y="541659"/>
                  </a:lnTo>
                  <a:lnTo>
                    <a:pt x="91590" y="540647"/>
                  </a:lnTo>
                  <a:lnTo>
                    <a:pt x="91754" y="539623"/>
                  </a:lnTo>
                  <a:lnTo>
                    <a:pt x="91918" y="538586"/>
                  </a:lnTo>
                  <a:lnTo>
                    <a:pt x="92078" y="537550"/>
                  </a:lnTo>
                  <a:lnTo>
                    <a:pt x="92229" y="536501"/>
                  </a:lnTo>
                  <a:lnTo>
                    <a:pt x="92380" y="535439"/>
                  </a:lnTo>
                  <a:lnTo>
                    <a:pt x="92527" y="534378"/>
                  </a:lnTo>
                  <a:lnTo>
                    <a:pt x="92669" y="533317"/>
                  </a:lnTo>
                  <a:lnTo>
                    <a:pt x="92807" y="532231"/>
                  </a:lnTo>
                  <a:lnTo>
                    <a:pt x="92941" y="531157"/>
                  </a:lnTo>
                  <a:lnTo>
                    <a:pt x="93070" y="530071"/>
                  </a:lnTo>
                  <a:close/>
                  <a:moveTo>
                    <a:pt x="45146" y="533058"/>
                  </a:moveTo>
                  <a:lnTo>
                    <a:pt x="45253" y="535217"/>
                  </a:lnTo>
                  <a:lnTo>
                    <a:pt x="45361" y="537352"/>
                  </a:lnTo>
                  <a:lnTo>
                    <a:pt x="45581" y="541548"/>
                  </a:lnTo>
                  <a:lnTo>
                    <a:pt x="45797" y="545645"/>
                  </a:lnTo>
                  <a:lnTo>
                    <a:pt x="46013" y="549632"/>
                  </a:lnTo>
                  <a:lnTo>
                    <a:pt x="45594" y="549595"/>
                  </a:lnTo>
                  <a:lnTo>
                    <a:pt x="45180" y="549582"/>
                  </a:lnTo>
                  <a:lnTo>
                    <a:pt x="44774" y="549607"/>
                  </a:lnTo>
                  <a:lnTo>
                    <a:pt x="44369" y="549632"/>
                  </a:lnTo>
                  <a:lnTo>
                    <a:pt x="43972" y="549693"/>
                  </a:lnTo>
                  <a:lnTo>
                    <a:pt x="43583" y="549780"/>
                  </a:lnTo>
                  <a:lnTo>
                    <a:pt x="43195" y="549878"/>
                  </a:lnTo>
                  <a:lnTo>
                    <a:pt x="42815" y="550014"/>
                  </a:lnTo>
                  <a:lnTo>
                    <a:pt x="42435" y="550162"/>
                  </a:lnTo>
                  <a:lnTo>
                    <a:pt x="42069" y="550335"/>
                  </a:lnTo>
                  <a:lnTo>
                    <a:pt x="41702" y="550520"/>
                  </a:lnTo>
                  <a:lnTo>
                    <a:pt x="41339" y="550742"/>
                  </a:lnTo>
                  <a:lnTo>
                    <a:pt x="40985" y="550977"/>
                  </a:lnTo>
                  <a:lnTo>
                    <a:pt x="40636" y="551236"/>
                  </a:lnTo>
                  <a:lnTo>
                    <a:pt x="40290" y="551520"/>
                  </a:lnTo>
                  <a:lnTo>
                    <a:pt x="39950" y="551828"/>
                  </a:lnTo>
                  <a:lnTo>
                    <a:pt x="39799" y="550039"/>
                  </a:lnTo>
                  <a:lnTo>
                    <a:pt x="39656" y="548262"/>
                  </a:lnTo>
                  <a:lnTo>
                    <a:pt x="39514" y="546485"/>
                  </a:lnTo>
                  <a:lnTo>
                    <a:pt x="39376" y="544708"/>
                  </a:lnTo>
                  <a:lnTo>
                    <a:pt x="39242" y="542930"/>
                  </a:lnTo>
                  <a:lnTo>
                    <a:pt x="39112" y="541153"/>
                  </a:lnTo>
                  <a:lnTo>
                    <a:pt x="38987" y="539376"/>
                  </a:lnTo>
                  <a:lnTo>
                    <a:pt x="38862" y="537599"/>
                  </a:lnTo>
                  <a:lnTo>
                    <a:pt x="39048" y="537513"/>
                  </a:lnTo>
                  <a:lnTo>
                    <a:pt x="39233" y="537414"/>
                  </a:lnTo>
                  <a:lnTo>
                    <a:pt x="39414" y="537315"/>
                  </a:lnTo>
                  <a:lnTo>
                    <a:pt x="39600" y="537204"/>
                  </a:lnTo>
                  <a:lnTo>
                    <a:pt x="39963" y="536957"/>
                  </a:lnTo>
                  <a:lnTo>
                    <a:pt x="40325" y="536711"/>
                  </a:lnTo>
                  <a:lnTo>
                    <a:pt x="40688" y="536439"/>
                  </a:lnTo>
                  <a:lnTo>
                    <a:pt x="41050" y="536155"/>
                  </a:lnTo>
                  <a:lnTo>
                    <a:pt x="41413" y="535884"/>
                  </a:lnTo>
                  <a:lnTo>
                    <a:pt x="41775" y="535600"/>
                  </a:lnTo>
                  <a:lnTo>
                    <a:pt x="42625" y="535020"/>
                  </a:lnTo>
                  <a:lnTo>
                    <a:pt x="43048" y="534724"/>
                  </a:lnTo>
                  <a:lnTo>
                    <a:pt x="43471" y="534415"/>
                  </a:lnTo>
                  <a:lnTo>
                    <a:pt x="43894" y="534107"/>
                  </a:lnTo>
                  <a:lnTo>
                    <a:pt x="44317" y="533773"/>
                  </a:lnTo>
                  <a:lnTo>
                    <a:pt x="44731" y="533428"/>
                  </a:lnTo>
                  <a:lnTo>
                    <a:pt x="44943" y="533243"/>
                  </a:lnTo>
                  <a:lnTo>
                    <a:pt x="45146" y="533058"/>
                  </a:lnTo>
                  <a:close/>
                  <a:moveTo>
                    <a:pt x="45430" y="554827"/>
                  </a:moveTo>
                  <a:lnTo>
                    <a:pt x="45754" y="554852"/>
                  </a:lnTo>
                  <a:lnTo>
                    <a:pt x="46082" y="554889"/>
                  </a:lnTo>
                  <a:lnTo>
                    <a:pt x="46406" y="554951"/>
                  </a:lnTo>
                  <a:lnTo>
                    <a:pt x="46725" y="555012"/>
                  </a:lnTo>
                  <a:lnTo>
                    <a:pt x="47049" y="555099"/>
                  </a:lnTo>
                  <a:lnTo>
                    <a:pt x="47364" y="555210"/>
                  </a:lnTo>
                  <a:lnTo>
                    <a:pt x="47683" y="555333"/>
                  </a:lnTo>
                  <a:lnTo>
                    <a:pt x="47998" y="555469"/>
                  </a:lnTo>
                  <a:lnTo>
                    <a:pt x="48309" y="555617"/>
                  </a:lnTo>
                  <a:lnTo>
                    <a:pt x="48620" y="555790"/>
                  </a:lnTo>
                  <a:lnTo>
                    <a:pt x="48926" y="555975"/>
                  </a:lnTo>
                  <a:lnTo>
                    <a:pt x="49232" y="556172"/>
                  </a:lnTo>
                  <a:lnTo>
                    <a:pt x="49535" y="556394"/>
                  </a:lnTo>
                  <a:lnTo>
                    <a:pt x="49837" y="556629"/>
                  </a:lnTo>
                  <a:lnTo>
                    <a:pt x="50134" y="556876"/>
                  </a:lnTo>
                  <a:lnTo>
                    <a:pt x="50432" y="557135"/>
                  </a:lnTo>
                  <a:lnTo>
                    <a:pt x="50721" y="557419"/>
                  </a:lnTo>
                  <a:lnTo>
                    <a:pt x="51015" y="557715"/>
                  </a:lnTo>
                  <a:lnTo>
                    <a:pt x="51300" y="558023"/>
                  </a:lnTo>
                  <a:lnTo>
                    <a:pt x="51584" y="558357"/>
                  </a:lnTo>
                  <a:lnTo>
                    <a:pt x="51865" y="558690"/>
                  </a:lnTo>
                  <a:lnTo>
                    <a:pt x="52141" y="559048"/>
                  </a:lnTo>
                  <a:lnTo>
                    <a:pt x="52413" y="559418"/>
                  </a:lnTo>
                  <a:lnTo>
                    <a:pt x="52685" y="559813"/>
                  </a:lnTo>
                  <a:lnTo>
                    <a:pt x="52952" y="560208"/>
                  </a:lnTo>
                  <a:lnTo>
                    <a:pt x="53216" y="560627"/>
                  </a:lnTo>
                  <a:lnTo>
                    <a:pt x="53475" y="561059"/>
                  </a:lnTo>
                  <a:lnTo>
                    <a:pt x="53729" y="561504"/>
                  </a:lnTo>
                  <a:lnTo>
                    <a:pt x="53980" y="561973"/>
                  </a:lnTo>
                  <a:lnTo>
                    <a:pt x="54226" y="562454"/>
                  </a:lnTo>
                  <a:lnTo>
                    <a:pt x="54472" y="562935"/>
                  </a:lnTo>
                  <a:lnTo>
                    <a:pt x="54709" y="563441"/>
                  </a:lnTo>
                  <a:lnTo>
                    <a:pt x="54946" y="563972"/>
                  </a:lnTo>
                  <a:lnTo>
                    <a:pt x="55175" y="564502"/>
                  </a:lnTo>
                  <a:lnTo>
                    <a:pt x="55399" y="565045"/>
                  </a:lnTo>
                  <a:lnTo>
                    <a:pt x="55620" y="565613"/>
                  </a:lnTo>
                  <a:lnTo>
                    <a:pt x="55840" y="566193"/>
                  </a:lnTo>
                  <a:lnTo>
                    <a:pt x="56051" y="566786"/>
                  </a:lnTo>
                  <a:lnTo>
                    <a:pt x="56254" y="567390"/>
                  </a:lnTo>
                  <a:lnTo>
                    <a:pt x="56457" y="568007"/>
                  </a:lnTo>
                  <a:lnTo>
                    <a:pt x="56655" y="568649"/>
                  </a:lnTo>
                  <a:lnTo>
                    <a:pt x="56845" y="569291"/>
                  </a:lnTo>
                  <a:lnTo>
                    <a:pt x="57031" y="569957"/>
                  </a:lnTo>
                  <a:lnTo>
                    <a:pt x="57212" y="570636"/>
                  </a:lnTo>
                  <a:lnTo>
                    <a:pt x="57389" y="571327"/>
                  </a:lnTo>
                  <a:lnTo>
                    <a:pt x="57557" y="572030"/>
                  </a:lnTo>
                  <a:lnTo>
                    <a:pt x="57721" y="572746"/>
                  </a:lnTo>
                  <a:lnTo>
                    <a:pt x="57881" y="573474"/>
                  </a:lnTo>
                  <a:lnTo>
                    <a:pt x="58032" y="574215"/>
                  </a:lnTo>
                  <a:lnTo>
                    <a:pt x="58179" y="574980"/>
                  </a:lnTo>
                  <a:lnTo>
                    <a:pt x="58317" y="575745"/>
                  </a:lnTo>
                  <a:lnTo>
                    <a:pt x="58451" y="576535"/>
                  </a:lnTo>
                  <a:lnTo>
                    <a:pt x="58580" y="577325"/>
                  </a:lnTo>
                  <a:lnTo>
                    <a:pt x="58701" y="578139"/>
                  </a:lnTo>
                  <a:lnTo>
                    <a:pt x="58817" y="578966"/>
                  </a:lnTo>
                  <a:lnTo>
                    <a:pt x="58925" y="579793"/>
                  </a:lnTo>
                  <a:lnTo>
                    <a:pt x="59029" y="580645"/>
                  </a:lnTo>
                  <a:lnTo>
                    <a:pt x="59124" y="581508"/>
                  </a:lnTo>
                  <a:lnTo>
                    <a:pt x="59081" y="581459"/>
                  </a:lnTo>
                  <a:lnTo>
                    <a:pt x="59037" y="581410"/>
                  </a:lnTo>
                  <a:lnTo>
                    <a:pt x="58943" y="581348"/>
                  </a:lnTo>
                  <a:lnTo>
                    <a:pt x="57324" y="581052"/>
                  </a:lnTo>
                  <a:lnTo>
                    <a:pt x="55706" y="580768"/>
                  </a:lnTo>
                  <a:lnTo>
                    <a:pt x="54083" y="580509"/>
                  </a:lnTo>
                  <a:lnTo>
                    <a:pt x="52460" y="580274"/>
                  </a:lnTo>
                  <a:lnTo>
                    <a:pt x="50838" y="580064"/>
                  </a:lnTo>
                  <a:lnTo>
                    <a:pt x="49211" y="579867"/>
                  </a:lnTo>
                  <a:lnTo>
                    <a:pt x="47584" y="579694"/>
                  </a:lnTo>
                  <a:lnTo>
                    <a:pt x="45961" y="579534"/>
                  </a:lnTo>
                  <a:lnTo>
                    <a:pt x="44334" y="579398"/>
                  </a:lnTo>
                  <a:lnTo>
                    <a:pt x="42707" y="579287"/>
                  </a:lnTo>
                  <a:lnTo>
                    <a:pt x="41080" y="579176"/>
                  </a:lnTo>
                  <a:lnTo>
                    <a:pt x="39453" y="579102"/>
                  </a:lnTo>
                  <a:lnTo>
                    <a:pt x="37826" y="579028"/>
                  </a:lnTo>
                  <a:lnTo>
                    <a:pt x="36204" y="578978"/>
                  </a:lnTo>
                  <a:lnTo>
                    <a:pt x="34577" y="578941"/>
                  </a:lnTo>
                  <a:lnTo>
                    <a:pt x="32954" y="578917"/>
                  </a:lnTo>
                  <a:lnTo>
                    <a:pt x="33032" y="578312"/>
                  </a:lnTo>
                  <a:lnTo>
                    <a:pt x="33114" y="577707"/>
                  </a:lnTo>
                  <a:lnTo>
                    <a:pt x="33200" y="577115"/>
                  </a:lnTo>
                  <a:lnTo>
                    <a:pt x="33286" y="576523"/>
                  </a:lnTo>
                  <a:lnTo>
                    <a:pt x="33373" y="575943"/>
                  </a:lnTo>
                  <a:lnTo>
                    <a:pt x="33463" y="575363"/>
                  </a:lnTo>
                  <a:lnTo>
                    <a:pt x="33558" y="574795"/>
                  </a:lnTo>
                  <a:lnTo>
                    <a:pt x="33653" y="574227"/>
                  </a:lnTo>
                  <a:lnTo>
                    <a:pt x="33748" y="573660"/>
                  </a:lnTo>
                  <a:lnTo>
                    <a:pt x="33852" y="573104"/>
                  </a:lnTo>
                  <a:lnTo>
                    <a:pt x="33955" y="572561"/>
                  </a:lnTo>
                  <a:lnTo>
                    <a:pt x="34059" y="572018"/>
                  </a:lnTo>
                  <a:lnTo>
                    <a:pt x="34167" y="571487"/>
                  </a:lnTo>
                  <a:lnTo>
                    <a:pt x="34279" y="570957"/>
                  </a:lnTo>
                  <a:lnTo>
                    <a:pt x="34391" y="570439"/>
                  </a:lnTo>
                  <a:lnTo>
                    <a:pt x="34508" y="569920"/>
                  </a:lnTo>
                  <a:lnTo>
                    <a:pt x="34624" y="569414"/>
                  </a:lnTo>
                  <a:lnTo>
                    <a:pt x="34745" y="568908"/>
                  </a:lnTo>
                  <a:lnTo>
                    <a:pt x="34870" y="568415"/>
                  </a:lnTo>
                  <a:lnTo>
                    <a:pt x="34995" y="567921"/>
                  </a:lnTo>
                  <a:lnTo>
                    <a:pt x="35125" y="567440"/>
                  </a:lnTo>
                  <a:lnTo>
                    <a:pt x="35254" y="566971"/>
                  </a:lnTo>
                  <a:lnTo>
                    <a:pt x="35388" y="566502"/>
                  </a:lnTo>
                  <a:lnTo>
                    <a:pt x="35526" y="566045"/>
                  </a:lnTo>
                  <a:lnTo>
                    <a:pt x="35664" y="565601"/>
                  </a:lnTo>
                  <a:lnTo>
                    <a:pt x="35807" y="565157"/>
                  </a:lnTo>
                  <a:lnTo>
                    <a:pt x="35953" y="564725"/>
                  </a:lnTo>
                  <a:lnTo>
                    <a:pt x="36100" y="564293"/>
                  </a:lnTo>
                  <a:lnTo>
                    <a:pt x="36251" y="563873"/>
                  </a:lnTo>
                  <a:lnTo>
                    <a:pt x="36406" y="563466"/>
                  </a:lnTo>
                  <a:lnTo>
                    <a:pt x="36562" y="563059"/>
                  </a:lnTo>
                  <a:lnTo>
                    <a:pt x="36721" y="562664"/>
                  </a:lnTo>
                  <a:lnTo>
                    <a:pt x="36885" y="562281"/>
                  </a:lnTo>
                  <a:lnTo>
                    <a:pt x="37049" y="561899"/>
                  </a:lnTo>
                  <a:lnTo>
                    <a:pt x="37218" y="561541"/>
                  </a:lnTo>
                  <a:lnTo>
                    <a:pt x="37390" y="561170"/>
                  </a:lnTo>
                  <a:lnTo>
                    <a:pt x="37563" y="560825"/>
                  </a:lnTo>
                  <a:lnTo>
                    <a:pt x="37740" y="560479"/>
                  </a:lnTo>
                  <a:lnTo>
                    <a:pt x="37921" y="560146"/>
                  </a:lnTo>
                  <a:lnTo>
                    <a:pt x="38102" y="559825"/>
                  </a:lnTo>
                  <a:lnTo>
                    <a:pt x="38288" y="559517"/>
                  </a:lnTo>
                  <a:lnTo>
                    <a:pt x="38478" y="559208"/>
                  </a:lnTo>
                  <a:lnTo>
                    <a:pt x="38672" y="558912"/>
                  </a:lnTo>
                  <a:lnTo>
                    <a:pt x="38866" y="558628"/>
                  </a:lnTo>
                  <a:lnTo>
                    <a:pt x="39065" y="558344"/>
                  </a:lnTo>
                  <a:lnTo>
                    <a:pt x="39268" y="558085"/>
                  </a:lnTo>
                  <a:lnTo>
                    <a:pt x="39471" y="557826"/>
                  </a:lnTo>
                  <a:lnTo>
                    <a:pt x="39678" y="557579"/>
                  </a:lnTo>
                  <a:lnTo>
                    <a:pt x="39889" y="557332"/>
                  </a:lnTo>
                  <a:lnTo>
                    <a:pt x="40105" y="557110"/>
                  </a:lnTo>
                  <a:lnTo>
                    <a:pt x="40321" y="556888"/>
                  </a:lnTo>
                  <a:lnTo>
                    <a:pt x="40541" y="556691"/>
                  </a:lnTo>
                  <a:lnTo>
                    <a:pt x="40765" y="556493"/>
                  </a:lnTo>
                  <a:lnTo>
                    <a:pt x="40994" y="556308"/>
                  </a:lnTo>
                  <a:lnTo>
                    <a:pt x="41223" y="556135"/>
                  </a:lnTo>
                  <a:lnTo>
                    <a:pt x="41456" y="555963"/>
                  </a:lnTo>
                  <a:lnTo>
                    <a:pt x="41693" y="555814"/>
                  </a:lnTo>
                  <a:lnTo>
                    <a:pt x="41935" y="555666"/>
                  </a:lnTo>
                  <a:lnTo>
                    <a:pt x="42176" y="555543"/>
                  </a:lnTo>
                  <a:lnTo>
                    <a:pt x="42427" y="555420"/>
                  </a:lnTo>
                  <a:lnTo>
                    <a:pt x="42677" y="555308"/>
                  </a:lnTo>
                  <a:lnTo>
                    <a:pt x="42927" y="555210"/>
                  </a:lnTo>
                  <a:lnTo>
                    <a:pt x="43186" y="555123"/>
                  </a:lnTo>
                  <a:lnTo>
                    <a:pt x="43450" y="555049"/>
                  </a:lnTo>
                  <a:lnTo>
                    <a:pt x="43782" y="554975"/>
                  </a:lnTo>
                  <a:lnTo>
                    <a:pt x="44114" y="554914"/>
                  </a:lnTo>
                  <a:lnTo>
                    <a:pt x="44442" y="554864"/>
                  </a:lnTo>
                  <a:lnTo>
                    <a:pt x="44774" y="554839"/>
                  </a:lnTo>
                  <a:lnTo>
                    <a:pt x="45102" y="554827"/>
                  </a:lnTo>
                  <a:close/>
                  <a:moveTo>
                    <a:pt x="94568" y="550829"/>
                  </a:moveTo>
                  <a:lnTo>
                    <a:pt x="94892" y="550853"/>
                  </a:lnTo>
                  <a:lnTo>
                    <a:pt x="95215" y="550903"/>
                  </a:lnTo>
                  <a:lnTo>
                    <a:pt x="95530" y="550964"/>
                  </a:lnTo>
                  <a:lnTo>
                    <a:pt x="95845" y="551051"/>
                  </a:lnTo>
                  <a:lnTo>
                    <a:pt x="96156" y="551162"/>
                  </a:lnTo>
                  <a:lnTo>
                    <a:pt x="96462" y="551285"/>
                  </a:lnTo>
                  <a:lnTo>
                    <a:pt x="96769" y="551433"/>
                  </a:lnTo>
                  <a:lnTo>
                    <a:pt x="97067" y="551606"/>
                  </a:lnTo>
                  <a:lnTo>
                    <a:pt x="97364" y="551791"/>
                  </a:lnTo>
                  <a:lnTo>
                    <a:pt x="97654" y="552001"/>
                  </a:lnTo>
                  <a:lnTo>
                    <a:pt x="97943" y="552223"/>
                  </a:lnTo>
                  <a:lnTo>
                    <a:pt x="98227" y="552470"/>
                  </a:lnTo>
                  <a:lnTo>
                    <a:pt x="98512" y="552729"/>
                  </a:lnTo>
                  <a:lnTo>
                    <a:pt x="98789" y="553001"/>
                  </a:lnTo>
                  <a:lnTo>
                    <a:pt x="99060" y="553297"/>
                  </a:lnTo>
                  <a:lnTo>
                    <a:pt x="99332" y="553618"/>
                  </a:lnTo>
                  <a:lnTo>
                    <a:pt x="99600" y="553951"/>
                  </a:lnTo>
                  <a:lnTo>
                    <a:pt x="99863" y="554296"/>
                  </a:lnTo>
                  <a:lnTo>
                    <a:pt x="100118" y="554654"/>
                  </a:lnTo>
                  <a:lnTo>
                    <a:pt x="100372" y="555037"/>
                  </a:lnTo>
                  <a:lnTo>
                    <a:pt x="100623" y="555432"/>
                  </a:lnTo>
                  <a:lnTo>
                    <a:pt x="100873" y="555851"/>
                  </a:lnTo>
                  <a:lnTo>
                    <a:pt x="101115" y="556271"/>
                  </a:lnTo>
                  <a:lnTo>
                    <a:pt x="101352" y="556715"/>
                  </a:lnTo>
                  <a:lnTo>
                    <a:pt x="101589" y="557184"/>
                  </a:lnTo>
                  <a:lnTo>
                    <a:pt x="101818" y="557653"/>
                  </a:lnTo>
                  <a:lnTo>
                    <a:pt x="102047" y="558135"/>
                  </a:lnTo>
                  <a:lnTo>
                    <a:pt x="102267" y="558641"/>
                  </a:lnTo>
                  <a:lnTo>
                    <a:pt x="102487" y="559159"/>
                  </a:lnTo>
                  <a:lnTo>
                    <a:pt x="102698" y="559690"/>
                  </a:lnTo>
                  <a:lnTo>
                    <a:pt x="102910" y="560220"/>
                  </a:lnTo>
                  <a:lnTo>
                    <a:pt x="103117" y="560776"/>
                  </a:lnTo>
                  <a:lnTo>
                    <a:pt x="103320" y="561343"/>
                  </a:lnTo>
                  <a:lnTo>
                    <a:pt x="103514" y="561923"/>
                  </a:lnTo>
                  <a:lnTo>
                    <a:pt x="103708" y="562528"/>
                  </a:lnTo>
                  <a:lnTo>
                    <a:pt x="103898" y="563133"/>
                  </a:lnTo>
                  <a:lnTo>
                    <a:pt x="104084" y="563737"/>
                  </a:lnTo>
                  <a:lnTo>
                    <a:pt x="104265" y="564367"/>
                  </a:lnTo>
                  <a:lnTo>
                    <a:pt x="104438" y="565008"/>
                  </a:lnTo>
                  <a:lnTo>
                    <a:pt x="104610" y="565663"/>
                  </a:lnTo>
                  <a:lnTo>
                    <a:pt x="104779" y="566317"/>
                  </a:lnTo>
                  <a:lnTo>
                    <a:pt x="104943" y="566995"/>
                  </a:lnTo>
                  <a:lnTo>
                    <a:pt x="105098" y="567674"/>
                  </a:lnTo>
                  <a:lnTo>
                    <a:pt x="105253" y="568365"/>
                  </a:lnTo>
                  <a:lnTo>
                    <a:pt x="105400" y="569056"/>
                  </a:lnTo>
                  <a:lnTo>
                    <a:pt x="105547" y="569772"/>
                  </a:lnTo>
                  <a:lnTo>
                    <a:pt x="105689" y="570488"/>
                  </a:lnTo>
                  <a:lnTo>
                    <a:pt x="105823" y="571216"/>
                  </a:lnTo>
                  <a:lnTo>
                    <a:pt x="105952" y="571956"/>
                  </a:lnTo>
                  <a:lnTo>
                    <a:pt x="106082" y="572697"/>
                  </a:lnTo>
                  <a:lnTo>
                    <a:pt x="106203" y="573450"/>
                  </a:lnTo>
                  <a:lnTo>
                    <a:pt x="106319" y="574203"/>
                  </a:lnTo>
                  <a:lnTo>
                    <a:pt x="106431" y="574968"/>
                  </a:lnTo>
                  <a:lnTo>
                    <a:pt x="106539" y="575745"/>
                  </a:lnTo>
                  <a:lnTo>
                    <a:pt x="106643" y="576523"/>
                  </a:lnTo>
                  <a:lnTo>
                    <a:pt x="106742" y="577312"/>
                  </a:lnTo>
                  <a:lnTo>
                    <a:pt x="106837" y="578102"/>
                  </a:lnTo>
                  <a:lnTo>
                    <a:pt x="106923" y="578904"/>
                  </a:lnTo>
                  <a:lnTo>
                    <a:pt x="107010" y="579707"/>
                  </a:lnTo>
                  <a:lnTo>
                    <a:pt x="107087" y="580521"/>
                  </a:lnTo>
                  <a:lnTo>
                    <a:pt x="107161" y="581336"/>
                  </a:lnTo>
                  <a:lnTo>
                    <a:pt x="107230" y="582162"/>
                  </a:lnTo>
                  <a:lnTo>
                    <a:pt x="107295" y="582989"/>
                  </a:lnTo>
                  <a:lnTo>
                    <a:pt x="105646" y="582755"/>
                  </a:lnTo>
                  <a:lnTo>
                    <a:pt x="103993" y="582545"/>
                  </a:lnTo>
                  <a:lnTo>
                    <a:pt x="102345" y="582348"/>
                  </a:lnTo>
                  <a:lnTo>
                    <a:pt x="100692" y="582162"/>
                  </a:lnTo>
                  <a:lnTo>
                    <a:pt x="97390" y="581805"/>
                  </a:lnTo>
                  <a:lnTo>
                    <a:pt x="94089" y="581447"/>
                  </a:lnTo>
                  <a:lnTo>
                    <a:pt x="90787" y="581076"/>
                  </a:lnTo>
                  <a:lnTo>
                    <a:pt x="89139" y="580879"/>
                  </a:lnTo>
                  <a:lnTo>
                    <a:pt x="87486" y="580669"/>
                  </a:lnTo>
                  <a:lnTo>
                    <a:pt x="85837" y="580447"/>
                  </a:lnTo>
                  <a:lnTo>
                    <a:pt x="84189" y="580213"/>
                  </a:lnTo>
                  <a:lnTo>
                    <a:pt x="82540" y="579953"/>
                  </a:lnTo>
                  <a:lnTo>
                    <a:pt x="80892" y="579682"/>
                  </a:lnTo>
                  <a:lnTo>
                    <a:pt x="80853" y="579682"/>
                  </a:lnTo>
                  <a:lnTo>
                    <a:pt x="80823" y="579694"/>
                  </a:lnTo>
                  <a:lnTo>
                    <a:pt x="80788" y="579707"/>
                  </a:lnTo>
                  <a:lnTo>
                    <a:pt x="80749" y="579719"/>
                  </a:lnTo>
                  <a:lnTo>
                    <a:pt x="80840" y="578941"/>
                  </a:lnTo>
                  <a:lnTo>
                    <a:pt x="80931" y="578176"/>
                  </a:lnTo>
                  <a:lnTo>
                    <a:pt x="81030" y="577411"/>
                  </a:lnTo>
                  <a:lnTo>
                    <a:pt x="81133" y="576658"/>
                  </a:lnTo>
                  <a:lnTo>
                    <a:pt x="81237" y="575906"/>
                  </a:lnTo>
                  <a:lnTo>
                    <a:pt x="81349" y="575165"/>
                  </a:lnTo>
                  <a:lnTo>
                    <a:pt x="81461" y="574437"/>
                  </a:lnTo>
                  <a:lnTo>
                    <a:pt x="81582" y="573709"/>
                  </a:lnTo>
                  <a:lnTo>
                    <a:pt x="81703" y="572993"/>
                  </a:lnTo>
                  <a:lnTo>
                    <a:pt x="81833" y="572290"/>
                  </a:lnTo>
                  <a:lnTo>
                    <a:pt x="81962" y="571586"/>
                  </a:lnTo>
                  <a:lnTo>
                    <a:pt x="82100" y="570895"/>
                  </a:lnTo>
                  <a:lnTo>
                    <a:pt x="82238" y="570216"/>
                  </a:lnTo>
                  <a:lnTo>
                    <a:pt x="82385" y="569538"/>
                  </a:lnTo>
                  <a:lnTo>
                    <a:pt x="82532" y="568871"/>
                  </a:lnTo>
                  <a:lnTo>
                    <a:pt x="82683" y="568217"/>
                  </a:lnTo>
                  <a:lnTo>
                    <a:pt x="82842" y="567563"/>
                  </a:lnTo>
                  <a:lnTo>
                    <a:pt x="83002" y="566934"/>
                  </a:lnTo>
                  <a:lnTo>
                    <a:pt x="83166" y="566304"/>
                  </a:lnTo>
                  <a:lnTo>
                    <a:pt x="83334" y="565687"/>
                  </a:lnTo>
                  <a:lnTo>
                    <a:pt x="83507" y="565083"/>
                  </a:lnTo>
                  <a:lnTo>
                    <a:pt x="83680" y="564478"/>
                  </a:lnTo>
                  <a:lnTo>
                    <a:pt x="83861" y="563898"/>
                  </a:lnTo>
                  <a:lnTo>
                    <a:pt x="84046" y="563318"/>
                  </a:lnTo>
                  <a:lnTo>
                    <a:pt x="84232" y="562750"/>
                  </a:lnTo>
                  <a:lnTo>
                    <a:pt x="84426" y="562195"/>
                  </a:lnTo>
                  <a:lnTo>
                    <a:pt x="84620" y="561652"/>
                  </a:lnTo>
                  <a:lnTo>
                    <a:pt x="84819" y="561121"/>
                  </a:lnTo>
                  <a:lnTo>
                    <a:pt x="85022" y="560590"/>
                  </a:lnTo>
                  <a:lnTo>
                    <a:pt x="85229" y="560084"/>
                  </a:lnTo>
                  <a:lnTo>
                    <a:pt x="85436" y="559591"/>
                  </a:lnTo>
                  <a:lnTo>
                    <a:pt x="85652" y="559097"/>
                  </a:lnTo>
                  <a:lnTo>
                    <a:pt x="85868" y="558628"/>
                  </a:lnTo>
                  <a:lnTo>
                    <a:pt x="86088" y="558159"/>
                  </a:lnTo>
                  <a:lnTo>
                    <a:pt x="86312" y="557715"/>
                  </a:lnTo>
                  <a:lnTo>
                    <a:pt x="86541" y="557271"/>
                  </a:lnTo>
                  <a:lnTo>
                    <a:pt x="86774" y="556851"/>
                  </a:lnTo>
                  <a:lnTo>
                    <a:pt x="87007" y="556444"/>
                  </a:lnTo>
                  <a:lnTo>
                    <a:pt x="87244" y="556037"/>
                  </a:lnTo>
                  <a:lnTo>
                    <a:pt x="87486" y="555654"/>
                  </a:lnTo>
                  <a:lnTo>
                    <a:pt x="87732" y="555284"/>
                  </a:lnTo>
                  <a:lnTo>
                    <a:pt x="87982" y="554926"/>
                  </a:lnTo>
                  <a:lnTo>
                    <a:pt x="88233" y="554580"/>
                  </a:lnTo>
                  <a:lnTo>
                    <a:pt x="88487" y="554247"/>
                  </a:lnTo>
                  <a:lnTo>
                    <a:pt x="88746" y="553939"/>
                  </a:lnTo>
                  <a:lnTo>
                    <a:pt x="89005" y="553630"/>
                  </a:lnTo>
                  <a:lnTo>
                    <a:pt x="89273" y="553346"/>
                  </a:lnTo>
                  <a:lnTo>
                    <a:pt x="89540" y="553075"/>
                  </a:lnTo>
                  <a:lnTo>
                    <a:pt x="89812" y="552816"/>
                  </a:lnTo>
                  <a:lnTo>
                    <a:pt x="90084" y="552569"/>
                  </a:lnTo>
                  <a:lnTo>
                    <a:pt x="90360" y="552347"/>
                  </a:lnTo>
                  <a:lnTo>
                    <a:pt x="90641" y="552124"/>
                  </a:lnTo>
                  <a:lnTo>
                    <a:pt x="90925" y="551927"/>
                  </a:lnTo>
                  <a:lnTo>
                    <a:pt x="91215" y="551754"/>
                  </a:lnTo>
                  <a:lnTo>
                    <a:pt x="91504" y="551581"/>
                  </a:lnTo>
                  <a:lnTo>
                    <a:pt x="91793" y="551433"/>
                  </a:lnTo>
                  <a:lnTo>
                    <a:pt x="92091" y="551298"/>
                  </a:lnTo>
                  <a:lnTo>
                    <a:pt x="92388" y="551187"/>
                  </a:lnTo>
                  <a:lnTo>
                    <a:pt x="92691" y="551075"/>
                  </a:lnTo>
                  <a:lnTo>
                    <a:pt x="92993" y="550989"/>
                  </a:lnTo>
                  <a:lnTo>
                    <a:pt x="93303" y="550927"/>
                  </a:lnTo>
                  <a:lnTo>
                    <a:pt x="93610" y="550878"/>
                  </a:lnTo>
                  <a:lnTo>
                    <a:pt x="93925" y="550841"/>
                  </a:lnTo>
                  <a:lnTo>
                    <a:pt x="94240" y="550829"/>
                  </a:lnTo>
                  <a:close/>
                  <a:moveTo>
                    <a:pt x="59348" y="583656"/>
                  </a:moveTo>
                  <a:lnTo>
                    <a:pt x="59391" y="584174"/>
                  </a:lnTo>
                  <a:lnTo>
                    <a:pt x="59430" y="584705"/>
                  </a:lnTo>
                  <a:lnTo>
                    <a:pt x="59469" y="585223"/>
                  </a:lnTo>
                  <a:lnTo>
                    <a:pt x="59504" y="585754"/>
                  </a:lnTo>
                  <a:lnTo>
                    <a:pt x="59538" y="586284"/>
                  </a:lnTo>
                  <a:lnTo>
                    <a:pt x="59568" y="586827"/>
                  </a:lnTo>
                  <a:lnTo>
                    <a:pt x="59594" y="587370"/>
                  </a:lnTo>
                  <a:lnTo>
                    <a:pt x="59620" y="587913"/>
                  </a:lnTo>
                  <a:lnTo>
                    <a:pt x="59663" y="589012"/>
                  </a:lnTo>
                  <a:lnTo>
                    <a:pt x="59698" y="590135"/>
                  </a:lnTo>
                  <a:lnTo>
                    <a:pt x="59724" y="591270"/>
                  </a:lnTo>
                  <a:lnTo>
                    <a:pt x="59737" y="592430"/>
                  </a:lnTo>
                  <a:lnTo>
                    <a:pt x="58852" y="592319"/>
                  </a:lnTo>
                  <a:lnTo>
                    <a:pt x="57967" y="592208"/>
                  </a:lnTo>
                  <a:lnTo>
                    <a:pt x="57078" y="592122"/>
                  </a:lnTo>
                  <a:lnTo>
                    <a:pt x="56193" y="592035"/>
                  </a:lnTo>
                  <a:lnTo>
                    <a:pt x="55309" y="591961"/>
                  </a:lnTo>
                  <a:lnTo>
                    <a:pt x="54424" y="591887"/>
                  </a:lnTo>
                  <a:lnTo>
                    <a:pt x="52650" y="591776"/>
                  </a:lnTo>
                  <a:lnTo>
                    <a:pt x="50877" y="591690"/>
                  </a:lnTo>
                  <a:lnTo>
                    <a:pt x="49103" y="591616"/>
                  </a:lnTo>
                  <a:lnTo>
                    <a:pt x="47329" y="591554"/>
                  </a:lnTo>
                  <a:lnTo>
                    <a:pt x="45551" y="591517"/>
                  </a:lnTo>
                  <a:lnTo>
                    <a:pt x="45210" y="591517"/>
                  </a:lnTo>
                  <a:lnTo>
                    <a:pt x="44852" y="591529"/>
                  </a:lnTo>
                  <a:lnTo>
                    <a:pt x="44481" y="591566"/>
                  </a:lnTo>
                  <a:lnTo>
                    <a:pt x="44097" y="591603"/>
                  </a:lnTo>
                  <a:lnTo>
                    <a:pt x="43700" y="591665"/>
                  </a:lnTo>
                  <a:lnTo>
                    <a:pt x="43294" y="591727"/>
                  </a:lnTo>
                  <a:lnTo>
                    <a:pt x="42453" y="591887"/>
                  </a:lnTo>
                  <a:lnTo>
                    <a:pt x="40675" y="592257"/>
                  </a:lnTo>
                  <a:lnTo>
                    <a:pt x="39755" y="592442"/>
                  </a:lnTo>
                  <a:lnTo>
                    <a:pt x="38823" y="592603"/>
                  </a:lnTo>
                  <a:lnTo>
                    <a:pt x="38353" y="592677"/>
                  </a:lnTo>
                  <a:lnTo>
                    <a:pt x="37887" y="592751"/>
                  </a:lnTo>
                  <a:lnTo>
                    <a:pt x="37416" y="592800"/>
                  </a:lnTo>
                  <a:lnTo>
                    <a:pt x="36950" y="592850"/>
                  </a:lnTo>
                  <a:lnTo>
                    <a:pt x="36488" y="592874"/>
                  </a:lnTo>
                  <a:lnTo>
                    <a:pt x="36027" y="592899"/>
                  </a:lnTo>
                  <a:lnTo>
                    <a:pt x="35569" y="592899"/>
                  </a:lnTo>
                  <a:lnTo>
                    <a:pt x="35120" y="592874"/>
                  </a:lnTo>
                  <a:lnTo>
                    <a:pt x="34676" y="592837"/>
                  </a:lnTo>
                  <a:lnTo>
                    <a:pt x="34236" y="592788"/>
                  </a:lnTo>
                  <a:lnTo>
                    <a:pt x="33804" y="592702"/>
                  </a:lnTo>
                  <a:lnTo>
                    <a:pt x="33381" y="592603"/>
                  </a:lnTo>
                  <a:lnTo>
                    <a:pt x="33174" y="592541"/>
                  </a:lnTo>
                  <a:lnTo>
                    <a:pt x="32971" y="592467"/>
                  </a:lnTo>
                  <a:lnTo>
                    <a:pt x="32768" y="592393"/>
                  </a:lnTo>
                  <a:lnTo>
                    <a:pt x="32570" y="592307"/>
                  </a:lnTo>
                  <a:lnTo>
                    <a:pt x="32371" y="592220"/>
                  </a:lnTo>
                  <a:lnTo>
                    <a:pt x="32177" y="592122"/>
                  </a:lnTo>
                  <a:lnTo>
                    <a:pt x="31987" y="592023"/>
                  </a:lnTo>
                  <a:lnTo>
                    <a:pt x="31797" y="591912"/>
                  </a:lnTo>
                  <a:lnTo>
                    <a:pt x="31828" y="591739"/>
                  </a:lnTo>
                  <a:lnTo>
                    <a:pt x="31858" y="591566"/>
                  </a:lnTo>
                  <a:lnTo>
                    <a:pt x="31879" y="591369"/>
                  </a:lnTo>
                  <a:lnTo>
                    <a:pt x="31888" y="591270"/>
                  </a:lnTo>
                  <a:lnTo>
                    <a:pt x="31897" y="591147"/>
                  </a:lnTo>
                  <a:lnTo>
                    <a:pt x="31944" y="590233"/>
                  </a:lnTo>
                  <a:lnTo>
                    <a:pt x="32000" y="589320"/>
                  </a:lnTo>
                  <a:lnTo>
                    <a:pt x="32061" y="588407"/>
                  </a:lnTo>
                  <a:lnTo>
                    <a:pt x="32121" y="587506"/>
                  </a:lnTo>
                  <a:lnTo>
                    <a:pt x="32190" y="586605"/>
                  </a:lnTo>
                  <a:lnTo>
                    <a:pt x="32259" y="585717"/>
                  </a:lnTo>
                  <a:lnTo>
                    <a:pt x="32333" y="584828"/>
                  </a:lnTo>
                  <a:lnTo>
                    <a:pt x="32410" y="583940"/>
                  </a:lnTo>
                  <a:lnTo>
                    <a:pt x="32423" y="583964"/>
                  </a:lnTo>
                  <a:lnTo>
                    <a:pt x="32436" y="583977"/>
                  </a:lnTo>
                  <a:lnTo>
                    <a:pt x="32466" y="583977"/>
                  </a:lnTo>
                  <a:lnTo>
                    <a:pt x="34115" y="584137"/>
                  </a:lnTo>
                  <a:lnTo>
                    <a:pt x="35768" y="584285"/>
                  </a:lnTo>
                  <a:lnTo>
                    <a:pt x="37421" y="584409"/>
                  </a:lnTo>
                  <a:lnTo>
                    <a:pt x="39073" y="584520"/>
                  </a:lnTo>
                  <a:lnTo>
                    <a:pt x="40731" y="584618"/>
                  </a:lnTo>
                  <a:lnTo>
                    <a:pt x="42388" y="584692"/>
                  </a:lnTo>
                  <a:lnTo>
                    <a:pt x="44041" y="584742"/>
                  </a:lnTo>
                  <a:lnTo>
                    <a:pt x="45698" y="584791"/>
                  </a:lnTo>
                  <a:lnTo>
                    <a:pt x="47355" y="584803"/>
                  </a:lnTo>
                  <a:lnTo>
                    <a:pt x="49012" y="584803"/>
                  </a:lnTo>
                  <a:lnTo>
                    <a:pt x="50670" y="584791"/>
                  </a:lnTo>
                  <a:lnTo>
                    <a:pt x="52327" y="584742"/>
                  </a:lnTo>
                  <a:lnTo>
                    <a:pt x="53984" y="584680"/>
                  </a:lnTo>
                  <a:lnTo>
                    <a:pt x="55637" y="584594"/>
                  </a:lnTo>
                  <a:lnTo>
                    <a:pt x="57290" y="584470"/>
                  </a:lnTo>
                  <a:lnTo>
                    <a:pt x="58943" y="584334"/>
                  </a:lnTo>
                  <a:lnTo>
                    <a:pt x="59012" y="584310"/>
                  </a:lnTo>
                  <a:lnTo>
                    <a:pt x="59081" y="584273"/>
                  </a:lnTo>
                  <a:lnTo>
                    <a:pt x="59137" y="584211"/>
                  </a:lnTo>
                  <a:lnTo>
                    <a:pt x="59193" y="584137"/>
                  </a:lnTo>
                  <a:lnTo>
                    <a:pt x="59240" y="584038"/>
                  </a:lnTo>
                  <a:lnTo>
                    <a:pt x="59283" y="583927"/>
                  </a:lnTo>
                  <a:lnTo>
                    <a:pt x="59318" y="583804"/>
                  </a:lnTo>
                  <a:lnTo>
                    <a:pt x="59348" y="583656"/>
                  </a:lnTo>
                  <a:close/>
                  <a:moveTo>
                    <a:pt x="80335" y="584260"/>
                  </a:moveTo>
                  <a:lnTo>
                    <a:pt x="80387" y="584409"/>
                  </a:lnTo>
                  <a:lnTo>
                    <a:pt x="80447" y="584532"/>
                  </a:lnTo>
                  <a:lnTo>
                    <a:pt x="80508" y="584655"/>
                  </a:lnTo>
                  <a:lnTo>
                    <a:pt x="80577" y="584754"/>
                  </a:lnTo>
                  <a:lnTo>
                    <a:pt x="80646" y="584840"/>
                  </a:lnTo>
                  <a:lnTo>
                    <a:pt x="80723" y="584902"/>
                  </a:lnTo>
                  <a:lnTo>
                    <a:pt x="80805" y="584952"/>
                  </a:lnTo>
                  <a:lnTo>
                    <a:pt x="80892" y="584976"/>
                  </a:lnTo>
                  <a:lnTo>
                    <a:pt x="82540" y="585260"/>
                  </a:lnTo>
                  <a:lnTo>
                    <a:pt x="84193" y="585532"/>
                  </a:lnTo>
                  <a:lnTo>
                    <a:pt x="85846" y="585778"/>
                  </a:lnTo>
                  <a:lnTo>
                    <a:pt x="87503" y="586000"/>
                  </a:lnTo>
                  <a:lnTo>
                    <a:pt x="89156" y="586210"/>
                  </a:lnTo>
                  <a:lnTo>
                    <a:pt x="90813" y="586383"/>
                  </a:lnTo>
                  <a:lnTo>
                    <a:pt x="91638" y="586457"/>
                  </a:lnTo>
                  <a:lnTo>
                    <a:pt x="92466" y="586531"/>
                  </a:lnTo>
                  <a:lnTo>
                    <a:pt x="93295" y="586593"/>
                  </a:lnTo>
                  <a:lnTo>
                    <a:pt x="94123" y="586642"/>
                  </a:lnTo>
                  <a:lnTo>
                    <a:pt x="94952" y="586692"/>
                  </a:lnTo>
                  <a:lnTo>
                    <a:pt x="95781" y="586729"/>
                  </a:lnTo>
                  <a:lnTo>
                    <a:pt x="96605" y="586753"/>
                  </a:lnTo>
                  <a:lnTo>
                    <a:pt x="97433" y="586766"/>
                  </a:lnTo>
                  <a:lnTo>
                    <a:pt x="98262" y="586778"/>
                  </a:lnTo>
                  <a:lnTo>
                    <a:pt x="99091" y="586778"/>
                  </a:lnTo>
                  <a:lnTo>
                    <a:pt x="99919" y="586766"/>
                  </a:lnTo>
                  <a:lnTo>
                    <a:pt x="100748" y="586741"/>
                  </a:lnTo>
                  <a:lnTo>
                    <a:pt x="101576" y="586704"/>
                  </a:lnTo>
                  <a:lnTo>
                    <a:pt x="102401" y="586667"/>
                  </a:lnTo>
                  <a:lnTo>
                    <a:pt x="103229" y="586605"/>
                  </a:lnTo>
                  <a:lnTo>
                    <a:pt x="104058" y="586531"/>
                  </a:lnTo>
                  <a:lnTo>
                    <a:pt x="104886" y="586457"/>
                  </a:lnTo>
                  <a:lnTo>
                    <a:pt x="105711" y="586358"/>
                  </a:lnTo>
                  <a:lnTo>
                    <a:pt x="106539" y="586247"/>
                  </a:lnTo>
                  <a:lnTo>
                    <a:pt x="107368" y="586136"/>
                  </a:lnTo>
                  <a:lnTo>
                    <a:pt x="107407" y="586124"/>
                  </a:lnTo>
                  <a:lnTo>
                    <a:pt x="107441" y="586112"/>
                  </a:lnTo>
                  <a:lnTo>
                    <a:pt x="107506" y="586050"/>
                  </a:lnTo>
                  <a:lnTo>
                    <a:pt x="107554" y="587037"/>
                  </a:lnTo>
                  <a:lnTo>
                    <a:pt x="107597" y="588037"/>
                  </a:lnTo>
                  <a:lnTo>
                    <a:pt x="107631" y="589036"/>
                  </a:lnTo>
                  <a:lnTo>
                    <a:pt x="107661" y="590048"/>
                  </a:lnTo>
                  <a:lnTo>
                    <a:pt x="107683" y="591060"/>
                  </a:lnTo>
                  <a:lnTo>
                    <a:pt x="107696" y="592072"/>
                  </a:lnTo>
                  <a:lnTo>
                    <a:pt x="107700" y="593084"/>
                  </a:lnTo>
                  <a:lnTo>
                    <a:pt x="107700" y="594096"/>
                  </a:lnTo>
                  <a:lnTo>
                    <a:pt x="107282" y="593911"/>
                  </a:lnTo>
                  <a:lnTo>
                    <a:pt x="106863" y="593726"/>
                  </a:lnTo>
                  <a:lnTo>
                    <a:pt x="106444" y="593553"/>
                  </a:lnTo>
                  <a:lnTo>
                    <a:pt x="106021" y="593393"/>
                  </a:lnTo>
                  <a:lnTo>
                    <a:pt x="105599" y="593232"/>
                  </a:lnTo>
                  <a:lnTo>
                    <a:pt x="105176" y="593084"/>
                  </a:lnTo>
                  <a:lnTo>
                    <a:pt x="104753" y="592948"/>
                  </a:lnTo>
                  <a:lnTo>
                    <a:pt x="104325" y="592813"/>
                  </a:lnTo>
                  <a:lnTo>
                    <a:pt x="103898" y="592689"/>
                  </a:lnTo>
                  <a:lnTo>
                    <a:pt x="103471" y="592578"/>
                  </a:lnTo>
                  <a:lnTo>
                    <a:pt x="103044" y="592467"/>
                  </a:lnTo>
                  <a:lnTo>
                    <a:pt x="102612" y="592368"/>
                  </a:lnTo>
                  <a:lnTo>
                    <a:pt x="101749" y="592196"/>
                  </a:lnTo>
                  <a:lnTo>
                    <a:pt x="100886" y="592035"/>
                  </a:lnTo>
                  <a:lnTo>
                    <a:pt x="100018" y="591912"/>
                  </a:lnTo>
                  <a:lnTo>
                    <a:pt x="99147" y="591813"/>
                  </a:lnTo>
                  <a:lnTo>
                    <a:pt x="98271" y="591739"/>
                  </a:lnTo>
                  <a:lnTo>
                    <a:pt x="97399" y="591677"/>
                  </a:lnTo>
                  <a:lnTo>
                    <a:pt x="96519" y="591640"/>
                  </a:lnTo>
                  <a:lnTo>
                    <a:pt x="95642" y="591616"/>
                  </a:lnTo>
                  <a:lnTo>
                    <a:pt x="94762" y="591616"/>
                  </a:lnTo>
                  <a:lnTo>
                    <a:pt x="93882" y="591628"/>
                  </a:lnTo>
                  <a:lnTo>
                    <a:pt x="93001" y="591653"/>
                  </a:lnTo>
                  <a:lnTo>
                    <a:pt x="92121" y="591702"/>
                  </a:lnTo>
                  <a:lnTo>
                    <a:pt x="91241" y="591751"/>
                  </a:lnTo>
                  <a:lnTo>
                    <a:pt x="90360" y="591813"/>
                  </a:lnTo>
                  <a:lnTo>
                    <a:pt x="88608" y="591949"/>
                  </a:lnTo>
                  <a:lnTo>
                    <a:pt x="86856" y="592122"/>
                  </a:lnTo>
                  <a:lnTo>
                    <a:pt x="83386" y="592467"/>
                  </a:lnTo>
                  <a:lnTo>
                    <a:pt x="81669" y="592615"/>
                  </a:lnTo>
                  <a:lnTo>
                    <a:pt x="80818" y="592689"/>
                  </a:lnTo>
                  <a:lnTo>
                    <a:pt x="79972" y="592751"/>
                  </a:lnTo>
                  <a:lnTo>
                    <a:pt x="79990" y="591665"/>
                  </a:lnTo>
                  <a:lnTo>
                    <a:pt x="80016" y="590579"/>
                  </a:lnTo>
                  <a:lnTo>
                    <a:pt x="80050" y="589505"/>
                  </a:lnTo>
                  <a:lnTo>
                    <a:pt x="80089" y="588444"/>
                  </a:lnTo>
                  <a:lnTo>
                    <a:pt x="80136" y="587383"/>
                  </a:lnTo>
                  <a:lnTo>
                    <a:pt x="80193" y="586334"/>
                  </a:lnTo>
                  <a:lnTo>
                    <a:pt x="80257" y="585297"/>
                  </a:lnTo>
                  <a:lnTo>
                    <a:pt x="80335" y="584260"/>
                  </a:lnTo>
                  <a:close/>
                  <a:moveTo>
                    <a:pt x="70258" y="1"/>
                  </a:moveTo>
                  <a:lnTo>
                    <a:pt x="69736" y="13"/>
                  </a:lnTo>
                  <a:lnTo>
                    <a:pt x="69218" y="63"/>
                  </a:lnTo>
                  <a:lnTo>
                    <a:pt x="68700" y="137"/>
                  </a:lnTo>
                  <a:lnTo>
                    <a:pt x="68187" y="235"/>
                  </a:lnTo>
                  <a:lnTo>
                    <a:pt x="67673" y="359"/>
                  </a:lnTo>
                  <a:lnTo>
                    <a:pt x="67159" y="507"/>
                  </a:lnTo>
                  <a:lnTo>
                    <a:pt x="66650" y="680"/>
                  </a:lnTo>
                  <a:lnTo>
                    <a:pt x="66145" y="890"/>
                  </a:lnTo>
                  <a:lnTo>
                    <a:pt x="65640" y="1112"/>
                  </a:lnTo>
                  <a:lnTo>
                    <a:pt x="65135" y="1371"/>
                  </a:lnTo>
                  <a:lnTo>
                    <a:pt x="64635" y="1642"/>
                  </a:lnTo>
                  <a:lnTo>
                    <a:pt x="64134" y="1951"/>
                  </a:lnTo>
                  <a:lnTo>
                    <a:pt x="63642" y="2284"/>
                  </a:lnTo>
                  <a:lnTo>
                    <a:pt x="63146" y="2630"/>
                  </a:lnTo>
                  <a:lnTo>
                    <a:pt x="62658" y="3012"/>
                  </a:lnTo>
                  <a:lnTo>
                    <a:pt x="62171" y="3419"/>
                  </a:lnTo>
                  <a:lnTo>
                    <a:pt x="61683" y="3839"/>
                  </a:lnTo>
                  <a:lnTo>
                    <a:pt x="61204" y="4296"/>
                  </a:lnTo>
                  <a:lnTo>
                    <a:pt x="60725" y="4765"/>
                  </a:lnTo>
                  <a:lnTo>
                    <a:pt x="60250" y="5271"/>
                  </a:lnTo>
                  <a:lnTo>
                    <a:pt x="59775" y="5789"/>
                  </a:lnTo>
                  <a:lnTo>
                    <a:pt x="59309" y="6332"/>
                  </a:lnTo>
                  <a:lnTo>
                    <a:pt x="58843" y="6900"/>
                  </a:lnTo>
                  <a:lnTo>
                    <a:pt x="58382" y="7480"/>
                  </a:lnTo>
                  <a:lnTo>
                    <a:pt x="57924" y="8097"/>
                  </a:lnTo>
                  <a:lnTo>
                    <a:pt x="57467" y="8726"/>
                  </a:lnTo>
                  <a:lnTo>
                    <a:pt x="57018" y="9380"/>
                  </a:lnTo>
                  <a:lnTo>
                    <a:pt x="56569" y="10059"/>
                  </a:lnTo>
                  <a:lnTo>
                    <a:pt x="56129" y="10762"/>
                  </a:lnTo>
                  <a:lnTo>
                    <a:pt x="55689" y="11478"/>
                  </a:lnTo>
                  <a:lnTo>
                    <a:pt x="55253" y="12219"/>
                  </a:lnTo>
                  <a:lnTo>
                    <a:pt x="54825" y="12971"/>
                  </a:lnTo>
                  <a:lnTo>
                    <a:pt x="54398" y="13761"/>
                  </a:lnTo>
                  <a:lnTo>
                    <a:pt x="53975" y="14563"/>
                  </a:lnTo>
                  <a:lnTo>
                    <a:pt x="53561" y="15378"/>
                  </a:lnTo>
                  <a:lnTo>
                    <a:pt x="53147" y="16217"/>
                  </a:lnTo>
                  <a:lnTo>
                    <a:pt x="52741" y="17081"/>
                  </a:lnTo>
                  <a:lnTo>
                    <a:pt x="52335" y="17957"/>
                  </a:lnTo>
                  <a:lnTo>
                    <a:pt x="51938" y="18858"/>
                  </a:lnTo>
                  <a:lnTo>
                    <a:pt x="51546" y="19784"/>
                  </a:lnTo>
                  <a:lnTo>
                    <a:pt x="51157" y="20721"/>
                  </a:lnTo>
                  <a:lnTo>
                    <a:pt x="50773" y="21672"/>
                  </a:lnTo>
                  <a:lnTo>
                    <a:pt x="50398" y="22647"/>
                  </a:lnTo>
                  <a:lnTo>
                    <a:pt x="50026" y="23646"/>
                  </a:lnTo>
                  <a:lnTo>
                    <a:pt x="49660" y="24646"/>
                  </a:lnTo>
                  <a:lnTo>
                    <a:pt x="49297" y="25683"/>
                  </a:lnTo>
                  <a:lnTo>
                    <a:pt x="48943" y="26732"/>
                  </a:lnTo>
                  <a:lnTo>
                    <a:pt x="48589" y="27793"/>
                  </a:lnTo>
                  <a:lnTo>
                    <a:pt x="48248" y="28867"/>
                  </a:lnTo>
                  <a:lnTo>
                    <a:pt x="47908" y="29965"/>
                  </a:lnTo>
                  <a:lnTo>
                    <a:pt x="47575" y="31076"/>
                  </a:lnTo>
                  <a:lnTo>
                    <a:pt x="47252" y="32211"/>
                  </a:lnTo>
                  <a:lnTo>
                    <a:pt x="46928" y="33359"/>
                  </a:lnTo>
                  <a:lnTo>
                    <a:pt x="46617" y="34519"/>
                  </a:lnTo>
                  <a:lnTo>
                    <a:pt x="46306" y="35691"/>
                  </a:lnTo>
                  <a:lnTo>
                    <a:pt x="46009" y="36888"/>
                  </a:lnTo>
                  <a:lnTo>
                    <a:pt x="45711" y="38098"/>
                  </a:lnTo>
                  <a:lnTo>
                    <a:pt x="45426" y="39319"/>
                  </a:lnTo>
                  <a:lnTo>
                    <a:pt x="45141" y="40553"/>
                  </a:lnTo>
                  <a:lnTo>
                    <a:pt x="44869" y="41812"/>
                  </a:lnTo>
                  <a:lnTo>
                    <a:pt x="44602" y="43083"/>
                  </a:lnTo>
                  <a:lnTo>
                    <a:pt x="44339" y="44354"/>
                  </a:lnTo>
                  <a:lnTo>
                    <a:pt x="44200" y="45070"/>
                  </a:lnTo>
                  <a:lnTo>
                    <a:pt x="44062" y="45798"/>
                  </a:lnTo>
                  <a:lnTo>
                    <a:pt x="43929" y="46514"/>
                  </a:lnTo>
                  <a:lnTo>
                    <a:pt x="43795" y="47242"/>
                  </a:lnTo>
                  <a:lnTo>
                    <a:pt x="43665" y="47958"/>
                  </a:lnTo>
                  <a:lnTo>
                    <a:pt x="43540" y="48686"/>
                  </a:lnTo>
                  <a:lnTo>
                    <a:pt x="43415" y="49427"/>
                  </a:lnTo>
                  <a:lnTo>
                    <a:pt x="43294" y="50155"/>
                  </a:lnTo>
                  <a:lnTo>
                    <a:pt x="43057" y="51636"/>
                  </a:lnTo>
                  <a:lnTo>
                    <a:pt x="42828" y="53117"/>
                  </a:lnTo>
                  <a:lnTo>
                    <a:pt x="42608" y="54610"/>
                  </a:lnTo>
                  <a:lnTo>
                    <a:pt x="42401" y="56115"/>
                  </a:lnTo>
                  <a:lnTo>
                    <a:pt x="42202" y="57633"/>
                  </a:lnTo>
                  <a:lnTo>
                    <a:pt x="42008" y="59151"/>
                  </a:lnTo>
                  <a:lnTo>
                    <a:pt x="41827" y="60682"/>
                  </a:lnTo>
                  <a:lnTo>
                    <a:pt x="41654" y="62224"/>
                  </a:lnTo>
                  <a:lnTo>
                    <a:pt x="41486" y="63779"/>
                  </a:lnTo>
                  <a:lnTo>
                    <a:pt x="41331" y="65334"/>
                  </a:lnTo>
                  <a:lnTo>
                    <a:pt x="41180" y="66889"/>
                  </a:lnTo>
                  <a:lnTo>
                    <a:pt x="41037" y="68469"/>
                  </a:lnTo>
                  <a:lnTo>
                    <a:pt x="40843" y="68481"/>
                  </a:lnTo>
                  <a:lnTo>
                    <a:pt x="40649" y="68518"/>
                  </a:lnTo>
                  <a:lnTo>
                    <a:pt x="40454" y="68580"/>
                  </a:lnTo>
                  <a:lnTo>
                    <a:pt x="40265" y="68654"/>
                  </a:lnTo>
                  <a:lnTo>
                    <a:pt x="40075" y="68765"/>
                  </a:lnTo>
                  <a:lnTo>
                    <a:pt x="39889" y="68901"/>
                  </a:lnTo>
                  <a:lnTo>
                    <a:pt x="39704" y="69061"/>
                  </a:lnTo>
                  <a:lnTo>
                    <a:pt x="39522" y="69246"/>
                  </a:lnTo>
                  <a:lnTo>
                    <a:pt x="39341" y="69456"/>
                  </a:lnTo>
                  <a:lnTo>
                    <a:pt x="39168" y="69691"/>
                  </a:lnTo>
                  <a:lnTo>
                    <a:pt x="38996" y="69962"/>
                  </a:lnTo>
                  <a:lnTo>
                    <a:pt x="38828" y="70246"/>
                  </a:lnTo>
                  <a:lnTo>
                    <a:pt x="38664" y="70567"/>
                  </a:lnTo>
                  <a:lnTo>
                    <a:pt x="38582" y="70739"/>
                  </a:lnTo>
                  <a:lnTo>
                    <a:pt x="38500" y="70912"/>
                  </a:lnTo>
                  <a:lnTo>
                    <a:pt x="38422" y="71097"/>
                  </a:lnTo>
                  <a:lnTo>
                    <a:pt x="38344" y="71295"/>
                  </a:lnTo>
                  <a:lnTo>
                    <a:pt x="38271" y="71492"/>
                  </a:lnTo>
                  <a:lnTo>
                    <a:pt x="38193" y="71690"/>
                  </a:lnTo>
                  <a:lnTo>
                    <a:pt x="38176" y="71764"/>
                  </a:lnTo>
                  <a:lnTo>
                    <a:pt x="38159" y="71838"/>
                  </a:lnTo>
                  <a:lnTo>
                    <a:pt x="38141" y="71912"/>
                  </a:lnTo>
                  <a:lnTo>
                    <a:pt x="38124" y="71974"/>
                  </a:lnTo>
                  <a:lnTo>
                    <a:pt x="38098" y="71850"/>
                  </a:lnTo>
                  <a:lnTo>
                    <a:pt x="38072" y="71751"/>
                  </a:lnTo>
                  <a:lnTo>
                    <a:pt x="38046" y="71653"/>
                  </a:lnTo>
                  <a:lnTo>
                    <a:pt x="38033" y="71616"/>
                  </a:lnTo>
                  <a:lnTo>
                    <a:pt x="38012" y="71579"/>
                  </a:lnTo>
                  <a:lnTo>
                    <a:pt x="37844" y="71221"/>
                  </a:lnTo>
                  <a:lnTo>
                    <a:pt x="37667" y="70863"/>
                  </a:lnTo>
                  <a:lnTo>
                    <a:pt x="37477" y="70505"/>
                  </a:lnTo>
                  <a:lnTo>
                    <a:pt x="37283" y="70159"/>
                  </a:lnTo>
                  <a:lnTo>
                    <a:pt x="37080" y="69814"/>
                  </a:lnTo>
                  <a:lnTo>
                    <a:pt x="36868" y="69481"/>
                  </a:lnTo>
                  <a:lnTo>
                    <a:pt x="36648" y="69147"/>
                  </a:lnTo>
                  <a:lnTo>
                    <a:pt x="36424" y="68814"/>
                  </a:lnTo>
                  <a:lnTo>
                    <a:pt x="36191" y="68493"/>
                  </a:lnTo>
                  <a:lnTo>
                    <a:pt x="35953" y="68173"/>
                  </a:lnTo>
                  <a:lnTo>
                    <a:pt x="35712" y="67864"/>
                  </a:lnTo>
                  <a:lnTo>
                    <a:pt x="35461" y="67568"/>
                  </a:lnTo>
                  <a:lnTo>
                    <a:pt x="35207" y="67284"/>
                  </a:lnTo>
                  <a:lnTo>
                    <a:pt x="34952" y="67000"/>
                  </a:lnTo>
                  <a:lnTo>
                    <a:pt x="34689" y="66729"/>
                  </a:lnTo>
                  <a:lnTo>
                    <a:pt x="34421" y="66470"/>
                  </a:lnTo>
                  <a:lnTo>
                    <a:pt x="34154" y="66210"/>
                  </a:lnTo>
                  <a:lnTo>
                    <a:pt x="33882" y="65976"/>
                  </a:lnTo>
                  <a:lnTo>
                    <a:pt x="33606" y="65754"/>
                  </a:lnTo>
                  <a:lnTo>
                    <a:pt x="33329" y="65544"/>
                  </a:lnTo>
                  <a:lnTo>
                    <a:pt x="33053" y="65346"/>
                  </a:lnTo>
                  <a:lnTo>
                    <a:pt x="32773" y="65161"/>
                  </a:lnTo>
                  <a:lnTo>
                    <a:pt x="32492" y="64989"/>
                  </a:lnTo>
                  <a:lnTo>
                    <a:pt x="32212" y="64841"/>
                  </a:lnTo>
                  <a:lnTo>
                    <a:pt x="31931" y="64692"/>
                  </a:lnTo>
                  <a:lnTo>
                    <a:pt x="31651" y="64569"/>
                  </a:lnTo>
                  <a:lnTo>
                    <a:pt x="31370" y="64470"/>
                  </a:lnTo>
                  <a:lnTo>
                    <a:pt x="31090" y="64384"/>
                  </a:lnTo>
                  <a:lnTo>
                    <a:pt x="30813" y="64310"/>
                  </a:lnTo>
                  <a:lnTo>
                    <a:pt x="30537" y="64260"/>
                  </a:lnTo>
                  <a:lnTo>
                    <a:pt x="30261" y="64236"/>
                  </a:lnTo>
                  <a:lnTo>
                    <a:pt x="29989" y="64223"/>
                  </a:lnTo>
                  <a:lnTo>
                    <a:pt x="29722" y="64236"/>
                  </a:lnTo>
                  <a:lnTo>
                    <a:pt x="29458" y="64260"/>
                  </a:lnTo>
                  <a:lnTo>
                    <a:pt x="29195" y="64322"/>
                  </a:lnTo>
                  <a:lnTo>
                    <a:pt x="28940" y="64396"/>
                  </a:lnTo>
                  <a:lnTo>
                    <a:pt x="28686" y="64495"/>
                  </a:lnTo>
                  <a:lnTo>
                    <a:pt x="28440" y="64618"/>
                  </a:lnTo>
                  <a:lnTo>
                    <a:pt x="28198" y="64766"/>
                  </a:lnTo>
                  <a:lnTo>
                    <a:pt x="27961" y="64939"/>
                  </a:lnTo>
                  <a:lnTo>
                    <a:pt x="27844" y="65026"/>
                  </a:lnTo>
                  <a:lnTo>
                    <a:pt x="27732" y="65137"/>
                  </a:lnTo>
                  <a:lnTo>
                    <a:pt x="27620" y="65235"/>
                  </a:lnTo>
                  <a:lnTo>
                    <a:pt x="27508" y="65359"/>
                  </a:lnTo>
                  <a:lnTo>
                    <a:pt x="27400" y="65482"/>
                  </a:lnTo>
                  <a:lnTo>
                    <a:pt x="27292" y="65606"/>
                  </a:lnTo>
                  <a:lnTo>
                    <a:pt x="27184" y="65741"/>
                  </a:lnTo>
                  <a:lnTo>
                    <a:pt x="27080" y="65877"/>
                  </a:lnTo>
                  <a:lnTo>
                    <a:pt x="26981" y="66025"/>
                  </a:lnTo>
                  <a:lnTo>
                    <a:pt x="26882" y="66186"/>
                  </a:lnTo>
                  <a:lnTo>
                    <a:pt x="26783" y="66346"/>
                  </a:lnTo>
                  <a:lnTo>
                    <a:pt x="26688" y="66519"/>
                  </a:lnTo>
                  <a:lnTo>
                    <a:pt x="26593" y="66692"/>
                  </a:lnTo>
                  <a:lnTo>
                    <a:pt x="26502" y="66877"/>
                  </a:lnTo>
                  <a:lnTo>
                    <a:pt x="26412" y="67074"/>
                  </a:lnTo>
                  <a:lnTo>
                    <a:pt x="26325" y="67272"/>
                  </a:lnTo>
                  <a:lnTo>
                    <a:pt x="26243" y="67481"/>
                  </a:lnTo>
                  <a:lnTo>
                    <a:pt x="26161" y="67691"/>
                  </a:lnTo>
                  <a:lnTo>
                    <a:pt x="26079" y="67913"/>
                  </a:lnTo>
                  <a:lnTo>
                    <a:pt x="26002" y="68148"/>
                  </a:lnTo>
                  <a:lnTo>
                    <a:pt x="25928" y="68382"/>
                  </a:lnTo>
                  <a:lnTo>
                    <a:pt x="25855" y="68629"/>
                  </a:lnTo>
                  <a:lnTo>
                    <a:pt x="25786" y="68888"/>
                  </a:lnTo>
                  <a:lnTo>
                    <a:pt x="25721" y="69147"/>
                  </a:lnTo>
                  <a:lnTo>
                    <a:pt x="25656" y="69419"/>
                  </a:lnTo>
                  <a:lnTo>
                    <a:pt x="25592" y="69691"/>
                  </a:lnTo>
                  <a:lnTo>
                    <a:pt x="25535" y="69974"/>
                  </a:lnTo>
                  <a:lnTo>
                    <a:pt x="25479" y="70271"/>
                  </a:lnTo>
                  <a:lnTo>
                    <a:pt x="25428" y="70579"/>
                  </a:lnTo>
                  <a:lnTo>
                    <a:pt x="25376" y="70888"/>
                  </a:lnTo>
                  <a:lnTo>
                    <a:pt x="25328" y="71208"/>
                  </a:lnTo>
                  <a:lnTo>
                    <a:pt x="25285" y="71542"/>
                  </a:lnTo>
                  <a:lnTo>
                    <a:pt x="25246" y="71875"/>
                  </a:lnTo>
                  <a:lnTo>
                    <a:pt x="25207" y="72220"/>
                  </a:lnTo>
                  <a:lnTo>
                    <a:pt x="25173" y="72578"/>
                  </a:lnTo>
                  <a:lnTo>
                    <a:pt x="25143" y="72936"/>
                  </a:lnTo>
                  <a:lnTo>
                    <a:pt x="25113" y="73306"/>
                  </a:lnTo>
                  <a:lnTo>
                    <a:pt x="25091" y="73689"/>
                  </a:lnTo>
                  <a:lnTo>
                    <a:pt x="25069" y="74084"/>
                  </a:lnTo>
                  <a:lnTo>
                    <a:pt x="25052" y="74491"/>
                  </a:lnTo>
                  <a:lnTo>
                    <a:pt x="25035" y="74898"/>
                  </a:lnTo>
                  <a:lnTo>
                    <a:pt x="25026" y="75318"/>
                  </a:lnTo>
                  <a:lnTo>
                    <a:pt x="25018" y="75750"/>
                  </a:lnTo>
                  <a:lnTo>
                    <a:pt x="25018" y="76182"/>
                  </a:lnTo>
                  <a:lnTo>
                    <a:pt x="25018" y="76626"/>
                  </a:lnTo>
                  <a:lnTo>
                    <a:pt x="25022" y="77083"/>
                  </a:lnTo>
                  <a:lnTo>
                    <a:pt x="25026" y="77552"/>
                  </a:lnTo>
                  <a:lnTo>
                    <a:pt x="25039" y="78033"/>
                  </a:lnTo>
                  <a:lnTo>
                    <a:pt x="25065" y="78699"/>
                  </a:lnTo>
                  <a:lnTo>
                    <a:pt x="25095" y="79353"/>
                  </a:lnTo>
                  <a:lnTo>
                    <a:pt x="25134" y="80008"/>
                  </a:lnTo>
                  <a:lnTo>
                    <a:pt x="25182" y="80674"/>
                  </a:lnTo>
                  <a:lnTo>
                    <a:pt x="25238" y="81316"/>
                  </a:lnTo>
                  <a:lnTo>
                    <a:pt x="25302" y="81970"/>
                  </a:lnTo>
                  <a:lnTo>
                    <a:pt x="25371" y="82612"/>
                  </a:lnTo>
                  <a:lnTo>
                    <a:pt x="25449" y="83253"/>
                  </a:lnTo>
                  <a:lnTo>
                    <a:pt x="25535" y="83895"/>
                  </a:lnTo>
                  <a:lnTo>
                    <a:pt x="25626" y="84524"/>
                  </a:lnTo>
                  <a:lnTo>
                    <a:pt x="25725" y="85154"/>
                  </a:lnTo>
                  <a:lnTo>
                    <a:pt x="25833" y="85783"/>
                  </a:lnTo>
                  <a:lnTo>
                    <a:pt x="25945" y="86400"/>
                  </a:lnTo>
                  <a:lnTo>
                    <a:pt x="26066" y="87005"/>
                  </a:lnTo>
                  <a:lnTo>
                    <a:pt x="26191" y="87610"/>
                  </a:lnTo>
                  <a:lnTo>
                    <a:pt x="26321" y="88202"/>
                  </a:lnTo>
                  <a:lnTo>
                    <a:pt x="26459" y="88794"/>
                  </a:lnTo>
                  <a:lnTo>
                    <a:pt x="26601" y="89374"/>
                  </a:lnTo>
                  <a:lnTo>
                    <a:pt x="26748" y="89954"/>
                  </a:lnTo>
                  <a:lnTo>
                    <a:pt x="26903" y="90522"/>
                  </a:lnTo>
                  <a:lnTo>
                    <a:pt x="27063" y="91077"/>
                  </a:lnTo>
                  <a:lnTo>
                    <a:pt x="27227" y="91620"/>
                  </a:lnTo>
                  <a:lnTo>
                    <a:pt x="27395" y="92163"/>
                  </a:lnTo>
                  <a:lnTo>
                    <a:pt x="27568" y="92682"/>
                  </a:lnTo>
                  <a:lnTo>
                    <a:pt x="27749" y="93200"/>
                  </a:lnTo>
                  <a:lnTo>
                    <a:pt x="27931" y="93718"/>
                  </a:lnTo>
                  <a:lnTo>
                    <a:pt x="28116" y="94212"/>
                  </a:lnTo>
                  <a:lnTo>
                    <a:pt x="28310" y="94693"/>
                  </a:lnTo>
                  <a:lnTo>
                    <a:pt x="28505" y="95162"/>
                  </a:lnTo>
                  <a:lnTo>
                    <a:pt x="28703" y="95631"/>
                  </a:lnTo>
                  <a:lnTo>
                    <a:pt x="28906" y="96076"/>
                  </a:lnTo>
                  <a:lnTo>
                    <a:pt x="29113" y="96520"/>
                  </a:lnTo>
                  <a:lnTo>
                    <a:pt x="29320" y="96939"/>
                  </a:lnTo>
                  <a:lnTo>
                    <a:pt x="29536" y="97347"/>
                  </a:lnTo>
                  <a:lnTo>
                    <a:pt x="29747" y="97742"/>
                  </a:lnTo>
                  <a:lnTo>
                    <a:pt x="29968" y="98124"/>
                  </a:lnTo>
                  <a:lnTo>
                    <a:pt x="30188" y="98494"/>
                  </a:lnTo>
                  <a:lnTo>
                    <a:pt x="30412" y="98852"/>
                  </a:lnTo>
                  <a:lnTo>
                    <a:pt x="30636" y="99185"/>
                  </a:lnTo>
                  <a:lnTo>
                    <a:pt x="30865" y="99506"/>
                  </a:lnTo>
                  <a:lnTo>
                    <a:pt x="31094" y="99815"/>
                  </a:lnTo>
                  <a:lnTo>
                    <a:pt x="31327" y="100099"/>
                  </a:lnTo>
                  <a:lnTo>
                    <a:pt x="31560" y="100370"/>
                  </a:lnTo>
                  <a:lnTo>
                    <a:pt x="31793" y="100629"/>
                  </a:lnTo>
                  <a:lnTo>
                    <a:pt x="32030" y="100864"/>
                  </a:lnTo>
                  <a:lnTo>
                    <a:pt x="32268" y="101086"/>
                  </a:lnTo>
                  <a:lnTo>
                    <a:pt x="32505" y="101283"/>
                  </a:lnTo>
                  <a:lnTo>
                    <a:pt x="32747" y="101469"/>
                  </a:lnTo>
                  <a:lnTo>
                    <a:pt x="32984" y="101641"/>
                  </a:lnTo>
                  <a:lnTo>
                    <a:pt x="33226" y="101777"/>
                  </a:lnTo>
                  <a:lnTo>
                    <a:pt x="33468" y="101900"/>
                  </a:lnTo>
                  <a:lnTo>
                    <a:pt x="33705" y="102012"/>
                  </a:lnTo>
                  <a:lnTo>
                    <a:pt x="33947" y="102098"/>
                  </a:lnTo>
                  <a:lnTo>
                    <a:pt x="34188" y="102160"/>
                  </a:lnTo>
                  <a:lnTo>
                    <a:pt x="34430" y="102209"/>
                  </a:lnTo>
                  <a:lnTo>
                    <a:pt x="34667" y="102221"/>
                  </a:lnTo>
                  <a:lnTo>
                    <a:pt x="34909" y="102221"/>
                  </a:lnTo>
                  <a:lnTo>
                    <a:pt x="35146" y="102197"/>
                  </a:lnTo>
                  <a:lnTo>
                    <a:pt x="35384" y="102160"/>
                  </a:lnTo>
                  <a:lnTo>
                    <a:pt x="35621" y="102086"/>
                  </a:lnTo>
                  <a:lnTo>
                    <a:pt x="35854" y="101999"/>
                  </a:lnTo>
                  <a:lnTo>
                    <a:pt x="36087" y="101888"/>
                  </a:lnTo>
                  <a:lnTo>
                    <a:pt x="36320" y="101740"/>
                  </a:lnTo>
                  <a:lnTo>
                    <a:pt x="36549" y="101580"/>
                  </a:lnTo>
                  <a:lnTo>
                    <a:pt x="36566" y="101913"/>
                  </a:lnTo>
                  <a:lnTo>
                    <a:pt x="36588" y="102246"/>
                  </a:lnTo>
                  <a:lnTo>
                    <a:pt x="36609" y="102567"/>
                  </a:lnTo>
                  <a:lnTo>
                    <a:pt x="36631" y="102875"/>
                  </a:lnTo>
                  <a:lnTo>
                    <a:pt x="36661" y="103184"/>
                  </a:lnTo>
                  <a:lnTo>
                    <a:pt x="36691" y="103492"/>
                  </a:lnTo>
                  <a:lnTo>
                    <a:pt x="36721" y="103789"/>
                  </a:lnTo>
                  <a:lnTo>
                    <a:pt x="36760" y="104072"/>
                  </a:lnTo>
                  <a:lnTo>
                    <a:pt x="36799" y="104356"/>
                  </a:lnTo>
                  <a:lnTo>
                    <a:pt x="36842" y="104628"/>
                  </a:lnTo>
                  <a:lnTo>
                    <a:pt x="36890" y="104887"/>
                  </a:lnTo>
                  <a:lnTo>
                    <a:pt x="36937" y="105146"/>
                  </a:lnTo>
                  <a:lnTo>
                    <a:pt x="36993" y="105393"/>
                  </a:lnTo>
                  <a:lnTo>
                    <a:pt x="37049" y="105627"/>
                  </a:lnTo>
                  <a:lnTo>
                    <a:pt x="37110" y="105862"/>
                  </a:lnTo>
                  <a:lnTo>
                    <a:pt x="37179" y="106084"/>
                  </a:lnTo>
                  <a:lnTo>
                    <a:pt x="37239" y="106282"/>
                  </a:lnTo>
                  <a:lnTo>
                    <a:pt x="37300" y="106454"/>
                  </a:lnTo>
                  <a:lnTo>
                    <a:pt x="37365" y="106627"/>
                  </a:lnTo>
                  <a:lnTo>
                    <a:pt x="37425" y="106788"/>
                  </a:lnTo>
                  <a:lnTo>
                    <a:pt x="37490" y="106936"/>
                  </a:lnTo>
                  <a:lnTo>
                    <a:pt x="37559" y="107071"/>
                  </a:lnTo>
                  <a:lnTo>
                    <a:pt x="37623" y="107207"/>
                  </a:lnTo>
                  <a:lnTo>
                    <a:pt x="37692" y="107318"/>
                  </a:lnTo>
                  <a:lnTo>
                    <a:pt x="37762" y="107429"/>
                  </a:lnTo>
                  <a:lnTo>
                    <a:pt x="37831" y="107516"/>
                  </a:lnTo>
                  <a:lnTo>
                    <a:pt x="37900" y="107602"/>
                  </a:lnTo>
                  <a:lnTo>
                    <a:pt x="37969" y="107688"/>
                  </a:lnTo>
                  <a:lnTo>
                    <a:pt x="38042" y="107750"/>
                  </a:lnTo>
                  <a:lnTo>
                    <a:pt x="38111" y="107799"/>
                  </a:lnTo>
                  <a:lnTo>
                    <a:pt x="38184" y="107849"/>
                  </a:lnTo>
                  <a:lnTo>
                    <a:pt x="38258" y="107886"/>
                  </a:lnTo>
                  <a:lnTo>
                    <a:pt x="38331" y="107911"/>
                  </a:lnTo>
                  <a:lnTo>
                    <a:pt x="38405" y="107935"/>
                  </a:lnTo>
                  <a:lnTo>
                    <a:pt x="38547" y="107935"/>
                  </a:lnTo>
                  <a:lnTo>
                    <a:pt x="38620" y="107923"/>
                  </a:lnTo>
                  <a:lnTo>
                    <a:pt x="38698" y="107911"/>
                  </a:lnTo>
                  <a:lnTo>
                    <a:pt x="38771" y="107886"/>
                  </a:lnTo>
                  <a:lnTo>
                    <a:pt x="38845" y="107849"/>
                  </a:lnTo>
                  <a:lnTo>
                    <a:pt x="38914" y="107799"/>
                  </a:lnTo>
                  <a:lnTo>
                    <a:pt x="38987" y="107738"/>
                  </a:lnTo>
                  <a:lnTo>
                    <a:pt x="39061" y="107676"/>
                  </a:lnTo>
                  <a:lnTo>
                    <a:pt x="39134" y="107614"/>
                  </a:lnTo>
                  <a:lnTo>
                    <a:pt x="39207" y="107528"/>
                  </a:lnTo>
                  <a:lnTo>
                    <a:pt x="39276" y="107442"/>
                  </a:lnTo>
                  <a:lnTo>
                    <a:pt x="39350" y="107343"/>
                  </a:lnTo>
                  <a:lnTo>
                    <a:pt x="39419" y="107244"/>
                  </a:lnTo>
                  <a:lnTo>
                    <a:pt x="39410" y="108923"/>
                  </a:lnTo>
                  <a:lnTo>
                    <a:pt x="39401" y="110613"/>
                  </a:lnTo>
                  <a:lnTo>
                    <a:pt x="39397" y="112292"/>
                  </a:lnTo>
                  <a:lnTo>
                    <a:pt x="39393" y="113982"/>
                  </a:lnTo>
                  <a:lnTo>
                    <a:pt x="39397" y="117351"/>
                  </a:lnTo>
                  <a:lnTo>
                    <a:pt x="39410" y="120720"/>
                  </a:lnTo>
                  <a:lnTo>
                    <a:pt x="39432" y="124090"/>
                  </a:lnTo>
                  <a:lnTo>
                    <a:pt x="39458" y="127446"/>
                  </a:lnTo>
                  <a:lnTo>
                    <a:pt x="39488" y="130803"/>
                  </a:lnTo>
                  <a:lnTo>
                    <a:pt x="39522" y="134135"/>
                  </a:lnTo>
                  <a:lnTo>
                    <a:pt x="39596" y="140775"/>
                  </a:lnTo>
                  <a:lnTo>
                    <a:pt x="39635" y="144070"/>
                  </a:lnTo>
                  <a:lnTo>
                    <a:pt x="39665" y="147340"/>
                  </a:lnTo>
                  <a:lnTo>
                    <a:pt x="39695" y="150586"/>
                  </a:lnTo>
                  <a:lnTo>
                    <a:pt x="39717" y="153819"/>
                  </a:lnTo>
                  <a:lnTo>
                    <a:pt x="39734" y="157028"/>
                  </a:lnTo>
                  <a:lnTo>
                    <a:pt x="39742" y="160199"/>
                  </a:lnTo>
                  <a:lnTo>
                    <a:pt x="39747" y="160471"/>
                  </a:lnTo>
                  <a:lnTo>
                    <a:pt x="39760" y="160730"/>
                  </a:lnTo>
                  <a:lnTo>
                    <a:pt x="39781" y="160977"/>
                  </a:lnTo>
                  <a:lnTo>
                    <a:pt x="39811" y="161211"/>
                  </a:lnTo>
                  <a:lnTo>
                    <a:pt x="39842" y="161433"/>
                  </a:lnTo>
                  <a:lnTo>
                    <a:pt x="39885" y="161631"/>
                  </a:lnTo>
                  <a:lnTo>
                    <a:pt x="39928" y="161816"/>
                  </a:lnTo>
                  <a:lnTo>
                    <a:pt x="39980" y="161989"/>
                  </a:lnTo>
                  <a:lnTo>
                    <a:pt x="40032" y="162149"/>
                  </a:lnTo>
                  <a:lnTo>
                    <a:pt x="40092" y="162285"/>
                  </a:lnTo>
                  <a:lnTo>
                    <a:pt x="40152" y="162421"/>
                  </a:lnTo>
                  <a:lnTo>
                    <a:pt x="40217" y="162532"/>
                  </a:lnTo>
                  <a:lnTo>
                    <a:pt x="40286" y="162630"/>
                  </a:lnTo>
                  <a:lnTo>
                    <a:pt x="40360" y="162705"/>
                  </a:lnTo>
                  <a:lnTo>
                    <a:pt x="40433" y="162779"/>
                  </a:lnTo>
                  <a:lnTo>
                    <a:pt x="40506" y="162828"/>
                  </a:lnTo>
                  <a:lnTo>
                    <a:pt x="40532" y="163062"/>
                  </a:lnTo>
                  <a:lnTo>
                    <a:pt x="40562" y="163285"/>
                  </a:lnTo>
                  <a:lnTo>
                    <a:pt x="40597" y="163494"/>
                  </a:lnTo>
                  <a:lnTo>
                    <a:pt x="40640" y="163704"/>
                  </a:lnTo>
                  <a:lnTo>
                    <a:pt x="40683" y="163902"/>
                  </a:lnTo>
                  <a:lnTo>
                    <a:pt x="40735" y="164087"/>
                  </a:lnTo>
                  <a:lnTo>
                    <a:pt x="40787" y="164272"/>
                  </a:lnTo>
                  <a:lnTo>
                    <a:pt x="40847" y="164432"/>
                  </a:lnTo>
                  <a:lnTo>
                    <a:pt x="40916" y="164580"/>
                  </a:lnTo>
                  <a:lnTo>
                    <a:pt x="40985" y="164716"/>
                  </a:lnTo>
                  <a:lnTo>
                    <a:pt x="41063" y="164840"/>
                  </a:lnTo>
                  <a:lnTo>
                    <a:pt x="41141" y="164938"/>
                  </a:lnTo>
                  <a:lnTo>
                    <a:pt x="41231" y="165012"/>
                  </a:lnTo>
                  <a:lnTo>
                    <a:pt x="41322" y="165074"/>
                  </a:lnTo>
                  <a:lnTo>
                    <a:pt x="41421" y="165123"/>
                  </a:lnTo>
                  <a:lnTo>
                    <a:pt x="41525" y="165136"/>
                  </a:lnTo>
                  <a:lnTo>
                    <a:pt x="43941" y="165308"/>
                  </a:lnTo>
                  <a:lnTo>
                    <a:pt x="46371" y="165481"/>
                  </a:lnTo>
                  <a:lnTo>
                    <a:pt x="51243" y="165839"/>
                  </a:lnTo>
                  <a:lnTo>
                    <a:pt x="53690" y="166012"/>
                  </a:lnTo>
                  <a:lnTo>
                    <a:pt x="56137" y="166172"/>
                  </a:lnTo>
                  <a:lnTo>
                    <a:pt x="58593" y="166320"/>
                  </a:lnTo>
                  <a:lnTo>
                    <a:pt x="61049" y="166456"/>
                  </a:lnTo>
                  <a:lnTo>
                    <a:pt x="61044" y="168468"/>
                  </a:lnTo>
                  <a:lnTo>
                    <a:pt x="61036" y="170467"/>
                  </a:lnTo>
                  <a:lnTo>
                    <a:pt x="61018" y="172466"/>
                  </a:lnTo>
                  <a:lnTo>
                    <a:pt x="60992" y="174441"/>
                  </a:lnTo>
                  <a:lnTo>
                    <a:pt x="60962" y="176428"/>
                  </a:lnTo>
                  <a:lnTo>
                    <a:pt x="60923" y="178402"/>
                  </a:lnTo>
                  <a:lnTo>
                    <a:pt x="60880" y="180364"/>
                  </a:lnTo>
                  <a:lnTo>
                    <a:pt x="60833" y="182339"/>
                  </a:lnTo>
                  <a:lnTo>
                    <a:pt x="60781" y="184301"/>
                  </a:lnTo>
                  <a:lnTo>
                    <a:pt x="60729" y="186276"/>
                  </a:lnTo>
                  <a:lnTo>
                    <a:pt x="60669" y="188238"/>
                  </a:lnTo>
                  <a:lnTo>
                    <a:pt x="60608" y="190213"/>
                  </a:lnTo>
                  <a:lnTo>
                    <a:pt x="60479" y="194162"/>
                  </a:lnTo>
                  <a:lnTo>
                    <a:pt x="60349" y="198136"/>
                  </a:lnTo>
                  <a:lnTo>
                    <a:pt x="58261" y="198111"/>
                  </a:lnTo>
                  <a:lnTo>
                    <a:pt x="56168" y="198049"/>
                  </a:lnTo>
                  <a:lnTo>
                    <a:pt x="55123" y="198012"/>
                  </a:lnTo>
                  <a:lnTo>
                    <a:pt x="54075" y="197963"/>
                  </a:lnTo>
                  <a:lnTo>
                    <a:pt x="53026" y="197901"/>
                  </a:lnTo>
                  <a:lnTo>
                    <a:pt x="51981" y="197839"/>
                  </a:lnTo>
                  <a:lnTo>
                    <a:pt x="50933" y="197778"/>
                  </a:lnTo>
                  <a:lnTo>
                    <a:pt x="49888" y="197691"/>
                  </a:lnTo>
                  <a:lnTo>
                    <a:pt x="48840" y="197605"/>
                  </a:lnTo>
                  <a:lnTo>
                    <a:pt x="47791" y="197506"/>
                  </a:lnTo>
                  <a:lnTo>
                    <a:pt x="46742" y="197395"/>
                  </a:lnTo>
                  <a:lnTo>
                    <a:pt x="45698" y="197284"/>
                  </a:lnTo>
                  <a:lnTo>
                    <a:pt x="44649" y="197148"/>
                  </a:lnTo>
                  <a:lnTo>
                    <a:pt x="43601" y="197012"/>
                  </a:lnTo>
                  <a:lnTo>
                    <a:pt x="43488" y="197012"/>
                  </a:lnTo>
                  <a:lnTo>
                    <a:pt x="43385" y="197037"/>
                  </a:lnTo>
                  <a:lnTo>
                    <a:pt x="43286" y="197099"/>
                  </a:lnTo>
                  <a:lnTo>
                    <a:pt x="43195" y="197173"/>
                  </a:lnTo>
                  <a:lnTo>
                    <a:pt x="43109" y="197272"/>
                  </a:lnTo>
                  <a:lnTo>
                    <a:pt x="43031" y="197395"/>
                  </a:lnTo>
                  <a:lnTo>
                    <a:pt x="42958" y="197531"/>
                  </a:lnTo>
                  <a:lnTo>
                    <a:pt x="42893" y="197691"/>
                  </a:lnTo>
                  <a:lnTo>
                    <a:pt x="42832" y="197876"/>
                  </a:lnTo>
                  <a:lnTo>
                    <a:pt x="42781" y="198061"/>
                  </a:lnTo>
                  <a:lnTo>
                    <a:pt x="42733" y="198271"/>
                  </a:lnTo>
                  <a:lnTo>
                    <a:pt x="42690" y="198481"/>
                  </a:lnTo>
                  <a:lnTo>
                    <a:pt x="42655" y="198716"/>
                  </a:lnTo>
                  <a:lnTo>
                    <a:pt x="42625" y="198950"/>
                  </a:lnTo>
                  <a:lnTo>
                    <a:pt x="42604" y="199197"/>
                  </a:lnTo>
                  <a:lnTo>
                    <a:pt x="42582" y="199444"/>
                  </a:lnTo>
                  <a:lnTo>
                    <a:pt x="42526" y="199382"/>
                  </a:lnTo>
                  <a:lnTo>
                    <a:pt x="42466" y="199333"/>
                  </a:lnTo>
                  <a:lnTo>
                    <a:pt x="42401" y="199296"/>
                  </a:lnTo>
                  <a:lnTo>
                    <a:pt x="42340" y="199283"/>
                  </a:lnTo>
                  <a:lnTo>
                    <a:pt x="42276" y="199283"/>
                  </a:lnTo>
                  <a:lnTo>
                    <a:pt x="42215" y="199296"/>
                  </a:lnTo>
                  <a:lnTo>
                    <a:pt x="42155" y="199333"/>
                  </a:lnTo>
                  <a:lnTo>
                    <a:pt x="42094" y="199382"/>
                  </a:lnTo>
                  <a:lnTo>
                    <a:pt x="42038" y="199444"/>
                  </a:lnTo>
                  <a:lnTo>
                    <a:pt x="41987" y="199530"/>
                  </a:lnTo>
                  <a:lnTo>
                    <a:pt x="41939" y="199641"/>
                  </a:lnTo>
                  <a:lnTo>
                    <a:pt x="41896" y="199765"/>
                  </a:lnTo>
                  <a:lnTo>
                    <a:pt x="41857" y="199900"/>
                  </a:lnTo>
                  <a:lnTo>
                    <a:pt x="41823" y="200061"/>
                  </a:lnTo>
                  <a:lnTo>
                    <a:pt x="41797" y="200246"/>
                  </a:lnTo>
                  <a:lnTo>
                    <a:pt x="41775" y="200443"/>
                  </a:lnTo>
                  <a:lnTo>
                    <a:pt x="41732" y="201036"/>
                  </a:lnTo>
                  <a:lnTo>
                    <a:pt x="40545" y="200628"/>
                  </a:lnTo>
                  <a:lnTo>
                    <a:pt x="39358" y="200221"/>
                  </a:lnTo>
                  <a:lnTo>
                    <a:pt x="38176" y="199826"/>
                  </a:lnTo>
                  <a:lnTo>
                    <a:pt x="36998" y="199407"/>
                  </a:lnTo>
                  <a:lnTo>
                    <a:pt x="36929" y="199394"/>
                  </a:lnTo>
                  <a:lnTo>
                    <a:pt x="36864" y="199419"/>
                  </a:lnTo>
                  <a:lnTo>
                    <a:pt x="36795" y="199456"/>
                  </a:lnTo>
                  <a:lnTo>
                    <a:pt x="36730" y="199505"/>
                  </a:lnTo>
                  <a:lnTo>
                    <a:pt x="36661" y="199592"/>
                  </a:lnTo>
                  <a:lnTo>
                    <a:pt x="36596" y="199678"/>
                  </a:lnTo>
                  <a:lnTo>
                    <a:pt x="36532" y="199789"/>
                  </a:lnTo>
                  <a:lnTo>
                    <a:pt x="36475" y="199913"/>
                  </a:lnTo>
                  <a:lnTo>
                    <a:pt x="36415" y="200048"/>
                  </a:lnTo>
                  <a:lnTo>
                    <a:pt x="36363" y="200196"/>
                  </a:lnTo>
                  <a:lnTo>
                    <a:pt x="36316" y="200357"/>
                  </a:lnTo>
                  <a:lnTo>
                    <a:pt x="36273" y="200517"/>
                  </a:lnTo>
                  <a:lnTo>
                    <a:pt x="36234" y="200690"/>
                  </a:lnTo>
                  <a:lnTo>
                    <a:pt x="36204" y="200851"/>
                  </a:lnTo>
                  <a:lnTo>
                    <a:pt x="36178" y="201023"/>
                  </a:lnTo>
                  <a:lnTo>
                    <a:pt x="36160" y="201196"/>
                  </a:lnTo>
                  <a:lnTo>
                    <a:pt x="35996" y="203430"/>
                  </a:lnTo>
                  <a:lnTo>
                    <a:pt x="35824" y="205676"/>
                  </a:lnTo>
                  <a:lnTo>
                    <a:pt x="35643" y="207934"/>
                  </a:lnTo>
                  <a:lnTo>
                    <a:pt x="35448" y="210205"/>
                  </a:lnTo>
                  <a:lnTo>
                    <a:pt x="35146" y="210217"/>
                  </a:lnTo>
                  <a:lnTo>
                    <a:pt x="34840" y="210230"/>
                  </a:lnTo>
                  <a:lnTo>
                    <a:pt x="34538" y="210242"/>
                  </a:lnTo>
                  <a:lnTo>
                    <a:pt x="34236" y="210267"/>
                  </a:lnTo>
                  <a:lnTo>
                    <a:pt x="33934" y="210304"/>
                  </a:lnTo>
                  <a:lnTo>
                    <a:pt x="33636" y="210353"/>
                  </a:lnTo>
                  <a:lnTo>
                    <a:pt x="33334" y="210402"/>
                  </a:lnTo>
                  <a:lnTo>
                    <a:pt x="33036" y="210464"/>
                  </a:lnTo>
                  <a:lnTo>
                    <a:pt x="32738" y="210526"/>
                  </a:lnTo>
                  <a:lnTo>
                    <a:pt x="32440" y="210600"/>
                  </a:lnTo>
                  <a:lnTo>
                    <a:pt x="32143" y="210674"/>
                  </a:lnTo>
                  <a:lnTo>
                    <a:pt x="31845" y="210760"/>
                  </a:lnTo>
                  <a:lnTo>
                    <a:pt x="31551" y="210859"/>
                  </a:lnTo>
                  <a:lnTo>
                    <a:pt x="31258" y="210958"/>
                  </a:lnTo>
                  <a:lnTo>
                    <a:pt x="30964" y="211069"/>
                  </a:lnTo>
                  <a:lnTo>
                    <a:pt x="30671" y="211180"/>
                  </a:lnTo>
                  <a:lnTo>
                    <a:pt x="30088" y="211439"/>
                  </a:lnTo>
                  <a:lnTo>
                    <a:pt x="29510" y="211723"/>
                  </a:lnTo>
                  <a:lnTo>
                    <a:pt x="28936" y="212031"/>
                  </a:lnTo>
                  <a:lnTo>
                    <a:pt x="28366" y="212365"/>
                  </a:lnTo>
                  <a:lnTo>
                    <a:pt x="27797" y="212735"/>
                  </a:lnTo>
                  <a:lnTo>
                    <a:pt x="27236" y="213117"/>
                  </a:lnTo>
                  <a:lnTo>
                    <a:pt x="26675" y="213537"/>
                  </a:lnTo>
                  <a:lnTo>
                    <a:pt x="26118" y="213981"/>
                  </a:lnTo>
                  <a:lnTo>
                    <a:pt x="25570" y="214463"/>
                  </a:lnTo>
                  <a:lnTo>
                    <a:pt x="25022" y="214956"/>
                  </a:lnTo>
                  <a:lnTo>
                    <a:pt x="24478" y="215475"/>
                  </a:lnTo>
                  <a:lnTo>
                    <a:pt x="23939" y="216030"/>
                  </a:lnTo>
                  <a:lnTo>
                    <a:pt x="23404" y="216598"/>
                  </a:lnTo>
                  <a:lnTo>
                    <a:pt x="22873" y="217202"/>
                  </a:lnTo>
                  <a:lnTo>
                    <a:pt x="22346" y="217819"/>
                  </a:lnTo>
                  <a:lnTo>
                    <a:pt x="21824" y="218461"/>
                  </a:lnTo>
                  <a:lnTo>
                    <a:pt x="21306" y="219140"/>
                  </a:lnTo>
                  <a:lnTo>
                    <a:pt x="20793" y="219831"/>
                  </a:lnTo>
                  <a:lnTo>
                    <a:pt x="20283" y="220547"/>
                  </a:lnTo>
                  <a:lnTo>
                    <a:pt x="19783" y="221287"/>
                  </a:lnTo>
                  <a:lnTo>
                    <a:pt x="19282" y="222052"/>
                  </a:lnTo>
                  <a:lnTo>
                    <a:pt x="18790" y="222830"/>
                  </a:lnTo>
                  <a:lnTo>
                    <a:pt x="18302" y="223644"/>
                  </a:lnTo>
                  <a:lnTo>
                    <a:pt x="17815" y="224471"/>
                  </a:lnTo>
                  <a:lnTo>
                    <a:pt x="17336" y="225323"/>
                  </a:lnTo>
                  <a:lnTo>
                    <a:pt x="16865" y="226187"/>
                  </a:lnTo>
                  <a:lnTo>
                    <a:pt x="16395" y="227075"/>
                  </a:lnTo>
                  <a:lnTo>
                    <a:pt x="15933" y="227988"/>
                  </a:lnTo>
                  <a:lnTo>
                    <a:pt x="15471" y="228926"/>
                  </a:lnTo>
                  <a:lnTo>
                    <a:pt x="15018" y="229877"/>
                  </a:lnTo>
                  <a:lnTo>
                    <a:pt x="14574" y="230851"/>
                  </a:lnTo>
                  <a:lnTo>
                    <a:pt x="14129" y="231839"/>
                  </a:lnTo>
                  <a:lnTo>
                    <a:pt x="13693" y="232851"/>
                  </a:lnTo>
                  <a:lnTo>
                    <a:pt x="13262" y="233887"/>
                  </a:lnTo>
                  <a:lnTo>
                    <a:pt x="12839" y="234936"/>
                  </a:lnTo>
                  <a:lnTo>
                    <a:pt x="12420" y="235998"/>
                  </a:lnTo>
                  <a:lnTo>
                    <a:pt x="12006" y="237084"/>
                  </a:lnTo>
                  <a:lnTo>
                    <a:pt x="11596" y="238194"/>
                  </a:lnTo>
                  <a:lnTo>
                    <a:pt x="11195" y="239305"/>
                  </a:lnTo>
                  <a:lnTo>
                    <a:pt x="10798" y="240453"/>
                  </a:lnTo>
                  <a:lnTo>
                    <a:pt x="10409" y="241600"/>
                  </a:lnTo>
                  <a:lnTo>
                    <a:pt x="10025" y="242773"/>
                  </a:lnTo>
                  <a:lnTo>
                    <a:pt x="9645" y="243958"/>
                  </a:lnTo>
                  <a:lnTo>
                    <a:pt x="9274" y="245155"/>
                  </a:lnTo>
                  <a:lnTo>
                    <a:pt x="8912" y="246376"/>
                  </a:lnTo>
                  <a:lnTo>
                    <a:pt x="8554" y="247611"/>
                  </a:lnTo>
                  <a:lnTo>
                    <a:pt x="8200" y="248857"/>
                  </a:lnTo>
                  <a:lnTo>
                    <a:pt x="7854" y="250128"/>
                  </a:lnTo>
                  <a:lnTo>
                    <a:pt x="7513" y="251399"/>
                  </a:lnTo>
                  <a:lnTo>
                    <a:pt x="7181" y="252695"/>
                  </a:lnTo>
                  <a:lnTo>
                    <a:pt x="6853" y="254003"/>
                  </a:lnTo>
                  <a:lnTo>
                    <a:pt x="6534" y="255311"/>
                  </a:lnTo>
                  <a:lnTo>
                    <a:pt x="6223" y="256644"/>
                  </a:lnTo>
                  <a:lnTo>
                    <a:pt x="5917" y="257989"/>
                  </a:lnTo>
                  <a:lnTo>
                    <a:pt x="5619" y="259359"/>
                  </a:lnTo>
                  <a:lnTo>
                    <a:pt x="5325" y="260729"/>
                  </a:lnTo>
                  <a:lnTo>
                    <a:pt x="5041" y="262111"/>
                  </a:lnTo>
                  <a:lnTo>
                    <a:pt x="4764" y="263506"/>
                  </a:lnTo>
                  <a:lnTo>
                    <a:pt x="4493" y="264913"/>
                  </a:lnTo>
                  <a:lnTo>
                    <a:pt x="4229" y="266319"/>
                  </a:lnTo>
                  <a:lnTo>
                    <a:pt x="3975" y="267751"/>
                  </a:lnTo>
                  <a:lnTo>
                    <a:pt x="3724" y="269195"/>
                  </a:lnTo>
                  <a:lnTo>
                    <a:pt x="3483" y="270639"/>
                  </a:lnTo>
                  <a:lnTo>
                    <a:pt x="3250" y="272095"/>
                  </a:lnTo>
                  <a:lnTo>
                    <a:pt x="3025" y="273564"/>
                  </a:lnTo>
                  <a:lnTo>
                    <a:pt x="2805" y="275045"/>
                  </a:lnTo>
                  <a:lnTo>
                    <a:pt x="2594" y="276538"/>
                  </a:lnTo>
                  <a:lnTo>
                    <a:pt x="2391" y="278031"/>
                  </a:lnTo>
                  <a:lnTo>
                    <a:pt x="2197" y="279537"/>
                  </a:lnTo>
                  <a:lnTo>
                    <a:pt x="2007" y="281042"/>
                  </a:lnTo>
                  <a:lnTo>
                    <a:pt x="1830" y="282573"/>
                  </a:lnTo>
                  <a:lnTo>
                    <a:pt x="1657" y="284103"/>
                  </a:lnTo>
                  <a:lnTo>
                    <a:pt x="1493" y="285633"/>
                  </a:lnTo>
                  <a:lnTo>
                    <a:pt x="1338" y="287176"/>
                  </a:lnTo>
                  <a:lnTo>
                    <a:pt x="1191" y="288731"/>
                  </a:lnTo>
                  <a:lnTo>
                    <a:pt x="1053" y="290286"/>
                  </a:lnTo>
                  <a:lnTo>
                    <a:pt x="924" y="291853"/>
                  </a:lnTo>
                  <a:lnTo>
                    <a:pt x="798" y="293420"/>
                  </a:lnTo>
                  <a:lnTo>
                    <a:pt x="686" y="294988"/>
                  </a:lnTo>
                  <a:lnTo>
                    <a:pt x="578" y="296567"/>
                  </a:lnTo>
                  <a:lnTo>
                    <a:pt x="483" y="298159"/>
                  </a:lnTo>
                  <a:lnTo>
                    <a:pt x="397" y="299751"/>
                  </a:lnTo>
                  <a:lnTo>
                    <a:pt x="315" y="301343"/>
                  </a:lnTo>
                  <a:lnTo>
                    <a:pt x="246" y="302935"/>
                  </a:lnTo>
                  <a:lnTo>
                    <a:pt x="186" y="304540"/>
                  </a:lnTo>
                  <a:lnTo>
                    <a:pt x="129" y="306144"/>
                  </a:lnTo>
                  <a:lnTo>
                    <a:pt x="86" y="307761"/>
                  </a:lnTo>
                  <a:lnTo>
                    <a:pt x="52" y="309365"/>
                  </a:lnTo>
                  <a:lnTo>
                    <a:pt x="26" y="310982"/>
                  </a:lnTo>
                  <a:lnTo>
                    <a:pt x="9" y="312598"/>
                  </a:lnTo>
                  <a:lnTo>
                    <a:pt x="0" y="314215"/>
                  </a:lnTo>
                  <a:lnTo>
                    <a:pt x="4" y="315844"/>
                  </a:lnTo>
                  <a:lnTo>
                    <a:pt x="13" y="317461"/>
                  </a:lnTo>
                  <a:lnTo>
                    <a:pt x="35" y="319090"/>
                  </a:lnTo>
                  <a:lnTo>
                    <a:pt x="65" y="320719"/>
                  </a:lnTo>
                  <a:lnTo>
                    <a:pt x="104" y="322335"/>
                  </a:lnTo>
                  <a:lnTo>
                    <a:pt x="151" y="323964"/>
                  </a:lnTo>
                  <a:lnTo>
                    <a:pt x="211" y="325593"/>
                  </a:lnTo>
                  <a:lnTo>
                    <a:pt x="281" y="327222"/>
                  </a:lnTo>
                  <a:lnTo>
                    <a:pt x="358" y="328839"/>
                  </a:lnTo>
                  <a:lnTo>
                    <a:pt x="445" y="330468"/>
                  </a:lnTo>
                  <a:lnTo>
                    <a:pt x="544" y="332085"/>
                  </a:lnTo>
                  <a:lnTo>
                    <a:pt x="652" y="333714"/>
                  </a:lnTo>
                  <a:lnTo>
                    <a:pt x="768" y="335330"/>
                  </a:lnTo>
                  <a:lnTo>
                    <a:pt x="898" y="336947"/>
                  </a:lnTo>
                  <a:lnTo>
                    <a:pt x="1036" y="338564"/>
                  </a:lnTo>
                  <a:lnTo>
                    <a:pt x="1182" y="340180"/>
                  </a:lnTo>
                  <a:lnTo>
                    <a:pt x="1342" y="341797"/>
                  </a:lnTo>
                  <a:lnTo>
                    <a:pt x="1510" y="343401"/>
                  </a:lnTo>
                  <a:lnTo>
                    <a:pt x="1692" y="345006"/>
                  </a:lnTo>
                  <a:lnTo>
                    <a:pt x="1782" y="345808"/>
                  </a:lnTo>
                  <a:lnTo>
                    <a:pt x="1877" y="346610"/>
                  </a:lnTo>
                  <a:lnTo>
                    <a:pt x="1977" y="347400"/>
                  </a:lnTo>
                  <a:lnTo>
                    <a:pt x="2080" y="348202"/>
                  </a:lnTo>
                  <a:lnTo>
                    <a:pt x="2184" y="348992"/>
                  </a:lnTo>
                  <a:lnTo>
                    <a:pt x="2292" y="349794"/>
                  </a:lnTo>
                  <a:lnTo>
                    <a:pt x="2399" y="350584"/>
                  </a:lnTo>
                  <a:lnTo>
                    <a:pt x="2512" y="351386"/>
                  </a:lnTo>
                  <a:lnTo>
                    <a:pt x="2628" y="352176"/>
                  </a:lnTo>
                  <a:lnTo>
                    <a:pt x="2745" y="352966"/>
                  </a:lnTo>
                  <a:lnTo>
                    <a:pt x="2866" y="353755"/>
                  </a:lnTo>
                  <a:lnTo>
                    <a:pt x="2986" y="354545"/>
                  </a:lnTo>
                  <a:lnTo>
                    <a:pt x="3112" y="355323"/>
                  </a:lnTo>
                  <a:lnTo>
                    <a:pt x="3241" y="356113"/>
                  </a:lnTo>
                  <a:lnTo>
                    <a:pt x="3370" y="356890"/>
                  </a:lnTo>
                  <a:lnTo>
                    <a:pt x="3504" y="357680"/>
                  </a:lnTo>
                  <a:lnTo>
                    <a:pt x="3642" y="358457"/>
                  </a:lnTo>
                  <a:lnTo>
                    <a:pt x="3780" y="359235"/>
                  </a:lnTo>
                  <a:lnTo>
                    <a:pt x="3923" y="360012"/>
                  </a:lnTo>
                  <a:lnTo>
                    <a:pt x="4070" y="360790"/>
                  </a:lnTo>
                  <a:lnTo>
                    <a:pt x="4100" y="360938"/>
                  </a:lnTo>
                  <a:lnTo>
                    <a:pt x="4134" y="361074"/>
                  </a:lnTo>
                  <a:lnTo>
                    <a:pt x="4169" y="361197"/>
                  </a:lnTo>
                  <a:lnTo>
                    <a:pt x="4208" y="361320"/>
                  </a:lnTo>
                  <a:lnTo>
                    <a:pt x="4251" y="361419"/>
                  </a:lnTo>
                  <a:lnTo>
                    <a:pt x="4290" y="361518"/>
                  </a:lnTo>
                  <a:lnTo>
                    <a:pt x="4337" y="361604"/>
                  </a:lnTo>
                  <a:lnTo>
                    <a:pt x="4380" y="361678"/>
                  </a:lnTo>
                  <a:lnTo>
                    <a:pt x="4428" y="361740"/>
                  </a:lnTo>
                  <a:lnTo>
                    <a:pt x="4475" y="361789"/>
                  </a:lnTo>
                  <a:lnTo>
                    <a:pt x="4527" y="361839"/>
                  </a:lnTo>
                  <a:lnTo>
                    <a:pt x="4575" y="361876"/>
                  </a:lnTo>
                  <a:lnTo>
                    <a:pt x="4626" y="361900"/>
                  </a:lnTo>
                  <a:lnTo>
                    <a:pt x="4678" y="361925"/>
                  </a:lnTo>
                  <a:lnTo>
                    <a:pt x="4730" y="361937"/>
                  </a:lnTo>
                  <a:lnTo>
                    <a:pt x="4833" y="361937"/>
                  </a:lnTo>
                  <a:lnTo>
                    <a:pt x="4885" y="361913"/>
                  </a:lnTo>
                  <a:lnTo>
                    <a:pt x="4937" y="361900"/>
                  </a:lnTo>
                  <a:lnTo>
                    <a:pt x="4989" y="361863"/>
                  </a:lnTo>
                  <a:lnTo>
                    <a:pt x="5041" y="361826"/>
                  </a:lnTo>
                  <a:lnTo>
                    <a:pt x="5092" y="361789"/>
                  </a:lnTo>
                  <a:lnTo>
                    <a:pt x="5140" y="361740"/>
                  </a:lnTo>
                  <a:lnTo>
                    <a:pt x="5187" y="361678"/>
                  </a:lnTo>
                  <a:lnTo>
                    <a:pt x="5235" y="361617"/>
                  </a:lnTo>
                  <a:lnTo>
                    <a:pt x="5282" y="361543"/>
                  </a:lnTo>
                  <a:lnTo>
                    <a:pt x="5325" y="361469"/>
                  </a:lnTo>
                  <a:lnTo>
                    <a:pt x="5369" y="361382"/>
                  </a:lnTo>
                  <a:lnTo>
                    <a:pt x="5407" y="361296"/>
                  </a:lnTo>
                  <a:lnTo>
                    <a:pt x="5446" y="361197"/>
                  </a:lnTo>
                  <a:lnTo>
                    <a:pt x="5485" y="361098"/>
                  </a:lnTo>
                  <a:lnTo>
                    <a:pt x="5515" y="360987"/>
                  </a:lnTo>
                  <a:lnTo>
                    <a:pt x="5390" y="361518"/>
                  </a:lnTo>
                  <a:lnTo>
                    <a:pt x="5265" y="362049"/>
                  </a:lnTo>
                  <a:lnTo>
                    <a:pt x="5149" y="362579"/>
                  </a:lnTo>
                  <a:lnTo>
                    <a:pt x="5032" y="363122"/>
                  </a:lnTo>
                  <a:lnTo>
                    <a:pt x="4924" y="363678"/>
                  </a:lnTo>
                  <a:lnTo>
                    <a:pt x="4816" y="364233"/>
                  </a:lnTo>
                  <a:lnTo>
                    <a:pt x="4713" y="364801"/>
                  </a:lnTo>
                  <a:lnTo>
                    <a:pt x="4618" y="365368"/>
                  </a:lnTo>
                  <a:lnTo>
                    <a:pt x="4523" y="365936"/>
                  </a:lnTo>
                  <a:lnTo>
                    <a:pt x="4436" y="366516"/>
                  </a:lnTo>
                  <a:lnTo>
                    <a:pt x="4350" y="367096"/>
                  </a:lnTo>
                  <a:lnTo>
                    <a:pt x="4268" y="367688"/>
                  </a:lnTo>
                  <a:lnTo>
                    <a:pt x="4195" y="368281"/>
                  </a:lnTo>
                  <a:lnTo>
                    <a:pt x="4121" y="368873"/>
                  </a:lnTo>
                  <a:lnTo>
                    <a:pt x="4052" y="369478"/>
                  </a:lnTo>
                  <a:lnTo>
                    <a:pt x="3992" y="370083"/>
                  </a:lnTo>
                  <a:lnTo>
                    <a:pt x="3932" y="370687"/>
                  </a:lnTo>
                  <a:lnTo>
                    <a:pt x="3880" y="371304"/>
                  </a:lnTo>
                  <a:lnTo>
                    <a:pt x="3828" y="371921"/>
                  </a:lnTo>
                  <a:lnTo>
                    <a:pt x="3785" y="372538"/>
                  </a:lnTo>
                  <a:lnTo>
                    <a:pt x="3746" y="373155"/>
                  </a:lnTo>
                  <a:lnTo>
                    <a:pt x="3707" y="373772"/>
                  </a:lnTo>
                  <a:lnTo>
                    <a:pt x="3677" y="374402"/>
                  </a:lnTo>
                  <a:lnTo>
                    <a:pt x="3651" y="375031"/>
                  </a:lnTo>
                  <a:lnTo>
                    <a:pt x="3629" y="375648"/>
                  </a:lnTo>
                  <a:lnTo>
                    <a:pt x="3612" y="376278"/>
                  </a:lnTo>
                  <a:lnTo>
                    <a:pt x="3599" y="376907"/>
                  </a:lnTo>
                  <a:lnTo>
                    <a:pt x="3591" y="377536"/>
                  </a:lnTo>
                  <a:lnTo>
                    <a:pt x="3586" y="378166"/>
                  </a:lnTo>
                  <a:lnTo>
                    <a:pt x="3586" y="378795"/>
                  </a:lnTo>
                  <a:lnTo>
                    <a:pt x="3595" y="379425"/>
                  </a:lnTo>
                  <a:lnTo>
                    <a:pt x="3604" y="380054"/>
                  </a:lnTo>
                  <a:lnTo>
                    <a:pt x="3621" y="380683"/>
                  </a:lnTo>
                  <a:lnTo>
                    <a:pt x="3642" y="381313"/>
                  </a:lnTo>
                  <a:lnTo>
                    <a:pt x="3664" y="381942"/>
                  </a:lnTo>
                  <a:lnTo>
                    <a:pt x="3694" y="382572"/>
                  </a:lnTo>
                  <a:lnTo>
                    <a:pt x="3729" y="383189"/>
                  </a:lnTo>
                  <a:lnTo>
                    <a:pt x="3768" y="383818"/>
                  </a:lnTo>
                  <a:lnTo>
                    <a:pt x="3815" y="384435"/>
                  </a:lnTo>
                  <a:lnTo>
                    <a:pt x="3862" y="385052"/>
                  </a:lnTo>
                  <a:lnTo>
                    <a:pt x="3919" y="385669"/>
                  </a:lnTo>
                  <a:lnTo>
                    <a:pt x="3975" y="386286"/>
                  </a:lnTo>
                  <a:lnTo>
                    <a:pt x="4039" y="386891"/>
                  </a:lnTo>
                  <a:lnTo>
                    <a:pt x="4108" y="387496"/>
                  </a:lnTo>
                  <a:lnTo>
                    <a:pt x="4182" y="388100"/>
                  </a:lnTo>
                  <a:lnTo>
                    <a:pt x="4264" y="388693"/>
                  </a:lnTo>
                  <a:lnTo>
                    <a:pt x="4346" y="389297"/>
                  </a:lnTo>
                  <a:lnTo>
                    <a:pt x="4436" y="389877"/>
                  </a:lnTo>
                  <a:lnTo>
                    <a:pt x="4531" y="390470"/>
                  </a:lnTo>
                  <a:lnTo>
                    <a:pt x="4631" y="391050"/>
                  </a:lnTo>
                  <a:lnTo>
                    <a:pt x="4734" y="391630"/>
                  </a:lnTo>
                  <a:lnTo>
                    <a:pt x="4842" y="392198"/>
                  </a:lnTo>
                  <a:lnTo>
                    <a:pt x="4959" y="392765"/>
                  </a:lnTo>
                  <a:lnTo>
                    <a:pt x="5075" y="393321"/>
                  </a:lnTo>
                  <a:lnTo>
                    <a:pt x="5200" y="393876"/>
                  </a:lnTo>
                  <a:lnTo>
                    <a:pt x="5334" y="394419"/>
                  </a:lnTo>
                  <a:lnTo>
                    <a:pt x="5468" y="394962"/>
                  </a:lnTo>
                  <a:lnTo>
                    <a:pt x="5610" y="395493"/>
                  </a:lnTo>
                  <a:lnTo>
                    <a:pt x="5753" y="396011"/>
                  </a:lnTo>
                  <a:lnTo>
                    <a:pt x="5904" y="396529"/>
                  </a:lnTo>
                  <a:lnTo>
                    <a:pt x="6063" y="397048"/>
                  </a:lnTo>
                  <a:lnTo>
                    <a:pt x="6223" y="397541"/>
                  </a:lnTo>
                  <a:lnTo>
                    <a:pt x="6391" y="398047"/>
                  </a:lnTo>
                  <a:lnTo>
                    <a:pt x="6564" y="398529"/>
                  </a:lnTo>
                  <a:lnTo>
                    <a:pt x="6599" y="398615"/>
                  </a:lnTo>
                  <a:lnTo>
                    <a:pt x="6633" y="398701"/>
                  </a:lnTo>
                  <a:lnTo>
                    <a:pt x="6668" y="398788"/>
                  </a:lnTo>
                  <a:lnTo>
                    <a:pt x="6706" y="398849"/>
                  </a:lnTo>
                  <a:lnTo>
                    <a:pt x="6780" y="398973"/>
                  </a:lnTo>
                  <a:lnTo>
                    <a:pt x="6857" y="399059"/>
                  </a:lnTo>
                  <a:lnTo>
                    <a:pt x="6939" y="399121"/>
                  </a:lnTo>
                  <a:lnTo>
                    <a:pt x="7017" y="399158"/>
                  </a:lnTo>
                  <a:lnTo>
                    <a:pt x="7095" y="399170"/>
                  </a:lnTo>
                  <a:lnTo>
                    <a:pt x="7177" y="399170"/>
                  </a:lnTo>
                  <a:lnTo>
                    <a:pt x="7216" y="399368"/>
                  </a:lnTo>
                  <a:lnTo>
                    <a:pt x="7263" y="399553"/>
                  </a:lnTo>
                  <a:lnTo>
                    <a:pt x="7293" y="399639"/>
                  </a:lnTo>
                  <a:lnTo>
                    <a:pt x="7324" y="399726"/>
                  </a:lnTo>
                  <a:lnTo>
                    <a:pt x="7354" y="399800"/>
                  </a:lnTo>
                  <a:lnTo>
                    <a:pt x="7388" y="399874"/>
                  </a:lnTo>
                  <a:lnTo>
                    <a:pt x="7423" y="399935"/>
                  </a:lnTo>
                  <a:lnTo>
                    <a:pt x="7462" y="399997"/>
                  </a:lnTo>
                  <a:lnTo>
                    <a:pt x="7501" y="400046"/>
                  </a:lnTo>
                  <a:lnTo>
                    <a:pt x="7544" y="400083"/>
                  </a:lnTo>
                  <a:lnTo>
                    <a:pt x="7587" y="400121"/>
                  </a:lnTo>
                  <a:lnTo>
                    <a:pt x="7634" y="400145"/>
                  </a:lnTo>
                  <a:lnTo>
                    <a:pt x="7682" y="400158"/>
                  </a:lnTo>
                  <a:lnTo>
                    <a:pt x="7811" y="400158"/>
                  </a:lnTo>
                  <a:lnTo>
                    <a:pt x="7889" y="400133"/>
                  </a:lnTo>
                  <a:lnTo>
                    <a:pt x="7971" y="400108"/>
                  </a:lnTo>
                  <a:lnTo>
                    <a:pt x="8044" y="400083"/>
                  </a:lnTo>
                  <a:lnTo>
                    <a:pt x="8200" y="399997"/>
                  </a:lnTo>
                  <a:lnTo>
                    <a:pt x="8351" y="399886"/>
                  </a:lnTo>
                  <a:lnTo>
                    <a:pt x="8497" y="399750"/>
                  </a:lnTo>
                  <a:lnTo>
                    <a:pt x="8644" y="399590"/>
                  </a:lnTo>
                  <a:lnTo>
                    <a:pt x="8787" y="399417"/>
                  </a:lnTo>
                  <a:lnTo>
                    <a:pt x="8933" y="399232"/>
                  </a:lnTo>
                  <a:lnTo>
                    <a:pt x="9071" y="399034"/>
                  </a:lnTo>
                  <a:lnTo>
                    <a:pt x="9214" y="398812"/>
                  </a:lnTo>
                  <a:lnTo>
                    <a:pt x="9494" y="398380"/>
                  </a:lnTo>
                  <a:lnTo>
                    <a:pt x="9771" y="397924"/>
                  </a:lnTo>
                  <a:lnTo>
                    <a:pt x="10047" y="397492"/>
                  </a:lnTo>
                  <a:lnTo>
                    <a:pt x="10672" y="396529"/>
                  </a:lnTo>
                  <a:lnTo>
                    <a:pt x="11290" y="395554"/>
                  </a:lnTo>
                  <a:lnTo>
                    <a:pt x="12528" y="393592"/>
                  </a:lnTo>
                  <a:lnTo>
                    <a:pt x="12576" y="393493"/>
                  </a:lnTo>
                  <a:lnTo>
                    <a:pt x="12619" y="393395"/>
                  </a:lnTo>
                  <a:lnTo>
                    <a:pt x="12658" y="393296"/>
                  </a:lnTo>
                  <a:lnTo>
                    <a:pt x="12692" y="393173"/>
                  </a:lnTo>
                  <a:lnTo>
                    <a:pt x="12718" y="393049"/>
                  </a:lnTo>
                  <a:lnTo>
                    <a:pt x="12740" y="392913"/>
                  </a:lnTo>
                  <a:lnTo>
                    <a:pt x="12757" y="392778"/>
                  </a:lnTo>
                  <a:lnTo>
                    <a:pt x="12770" y="392642"/>
                  </a:lnTo>
                  <a:lnTo>
                    <a:pt x="12774" y="392494"/>
                  </a:lnTo>
                  <a:lnTo>
                    <a:pt x="12779" y="392358"/>
                  </a:lnTo>
                  <a:lnTo>
                    <a:pt x="12779" y="392210"/>
                  </a:lnTo>
                  <a:lnTo>
                    <a:pt x="12770" y="392062"/>
                  </a:lnTo>
                  <a:lnTo>
                    <a:pt x="12761" y="391926"/>
                  </a:lnTo>
                  <a:lnTo>
                    <a:pt x="12748" y="391778"/>
                  </a:lnTo>
                  <a:lnTo>
                    <a:pt x="12731" y="391642"/>
                  </a:lnTo>
                  <a:lnTo>
                    <a:pt x="12709" y="391519"/>
                  </a:lnTo>
                  <a:lnTo>
                    <a:pt x="12753" y="391371"/>
                  </a:lnTo>
                  <a:lnTo>
                    <a:pt x="12791" y="391235"/>
                  </a:lnTo>
                  <a:lnTo>
                    <a:pt x="12830" y="391075"/>
                  </a:lnTo>
                  <a:lnTo>
                    <a:pt x="12861" y="390914"/>
                  </a:lnTo>
                  <a:lnTo>
                    <a:pt x="12886" y="390754"/>
                  </a:lnTo>
                  <a:lnTo>
                    <a:pt x="12908" y="390569"/>
                  </a:lnTo>
                  <a:lnTo>
                    <a:pt x="12921" y="390396"/>
                  </a:lnTo>
                  <a:lnTo>
                    <a:pt x="12930" y="390198"/>
                  </a:lnTo>
                  <a:lnTo>
                    <a:pt x="12930" y="389705"/>
                  </a:lnTo>
                  <a:lnTo>
                    <a:pt x="12917" y="389199"/>
                  </a:lnTo>
                  <a:lnTo>
                    <a:pt x="12895" y="388680"/>
                  </a:lnTo>
                  <a:lnTo>
                    <a:pt x="12865" y="388137"/>
                  </a:lnTo>
                  <a:lnTo>
                    <a:pt x="12830" y="387594"/>
                  </a:lnTo>
                  <a:lnTo>
                    <a:pt x="12791" y="387027"/>
                  </a:lnTo>
                  <a:lnTo>
                    <a:pt x="12748" y="386459"/>
                  </a:lnTo>
                  <a:lnTo>
                    <a:pt x="12701" y="385879"/>
                  </a:lnTo>
                  <a:lnTo>
                    <a:pt x="12597" y="384707"/>
                  </a:lnTo>
                  <a:lnTo>
                    <a:pt x="12498" y="383522"/>
                  </a:lnTo>
                  <a:lnTo>
                    <a:pt x="12451" y="382917"/>
                  </a:lnTo>
                  <a:lnTo>
                    <a:pt x="12407" y="382325"/>
                  </a:lnTo>
                  <a:lnTo>
                    <a:pt x="12369" y="381732"/>
                  </a:lnTo>
                  <a:lnTo>
                    <a:pt x="12334" y="381140"/>
                  </a:lnTo>
                  <a:lnTo>
                    <a:pt x="12308" y="380548"/>
                  </a:lnTo>
                  <a:lnTo>
                    <a:pt x="12287" y="379968"/>
                  </a:lnTo>
                  <a:lnTo>
                    <a:pt x="12278" y="379388"/>
                  </a:lnTo>
                  <a:lnTo>
                    <a:pt x="12278" y="379104"/>
                  </a:lnTo>
                  <a:lnTo>
                    <a:pt x="12278" y="378832"/>
                  </a:lnTo>
                  <a:lnTo>
                    <a:pt x="12282" y="378548"/>
                  </a:lnTo>
                  <a:lnTo>
                    <a:pt x="12287" y="378277"/>
                  </a:lnTo>
                  <a:lnTo>
                    <a:pt x="12295" y="377993"/>
                  </a:lnTo>
                  <a:lnTo>
                    <a:pt x="12308" y="377734"/>
                  </a:lnTo>
                  <a:lnTo>
                    <a:pt x="12325" y="377462"/>
                  </a:lnTo>
                  <a:lnTo>
                    <a:pt x="12343" y="377203"/>
                  </a:lnTo>
                  <a:lnTo>
                    <a:pt x="12369" y="376944"/>
                  </a:lnTo>
                  <a:lnTo>
                    <a:pt x="12394" y="376685"/>
                  </a:lnTo>
                  <a:lnTo>
                    <a:pt x="12425" y="376438"/>
                  </a:lnTo>
                  <a:lnTo>
                    <a:pt x="12459" y="376191"/>
                  </a:lnTo>
                  <a:lnTo>
                    <a:pt x="12498" y="375945"/>
                  </a:lnTo>
                  <a:lnTo>
                    <a:pt x="12541" y="375710"/>
                  </a:lnTo>
                  <a:lnTo>
                    <a:pt x="12589" y="375476"/>
                  </a:lnTo>
                  <a:lnTo>
                    <a:pt x="12640" y="375241"/>
                  </a:lnTo>
                  <a:lnTo>
                    <a:pt x="12697" y="375019"/>
                  </a:lnTo>
                  <a:lnTo>
                    <a:pt x="12757" y="374797"/>
                  </a:lnTo>
                  <a:lnTo>
                    <a:pt x="12822" y="374587"/>
                  </a:lnTo>
                  <a:lnTo>
                    <a:pt x="12891" y="374377"/>
                  </a:lnTo>
                  <a:lnTo>
                    <a:pt x="12968" y="374180"/>
                  </a:lnTo>
                  <a:lnTo>
                    <a:pt x="13050" y="373982"/>
                  </a:lnTo>
                  <a:lnTo>
                    <a:pt x="13137" y="373797"/>
                  </a:lnTo>
                  <a:lnTo>
                    <a:pt x="13232" y="373612"/>
                  </a:lnTo>
                  <a:lnTo>
                    <a:pt x="13327" y="373439"/>
                  </a:lnTo>
                  <a:lnTo>
                    <a:pt x="13434" y="373267"/>
                  </a:lnTo>
                  <a:lnTo>
                    <a:pt x="13516" y="373131"/>
                  </a:lnTo>
                  <a:lnTo>
                    <a:pt x="13603" y="373020"/>
                  </a:lnTo>
                  <a:lnTo>
                    <a:pt x="13693" y="372921"/>
                  </a:lnTo>
                  <a:lnTo>
                    <a:pt x="13780" y="372835"/>
                  </a:lnTo>
                  <a:lnTo>
                    <a:pt x="13870" y="372748"/>
                  </a:lnTo>
                  <a:lnTo>
                    <a:pt x="13957" y="372686"/>
                  </a:lnTo>
                  <a:lnTo>
                    <a:pt x="14047" y="372625"/>
                  </a:lnTo>
                  <a:lnTo>
                    <a:pt x="14138" y="372588"/>
                  </a:lnTo>
                  <a:lnTo>
                    <a:pt x="14229" y="372551"/>
                  </a:lnTo>
                  <a:lnTo>
                    <a:pt x="14319" y="372538"/>
                  </a:lnTo>
                  <a:lnTo>
                    <a:pt x="14410" y="372526"/>
                  </a:lnTo>
                  <a:lnTo>
                    <a:pt x="14500" y="372526"/>
                  </a:lnTo>
                  <a:lnTo>
                    <a:pt x="14591" y="372538"/>
                  </a:lnTo>
                  <a:lnTo>
                    <a:pt x="14686" y="372551"/>
                  </a:lnTo>
                  <a:lnTo>
                    <a:pt x="14777" y="372588"/>
                  </a:lnTo>
                  <a:lnTo>
                    <a:pt x="14872" y="372625"/>
                  </a:lnTo>
                  <a:lnTo>
                    <a:pt x="14962" y="372674"/>
                  </a:lnTo>
                  <a:lnTo>
                    <a:pt x="15057" y="372724"/>
                  </a:lnTo>
                  <a:lnTo>
                    <a:pt x="15148" y="372785"/>
                  </a:lnTo>
                  <a:lnTo>
                    <a:pt x="15243" y="372859"/>
                  </a:lnTo>
                  <a:lnTo>
                    <a:pt x="15338" y="372946"/>
                  </a:lnTo>
                  <a:lnTo>
                    <a:pt x="15428" y="373032"/>
                  </a:lnTo>
                  <a:lnTo>
                    <a:pt x="15618" y="373242"/>
                  </a:lnTo>
                  <a:lnTo>
                    <a:pt x="15804" y="373464"/>
                  </a:lnTo>
                  <a:lnTo>
                    <a:pt x="15989" y="373723"/>
                  </a:lnTo>
                  <a:lnTo>
                    <a:pt x="16175" y="374007"/>
                  </a:lnTo>
                  <a:lnTo>
                    <a:pt x="16356" y="374303"/>
                  </a:lnTo>
                  <a:lnTo>
                    <a:pt x="16537" y="374624"/>
                  </a:lnTo>
                  <a:lnTo>
                    <a:pt x="16719" y="374970"/>
                  </a:lnTo>
                  <a:lnTo>
                    <a:pt x="16900" y="375327"/>
                  </a:lnTo>
                  <a:lnTo>
                    <a:pt x="17077" y="375698"/>
                  </a:lnTo>
                  <a:lnTo>
                    <a:pt x="17249" y="376080"/>
                  </a:lnTo>
                  <a:lnTo>
                    <a:pt x="17422" y="376475"/>
                  </a:lnTo>
                  <a:lnTo>
                    <a:pt x="17590" y="376870"/>
                  </a:lnTo>
                  <a:lnTo>
                    <a:pt x="17759" y="377277"/>
                  </a:lnTo>
                  <a:lnTo>
                    <a:pt x="17918" y="377697"/>
                  </a:lnTo>
                  <a:lnTo>
                    <a:pt x="18078" y="378104"/>
                  </a:lnTo>
                  <a:lnTo>
                    <a:pt x="18384" y="378931"/>
                  </a:lnTo>
                  <a:lnTo>
                    <a:pt x="18669" y="379746"/>
                  </a:lnTo>
                  <a:lnTo>
                    <a:pt x="18937" y="380523"/>
                  </a:lnTo>
                  <a:lnTo>
                    <a:pt x="18976" y="380720"/>
                  </a:lnTo>
                  <a:lnTo>
                    <a:pt x="19019" y="380918"/>
                  </a:lnTo>
                  <a:lnTo>
                    <a:pt x="19066" y="381103"/>
                  </a:lnTo>
                  <a:lnTo>
                    <a:pt x="19118" y="381276"/>
                  </a:lnTo>
                  <a:lnTo>
                    <a:pt x="19174" y="381436"/>
                  </a:lnTo>
                  <a:lnTo>
                    <a:pt x="19239" y="381584"/>
                  </a:lnTo>
                  <a:lnTo>
                    <a:pt x="19308" y="381720"/>
                  </a:lnTo>
                  <a:lnTo>
                    <a:pt x="19381" y="381831"/>
                  </a:lnTo>
                  <a:lnTo>
                    <a:pt x="19425" y="381955"/>
                  </a:lnTo>
                  <a:lnTo>
                    <a:pt x="19476" y="382090"/>
                  </a:lnTo>
                  <a:lnTo>
                    <a:pt x="19528" y="382201"/>
                  </a:lnTo>
                  <a:lnTo>
                    <a:pt x="19584" y="382288"/>
                  </a:lnTo>
                  <a:lnTo>
                    <a:pt x="19640" y="382349"/>
                  </a:lnTo>
                  <a:lnTo>
                    <a:pt x="19701" y="382386"/>
                  </a:lnTo>
                  <a:lnTo>
                    <a:pt x="19757" y="382399"/>
                  </a:lnTo>
                  <a:lnTo>
                    <a:pt x="19817" y="382399"/>
                  </a:lnTo>
                  <a:lnTo>
                    <a:pt x="19873" y="382374"/>
                  </a:lnTo>
                  <a:lnTo>
                    <a:pt x="19929" y="382337"/>
                  </a:lnTo>
                  <a:lnTo>
                    <a:pt x="19986" y="382288"/>
                  </a:lnTo>
                  <a:lnTo>
                    <a:pt x="20042" y="382214"/>
                  </a:lnTo>
                  <a:lnTo>
                    <a:pt x="20089" y="382127"/>
                  </a:lnTo>
                  <a:lnTo>
                    <a:pt x="20137" y="382029"/>
                  </a:lnTo>
                  <a:lnTo>
                    <a:pt x="20184" y="381918"/>
                  </a:lnTo>
                  <a:lnTo>
                    <a:pt x="20223" y="381806"/>
                  </a:lnTo>
                  <a:lnTo>
                    <a:pt x="20262" y="381671"/>
                  </a:lnTo>
                  <a:lnTo>
                    <a:pt x="20413" y="381523"/>
                  </a:lnTo>
                  <a:lnTo>
                    <a:pt x="20564" y="381350"/>
                  </a:lnTo>
                  <a:lnTo>
                    <a:pt x="20715" y="381177"/>
                  </a:lnTo>
                  <a:lnTo>
                    <a:pt x="20862" y="380980"/>
                  </a:lnTo>
                  <a:lnTo>
                    <a:pt x="21013" y="380770"/>
                  </a:lnTo>
                  <a:lnTo>
                    <a:pt x="21159" y="380548"/>
                  </a:lnTo>
                  <a:lnTo>
                    <a:pt x="21457" y="380103"/>
                  </a:lnTo>
                  <a:lnTo>
                    <a:pt x="21751" y="379634"/>
                  </a:lnTo>
                  <a:lnTo>
                    <a:pt x="22040" y="379178"/>
                  </a:lnTo>
                  <a:lnTo>
                    <a:pt x="22320" y="378734"/>
                  </a:lnTo>
                  <a:lnTo>
                    <a:pt x="22463" y="378524"/>
                  </a:lnTo>
                  <a:lnTo>
                    <a:pt x="22601" y="378326"/>
                  </a:lnTo>
                  <a:lnTo>
                    <a:pt x="23373" y="377290"/>
                  </a:lnTo>
                  <a:lnTo>
                    <a:pt x="24146" y="376253"/>
                  </a:lnTo>
                  <a:lnTo>
                    <a:pt x="24914" y="375216"/>
                  </a:lnTo>
                  <a:lnTo>
                    <a:pt x="25682" y="374180"/>
                  </a:lnTo>
                  <a:lnTo>
                    <a:pt x="25708" y="374118"/>
                  </a:lnTo>
                  <a:lnTo>
                    <a:pt x="25730" y="374044"/>
                  </a:lnTo>
                  <a:lnTo>
                    <a:pt x="25747" y="373970"/>
                  </a:lnTo>
                  <a:lnTo>
                    <a:pt x="25764" y="373896"/>
                  </a:lnTo>
                  <a:lnTo>
                    <a:pt x="25768" y="373958"/>
                  </a:lnTo>
                  <a:lnTo>
                    <a:pt x="25773" y="373995"/>
                  </a:lnTo>
                  <a:lnTo>
                    <a:pt x="25794" y="374056"/>
                  </a:lnTo>
                  <a:lnTo>
                    <a:pt x="25816" y="374204"/>
                  </a:lnTo>
                  <a:lnTo>
                    <a:pt x="25846" y="374340"/>
                  </a:lnTo>
                  <a:lnTo>
                    <a:pt x="25881" y="374451"/>
                  </a:lnTo>
                  <a:lnTo>
                    <a:pt x="25915" y="374550"/>
                  </a:lnTo>
                  <a:lnTo>
                    <a:pt x="25950" y="374624"/>
                  </a:lnTo>
                  <a:lnTo>
                    <a:pt x="25989" y="374698"/>
                  </a:lnTo>
                  <a:lnTo>
                    <a:pt x="26032" y="374747"/>
                  </a:lnTo>
                  <a:lnTo>
                    <a:pt x="26075" y="374797"/>
                  </a:lnTo>
                  <a:lnTo>
                    <a:pt x="26118" y="374821"/>
                  </a:lnTo>
                  <a:lnTo>
                    <a:pt x="26166" y="374834"/>
                  </a:lnTo>
                  <a:lnTo>
                    <a:pt x="26209" y="374846"/>
                  </a:lnTo>
                  <a:lnTo>
                    <a:pt x="26256" y="374834"/>
                  </a:lnTo>
                  <a:lnTo>
                    <a:pt x="26304" y="374809"/>
                  </a:lnTo>
                  <a:lnTo>
                    <a:pt x="26347" y="374784"/>
                  </a:lnTo>
                  <a:lnTo>
                    <a:pt x="26394" y="374747"/>
                  </a:lnTo>
                  <a:lnTo>
                    <a:pt x="26437" y="374698"/>
                  </a:lnTo>
                  <a:lnTo>
                    <a:pt x="26481" y="374636"/>
                  </a:lnTo>
                  <a:lnTo>
                    <a:pt x="26524" y="374562"/>
                  </a:lnTo>
                  <a:lnTo>
                    <a:pt x="26563" y="374488"/>
                  </a:lnTo>
                  <a:lnTo>
                    <a:pt x="26597" y="374402"/>
                  </a:lnTo>
                  <a:lnTo>
                    <a:pt x="26636" y="374315"/>
                  </a:lnTo>
                  <a:lnTo>
                    <a:pt x="26666" y="374204"/>
                  </a:lnTo>
                  <a:lnTo>
                    <a:pt x="26696" y="374106"/>
                  </a:lnTo>
                  <a:lnTo>
                    <a:pt x="26722" y="373995"/>
                  </a:lnTo>
                  <a:lnTo>
                    <a:pt x="26744" y="373871"/>
                  </a:lnTo>
                  <a:lnTo>
                    <a:pt x="26761" y="373748"/>
                  </a:lnTo>
                  <a:lnTo>
                    <a:pt x="26774" y="373612"/>
                  </a:lnTo>
                  <a:lnTo>
                    <a:pt x="26783" y="373476"/>
                  </a:lnTo>
                  <a:lnTo>
                    <a:pt x="26787" y="373341"/>
                  </a:lnTo>
                  <a:lnTo>
                    <a:pt x="26787" y="373205"/>
                  </a:lnTo>
                  <a:lnTo>
                    <a:pt x="26783" y="373057"/>
                  </a:lnTo>
                  <a:lnTo>
                    <a:pt x="26770" y="372909"/>
                  </a:lnTo>
                  <a:lnTo>
                    <a:pt x="26692" y="372193"/>
                  </a:lnTo>
                  <a:lnTo>
                    <a:pt x="26610" y="371489"/>
                  </a:lnTo>
                  <a:lnTo>
                    <a:pt x="26519" y="370798"/>
                  </a:lnTo>
                  <a:lnTo>
                    <a:pt x="26424" y="370107"/>
                  </a:lnTo>
                  <a:lnTo>
                    <a:pt x="26321" y="369428"/>
                  </a:lnTo>
                  <a:lnTo>
                    <a:pt x="26217" y="368762"/>
                  </a:lnTo>
                  <a:lnTo>
                    <a:pt x="26105" y="368096"/>
                  </a:lnTo>
                  <a:lnTo>
                    <a:pt x="25989" y="367442"/>
                  </a:lnTo>
                  <a:lnTo>
                    <a:pt x="25863" y="366800"/>
                  </a:lnTo>
                  <a:lnTo>
                    <a:pt x="25734" y="366170"/>
                  </a:lnTo>
                  <a:lnTo>
                    <a:pt x="25600" y="365553"/>
                  </a:lnTo>
                  <a:lnTo>
                    <a:pt x="25462" y="364936"/>
                  </a:lnTo>
                  <a:lnTo>
                    <a:pt x="25320" y="364332"/>
                  </a:lnTo>
                  <a:lnTo>
                    <a:pt x="25169" y="363739"/>
                  </a:lnTo>
                  <a:lnTo>
                    <a:pt x="25018" y="363159"/>
                  </a:lnTo>
                  <a:lnTo>
                    <a:pt x="24858" y="362579"/>
                  </a:lnTo>
                  <a:lnTo>
                    <a:pt x="24698" y="362012"/>
                  </a:lnTo>
                  <a:lnTo>
                    <a:pt x="24530" y="361469"/>
                  </a:lnTo>
                  <a:lnTo>
                    <a:pt x="24357" y="360926"/>
                  </a:lnTo>
                  <a:lnTo>
                    <a:pt x="24180" y="360383"/>
                  </a:lnTo>
                  <a:lnTo>
                    <a:pt x="24003" y="359864"/>
                  </a:lnTo>
                  <a:lnTo>
                    <a:pt x="23818" y="359358"/>
                  </a:lnTo>
                  <a:lnTo>
                    <a:pt x="23632" y="358852"/>
                  </a:lnTo>
                  <a:lnTo>
                    <a:pt x="23438" y="358359"/>
                  </a:lnTo>
                  <a:lnTo>
                    <a:pt x="23244" y="357877"/>
                  </a:lnTo>
                  <a:lnTo>
                    <a:pt x="23045" y="357408"/>
                  </a:lnTo>
                  <a:lnTo>
                    <a:pt x="22842" y="356952"/>
                  </a:lnTo>
                  <a:lnTo>
                    <a:pt x="22635" y="356507"/>
                  </a:lnTo>
                  <a:lnTo>
                    <a:pt x="22428" y="356076"/>
                  </a:lnTo>
                  <a:lnTo>
                    <a:pt x="22217" y="355644"/>
                  </a:lnTo>
                  <a:lnTo>
                    <a:pt x="22001" y="355236"/>
                  </a:lnTo>
                  <a:lnTo>
                    <a:pt x="21781" y="354829"/>
                  </a:lnTo>
                  <a:lnTo>
                    <a:pt x="21561" y="354446"/>
                  </a:lnTo>
                  <a:lnTo>
                    <a:pt x="21336" y="354064"/>
                  </a:lnTo>
                  <a:lnTo>
                    <a:pt x="21108" y="353706"/>
                  </a:lnTo>
                  <a:lnTo>
                    <a:pt x="20879" y="353348"/>
                  </a:lnTo>
                  <a:lnTo>
                    <a:pt x="20646" y="353003"/>
                  </a:lnTo>
                  <a:lnTo>
                    <a:pt x="20413" y="352682"/>
                  </a:lnTo>
                  <a:lnTo>
                    <a:pt x="20175" y="352361"/>
                  </a:lnTo>
                  <a:lnTo>
                    <a:pt x="19938" y="352052"/>
                  </a:lnTo>
                  <a:lnTo>
                    <a:pt x="19696" y="351769"/>
                  </a:lnTo>
                  <a:lnTo>
                    <a:pt x="19455" y="351485"/>
                  </a:lnTo>
                  <a:lnTo>
                    <a:pt x="19209" y="351213"/>
                  </a:lnTo>
                  <a:lnTo>
                    <a:pt x="18963" y="350966"/>
                  </a:lnTo>
                  <a:lnTo>
                    <a:pt x="18717" y="350720"/>
                  </a:lnTo>
                  <a:lnTo>
                    <a:pt x="18466" y="350497"/>
                  </a:lnTo>
                  <a:lnTo>
                    <a:pt x="18216" y="350275"/>
                  </a:lnTo>
                  <a:lnTo>
                    <a:pt x="17962" y="350078"/>
                  </a:lnTo>
                  <a:lnTo>
                    <a:pt x="17711" y="349893"/>
                  </a:lnTo>
                  <a:lnTo>
                    <a:pt x="17457" y="349708"/>
                  </a:lnTo>
                  <a:lnTo>
                    <a:pt x="17202" y="349547"/>
                  </a:lnTo>
                  <a:lnTo>
                    <a:pt x="16943" y="349399"/>
                  </a:lnTo>
                  <a:lnTo>
                    <a:pt x="16688" y="349263"/>
                  </a:lnTo>
                  <a:lnTo>
                    <a:pt x="16430" y="349152"/>
                  </a:lnTo>
                  <a:lnTo>
                    <a:pt x="16171" y="349041"/>
                  </a:lnTo>
                  <a:lnTo>
                    <a:pt x="15912" y="348942"/>
                  </a:lnTo>
                  <a:lnTo>
                    <a:pt x="15653" y="348868"/>
                  </a:lnTo>
                  <a:lnTo>
                    <a:pt x="15394" y="348807"/>
                  </a:lnTo>
                  <a:lnTo>
                    <a:pt x="15135" y="348757"/>
                  </a:lnTo>
                  <a:lnTo>
                    <a:pt x="14876" y="348720"/>
                  </a:lnTo>
                  <a:lnTo>
                    <a:pt x="14613" y="348696"/>
                  </a:lnTo>
                  <a:lnTo>
                    <a:pt x="14354" y="348683"/>
                  </a:lnTo>
                  <a:lnTo>
                    <a:pt x="14095" y="348696"/>
                  </a:lnTo>
                  <a:lnTo>
                    <a:pt x="13836" y="348720"/>
                  </a:lnTo>
                  <a:lnTo>
                    <a:pt x="13840" y="348585"/>
                  </a:lnTo>
                  <a:lnTo>
                    <a:pt x="13840" y="348449"/>
                  </a:lnTo>
                  <a:lnTo>
                    <a:pt x="13840" y="348313"/>
                  </a:lnTo>
                  <a:lnTo>
                    <a:pt x="13832" y="348177"/>
                  </a:lnTo>
                  <a:lnTo>
                    <a:pt x="13827" y="348042"/>
                  </a:lnTo>
                  <a:lnTo>
                    <a:pt x="13814" y="347918"/>
                  </a:lnTo>
                  <a:lnTo>
                    <a:pt x="13801" y="347782"/>
                  </a:lnTo>
                  <a:lnTo>
                    <a:pt x="13788" y="347659"/>
                  </a:lnTo>
                  <a:lnTo>
                    <a:pt x="13750" y="347412"/>
                  </a:lnTo>
                  <a:lnTo>
                    <a:pt x="13702" y="347190"/>
                  </a:lnTo>
                  <a:lnTo>
                    <a:pt x="13646" y="346968"/>
                  </a:lnTo>
                  <a:lnTo>
                    <a:pt x="13586" y="346770"/>
                  </a:lnTo>
                  <a:lnTo>
                    <a:pt x="13516" y="346585"/>
                  </a:lnTo>
                  <a:lnTo>
                    <a:pt x="13443" y="346413"/>
                  </a:lnTo>
                  <a:lnTo>
                    <a:pt x="13365" y="346264"/>
                  </a:lnTo>
                  <a:lnTo>
                    <a:pt x="13279" y="346141"/>
                  </a:lnTo>
                  <a:lnTo>
                    <a:pt x="13193" y="346042"/>
                  </a:lnTo>
                  <a:lnTo>
                    <a:pt x="13102" y="345956"/>
                  </a:lnTo>
                  <a:lnTo>
                    <a:pt x="13012" y="345907"/>
                  </a:lnTo>
                  <a:lnTo>
                    <a:pt x="12917" y="345894"/>
                  </a:lnTo>
                  <a:lnTo>
                    <a:pt x="12865" y="344845"/>
                  </a:lnTo>
                  <a:lnTo>
                    <a:pt x="12817" y="343796"/>
                  </a:lnTo>
                  <a:lnTo>
                    <a:pt x="12770" y="342747"/>
                  </a:lnTo>
                  <a:lnTo>
                    <a:pt x="12727" y="341698"/>
                  </a:lnTo>
                  <a:lnTo>
                    <a:pt x="12684" y="340649"/>
                  </a:lnTo>
                  <a:lnTo>
                    <a:pt x="12649" y="339600"/>
                  </a:lnTo>
                  <a:lnTo>
                    <a:pt x="12610" y="338551"/>
                  </a:lnTo>
                  <a:lnTo>
                    <a:pt x="12580" y="337502"/>
                  </a:lnTo>
                  <a:lnTo>
                    <a:pt x="12550" y="336453"/>
                  </a:lnTo>
                  <a:lnTo>
                    <a:pt x="12524" y="335392"/>
                  </a:lnTo>
                  <a:lnTo>
                    <a:pt x="12498" y="334343"/>
                  </a:lnTo>
                  <a:lnTo>
                    <a:pt x="12481" y="333294"/>
                  </a:lnTo>
                  <a:lnTo>
                    <a:pt x="12459" y="332245"/>
                  </a:lnTo>
                  <a:lnTo>
                    <a:pt x="12446" y="331196"/>
                  </a:lnTo>
                  <a:lnTo>
                    <a:pt x="12433" y="330147"/>
                  </a:lnTo>
                  <a:lnTo>
                    <a:pt x="12425" y="329098"/>
                  </a:lnTo>
                  <a:lnTo>
                    <a:pt x="12420" y="328049"/>
                  </a:lnTo>
                  <a:lnTo>
                    <a:pt x="12416" y="327000"/>
                  </a:lnTo>
                  <a:lnTo>
                    <a:pt x="12416" y="325963"/>
                  </a:lnTo>
                  <a:lnTo>
                    <a:pt x="12416" y="324915"/>
                  </a:lnTo>
                  <a:lnTo>
                    <a:pt x="12425" y="323878"/>
                  </a:lnTo>
                  <a:lnTo>
                    <a:pt x="12433" y="322829"/>
                  </a:lnTo>
                  <a:lnTo>
                    <a:pt x="12442" y="321792"/>
                  </a:lnTo>
                  <a:lnTo>
                    <a:pt x="12459" y="320756"/>
                  </a:lnTo>
                  <a:lnTo>
                    <a:pt x="12476" y="319719"/>
                  </a:lnTo>
                  <a:lnTo>
                    <a:pt x="12498" y="318682"/>
                  </a:lnTo>
                  <a:lnTo>
                    <a:pt x="12520" y="317646"/>
                  </a:lnTo>
                  <a:lnTo>
                    <a:pt x="12545" y="316609"/>
                  </a:lnTo>
                  <a:lnTo>
                    <a:pt x="12576" y="315585"/>
                  </a:lnTo>
                  <a:lnTo>
                    <a:pt x="12610" y="314560"/>
                  </a:lnTo>
                  <a:lnTo>
                    <a:pt x="12645" y="313524"/>
                  </a:lnTo>
                  <a:lnTo>
                    <a:pt x="12684" y="312512"/>
                  </a:lnTo>
                  <a:lnTo>
                    <a:pt x="12727" y="311488"/>
                  </a:lnTo>
                  <a:lnTo>
                    <a:pt x="12774" y="310476"/>
                  </a:lnTo>
                  <a:lnTo>
                    <a:pt x="12822" y="309451"/>
                  </a:lnTo>
                  <a:lnTo>
                    <a:pt x="12873" y="308439"/>
                  </a:lnTo>
                  <a:lnTo>
                    <a:pt x="12930" y="307440"/>
                  </a:lnTo>
                  <a:lnTo>
                    <a:pt x="12990" y="306428"/>
                  </a:lnTo>
                  <a:lnTo>
                    <a:pt x="13050" y="305428"/>
                  </a:lnTo>
                  <a:lnTo>
                    <a:pt x="13115" y="304428"/>
                  </a:lnTo>
                  <a:lnTo>
                    <a:pt x="13184" y="303429"/>
                  </a:lnTo>
                  <a:lnTo>
                    <a:pt x="13253" y="302442"/>
                  </a:lnTo>
                  <a:lnTo>
                    <a:pt x="13327" y="301454"/>
                  </a:lnTo>
                  <a:lnTo>
                    <a:pt x="13409" y="300467"/>
                  </a:lnTo>
                  <a:lnTo>
                    <a:pt x="13486" y="299480"/>
                  </a:lnTo>
                  <a:lnTo>
                    <a:pt x="13573" y="298505"/>
                  </a:lnTo>
                  <a:lnTo>
                    <a:pt x="13659" y="297530"/>
                  </a:lnTo>
                  <a:lnTo>
                    <a:pt x="13750" y="296567"/>
                  </a:lnTo>
                  <a:lnTo>
                    <a:pt x="13844" y="295605"/>
                  </a:lnTo>
                  <a:lnTo>
                    <a:pt x="13944" y="294642"/>
                  </a:lnTo>
                  <a:lnTo>
                    <a:pt x="14043" y="293679"/>
                  </a:lnTo>
                  <a:lnTo>
                    <a:pt x="14151" y="292729"/>
                  </a:lnTo>
                  <a:lnTo>
                    <a:pt x="14259" y="291791"/>
                  </a:lnTo>
                  <a:lnTo>
                    <a:pt x="14371" y="290853"/>
                  </a:lnTo>
                  <a:lnTo>
                    <a:pt x="14483" y="289915"/>
                  </a:lnTo>
                  <a:lnTo>
                    <a:pt x="14604" y="288978"/>
                  </a:lnTo>
                  <a:lnTo>
                    <a:pt x="14725" y="288052"/>
                  </a:lnTo>
                  <a:lnTo>
                    <a:pt x="14850" y="287139"/>
                  </a:lnTo>
                  <a:lnTo>
                    <a:pt x="14979" y="286213"/>
                  </a:lnTo>
                  <a:lnTo>
                    <a:pt x="15109" y="285312"/>
                  </a:lnTo>
                  <a:lnTo>
                    <a:pt x="15247" y="284411"/>
                  </a:lnTo>
                  <a:lnTo>
                    <a:pt x="15385" y="283510"/>
                  </a:lnTo>
                  <a:lnTo>
                    <a:pt x="15528" y="282610"/>
                  </a:lnTo>
                  <a:lnTo>
                    <a:pt x="15674" y="281733"/>
                  </a:lnTo>
                  <a:lnTo>
                    <a:pt x="15825" y="280845"/>
                  </a:lnTo>
                  <a:lnTo>
                    <a:pt x="15976" y="279969"/>
                  </a:lnTo>
                  <a:lnTo>
                    <a:pt x="16136" y="279105"/>
                  </a:lnTo>
                  <a:lnTo>
                    <a:pt x="16296" y="278241"/>
                  </a:lnTo>
                  <a:lnTo>
                    <a:pt x="16460" y="277389"/>
                  </a:lnTo>
                  <a:lnTo>
                    <a:pt x="16628" y="276538"/>
                  </a:lnTo>
                  <a:lnTo>
                    <a:pt x="16796" y="275699"/>
                  </a:lnTo>
                  <a:lnTo>
                    <a:pt x="16973" y="274872"/>
                  </a:lnTo>
                  <a:lnTo>
                    <a:pt x="17150" y="274045"/>
                  </a:lnTo>
                  <a:lnTo>
                    <a:pt x="17336" y="273218"/>
                  </a:lnTo>
                  <a:lnTo>
                    <a:pt x="17521" y="272404"/>
                  </a:lnTo>
                  <a:lnTo>
                    <a:pt x="17711" y="271601"/>
                  </a:lnTo>
                  <a:lnTo>
                    <a:pt x="17901" y="270799"/>
                  </a:lnTo>
                  <a:lnTo>
                    <a:pt x="18100" y="270009"/>
                  </a:lnTo>
                  <a:lnTo>
                    <a:pt x="18302" y="269232"/>
                  </a:lnTo>
                  <a:lnTo>
                    <a:pt x="18505" y="268454"/>
                  </a:lnTo>
                  <a:lnTo>
                    <a:pt x="18712" y="267689"/>
                  </a:lnTo>
                  <a:lnTo>
                    <a:pt x="18924" y="266924"/>
                  </a:lnTo>
                  <a:lnTo>
                    <a:pt x="19140" y="266171"/>
                  </a:lnTo>
                  <a:lnTo>
                    <a:pt x="19360" y="265431"/>
                  </a:lnTo>
                  <a:lnTo>
                    <a:pt x="19584" y="264690"/>
                  </a:lnTo>
                  <a:lnTo>
                    <a:pt x="19813" y="263962"/>
                  </a:lnTo>
                  <a:lnTo>
                    <a:pt x="20042" y="263247"/>
                  </a:lnTo>
                  <a:lnTo>
                    <a:pt x="20279" y="262543"/>
                  </a:lnTo>
                  <a:lnTo>
                    <a:pt x="20516" y="261840"/>
                  </a:lnTo>
                  <a:lnTo>
                    <a:pt x="20758" y="261149"/>
                  </a:lnTo>
                  <a:lnTo>
                    <a:pt x="21004" y="260470"/>
                  </a:lnTo>
                  <a:lnTo>
                    <a:pt x="21254" y="259791"/>
                  </a:lnTo>
                  <a:lnTo>
                    <a:pt x="21509" y="259125"/>
                  </a:lnTo>
                  <a:lnTo>
                    <a:pt x="21768" y="258471"/>
                  </a:lnTo>
                  <a:lnTo>
                    <a:pt x="22031" y="257829"/>
                  </a:lnTo>
                  <a:lnTo>
                    <a:pt x="22299" y="257187"/>
                  </a:lnTo>
                  <a:lnTo>
                    <a:pt x="22566" y="256558"/>
                  </a:lnTo>
                  <a:lnTo>
                    <a:pt x="22842" y="255941"/>
                  </a:lnTo>
                  <a:lnTo>
                    <a:pt x="23119" y="255336"/>
                  </a:lnTo>
                  <a:lnTo>
                    <a:pt x="23399" y="254744"/>
                  </a:lnTo>
                  <a:lnTo>
                    <a:pt x="23688" y="254151"/>
                  </a:lnTo>
                  <a:lnTo>
                    <a:pt x="23978" y="253584"/>
                  </a:lnTo>
                  <a:lnTo>
                    <a:pt x="24271" y="253016"/>
                  </a:lnTo>
                  <a:lnTo>
                    <a:pt x="24569" y="252461"/>
                  </a:lnTo>
                  <a:lnTo>
                    <a:pt x="24871" y="251905"/>
                  </a:lnTo>
                  <a:lnTo>
                    <a:pt x="25177" y="251375"/>
                  </a:lnTo>
                  <a:lnTo>
                    <a:pt x="25488" y="250856"/>
                  </a:lnTo>
                  <a:lnTo>
                    <a:pt x="25803" y="250338"/>
                  </a:lnTo>
                  <a:lnTo>
                    <a:pt x="26122" y="249832"/>
                  </a:lnTo>
                  <a:lnTo>
                    <a:pt x="26442" y="249338"/>
                  </a:lnTo>
                  <a:lnTo>
                    <a:pt x="26770" y="248869"/>
                  </a:lnTo>
                  <a:lnTo>
                    <a:pt x="27102" y="248400"/>
                  </a:lnTo>
                  <a:lnTo>
                    <a:pt x="27434" y="247944"/>
                  </a:lnTo>
                  <a:lnTo>
                    <a:pt x="27775" y="247487"/>
                  </a:lnTo>
                  <a:lnTo>
                    <a:pt x="28120" y="247055"/>
                  </a:lnTo>
                  <a:lnTo>
                    <a:pt x="28466" y="246636"/>
                  </a:lnTo>
                  <a:lnTo>
                    <a:pt x="28820" y="246228"/>
                  </a:lnTo>
                  <a:lnTo>
                    <a:pt x="29173" y="245821"/>
                  </a:lnTo>
                  <a:lnTo>
                    <a:pt x="29536" y="245439"/>
                  </a:lnTo>
                  <a:lnTo>
                    <a:pt x="29899" y="245068"/>
                  </a:lnTo>
                  <a:lnTo>
                    <a:pt x="30265" y="244698"/>
                  </a:lnTo>
                  <a:lnTo>
                    <a:pt x="30641" y="244353"/>
                  </a:lnTo>
                  <a:lnTo>
                    <a:pt x="31016" y="244019"/>
                  </a:lnTo>
                  <a:lnTo>
                    <a:pt x="31400" y="243698"/>
                  </a:lnTo>
                  <a:lnTo>
                    <a:pt x="31784" y="243378"/>
                  </a:lnTo>
                  <a:lnTo>
                    <a:pt x="32177" y="243081"/>
                  </a:lnTo>
                  <a:lnTo>
                    <a:pt x="32570" y="242798"/>
                  </a:lnTo>
                  <a:lnTo>
                    <a:pt x="32967" y="242526"/>
                  </a:lnTo>
                  <a:lnTo>
                    <a:pt x="32928" y="243341"/>
                  </a:lnTo>
                  <a:lnTo>
                    <a:pt x="32889" y="244167"/>
                  </a:lnTo>
                  <a:lnTo>
                    <a:pt x="32855" y="244982"/>
                  </a:lnTo>
                  <a:lnTo>
                    <a:pt x="32824" y="245809"/>
                  </a:lnTo>
                  <a:lnTo>
                    <a:pt x="32794" y="246623"/>
                  </a:lnTo>
                  <a:lnTo>
                    <a:pt x="32773" y="247438"/>
                  </a:lnTo>
                  <a:lnTo>
                    <a:pt x="32751" y="248252"/>
                  </a:lnTo>
                  <a:lnTo>
                    <a:pt x="32734" y="249054"/>
                  </a:lnTo>
                  <a:lnTo>
                    <a:pt x="32725" y="249486"/>
                  </a:lnTo>
                  <a:lnTo>
                    <a:pt x="32725" y="249894"/>
                  </a:lnTo>
                  <a:lnTo>
                    <a:pt x="32725" y="250301"/>
                  </a:lnTo>
                  <a:lnTo>
                    <a:pt x="32734" y="250683"/>
                  </a:lnTo>
                  <a:lnTo>
                    <a:pt x="32747" y="251054"/>
                  </a:lnTo>
                  <a:lnTo>
                    <a:pt x="32768" y="251412"/>
                  </a:lnTo>
                  <a:lnTo>
                    <a:pt x="32790" y="251769"/>
                  </a:lnTo>
                  <a:lnTo>
                    <a:pt x="32816" y="252103"/>
                  </a:lnTo>
                  <a:lnTo>
                    <a:pt x="32846" y="252424"/>
                  </a:lnTo>
                  <a:lnTo>
                    <a:pt x="32885" y="252732"/>
                  </a:lnTo>
                  <a:lnTo>
                    <a:pt x="32924" y="253028"/>
                  </a:lnTo>
                  <a:lnTo>
                    <a:pt x="32967" y="253324"/>
                  </a:lnTo>
                  <a:lnTo>
                    <a:pt x="33014" y="253596"/>
                  </a:lnTo>
                  <a:lnTo>
                    <a:pt x="33066" y="253867"/>
                  </a:lnTo>
                  <a:lnTo>
                    <a:pt x="33122" y="254127"/>
                  </a:lnTo>
                  <a:lnTo>
                    <a:pt x="33183" y="254361"/>
                  </a:lnTo>
                  <a:lnTo>
                    <a:pt x="33247" y="254596"/>
                  </a:lnTo>
                  <a:lnTo>
                    <a:pt x="33312" y="254830"/>
                  </a:lnTo>
                  <a:lnTo>
                    <a:pt x="33381" y="255040"/>
                  </a:lnTo>
                  <a:lnTo>
                    <a:pt x="33455" y="255250"/>
                  </a:lnTo>
                  <a:lnTo>
                    <a:pt x="33532" y="255447"/>
                  </a:lnTo>
                  <a:lnTo>
                    <a:pt x="33614" y="255632"/>
                  </a:lnTo>
                  <a:lnTo>
                    <a:pt x="33696" y="255805"/>
                  </a:lnTo>
                  <a:lnTo>
                    <a:pt x="33783" y="255978"/>
                  </a:lnTo>
                  <a:lnTo>
                    <a:pt x="33869" y="256138"/>
                  </a:lnTo>
                  <a:lnTo>
                    <a:pt x="33964" y="256299"/>
                  </a:lnTo>
                  <a:lnTo>
                    <a:pt x="34059" y="256447"/>
                  </a:lnTo>
                  <a:lnTo>
                    <a:pt x="34154" y="256582"/>
                  </a:lnTo>
                  <a:lnTo>
                    <a:pt x="34253" y="256718"/>
                  </a:lnTo>
                  <a:lnTo>
                    <a:pt x="34352" y="256842"/>
                  </a:lnTo>
                  <a:lnTo>
                    <a:pt x="34460" y="256953"/>
                  </a:lnTo>
                  <a:lnTo>
                    <a:pt x="34564" y="257064"/>
                  </a:lnTo>
                  <a:lnTo>
                    <a:pt x="34672" y="257162"/>
                  </a:lnTo>
                  <a:lnTo>
                    <a:pt x="34784" y="257261"/>
                  </a:lnTo>
                  <a:lnTo>
                    <a:pt x="35008" y="257446"/>
                  </a:lnTo>
                  <a:lnTo>
                    <a:pt x="35241" y="257594"/>
                  </a:lnTo>
                  <a:lnTo>
                    <a:pt x="35479" y="257730"/>
                  </a:lnTo>
                  <a:lnTo>
                    <a:pt x="35725" y="257854"/>
                  </a:lnTo>
                  <a:lnTo>
                    <a:pt x="35971" y="257952"/>
                  </a:lnTo>
                  <a:lnTo>
                    <a:pt x="36225" y="258039"/>
                  </a:lnTo>
                  <a:lnTo>
                    <a:pt x="36480" y="258113"/>
                  </a:lnTo>
                  <a:lnTo>
                    <a:pt x="36734" y="258174"/>
                  </a:lnTo>
                  <a:lnTo>
                    <a:pt x="36993" y="258224"/>
                  </a:lnTo>
                  <a:lnTo>
                    <a:pt x="37511" y="258310"/>
                  </a:lnTo>
                  <a:lnTo>
                    <a:pt x="38025" y="258384"/>
                  </a:lnTo>
                  <a:lnTo>
                    <a:pt x="38530" y="258458"/>
                  </a:lnTo>
                  <a:lnTo>
                    <a:pt x="38297" y="263987"/>
                  </a:lnTo>
                  <a:lnTo>
                    <a:pt x="38068" y="269528"/>
                  </a:lnTo>
                  <a:lnTo>
                    <a:pt x="37615" y="280573"/>
                  </a:lnTo>
                  <a:lnTo>
                    <a:pt x="37386" y="286090"/>
                  </a:lnTo>
                  <a:lnTo>
                    <a:pt x="37153" y="291606"/>
                  </a:lnTo>
                  <a:lnTo>
                    <a:pt x="36911" y="297098"/>
                  </a:lnTo>
                  <a:lnTo>
                    <a:pt x="36786" y="299838"/>
                  </a:lnTo>
                  <a:lnTo>
                    <a:pt x="36661" y="302577"/>
                  </a:lnTo>
                  <a:lnTo>
                    <a:pt x="35457" y="328160"/>
                  </a:lnTo>
                  <a:lnTo>
                    <a:pt x="34853" y="340970"/>
                  </a:lnTo>
                  <a:lnTo>
                    <a:pt x="34253" y="353768"/>
                  </a:lnTo>
                  <a:lnTo>
                    <a:pt x="33662" y="366578"/>
                  </a:lnTo>
                  <a:lnTo>
                    <a:pt x="33368" y="372983"/>
                  </a:lnTo>
                  <a:lnTo>
                    <a:pt x="33079" y="379388"/>
                  </a:lnTo>
                  <a:lnTo>
                    <a:pt x="32794" y="385793"/>
                  </a:lnTo>
                  <a:lnTo>
                    <a:pt x="32509" y="392210"/>
                  </a:lnTo>
                  <a:lnTo>
                    <a:pt x="32229" y="398615"/>
                  </a:lnTo>
                  <a:lnTo>
                    <a:pt x="31953" y="405020"/>
                  </a:lnTo>
                  <a:lnTo>
                    <a:pt x="31944" y="405291"/>
                  </a:lnTo>
                  <a:lnTo>
                    <a:pt x="31944" y="405538"/>
                  </a:lnTo>
                  <a:lnTo>
                    <a:pt x="31957" y="405785"/>
                  </a:lnTo>
                  <a:lnTo>
                    <a:pt x="31974" y="406007"/>
                  </a:lnTo>
                  <a:lnTo>
                    <a:pt x="32000" y="406229"/>
                  </a:lnTo>
                  <a:lnTo>
                    <a:pt x="32030" y="406427"/>
                  </a:lnTo>
                  <a:lnTo>
                    <a:pt x="32069" y="406624"/>
                  </a:lnTo>
                  <a:lnTo>
                    <a:pt x="32112" y="406809"/>
                  </a:lnTo>
                  <a:lnTo>
                    <a:pt x="32164" y="406970"/>
                  </a:lnTo>
                  <a:lnTo>
                    <a:pt x="32220" y="407130"/>
                  </a:lnTo>
                  <a:lnTo>
                    <a:pt x="32281" y="407266"/>
                  </a:lnTo>
                  <a:lnTo>
                    <a:pt x="32345" y="407402"/>
                  </a:lnTo>
                  <a:lnTo>
                    <a:pt x="32410" y="407513"/>
                  </a:lnTo>
                  <a:lnTo>
                    <a:pt x="32484" y="407624"/>
                  </a:lnTo>
                  <a:lnTo>
                    <a:pt x="32557" y="407710"/>
                  </a:lnTo>
                  <a:lnTo>
                    <a:pt x="32635" y="407784"/>
                  </a:lnTo>
                  <a:lnTo>
                    <a:pt x="32712" y="407846"/>
                  </a:lnTo>
                  <a:lnTo>
                    <a:pt x="32794" y="407895"/>
                  </a:lnTo>
                  <a:lnTo>
                    <a:pt x="32876" y="407932"/>
                  </a:lnTo>
                  <a:lnTo>
                    <a:pt x="32958" y="407957"/>
                  </a:lnTo>
                  <a:lnTo>
                    <a:pt x="33036" y="407969"/>
                  </a:lnTo>
                  <a:lnTo>
                    <a:pt x="33118" y="407957"/>
                  </a:lnTo>
                  <a:lnTo>
                    <a:pt x="33200" y="407932"/>
                  </a:lnTo>
                  <a:lnTo>
                    <a:pt x="33282" y="407895"/>
                  </a:lnTo>
                  <a:lnTo>
                    <a:pt x="33360" y="407846"/>
                  </a:lnTo>
                  <a:lnTo>
                    <a:pt x="33433" y="407784"/>
                  </a:lnTo>
                  <a:lnTo>
                    <a:pt x="33506" y="407698"/>
                  </a:lnTo>
                  <a:lnTo>
                    <a:pt x="33575" y="407599"/>
                  </a:lnTo>
                  <a:lnTo>
                    <a:pt x="33644" y="407488"/>
                  </a:lnTo>
                  <a:lnTo>
                    <a:pt x="33705" y="407365"/>
                  </a:lnTo>
                  <a:lnTo>
                    <a:pt x="33765" y="407217"/>
                  </a:lnTo>
                  <a:lnTo>
                    <a:pt x="33817" y="407056"/>
                  </a:lnTo>
                  <a:lnTo>
                    <a:pt x="34417" y="407056"/>
                  </a:lnTo>
                  <a:lnTo>
                    <a:pt x="34451" y="407180"/>
                  </a:lnTo>
                  <a:lnTo>
                    <a:pt x="34490" y="407303"/>
                  </a:lnTo>
                  <a:lnTo>
                    <a:pt x="34529" y="407414"/>
                  </a:lnTo>
                  <a:lnTo>
                    <a:pt x="34572" y="407525"/>
                  </a:lnTo>
                  <a:lnTo>
                    <a:pt x="34615" y="407636"/>
                  </a:lnTo>
                  <a:lnTo>
                    <a:pt x="34663" y="407735"/>
                  </a:lnTo>
                  <a:lnTo>
                    <a:pt x="34715" y="407821"/>
                  </a:lnTo>
                  <a:lnTo>
                    <a:pt x="34767" y="407908"/>
                  </a:lnTo>
                  <a:lnTo>
                    <a:pt x="34823" y="407982"/>
                  </a:lnTo>
                  <a:lnTo>
                    <a:pt x="34879" y="408056"/>
                  </a:lnTo>
                  <a:lnTo>
                    <a:pt x="34939" y="408105"/>
                  </a:lnTo>
                  <a:lnTo>
                    <a:pt x="35004" y="408154"/>
                  </a:lnTo>
                  <a:lnTo>
                    <a:pt x="35069" y="408204"/>
                  </a:lnTo>
                  <a:lnTo>
                    <a:pt x="35138" y="408229"/>
                  </a:lnTo>
                  <a:lnTo>
                    <a:pt x="35207" y="408241"/>
                  </a:lnTo>
                  <a:lnTo>
                    <a:pt x="35280" y="408253"/>
                  </a:lnTo>
                  <a:lnTo>
                    <a:pt x="36234" y="408303"/>
                  </a:lnTo>
                  <a:lnTo>
                    <a:pt x="37192" y="408327"/>
                  </a:lnTo>
                  <a:lnTo>
                    <a:pt x="38146" y="408364"/>
                  </a:lnTo>
                  <a:lnTo>
                    <a:pt x="39099" y="408414"/>
                  </a:lnTo>
                  <a:lnTo>
                    <a:pt x="38715" y="411104"/>
                  </a:lnTo>
                  <a:lnTo>
                    <a:pt x="38331" y="413794"/>
                  </a:lnTo>
                  <a:lnTo>
                    <a:pt x="37951" y="416497"/>
                  </a:lnTo>
                  <a:lnTo>
                    <a:pt x="37766" y="417855"/>
                  </a:lnTo>
                  <a:lnTo>
                    <a:pt x="37580" y="419212"/>
                  </a:lnTo>
                  <a:lnTo>
                    <a:pt x="37567" y="419311"/>
                  </a:lnTo>
                  <a:lnTo>
                    <a:pt x="37559" y="419422"/>
                  </a:lnTo>
                  <a:lnTo>
                    <a:pt x="37550" y="419533"/>
                  </a:lnTo>
                  <a:lnTo>
                    <a:pt x="37546" y="419644"/>
                  </a:lnTo>
                  <a:lnTo>
                    <a:pt x="37541" y="419878"/>
                  </a:lnTo>
                  <a:lnTo>
                    <a:pt x="37550" y="420113"/>
                  </a:lnTo>
                  <a:lnTo>
                    <a:pt x="37567" y="420347"/>
                  </a:lnTo>
                  <a:lnTo>
                    <a:pt x="37589" y="420582"/>
                  </a:lnTo>
                  <a:lnTo>
                    <a:pt x="37623" y="420816"/>
                  </a:lnTo>
                  <a:lnTo>
                    <a:pt x="37662" y="421026"/>
                  </a:lnTo>
                  <a:lnTo>
                    <a:pt x="37710" y="421248"/>
                  </a:lnTo>
                  <a:lnTo>
                    <a:pt x="37762" y="421446"/>
                  </a:lnTo>
                  <a:lnTo>
                    <a:pt x="37818" y="421619"/>
                  </a:lnTo>
                  <a:lnTo>
                    <a:pt x="37882" y="421791"/>
                  </a:lnTo>
                  <a:lnTo>
                    <a:pt x="37951" y="421927"/>
                  </a:lnTo>
                  <a:lnTo>
                    <a:pt x="38025" y="422050"/>
                  </a:lnTo>
                  <a:lnTo>
                    <a:pt x="38064" y="422100"/>
                  </a:lnTo>
                  <a:lnTo>
                    <a:pt x="38102" y="422137"/>
                  </a:lnTo>
                  <a:lnTo>
                    <a:pt x="38141" y="422174"/>
                  </a:lnTo>
                  <a:lnTo>
                    <a:pt x="38180" y="422199"/>
                  </a:lnTo>
                  <a:lnTo>
                    <a:pt x="41119" y="423630"/>
                  </a:lnTo>
                  <a:lnTo>
                    <a:pt x="41110" y="423642"/>
                  </a:lnTo>
                  <a:lnTo>
                    <a:pt x="41110" y="423655"/>
                  </a:lnTo>
                  <a:lnTo>
                    <a:pt x="41106" y="423667"/>
                  </a:lnTo>
                  <a:lnTo>
                    <a:pt x="40925" y="424605"/>
                  </a:lnTo>
                  <a:lnTo>
                    <a:pt x="40744" y="425531"/>
                  </a:lnTo>
                  <a:lnTo>
                    <a:pt x="40567" y="426456"/>
                  </a:lnTo>
                  <a:lnTo>
                    <a:pt x="40394" y="427394"/>
                  </a:lnTo>
                  <a:lnTo>
                    <a:pt x="40226" y="428332"/>
                  </a:lnTo>
                  <a:lnTo>
                    <a:pt x="40057" y="429282"/>
                  </a:lnTo>
                  <a:lnTo>
                    <a:pt x="39893" y="430220"/>
                  </a:lnTo>
                  <a:lnTo>
                    <a:pt x="39734" y="431170"/>
                  </a:lnTo>
                  <a:lnTo>
                    <a:pt x="39578" y="432121"/>
                  </a:lnTo>
                  <a:lnTo>
                    <a:pt x="39423" y="433071"/>
                  </a:lnTo>
                  <a:lnTo>
                    <a:pt x="39272" y="434021"/>
                  </a:lnTo>
                  <a:lnTo>
                    <a:pt x="39125" y="434984"/>
                  </a:lnTo>
                  <a:lnTo>
                    <a:pt x="38979" y="435946"/>
                  </a:lnTo>
                  <a:lnTo>
                    <a:pt x="38836" y="436909"/>
                  </a:lnTo>
                  <a:lnTo>
                    <a:pt x="38698" y="437872"/>
                  </a:lnTo>
                  <a:lnTo>
                    <a:pt x="38564" y="438834"/>
                  </a:lnTo>
                  <a:lnTo>
                    <a:pt x="38430" y="439809"/>
                  </a:lnTo>
                  <a:lnTo>
                    <a:pt x="38301" y="440784"/>
                  </a:lnTo>
                  <a:lnTo>
                    <a:pt x="38176" y="441759"/>
                  </a:lnTo>
                  <a:lnTo>
                    <a:pt x="38051" y="442734"/>
                  </a:lnTo>
                  <a:lnTo>
                    <a:pt x="37930" y="443709"/>
                  </a:lnTo>
                  <a:lnTo>
                    <a:pt x="37813" y="444696"/>
                  </a:lnTo>
                  <a:lnTo>
                    <a:pt x="37697" y="445671"/>
                  </a:lnTo>
                  <a:lnTo>
                    <a:pt x="37585" y="446658"/>
                  </a:lnTo>
                  <a:lnTo>
                    <a:pt x="37477" y="447646"/>
                  </a:lnTo>
                  <a:lnTo>
                    <a:pt x="37369" y="448633"/>
                  </a:lnTo>
                  <a:lnTo>
                    <a:pt x="37265" y="449633"/>
                  </a:lnTo>
                  <a:lnTo>
                    <a:pt x="37166" y="450620"/>
                  </a:lnTo>
                  <a:lnTo>
                    <a:pt x="37067" y="451619"/>
                  </a:lnTo>
                  <a:lnTo>
                    <a:pt x="36972" y="452619"/>
                  </a:lnTo>
                  <a:lnTo>
                    <a:pt x="36877" y="453619"/>
                  </a:lnTo>
                  <a:lnTo>
                    <a:pt x="36791" y="454618"/>
                  </a:lnTo>
                  <a:lnTo>
                    <a:pt x="36704" y="455618"/>
                  </a:lnTo>
                  <a:lnTo>
                    <a:pt x="36618" y="456618"/>
                  </a:lnTo>
                  <a:lnTo>
                    <a:pt x="36536" y="457630"/>
                  </a:lnTo>
                  <a:lnTo>
                    <a:pt x="36458" y="458641"/>
                  </a:lnTo>
                  <a:lnTo>
                    <a:pt x="36381" y="459641"/>
                  </a:lnTo>
                  <a:lnTo>
                    <a:pt x="36307" y="460653"/>
                  </a:lnTo>
                  <a:lnTo>
                    <a:pt x="36234" y="461665"/>
                  </a:lnTo>
                  <a:lnTo>
                    <a:pt x="36169" y="462689"/>
                  </a:lnTo>
                  <a:lnTo>
                    <a:pt x="36100" y="463701"/>
                  </a:lnTo>
                  <a:lnTo>
                    <a:pt x="36040" y="464713"/>
                  </a:lnTo>
                  <a:lnTo>
                    <a:pt x="35919" y="466749"/>
                  </a:lnTo>
                  <a:lnTo>
                    <a:pt x="35811" y="468798"/>
                  </a:lnTo>
                  <a:lnTo>
                    <a:pt x="35712" y="470847"/>
                  </a:lnTo>
                  <a:lnTo>
                    <a:pt x="35621" y="472908"/>
                  </a:lnTo>
                  <a:lnTo>
                    <a:pt x="35539" y="474956"/>
                  </a:lnTo>
                  <a:lnTo>
                    <a:pt x="35470" y="477017"/>
                  </a:lnTo>
                  <a:lnTo>
                    <a:pt x="35410" y="479090"/>
                  </a:lnTo>
                  <a:lnTo>
                    <a:pt x="35358" y="481151"/>
                  </a:lnTo>
                  <a:lnTo>
                    <a:pt x="35315" y="483225"/>
                  </a:lnTo>
                  <a:lnTo>
                    <a:pt x="35280" y="485310"/>
                  </a:lnTo>
                  <a:lnTo>
                    <a:pt x="35254" y="487384"/>
                  </a:lnTo>
                  <a:lnTo>
                    <a:pt x="35237" y="489469"/>
                  </a:lnTo>
                  <a:lnTo>
                    <a:pt x="35228" y="491543"/>
                  </a:lnTo>
                  <a:lnTo>
                    <a:pt x="35228" y="493628"/>
                  </a:lnTo>
                  <a:lnTo>
                    <a:pt x="35237" y="495714"/>
                  </a:lnTo>
                  <a:lnTo>
                    <a:pt x="35254" y="497799"/>
                  </a:lnTo>
                  <a:lnTo>
                    <a:pt x="35276" y="499885"/>
                  </a:lnTo>
                  <a:lnTo>
                    <a:pt x="35306" y="501983"/>
                  </a:lnTo>
                  <a:lnTo>
                    <a:pt x="35345" y="504069"/>
                  </a:lnTo>
                  <a:lnTo>
                    <a:pt x="35392" y="506154"/>
                  </a:lnTo>
                  <a:lnTo>
                    <a:pt x="35448" y="508240"/>
                  </a:lnTo>
                  <a:lnTo>
                    <a:pt x="35509" y="510326"/>
                  </a:lnTo>
                  <a:lnTo>
                    <a:pt x="35574" y="512411"/>
                  </a:lnTo>
                  <a:lnTo>
                    <a:pt x="35651" y="514497"/>
                  </a:lnTo>
                  <a:lnTo>
                    <a:pt x="35733" y="516582"/>
                  </a:lnTo>
                  <a:lnTo>
                    <a:pt x="35820" y="518668"/>
                  </a:lnTo>
                  <a:lnTo>
                    <a:pt x="35914" y="520741"/>
                  </a:lnTo>
                  <a:lnTo>
                    <a:pt x="36014" y="522815"/>
                  </a:lnTo>
                  <a:lnTo>
                    <a:pt x="36122" y="524888"/>
                  </a:lnTo>
                  <a:lnTo>
                    <a:pt x="36234" y="526961"/>
                  </a:lnTo>
                  <a:lnTo>
                    <a:pt x="36355" y="529034"/>
                  </a:lnTo>
                  <a:lnTo>
                    <a:pt x="36475" y="531095"/>
                  </a:lnTo>
                  <a:lnTo>
                    <a:pt x="36605" y="533156"/>
                  </a:lnTo>
                  <a:lnTo>
                    <a:pt x="36743" y="535205"/>
                  </a:lnTo>
                  <a:lnTo>
                    <a:pt x="36881" y="537254"/>
                  </a:lnTo>
                  <a:lnTo>
                    <a:pt x="37028" y="539302"/>
                  </a:lnTo>
                  <a:lnTo>
                    <a:pt x="37179" y="541338"/>
                  </a:lnTo>
                  <a:lnTo>
                    <a:pt x="37334" y="543375"/>
                  </a:lnTo>
                  <a:lnTo>
                    <a:pt x="37494" y="545411"/>
                  </a:lnTo>
                  <a:lnTo>
                    <a:pt x="37658" y="547435"/>
                  </a:lnTo>
                  <a:lnTo>
                    <a:pt x="37831" y="549446"/>
                  </a:lnTo>
                  <a:lnTo>
                    <a:pt x="38003" y="551458"/>
                  </a:lnTo>
                  <a:lnTo>
                    <a:pt x="38180" y="553457"/>
                  </a:lnTo>
                  <a:lnTo>
                    <a:pt x="38193" y="553544"/>
                  </a:lnTo>
                  <a:lnTo>
                    <a:pt x="38210" y="553618"/>
                  </a:lnTo>
                  <a:lnTo>
                    <a:pt x="38228" y="553704"/>
                  </a:lnTo>
                  <a:lnTo>
                    <a:pt x="38249" y="553815"/>
                  </a:lnTo>
                  <a:lnTo>
                    <a:pt x="38042" y="554111"/>
                  </a:lnTo>
                  <a:lnTo>
                    <a:pt x="37835" y="554408"/>
                  </a:lnTo>
                  <a:lnTo>
                    <a:pt x="37628" y="554716"/>
                  </a:lnTo>
                  <a:lnTo>
                    <a:pt x="37425" y="555037"/>
                  </a:lnTo>
                  <a:lnTo>
                    <a:pt x="37226" y="555370"/>
                  </a:lnTo>
                  <a:lnTo>
                    <a:pt x="37028" y="555716"/>
                  </a:lnTo>
                  <a:lnTo>
                    <a:pt x="36834" y="556061"/>
                  </a:lnTo>
                  <a:lnTo>
                    <a:pt x="36644" y="556419"/>
                  </a:lnTo>
                  <a:lnTo>
                    <a:pt x="36454" y="556789"/>
                  </a:lnTo>
                  <a:lnTo>
                    <a:pt x="36264" y="557160"/>
                  </a:lnTo>
                  <a:lnTo>
                    <a:pt x="36083" y="557542"/>
                  </a:lnTo>
                  <a:lnTo>
                    <a:pt x="35897" y="557937"/>
                  </a:lnTo>
                  <a:lnTo>
                    <a:pt x="35720" y="558344"/>
                  </a:lnTo>
                  <a:lnTo>
                    <a:pt x="35543" y="558764"/>
                  </a:lnTo>
                  <a:lnTo>
                    <a:pt x="35366" y="559184"/>
                  </a:lnTo>
                  <a:lnTo>
                    <a:pt x="35198" y="559615"/>
                  </a:lnTo>
                  <a:lnTo>
                    <a:pt x="35025" y="560047"/>
                  </a:lnTo>
                  <a:lnTo>
                    <a:pt x="34861" y="560492"/>
                  </a:lnTo>
                  <a:lnTo>
                    <a:pt x="34697" y="560948"/>
                  </a:lnTo>
                  <a:lnTo>
                    <a:pt x="34533" y="561417"/>
                  </a:lnTo>
                  <a:lnTo>
                    <a:pt x="34374" y="561886"/>
                  </a:lnTo>
                  <a:lnTo>
                    <a:pt x="34218" y="562380"/>
                  </a:lnTo>
                  <a:lnTo>
                    <a:pt x="34063" y="562861"/>
                  </a:lnTo>
                  <a:lnTo>
                    <a:pt x="33912" y="563367"/>
                  </a:lnTo>
                  <a:lnTo>
                    <a:pt x="33765" y="563873"/>
                  </a:lnTo>
                  <a:lnTo>
                    <a:pt x="33619" y="564391"/>
                  </a:lnTo>
                  <a:lnTo>
                    <a:pt x="33476" y="564910"/>
                  </a:lnTo>
                  <a:lnTo>
                    <a:pt x="33334" y="565440"/>
                  </a:lnTo>
                  <a:lnTo>
                    <a:pt x="33196" y="565983"/>
                  </a:lnTo>
                  <a:lnTo>
                    <a:pt x="33062" y="566539"/>
                  </a:lnTo>
                  <a:lnTo>
                    <a:pt x="32928" y="567094"/>
                  </a:lnTo>
                  <a:lnTo>
                    <a:pt x="32794" y="567662"/>
                  </a:lnTo>
                  <a:lnTo>
                    <a:pt x="32669" y="568229"/>
                  </a:lnTo>
                  <a:lnTo>
                    <a:pt x="32544" y="568809"/>
                  </a:lnTo>
                  <a:lnTo>
                    <a:pt x="32419" y="569402"/>
                  </a:lnTo>
                  <a:lnTo>
                    <a:pt x="32302" y="569994"/>
                  </a:lnTo>
                  <a:lnTo>
                    <a:pt x="32181" y="570599"/>
                  </a:lnTo>
                  <a:lnTo>
                    <a:pt x="32069" y="571216"/>
                  </a:lnTo>
                  <a:lnTo>
                    <a:pt x="31957" y="571833"/>
                  </a:lnTo>
                  <a:lnTo>
                    <a:pt x="31849" y="572462"/>
                  </a:lnTo>
                  <a:lnTo>
                    <a:pt x="31741" y="573104"/>
                  </a:lnTo>
                  <a:lnTo>
                    <a:pt x="31638" y="573746"/>
                  </a:lnTo>
                  <a:lnTo>
                    <a:pt x="31534" y="574400"/>
                  </a:lnTo>
                  <a:lnTo>
                    <a:pt x="31435" y="575054"/>
                  </a:lnTo>
                  <a:lnTo>
                    <a:pt x="31340" y="575720"/>
                  </a:lnTo>
                  <a:lnTo>
                    <a:pt x="31245" y="576387"/>
                  </a:lnTo>
                  <a:lnTo>
                    <a:pt x="31154" y="577066"/>
                  </a:lnTo>
                  <a:lnTo>
                    <a:pt x="31068" y="577757"/>
                  </a:lnTo>
                  <a:lnTo>
                    <a:pt x="30982" y="578460"/>
                  </a:lnTo>
                  <a:lnTo>
                    <a:pt x="30900" y="579151"/>
                  </a:lnTo>
                  <a:lnTo>
                    <a:pt x="30822" y="579867"/>
                  </a:lnTo>
                  <a:lnTo>
                    <a:pt x="30744" y="580583"/>
                  </a:lnTo>
                  <a:lnTo>
                    <a:pt x="30667" y="581311"/>
                  </a:lnTo>
                  <a:lnTo>
                    <a:pt x="30598" y="582039"/>
                  </a:lnTo>
                  <a:lnTo>
                    <a:pt x="30529" y="582779"/>
                  </a:lnTo>
                  <a:lnTo>
                    <a:pt x="30460" y="583520"/>
                  </a:lnTo>
                  <a:lnTo>
                    <a:pt x="30399" y="584273"/>
                  </a:lnTo>
                  <a:lnTo>
                    <a:pt x="30339" y="585026"/>
                  </a:lnTo>
                  <a:lnTo>
                    <a:pt x="30278" y="585791"/>
                  </a:lnTo>
                  <a:lnTo>
                    <a:pt x="30222" y="586568"/>
                  </a:lnTo>
                  <a:lnTo>
                    <a:pt x="30170" y="587346"/>
                  </a:lnTo>
                  <a:lnTo>
                    <a:pt x="30119" y="588123"/>
                  </a:lnTo>
                  <a:lnTo>
                    <a:pt x="30071" y="588925"/>
                  </a:lnTo>
                  <a:lnTo>
                    <a:pt x="30028" y="589715"/>
                  </a:lnTo>
                  <a:lnTo>
                    <a:pt x="30024" y="589950"/>
                  </a:lnTo>
                  <a:lnTo>
                    <a:pt x="30024" y="590172"/>
                  </a:lnTo>
                  <a:lnTo>
                    <a:pt x="30032" y="590406"/>
                  </a:lnTo>
                  <a:lnTo>
                    <a:pt x="30041" y="590641"/>
                  </a:lnTo>
                  <a:lnTo>
                    <a:pt x="29972" y="590702"/>
                  </a:lnTo>
                  <a:lnTo>
                    <a:pt x="29937" y="590739"/>
                  </a:lnTo>
                  <a:lnTo>
                    <a:pt x="29903" y="590789"/>
                  </a:lnTo>
                  <a:lnTo>
                    <a:pt x="29851" y="590888"/>
                  </a:lnTo>
                  <a:lnTo>
                    <a:pt x="29799" y="590999"/>
                  </a:lnTo>
                  <a:lnTo>
                    <a:pt x="29709" y="591196"/>
                  </a:lnTo>
                  <a:lnTo>
                    <a:pt x="29653" y="591307"/>
                  </a:lnTo>
                  <a:lnTo>
                    <a:pt x="29605" y="591443"/>
                  </a:lnTo>
                  <a:lnTo>
                    <a:pt x="29553" y="591579"/>
                  </a:lnTo>
                  <a:lnTo>
                    <a:pt x="29510" y="591727"/>
                  </a:lnTo>
                  <a:lnTo>
                    <a:pt x="29467" y="591875"/>
                  </a:lnTo>
                  <a:lnTo>
                    <a:pt x="29424" y="592035"/>
                  </a:lnTo>
                  <a:lnTo>
                    <a:pt x="29389" y="592196"/>
                  </a:lnTo>
                  <a:lnTo>
                    <a:pt x="29355" y="592356"/>
                  </a:lnTo>
                  <a:lnTo>
                    <a:pt x="29320" y="592529"/>
                  </a:lnTo>
                  <a:lnTo>
                    <a:pt x="29294" y="592702"/>
                  </a:lnTo>
                  <a:lnTo>
                    <a:pt x="29268" y="592887"/>
                  </a:lnTo>
                  <a:lnTo>
                    <a:pt x="29247" y="593072"/>
                  </a:lnTo>
                  <a:lnTo>
                    <a:pt x="29230" y="593257"/>
                  </a:lnTo>
                  <a:lnTo>
                    <a:pt x="29217" y="593430"/>
                  </a:lnTo>
                  <a:lnTo>
                    <a:pt x="29208" y="593627"/>
                  </a:lnTo>
                  <a:lnTo>
                    <a:pt x="29199" y="593812"/>
                  </a:lnTo>
                  <a:lnTo>
                    <a:pt x="29199" y="593997"/>
                  </a:lnTo>
                  <a:lnTo>
                    <a:pt x="29199" y="594183"/>
                  </a:lnTo>
                  <a:lnTo>
                    <a:pt x="29208" y="594355"/>
                  </a:lnTo>
                  <a:lnTo>
                    <a:pt x="29217" y="594540"/>
                  </a:lnTo>
                  <a:lnTo>
                    <a:pt x="29230" y="594726"/>
                  </a:lnTo>
                  <a:lnTo>
                    <a:pt x="29251" y="594898"/>
                  </a:lnTo>
                  <a:lnTo>
                    <a:pt x="29273" y="595071"/>
                  </a:lnTo>
                  <a:lnTo>
                    <a:pt x="29303" y="595232"/>
                  </a:lnTo>
                  <a:lnTo>
                    <a:pt x="29337" y="595392"/>
                  </a:lnTo>
                  <a:lnTo>
                    <a:pt x="29372" y="595552"/>
                  </a:lnTo>
                  <a:lnTo>
                    <a:pt x="29415" y="595701"/>
                  </a:lnTo>
                  <a:lnTo>
                    <a:pt x="29463" y="595836"/>
                  </a:lnTo>
                  <a:lnTo>
                    <a:pt x="29519" y="595972"/>
                  </a:lnTo>
                  <a:lnTo>
                    <a:pt x="29575" y="596108"/>
                  </a:lnTo>
                  <a:lnTo>
                    <a:pt x="29640" y="596219"/>
                  </a:lnTo>
                  <a:lnTo>
                    <a:pt x="29709" y="596330"/>
                  </a:lnTo>
                  <a:lnTo>
                    <a:pt x="29855" y="596540"/>
                  </a:lnTo>
                  <a:lnTo>
                    <a:pt x="30011" y="596749"/>
                  </a:lnTo>
                  <a:lnTo>
                    <a:pt x="30166" y="596935"/>
                  </a:lnTo>
                  <a:lnTo>
                    <a:pt x="30326" y="597120"/>
                  </a:lnTo>
                  <a:lnTo>
                    <a:pt x="30490" y="597280"/>
                  </a:lnTo>
                  <a:lnTo>
                    <a:pt x="30658" y="597441"/>
                  </a:lnTo>
                  <a:lnTo>
                    <a:pt x="30826" y="597589"/>
                  </a:lnTo>
                  <a:lnTo>
                    <a:pt x="30999" y="597724"/>
                  </a:lnTo>
                  <a:lnTo>
                    <a:pt x="31176" y="597848"/>
                  </a:lnTo>
                  <a:lnTo>
                    <a:pt x="31353" y="597971"/>
                  </a:lnTo>
                  <a:lnTo>
                    <a:pt x="31538" y="598070"/>
                  </a:lnTo>
                  <a:lnTo>
                    <a:pt x="31720" y="598169"/>
                  </a:lnTo>
                  <a:lnTo>
                    <a:pt x="31910" y="598267"/>
                  </a:lnTo>
                  <a:lnTo>
                    <a:pt x="32099" y="598341"/>
                  </a:lnTo>
                  <a:lnTo>
                    <a:pt x="32289" y="598416"/>
                  </a:lnTo>
                  <a:lnTo>
                    <a:pt x="32484" y="598490"/>
                  </a:lnTo>
                  <a:lnTo>
                    <a:pt x="32678" y="598539"/>
                  </a:lnTo>
                  <a:lnTo>
                    <a:pt x="32876" y="598601"/>
                  </a:lnTo>
                  <a:lnTo>
                    <a:pt x="33278" y="598675"/>
                  </a:lnTo>
                  <a:lnTo>
                    <a:pt x="33688" y="598724"/>
                  </a:lnTo>
                  <a:lnTo>
                    <a:pt x="34102" y="598761"/>
                  </a:lnTo>
                  <a:lnTo>
                    <a:pt x="34521" y="598761"/>
                  </a:lnTo>
                  <a:lnTo>
                    <a:pt x="34943" y="598749"/>
                  </a:lnTo>
                  <a:lnTo>
                    <a:pt x="35366" y="598724"/>
                  </a:lnTo>
                  <a:lnTo>
                    <a:pt x="35794" y="598675"/>
                  </a:lnTo>
                  <a:lnTo>
                    <a:pt x="36221" y="598613"/>
                  </a:lnTo>
                  <a:lnTo>
                    <a:pt x="36652" y="598539"/>
                  </a:lnTo>
                  <a:lnTo>
                    <a:pt x="37080" y="598465"/>
                  </a:lnTo>
                  <a:lnTo>
                    <a:pt x="37503" y="598366"/>
                  </a:lnTo>
                  <a:lnTo>
                    <a:pt x="38348" y="598181"/>
                  </a:lnTo>
                  <a:lnTo>
                    <a:pt x="39173" y="597984"/>
                  </a:lnTo>
                  <a:lnTo>
                    <a:pt x="39975" y="597798"/>
                  </a:lnTo>
                  <a:lnTo>
                    <a:pt x="40364" y="597712"/>
                  </a:lnTo>
                  <a:lnTo>
                    <a:pt x="40744" y="597638"/>
                  </a:lnTo>
                  <a:lnTo>
                    <a:pt x="41110" y="597576"/>
                  </a:lnTo>
                  <a:lnTo>
                    <a:pt x="41469" y="597539"/>
                  </a:lnTo>
                  <a:lnTo>
                    <a:pt x="41818" y="597502"/>
                  </a:lnTo>
                  <a:lnTo>
                    <a:pt x="42151" y="597490"/>
                  </a:lnTo>
                  <a:lnTo>
                    <a:pt x="44425" y="597453"/>
                  </a:lnTo>
                  <a:lnTo>
                    <a:pt x="46699" y="597416"/>
                  </a:lnTo>
                  <a:lnTo>
                    <a:pt x="48969" y="597367"/>
                  </a:lnTo>
                  <a:lnTo>
                    <a:pt x="50108" y="597330"/>
                  </a:lnTo>
                  <a:lnTo>
                    <a:pt x="51243" y="597280"/>
                  </a:lnTo>
                  <a:lnTo>
                    <a:pt x="52383" y="597231"/>
                  </a:lnTo>
                  <a:lnTo>
                    <a:pt x="53518" y="597157"/>
                  </a:lnTo>
                  <a:lnTo>
                    <a:pt x="54653" y="597083"/>
                  </a:lnTo>
                  <a:lnTo>
                    <a:pt x="55792" y="596984"/>
                  </a:lnTo>
                  <a:lnTo>
                    <a:pt x="56927" y="596885"/>
                  </a:lnTo>
                  <a:lnTo>
                    <a:pt x="58062" y="596762"/>
                  </a:lnTo>
                  <a:lnTo>
                    <a:pt x="59201" y="596614"/>
                  </a:lnTo>
                  <a:lnTo>
                    <a:pt x="60336" y="596453"/>
                  </a:lnTo>
                  <a:lnTo>
                    <a:pt x="60397" y="596441"/>
                  </a:lnTo>
                  <a:lnTo>
                    <a:pt x="60457" y="596416"/>
                  </a:lnTo>
                  <a:lnTo>
                    <a:pt x="60513" y="596379"/>
                  </a:lnTo>
                  <a:lnTo>
                    <a:pt x="60565" y="596330"/>
                  </a:lnTo>
                  <a:lnTo>
                    <a:pt x="60613" y="596281"/>
                  </a:lnTo>
                  <a:lnTo>
                    <a:pt x="60660" y="596206"/>
                  </a:lnTo>
                  <a:lnTo>
                    <a:pt x="60703" y="596132"/>
                  </a:lnTo>
                  <a:lnTo>
                    <a:pt x="60742" y="596058"/>
                  </a:lnTo>
                  <a:lnTo>
                    <a:pt x="60781" y="595960"/>
                  </a:lnTo>
                  <a:lnTo>
                    <a:pt x="60816" y="595861"/>
                  </a:lnTo>
                  <a:lnTo>
                    <a:pt x="60850" y="595762"/>
                  </a:lnTo>
                  <a:lnTo>
                    <a:pt x="60876" y="595651"/>
                  </a:lnTo>
                  <a:lnTo>
                    <a:pt x="60902" y="595540"/>
                  </a:lnTo>
                  <a:lnTo>
                    <a:pt x="60923" y="595417"/>
                  </a:lnTo>
                  <a:lnTo>
                    <a:pt x="60945" y="595293"/>
                  </a:lnTo>
                  <a:lnTo>
                    <a:pt x="60962" y="595170"/>
                  </a:lnTo>
                  <a:lnTo>
                    <a:pt x="60975" y="595034"/>
                  </a:lnTo>
                  <a:lnTo>
                    <a:pt x="60988" y="594898"/>
                  </a:lnTo>
                  <a:lnTo>
                    <a:pt x="60992" y="594775"/>
                  </a:lnTo>
                  <a:lnTo>
                    <a:pt x="61001" y="594639"/>
                  </a:lnTo>
                  <a:lnTo>
                    <a:pt x="61001" y="594491"/>
                  </a:lnTo>
                  <a:lnTo>
                    <a:pt x="61001" y="594355"/>
                  </a:lnTo>
                  <a:lnTo>
                    <a:pt x="60997" y="594220"/>
                  </a:lnTo>
                  <a:lnTo>
                    <a:pt x="60988" y="594084"/>
                  </a:lnTo>
                  <a:lnTo>
                    <a:pt x="60980" y="593948"/>
                  </a:lnTo>
                  <a:lnTo>
                    <a:pt x="60967" y="593825"/>
                  </a:lnTo>
                  <a:lnTo>
                    <a:pt x="60949" y="593689"/>
                  </a:lnTo>
                  <a:lnTo>
                    <a:pt x="60932" y="593566"/>
                  </a:lnTo>
                  <a:lnTo>
                    <a:pt x="60910" y="593442"/>
                  </a:lnTo>
                  <a:lnTo>
                    <a:pt x="60885" y="593331"/>
                  </a:lnTo>
                  <a:lnTo>
                    <a:pt x="60854" y="593208"/>
                  </a:lnTo>
                  <a:lnTo>
                    <a:pt x="60824" y="593109"/>
                  </a:lnTo>
                  <a:lnTo>
                    <a:pt x="60833" y="593072"/>
                  </a:lnTo>
                  <a:lnTo>
                    <a:pt x="60841" y="593023"/>
                  </a:lnTo>
                  <a:lnTo>
                    <a:pt x="60850" y="592961"/>
                  </a:lnTo>
                  <a:lnTo>
                    <a:pt x="60850" y="592911"/>
                  </a:lnTo>
                  <a:lnTo>
                    <a:pt x="60876" y="592356"/>
                  </a:lnTo>
                  <a:lnTo>
                    <a:pt x="60898" y="591801"/>
                  </a:lnTo>
                  <a:lnTo>
                    <a:pt x="60919" y="591258"/>
                  </a:lnTo>
                  <a:lnTo>
                    <a:pt x="60936" y="590702"/>
                  </a:lnTo>
                  <a:lnTo>
                    <a:pt x="60949" y="590172"/>
                  </a:lnTo>
                  <a:lnTo>
                    <a:pt x="60962" y="589629"/>
                  </a:lnTo>
                  <a:lnTo>
                    <a:pt x="60971" y="589086"/>
                  </a:lnTo>
                  <a:lnTo>
                    <a:pt x="60975" y="588555"/>
                  </a:lnTo>
                  <a:lnTo>
                    <a:pt x="60980" y="588024"/>
                  </a:lnTo>
                  <a:lnTo>
                    <a:pt x="60980" y="587494"/>
                  </a:lnTo>
                  <a:lnTo>
                    <a:pt x="60975" y="586963"/>
                  </a:lnTo>
                  <a:lnTo>
                    <a:pt x="60971" y="586445"/>
                  </a:lnTo>
                  <a:lnTo>
                    <a:pt x="60962" y="585926"/>
                  </a:lnTo>
                  <a:lnTo>
                    <a:pt x="60954" y="585408"/>
                  </a:lnTo>
                  <a:lnTo>
                    <a:pt x="60941" y="584890"/>
                  </a:lnTo>
                  <a:lnTo>
                    <a:pt x="60923" y="584384"/>
                  </a:lnTo>
                  <a:lnTo>
                    <a:pt x="60906" y="583865"/>
                  </a:lnTo>
                  <a:lnTo>
                    <a:pt x="60885" y="583360"/>
                  </a:lnTo>
                  <a:lnTo>
                    <a:pt x="60863" y="582866"/>
                  </a:lnTo>
                  <a:lnTo>
                    <a:pt x="60837" y="582360"/>
                  </a:lnTo>
                  <a:lnTo>
                    <a:pt x="60781" y="581373"/>
                  </a:lnTo>
                  <a:lnTo>
                    <a:pt x="60712" y="580398"/>
                  </a:lnTo>
                  <a:lnTo>
                    <a:pt x="60634" y="579423"/>
                  </a:lnTo>
                  <a:lnTo>
                    <a:pt x="60548" y="578472"/>
                  </a:lnTo>
                  <a:lnTo>
                    <a:pt x="60453" y="577535"/>
                  </a:lnTo>
                  <a:lnTo>
                    <a:pt x="60349" y="576597"/>
                  </a:lnTo>
                  <a:lnTo>
                    <a:pt x="60233" y="575683"/>
                  </a:lnTo>
                  <a:lnTo>
                    <a:pt x="60112" y="574783"/>
                  </a:lnTo>
                  <a:lnTo>
                    <a:pt x="59983" y="573894"/>
                  </a:lnTo>
                  <a:lnTo>
                    <a:pt x="59840" y="573018"/>
                  </a:lnTo>
                  <a:lnTo>
                    <a:pt x="59693" y="572154"/>
                  </a:lnTo>
                  <a:lnTo>
                    <a:pt x="59538" y="571302"/>
                  </a:lnTo>
                  <a:lnTo>
                    <a:pt x="59374" y="570476"/>
                  </a:lnTo>
                  <a:lnTo>
                    <a:pt x="59201" y="569649"/>
                  </a:lnTo>
                  <a:lnTo>
                    <a:pt x="59020" y="568847"/>
                  </a:lnTo>
                  <a:lnTo>
                    <a:pt x="58835" y="568057"/>
                  </a:lnTo>
                  <a:lnTo>
                    <a:pt x="58640" y="567267"/>
                  </a:lnTo>
                  <a:lnTo>
                    <a:pt x="58438" y="566514"/>
                  </a:lnTo>
                  <a:lnTo>
                    <a:pt x="58230" y="565761"/>
                  </a:lnTo>
                  <a:lnTo>
                    <a:pt x="58015" y="565021"/>
                  </a:lnTo>
                  <a:lnTo>
                    <a:pt x="57790" y="564305"/>
                  </a:lnTo>
                  <a:lnTo>
                    <a:pt x="57562" y="563602"/>
                  </a:lnTo>
                  <a:lnTo>
                    <a:pt x="57324" y="562911"/>
                  </a:lnTo>
                  <a:lnTo>
                    <a:pt x="57083" y="562244"/>
                  </a:lnTo>
                  <a:lnTo>
                    <a:pt x="56837" y="561590"/>
                  </a:lnTo>
                  <a:lnTo>
                    <a:pt x="56582" y="560948"/>
                  </a:lnTo>
                  <a:lnTo>
                    <a:pt x="56323" y="560319"/>
                  </a:lnTo>
                  <a:lnTo>
                    <a:pt x="56055" y="559702"/>
                  </a:lnTo>
                  <a:lnTo>
                    <a:pt x="55784" y="559109"/>
                  </a:lnTo>
                  <a:lnTo>
                    <a:pt x="55507" y="558542"/>
                  </a:lnTo>
                  <a:lnTo>
                    <a:pt x="55227" y="557974"/>
                  </a:lnTo>
                  <a:lnTo>
                    <a:pt x="54942" y="557431"/>
                  </a:lnTo>
                  <a:lnTo>
                    <a:pt x="54649" y="556900"/>
                  </a:lnTo>
                  <a:lnTo>
                    <a:pt x="54351" y="556394"/>
                  </a:lnTo>
                  <a:lnTo>
                    <a:pt x="54053" y="555901"/>
                  </a:lnTo>
                  <a:lnTo>
                    <a:pt x="53747" y="555432"/>
                  </a:lnTo>
                  <a:lnTo>
                    <a:pt x="53436" y="554963"/>
                  </a:lnTo>
                  <a:lnTo>
                    <a:pt x="53121" y="554531"/>
                  </a:lnTo>
                  <a:lnTo>
                    <a:pt x="52801" y="554099"/>
                  </a:lnTo>
                  <a:lnTo>
                    <a:pt x="52482" y="553704"/>
                  </a:lnTo>
                  <a:lnTo>
                    <a:pt x="52154" y="553309"/>
                  </a:lnTo>
                  <a:lnTo>
                    <a:pt x="51826" y="552939"/>
                  </a:lnTo>
                  <a:lnTo>
                    <a:pt x="51494" y="552593"/>
                  </a:lnTo>
                  <a:lnTo>
                    <a:pt x="51157" y="552260"/>
                  </a:lnTo>
                  <a:lnTo>
                    <a:pt x="50821" y="551952"/>
                  </a:lnTo>
                  <a:lnTo>
                    <a:pt x="50480" y="551656"/>
                  </a:lnTo>
                  <a:lnTo>
                    <a:pt x="50134" y="551372"/>
                  </a:lnTo>
                  <a:lnTo>
                    <a:pt x="49785" y="551125"/>
                  </a:lnTo>
                  <a:lnTo>
                    <a:pt x="49435" y="550878"/>
                  </a:lnTo>
                  <a:lnTo>
                    <a:pt x="49086" y="550668"/>
                  </a:lnTo>
                  <a:lnTo>
                    <a:pt x="48732" y="550471"/>
                  </a:lnTo>
                  <a:lnTo>
                    <a:pt x="48374" y="550286"/>
                  </a:lnTo>
                  <a:lnTo>
                    <a:pt x="48015" y="550125"/>
                  </a:lnTo>
                  <a:lnTo>
                    <a:pt x="47657" y="549989"/>
                  </a:lnTo>
                  <a:lnTo>
                    <a:pt x="47666" y="549903"/>
                  </a:lnTo>
                  <a:lnTo>
                    <a:pt x="47674" y="549804"/>
                  </a:lnTo>
                  <a:lnTo>
                    <a:pt x="47674" y="549718"/>
                  </a:lnTo>
                  <a:lnTo>
                    <a:pt x="47670" y="549632"/>
                  </a:lnTo>
                  <a:lnTo>
                    <a:pt x="47541" y="545917"/>
                  </a:lnTo>
                  <a:lnTo>
                    <a:pt x="47407" y="542153"/>
                  </a:lnTo>
                  <a:lnTo>
                    <a:pt x="47131" y="534551"/>
                  </a:lnTo>
                  <a:lnTo>
                    <a:pt x="46988" y="530701"/>
                  </a:lnTo>
                  <a:lnTo>
                    <a:pt x="46850" y="526825"/>
                  </a:lnTo>
                  <a:lnTo>
                    <a:pt x="46716" y="522938"/>
                  </a:lnTo>
                  <a:lnTo>
                    <a:pt x="46587" y="519026"/>
                  </a:lnTo>
                  <a:lnTo>
                    <a:pt x="46531" y="517064"/>
                  </a:lnTo>
                  <a:lnTo>
                    <a:pt x="46470" y="515101"/>
                  </a:lnTo>
                  <a:lnTo>
                    <a:pt x="46419" y="513139"/>
                  </a:lnTo>
                  <a:lnTo>
                    <a:pt x="46367" y="511165"/>
                  </a:lnTo>
                  <a:lnTo>
                    <a:pt x="46319" y="509190"/>
                  </a:lnTo>
                  <a:lnTo>
                    <a:pt x="46276" y="507228"/>
                  </a:lnTo>
                  <a:lnTo>
                    <a:pt x="46237" y="505253"/>
                  </a:lnTo>
                  <a:lnTo>
                    <a:pt x="46203" y="503279"/>
                  </a:lnTo>
                  <a:lnTo>
                    <a:pt x="46173" y="501304"/>
                  </a:lnTo>
                  <a:lnTo>
                    <a:pt x="46147" y="499342"/>
                  </a:lnTo>
                  <a:lnTo>
                    <a:pt x="46125" y="497367"/>
                  </a:lnTo>
                  <a:lnTo>
                    <a:pt x="46112" y="495393"/>
                  </a:lnTo>
                  <a:lnTo>
                    <a:pt x="46104" y="493431"/>
                  </a:lnTo>
                  <a:lnTo>
                    <a:pt x="46104" y="491469"/>
                  </a:lnTo>
                  <a:lnTo>
                    <a:pt x="46108" y="489506"/>
                  </a:lnTo>
                  <a:lnTo>
                    <a:pt x="46117" y="487544"/>
                  </a:lnTo>
                  <a:lnTo>
                    <a:pt x="46138" y="485582"/>
                  </a:lnTo>
                  <a:lnTo>
                    <a:pt x="46164" y="483632"/>
                  </a:lnTo>
                  <a:lnTo>
                    <a:pt x="46194" y="481682"/>
                  </a:lnTo>
                  <a:lnTo>
                    <a:pt x="46237" y="479745"/>
                  </a:lnTo>
                  <a:lnTo>
                    <a:pt x="46289" y="477807"/>
                  </a:lnTo>
                  <a:lnTo>
                    <a:pt x="46345" y="475869"/>
                  </a:lnTo>
                  <a:lnTo>
                    <a:pt x="46414" y="473944"/>
                  </a:lnTo>
                  <a:lnTo>
                    <a:pt x="46488" y="472031"/>
                  </a:lnTo>
                  <a:lnTo>
                    <a:pt x="46574" y="470119"/>
                  </a:lnTo>
                  <a:lnTo>
                    <a:pt x="46673" y="468206"/>
                  </a:lnTo>
                  <a:lnTo>
                    <a:pt x="46725" y="467255"/>
                  </a:lnTo>
                  <a:lnTo>
                    <a:pt x="46777" y="466305"/>
                  </a:lnTo>
                  <a:lnTo>
                    <a:pt x="46833" y="465367"/>
                  </a:lnTo>
                  <a:lnTo>
                    <a:pt x="46893" y="464417"/>
                  </a:lnTo>
                  <a:lnTo>
                    <a:pt x="46954" y="463479"/>
                  </a:lnTo>
                  <a:lnTo>
                    <a:pt x="47019" y="462541"/>
                  </a:lnTo>
                  <a:lnTo>
                    <a:pt x="47088" y="461603"/>
                  </a:lnTo>
                  <a:lnTo>
                    <a:pt x="47157" y="460665"/>
                  </a:lnTo>
                  <a:lnTo>
                    <a:pt x="47230" y="459740"/>
                  </a:lnTo>
                  <a:lnTo>
                    <a:pt x="47308" y="458802"/>
                  </a:lnTo>
                  <a:lnTo>
                    <a:pt x="47385" y="457876"/>
                  </a:lnTo>
                  <a:lnTo>
                    <a:pt x="47467" y="456951"/>
                  </a:lnTo>
                  <a:lnTo>
                    <a:pt x="47554" y="456025"/>
                  </a:lnTo>
                  <a:lnTo>
                    <a:pt x="47640" y="455112"/>
                  </a:lnTo>
                  <a:lnTo>
                    <a:pt x="47731" y="454199"/>
                  </a:lnTo>
                  <a:lnTo>
                    <a:pt x="47826" y="453285"/>
                  </a:lnTo>
                  <a:lnTo>
                    <a:pt x="47920" y="452372"/>
                  </a:lnTo>
                  <a:lnTo>
                    <a:pt x="48024" y="451459"/>
                  </a:lnTo>
                  <a:lnTo>
                    <a:pt x="48128" y="450558"/>
                  </a:lnTo>
                  <a:lnTo>
                    <a:pt x="48231" y="449645"/>
                  </a:lnTo>
                  <a:lnTo>
                    <a:pt x="48343" y="448756"/>
                  </a:lnTo>
                  <a:lnTo>
                    <a:pt x="48456" y="447855"/>
                  </a:lnTo>
                  <a:lnTo>
                    <a:pt x="48572" y="446955"/>
                  </a:lnTo>
                  <a:lnTo>
                    <a:pt x="48693" y="446066"/>
                  </a:lnTo>
                  <a:lnTo>
                    <a:pt x="48814" y="445177"/>
                  </a:lnTo>
                  <a:lnTo>
                    <a:pt x="48939" y="444301"/>
                  </a:lnTo>
                  <a:lnTo>
                    <a:pt x="49073" y="443413"/>
                  </a:lnTo>
                  <a:lnTo>
                    <a:pt x="49207" y="442536"/>
                  </a:lnTo>
                  <a:lnTo>
                    <a:pt x="49340" y="441673"/>
                  </a:lnTo>
                  <a:lnTo>
                    <a:pt x="49483" y="440796"/>
                  </a:lnTo>
                  <a:lnTo>
                    <a:pt x="49625" y="439933"/>
                  </a:lnTo>
                  <a:lnTo>
                    <a:pt x="49776" y="439069"/>
                  </a:lnTo>
                  <a:lnTo>
                    <a:pt x="49927" y="438205"/>
                  </a:lnTo>
                  <a:lnTo>
                    <a:pt x="50083" y="437353"/>
                  </a:lnTo>
                  <a:lnTo>
                    <a:pt x="50242" y="436502"/>
                  </a:lnTo>
                  <a:lnTo>
                    <a:pt x="50406" y="435650"/>
                  </a:lnTo>
                  <a:lnTo>
                    <a:pt x="50570" y="434811"/>
                  </a:lnTo>
                  <a:lnTo>
                    <a:pt x="50743" y="433972"/>
                  </a:lnTo>
                  <a:lnTo>
                    <a:pt x="50916" y="433133"/>
                  </a:lnTo>
                  <a:lnTo>
                    <a:pt x="51097" y="432293"/>
                  </a:lnTo>
                  <a:lnTo>
                    <a:pt x="51278" y="431467"/>
                  </a:lnTo>
                  <a:lnTo>
                    <a:pt x="51464" y="430652"/>
                  </a:lnTo>
                  <a:lnTo>
                    <a:pt x="51653" y="429825"/>
                  </a:lnTo>
                  <a:lnTo>
                    <a:pt x="51852" y="429011"/>
                  </a:lnTo>
                  <a:lnTo>
                    <a:pt x="53837" y="430023"/>
                  </a:lnTo>
                  <a:lnTo>
                    <a:pt x="54830" y="430516"/>
                  </a:lnTo>
                  <a:lnTo>
                    <a:pt x="55822" y="431010"/>
                  </a:lnTo>
                  <a:lnTo>
                    <a:pt x="55909" y="431035"/>
                  </a:lnTo>
                  <a:lnTo>
                    <a:pt x="55991" y="431059"/>
                  </a:lnTo>
                  <a:lnTo>
                    <a:pt x="56068" y="431047"/>
                  </a:lnTo>
                  <a:lnTo>
                    <a:pt x="56146" y="431035"/>
                  </a:lnTo>
                  <a:lnTo>
                    <a:pt x="56219" y="430985"/>
                  </a:lnTo>
                  <a:lnTo>
                    <a:pt x="56288" y="430936"/>
                  </a:lnTo>
                  <a:lnTo>
                    <a:pt x="56357" y="430862"/>
                  </a:lnTo>
                  <a:lnTo>
                    <a:pt x="56418" y="430763"/>
                  </a:lnTo>
                  <a:lnTo>
                    <a:pt x="56478" y="430652"/>
                  </a:lnTo>
                  <a:lnTo>
                    <a:pt x="56534" y="430529"/>
                  </a:lnTo>
                  <a:lnTo>
                    <a:pt x="56591" y="430393"/>
                  </a:lnTo>
                  <a:lnTo>
                    <a:pt x="56638" y="430233"/>
                  </a:lnTo>
                  <a:lnTo>
                    <a:pt x="56685" y="430060"/>
                  </a:lnTo>
                  <a:lnTo>
                    <a:pt x="56724" y="429875"/>
                  </a:lnTo>
                  <a:lnTo>
                    <a:pt x="56763" y="429665"/>
                  </a:lnTo>
                  <a:lnTo>
                    <a:pt x="56798" y="429455"/>
                  </a:lnTo>
                  <a:lnTo>
                    <a:pt x="56893" y="428739"/>
                  </a:lnTo>
                  <a:lnTo>
                    <a:pt x="56992" y="428036"/>
                  </a:lnTo>
                  <a:lnTo>
                    <a:pt x="57091" y="427345"/>
                  </a:lnTo>
                  <a:lnTo>
                    <a:pt x="57195" y="426654"/>
                  </a:lnTo>
                  <a:lnTo>
                    <a:pt x="57303" y="425975"/>
                  </a:lnTo>
                  <a:lnTo>
                    <a:pt x="57415" y="425296"/>
                  </a:lnTo>
                  <a:lnTo>
                    <a:pt x="57527" y="424630"/>
                  </a:lnTo>
                  <a:lnTo>
                    <a:pt x="57644" y="423963"/>
                  </a:lnTo>
                  <a:lnTo>
                    <a:pt x="57881" y="422643"/>
                  </a:lnTo>
                  <a:lnTo>
                    <a:pt x="58123" y="421347"/>
                  </a:lnTo>
                  <a:lnTo>
                    <a:pt x="58369" y="420051"/>
                  </a:lnTo>
                  <a:lnTo>
                    <a:pt x="58619" y="418755"/>
                  </a:lnTo>
                  <a:lnTo>
                    <a:pt x="59119" y="416188"/>
                  </a:lnTo>
                  <a:lnTo>
                    <a:pt x="59370" y="414905"/>
                  </a:lnTo>
                  <a:lnTo>
                    <a:pt x="59611" y="413597"/>
                  </a:lnTo>
                  <a:lnTo>
                    <a:pt x="59849" y="412289"/>
                  </a:lnTo>
                  <a:lnTo>
                    <a:pt x="59965" y="411635"/>
                  </a:lnTo>
                  <a:lnTo>
                    <a:pt x="60078" y="410968"/>
                  </a:lnTo>
                  <a:lnTo>
                    <a:pt x="60190" y="410302"/>
                  </a:lnTo>
                  <a:lnTo>
                    <a:pt x="60298" y="409623"/>
                  </a:lnTo>
                  <a:lnTo>
                    <a:pt x="60401" y="408944"/>
                  </a:lnTo>
                  <a:lnTo>
                    <a:pt x="60505" y="408253"/>
                  </a:lnTo>
                  <a:lnTo>
                    <a:pt x="62645" y="408142"/>
                  </a:lnTo>
                  <a:lnTo>
                    <a:pt x="64786" y="408006"/>
                  </a:lnTo>
                  <a:lnTo>
                    <a:pt x="66926" y="407846"/>
                  </a:lnTo>
                  <a:lnTo>
                    <a:pt x="69067" y="407673"/>
                  </a:lnTo>
                  <a:lnTo>
                    <a:pt x="71203" y="407488"/>
                  </a:lnTo>
                  <a:lnTo>
                    <a:pt x="73339" y="407266"/>
                  </a:lnTo>
                  <a:lnTo>
                    <a:pt x="75480" y="407031"/>
                  </a:lnTo>
                  <a:lnTo>
                    <a:pt x="77616" y="406772"/>
                  </a:lnTo>
                  <a:lnTo>
                    <a:pt x="77819" y="408266"/>
                  </a:lnTo>
                  <a:lnTo>
                    <a:pt x="78048" y="409944"/>
                  </a:lnTo>
                  <a:lnTo>
                    <a:pt x="78298" y="411770"/>
                  </a:lnTo>
                  <a:lnTo>
                    <a:pt x="78570" y="413708"/>
                  </a:lnTo>
                  <a:lnTo>
                    <a:pt x="78712" y="414708"/>
                  </a:lnTo>
                  <a:lnTo>
                    <a:pt x="78859" y="415720"/>
                  </a:lnTo>
                  <a:lnTo>
                    <a:pt x="79010" y="416744"/>
                  </a:lnTo>
                  <a:lnTo>
                    <a:pt x="79170" y="417768"/>
                  </a:lnTo>
                  <a:lnTo>
                    <a:pt x="79329" y="418792"/>
                  </a:lnTo>
                  <a:lnTo>
                    <a:pt x="79498" y="419817"/>
                  </a:lnTo>
                  <a:lnTo>
                    <a:pt x="79666" y="420829"/>
                  </a:lnTo>
                  <a:lnTo>
                    <a:pt x="79839" y="421828"/>
                  </a:lnTo>
                  <a:lnTo>
                    <a:pt x="80020" y="422803"/>
                  </a:lnTo>
                  <a:lnTo>
                    <a:pt x="80201" y="423766"/>
                  </a:lnTo>
                  <a:lnTo>
                    <a:pt x="80387" y="424691"/>
                  </a:lnTo>
                  <a:lnTo>
                    <a:pt x="80572" y="425592"/>
                  </a:lnTo>
                  <a:lnTo>
                    <a:pt x="80672" y="426024"/>
                  </a:lnTo>
                  <a:lnTo>
                    <a:pt x="80767" y="426444"/>
                  </a:lnTo>
                  <a:lnTo>
                    <a:pt x="80866" y="426863"/>
                  </a:lnTo>
                  <a:lnTo>
                    <a:pt x="80961" y="427258"/>
                  </a:lnTo>
                  <a:lnTo>
                    <a:pt x="81060" y="427653"/>
                  </a:lnTo>
                  <a:lnTo>
                    <a:pt x="81164" y="428023"/>
                  </a:lnTo>
                  <a:lnTo>
                    <a:pt x="81263" y="428394"/>
                  </a:lnTo>
                  <a:lnTo>
                    <a:pt x="81362" y="428739"/>
                  </a:lnTo>
                  <a:lnTo>
                    <a:pt x="81466" y="429085"/>
                  </a:lnTo>
                  <a:lnTo>
                    <a:pt x="81569" y="429406"/>
                  </a:lnTo>
                  <a:lnTo>
                    <a:pt x="81673" y="429714"/>
                  </a:lnTo>
                  <a:lnTo>
                    <a:pt x="81776" y="429998"/>
                  </a:lnTo>
                  <a:lnTo>
                    <a:pt x="81884" y="430270"/>
                  </a:lnTo>
                  <a:lnTo>
                    <a:pt x="81988" y="430529"/>
                  </a:lnTo>
                  <a:lnTo>
                    <a:pt x="82096" y="430776"/>
                  </a:lnTo>
                  <a:lnTo>
                    <a:pt x="82199" y="430998"/>
                  </a:lnTo>
                  <a:lnTo>
                    <a:pt x="82307" y="431195"/>
                  </a:lnTo>
                  <a:lnTo>
                    <a:pt x="82415" y="431380"/>
                  </a:lnTo>
                  <a:lnTo>
                    <a:pt x="82527" y="431541"/>
                  </a:lnTo>
                  <a:lnTo>
                    <a:pt x="82635" y="431689"/>
                  </a:lnTo>
                  <a:lnTo>
                    <a:pt x="82743" y="431812"/>
                  </a:lnTo>
                  <a:lnTo>
                    <a:pt x="82855" y="431911"/>
                  </a:lnTo>
                  <a:lnTo>
                    <a:pt x="82968" y="431985"/>
                  </a:lnTo>
                  <a:lnTo>
                    <a:pt x="83080" y="432034"/>
                  </a:lnTo>
                  <a:lnTo>
                    <a:pt x="83162" y="432071"/>
                  </a:lnTo>
                  <a:lnTo>
                    <a:pt x="83248" y="432084"/>
                  </a:lnTo>
                  <a:lnTo>
                    <a:pt x="83520" y="432084"/>
                  </a:lnTo>
                  <a:lnTo>
                    <a:pt x="83611" y="432059"/>
                  </a:lnTo>
                  <a:lnTo>
                    <a:pt x="83805" y="432010"/>
                  </a:lnTo>
                  <a:lnTo>
                    <a:pt x="84003" y="431923"/>
                  </a:lnTo>
                  <a:lnTo>
                    <a:pt x="84206" y="431812"/>
                  </a:lnTo>
                  <a:lnTo>
                    <a:pt x="84413" y="431676"/>
                  </a:lnTo>
                  <a:lnTo>
                    <a:pt x="84625" y="431516"/>
                  </a:lnTo>
                  <a:lnTo>
                    <a:pt x="84681" y="431763"/>
                  </a:lnTo>
                  <a:lnTo>
                    <a:pt x="84711" y="431886"/>
                  </a:lnTo>
                  <a:lnTo>
                    <a:pt x="84750" y="431997"/>
                  </a:lnTo>
                  <a:lnTo>
                    <a:pt x="85013" y="432738"/>
                  </a:lnTo>
                  <a:lnTo>
                    <a:pt x="85272" y="433478"/>
                  </a:lnTo>
                  <a:lnTo>
                    <a:pt x="85527" y="434231"/>
                  </a:lnTo>
                  <a:lnTo>
                    <a:pt x="85777" y="434984"/>
                  </a:lnTo>
                  <a:lnTo>
                    <a:pt x="86019" y="435749"/>
                  </a:lnTo>
                  <a:lnTo>
                    <a:pt x="86260" y="436502"/>
                  </a:lnTo>
                  <a:lnTo>
                    <a:pt x="86493" y="437279"/>
                  </a:lnTo>
                  <a:lnTo>
                    <a:pt x="86722" y="438044"/>
                  </a:lnTo>
                  <a:lnTo>
                    <a:pt x="86946" y="438822"/>
                  </a:lnTo>
                  <a:lnTo>
                    <a:pt x="87167" y="439612"/>
                  </a:lnTo>
                  <a:lnTo>
                    <a:pt x="87378" y="440401"/>
                  </a:lnTo>
                  <a:lnTo>
                    <a:pt x="87590" y="441191"/>
                  </a:lnTo>
                  <a:lnTo>
                    <a:pt x="87797" y="441981"/>
                  </a:lnTo>
                  <a:lnTo>
                    <a:pt x="87995" y="442783"/>
                  </a:lnTo>
                  <a:lnTo>
                    <a:pt x="88194" y="443598"/>
                  </a:lnTo>
                  <a:lnTo>
                    <a:pt x="88384" y="444400"/>
                  </a:lnTo>
                  <a:lnTo>
                    <a:pt x="88569" y="445214"/>
                  </a:lnTo>
                  <a:lnTo>
                    <a:pt x="88755" y="446029"/>
                  </a:lnTo>
                  <a:lnTo>
                    <a:pt x="88932" y="446856"/>
                  </a:lnTo>
                  <a:lnTo>
                    <a:pt x="89104" y="447683"/>
                  </a:lnTo>
                  <a:lnTo>
                    <a:pt x="89273" y="448510"/>
                  </a:lnTo>
                  <a:lnTo>
                    <a:pt x="89437" y="449349"/>
                  </a:lnTo>
                  <a:lnTo>
                    <a:pt x="89596" y="450188"/>
                  </a:lnTo>
                  <a:lnTo>
                    <a:pt x="89756" y="451027"/>
                  </a:lnTo>
                  <a:lnTo>
                    <a:pt x="89907" y="451866"/>
                  </a:lnTo>
                  <a:lnTo>
                    <a:pt x="90054" y="452718"/>
                  </a:lnTo>
                  <a:lnTo>
                    <a:pt x="90196" y="453569"/>
                  </a:lnTo>
                  <a:lnTo>
                    <a:pt x="90334" y="454433"/>
                  </a:lnTo>
                  <a:lnTo>
                    <a:pt x="90472" y="455285"/>
                  </a:lnTo>
                  <a:lnTo>
                    <a:pt x="90602" y="456149"/>
                  </a:lnTo>
                  <a:lnTo>
                    <a:pt x="90727" y="457025"/>
                  </a:lnTo>
                  <a:lnTo>
                    <a:pt x="90852" y="457889"/>
                  </a:lnTo>
                  <a:lnTo>
                    <a:pt x="90969" y="458765"/>
                  </a:lnTo>
                  <a:lnTo>
                    <a:pt x="91085" y="459641"/>
                  </a:lnTo>
                  <a:lnTo>
                    <a:pt x="91197" y="460517"/>
                  </a:lnTo>
                  <a:lnTo>
                    <a:pt x="91305" y="461406"/>
                  </a:lnTo>
                  <a:lnTo>
                    <a:pt x="91405" y="462294"/>
                  </a:lnTo>
                  <a:lnTo>
                    <a:pt x="91504" y="463183"/>
                  </a:lnTo>
                  <a:lnTo>
                    <a:pt x="91603" y="464072"/>
                  </a:lnTo>
                  <a:lnTo>
                    <a:pt x="91694" y="464960"/>
                  </a:lnTo>
                  <a:lnTo>
                    <a:pt x="91780" y="465861"/>
                  </a:lnTo>
                  <a:lnTo>
                    <a:pt x="91866" y="466762"/>
                  </a:lnTo>
                  <a:lnTo>
                    <a:pt x="91948" y="467663"/>
                  </a:lnTo>
                  <a:lnTo>
                    <a:pt x="92026" y="468564"/>
                  </a:lnTo>
                  <a:lnTo>
                    <a:pt x="92099" y="469477"/>
                  </a:lnTo>
                  <a:lnTo>
                    <a:pt x="92168" y="470390"/>
                  </a:lnTo>
                  <a:lnTo>
                    <a:pt x="92233" y="471303"/>
                  </a:lnTo>
                  <a:lnTo>
                    <a:pt x="92298" y="472217"/>
                  </a:lnTo>
                  <a:lnTo>
                    <a:pt x="92358" y="473130"/>
                  </a:lnTo>
                  <a:lnTo>
                    <a:pt x="92414" y="474055"/>
                  </a:lnTo>
                  <a:lnTo>
                    <a:pt x="92466" y="474969"/>
                  </a:lnTo>
                  <a:lnTo>
                    <a:pt x="92518" y="475894"/>
                  </a:lnTo>
                  <a:lnTo>
                    <a:pt x="92561" y="476820"/>
                  </a:lnTo>
                  <a:lnTo>
                    <a:pt x="92604" y="477745"/>
                  </a:lnTo>
                  <a:lnTo>
                    <a:pt x="92647" y="478683"/>
                  </a:lnTo>
                  <a:lnTo>
                    <a:pt x="92682" y="479609"/>
                  </a:lnTo>
                  <a:lnTo>
                    <a:pt x="92716" y="480547"/>
                  </a:lnTo>
                  <a:lnTo>
                    <a:pt x="92747" y="481485"/>
                  </a:lnTo>
                  <a:lnTo>
                    <a:pt x="92773" y="482423"/>
                  </a:lnTo>
                  <a:lnTo>
                    <a:pt x="92798" y="483360"/>
                  </a:lnTo>
                  <a:lnTo>
                    <a:pt x="92820" y="484298"/>
                  </a:lnTo>
                  <a:lnTo>
                    <a:pt x="92837" y="485236"/>
                  </a:lnTo>
                  <a:lnTo>
                    <a:pt x="92855" y="486187"/>
                  </a:lnTo>
                  <a:lnTo>
                    <a:pt x="92863" y="487124"/>
                  </a:lnTo>
                  <a:lnTo>
                    <a:pt x="92876" y="488075"/>
                  </a:lnTo>
                  <a:lnTo>
                    <a:pt x="92880" y="489013"/>
                  </a:lnTo>
                  <a:lnTo>
                    <a:pt x="92885" y="489963"/>
                  </a:lnTo>
                  <a:lnTo>
                    <a:pt x="92885" y="490913"/>
                  </a:lnTo>
                  <a:lnTo>
                    <a:pt x="92885" y="491863"/>
                  </a:lnTo>
                  <a:lnTo>
                    <a:pt x="92880" y="492814"/>
                  </a:lnTo>
                  <a:lnTo>
                    <a:pt x="92876" y="493764"/>
                  </a:lnTo>
                  <a:lnTo>
                    <a:pt x="92863" y="494727"/>
                  </a:lnTo>
                  <a:lnTo>
                    <a:pt x="92837" y="496627"/>
                  </a:lnTo>
                  <a:lnTo>
                    <a:pt x="92803" y="498540"/>
                  </a:lnTo>
                  <a:lnTo>
                    <a:pt x="92755" y="500453"/>
                  </a:lnTo>
                  <a:lnTo>
                    <a:pt x="92699" y="502366"/>
                  </a:lnTo>
                  <a:lnTo>
                    <a:pt x="92634" y="504291"/>
                  </a:lnTo>
                  <a:lnTo>
                    <a:pt x="92557" y="506204"/>
                  </a:lnTo>
                  <a:lnTo>
                    <a:pt x="92475" y="508116"/>
                  </a:lnTo>
                  <a:lnTo>
                    <a:pt x="92384" y="510042"/>
                  </a:lnTo>
                  <a:lnTo>
                    <a:pt x="92285" y="511955"/>
                  </a:lnTo>
                  <a:lnTo>
                    <a:pt x="92177" y="513867"/>
                  </a:lnTo>
                  <a:lnTo>
                    <a:pt x="92060" y="515780"/>
                  </a:lnTo>
                  <a:lnTo>
                    <a:pt x="91940" y="517693"/>
                  </a:lnTo>
                  <a:lnTo>
                    <a:pt x="91810" y="519606"/>
                  </a:lnTo>
                  <a:lnTo>
                    <a:pt x="91676" y="521506"/>
                  </a:lnTo>
                  <a:lnTo>
                    <a:pt x="91534" y="523419"/>
                  </a:lnTo>
                  <a:lnTo>
                    <a:pt x="91383" y="525308"/>
                  </a:lnTo>
                  <a:lnTo>
                    <a:pt x="91228" y="527208"/>
                  </a:lnTo>
                  <a:lnTo>
                    <a:pt x="91068" y="529096"/>
                  </a:lnTo>
                  <a:lnTo>
                    <a:pt x="90904" y="530984"/>
                  </a:lnTo>
                  <a:lnTo>
                    <a:pt x="90736" y="532860"/>
                  </a:lnTo>
                  <a:lnTo>
                    <a:pt x="90559" y="534724"/>
                  </a:lnTo>
                  <a:lnTo>
                    <a:pt x="90377" y="536587"/>
                  </a:lnTo>
                  <a:lnTo>
                    <a:pt x="90196" y="538451"/>
                  </a:lnTo>
                  <a:lnTo>
                    <a:pt x="90006" y="540302"/>
                  </a:lnTo>
                  <a:lnTo>
                    <a:pt x="89816" y="542141"/>
                  </a:lnTo>
                  <a:lnTo>
                    <a:pt x="89622" y="543967"/>
                  </a:lnTo>
                  <a:lnTo>
                    <a:pt x="89424" y="545794"/>
                  </a:lnTo>
                  <a:lnTo>
                    <a:pt x="89225" y="547595"/>
                  </a:lnTo>
                  <a:lnTo>
                    <a:pt x="88910" y="547904"/>
                  </a:lnTo>
                  <a:lnTo>
                    <a:pt x="88604" y="548225"/>
                  </a:lnTo>
                  <a:lnTo>
                    <a:pt x="88297" y="548558"/>
                  </a:lnTo>
                  <a:lnTo>
                    <a:pt x="87995" y="548916"/>
                  </a:lnTo>
                  <a:lnTo>
                    <a:pt x="87697" y="549286"/>
                  </a:lnTo>
                  <a:lnTo>
                    <a:pt x="87404" y="549681"/>
                  </a:lnTo>
                  <a:lnTo>
                    <a:pt x="87110" y="550088"/>
                  </a:lnTo>
                  <a:lnTo>
                    <a:pt x="86826" y="550508"/>
                  </a:lnTo>
                  <a:lnTo>
                    <a:pt x="86541" y="550952"/>
                  </a:lnTo>
                  <a:lnTo>
                    <a:pt x="86260" y="551409"/>
                  </a:lnTo>
                  <a:lnTo>
                    <a:pt x="85980" y="551890"/>
                  </a:lnTo>
                  <a:lnTo>
                    <a:pt x="85708" y="552371"/>
                  </a:lnTo>
                  <a:lnTo>
                    <a:pt x="85440" y="552877"/>
                  </a:lnTo>
                  <a:lnTo>
                    <a:pt x="85173" y="553396"/>
                  </a:lnTo>
                  <a:lnTo>
                    <a:pt x="84910" y="553939"/>
                  </a:lnTo>
                  <a:lnTo>
                    <a:pt x="84655" y="554482"/>
                  </a:lnTo>
                  <a:lnTo>
                    <a:pt x="84400" y="555049"/>
                  </a:lnTo>
                  <a:lnTo>
                    <a:pt x="84150" y="555629"/>
                  </a:lnTo>
                  <a:lnTo>
                    <a:pt x="83904" y="556222"/>
                  </a:lnTo>
                  <a:lnTo>
                    <a:pt x="83662" y="556839"/>
                  </a:lnTo>
                  <a:lnTo>
                    <a:pt x="83425" y="557456"/>
                  </a:lnTo>
                  <a:lnTo>
                    <a:pt x="83192" y="558085"/>
                  </a:lnTo>
                  <a:lnTo>
                    <a:pt x="82963" y="558739"/>
                  </a:lnTo>
                  <a:lnTo>
                    <a:pt x="82739" y="559393"/>
                  </a:lnTo>
                  <a:lnTo>
                    <a:pt x="82519" y="560072"/>
                  </a:lnTo>
                  <a:lnTo>
                    <a:pt x="82307" y="560763"/>
                  </a:lnTo>
                  <a:lnTo>
                    <a:pt x="82096" y="561454"/>
                  </a:lnTo>
                  <a:lnTo>
                    <a:pt x="81889" y="562170"/>
                  </a:lnTo>
                  <a:lnTo>
                    <a:pt x="81686" y="562898"/>
                  </a:lnTo>
                  <a:lnTo>
                    <a:pt x="81492" y="563626"/>
                  </a:lnTo>
                  <a:lnTo>
                    <a:pt x="81302" y="564379"/>
                  </a:lnTo>
                  <a:lnTo>
                    <a:pt x="81112" y="565132"/>
                  </a:lnTo>
                  <a:lnTo>
                    <a:pt x="80931" y="565897"/>
                  </a:lnTo>
                  <a:lnTo>
                    <a:pt x="80754" y="566675"/>
                  </a:lnTo>
                  <a:lnTo>
                    <a:pt x="80581" y="567464"/>
                  </a:lnTo>
                  <a:lnTo>
                    <a:pt x="80417" y="568266"/>
                  </a:lnTo>
                  <a:lnTo>
                    <a:pt x="80253" y="569081"/>
                  </a:lnTo>
                  <a:lnTo>
                    <a:pt x="80098" y="569896"/>
                  </a:lnTo>
                  <a:lnTo>
                    <a:pt x="79947" y="570735"/>
                  </a:lnTo>
                  <a:lnTo>
                    <a:pt x="79804" y="571574"/>
                  </a:lnTo>
                  <a:lnTo>
                    <a:pt x="79662" y="572413"/>
                  </a:lnTo>
                  <a:lnTo>
                    <a:pt x="79528" y="573277"/>
                  </a:lnTo>
                  <a:lnTo>
                    <a:pt x="79399" y="574141"/>
                  </a:lnTo>
                  <a:lnTo>
                    <a:pt x="79273" y="575017"/>
                  </a:lnTo>
                  <a:lnTo>
                    <a:pt x="79157" y="575893"/>
                  </a:lnTo>
                  <a:lnTo>
                    <a:pt x="79045" y="576782"/>
                  </a:lnTo>
                  <a:lnTo>
                    <a:pt x="78937" y="577683"/>
                  </a:lnTo>
                  <a:lnTo>
                    <a:pt x="78837" y="578584"/>
                  </a:lnTo>
                  <a:lnTo>
                    <a:pt x="78743" y="579497"/>
                  </a:lnTo>
                  <a:lnTo>
                    <a:pt x="78652" y="580422"/>
                  </a:lnTo>
                  <a:lnTo>
                    <a:pt x="78570" y="581348"/>
                  </a:lnTo>
                  <a:lnTo>
                    <a:pt x="78492" y="582274"/>
                  </a:lnTo>
                  <a:lnTo>
                    <a:pt x="78423" y="583224"/>
                  </a:lnTo>
                  <a:lnTo>
                    <a:pt x="78358" y="584162"/>
                  </a:lnTo>
                  <a:lnTo>
                    <a:pt x="78298" y="585112"/>
                  </a:lnTo>
                  <a:lnTo>
                    <a:pt x="78246" y="586075"/>
                  </a:lnTo>
                  <a:lnTo>
                    <a:pt x="78203" y="587037"/>
                  </a:lnTo>
                  <a:lnTo>
                    <a:pt x="78160" y="588000"/>
                  </a:lnTo>
                  <a:lnTo>
                    <a:pt x="78130" y="588975"/>
                  </a:lnTo>
                  <a:lnTo>
                    <a:pt x="78104" y="589950"/>
                  </a:lnTo>
                  <a:lnTo>
                    <a:pt x="78082" y="590937"/>
                  </a:lnTo>
                  <a:lnTo>
                    <a:pt x="78069" y="591924"/>
                  </a:lnTo>
                  <a:lnTo>
                    <a:pt x="78061" y="592911"/>
                  </a:lnTo>
                  <a:lnTo>
                    <a:pt x="78061" y="593899"/>
                  </a:lnTo>
                  <a:lnTo>
                    <a:pt x="78026" y="594059"/>
                  </a:lnTo>
                  <a:lnTo>
                    <a:pt x="77996" y="594220"/>
                  </a:lnTo>
                  <a:lnTo>
                    <a:pt x="77970" y="594380"/>
                  </a:lnTo>
                  <a:lnTo>
                    <a:pt x="77944" y="594553"/>
                  </a:lnTo>
                  <a:lnTo>
                    <a:pt x="77923" y="594726"/>
                  </a:lnTo>
                  <a:lnTo>
                    <a:pt x="77910" y="594898"/>
                  </a:lnTo>
                  <a:lnTo>
                    <a:pt x="77897" y="595083"/>
                  </a:lnTo>
                  <a:lnTo>
                    <a:pt x="77888" y="595256"/>
                  </a:lnTo>
                  <a:lnTo>
                    <a:pt x="77884" y="595441"/>
                  </a:lnTo>
                  <a:lnTo>
                    <a:pt x="77879" y="595626"/>
                  </a:lnTo>
                  <a:lnTo>
                    <a:pt x="77884" y="595812"/>
                  </a:lnTo>
                  <a:lnTo>
                    <a:pt x="77888" y="595984"/>
                  </a:lnTo>
                  <a:lnTo>
                    <a:pt x="77897" y="596169"/>
                  </a:lnTo>
                  <a:lnTo>
                    <a:pt x="77910" y="596342"/>
                  </a:lnTo>
                  <a:lnTo>
                    <a:pt x="77927" y="596527"/>
                  </a:lnTo>
                  <a:lnTo>
                    <a:pt x="77948" y="596688"/>
                  </a:lnTo>
                  <a:lnTo>
                    <a:pt x="77974" y="596861"/>
                  </a:lnTo>
                  <a:lnTo>
                    <a:pt x="78005" y="597021"/>
                  </a:lnTo>
                  <a:lnTo>
                    <a:pt x="78035" y="597169"/>
                  </a:lnTo>
                  <a:lnTo>
                    <a:pt x="78074" y="597317"/>
                  </a:lnTo>
                  <a:lnTo>
                    <a:pt x="78112" y="597453"/>
                  </a:lnTo>
                  <a:lnTo>
                    <a:pt x="78156" y="597589"/>
                  </a:lnTo>
                  <a:lnTo>
                    <a:pt x="78203" y="597712"/>
                  </a:lnTo>
                  <a:lnTo>
                    <a:pt x="78255" y="597823"/>
                  </a:lnTo>
                  <a:lnTo>
                    <a:pt x="78307" y="597922"/>
                  </a:lnTo>
                  <a:lnTo>
                    <a:pt x="78367" y="598021"/>
                  </a:lnTo>
                  <a:lnTo>
                    <a:pt x="78432" y="598095"/>
                  </a:lnTo>
                  <a:lnTo>
                    <a:pt x="78497" y="598169"/>
                  </a:lnTo>
                  <a:lnTo>
                    <a:pt x="78566" y="598218"/>
                  </a:lnTo>
                  <a:lnTo>
                    <a:pt x="78639" y="598255"/>
                  </a:lnTo>
                  <a:lnTo>
                    <a:pt x="78717" y="598280"/>
                  </a:lnTo>
                  <a:lnTo>
                    <a:pt x="78799" y="598280"/>
                  </a:lnTo>
                  <a:lnTo>
                    <a:pt x="79692" y="598292"/>
                  </a:lnTo>
                  <a:lnTo>
                    <a:pt x="80590" y="598304"/>
                  </a:lnTo>
                  <a:lnTo>
                    <a:pt x="81492" y="598341"/>
                  </a:lnTo>
                  <a:lnTo>
                    <a:pt x="82398" y="598391"/>
                  </a:lnTo>
                  <a:lnTo>
                    <a:pt x="83304" y="598440"/>
                  </a:lnTo>
                  <a:lnTo>
                    <a:pt x="84215" y="598502"/>
                  </a:lnTo>
                  <a:lnTo>
                    <a:pt x="86045" y="598638"/>
                  </a:lnTo>
                  <a:lnTo>
                    <a:pt x="87883" y="598786"/>
                  </a:lnTo>
                  <a:lnTo>
                    <a:pt x="89730" y="598934"/>
                  </a:lnTo>
                  <a:lnTo>
                    <a:pt x="91577" y="599070"/>
                  </a:lnTo>
                  <a:lnTo>
                    <a:pt x="92505" y="599119"/>
                  </a:lnTo>
                  <a:lnTo>
                    <a:pt x="93429" y="599168"/>
                  </a:lnTo>
                  <a:lnTo>
                    <a:pt x="94356" y="599205"/>
                  </a:lnTo>
                  <a:lnTo>
                    <a:pt x="95280" y="599218"/>
                  </a:lnTo>
                  <a:lnTo>
                    <a:pt x="96203" y="599230"/>
                  </a:lnTo>
                  <a:lnTo>
                    <a:pt x="97127" y="599218"/>
                  </a:lnTo>
                  <a:lnTo>
                    <a:pt x="98046" y="599193"/>
                  </a:lnTo>
                  <a:lnTo>
                    <a:pt x="98965" y="599144"/>
                  </a:lnTo>
                  <a:lnTo>
                    <a:pt x="99885" y="599082"/>
                  </a:lnTo>
                  <a:lnTo>
                    <a:pt x="100800" y="598983"/>
                  </a:lnTo>
                  <a:lnTo>
                    <a:pt x="101714" y="598872"/>
                  </a:lnTo>
                  <a:lnTo>
                    <a:pt x="102625" y="598724"/>
                  </a:lnTo>
                  <a:lnTo>
                    <a:pt x="103078" y="598650"/>
                  </a:lnTo>
                  <a:lnTo>
                    <a:pt x="103531" y="598551"/>
                  </a:lnTo>
                  <a:lnTo>
                    <a:pt x="103980" y="598453"/>
                  </a:lnTo>
                  <a:lnTo>
                    <a:pt x="104433" y="598354"/>
                  </a:lnTo>
                  <a:lnTo>
                    <a:pt x="104882" y="598243"/>
                  </a:lnTo>
                  <a:lnTo>
                    <a:pt x="105331" y="598119"/>
                  </a:lnTo>
                  <a:lnTo>
                    <a:pt x="105780" y="597984"/>
                  </a:lnTo>
                  <a:lnTo>
                    <a:pt x="106229" y="597848"/>
                  </a:lnTo>
                  <a:lnTo>
                    <a:pt x="106673" y="597700"/>
                  </a:lnTo>
                  <a:lnTo>
                    <a:pt x="107122" y="597552"/>
                  </a:lnTo>
                  <a:lnTo>
                    <a:pt x="107562" y="597379"/>
                  </a:lnTo>
                  <a:lnTo>
                    <a:pt x="108007" y="597206"/>
                  </a:lnTo>
                  <a:lnTo>
                    <a:pt x="108084" y="597330"/>
                  </a:lnTo>
                  <a:lnTo>
                    <a:pt x="108162" y="597416"/>
                  </a:lnTo>
                  <a:lnTo>
                    <a:pt x="108244" y="597490"/>
                  </a:lnTo>
                  <a:lnTo>
                    <a:pt x="108326" y="597539"/>
                  </a:lnTo>
                  <a:lnTo>
                    <a:pt x="108412" y="597564"/>
                  </a:lnTo>
                  <a:lnTo>
                    <a:pt x="108494" y="597564"/>
                  </a:lnTo>
                  <a:lnTo>
                    <a:pt x="108581" y="597539"/>
                  </a:lnTo>
                  <a:lnTo>
                    <a:pt x="108658" y="597490"/>
                  </a:lnTo>
                  <a:lnTo>
                    <a:pt x="108736" y="597416"/>
                  </a:lnTo>
                  <a:lnTo>
                    <a:pt x="108771" y="597367"/>
                  </a:lnTo>
                  <a:lnTo>
                    <a:pt x="108805" y="597317"/>
                  </a:lnTo>
                  <a:lnTo>
                    <a:pt x="108840" y="597255"/>
                  </a:lnTo>
                  <a:lnTo>
                    <a:pt x="108874" y="597194"/>
                  </a:lnTo>
                  <a:lnTo>
                    <a:pt x="108904" y="597120"/>
                  </a:lnTo>
                  <a:lnTo>
                    <a:pt x="108930" y="597033"/>
                  </a:lnTo>
                  <a:lnTo>
                    <a:pt x="108960" y="596947"/>
                  </a:lnTo>
                  <a:lnTo>
                    <a:pt x="108982" y="596848"/>
                  </a:lnTo>
                  <a:lnTo>
                    <a:pt x="109008" y="596749"/>
                  </a:lnTo>
                  <a:lnTo>
                    <a:pt x="109025" y="596638"/>
                  </a:lnTo>
                  <a:lnTo>
                    <a:pt x="109042" y="596527"/>
                  </a:lnTo>
                  <a:lnTo>
                    <a:pt x="109060" y="596404"/>
                  </a:lnTo>
                  <a:lnTo>
                    <a:pt x="109073" y="596268"/>
                  </a:lnTo>
                  <a:lnTo>
                    <a:pt x="109081" y="596132"/>
                  </a:lnTo>
                  <a:lnTo>
                    <a:pt x="109129" y="595232"/>
                  </a:lnTo>
                  <a:lnTo>
                    <a:pt x="109168" y="594331"/>
                  </a:lnTo>
                  <a:lnTo>
                    <a:pt x="109202" y="593442"/>
                  </a:lnTo>
                  <a:lnTo>
                    <a:pt x="109228" y="592541"/>
                  </a:lnTo>
                  <a:lnTo>
                    <a:pt x="109250" y="591653"/>
                  </a:lnTo>
                  <a:lnTo>
                    <a:pt x="109267" y="590764"/>
                  </a:lnTo>
                  <a:lnTo>
                    <a:pt x="109275" y="589876"/>
                  </a:lnTo>
                  <a:lnTo>
                    <a:pt x="109280" y="588999"/>
                  </a:lnTo>
                  <a:lnTo>
                    <a:pt x="109275" y="588111"/>
                  </a:lnTo>
                  <a:lnTo>
                    <a:pt x="109267" y="587235"/>
                  </a:lnTo>
                  <a:lnTo>
                    <a:pt x="109254" y="586358"/>
                  </a:lnTo>
                  <a:lnTo>
                    <a:pt x="109232" y="585495"/>
                  </a:lnTo>
                  <a:lnTo>
                    <a:pt x="109206" y="584618"/>
                  </a:lnTo>
                  <a:lnTo>
                    <a:pt x="109172" y="583754"/>
                  </a:lnTo>
                  <a:lnTo>
                    <a:pt x="109133" y="582903"/>
                  </a:lnTo>
                  <a:lnTo>
                    <a:pt x="109090" y="582051"/>
                  </a:lnTo>
                  <a:lnTo>
                    <a:pt x="109038" y="581200"/>
                  </a:lnTo>
                  <a:lnTo>
                    <a:pt x="108982" y="580348"/>
                  </a:lnTo>
                  <a:lnTo>
                    <a:pt x="108922" y="579509"/>
                  </a:lnTo>
                  <a:lnTo>
                    <a:pt x="108857" y="578682"/>
                  </a:lnTo>
                  <a:lnTo>
                    <a:pt x="108783" y="577855"/>
                  </a:lnTo>
                  <a:lnTo>
                    <a:pt x="108706" y="577029"/>
                  </a:lnTo>
                  <a:lnTo>
                    <a:pt x="108624" y="576214"/>
                  </a:lnTo>
                  <a:lnTo>
                    <a:pt x="108533" y="575400"/>
                  </a:lnTo>
                  <a:lnTo>
                    <a:pt x="108438" y="574597"/>
                  </a:lnTo>
                  <a:lnTo>
                    <a:pt x="108339" y="573795"/>
                  </a:lnTo>
                  <a:lnTo>
                    <a:pt x="108235" y="573005"/>
                  </a:lnTo>
                  <a:lnTo>
                    <a:pt x="108127" y="572216"/>
                  </a:lnTo>
                  <a:lnTo>
                    <a:pt x="108011" y="571438"/>
                  </a:lnTo>
                  <a:lnTo>
                    <a:pt x="107894" y="570673"/>
                  </a:lnTo>
                  <a:lnTo>
                    <a:pt x="107769" y="569908"/>
                  </a:lnTo>
                  <a:lnTo>
                    <a:pt x="107640" y="569155"/>
                  </a:lnTo>
                  <a:lnTo>
                    <a:pt x="107502" y="568402"/>
                  </a:lnTo>
                  <a:lnTo>
                    <a:pt x="107364" y="567662"/>
                  </a:lnTo>
                  <a:lnTo>
                    <a:pt x="107217" y="566934"/>
                  </a:lnTo>
                  <a:lnTo>
                    <a:pt x="107070" y="566218"/>
                  </a:lnTo>
                  <a:lnTo>
                    <a:pt x="106915" y="565502"/>
                  </a:lnTo>
                  <a:lnTo>
                    <a:pt x="106755" y="564799"/>
                  </a:lnTo>
                  <a:lnTo>
                    <a:pt x="106595" y="564095"/>
                  </a:lnTo>
                  <a:lnTo>
                    <a:pt x="106427" y="563416"/>
                  </a:lnTo>
                  <a:lnTo>
                    <a:pt x="106255" y="562738"/>
                  </a:lnTo>
                  <a:lnTo>
                    <a:pt x="106078" y="562071"/>
                  </a:lnTo>
                  <a:lnTo>
                    <a:pt x="105896" y="561405"/>
                  </a:lnTo>
                  <a:lnTo>
                    <a:pt x="105711" y="560763"/>
                  </a:lnTo>
                  <a:lnTo>
                    <a:pt x="105517" y="560121"/>
                  </a:lnTo>
                  <a:lnTo>
                    <a:pt x="105322" y="559504"/>
                  </a:lnTo>
                  <a:lnTo>
                    <a:pt x="105124" y="558887"/>
                  </a:lnTo>
                  <a:lnTo>
                    <a:pt x="104921" y="558283"/>
                  </a:lnTo>
                  <a:lnTo>
                    <a:pt x="104714" y="557690"/>
                  </a:lnTo>
                  <a:lnTo>
                    <a:pt x="104502" y="557110"/>
                  </a:lnTo>
                  <a:lnTo>
                    <a:pt x="104287" y="556530"/>
                  </a:lnTo>
                  <a:lnTo>
                    <a:pt x="104067" y="555975"/>
                  </a:lnTo>
                  <a:lnTo>
                    <a:pt x="103846" y="555432"/>
                  </a:lnTo>
                  <a:lnTo>
                    <a:pt x="103618" y="554901"/>
                  </a:lnTo>
                  <a:lnTo>
                    <a:pt x="103385" y="554371"/>
                  </a:lnTo>
                  <a:lnTo>
                    <a:pt x="103152" y="553865"/>
                  </a:lnTo>
                  <a:lnTo>
                    <a:pt x="102910" y="553371"/>
                  </a:lnTo>
                  <a:lnTo>
                    <a:pt x="102668" y="552890"/>
                  </a:lnTo>
                  <a:lnTo>
                    <a:pt x="102422" y="552421"/>
                  </a:lnTo>
                  <a:lnTo>
                    <a:pt x="102172" y="551964"/>
                  </a:lnTo>
                  <a:lnTo>
                    <a:pt x="101917" y="551520"/>
                  </a:lnTo>
                  <a:lnTo>
                    <a:pt x="101663" y="551088"/>
                  </a:lnTo>
                  <a:lnTo>
                    <a:pt x="101399" y="550668"/>
                  </a:lnTo>
                  <a:lnTo>
                    <a:pt x="101136" y="550273"/>
                  </a:lnTo>
                  <a:lnTo>
                    <a:pt x="101287" y="549249"/>
                  </a:lnTo>
                  <a:lnTo>
                    <a:pt x="101438" y="548225"/>
                  </a:lnTo>
                  <a:lnTo>
                    <a:pt x="101581" y="547200"/>
                  </a:lnTo>
                  <a:lnTo>
                    <a:pt x="101723" y="546176"/>
                  </a:lnTo>
                  <a:lnTo>
                    <a:pt x="101857" y="545152"/>
                  </a:lnTo>
                  <a:lnTo>
                    <a:pt x="101991" y="544115"/>
                  </a:lnTo>
                  <a:lnTo>
                    <a:pt x="102124" y="543079"/>
                  </a:lnTo>
                  <a:lnTo>
                    <a:pt x="102250" y="542054"/>
                  </a:lnTo>
                  <a:lnTo>
                    <a:pt x="102370" y="541018"/>
                  </a:lnTo>
                  <a:lnTo>
                    <a:pt x="102491" y="539969"/>
                  </a:lnTo>
                  <a:lnTo>
                    <a:pt x="102608" y="538932"/>
                  </a:lnTo>
                  <a:lnTo>
                    <a:pt x="102720" y="537883"/>
                  </a:lnTo>
                  <a:lnTo>
                    <a:pt x="102828" y="536846"/>
                  </a:lnTo>
                  <a:lnTo>
                    <a:pt x="102936" y="535797"/>
                  </a:lnTo>
                  <a:lnTo>
                    <a:pt x="103039" y="534748"/>
                  </a:lnTo>
                  <a:lnTo>
                    <a:pt x="103134" y="533699"/>
                  </a:lnTo>
                  <a:lnTo>
                    <a:pt x="103234" y="532650"/>
                  </a:lnTo>
                  <a:lnTo>
                    <a:pt x="103324" y="531589"/>
                  </a:lnTo>
                  <a:lnTo>
                    <a:pt x="103411" y="530540"/>
                  </a:lnTo>
                  <a:lnTo>
                    <a:pt x="103497" y="529479"/>
                  </a:lnTo>
                  <a:lnTo>
                    <a:pt x="103579" y="528430"/>
                  </a:lnTo>
                  <a:lnTo>
                    <a:pt x="103657" y="527368"/>
                  </a:lnTo>
                  <a:lnTo>
                    <a:pt x="103734" y="526307"/>
                  </a:lnTo>
                  <a:lnTo>
                    <a:pt x="103803" y="525246"/>
                  </a:lnTo>
                  <a:lnTo>
                    <a:pt x="103872" y="524184"/>
                  </a:lnTo>
                  <a:lnTo>
                    <a:pt x="103937" y="523123"/>
                  </a:lnTo>
                  <a:lnTo>
                    <a:pt x="103997" y="522049"/>
                  </a:lnTo>
                  <a:lnTo>
                    <a:pt x="104058" y="520988"/>
                  </a:lnTo>
                  <a:lnTo>
                    <a:pt x="104110" y="519927"/>
                  </a:lnTo>
                  <a:lnTo>
                    <a:pt x="104161" y="518853"/>
                  </a:lnTo>
                  <a:lnTo>
                    <a:pt x="104209" y="517792"/>
                  </a:lnTo>
                  <a:lnTo>
                    <a:pt x="104256" y="516718"/>
                  </a:lnTo>
                  <a:lnTo>
                    <a:pt x="104295" y="515644"/>
                  </a:lnTo>
                  <a:lnTo>
                    <a:pt x="104334" y="514583"/>
                  </a:lnTo>
                  <a:lnTo>
                    <a:pt x="104369" y="513510"/>
                  </a:lnTo>
                  <a:lnTo>
                    <a:pt x="104403" y="512436"/>
                  </a:lnTo>
                  <a:lnTo>
                    <a:pt x="104429" y="511362"/>
                  </a:lnTo>
                  <a:lnTo>
                    <a:pt x="104455" y="510301"/>
                  </a:lnTo>
                  <a:lnTo>
                    <a:pt x="104476" y="509227"/>
                  </a:lnTo>
                  <a:lnTo>
                    <a:pt x="104494" y="508154"/>
                  </a:lnTo>
                  <a:lnTo>
                    <a:pt x="104511" y="507080"/>
                  </a:lnTo>
                  <a:lnTo>
                    <a:pt x="104524" y="506006"/>
                  </a:lnTo>
                  <a:lnTo>
                    <a:pt x="104533" y="504933"/>
                  </a:lnTo>
                  <a:lnTo>
                    <a:pt x="104537" y="503859"/>
                  </a:lnTo>
                  <a:lnTo>
                    <a:pt x="104541" y="502785"/>
                  </a:lnTo>
                  <a:lnTo>
                    <a:pt x="104537" y="501712"/>
                  </a:lnTo>
                  <a:lnTo>
                    <a:pt x="104533" y="500650"/>
                  </a:lnTo>
                  <a:lnTo>
                    <a:pt x="104528" y="499577"/>
                  </a:lnTo>
                  <a:lnTo>
                    <a:pt x="104515" y="498503"/>
                  </a:lnTo>
                  <a:lnTo>
                    <a:pt x="104502" y="497429"/>
                  </a:lnTo>
                  <a:lnTo>
                    <a:pt x="104485" y="496356"/>
                  </a:lnTo>
                  <a:lnTo>
                    <a:pt x="104468" y="495282"/>
                  </a:lnTo>
                  <a:lnTo>
                    <a:pt x="104446" y="494221"/>
                  </a:lnTo>
                  <a:lnTo>
                    <a:pt x="104416" y="493147"/>
                  </a:lnTo>
                  <a:lnTo>
                    <a:pt x="104390" y="492086"/>
                  </a:lnTo>
                  <a:lnTo>
                    <a:pt x="104356" y="491012"/>
                  </a:lnTo>
                  <a:lnTo>
                    <a:pt x="104321" y="489938"/>
                  </a:lnTo>
                  <a:lnTo>
                    <a:pt x="104282" y="488877"/>
                  </a:lnTo>
                  <a:lnTo>
                    <a:pt x="104239" y="487816"/>
                  </a:lnTo>
                  <a:lnTo>
                    <a:pt x="104196" y="486742"/>
                  </a:lnTo>
                  <a:lnTo>
                    <a:pt x="104148" y="485681"/>
                  </a:lnTo>
                  <a:lnTo>
                    <a:pt x="104097" y="484619"/>
                  </a:lnTo>
                  <a:lnTo>
                    <a:pt x="104045" y="483558"/>
                  </a:lnTo>
                  <a:lnTo>
                    <a:pt x="103989" y="482497"/>
                  </a:lnTo>
                  <a:lnTo>
                    <a:pt x="103928" y="481435"/>
                  </a:lnTo>
                  <a:lnTo>
                    <a:pt x="103864" y="480374"/>
                  </a:lnTo>
                  <a:lnTo>
                    <a:pt x="103799" y="479325"/>
                  </a:lnTo>
                  <a:lnTo>
                    <a:pt x="103730" y="478264"/>
                  </a:lnTo>
                  <a:lnTo>
                    <a:pt x="103657" y="477215"/>
                  </a:lnTo>
                  <a:lnTo>
                    <a:pt x="103583" y="476166"/>
                  </a:lnTo>
                  <a:lnTo>
                    <a:pt x="103505" y="475104"/>
                  </a:lnTo>
                  <a:lnTo>
                    <a:pt x="103423" y="474055"/>
                  </a:lnTo>
                  <a:lnTo>
                    <a:pt x="103337" y="473019"/>
                  </a:lnTo>
                  <a:lnTo>
                    <a:pt x="103251" y="471970"/>
                  </a:lnTo>
                  <a:lnTo>
                    <a:pt x="103160" y="470921"/>
                  </a:lnTo>
                  <a:lnTo>
                    <a:pt x="103070" y="469884"/>
                  </a:lnTo>
                  <a:lnTo>
                    <a:pt x="102975" y="468835"/>
                  </a:lnTo>
                  <a:lnTo>
                    <a:pt x="102875" y="467798"/>
                  </a:lnTo>
                  <a:lnTo>
                    <a:pt x="102772" y="466762"/>
                  </a:lnTo>
                  <a:lnTo>
                    <a:pt x="102668" y="465738"/>
                  </a:lnTo>
                  <a:lnTo>
                    <a:pt x="102560" y="464701"/>
                  </a:lnTo>
                  <a:lnTo>
                    <a:pt x="102448" y="463664"/>
                  </a:lnTo>
                  <a:lnTo>
                    <a:pt x="102336" y="462640"/>
                  </a:lnTo>
                  <a:lnTo>
                    <a:pt x="102219" y="461616"/>
                  </a:lnTo>
                  <a:lnTo>
                    <a:pt x="102103" y="460591"/>
                  </a:lnTo>
                  <a:lnTo>
                    <a:pt x="101978" y="459579"/>
                  </a:lnTo>
                  <a:lnTo>
                    <a:pt x="101853" y="458555"/>
                  </a:lnTo>
                  <a:lnTo>
                    <a:pt x="101727" y="457543"/>
                  </a:lnTo>
                  <a:lnTo>
                    <a:pt x="101598" y="456531"/>
                  </a:lnTo>
                  <a:lnTo>
                    <a:pt x="101464" y="455519"/>
                  </a:lnTo>
                  <a:lnTo>
                    <a:pt x="101326" y="454507"/>
                  </a:lnTo>
                  <a:lnTo>
                    <a:pt x="101188" y="453508"/>
                  </a:lnTo>
                  <a:lnTo>
                    <a:pt x="101046" y="452508"/>
                  </a:lnTo>
                  <a:lnTo>
                    <a:pt x="100903" y="451508"/>
                  </a:lnTo>
                  <a:lnTo>
                    <a:pt x="100756" y="450509"/>
                  </a:lnTo>
                  <a:lnTo>
                    <a:pt x="100605" y="449521"/>
                  </a:lnTo>
                  <a:lnTo>
                    <a:pt x="100450" y="448522"/>
                  </a:lnTo>
                  <a:lnTo>
                    <a:pt x="100295" y="447535"/>
                  </a:lnTo>
                  <a:lnTo>
                    <a:pt x="100139" y="446560"/>
                  </a:lnTo>
                  <a:lnTo>
                    <a:pt x="99975" y="445572"/>
                  </a:lnTo>
                  <a:lnTo>
                    <a:pt x="99811" y="444597"/>
                  </a:lnTo>
                  <a:lnTo>
                    <a:pt x="99647" y="443622"/>
                  </a:lnTo>
                  <a:lnTo>
                    <a:pt x="99475" y="442660"/>
                  </a:lnTo>
                  <a:lnTo>
                    <a:pt x="99302" y="441685"/>
                  </a:lnTo>
                  <a:lnTo>
                    <a:pt x="99129" y="440722"/>
                  </a:lnTo>
                  <a:lnTo>
                    <a:pt x="98953" y="439760"/>
                  </a:lnTo>
                  <a:lnTo>
                    <a:pt x="98771" y="438810"/>
                  </a:lnTo>
                  <a:lnTo>
                    <a:pt x="98590" y="437859"/>
                  </a:lnTo>
                  <a:lnTo>
                    <a:pt x="98404" y="436909"/>
                  </a:lnTo>
                  <a:lnTo>
                    <a:pt x="98215" y="435971"/>
                  </a:lnTo>
                  <a:lnTo>
                    <a:pt x="98025" y="435021"/>
                  </a:lnTo>
                  <a:lnTo>
                    <a:pt x="97830" y="434083"/>
                  </a:lnTo>
                  <a:lnTo>
                    <a:pt x="97632" y="433157"/>
                  </a:lnTo>
                  <a:lnTo>
                    <a:pt x="97433" y="432232"/>
                  </a:lnTo>
                  <a:lnTo>
                    <a:pt x="97235" y="431306"/>
                  </a:lnTo>
                  <a:lnTo>
                    <a:pt x="97028" y="430381"/>
                  </a:lnTo>
                  <a:lnTo>
                    <a:pt x="96821" y="429467"/>
                  </a:lnTo>
                  <a:lnTo>
                    <a:pt x="96613" y="428554"/>
                  </a:lnTo>
                  <a:lnTo>
                    <a:pt x="96402" y="427653"/>
                  </a:lnTo>
                  <a:lnTo>
                    <a:pt x="96186" y="426740"/>
                  </a:lnTo>
                  <a:lnTo>
                    <a:pt x="95970" y="425851"/>
                  </a:lnTo>
                  <a:lnTo>
                    <a:pt x="95750" y="424951"/>
                  </a:lnTo>
                  <a:lnTo>
                    <a:pt x="95526" y="424062"/>
                  </a:lnTo>
                  <a:lnTo>
                    <a:pt x="95302" y="423173"/>
                  </a:lnTo>
                  <a:lnTo>
                    <a:pt x="95077" y="422297"/>
                  </a:lnTo>
                  <a:lnTo>
                    <a:pt x="94844" y="421421"/>
                  </a:lnTo>
                  <a:lnTo>
                    <a:pt x="94615" y="420557"/>
                  </a:lnTo>
                  <a:lnTo>
                    <a:pt x="94378" y="419693"/>
                  </a:lnTo>
                  <a:lnTo>
                    <a:pt x="96877" y="416917"/>
                  </a:lnTo>
                  <a:lnTo>
                    <a:pt x="98128" y="415534"/>
                  </a:lnTo>
                  <a:lnTo>
                    <a:pt x="99380" y="414152"/>
                  </a:lnTo>
                  <a:lnTo>
                    <a:pt x="99444" y="414066"/>
                  </a:lnTo>
                  <a:lnTo>
                    <a:pt x="99509" y="413967"/>
                  </a:lnTo>
                  <a:lnTo>
                    <a:pt x="99574" y="413856"/>
                  </a:lnTo>
                  <a:lnTo>
                    <a:pt x="99634" y="413720"/>
                  </a:lnTo>
                  <a:lnTo>
                    <a:pt x="99690" y="413585"/>
                  </a:lnTo>
                  <a:lnTo>
                    <a:pt x="99742" y="413436"/>
                  </a:lnTo>
                  <a:lnTo>
                    <a:pt x="99790" y="413276"/>
                  </a:lnTo>
                  <a:lnTo>
                    <a:pt x="99833" y="413103"/>
                  </a:lnTo>
                  <a:lnTo>
                    <a:pt x="99872" y="412918"/>
                  </a:lnTo>
                  <a:lnTo>
                    <a:pt x="99902" y="412721"/>
                  </a:lnTo>
                  <a:lnTo>
                    <a:pt x="99928" y="412536"/>
                  </a:lnTo>
                  <a:lnTo>
                    <a:pt x="99941" y="412326"/>
                  </a:lnTo>
                  <a:lnTo>
                    <a:pt x="99949" y="412116"/>
                  </a:lnTo>
                  <a:lnTo>
                    <a:pt x="99945" y="411906"/>
                  </a:lnTo>
                  <a:lnTo>
                    <a:pt x="99932" y="411696"/>
                  </a:lnTo>
                  <a:lnTo>
                    <a:pt x="99924" y="411585"/>
                  </a:lnTo>
                  <a:lnTo>
                    <a:pt x="99911" y="411474"/>
                  </a:lnTo>
                  <a:lnTo>
                    <a:pt x="99820" y="410857"/>
                  </a:lnTo>
                  <a:lnTo>
                    <a:pt x="99734" y="410252"/>
                  </a:lnTo>
                  <a:lnTo>
                    <a:pt x="99643" y="409672"/>
                  </a:lnTo>
                  <a:lnTo>
                    <a:pt x="99548" y="409105"/>
                  </a:lnTo>
                  <a:lnTo>
                    <a:pt x="99453" y="408562"/>
                  </a:lnTo>
                  <a:lnTo>
                    <a:pt x="99354" y="408031"/>
                  </a:lnTo>
                  <a:lnTo>
                    <a:pt x="99255" y="407513"/>
                  </a:lnTo>
                  <a:lnTo>
                    <a:pt x="99151" y="407019"/>
                  </a:lnTo>
                  <a:lnTo>
                    <a:pt x="99043" y="406525"/>
                  </a:lnTo>
                  <a:lnTo>
                    <a:pt x="98931" y="406044"/>
                  </a:lnTo>
                  <a:lnTo>
                    <a:pt x="98814" y="405563"/>
                  </a:lnTo>
                  <a:lnTo>
                    <a:pt x="98694" y="405106"/>
                  </a:lnTo>
                  <a:lnTo>
                    <a:pt x="98564" y="404637"/>
                  </a:lnTo>
                  <a:lnTo>
                    <a:pt x="98430" y="404181"/>
                  </a:lnTo>
                  <a:lnTo>
                    <a:pt x="98288" y="403724"/>
                  </a:lnTo>
                  <a:lnTo>
                    <a:pt x="98141" y="403267"/>
                  </a:lnTo>
                  <a:lnTo>
                    <a:pt x="100230" y="402848"/>
                  </a:lnTo>
                  <a:lnTo>
                    <a:pt x="101279" y="402626"/>
                  </a:lnTo>
                  <a:lnTo>
                    <a:pt x="102323" y="402391"/>
                  </a:lnTo>
                  <a:lnTo>
                    <a:pt x="102418" y="402354"/>
                  </a:lnTo>
                  <a:lnTo>
                    <a:pt x="102513" y="402305"/>
                  </a:lnTo>
                  <a:lnTo>
                    <a:pt x="102608" y="402218"/>
                  </a:lnTo>
                  <a:lnTo>
                    <a:pt x="102698" y="402120"/>
                  </a:lnTo>
                  <a:lnTo>
                    <a:pt x="102785" y="402009"/>
                  </a:lnTo>
                  <a:lnTo>
                    <a:pt x="102867" y="401861"/>
                  </a:lnTo>
                  <a:lnTo>
                    <a:pt x="102949" y="401712"/>
                  </a:lnTo>
                  <a:lnTo>
                    <a:pt x="103022" y="401527"/>
                  </a:lnTo>
                  <a:lnTo>
                    <a:pt x="103087" y="401342"/>
                  </a:lnTo>
                  <a:lnTo>
                    <a:pt x="103147" y="401132"/>
                  </a:lnTo>
                  <a:lnTo>
                    <a:pt x="103199" y="400898"/>
                  </a:lnTo>
                  <a:lnTo>
                    <a:pt x="103221" y="400787"/>
                  </a:lnTo>
                  <a:lnTo>
                    <a:pt x="103242" y="400664"/>
                  </a:lnTo>
                  <a:lnTo>
                    <a:pt x="103259" y="400540"/>
                  </a:lnTo>
                  <a:lnTo>
                    <a:pt x="103272" y="400404"/>
                  </a:lnTo>
                  <a:lnTo>
                    <a:pt x="103285" y="400269"/>
                  </a:lnTo>
                  <a:lnTo>
                    <a:pt x="103298" y="400133"/>
                  </a:lnTo>
                  <a:lnTo>
                    <a:pt x="103307" y="399997"/>
                  </a:lnTo>
                  <a:lnTo>
                    <a:pt x="103311" y="399861"/>
                  </a:lnTo>
                  <a:lnTo>
                    <a:pt x="103311" y="399713"/>
                  </a:lnTo>
                  <a:lnTo>
                    <a:pt x="103311" y="399565"/>
                  </a:lnTo>
                  <a:lnTo>
                    <a:pt x="103203" y="393061"/>
                  </a:lnTo>
                  <a:lnTo>
                    <a:pt x="103091" y="386570"/>
                  </a:lnTo>
                  <a:lnTo>
                    <a:pt x="102970" y="380066"/>
                  </a:lnTo>
                  <a:lnTo>
                    <a:pt x="102841" y="373575"/>
                  </a:lnTo>
                  <a:lnTo>
                    <a:pt x="102707" y="367084"/>
                  </a:lnTo>
                  <a:lnTo>
                    <a:pt x="102569" y="360592"/>
                  </a:lnTo>
                  <a:lnTo>
                    <a:pt x="102422" y="354113"/>
                  </a:lnTo>
                  <a:lnTo>
                    <a:pt x="102267" y="347622"/>
                  </a:lnTo>
                  <a:lnTo>
                    <a:pt x="102103" y="341143"/>
                  </a:lnTo>
                  <a:lnTo>
                    <a:pt x="101935" y="334652"/>
                  </a:lnTo>
                  <a:lnTo>
                    <a:pt x="101758" y="328173"/>
                  </a:lnTo>
                  <a:lnTo>
                    <a:pt x="101576" y="321694"/>
                  </a:lnTo>
                  <a:lnTo>
                    <a:pt x="101382" y="315214"/>
                  </a:lnTo>
                  <a:lnTo>
                    <a:pt x="101184" y="308748"/>
                  </a:lnTo>
                  <a:lnTo>
                    <a:pt x="100977" y="302269"/>
                  </a:lnTo>
                  <a:lnTo>
                    <a:pt x="100761" y="295802"/>
                  </a:lnTo>
                  <a:lnTo>
                    <a:pt x="100601" y="291051"/>
                  </a:lnTo>
                  <a:lnTo>
                    <a:pt x="100446" y="286275"/>
                  </a:lnTo>
                  <a:lnTo>
                    <a:pt x="100144" y="276649"/>
                  </a:lnTo>
                  <a:lnTo>
                    <a:pt x="99993" y="271811"/>
                  </a:lnTo>
                  <a:lnTo>
                    <a:pt x="99837" y="266961"/>
                  </a:lnTo>
                  <a:lnTo>
                    <a:pt x="99673" y="262099"/>
                  </a:lnTo>
                  <a:lnTo>
                    <a:pt x="99505" y="257224"/>
                  </a:lnTo>
                  <a:lnTo>
                    <a:pt x="99505" y="257224"/>
                  </a:lnTo>
                  <a:lnTo>
                    <a:pt x="99915" y="257286"/>
                  </a:lnTo>
                  <a:lnTo>
                    <a:pt x="100316" y="257323"/>
                  </a:lnTo>
                  <a:lnTo>
                    <a:pt x="100722" y="257348"/>
                  </a:lnTo>
                  <a:lnTo>
                    <a:pt x="101123" y="257360"/>
                  </a:lnTo>
                  <a:lnTo>
                    <a:pt x="101529" y="257360"/>
                  </a:lnTo>
                  <a:lnTo>
                    <a:pt x="101935" y="257348"/>
                  </a:lnTo>
                  <a:lnTo>
                    <a:pt x="102345" y="257335"/>
                  </a:lnTo>
                  <a:lnTo>
                    <a:pt x="102755" y="257311"/>
                  </a:lnTo>
                  <a:lnTo>
                    <a:pt x="102841" y="257298"/>
                  </a:lnTo>
                  <a:lnTo>
                    <a:pt x="102931" y="257249"/>
                  </a:lnTo>
                  <a:lnTo>
                    <a:pt x="103022" y="257187"/>
                  </a:lnTo>
                  <a:lnTo>
                    <a:pt x="103108" y="257101"/>
                  </a:lnTo>
                  <a:lnTo>
                    <a:pt x="103190" y="256990"/>
                  </a:lnTo>
                  <a:lnTo>
                    <a:pt x="103272" y="256854"/>
                  </a:lnTo>
                  <a:lnTo>
                    <a:pt x="103350" y="256694"/>
                  </a:lnTo>
                  <a:lnTo>
                    <a:pt x="103419" y="256521"/>
                  </a:lnTo>
                  <a:lnTo>
                    <a:pt x="103488" y="256336"/>
                  </a:lnTo>
                  <a:lnTo>
                    <a:pt x="103544" y="256126"/>
                  </a:lnTo>
                  <a:lnTo>
                    <a:pt x="103596" y="255916"/>
                  </a:lnTo>
                  <a:lnTo>
                    <a:pt x="103639" y="255682"/>
                  </a:lnTo>
                  <a:lnTo>
                    <a:pt x="103657" y="255558"/>
                  </a:lnTo>
                  <a:lnTo>
                    <a:pt x="103669" y="255435"/>
                  </a:lnTo>
                  <a:lnTo>
                    <a:pt x="103682" y="255299"/>
                  </a:lnTo>
                  <a:lnTo>
                    <a:pt x="103691" y="255176"/>
                  </a:lnTo>
                  <a:lnTo>
                    <a:pt x="103700" y="255040"/>
                  </a:lnTo>
                  <a:lnTo>
                    <a:pt x="103704" y="254904"/>
                  </a:lnTo>
                  <a:lnTo>
                    <a:pt x="103704" y="254781"/>
                  </a:lnTo>
                  <a:lnTo>
                    <a:pt x="103700" y="254633"/>
                  </a:lnTo>
                  <a:lnTo>
                    <a:pt x="103652" y="252905"/>
                  </a:lnTo>
                  <a:lnTo>
                    <a:pt x="103609" y="251165"/>
                  </a:lnTo>
                  <a:lnTo>
                    <a:pt x="103566" y="249425"/>
                  </a:lnTo>
                  <a:lnTo>
                    <a:pt x="103536" y="247660"/>
                  </a:lnTo>
                  <a:lnTo>
                    <a:pt x="103937" y="247783"/>
                  </a:lnTo>
                  <a:lnTo>
                    <a:pt x="104338" y="247931"/>
                  </a:lnTo>
                  <a:lnTo>
                    <a:pt x="104731" y="248092"/>
                  </a:lnTo>
                  <a:lnTo>
                    <a:pt x="105120" y="248265"/>
                  </a:lnTo>
                  <a:lnTo>
                    <a:pt x="105504" y="248450"/>
                  </a:lnTo>
                  <a:lnTo>
                    <a:pt x="105883" y="248660"/>
                  </a:lnTo>
                  <a:lnTo>
                    <a:pt x="106259" y="248882"/>
                  </a:lnTo>
                  <a:lnTo>
                    <a:pt x="106626" y="249116"/>
                  </a:lnTo>
                  <a:lnTo>
                    <a:pt x="106988" y="249375"/>
                  </a:lnTo>
                  <a:lnTo>
                    <a:pt x="107346" y="249634"/>
                  </a:lnTo>
                  <a:lnTo>
                    <a:pt x="107700" y="249918"/>
                  </a:lnTo>
                  <a:lnTo>
                    <a:pt x="108050" y="250227"/>
                  </a:lnTo>
                  <a:lnTo>
                    <a:pt x="108391" y="250535"/>
                  </a:lnTo>
                  <a:lnTo>
                    <a:pt x="108732" y="250869"/>
                  </a:lnTo>
                  <a:lnTo>
                    <a:pt x="109064" y="251202"/>
                  </a:lnTo>
                  <a:lnTo>
                    <a:pt x="109392" y="251560"/>
                  </a:lnTo>
                  <a:lnTo>
                    <a:pt x="109716" y="251930"/>
                  </a:lnTo>
                  <a:lnTo>
                    <a:pt x="110035" y="252312"/>
                  </a:lnTo>
                  <a:lnTo>
                    <a:pt x="110350" y="252720"/>
                  </a:lnTo>
                  <a:lnTo>
                    <a:pt x="110661" y="253127"/>
                  </a:lnTo>
                  <a:lnTo>
                    <a:pt x="110963" y="253559"/>
                  </a:lnTo>
                  <a:lnTo>
                    <a:pt x="111265" y="253991"/>
                  </a:lnTo>
                  <a:lnTo>
                    <a:pt x="111558" y="254447"/>
                  </a:lnTo>
                  <a:lnTo>
                    <a:pt x="111848" y="254916"/>
                  </a:lnTo>
                  <a:lnTo>
                    <a:pt x="112132" y="255385"/>
                  </a:lnTo>
                  <a:lnTo>
                    <a:pt x="112413" y="255879"/>
                  </a:lnTo>
                  <a:lnTo>
                    <a:pt x="112689" y="256385"/>
                  </a:lnTo>
                  <a:lnTo>
                    <a:pt x="112961" y="256903"/>
                  </a:lnTo>
                  <a:lnTo>
                    <a:pt x="113229" y="257434"/>
                  </a:lnTo>
                  <a:lnTo>
                    <a:pt x="113492" y="257977"/>
                  </a:lnTo>
                  <a:lnTo>
                    <a:pt x="113751" y="258520"/>
                  </a:lnTo>
                  <a:lnTo>
                    <a:pt x="114001" y="259088"/>
                  </a:lnTo>
                  <a:lnTo>
                    <a:pt x="114251" y="259668"/>
                  </a:lnTo>
                  <a:lnTo>
                    <a:pt x="114497" y="260248"/>
                  </a:lnTo>
                  <a:lnTo>
                    <a:pt x="114735" y="260852"/>
                  </a:lnTo>
                  <a:lnTo>
                    <a:pt x="114972" y="261457"/>
                  </a:lnTo>
                  <a:lnTo>
                    <a:pt x="115201" y="262087"/>
                  </a:lnTo>
                  <a:lnTo>
                    <a:pt x="115429" y="262716"/>
                  </a:lnTo>
                  <a:lnTo>
                    <a:pt x="115650" y="263358"/>
                  </a:lnTo>
                  <a:lnTo>
                    <a:pt x="115870" y="264012"/>
                  </a:lnTo>
                  <a:lnTo>
                    <a:pt x="116081" y="264678"/>
                  </a:lnTo>
                  <a:lnTo>
                    <a:pt x="116293" y="265345"/>
                  </a:lnTo>
                  <a:lnTo>
                    <a:pt x="116495" y="266036"/>
                  </a:lnTo>
                  <a:lnTo>
                    <a:pt x="116698" y="266727"/>
                  </a:lnTo>
                  <a:lnTo>
                    <a:pt x="116892" y="267430"/>
                  </a:lnTo>
                  <a:lnTo>
                    <a:pt x="117087" y="268146"/>
                  </a:lnTo>
                  <a:lnTo>
                    <a:pt x="117272" y="268862"/>
                  </a:lnTo>
                  <a:lnTo>
                    <a:pt x="117458" y="269590"/>
                  </a:lnTo>
                  <a:lnTo>
                    <a:pt x="117639" y="270330"/>
                  </a:lnTo>
                  <a:lnTo>
                    <a:pt x="117812" y="271083"/>
                  </a:lnTo>
                  <a:lnTo>
                    <a:pt x="117984" y="271848"/>
                  </a:lnTo>
                  <a:lnTo>
                    <a:pt x="118153" y="272613"/>
                  </a:lnTo>
                  <a:lnTo>
                    <a:pt x="118317" y="273391"/>
                  </a:lnTo>
                  <a:lnTo>
                    <a:pt x="118476" y="274168"/>
                  </a:lnTo>
                  <a:lnTo>
                    <a:pt x="118632" y="274958"/>
                  </a:lnTo>
                  <a:lnTo>
                    <a:pt x="118783" y="275760"/>
                  </a:lnTo>
                  <a:lnTo>
                    <a:pt x="118929" y="276575"/>
                  </a:lnTo>
                  <a:lnTo>
                    <a:pt x="119072" y="277389"/>
                  </a:lnTo>
                  <a:lnTo>
                    <a:pt x="119214" y="278204"/>
                  </a:lnTo>
                  <a:lnTo>
                    <a:pt x="119348" y="279043"/>
                  </a:lnTo>
                  <a:lnTo>
                    <a:pt x="119482" y="279882"/>
                  </a:lnTo>
                  <a:lnTo>
                    <a:pt x="119607" y="280721"/>
                  </a:lnTo>
                  <a:lnTo>
                    <a:pt x="119732" y="281573"/>
                  </a:lnTo>
                  <a:lnTo>
                    <a:pt x="119853" y="282437"/>
                  </a:lnTo>
                  <a:lnTo>
                    <a:pt x="119970" y="283301"/>
                  </a:lnTo>
                  <a:lnTo>
                    <a:pt x="120082" y="284165"/>
                  </a:lnTo>
                  <a:lnTo>
                    <a:pt x="120194" y="285041"/>
                  </a:lnTo>
                  <a:lnTo>
                    <a:pt x="120297" y="285929"/>
                  </a:lnTo>
                  <a:lnTo>
                    <a:pt x="120401" y="286818"/>
                  </a:lnTo>
                  <a:lnTo>
                    <a:pt x="120500" y="287719"/>
                  </a:lnTo>
                  <a:lnTo>
                    <a:pt x="120591" y="288620"/>
                  </a:lnTo>
                  <a:lnTo>
                    <a:pt x="120686" y="289521"/>
                  </a:lnTo>
                  <a:lnTo>
                    <a:pt x="120772" y="290434"/>
                  </a:lnTo>
                  <a:lnTo>
                    <a:pt x="120854" y="291347"/>
                  </a:lnTo>
                  <a:lnTo>
                    <a:pt x="120936" y="292273"/>
                  </a:lnTo>
                  <a:lnTo>
                    <a:pt x="121014" y="293198"/>
                  </a:lnTo>
                  <a:lnTo>
                    <a:pt x="121087" y="294124"/>
                  </a:lnTo>
                  <a:lnTo>
                    <a:pt x="121156" y="295062"/>
                  </a:lnTo>
                  <a:lnTo>
                    <a:pt x="121221" y="296000"/>
                  </a:lnTo>
                  <a:lnTo>
                    <a:pt x="121286" y="296950"/>
                  </a:lnTo>
                  <a:lnTo>
                    <a:pt x="121346" y="297900"/>
                  </a:lnTo>
                  <a:lnTo>
                    <a:pt x="121402" y="298850"/>
                  </a:lnTo>
                  <a:lnTo>
                    <a:pt x="121454" y="299801"/>
                  </a:lnTo>
                  <a:lnTo>
                    <a:pt x="121506" y="300763"/>
                  </a:lnTo>
                  <a:lnTo>
                    <a:pt x="121549" y="301726"/>
                  </a:lnTo>
                  <a:lnTo>
                    <a:pt x="121592" y="302688"/>
                  </a:lnTo>
                  <a:lnTo>
                    <a:pt x="121635" y="303663"/>
                  </a:lnTo>
                  <a:lnTo>
                    <a:pt x="121670" y="304638"/>
                  </a:lnTo>
                  <a:lnTo>
                    <a:pt x="121704" y="305613"/>
                  </a:lnTo>
                  <a:lnTo>
                    <a:pt x="121735" y="306588"/>
                  </a:lnTo>
                  <a:lnTo>
                    <a:pt x="121760" y="307563"/>
                  </a:lnTo>
                  <a:lnTo>
                    <a:pt x="121786" y="308550"/>
                  </a:lnTo>
                  <a:lnTo>
                    <a:pt x="121808" y="309538"/>
                  </a:lnTo>
                  <a:lnTo>
                    <a:pt x="121825" y="310525"/>
                  </a:lnTo>
                  <a:lnTo>
                    <a:pt x="121838" y="311512"/>
                  </a:lnTo>
                  <a:lnTo>
                    <a:pt x="121851" y="312499"/>
                  </a:lnTo>
                  <a:lnTo>
                    <a:pt x="121860" y="313487"/>
                  </a:lnTo>
                  <a:lnTo>
                    <a:pt x="121864" y="314486"/>
                  </a:lnTo>
                  <a:lnTo>
                    <a:pt x="121868" y="315474"/>
                  </a:lnTo>
                  <a:lnTo>
                    <a:pt x="121868" y="316473"/>
                  </a:lnTo>
                  <a:lnTo>
                    <a:pt x="121864" y="317461"/>
                  </a:lnTo>
                  <a:lnTo>
                    <a:pt x="121855" y="318460"/>
                  </a:lnTo>
                  <a:lnTo>
                    <a:pt x="121847" y="319460"/>
                  </a:lnTo>
                  <a:lnTo>
                    <a:pt x="121838" y="320459"/>
                  </a:lnTo>
                  <a:lnTo>
                    <a:pt x="121821" y="321459"/>
                  </a:lnTo>
                  <a:lnTo>
                    <a:pt x="121804" y="322446"/>
                  </a:lnTo>
                  <a:lnTo>
                    <a:pt x="121786" y="323446"/>
                  </a:lnTo>
                  <a:lnTo>
                    <a:pt x="121760" y="324446"/>
                  </a:lnTo>
                  <a:lnTo>
                    <a:pt x="121735" y="325445"/>
                  </a:lnTo>
                  <a:lnTo>
                    <a:pt x="121709" y="326445"/>
                  </a:lnTo>
                  <a:lnTo>
                    <a:pt x="121674" y="327432"/>
                  </a:lnTo>
                  <a:lnTo>
                    <a:pt x="121644" y="328432"/>
                  </a:lnTo>
                  <a:lnTo>
                    <a:pt x="121605" y="329419"/>
                  </a:lnTo>
                  <a:lnTo>
                    <a:pt x="121566" y="330419"/>
                  </a:lnTo>
                  <a:lnTo>
                    <a:pt x="121523" y="331406"/>
                  </a:lnTo>
                  <a:lnTo>
                    <a:pt x="121480" y="332393"/>
                  </a:lnTo>
                  <a:lnTo>
                    <a:pt x="121432" y="333380"/>
                  </a:lnTo>
                  <a:lnTo>
                    <a:pt x="121385" y="334368"/>
                  </a:lnTo>
                  <a:lnTo>
                    <a:pt x="121277" y="336342"/>
                  </a:lnTo>
                  <a:lnTo>
                    <a:pt x="121161" y="338292"/>
                  </a:lnTo>
                  <a:lnTo>
                    <a:pt x="121035" y="340242"/>
                  </a:lnTo>
                  <a:lnTo>
                    <a:pt x="120902" y="342180"/>
                  </a:lnTo>
                  <a:lnTo>
                    <a:pt x="120759" y="344092"/>
                  </a:lnTo>
                  <a:lnTo>
                    <a:pt x="120526" y="344129"/>
                  </a:lnTo>
                  <a:lnTo>
                    <a:pt x="120293" y="344166"/>
                  </a:lnTo>
                  <a:lnTo>
                    <a:pt x="120064" y="344203"/>
                  </a:lnTo>
                  <a:lnTo>
                    <a:pt x="119836" y="344265"/>
                  </a:lnTo>
                  <a:lnTo>
                    <a:pt x="119603" y="344339"/>
                  </a:lnTo>
                  <a:lnTo>
                    <a:pt x="119374" y="344413"/>
                  </a:lnTo>
                  <a:lnTo>
                    <a:pt x="119150" y="344512"/>
                  </a:lnTo>
                  <a:lnTo>
                    <a:pt x="118921" y="344611"/>
                  </a:lnTo>
                  <a:lnTo>
                    <a:pt x="118696" y="344722"/>
                  </a:lnTo>
                  <a:lnTo>
                    <a:pt x="118472" y="344845"/>
                  </a:lnTo>
                  <a:lnTo>
                    <a:pt x="118252" y="344969"/>
                  </a:lnTo>
                  <a:lnTo>
                    <a:pt x="118032" y="345117"/>
                  </a:lnTo>
                  <a:lnTo>
                    <a:pt x="117812" y="345265"/>
                  </a:lnTo>
                  <a:lnTo>
                    <a:pt x="117592" y="345438"/>
                  </a:lnTo>
                  <a:lnTo>
                    <a:pt x="117376" y="345610"/>
                  </a:lnTo>
                  <a:lnTo>
                    <a:pt x="117164" y="345795"/>
                  </a:lnTo>
                  <a:lnTo>
                    <a:pt x="116953" y="345993"/>
                  </a:lnTo>
                  <a:lnTo>
                    <a:pt x="116741" y="346203"/>
                  </a:lnTo>
                  <a:lnTo>
                    <a:pt x="116534" y="346425"/>
                  </a:lnTo>
                  <a:lnTo>
                    <a:pt x="116331" y="346659"/>
                  </a:lnTo>
                  <a:lnTo>
                    <a:pt x="116129" y="346894"/>
                  </a:lnTo>
                  <a:lnTo>
                    <a:pt x="115930" y="347153"/>
                  </a:lnTo>
                  <a:lnTo>
                    <a:pt x="115732" y="347412"/>
                  </a:lnTo>
                  <a:lnTo>
                    <a:pt x="115537" y="347684"/>
                  </a:lnTo>
                  <a:lnTo>
                    <a:pt x="115347" y="347980"/>
                  </a:lnTo>
                  <a:lnTo>
                    <a:pt x="115158" y="348276"/>
                  </a:lnTo>
                  <a:lnTo>
                    <a:pt x="114972" y="348585"/>
                  </a:lnTo>
                  <a:lnTo>
                    <a:pt x="114791" y="348905"/>
                  </a:lnTo>
                  <a:lnTo>
                    <a:pt x="114614" y="349239"/>
                  </a:lnTo>
                  <a:lnTo>
                    <a:pt x="114437" y="349584"/>
                  </a:lnTo>
                  <a:lnTo>
                    <a:pt x="114269" y="349930"/>
                  </a:lnTo>
                  <a:lnTo>
                    <a:pt x="114100" y="350300"/>
                  </a:lnTo>
                  <a:lnTo>
                    <a:pt x="113936" y="350682"/>
                  </a:lnTo>
                  <a:lnTo>
                    <a:pt x="113777" y="351065"/>
                  </a:lnTo>
                  <a:lnTo>
                    <a:pt x="113621" y="351472"/>
                  </a:lnTo>
                  <a:lnTo>
                    <a:pt x="113470" y="351892"/>
                  </a:lnTo>
                  <a:lnTo>
                    <a:pt x="113323" y="352312"/>
                  </a:lnTo>
                  <a:lnTo>
                    <a:pt x="113181" y="352743"/>
                  </a:lnTo>
                  <a:lnTo>
                    <a:pt x="113039" y="353200"/>
                  </a:lnTo>
                  <a:lnTo>
                    <a:pt x="112905" y="353657"/>
                  </a:lnTo>
                  <a:lnTo>
                    <a:pt x="112780" y="354126"/>
                  </a:lnTo>
                  <a:lnTo>
                    <a:pt x="112655" y="354619"/>
                  </a:lnTo>
                  <a:lnTo>
                    <a:pt x="112534" y="355113"/>
                  </a:lnTo>
                  <a:lnTo>
                    <a:pt x="112417" y="355619"/>
                  </a:lnTo>
                  <a:lnTo>
                    <a:pt x="112309" y="356137"/>
                  </a:lnTo>
                  <a:lnTo>
                    <a:pt x="112206" y="356680"/>
                  </a:lnTo>
                  <a:lnTo>
                    <a:pt x="112106" y="357223"/>
                  </a:lnTo>
                  <a:lnTo>
                    <a:pt x="112016" y="357779"/>
                  </a:lnTo>
                  <a:lnTo>
                    <a:pt x="111925" y="358346"/>
                  </a:lnTo>
                  <a:lnTo>
                    <a:pt x="111843" y="358926"/>
                  </a:lnTo>
                  <a:lnTo>
                    <a:pt x="111766" y="359531"/>
                  </a:lnTo>
                  <a:lnTo>
                    <a:pt x="111696" y="360136"/>
                  </a:lnTo>
                  <a:lnTo>
                    <a:pt x="111632" y="360753"/>
                  </a:lnTo>
                  <a:lnTo>
                    <a:pt x="111576" y="361382"/>
                  </a:lnTo>
                  <a:lnTo>
                    <a:pt x="111524" y="362036"/>
                  </a:lnTo>
                  <a:lnTo>
                    <a:pt x="111476" y="362690"/>
                  </a:lnTo>
                  <a:lnTo>
                    <a:pt x="111438" y="363357"/>
                  </a:lnTo>
                  <a:lnTo>
                    <a:pt x="111403" y="364035"/>
                  </a:lnTo>
                  <a:lnTo>
                    <a:pt x="111377" y="364739"/>
                  </a:lnTo>
                  <a:lnTo>
                    <a:pt x="111360" y="365442"/>
                  </a:lnTo>
                  <a:lnTo>
                    <a:pt x="111347" y="366158"/>
                  </a:lnTo>
                  <a:lnTo>
                    <a:pt x="111343" y="366899"/>
                  </a:lnTo>
                  <a:lnTo>
                    <a:pt x="111343" y="367639"/>
                  </a:lnTo>
                  <a:lnTo>
                    <a:pt x="111351" y="368404"/>
                  </a:lnTo>
                  <a:lnTo>
                    <a:pt x="111356" y="368552"/>
                  </a:lnTo>
                  <a:lnTo>
                    <a:pt x="111364" y="368688"/>
                  </a:lnTo>
                  <a:lnTo>
                    <a:pt x="111373" y="368836"/>
                  </a:lnTo>
                  <a:lnTo>
                    <a:pt x="111386" y="368972"/>
                  </a:lnTo>
                  <a:lnTo>
                    <a:pt x="111399" y="369095"/>
                  </a:lnTo>
                  <a:lnTo>
                    <a:pt x="111416" y="369231"/>
                  </a:lnTo>
                  <a:lnTo>
                    <a:pt x="111433" y="369354"/>
                  </a:lnTo>
                  <a:lnTo>
                    <a:pt x="111455" y="369465"/>
                  </a:lnTo>
                  <a:lnTo>
                    <a:pt x="111502" y="369688"/>
                  </a:lnTo>
                  <a:lnTo>
                    <a:pt x="111558" y="369897"/>
                  </a:lnTo>
                  <a:lnTo>
                    <a:pt x="111623" y="370083"/>
                  </a:lnTo>
                  <a:lnTo>
                    <a:pt x="111692" y="370255"/>
                  </a:lnTo>
                  <a:lnTo>
                    <a:pt x="111766" y="370403"/>
                  </a:lnTo>
                  <a:lnTo>
                    <a:pt x="111843" y="370527"/>
                  </a:lnTo>
                  <a:lnTo>
                    <a:pt x="111925" y="370638"/>
                  </a:lnTo>
                  <a:lnTo>
                    <a:pt x="112007" y="370724"/>
                  </a:lnTo>
                  <a:lnTo>
                    <a:pt x="112094" y="370798"/>
                  </a:lnTo>
                  <a:lnTo>
                    <a:pt x="112180" y="370848"/>
                  </a:lnTo>
                  <a:lnTo>
                    <a:pt x="112266" y="370872"/>
                  </a:lnTo>
                  <a:lnTo>
                    <a:pt x="112357" y="370872"/>
                  </a:lnTo>
                  <a:lnTo>
                    <a:pt x="112607" y="371317"/>
                  </a:lnTo>
                  <a:lnTo>
                    <a:pt x="112862" y="371736"/>
                  </a:lnTo>
                  <a:lnTo>
                    <a:pt x="113121" y="372156"/>
                  </a:lnTo>
                  <a:lnTo>
                    <a:pt x="113380" y="372563"/>
                  </a:lnTo>
                  <a:lnTo>
                    <a:pt x="113893" y="373378"/>
                  </a:lnTo>
                  <a:lnTo>
                    <a:pt x="114152" y="373797"/>
                  </a:lnTo>
                  <a:lnTo>
                    <a:pt x="114402" y="374217"/>
                  </a:lnTo>
                  <a:lnTo>
                    <a:pt x="114709" y="374747"/>
                  </a:lnTo>
                  <a:lnTo>
                    <a:pt x="115020" y="375290"/>
                  </a:lnTo>
                  <a:lnTo>
                    <a:pt x="115632" y="376376"/>
                  </a:lnTo>
                  <a:lnTo>
                    <a:pt x="116245" y="377462"/>
                  </a:lnTo>
                  <a:lnTo>
                    <a:pt x="116556" y="377993"/>
                  </a:lnTo>
                  <a:lnTo>
                    <a:pt x="116871" y="378524"/>
                  </a:lnTo>
                  <a:lnTo>
                    <a:pt x="116923" y="378598"/>
                  </a:lnTo>
                  <a:lnTo>
                    <a:pt x="116974" y="378647"/>
                  </a:lnTo>
                  <a:lnTo>
                    <a:pt x="117022" y="378684"/>
                  </a:lnTo>
                  <a:lnTo>
                    <a:pt x="117074" y="378697"/>
                  </a:lnTo>
                  <a:lnTo>
                    <a:pt x="117121" y="378697"/>
                  </a:lnTo>
                  <a:lnTo>
                    <a:pt x="117169" y="378684"/>
                  </a:lnTo>
                  <a:lnTo>
                    <a:pt x="117212" y="378647"/>
                  </a:lnTo>
                  <a:lnTo>
                    <a:pt x="117255" y="378610"/>
                  </a:lnTo>
                  <a:lnTo>
                    <a:pt x="117298" y="378548"/>
                  </a:lnTo>
                  <a:lnTo>
                    <a:pt x="117337" y="378474"/>
                  </a:lnTo>
                  <a:lnTo>
                    <a:pt x="117372" y="378388"/>
                  </a:lnTo>
                  <a:lnTo>
                    <a:pt x="117402" y="378302"/>
                  </a:lnTo>
                  <a:lnTo>
                    <a:pt x="117432" y="378203"/>
                  </a:lnTo>
                  <a:lnTo>
                    <a:pt x="117458" y="378092"/>
                  </a:lnTo>
                  <a:lnTo>
                    <a:pt x="117479" y="377968"/>
                  </a:lnTo>
                  <a:lnTo>
                    <a:pt x="117497" y="377845"/>
                  </a:lnTo>
                  <a:lnTo>
                    <a:pt x="117596" y="377894"/>
                  </a:lnTo>
                  <a:lnTo>
                    <a:pt x="117643" y="377907"/>
                  </a:lnTo>
                  <a:lnTo>
                    <a:pt x="117743" y="377907"/>
                  </a:lnTo>
                  <a:lnTo>
                    <a:pt x="117790" y="377894"/>
                  </a:lnTo>
                  <a:lnTo>
                    <a:pt x="117842" y="377882"/>
                  </a:lnTo>
                  <a:lnTo>
                    <a:pt x="117889" y="377857"/>
                  </a:lnTo>
                  <a:lnTo>
                    <a:pt x="117937" y="377820"/>
                  </a:lnTo>
                  <a:lnTo>
                    <a:pt x="117984" y="377771"/>
                  </a:lnTo>
                  <a:lnTo>
                    <a:pt x="118027" y="377709"/>
                  </a:lnTo>
                  <a:lnTo>
                    <a:pt x="118075" y="377648"/>
                  </a:lnTo>
                  <a:lnTo>
                    <a:pt x="118118" y="377574"/>
                  </a:lnTo>
                  <a:lnTo>
                    <a:pt x="118166" y="377487"/>
                  </a:lnTo>
                  <a:lnTo>
                    <a:pt x="118209" y="377401"/>
                  </a:lnTo>
                  <a:lnTo>
                    <a:pt x="118248" y="377290"/>
                  </a:lnTo>
                  <a:lnTo>
                    <a:pt x="118450" y="376722"/>
                  </a:lnTo>
                  <a:lnTo>
                    <a:pt x="118653" y="376130"/>
                  </a:lnTo>
                  <a:lnTo>
                    <a:pt x="118860" y="375525"/>
                  </a:lnTo>
                  <a:lnTo>
                    <a:pt x="119063" y="374896"/>
                  </a:lnTo>
                  <a:lnTo>
                    <a:pt x="119270" y="374266"/>
                  </a:lnTo>
                  <a:lnTo>
                    <a:pt x="119482" y="373637"/>
                  </a:lnTo>
                  <a:lnTo>
                    <a:pt x="119698" y="373032"/>
                  </a:lnTo>
                  <a:lnTo>
                    <a:pt x="119810" y="372736"/>
                  </a:lnTo>
                  <a:lnTo>
                    <a:pt x="119918" y="372440"/>
                  </a:lnTo>
                  <a:lnTo>
                    <a:pt x="120034" y="372156"/>
                  </a:lnTo>
                  <a:lnTo>
                    <a:pt x="120146" y="371884"/>
                  </a:lnTo>
                  <a:lnTo>
                    <a:pt x="120263" y="371625"/>
                  </a:lnTo>
                  <a:lnTo>
                    <a:pt x="120379" y="371366"/>
                  </a:lnTo>
                  <a:lnTo>
                    <a:pt x="120500" y="371132"/>
                  </a:lnTo>
                  <a:lnTo>
                    <a:pt x="120625" y="370897"/>
                  </a:lnTo>
                  <a:lnTo>
                    <a:pt x="120751" y="370687"/>
                  </a:lnTo>
                  <a:lnTo>
                    <a:pt x="120876" y="370490"/>
                  </a:lnTo>
                  <a:lnTo>
                    <a:pt x="121005" y="370317"/>
                  </a:lnTo>
                  <a:lnTo>
                    <a:pt x="121139" y="370144"/>
                  </a:lnTo>
                  <a:lnTo>
                    <a:pt x="121273" y="370008"/>
                  </a:lnTo>
                  <a:lnTo>
                    <a:pt x="121411" y="369873"/>
                  </a:lnTo>
                  <a:lnTo>
                    <a:pt x="121553" y="369774"/>
                  </a:lnTo>
                  <a:lnTo>
                    <a:pt x="121700" y="369688"/>
                  </a:lnTo>
                  <a:lnTo>
                    <a:pt x="121847" y="369638"/>
                  </a:lnTo>
                  <a:lnTo>
                    <a:pt x="121998" y="369601"/>
                  </a:lnTo>
                  <a:lnTo>
                    <a:pt x="122114" y="369589"/>
                  </a:lnTo>
                  <a:lnTo>
                    <a:pt x="122227" y="369589"/>
                  </a:lnTo>
                  <a:lnTo>
                    <a:pt x="122339" y="369614"/>
                  </a:lnTo>
                  <a:lnTo>
                    <a:pt x="122442" y="369638"/>
                  </a:lnTo>
                  <a:lnTo>
                    <a:pt x="122546" y="369675"/>
                  </a:lnTo>
                  <a:lnTo>
                    <a:pt x="122645" y="369725"/>
                  </a:lnTo>
                  <a:lnTo>
                    <a:pt x="122740" y="369799"/>
                  </a:lnTo>
                  <a:lnTo>
                    <a:pt x="122835" y="369860"/>
                  </a:lnTo>
                  <a:lnTo>
                    <a:pt x="122921" y="369947"/>
                  </a:lnTo>
                  <a:lnTo>
                    <a:pt x="123008" y="370046"/>
                  </a:lnTo>
                  <a:lnTo>
                    <a:pt x="123090" y="370144"/>
                  </a:lnTo>
                  <a:lnTo>
                    <a:pt x="123167" y="370255"/>
                  </a:lnTo>
                  <a:lnTo>
                    <a:pt x="123245" y="370379"/>
                  </a:lnTo>
                  <a:lnTo>
                    <a:pt x="123314" y="370514"/>
                  </a:lnTo>
                  <a:lnTo>
                    <a:pt x="123383" y="370650"/>
                  </a:lnTo>
                  <a:lnTo>
                    <a:pt x="123448" y="370798"/>
                  </a:lnTo>
                  <a:lnTo>
                    <a:pt x="123513" y="370959"/>
                  </a:lnTo>
                  <a:lnTo>
                    <a:pt x="123569" y="371119"/>
                  </a:lnTo>
                  <a:lnTo>
                    <a:pt x="123625" y="371292"/>
                  </a:lnTo>
                  <a:lnTo>
                    <a:pt x="123677" y="371465"/>
                  </a:lnTo>
                  <a:lnTo>
                    <a:pt x="123724" y="371650"/>
                  </a:lnTo>
                  <a:lnTo>
                    <a:pt x="123767" y="371835"/>
                  </a:lnTo>
                  <a:lnTo>
                    <a:pt x="123810" y="372032"/>
                  </a:lnTo>
                  <a:lnTo>
                    <a:pt x="123849" y="372242"/>
                  </a:lnTo>
                  <a:lnTo>
                    <a:pt x="123884" y="372440"/>
                  </a:lnTo>
                  <a:lnTo>
                    <a:pt x="123918" y="372662"/>
                  </a:lnTo>
                  <a:lnTo>
                    <a:pt x="123948" y="372872"/>
                  </a:lnTo>
                  <a:lnTo>
                    <a:pt x="123974" y="373094"/>
                  </a:lnTo>
                  <a:lnTo>
                    <a:pt x="123996" y="373316"/>
                  </a:lnTo>
                  <a:lnTo>
                    <a:pt x="124018" y="373550"/>
                  </a:lnTo>
                  <a:lnTo>
                    <a:pt x="124030" y="373785"/>
                  </a:lnTo>
                  <a:lnTo>
                    <a:pt x="124048" y="374019"/>
                  </a:lnTo>
                  <a:lnTo>
                    <a:pt x="124056" y="374254"/>
                  </a:lnTo>
                  <a:lnTo>
                    <a:pt x="124065" y="374501"/>
                  </a:lnTo>
                  <a:lnTo>
                    <a:pt x="124069" y="374735"/>
                  </a:lnTo>
                  <a:lnTo>
                    <a:pt x="124069" y="374982"/>
                  </a:lnTo>
                  <a:lnTo>
                    <a:pt x="124069" y="375229"/>
                  </a:lnTo>
                  <a:lnTo>
                    <a:pt x="124065" y="375476"/>
                  </a:lnTo>
                  <a:lnTo>
                    <a:pt x="124056" y="375722"/>
                  </a:lnTo>
                  <a:lnTo>
                    <a:pt x="124048" y="375969"/>
                  </a:lnTo>
                  <a:lnTo>
                    <a:pt x="124035" y="376216"/>
                  </a:lnTo>
                  <a:lnTo>
                    <a:pt x="124018" y="376475"/>
                  </a:lnTo>
                  <a:lnTo>
                    <a:pt x="123996" y="376722"/>
                  </a:lnTo>
                  <a:lnTo>
                    <a:pt x="123974" y="376969"/>
                  </a:lnTo>
                  <a:lnTo>
                    <a:pt x="123948" y="377216"/>
                  </a:lnTo>
                  <a:lnTo>
                    <a:pt x="123923" y="377462"/>
                  </a:lnTo>
                  <a:lnTo>
                    <a:pt x="123892" y="377697"/>
                  </a:lnTo>
                  <a:lnTo>
                    <a:pt x="123858" y="377944"/>
                  </a:lnTo>
                  <a:lnTo>
                    <a:pt x="123823" y="378178"/>
                  </a:lnTo>
                  <a:lnTo>
                    <a:pt x="123784" y="378413"/>
                  </a:lnTo>
                  <a:lnTo>
                    <a:pt x="123741" y="378647"/>
                  </a:lnTo>
                  <a:lnTo>
                    <a:pt x="123698" y="378882"/>
                  </a:lnTo>
                  <a:lnTo>
                    <a:pt x="123651" y="379104"/>
                  </a:lnTo>
                  <a:lnTo>
                    <a:pt x="123603" y="379326"/>
                  </a:lnTo>
                  <a:lnTo>
                    <a:pt x="123547" y="379548"/>
                  </a:lnTo>
                  <a:lnTo>
                    <a:pt x="123495" y="379758"/>
                  </a:lnTo>
                  <a:lnTo>
                    <a:pt x="123435" y="379968"/>
                  </a:lnTo>
                  <a:lnTo>
                    <a:pt x="123375" y="380177"/>
                  </a:lnTo>
                  <a:lnTo>
                    <a:pt x="123314" y="380375"/>
                  </a:lnTo>
                  <a:lnTo>
                    <a:pt x="123245" y="380572"/>
                  </a:lnTo>
                  <a:lnTo>
                    <a:pt x="123180" y="380757"/>
                  </a:lnTo>
                  <a:lnTo>
                    <a:pt x="123107" y="380930"/>
                  </a:lnTo>
                  <a:lnTo>
                    <a:pt x="123034" y="381103"/>
                  </a:lnTo>
                  <a:lnTo>
                    <a:pt x="122960" y="381276"/>
                  </a:lnTo>
                  <a:lnTo>
                    <a:pt x="122926" y="381350"/>
                  </a:lnTo>
                  <a:lnTo>
                    <a:pt x="122895" y="381436"/>
                  </a:lnTo>
                  <a:lnTo>
                    <a:pt x="122870" y="381523"/>
                  </a:lnTo>
                  <a:lnTo>
                    <a:pt x="122844" y="381609"/>
                  </a:lnTo>
                  <a:lnTo>
                    <a:pt x="122822" y="381708"/>
                  </a:lnTo>
                  <a:lnTo>
                    <a:pt x="122801" y="381806"/>
                  </a:lnTo>
                  <a:lnTo>
                    <a:pt x="122783" y="381905"/>
                  </a:lnTo>
                  <a:lnTo>
                    <a:pt x="122770" y="382016"/>
                  </a:lnTo>
                  <a:lnTo>
                    <a:pt x="122744" y="382226"/>
                  </a:lnTo>
                  <a:lnTo>
                    <a:pt x="122731" y="382436"/>
                  </a:lnTo>
                  <a:lnTo>
                    <a:pt x="122731" y="382658"/>
                  </a:lnTo>
                  <a:lnTo>
                    <a:pt x="122736" y="382868"/>
                  </a:lnTo>
                  <a:lnTo>
                    <a:pt x="122688" y="382930"/>
                  </a:lnTo>
                  <a:lnTo>
                    <a:pt x="122645" y="383004"/>
                  </a:lnTo>
                  <a:lnTo>
                    <a:pt x="122602" y="383078"/>
                  </a:lnTo>
                  <a:lnTo>
                    <a:pt x="122559" y="383164"/>
                  </a:lnTo>
                  <a:lnTo>
                    <a:pt x="122516" y="383263"/>
                  </a:lnTo>
                  <a:lnTo>
                    <a:pt x="122477" y="383361"/>
                  </a:lnTo>
                  <a:lnTo>
                    <a:pt x="122438" y="383473"/>
                  </a:lnTo>
                  <a:lnTo>
                    <a:pt x="122404" y="383584"/>
                  </a:lnTo>
                  <a:lnTo>
                    <a:pt x="122369" y="383695"/>
                  </a:lnTo>
                  <a:lnTo>
                    <a:pt x="122339" y="383818"/>
                  </a:lnTo>
                  <a:lnTo>
                    <a:pt x="122309" y="383941"/>
                  </a:lnTo>
                  <a:lnTo>
                    <a:pt x="122278" y="384077"/>
                  </a:lnTo>
                  <a:lnTo>
                    <a:pt x="122252" y="384213"/>
                  </a:lnTo>
                  <a:lnTo>
                    <a:pt x="122231" y="384361"/>
                  </a:lnTo>
                  <a:lnTo>
                    <a:pt x="122214" y="384497"/>
                  </a:lnTo>
                  <a:lnTo>
                    <a:pt x="122196" y="384645"/>
                  </a:lnTo>
                  <a:lnTo>
                    <a:pt x="122179" y="384793"/>
                  </a:lnTo>
                  <a:lnTo>
                    <a:pt x="122166" y="384953"/>
                  </a:lnTo>
                  <a:lnTo>
                    <a:pt x="122158" y="385102"/>
                  </a:lnTo>
                  <a:lnTo>
                    <a:pt x="122153" y="385262"/>
                  </a:lnTo>
                  <a:lnTo>
                    <a:pt x="122153" y="385422"/>
                  </a:lnTo>
                  <a:lnTo>
                    <a:pt x="122153" y="385583"/>
                  </a:lnTo>
                  <a:lnTo>
                    <a:pt x="122158" y="385743"/>
                  </a:lnTo>
                  <a:lnTo>
                    <a:pt x="122166" y="385904"/>
                  </a:lnTo>
                  <a:lnTo>
                    <a:pt x="122179" y="386064"/>
                  </a:lnTo>
                  <a:lnTo>
                    <a:pt x="122192" y="386225"/>
                  </a:lnTo>
                  <a:lnTo>
                    <a:pt x="122214" y="386385"/>
                  </a:lnTo>
                  <a:lnTo>
                    <a:pt x="122235" y="386545"/>
                  </a:lnTo>
                  <a:lnTo>
                    <a:pt x="122265" y="386706"/>
                  </a:lnTo>
                  <a:lnTo>
                    <a:pt x="122296" y="386866"/>
                  </a:lnTo>
                  <a:lnTo>
                    <a:pt x="122334" y="387014"/>
                  </a:lnTo>
                  <a:lnTo>
                    <a:pt x="122373" y="387175"/>
                  </a:lnTo>
                  <a:lnTo>
                    <a:pt x="122520" y="387656"/>
                  </a:lnTo>
                  <a:lnTo>
                    <a:pt x="122667" y="388137"/>
                  </a:lnTo>
                  <a:lnTo>
                    <a:pt x="122822" y="388619"/>
                  </a:lnTo>
                  <a:lnTo>
                    <a:pt x="122977" y="389075"/>
                  </a:lnTo>
                  <a:lnTo>
                    <a:pt x="123137" y="389532"/>
                  </a:lnTo>
                  <a:lnTo>
                    <a:pt x="123301" y="389989"/>
                  </a:lnTo>
                  <a:lnTo>
                    <a:pt x="123465" y="390433"/>
                  </a:lnTo>
                  <a:lnTo>
                    <a:pt x="123633" y="390865"/>
                  </a:lnTo>
                  <a:lnTo>
                    <a:pt x="123802" y="391284"/>
                  </a:lnTo>
                  <a:lnTo>
                    <a:pt x="123974" y="391716"/>
                  </a:lnTo>
                  <a:lnTo>
                    <a:pt x="124147" y="392124"/>
                  </a:lnTo>
                  <a:lnTo>
                    <a:pt x="124320" y="392531"/>
                  </a:lnTo>
                  <a:lnTo>
                    <a:pt x="124678" y="393333"/>
                  </a:lnTo>
                  <a:lnTo>
                    <a:pt x="125036" y="394110"/>
                  </a:lnTo>
                  <a:lnTo>
                    <a:pt x="125338" y="394752"/>
                  </a:lnTo>
                  <a:lnTo>
                    <a:pt x="125502" y="395085"/>
                  </a:lnTo>
                  <a:lnTo>
                    <a:pt x="125666" y="395406"/>
                  </a:lnTo>
                  <a:lnTo>
                    <a:pt x="125834" y="395739"/>
                  </a:lnTo>
                  <a:lnTo>
                    <a:pt x="126011" y="396048"/>
                  </a:lnTo>
                  <a:lnTo>
                    <a:pt x="126188" y="396356"/>
                  </a:lnTo>
                  <a:lnTo>
                    <a:pt x="126370" y="396640"/>
                  </a:lnTo>
                  <a:lnTo>
                    <a:pt x="126551" y="396912"/>
                  </a:lnTo>
                  <a:lnTo>
                    <a:pt x="126736" y="397159"/>
                  </a:lnTo>
                  <a:lnTo>
                    <a:pt x="126926" y="397381"/>
                  </a:lnTo>
                  <a:lnTo>
                    <a:pt x="127021" y="397480"/>
                  </a:lnTo>
                  <a:lnTo>
                    <a:pt x="127116" y="397566"/>
                  </a:lnTo>
                  <a:lnTo>
                    <a:pt x="127211" y="397652"/>
                  </a:lnTo>
                  <a:lnTo>
                    <a:pt x="127306" y="397726"/>
                  </a:lnTo>
                  <a:lnTo>
                    <a:pt x="127401" y="397788"/>
                  </a:lnTo>
                  <a:lnTo>
                    <a:pt x="127496" y="397837"/>
                  </a:lnTo>
                  <a:lnTo>
                    <a:pt x="127591" y="397874"/>
                  </a:lnTo>
                  <a:lnTo>
                    <a:pt x="127686" y="397911"/>
                  </a:lnTo>
                  <a:lnTo>
                    <a:pt x="127781" y="397924"/>
                  </a:lnTo>
                  <a:lnTo>
                    <a:pt x="127880" y="397936"/>
                  </a:lnTo>
                  <a:lnTo>
                    <a:pt x="127923" y="398084"/>
                  </a:lnTo>
                  <a:lnTo>
                    <a:pt x="127975" y="398232"/>
                  </a:lnTo>
                  <a:lnTo>
                    <a:pt x="128035" y="398356"/>
                  </a:lnTo>
                  <a:lnTo>
                    <a:pt x="128100" y="398467"/>
                  </a:lnTo>
                  <a:lnTo>
                    <a:pt x="128135" y="398504"/>
                  </a:lnTo>
                  <a:lnTo>
                    <a:pt x="128173" y="398541"/>
                  </a:lnTo>
                  <a:lnTo>
                    <a:pt x="128208" y="398578"/>
                  </a:lnTo>
                  <a:lnTo>
                    <a:pt x="128247" y="398603"/>
                  </a:lnTo>
                  <a:lnTo>
                    <a:pt x="128286" y="398615"/>
                  </a:lnTo>
                  <a:lnTo>
                    <a:pt x="128368" y="398615"/>
                  </a:lnTo>
                  <a:lnTo>
                    <a:pt x="128407" y="398603"/>
                  </a:lnTo>
                  <a:lnTo>
                    <a:pt x="128553" y="398541"/>
                  </a:lnTo>
                  <a:lnTo>
                    <a:pt x="128696" y="398442"/>
                  </a:lnTo>
                  <a:lnTo>
                    <a:pt x="128834" y="398331"/>
                  </a:lnTo>
                  <a:lnTo>
                    <a:pt x="128972" y="398183"/>
                  </a:lnTo>
                  <a:lnTo>
                    <a:pt x="129106" y="398023"/>
                  </a:lnTo>
                  <a:lnTo>
                    <a:pt x="129239" y="397850"/>
                  </a:lnTo>
                  <a:lnTo>
                    <a:pt x="129369" y="397640"/>
                  </a:lnTo>
                  <a:lnTo>
                    <a:pt x="129498" y="397430"/>
                  </a:lnTo>
                  <a:lnTo>
                    <a:pt x="129624" y="397183"/>
                  </a:lnTo>
                  <a:lnTo>
                    <a:pt x="129744" y="396924"/>
                  </a:lnTo>
                  <a:lnTo>
                    <a:pt x="129865" y="396653"/>
                  </a:lnTo>
                  <a:lnTo>
                    <a:pt x="129986" y="396369"/>
                  </a:lnTo>
                  <a:lnTo>
                    <a:pt x="130103" y="396060"/>
                  </a:lnTo>
                  <a:lnTo>
                    <a:pt x="130215" y="395727"/>
                  </a:lnTo>
                  <a:lnTo>
                    <a:pt x="130327" y="395394"/>
                  </a:lnTo>
                  <a:lnTo>
                    <a:pt x="130439" y="395036"/>
                  </a:lnTo>
                  <a:lnTo>
                    <a:pt x="130543" y="394666"/>
                  </a:lnTo>
                  <a:lnTo>
                    <a:pt x="130651" y="394283"/>
                  </a:lnTo>
                  <a:lnTo>
                    <a:pt x="130750" y="393888"/>
                  </a:lnTo>
                  <a:lnTo>
                    <a:pt x="130853" y="393481"/>
                  </a:lnTo>
                  <a:lnTo>
                    <a:pt x="130948" y="393074"/>
                  </a:lnTo>
                  <a:lnTo>
                    <a:pt x="131048" y="392642"/>
                  </a:lnTo>
                  <a:lnTo>
                    <a:pt x="131138" y="392198"/>
                  </a:lnTo>
                  <a:lnTo>
                    <a:pt x="131229" y="391753"/>
                  </a:lnTo>
                  <a:lnTo>
                    <a:pt x="131320" y="391284"/>
                  </a:lnTo>
                  <a:lnTo>
                    <a:pt x="131406" y="390815"/>
                  </a:lnTo>
                  <a:lnTo>
                    <a:pt x="131488" y="390346"/>
                  </a:lnTo>
                  <a:lnTo>
                    <a:pt x="131570" y="389865"/>
                  </a:lnTo>
                  <a:lnTo>
                    <a:pt x="131652" y="389371"/>
                  </a:lnTo>
                  <a:lnTo>
                    <a:pt x="131730" y="388866"/>
                  </a:lnTo>
                  <a:lnTo>
                    <a:pt x="131803" y="388372"/>
                  </a:lnTo>
                  <a:lnTo>
                    <a:pt x="131876" y="387854"/>
                  </a:lnTo>
                  <a:lnTo>
                    <a:pt x="131950" y="387348"/>
                  </a:lnTo>
                  <a:lnTo>
                    <a:pt x="132014" y="386829"/>
                  </a:lnTo>
                  <a:lnTo>
                    <a:pt x="132148" y="385780"/>
                  </a:lnTo>
                  <a:lnTo>
                    <a:pt x="132269" y="384731"/>
                  </a:lnTo>
                  <a:lnTo>
                    <a:pt x="132381" y="383670"/>
                  </a:lnTo>
                  <a:lnTo>
                    <a:pt x="132485" y="382621"/>
                  </a:lnTo>
                  <a:lnTo>
                    <a:pt x="132580" y="381572"/>
                  </a:lnTo>
                  <a:lnTo>
                    <a:pt x="132666" y="380523"/>
                  </a:lnTo>
                  <a:lnTo>
                    <a:pt x="132744" y="379499"/>
                  </a:lnTo>
                  <a:lnTo>
                    <a:pt x="132808" y="378487"/>
                  </a:lnTo>
                  <a:lnTo>
                    <a:pt x="132869" y="377512"/>
                  </a:lnTo>
                  <a:lnTo>
                    <a:pt x="132921" y="376562"/>
                  </a:lnTo>
                  <a:lnTo>
                    <a:pt x="132964" y="375636"/>
                  </a:lnTo>
                  <a:lnTo>
                    <a:pt x="132998" y="374760"/>
                  </a:lnTo>
                  <a:lnTo>
                    <a:pt x="133024" y="373921"/>
                  </a:lnTo>
                  <a:lnTo>
                    <a:pt x="133041" y="373131"/>
                  </a:lnTo>
                  <a:lnTo>
                    <a:pt x="133046" y="372390"/>
                  </a:lnTo>
                  <a:lnTo>
                    <a:pt x="133046" y="371650"/>
                  </a:lnTo>
                  <a:lnTo>
                    <a:pt x="133041" y="370934"/>
                  </a:lnTo>
                  <a:lnTo>
                    <a:pt x="133024" y="370206"/>
                  </a:lnTo>
                  <a:lnTo>
                    <a:pt x="133003" y="369490"/>
                  </a:lnTo>
                  <a:lnTo>
                    <a:pt x="132977" y="368787"/>
                  </a:lnTo>
                  <a:lnTo>
                    <a:pt x="132938" y="368096"/>
                  </a:lnTo>
                  <a:lnTo>
                    <a:pt x="132899" y="367392"/>
                  </a:lnTo>
                  <a:lnTo>
                    <a:pt x="132847" y="366713"/>
                  </a:lnTo>
                  <a:lnTo>
                    <a:pt x="132791" y="366035"/>
                  </a:lnTo>
                  <a:lnTo>
                    <a:pt x="132731" y="365368"/>
                  </a:lnTo>
                  <a:lnTo>
                    <a:pt x="132662" y="364702"/>
                  </a:lnTo>
                  <a:lnTo>
                    <a:pt x="132584" y="364048"/>
                  </a:lnTo>
                  <a:lnTo>
                    <a:pt x="132502" y="363406"/>
                  </a:lnTo>
                  <a:lnTo>
                    <a:pt x="132416" y="362764"/>
                  </a:lnTo>
                  <a:lnTo>
                    <a:pt x="132321" y="362135"/>
                  </a:lnTo>
                  <a:lnTo>
                    <a:pt x="132222" y="361506"/>
                  </a:lnTo>
                  <a:lnTo>
                    <a:pt x="132114" y="360901"/>
                  </a:lnTo>
                  <a:lnTo>
                    <a:pt x="132001" y="360284"/>
                  </a:lnTo>
                  <a:lnTo>
                    <a:pt x="131885" y="359691"/>
                  </a:lnTo>
                  <a:lnTo>
                    <a:pt x="131764" y="359099"/>
                  </a:lnTo>
                  <a:lnTo>
                    <a:pt x="131635" y="358531"/>
                  </a:lnTo>
                  <a:lnTo>
                    <a:pt x="131501" y="357951"/>
                  </a:lnTo>
                  <a:lnTo>
                    <a:pt x="131363" y="357396"/>
                  </a:lnTo>
                  <a:lnTo>
                    <a:pt x="131220" y="356841"/>
                  </a:lnTo>
                  <a:lnTo>
                    <a:pt x="131069" y="356298"/>
                  </a:lnTo>
                  <a:lnTo>
                    <a:pt x="130918" y="355767"/>
                  </a:lnTo>
                  <a:lnTo>
                    <a:pt x="130759" y="355249"/>
                  </a:lnTo>
                  <a:lnTo>
                    <a:pt x="130595" y="354730"/>
                  </a:lnTo>
                  <a:lnTo>
                    <a:pt x="130426" y="354224"/>
                  </a:lnTo>
                  <a:lnTo>
                    <a:pt x="130258" y="353743"/>
                  </a:lnTo>
                  <a:lnTo>
                    <a:pt x="130081" y="353249"/>
                  </a:lnTo>
                  <a:lnTo>
                    <a:pt x="129900" y="352780"/>
                  </a:lnTo>
                  <a:lnTo>
                    <a:pt x="130163" y="351374"/>
                  </a:lnTo>
                  <a:lnTo>
                    <a:pt x="130418" y="349967"/>
                  </a:lnTo>
                  <a:lnTo>
                    <a:pt x="130664" y="348535"/>
                  </a:lnTo>
                  <a:lnTo>
                    <a:pt x="130901" y="347104"/>
                  </a:lnTo>
                  <a:lnTo>
                    <a:pt x="131125" y="345672"/>
                  </a:lnTo>
                  <a:lnTo>
                    <a:pt x="131345" y="344228"/>
                  </a:lnTo>
                  <a:lnTo>
                    <a:pt x="131557" y="342784"/>
                  </a:lnTo>
                  <a:lnTo>
                    <a:pt x="131755" y="341328"/>
                  </a:lnTo>
                  <a:lnTo>
                    <a:pt x="131950" y="339859"/>
                  </a:lnTo>
                  <a:lnTo>
                    <a:pt x="132135" y="338391"/>
                  </a:lnTo>
                  <a:lnTo>
                    <a:pt x="132308" y="336922"/>
                  </a:lnTo>
                  <a:lnTo>
                    <a:pt x="132476" y="335441"/>
                  </a:lnTo>
                  <a:lnTo>
                    <a:pt x="132631" y="333960"/>
                  </a:lnTo>
                  <a:lnTo>
                    <a:pt x="132783" y="332480"/>
                  </a:lnTo>
                  <a:lnTo>
                    <a:pt x="132925" y="330986"/>
                  </a:lnTo>
                  <a:lnTo>
                    <a:pt x="133054" y="329493"/>
                  </a:lnTo>
                  <a:lnTo>
                    <a:pt x="133180" y="328000"/>
                  </a:lnTo>
                  <a:lnTo>
                    <a:pt x="133296" y="326494"/>
                  </a:lnTo>
                  <a:lnTo>
                    <a:pt x="133404" y="324989"/>
                  </a:lnTo>
                  <a:lnTo>
                    <a:pt x="133499" y="323483"/>
                  </a:lnTo>
                  <a:lnTo>
                    <a:pt x="133590" y="321977"/>
                  </a:lnTo>
                  <a:lnTo>
                    <a:pt x="133672" y="320472"/>
                  </a:lnTo>
                  <a:lnTo>
                    <a:pt x="133745" y="318954"/>
                  </a:lnTo>
                  <a:lnTo>
                    <a:pt x="133814" y="317448"/>
                  </a:lnTo>
                  <a:lnTo>
                    <a:pt x="133870" y="315930"/>
                  </a:lnTo>
                  <a:lnTo>
                    <a:pt x="133918" y="314412"/>
                  </a:lnTo>
                  <a:lnTo>
                    <a:pt x="133961" y="312907"/>
                  </a:lnTo>
                  <a:lnTo>
                    <a:pt x="133995" y="311389"/>
                  </a:lnTo>
                  <a:lnTo>
                    <a:pt x="134017" y="309871"/>
                  </a:lnTo>
                  <a:lnTo>
                    <a:pt x="134034" y="308365"/>
                  </a:lnTo>
                  <a:lnTo>
                    <a:pt x="134043" y="306847"/>
                  </a:lnTo>
                  <a:lnTo>
                    <a:pt x="134047" y="305342"/>
                  </a:lnTo>
                  <a:lnTo>
                    <a:pt x="134038" y="303824"/>
                  </a:lnTo>
                  <a:lnTo>
                    <a:pt x="134025" y="302318"/>
                  </a:lnTo>
                  <a:lnTo>
                    <a:pt x="134004" y="300813"/>
                  </a:lnTo>
                  <a:lnTo>
                    <a:pt x="133974" y="299307"/>
                  </a:lnTo>
                  <a:lnTo>
                    <a:pt x="133935" y="297801"/>
                  </a:lnTo>
                  <a:lnTo>
                    <a:pt x="133887" y="296308"/>
                  </a:lnTo>
                  <a:lnTo>
                    <a:pt x="133836" y="294815"/>
                  </a:lnTo>
                  <a:lnTo>
                    <a:pt x="133775" y="293322"/>
                  </a:lnTo>
                  <a:lnTo>
                    <a:pt x="133706" y="291828"/>
                  </a:lnTo>
                  <a:lnTo>
                    <a:pt x="133628" y="290347"/>
                  </a:lnTo>
                  <a:lnTo>
                    <a:pt x="133546" y="288866"/>
                  </a:lnTo>
                  <a:lnTo>
                    <a:pt x="133456" y="287398"/>
                  </a:lnTo>
                  <a:lnTo>
                    <a:pt x="133357" y="285929"/>
                  </a:lnTo>
                  <a:lnTo>
                    <a:pt x="133249" y="284461"/>
                  </a:lnTo>
                  <a:lnTo>
                    <a:pt x="133136" y="283005"/>
                  </a:lnTo>
                  <a:lnTo>
                    <a:pt x="133016" y="281548"/>
                  </a:lnTo>
                  <a:lnTo>
                    <a:pt x="132886" y="280104"/>
                  </a:lnTo>
                  <a:lnTo>
                    <a:pt x="132752" y="278660"/>
                  </a:lnTo>
                  <a:lnTo>
                    <a:pt x="132610" y="277229"/>
                  </a:lnTo>
                  <a:lnTo>
                    <a:pt x="132459" y="275810"/>
                  </a:lnTo>
                  <a:lnTo>
                    <a:pt x="132304" y="274390"/>
                  </a:lnTo>
                  <a:lnTo>
                    <a:pt x="132140" y="272971"/>
                  </a:lnTo>
                  <a:lnTo>
                    <a:pt x="131967" y="271577"/>
                  </a:lnTo>
                  <a:lnTo>
                    <a:pt x="131790" y="270182"/>
                  </a:lnTo>
                  <a:lnTo>
                    <a:pt x="131604" y="268800"/>
                  </a:lnTo>
                  <a:lnTo>
                    <a:pt x="131410" y="267418"/>
                  </a:lnTo>
                  <a:lnTo>
                    <a:pt x="131212" y="266048"/>
                  </a:lnTo>
                  <a:lnTo>
                    <a:pt x="131005" y="264690"/>
                  </a:lnTo>
                  <a:lnTo>
                    <a:pt x="130793" y="263345"/>
                  </a:lnTo>
                  <a:lnTo>
                    <a:pt x="130573" y="262012"/>
                  </a:lnTo>
                  <a:lnTo>
                    <a:pt x="130344" y="260680"/>
                  </a:lnTo>
                  <a:lnTo>
                    <a:pt x="130111" y="259372"/>
                  </a:lnTo>
                  <a:lnTo>
                    <a:pt x="129874" y="258063"/>
                  </a:lnTo>
                  <a:lnTo>
                    <a:pt x="129624" y="256768"/>
                  </a:lnTo>
                  <a:lnTo>
                    <a:pt x="129373" y="255484"/>
                  </a:lnTo>
                  <a:lnTo>
                    <a:pt x="129110" y="254225"/>
                  </a:lnTo>
                  <a:lnTo>
                    <a:pt x="128847" y="252967"/>
                  </a:lnTo>
                  <a:lnTo>
                    <a:pt x="128571" y="251720"/>
                  </a:lnTo>
                  <a:lnTo>
                    <a:pt x="128290" y="250486"/>
                  </a:lnTo>
                  <a:lnTo>
                    <a:pt x="128005" y="249264"/>
                  </a:lnTo>
                  <a:lnTo>
                    <a:pt x="127712" y="248067"/>
                  </a:lnTo>
                  <a:lnTo>
                    <a:pt x="127414" y="246870"/>
                  </a:lnTo>
                  <a:lnTo>
                    <a:pt x="127108" y="245698"/>
                  </a:lnTo>
                  <a:lnTo>
                    <a:pt x="126797" y="244538"/>
                  </a:lnTo>
                  <a:lnTo>
                    <a:pt x="126477" y="243390"/>
                  </a:lnTo>
                  <a:lnTo>
                    <a:pt x="126154" y="242255"/>
                  </a:lnTo>
                  <a:lnTo>
                    <a:pt x="125821" y="241132"/>
                  </a:lnTo>
                  <a:lnTo>
                    <a:pt x="125485" y="240033"/>
                  </a:lnTo>
                  <a:lnTo>
                    <a:pt x="125144" y="238947"/>
                  </a:lnTo>
                  <a:lnTo>
                    <a:pt x="124794" y="237874"/>
                  </a:lnTo>
                  <a:lnTo>
                    <a:pt x="124436" y="236825"/>
                  </a:lnTo>
                  <a:lnTo>
                    <a:pt x="124074" y="235788"/>
                  </a:lnTo>
                  <a:lnTo>
                    <a:pt x="123707" y="234764"/>
                  </a:lnTo>
                  <a:lnTo>
                    <a:pt x="123336" y="233764"/>
                  </a:lnTo>
                  <a:lnTo>
                    <a:pt x="122956" y="232777"/>
                  </a:lnTo>
                  <a:lnTo>
                    <a:pt x="122572" y="231814"/>
                  </a:lnTo>
                  <a:lnTo>
                    <a:pt x="122179" y="230864"/>
                  </a:lnTo>
                  <a:lnTo>
                    <a:pt x="121782" y="229938"/>
                  </a:lnTo>
                  <a:lnTo>
                    <a:pt x="121381" y="229025"/>
                  </a:lnTo>
                  <a:lnTo>
                    <a:pt x="120971" y="228136"/>
                  </a:lnTo>
                  <a:lnTo>
                    <a:pt x="120556" y="227273"/>
                  </a:lnTo>
                  <a:lnTo>
                    <a:pt x="120138" y="226421"/>
                  </a:lnTo>
                  <a:lnTo>
                    <a:pt x="119711" y="225582"/>
                  </a:lnTo>
                  <a:lnTo>
                    <a:pt x="119279" y="224780"/>
                  </a:lnTo>
                  <a:lnTo>
                    <a:pt x="118843" y="223990"/>
                  </a:lnTo>
                  <a:lnTo>
                    <a:pt x="118399" y="223212"/>
                  </a:lnTo>
                  <a:lnTo>
                    <a:pt x="117954" y="222472"/>
                  </a:lnTo>
                  <a:lnTo>
                    <a:pt x="117501" y="221744"/>
                  </a:lnTo>
                  <a:lnTo>
                    <a:pt x="117039" y="221040"/>
                  </a:lnTo>
                  <a:lnTo>
                    <a:pt x="116577" y="220362"/>
                  </a:lnTo>
                  <a:lnTo>
                    <a:pt x="116107" y="219695"/>
                  </a:lnTo>
                  <a:lnTo>
                    <a:pt x="115632" y="219066"/>
                  </a:lnTo>
                  <a:lnTo>
                    <a:pt x="115149" y="218449"/>
                  </a:lnTo>
                  <a:lnTo>
                    <a:pt x="114666" y="217856"/>
                  </a:lnTo>
                  <a:lnTo>
                    <a:pt x="114174" y="217289"/>
                  </a:lnTo>
                  <a:lnTo>
                    <a:pt x="113677" y="216746"/>
                  </a:lnTo>
                  <a:lnTo>
                    <a:pt x="113177" y="216240"/>
                  </a:lnTo>
                  <a:lnTo>
                    <a:pt x="112672" y="215746"/>
                  </a:lnTo>
                  <a:lnTo>
                    <a:pt x="112158" y="215277"/>
                  </a:lnTo>
                  <a:lnTo>
                    <a:pt x="111645" y="214833"/>
                  </a:lnTo>
                  <a:lnTo>
                    <a:pt x="111123" y="214413"/>
                  </a:lnTo>
                  <a:lnTo>
                    <a:pt x="110596" y="214018"/>
                  </a:lnTo>
                  <a:lnTo>
                    <a:pt x="110065" y="213660"/>
                  </a:lnTo>
                  <a:lnTo>
                    <a:pt x="109530" y="213327"/>
                  </a:lnTo>
                  <a:lnTo>
                    <a:pt x="108986" y="213006"/>
                  </a:lnTo>
                  <a:lnTo>
                    <a:pt x="108443" y="212723"/>
                  </a:lnTo>
                  <a:lnTo>
                    <a:pt x="107890" y="212476"/>
                  </a:lnTo>
                  <a:lnTo>
                    <a:pt x="107338" y="212241"/>
                  </a:lnTo>
                  <a:lnTo>
                    <a:pt x="107057" y="212143"/>
                  </a:lnTo>
                  <a:lnTo>
                    <a:pt x="106777" y="212044"/>
                  </a:lnTo>
                  <a:lnTo>
                    <a:pt x="106496" y="211945"/>
                  </a:lnTo>
                  <a:lnTo>
                    <a:pt x="106211" y="211871"/>
                  </a:lnTo>
                  <a:lnTo>
                    <a:pt x="105927" y="211797"/>
                  </a:lnTo>
                  <a:lnTo>
                    <a:pt x="105642" y="211723"/>
                  </a:lnTo>
                  <a:lnTo>
                    <a:pt x="105357" y="211661"/>
                  </a:lnTo>
                  <a:lnTo>
                    <a:pt x="105068" y="211612"/>
                  </a:lnTo>
                  <a:lnTo>
                    <a:pt x="104779" y="211563"/>
                  </a:lnTo>
                  <a:lnTo>
                    <a:pt x="104489" y="211525"/>
                  </a:lnTo>
                  <a:lnTo>
                    <a:pt x="104196" y="211488"/>
                  </a:lnTo>
                  <a:lnTo>
                    <a:pt x="103907" y="211464"/>
                  </a:lnTo>
                  <a:lnTo>
                    <a:pt x="103613" y="211451"/>
                  </a:lnTo>
                  <a:lnTo>
                    <a:pt x="103320" y="211439"/>
                  </a:lnTo>
                  <a:lnTo>
                    <a:pt x="102724" y="211439"/>
                  </a:lnTo>
                  <a:lnTo>
                    <a:pt x="102673" y="211451"/>
                  </a:lnTo>
                  <a:lnTo>
                    <a:pt x="102621" y="211488"/>
                  </a:lnTo>
                  <a:lnTo>
                    <a:pt x="102517" y="211563"/>
                  </a:lnTo>
                  <a:lnTo>
                    <a:pt x="102452" y="210254"/>
                  </a:lnTo>
                  <a:lnTo>
                    <a:pt x="102379" y="208946"/>
                  </a:lnTo>
                  <a:lnTo>
                    <a:pt x="102301" y="207650"/>
                  </a:lnTo>
                  <a:lnTo>
                    <a:pt x="102211" y="206342"/>
                  </a:lnTo>
                  <a:lnTo>
                    <a:pt x="102163" y="205676"/>
                  </a:lnTo>
                  <a:lnTo>
                    <a:pt x="102116" y="204997"/>
                  </a:lnTo>
                  <a:lnTo>
                    <a:pt x="102060" y="204306"/>
                  </a:lnTo>
                  <a:lnTo>
                    <a:pt x="101999" y="203615"/>
                  </a:lnTo>
                  <a:lnTo>
                    <a:pt x="101930" y="202936"/>
                  </a:lnTo>
                  <a:lnTo>
                    <a:pt x="101853" y="202245"/>
                  </a:lnTo>
                  <a:lnTo>
                    <a:pt x="101809" y="201912"/>
                  </a:lnTo>
                  <a:lnTo>
                    <a:pt x="101766" y="201579"/>
                  </a:lnTo>
                  <a:lnTo>
                    <a:pt x="101719" y="201245"/>
                  </a:lnTo>
                  <a:lnTo>
                    <a:pt x="101667" y="200912"/>
                  </a:lnTo>
                  <a:lnTo>
                    <a:pt x="101615" y="200591"/>
                  </a:lnTo>
                  <a:lnTo>
                    <a:pt x="101559" y="200283"/>
                  </a:lnTo>
                  <a:lnTo>
                    <a:pt x="101499" y="199974"/>
                  </a:lnTo>
                  <a:lnTo>
                    <a:pt x="101434" y="199666"/>
                  </a:lnTo>
                  <a:lnTo>
                    <a:pt x="101369" y="199370"/>
                  </a:lnTo>
                  <a:lnTo>
                    <a:pt x="101300" y="199086"/>
                  </a:lnTo>
                  <a:lnTo>
                    <a:pt x="101227" y="198802"/>
                  </a:lnTo>
                  <a:lnTo>
                    <a:pt x="101149" y="198530"/>
                  </a:lnTo>
                  <a:lnTo>
                    <a:pt x="101067" y="198271"/>
                  </a:lnTo>
                  <a:lnTo>
                    <a:pt x="100981" y="198024"/>
                  </a:lnTo>
                  <a:lnTo>
                    <a:pt x="100890" y="197790"/>
                  </a:lnTo>
                  <a:lnTo>
                    <a:pt x="100795" y="197555"/>
                  </a:lnTo>
                  <a:lnTo>
                    <a:pt x="100696" y="197346"/>
                  </a:lnTo>
                  <a:lnTo>
                    <a:pt x="100592" y="197148"/>
                  </a:lnTo>
                  <a:lnTo>
                    <a:pt x="100485" y="196951"/>
                  </a:lnTo>
                  <a:lnTo>
                    <a:pt x="100372" y="196778"/>
                  </a:lnTo>
                  <a:lnTo>
                    <a:pt x="100239" y="196593"/>
                  </a:lnTo>
                  <a:lnTo>
                    <a:pt x="100109" y="196445"/>
                  </a:lnTo>
                  <a:lnTo>
                    <a:pt x="99984" y="196321"/>
                  </a:lnTo>
                  <a:lnTo>
                    <a:pt x="99854" y="196210"/>
                  </a:lnTo>
                  <a:lnTo>
                    <a:pt x="99729" y="196136"/>
                  </a:lnTo>
                  <a:lnTo>
                    <a:pt x="99604" y="196075"/>
                  </a:lnTo>
                  <a:lnTo>
                    <a:pt x="99483" y="196025"/>
                  </a:lnTo>
                  <a:lnTo>
                    <a:pt x="99362" y="196013"/>
                  </a:lnTo>
                  <a:lnTo>
                    <a:pt x="99242" y="196013"/>
                  </a:lnTo>
                  <a:lnTo>
                    <a:pt x="99121" y="196025"/>
                  </a:lnTo>
                  <a:lnTo>
                    <a:pt x="99000" y="196050"/>
                  </a:lnTo>
                  <a:lnTo>
                    <a:pt x="98879" y="196087"/>
                  </a:lnTo>
                  <a:lnTo>
                    <a:pt x="98758" y="196149"/>
                  </a:lnTo>
                  <a:lnTo>
                    <a:pt x="98642" y="196210"/>
                  </a:lnTo>
                  <a:lnTo>
                    <a:pt x="98521" y="196284"/>
                  </a:lnTo>
                  <a:lnTo>
                    <a:pt x="98404" y="196371"/>
                  </a:lnTo>
                  <a:lnTo>
                    <a:pt x="98167" y="196568"/>
                  </a:lnTo>
                  <a:lnTo>
                    <a:pt x="97930" y="196778"/>
                  </a:lnTo>
                  <a:lnTo>
                    <a:pt x="97688" y="196988"/>
                  </a:lnTo>
                  <a:lnTo>
                    <a:pt x="97446" y="197210"/>
                  </a:lnTo>
                  <a:lnTo>
                    <a:pt x="97200" y="197420"/>
                  </a:lnTo>
                  <a:lnTo>
                    <a:pt x="97075" y="197506"/>
                  </a:lnTo>
                  <a:lnTo>
                    <a:pt x="96946" y="197593"/>
                  </a:lnTo>
                  <a:lnTo>
                    <a:pt x="96821" y="197679"/>
                  </a:lnTo>
                  <a:lnTo>
                    <a:pt x="96691" y="197753"/>
                  </a:lnTo>
                  <a:lnTo>
                    <a:pt x="96562" y="197802"/>
                  </a:lnTo>
                  <a:lnTo>
                    <a:pt x="96428" y="197852"/>
                  </a:lnTo>
                  <a:lnTo>
                    <a:pt x="96376" y="197716"/>
                  </a:lnTo>
                  <a:lnTo>
                    <a:pt x="96324" y="197580"/>
                  </a:lnTo>
                  <a:lnTo>
                    <a:pt x="96260" y="197469"/>
                  </a:lnTo>
                  <a:lnTo>
                    <a:pt x="96195" y="197370"/>
                  </a:lnTo>
                  <a:lnTo>
                    <a:pt x="96121" y="197284"/>
                  </a:lnTo>
                  <a:lnTo>
                    <a:pt x="96039" y="197222"/>
                  </a:lnTo>
                  <a:lnTo>
                    <a:pt x="95953" y="197185"/>
                  </a:lnTo>
                  <a:lnTo>
                    <a:pt x="95858" y="197173"/>
                  </a:lnTo>
                  <a:lnTo>
                    <a:pt x="93321" y="197235"/>
                  </a:lnTo>
                  <a:lnTo>
                    <a:pt x="90792" y="197309"/>
                  </a:lnTo>
                  <a:lnTo>
                    <a:pt x="88258" y="197395"/>
                  </a:lnTo>
                  <a:lnTo>
                    <a:pt x="85729" y="197494"/>
                  </a:lnTo>
                  <a:lnTo>
                    <a:pt x="80672" y="197704"/>
                  </a:lnTo>
                  <a:lnTo>
                    <a:pt x="78147" y="197802"/>
                  </a:lnTo>
                  <a:lnTo>
                    <a:pt x="75622" y="197889"/>
                  </a:lnTo>
                  <a:lnTo>
                    <a:pt x="75622" y="197889"/>
                  </a:lnTo>
                  <a:lnTo>
                    <a:pt x="75657" y="195964"/>
                  </a:lnTo>
                  <a:lnTo>
                    <a:pt x="75687" y="194014"/>
                  </a:lnTo>
                  <a:lnTo>
                    <a:pt x="75704" y="192064"/>
                  </a:lnTo>
                  <a:lnTo>
                    <a:pt x="75717" y="190089"/>
                  </a:lnTo>
                  <a:lnTo>
                    <a:pt x="75722" y="188115"/>
                  </a:lnTo>
                  <a:lnTo>
                    <a:pt x="75717" y="186128"/>
                  </a:lnTo>
                  <a:lnTo>
                    <a:pt x="75704" y="184153"/>
                  </a:lnTo>
                  <a:lnTo>
                    <a:pt x="75683" y="182166"/>
                  </a:lnTo>
                  <a:lnTo>
                    <a:pt x="75653" y="180179"/>
                  </a:lnTo>
                  <a:lnTo>
                    <a:pt x="75614" y="178205"/>
                  </a:lnTo>
                  <a:lnTo>
                    <a:pt x="75566" y="176243"/>
                  </a:lnTo>
                  <a:lnTo>
                    <a:pt x="75510" y="174280"/>
                  </a:lnTo>
                  <a:lnTo>
                    <a:pt x="75445" y="172331"/>
                  </a:lnTo>
                  <a:lnTo>
                    <a:pt x="75372" y="170405"/>
                  </a:lnTo>
                  <a:lnTo>
                    <a:pt x="75329" y="169455"/>
                  </a:lnTo>
                  <a:lnTo>
                    <a:pt x="75286" y="168505"/>
                  </a:lnTo>
                  <a:lnTo>
                    <a:pt x="75238" y="167555"/>
                  </a:lnTo>
                  <a:lnTo>
                    <a:pt x="75191" y="166617"/>
                  </a:lnTo>
                  <a:lnTo>
                    <a:pt x="76602" y="166543"/>
                  </a:lnTo>
                  <a:lnTo>
                    <a:pt x="78013" y="166456"/>
                  </a:lnTo>
                  <a:lnTo>
                    <a:pt x="79420" y="166357"/>
                  </a:lnTo>
                  <a:lnTo>
                    <a:pt x="80827" y="166234"/>
                  </a:lnTo>
                  <a:lnTo>
                    <a:pt x="82234" y="166086"/>
                  </a:lnTo>
                  <a:lnTo>
                    <a:pt x="83641" y="165913"/>
                  </a:lnTo>
                  <a:lnTo>
                    <a:pt x="85043" y="165728"/>
                  </a:lnTo>
                  <a:lnTo>
                    <a:pt x="86446" y="165506"/>
                  </a:lnTo>
                  <a:lnTo>
                    <a:pt x="87848" y="165271"/>
                  </a:lnTo>
                  <a:lnTo>
                    <a:pt x="89247" y="165000"/>
                  </a:lnTo>
                  <a:lnTo>
                    <a:pt x="90645" y="164704"/>
                  </a:lnTo>
                  <a:lnTo>
                    <a:pt x="92039" y="164383"/>
                  </a:lnTo>
                  <a:lnTo>
                    <a:pt x="92738" y="164210"/>
                  </a:lnTo>
                  <a:lnTo>
                    <a:pt x="93433" y="164025"/>
                  </a:lnTo>
                  <a:lnTo>
                    <a:pt x="94128" y="163840"/>
                  </a:lnTo>
                  <a:lnTo>
                    <a:pt x="94822" y="163642"/>
                  </a:lnTo>
                  <a:lnTo>
                    <a:pt x="95517" y="163445"/>
                  </a:lnTo>
                  <a:lnTo>
                    <a:pt x="96212" y="163235"/>
                  </a:lnTo>
                  <a:lnTo>
                    <a:pt x="96907" y="163013"/>
                  </a:lnTo>
                  <a:lnTo>
                    <a:pt x="97597" y="162791"/>
                  </a:lnTo>
                  <a:lnTo>
                    <a:pt x="97654" y="162766"/>
                  </a:lnTo>
                  <a:lnTo>
                    <a:pt x="97705" y="162742"/>
                  </a:lnTo>
                  <a:lnTo>
                    <a:pt x="97757" y="162705"/>
                  </a:lnTo>
                  <a:lnTo>
                    <a:pt x="97805" y="162655"/>
                  </a:lnTo>
                  <a:lnTo>
                    <a:pt x="97852" y="162606"/>
                  </a:lnTo>
                  <a:lnTo>
                    <a:pt x="97900" y="162544"/>
                  </a:lnTo>
                  <a:lnTo>
                    <a:pt x="97943" y="162482"/>
                  </a:lnTo>
                  <a:lnTo>
                    <a:pt x="97981" y="162421"/>
                  </a:lnTo>
                  <a:lnTo>
                    <a:pt x="98020" y="162347"/>
                  </a:lnTo>
                  <a:lnTo>
                    <a:pt x="98059" y="162260"/>
                  </a:lnTo>
                  <a:lnTo>
                    <a:pt x="98094" y="162174"/>
                  </a:lnTo>
                  <a:lnTo>
                    <a:pt x="98124" y="162087"/>
                  </a:lnTo>
                  <a:lnTo>
                    <a:pt x="98184" y="161902"/>
                  </a:lnTo>
                  <a:lnTo>
                    <a:pt x="98232" y="161693"/>
                  </a:lnTo>
                  <a:lnTo>
                    <a:pt x="98275" y="161483"/>
                  </a:lnTo>
                  <a:lnTo>
                    <a:pt x="98309" y="161248"/>
                  </a:lnTo>
                  <a:lnTo>
                    <a:pt x="98335" y="161014"/>
                  </a:lnTo>
                  <a:lnTo>
                    <a:pt x="98353" y="160779"/>
                  </a:lnTo>
                  <a:lnTo>
                    <a:pt x="98361" y="160533"/>
                  </a:lnTo>
                  <a:lnTo>
                    <a:pt x="98361" y="160286"/>
                  </a:lnTo>
                  <a:lnTo>
                    <a:pt x="98353" y="160039"/>
                  </a:lnTo>
                  <a:lnTo>
                    <a:pt x="98335" y="159804"/>
                  </a:lnTo>
                  <a:lnTo>
                    <a:pt x="98469" y="158323"/>
                  </a:lnTo>
                  <a:lnTo>
                    <a:pt x="98599" y="156830"/>
                  </a:lnTo>
                  <a:lnTo>
                    <a:pt x="98724" y="155337"/>
                  </a:lnTo>
                  <a:lnTo>
                    <a:pt x="98849" y="153819"/>
                  </a:lnTo>
                  <a:lnTo>
                    <a:pt x="98965" y="152289"/>
                  </a:lnTo>
                  <a:lnTo>
                    <a:pt x="99078" y="150746"/>
                  </a:lnTo>
                  <a:lnTo>
                    <a:pt x="99186" y="149203"/>
                  </a:lnTo>
                  <a:lnTo>
                    <a:pt x="99289" y="147636"/>
                  </a:lnTo>
                  <a:lnTo>
                    <a:pt x="99388" y="146057"/>
                  </a:lnTo>
                  <a:lnTo>
                    <a:pt x="99483" y="144477"/>
                  </a:lnTo>
                  <a:lnTo>
                    <a:pt x="99574" y="142885"/>
                  </a:lnTo>
                  <a:lnTo>
                    <a:pt x="99660" y="141281"/>
                  </a:lnTo>
                  <a:lnTo>
                    <a:pt x="99742" y="139664"/>
                  </a:lnTo>
                  <a:lnTo>
                    <a:pt x="99820" y="138047"/>
                  </a:lnTo>
                  <a:lnTo>
                    <a:pt x="99893" y="136418"/>
                  </a:lnTo>
                  <a:lnTo>
                    <a:pt x="99962" y="134777"/>
                  </a:lnTo>
                  <a:lnTo>
                    <a:pt x="100023" y="133123"/>
                  </a:lnTo>
                  <a:lnTo>
                    <a:pt x="100083" y="131482"/>
                  </a:lnTo>
                  <a:lnTo>
                    <a:pt x="100139" y="129816"/>
                  </a:lnTo>
                  <a:lnTo>
                    <a:pt x="100187" y="128150"/>
                  </a:lnTo>
                  <a:lnTo>
                    <a:pt x="100230" y="126484"/>
                  </a:lnTo>
                  <a:lnTo>
                    <a:pt x="100269" y="124805"/>
                  </a:lnTo>
                  <a:lnTo>
                    <a:pt x="100303" y="123127"/>
                  </a:lnTo>
                  <a:lnTo>
                    <a:pt x="100334" y="121436"/>
                  </a:lnTo>
                  <a:lnTo>
                    <a:pt x="100359" y="119746"/>
                  </a:lnTo>
                  <a:lnTo>
                    <a:pt x="100377" y="118055"/>
                  </a:lnTo>
                  <a:lnTo>
                    <a:pt x="100390" y="116352"/>
                  </a:lnTo>
                  <a:lnTo>
                    <a:pt x="100398" y="114661"/>
                  </a:lnTo>
                  <a:lnTo>
                    <a:pt x="100403" y="112958"/>
                  </a:lnTo>
                  <a:lnTo>
                    <a:pt x="100403" y="111255"/>
                  </a:lnTo>
                  <a:lnTo>
                    <a:pt x="100398" y="109540"/>
                  </a:lnTo>
                  <a:lnTo>
                    <a:pt x="100385" y="107836"/>
                  </a:lnTo>
                  <a:lnTo>
                    <a:pt x="100385" y="107836"/>
                  </a:lnTo>
                  <a:lnTo>
                    <a:pt x="100907" y="108059"/>
                  </a:lnTo>
                  <a:lnTo>
                    <a:pt x="101188" y="108170"/>
                  </a:lnTo>
                  <a:lnTo>
                    <a:pt x="101481" y="108268"/>
                  </a:lnTo>
                  <a:lnTo>
                    <a:pt x="101784" y="108367"/>
                  </a:lnTo>
                  <a:lnTo>
                    <a:pt x="102086" y="108429"/>
                  </a:lnTo>
                  <a:lnTo>
                    <a:pt x="102237" y="108454"/>
                  </a:lnTo>
                  <a:lnTo>
                    <a:pt x="102388" y="108466"/>
                  </a:lnTo>
                  <a:lnTo>
                    <a:pt x="102686" y="108466"/>
                  </a:lnTo>
                  <a:lnTo>
                    <a:pt x="102837" y="108441"/>
                  </a:lnTo>
                  <a:lnTo>
                    <a:pt x="102979" y="108404"/>
                  </a:lnTo>
                  <a:lnTo>
                    <a:pt x="103121" y="108355"/>
                  </a:lnTo>
                  <a:lnTo>
                    <a:pt x="103264" y="108293"/>
                  </a:lnTo>
                  <a:lnTo>
                    <a:pt x="103398" y="108219"/>
                  </a:lnTo>
                  <a:lnTo>
                    <a:pt x="103531" y="108120"/>
                  </a:lnTo>
                  <a:lnTo>
                    <a:pt x="103661" y="108009"/>
                  </a:lnTo>
                  <a:lnTo>
                    <a:pt x="103782" y="107874"/>
                  </a:lnTo>
                  <a:lnTo>
                    <a:pt x="103903" y="107725"/>
                  </a:lnTo>
                  <a:lnTo>
                    <a:pt x="104015" y="107553"/>
                  </a:lnTo>
                  <a:lnTo>
                    <a:pt x="104123" y="107355"/>
                  </a:lnTo>
                  <a:lnTo>
                    <a:pt x="104170" y="107244"/>
                  </a:lnTo>
                  <a:lnTo>
                    <a:pt x="104222" y="107133"/>
                  </a:lnTo>
                  <a:lnTo>
                    <a:pt x="104269" y="107010"/>
                  </a:lnTo>
                  <a:lnTo>
                    <a:pt x="104317" y="106886"/>
                  </a:lnTo>
                  <a:lnTo>
                    <a:pt x="104360" y="106763"/>
                  </a:lnTo>
                  <a:lnTo>
                    <a:pt x="104403" y="106627"/>
                  </a:lnTo>
                  <a:lnTo>
                    <a:pt x="104442" y="106479"/>
                  </a:lnTo>
                  <a:lnTo>
                    <a:pt x="104481" y="106331"/>
                  </a:lnTo>
                  <a:lnTo>
                    <a:pt x="104515" y="106170"/>
                  </a:lnTo>
                  <a:lnTo>
                    <a:pt x="104550" y="106010"/>
                  </a:lnTo>
                  <a:lnTo>
                    <a:pt x="104589" y="105813"/>
                  </a:lnTo>
                  <a:lnTo>
                    <a:pt x="104623" y="105615"/>
                  </a:lnTo>
                  <a:lnTo>
                    <a:pt x="104649" y="105418"/>
                  </a:lnTo>
                  <a:lnTo>
                    <a:pt x="104675" y="105220"/>
                  </a:lnTo>
                  <a:lnTo>
                    <a:pt x="104697" y="105010"/>
                  </a:lnTo>
                  <a:lnTo>
                    <a:pt x="104718" y="104801"/>
                  </a:lnTo>
                  <a:lnTo>
                    <a:pt x="104731" y="104578"/>
                  </a:lnTo>
                  <a:lnTo>
                    <a:pt x="104744" y="104356"/>
                  </a:lnTo>
                  <a:lnTo>
                    <a:pt x="104753" y="104134"/>
                  </a:lnTo>
                  <a:lnTo>
                    <a:pt x="104761" y="103912"/>
                  </a:lnTo>
                  <a:lnTo>
                    <a:pt x="104770" y="103455"/>
                  </a:lnTo>
                  <a:lnTo>
                    <a:pt x="104770" y="102999"/>
                  </a:lnTo>
                  <a:lnTo>
                    <a:pt x="104761" y="102542"/>
                  </a:lnTo>
                  <a:lnTo>
                    <a:pt x="104986" y="102518"/>
                  </a:lnTo>
                  <a:lnTo>
                    <a:pt x="105210" y="102493"/>
                  </a:lnTo>
                  <a:lnTo>
                    <a:pt x="105439" y="102443"/>
                  </a:lnTo>
                  <a:lnTo>
                    <a:pt x="105672" y="102382"/>
                  </a:lnTo>
                  <a:lnTo>
                    <a:pt x="105909" y="102320"/>
                  </a:lnTo>
                  <a:lnTo>
                    <a:pt x="106142" y="102234"/>
                  </a:lnTo>
                  <a:lnTo>
                    <a:pt x="106384" y="102135"/>
                  </a:lnTo>
                  <a:lnTo>
                    <a:pt x="106621" y="102024"/>
                  </a:lnTo>
                  <a:lnTo>
                    <a:pt x="106863" y="101900"/>
                  </a:lnTo>
                  <a:lnTo>
                    <a:pt x="107105" y="101765"/>
                  </a:lnTo>
                  <a:lnTo>
                    <a:pt x="107351" y="101617"/>
                  </a:lnTo>
                  <a:lnTo>
                    <a:pt x="107592" y="101456"/>
                  </a:lnTo>
                  <a:lnTo>
                    <a:pt x="107838" y="101283"/>
                  </a:lnTo>
                  <a:lnTo>
                    <a:pt x="108080" y="101086"/>
                  </a:lnTo>
                  <a:lnTo>
                    <a:pt x="108326" y="100889"/>
                  </a:lnTo>
                  <a:lnTo>
                    <a:pt x="108568" y="100679"/>
                  </a:lnTo>
                  <a:lnTo>
                    <a:pt x="108809" y="100457"/>
                  </a:lnTo>
                  <a:lnTo>
                    <a:pt x="109051" y="100210"/>
                  </a:lnTo>
                  <a:lnTo>
                    <a:pt x="109293" y="99963"/>
                  </a:lnTo>
                  <a:lnTo>
                    <a:pt x="109530" y="99691"/>
                  </a:lnTo>
                  <a:lnTo>
                    <a:pt x="109767" y="99420"/>
                  </a:lnTo>
                  <a:lnTo>
                    <a:pt x="110000" y="99136"/>
                  </a:lnTo>
                  <a:lnTo>
                    <a:pt x="110234" y="98828"/>
                  </a:lnTo>
                  <a:lnTo>
                    <a:pt x="110462" y="98519"/>
                  </a:lnTo>
                  <a:lnTo>
                    <a:pt x="110687" y="98186"/>
                  </a:lnTo>
                  <a:lnTo>
                    <a:pt x="110911" y="97853"/>
                  </a:lnTo>
                  <a:lnTo>
                    <a:pt x="111131" y="97495"/>
                  </a:lnTo>
                  <a:lnTo>
                    <a:pt x="111347" y="97125"/>
                  </a:lnTo>
                  <a:lnTo>
                    <a:pt x="111558" y="96754"/>
                  </a:lnTo>
                  <a:lnTo>
                    <a:pt x="111766" y="96359"/>
                  </a:lnTo>
                  <a:lnTo>
                    <a:pt x="111968" y="95964"/>
                  </a:lnTo>
                  <a:lnTo>
                    <a:pt x="112167" y="95545"/>
                  </a:lnTo>
                  <a:lnTo>
                    <a:pt x="112361" y="95125"/>
                  </a:lnTo>
                  <a:lnTo>
                    <a:pt x="112547" y="94681"/>
                  </a:lnTo>
                  <a:lnTo>
                    <a:pt x="112732" y="94237"/>
                  </a:lnTo>
                  <a:lnTo>
                    <a:pt x="112909" y="93768"/>
                  </a:lnTo>
                  <a:lnTo>
                    <a:pt x="113077" y="93299"/>
                  </a:lnTo>
                  <a:lnTo>
                    <a:pt x="113241" y="92818"/>
                  </a:lnTo>
                  <a:lnTo>
                    <a:pt x="113401" y="92312"/>
                  </a:lnTo>
                  <a:lnTo>
                    <a:pt x="113552" y="91806"/>
                  </a:lnTo>
                  <a:lnTo>
                    <a:pt x="113695" y="91275"/>
                  </a:lnTo>
                  <a:lnTo>
                    <a:pt x="113833" y="90744"/>
                  </a:lnTo>
                  <a:lnTo>
                    <a:pt x="113962" y="90201"/>
                  </a:lnTo>
                  <a:lnTo>
                    <a:pt x="114079" y="89646"/>
                  </a:lnTo>
                  <a:lnTo>
                    <a:pt x="114195" y="89066"/>
                  </a:lnTo>
                  <a:lnTo>
                    <a:pt x="114299" y="88486"/>
                  </a:lnTo>
                  <a:lnTo>
                    <a:pt x="114394" y="87893"/>
                  </a:lnTo>
                  <a:lnTo>
                    <a:pt x="114480" y="87289"/>
                  </a:lnTo>
                  <a:lnTo>
                    <a:pt x="114558" y="86672"/>
                  </a:lnTo>
                  <a:lnTo>
                    <a:pt x="114592" y="86363"/>
                  </a:lnTo>
                  <a:lnTo>
                    <a:pt x="114627" y="86042"/>
                  </a:lnTo>
                  <a:lnTo>
                    <a:pt x="114657" y="85721"/>
                  </a:lnTo>
                  <a:lnTo>
                    <a:pt x="114683" y="85401"/>
                  </a:lnTo>
                  <a:lnTo>
                    <a:pt x="114709" y="85080"/>
                  </a:lnTo>
                  <a:lnTo>
                    <a:pt x="114730" y="84747"/>
                  </a:lnTo>
                  <a:lnTo>
                    <a:pt x="114752" y="84426"/>
                  </a:lnTo>
                  <a:lnTo>
                    <a:pt x="114769" y="84092"/>
                  </a:lnTo>
                  <a:lnTo>
                    <a:pt x="114782" y="83759"/>
                  </a:lnTo>
                  <a:lnTo>
                    <a:pt x="114795" y="83414"/>
                  </a:lnTo>
                  <a:lnTo>
                    <a:pt x="114804" y="83068"/>
                  </a:lnTo>
                  <a:lnTo>
                    <a:pt x="114812" y="82723"/>
                  </a:lnTo>
                  <a:lnTo>
                    <a:pt x="114817" y="82377"/>
                  </a:lnTo>
                  <a:lnTo>
                    <a:pt x="114817" y="82031"/>
                  </a:lnTo>
                  <a:lnTo>
                    <a:pt x="114817" y="81674"/>
                  </a:lnTo>
                  <a:lnTo>
                    <a:pt x="114812" y="81316"/>
                  </a:lnTo>
                  <a:lnTo>
                    <a:pt x="114804" y="80958"/>
                  </a:lnTo>
                  <a:lnTo>
                    <a:pt x="114795" y="80600"/>
                  </a:lnTo>
                  <a:lnTo>
                    <a:pt x="114782" y="80230"/>
                  </a:lnTo>
                  <a:lnTo>
                    <a:pt x="114765" y="79872"/>
                  </a:lnTo>
                  <a:lnTo>
                    <a:pt x="114748" y="79502"/>
                  </a:lnTo>
                  <a:lnTo>
                    <a:pt x="114722" y="79119"/>
                  </a:lnTo>
                  <a:lnTo>
                    <a:pt x="114700" y="78749"/>
                  </a:lnTo>
                  <a:lnTo>
                    <a:pt x="114670" y="78366"/>
                  </a:lnTo>
                  <a:lnTo>
                    <a:pt x="114640" y="77984"/>
                  </a:lnTo>
                  <a:lnTo>
                    <a:pt x="114601" y="77601"/>
                  </a:lnTo>
                  <a:lnTo>
                    <a:pt x="114566" y="77219"/>
                  </a:lnTo>
                  <a:lnTo>
                    <a:pt x="114523" y="76824"/>
                  </a:lnTo>
                  <a:lnTo>
                    <a:pt x="114480" y="76429"/>
                  </a:lnTo>
                  <a:lnTo>
                    <a:pt x="114433" y="76034"/>
                  </a:lnTo>
                  <a:lnTo>
                    <a:pt x="114381" y="75664"/>
                  </a:lnTo>
                  <a:lnTo>
                    <a:pt x="114333" y="75293"/>
                  </a:lnTo>
                  <a:lnTo>
                    <a:pt x="114282" y="74935"/>
                  </a:lnTo>
                  <a:lnTo>
                    <a:pt x="114225" y="74578"/>
                  </a:lnTo>
                  <a:lnTo>
                    <a:pt x="114169" y="74232"/>
                  </a:lnTo>
                  <a:lnTo>
                    <a:pt x="114113" y="73886"/>
                  </a:lnTo>
                  <a:lnTo>
                    <a:pt x="114053" y="73553"/>
                  </a:lnTo>
                  <a:lnTo>
                    <a:pt x="113992" y="73232"/>
                  </a:lnTo>
                  <a:lnTo>
                    <a:pt x="113928" y="72911"/>
                  </a:lnTo>
                  <a:lnTo>
                    <a:pt x="113863" y="72591"/>
                  </a:lnTo>
                  <a:lnTo>
                    <a:pt x="113798" y="72294"/>
                  </a:lnTo>
                  <a:lnTo>
                    <a:pt x="113729" y="71986"/>
                  </a:lnTo>
                  <a:lnTo>
                    <a:pt x="113660" y="71690"/>
                  </a:lnTo>
                  <a:lnTo>
                    <a:pt x="113591" y="71406"/>
                  </a:lnTo>
                  <a:lnTo>
                    <a:pt x="113518" y="71134"/>
                  </a:lnTo>
                  <a:lnTo>
                    <a:pt x="113444" y="70851"/>
                  </a:lnTo>
                  <a:lnTo>
                    <a:pt x="113293" y="70332"/>
                  </a:lnTo>
                  <a:lnTo>
                    <a:pt x="113134" y="69826"/>
                  </a:lnTo>
                  <a:lnTo>
                    <a:pt x="112970" y="69345"/>
                  </a:lnTo>
                  <a:lnTo>
                    <a:pt x="112801" y="68888"/>
                  </a:lnTo>
                  <a:lnTo>
                    <a:pt x="112629" y="68469"/>
                  </a:lnTo>
                  <a:lnTo>
                    <a:pt x="112447" y="68061"/>
                  </a:lnTo>
                  <a:lnTo>
                    <a:pt x="112262" y="67679"/>
                  </a:lnTo>
                  <a:lnTo>
                    <a:pt x="112076" y="67321"/>
                  </a:lnTo>
                  <a:lnTo>
                    <a:pt x="111882" y="66988"/>
                  </a:lnTo>
                  <a:lnTo>
                    <a:pt x="111684" y="66679"/>
                  </a:lnTo>
                  <a:lnTo>
                    <a:pt x="111481" y="66383"/>
                  </a:lnTo>
                  <a:lnTo>
                    <a:pt x="111278" y="66112"/>
                  </a:lnTo>
                  <a:lnTo>
                    <a:pt x="111066" y="65865"/>
                  </a:lnTo>
                  <a:lnTo>
                    <a:pt x="110855" y="65643"/>
                  </a:lnTo>
                  <a:lnTo>
                    <a:pt x="110639" y="65445"/>
                  </a:lnTo>
                  <a:lnTo>
                    <a:pt x="110419" y="65260"/>
                  </a:lnTo>
                  <a:lnTo>
                    <a:pt x="110199" y="65100"/>
                  </a:lnTo>
                  <a:lnTo>
                    <a:pt x="109975" y="64952"/>
                  </a:lnTo>
                  <a:lnTo>
                    <a:pt x="109746" y="64828"/>
                  </a:lnTo>
                  <a:lnTo>
                    <a:pt x="109517" y="64729"/>
                  </a:lnTo>
                  <a:lnTo>
                    <a:pt x="109284" y="64643"/>
                  </a:lnTo>
                  <a:lnTo>
                    <a:pt x="109051" y="64581"/>
                  </a:lnTo>
                  <a:lnTo>
                    <a:pt x="108818" y="64532"/>
                  </a:lnTo>
                  <a:lnTo>
                    <a:pt x="108581" y="64507"/>
                  </a:lnTo>
                  <a:lnTo>
                    <a:pt x="108343" y="64495"/>
                  </a:lnTo>
                  <a:lnTo>
                    <a:pt x="108102" y="64495"/>
                  </a:lnTo>
                  <a:lnTo>
                    <a:pt x="107860" y="64520"/>
                  </a:lnTo>
                  <a:lnTo>
                    <a:pt x="107623" y="64557"/>
                  </a:lnTo>
                  <a:lnTo>
                    <a:pt x="107381" y="64618"/>
                  </a:lnTo>
                  <a:lnTo>
                    <a:pt x="107135" y="64680"/>
                  </a:lnTo>
                  <a:lnTo>
                    <a:pt x="106893" y="64766"/>
                  </a:lnTo>
                  <a:lnTo>
                    <a:pt x="106652" y="64878"/>
                  </a:lnTo>
                  <a:lnTo>
                    <a:pt x="106410" y="64989"/>
                  </a:lnTo>
                  <a:lnTo>
                    <a:pt x="106168" y="65124"/>
                  </a:lnTo>
                  <a:lnTo>
                    <a:pt x="105927" y="65272"/>
                  </a:lnTo>
                  <a:lnTo>
                    <a:pt x="105685" y="65433"/>
                  </a:lnTo>
                  <a:lnTo>
                    <a:pt x="105443" y="65606"/>
                  </a:lnTo>
                  <a:lnTo>
                    <a:pt x="105206" y="65791"/>
                  </a:lnTo>
                  <a:lnTo>
                    <a:pt x="104968" y="65988"/>
                  </a:lnTo>
                  <a:lnTo>
                    <a:pt x="104731" y="66198"/>
                  </a:lnTo>
                  <a:lnTo>
                    <a:pt x="104498" y="66420"/>
                  </a:lnTo>
                  <a:lnTo>
                    <a:pt x="104265" y="66655"/>
                  </a:lnTo>
                  <a:lnTo>
                    <a:pt x="104036" y="66901"/>
                  </a:lnTo>
                  <a:lnTo>
                    <a:pt x="103808" y="67161"/>
                  </a:lnTo>
                  <a:lnTo>
                    <a:pt x="103583" y="67432"/>
                  </a:lnTo>
                  <a:lnTo>
                    <a:pt x="103359" y="67716"/>
                  </a:lnTo>
                  <a:lnTo>
                    <a:pt x="103139" y="68000"/>
                  </a:lnTo>
                  <a:lnTo>
                    <a:pt x="102923" y="68308"/>
                  </a:lnTo>
                  <a:lnTo>
                    <a:pt x="102707" y="68617"/>
                  </a:lnTo>
                  <a:lnTo>
                    <a:pt x="102500" y="68938"/>
                  </a:lnTo>
                  <a:lnTo>
                    <a:pt x="102293" y="69259"/>
                  </a:lnTo>
                  <a:lnTo>
                    <a:pt x="102090" y="69592"/>
                  </a:lnTo>
                  <a:lnTo>
                    <a:pt x="101891" y="69937"/>
                  </a:lnTo>
                  <a:lnTo>
                    <a:pt x="101693" y="70295"/>
                  </a:lnTo>
                  <a:lnTo>
                    <a:pt x="101503" y="70653"/>
                  </a:lnTo>
                  <a:lnTo>
                    <a:pt x="101317" y="71023"/>
                  </a:lnTo>
                  <a:lnTo>
                    <a:pt x="101136" y="70665"/>
                  </a:lnTo>
                  <a:lnTo>
                    <a:pt x="101041" y="70493"/>
                  </a:lnTo>
                  <a:lnTo>
                    <a:pt x="100942" y="70345"/>
                  </a:lnTo>
                  <a:lnTo>
                    <a:pt x="100791" y="70147"/>
                  </a:lnTo>
                  <a:lnTo>
                    <a:pt x="100644" y="69987"/>
                  </a:lnTo>
                  <a:lnTo>
                    <a:pt x="100493" y="69851"/>
                  </a:lnTo>
                  <a:lnTo>
                    <a:pt x="100346" y="69752"/>
                  </a:lnTo>
                  <a:lnTo>
                    <a:pt x="100200" y="69666"/>
                  </a:lnTo>
                  <a:lnTo>
                    <a:pt x="100049" y="69604"/>
                  </a:lnTo>
                  <a:lnTo>
                    <a:pt x="99906" y="69579"/>
                  </a:lnTo>
                  <a:lnTo>
                    <a:pt x="99760" y="69567"/>
                  </a:lnTo>
                  <a:lnTo>
                    <a:pt x="99617" y="69592"/>
                  </a:lnTo>
                  <a:lnTo>
                    <a:pt x="99475" y="69629"/>
                  </a:lnTo>
                  <a:lnTo>
                    <a:pt x="99332" y="69691"/>
                  </a:lnTo>
                  <a:lnTo>
                    <a:pt x="99194" y="69789"/>
                  </a:lnTo>
                  <a:lnTo>
                    <a:pt x="99060" y="69900"/>
                  </a:lnTo>
                  <a:lnTo>
                    <a:pt x="98927" y="70036"/>
                  </a:lnTo>
                  <a:lnTo>
                    <a:pt x="98797" y="70196"/>
                  </a:lnTo>
                  <a:lnTo>
                    <a:pt x="98672" y="70382"/>
                  </a:lnTo>
                  <a:lnTo>
                    <a:pt x="98512" y="68617"/>
                  </a:lnTo>
                  <a:lnTo>
                    <a:pt x="98344" y="66864"/>
                  </a:lnTo>
                  <a:lnTo>
                    <a:pt x="98167" y="65137"/>
                  </a:lnTo>
                  <a:lnTo>
                    <a:pt x="97986" y="63409"/>
                  </a:lnTo>
                  <a:lnTo>
                    <a:pt x="97796" y="61681"/>
                  </a:lnTo>
                  <a:lnTo>
                    <a:pt x="97597" y="59978"/>
                  </a:lnTo>
                  <a:lnTo>
                    <a:pt x="97395" y="58287"/>
                  </a:lnTo>
                  <a:lnTo>
                    <a:pt x="97183" y="56609"/>
                  </a:lnTo>
                  <a:lnTo>
                    <a:pt x="96959" y="54955"/>
                  </a:lnTo>
                  <a:lnTo>
                    <a:pt x="96730" y="53302"/>
                  </a:lnTo>
                  <a:lnTo>
                    <a:pt x="96497" y="51660"/>
                  </a:lnTo>
                  <a:lnTo>
                    <a:pt x="96251" y="50044"/>
                  </a:lnTo>
                  <a:lnTo>
                    <a:pt x="95996" y="48439"/>
                  </a:lnTo>
                  <a:lnTo>
                    <a:pt x="95737" y="46860"/>
                  </a:lnTo>
                  <a:lnTo>
                    <a:pt x="95470" y="45292"/>
                  </a:lnTo>
                  <a:lnTo>
                    <a:pt x="95194" y="43737"/>
                  </a:lnTo>
                  <a:lnTo>
                    <a:pt x="94909" y="42195"/>
                  </a:lnTo>
                  <a:lnTo>
                    <a:pt x="94762" y="41442"/>
                  </a:lnTo>
                  <a:lnTo>
                    <a:pt x="94615" y="40689"/>
                  </a:lnTo>
                  <a:lnTo>
                    <a:pt x="94464" y="39936"/>
                  </a:lnTo>
                  <a:lnTo>
                    <a:pt x="94313" y="39184"/>
                  </a:lnTo>
                  <a:lnTo>
                    <a:pt x="94158" y="38443"/>
                  </a:lnTo>
                  <a:lnTo>
                    <a:pt x="94003" y="37715"/>
                  </a:lnTo>
                  <a:lnTo>
                    <a:pt x="93843" y="36975"/>
                  </a:lnTo>
                  <a:lnTo>
                    <a:pt x="93683" y="36259"/>
                  </a:lnTo>
                  <a:lnTo>
                    <a:pt x="93523" y="35531"/>
                  </a:lnTo>
                  <a:lnTo>
                    <a:pt x="93355" y="34815"/>
                  </a:lnTo>
                  <a:lnTo>
                    <a:pt x="93191" y="34111"/>
                  </a:lnTo>
                  <a:lnTo>
                    <a:pt x="93023" y="33408"/>
                  </a:lnTo>
                  <a:lnTo>
                    <a:pt x="92850" y="32705"/>
                  </a:lnTo>
                  <a:lnTo>
                    <a:pt x="92678" y="32013"/>
                  </a:lnTo>
                  <a:lnTo>
                    <a:pt x="92501" y="31322"/>
                  </a:lnTo>
                  <a:lnTo>
                    <a:pt x="92324" y="30644"/>
                  </a:lnTo>
                  <a:lnTo>
                    <a:pt x="92147" y="29965"/>
                  </a:lnTo>
                  <a:lnTo>
                    <a:pt x="91966" y="29286"/>
                  </a:lnTo>
                  <a:lnTo>
                    <a:pt x="91780" y="28620"/>
                  </a:lnTo>
                  <a:lnTo>
                    <a:pt x="91594" y="27966"/>
                  </a:lnTo>
                  <a:lnTo>
                    <a:pt x="91405" y="27312"/>
                  </a:lnTo>
                  <a:lnTo>
                    <a:pt x="91215" y="26670"/>
                  </a:lnTo>
                  <a:lnTo>
                    <a:pt x="91025" y="26028"/>
                  </a:lnTo>
                  <a:lnTo>
                    <a:pt x="90826" y="25386"/>
                  </a:lnTo>
                  <a:lnTo>
                    <a:pt x="90632" y="24757"/>
                  </a:lnTo>
                  <a:lnTo>
                    <a:pt x="90429" y="24140"/>
                  </a:lnTo>
                  <a:lnTo>
                    <a:pt x="90231" y="23523"/>
                  </a:lnTo>
                  <a:lnTo>
                    <a:pt x="90028" y="22906"/>
                  </a:lnTo>
                  <a:lnTo>
                    <a:pt x="89821" y="22301"/>
                  </a:lnTo>
                  <a:lnTo>
                    <a:pt x="89614" y="21709"/>
                  </a:lnTo>
                  <a:lnTo>
                    <a:pt x="89402" y="21116"/>
                  </a:lnTo>
                  <a:lnTo>
                    <a:pt x="89186" y="20536"/>
                  </a:lnTo>
                  <a:lnTo>
                    <a:pt x="88975" y="19956"/>
                  </a:lnTo>
                  <a:lnTo>
                    <a:pt x="88755" y="19389"/>
                  </a:lnTo>
                  <a:lnTo>
                    <a:pt x="88535" y="18821"/>
                  </a:lnTo>
                  <a:lnTo>
                    <a:pt x="88315" y="18266"/>
                  </a:lnTo>
                  <a:lnTo>
                    <a:pt x="88090" y="17710"/>
                  </a:lnTo>
                  <a:lnTo>
                    <a:pt x="87861" y="17167"/>
                  </a:lnTo>
                  <a:lnTo>
                    <a:pt x="87633" y="16637"/>
                  </a:lnTo>
                  <a:lnTo>
                    <a:pt x="87404" y="16106"/>
                  </a:lnTo>
                  <a:lnTo>
                    <a:pt x="87171" y="15588"/>
                  </a:lnTo>
                  <a:lnTo>
                    <a:pt x="86934" y="15069"/>
                  </a:lnTo>
                  <a:lnTo>
                    <a:pt x="86696" y="14563"/>
                  </a:lnTo>
                  <a:lnTo>
                    <a:pt x="86455" y="14070"/>
                  </a:lnTo>
                  <a:lnTo>
                    <a:pt x="86213" y="13576"/>
                  </a:lnTo>
                  <a:lnTo>
                    <a:pt x="85967" y="13095"/>
                  </a:lnTo>
                  <a:lnTo>
                    <a:pt x="85721" y="12613"/>
                  </a:lnTo>
                  <a:lnTo>
                    <a:pt x="85471" y="12144"/>
                  </a:lnTo>
                  <a:lnTo>
                    <a:pt x="85216" y="11688"/>
                  </a:lnTo>
                  <a:lnTo>
                    <a:pt x="84961" y="11231"/>
                  </a:lnTo>
                  <a:lnTo>
                    <a:pt x="84707" y="10787"/>
                  </a:lnTo>
                  <a:lnTo>
                    <a:pt x="84448" y="10355"/>
                  </a:lnTo>
                  <a:lnTo>
                    <a:pt x="84185" y="9923"/>
                  </a:lnTo>
                  <a:lnTo>
                    <a:pt x="83921" y="9504"/>
                  </a:lnTo>
                  <a:lnTo>
                    <a:pt x="83654" y="9084"/>
                  </a:lnTo>
                  <a:lnTo>
                    <a:pt x="83386" y="8689"/>
                  </a:lnTo>
                  <a:lnTo>
                    <a:pt x="83114" y="8282"/>
                  </a:lnTo>
                  <a:lnTo>
                    <a:pt x="82838" y="7899"/>
                  </a:lnTo>
                  <a:lnTo>
                    <a:pt x="82562" y="7517"/>
                  </a:lnTo>
                  <a:lnTo>
                    <a:pt x="82286" y="7146"/>
                  </a:lnTo>
                  <a:lnTo>
                    <a:pt x="82001" y="6788"/>
                  </a:lnTo>
                  <a:lnTo>
                    <a:pt x="81720" y="6431"/>
                  </a:lnTo>
                  <a:lnTo>
                    <a:pt x="81431" y="6085"/>
                  </a:lnTo>
                  <a:lnTo>
                    <a:pt x="81142" y="5752"/>
                  </a:lnTo>
                  <a:lnTo>
                    <a:pt x="80853" y="5419"/>
                  </a:lnTo>
                  <a:lnTo>
                    <a:pt x="80559" y="5110"/>
                  </a:lnTo>
                  <a:lnTo>
                    <a:pt x="80262" y="4789"/>
                  </a:lnTo>
                  <a:lnTo>
                    <a:pt x="79964" y="4493"/>
                  </a:lnTo>
                  <a:lnTo>
                    <a:pt x="79662" y="4197"/>
                  </a:lnTo>
                  <a:lnTo>
                    <a:pt x="79360" y="3925"/>
                  </a:lnTo>
                  <a:lnTo>
                    <a:pt x="79053" y="3642"/>
                  </a:lnTo>
                  <a:lnTo>
                    <a:pt x="78747" y="3382"/>
                  </a:lnTo>
                  <a:lnTo>
                    <a:pt x="78432" y="3123"/>
                  </a:lnTo>
                  <a:lnTo>
                    <a:pt x="78121" y="2876"/>
                  </a:lnTo>
                  <a:lnTo>
                    <a:pt x="77802" y="2642"/>
                  </a:lnTo>
                  <a:lnTo>
                    <a:pt x="77487" y="2420"/>
                  </a:lnTo>
                  <a:lnTo>
                    <a:pt x="77163" y="2198"/>
                  </a:lnTo>
                  <a:lnTo>
                    <a:pt x="76839" y="2000"/>
                  </a:lnTo>
                  <a:lnTo>
                    <a:pt x="76511" y="1803"/>
                  </a:lnTo>
                  <a:lnTo>
                    <a:pt x="76183" y="1605"/>
                  </a:lnTo>
                  <a:lnTo>
                    <a:pt x="75851" y="1433"/>
                  </a:lnTo>
                  <a:lnTo>
                    <a:pt x="75519" y="1260"/>
                  </a:lnTo>
                  <a:lnTo>
                    <a:pt x="75182" y="1112"/>
                  </a:lnTo>
                  <a:lnTo>
                    <a:pt x="74841" y="964"/>
                  </a:lnTo>
                  <a:lnTo>
                    <a:pt x="74500" y="828"/>
                  </a:lnTo>
                  <a:lnTo>
                    <a:pt x="74155" y="692"/>
                  </a:lnTo>
                  <a:lnTo>
                    <a:pt x="73810" y="581"/>
                  </a:lnTo>
                  <a:lnTo>
                    <a:pt x="73456" y="470"/>
                  </a:lnTo>
                  <a:lnTo>
                    <a:pt x="73106" y="371"/>
                  </a:lnTo>
                  <a:lnTo>
                    <a:pt x="72748" y="285"/>
                  </a:lnTo>
                  <a:lnTo>
                    <a:pt x="72394" y="211"/>
                  </a:lnTo>
                  <a:lnTo>
                    <a:pt x="72032" y="149"/>
                  </a:lnTo>
                  <a:lnTo>
                    <a:pt x="71669" y="87"/>
                  </a:lnTo>
                  <a:lnTo>
                    <a:pt x="71302" y="50"/>
                  </a:lnTo>
                  <a:lnTo>
                    <a:pt x="70780" y="13"/>
                  </a:lnTo>
                  <a:lnTo>
                    <a:pt x="7025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2277225" y="-5894425"/>
              <a:ext cx="492550" cy="1041275"/>
            </a:xfrm>
            <a:custGeom>
              <a:avLst/>
              <a:gdLst/>
              <a:ahLst/>
              <a:cxnLst/>
              <a:rect l="l" t="t" r="r" b="b"/>
              <a:pathLst>
                <a:path w="19702" h="41651" extrusionOk="0">
                  <a:moveTo>
                    <a:pt x="8701" y="0"/>
                  </a:moveTo>
                  <a:lnTo>
                    <a:pt x="8455" y="13"/>
                  </a:lnTo>
                  <a:lnTo>
                    <a:pt x="8209" y="37"/>
                  </a:lnTo>
                  <a:lnTo>
                    <a:pt x="7963" y="74"/>
                  </a:lnTo>
                  <a:lnTo>
                    <a:pt x="7717" y="136"/>
                  </a:lnTo>
                  <a:lnTo>
                    <a:pt x="7475" y="210"/>
                  </a:lnTo>
                  <a:lnTo>
                    <a:pt x="7230" y="296"/>
                  </a:lnTo>
                  <a:lnTo>
                    <a:pt x="6984" y="395"/>
                  </a:lnTo>
                  <a:lnTo>
                    <a:pt x="6742" y="518"/>
                  </a:lnTo>
                  <a:lnTo>
                    <a:pt x="6500" y="654"/>
                  </a:lnTo>
                  <a:lnTo>
                    <a:pt x="6254" y="802"/>
                  </a:lnTo>
                  <a:lnTo>
                    <a:pt x="6094" y="926"/>
                  </a:lnTo>
                  <a:lnTo>
                    <a:pt x="5931" y="1037"/>
                  </a:lnTo>
                  <a:lnTo>
                    <a:pt x="5771" y="1160"/>
                  </a:lnTo>
                  <a:lnTo>
                    <a:pt x="5615" y="1296"/>
                  </a:lnTo>
                  <a:lnTo>
                    <a:pt x="5460" y="1432"/>
                  </a:lnTo>
                  <a:lnTo>
                    <a:pt x="5309" y="1567"/>
                  </a:lnTo>
                  <a:lnTo>
                    <a:pt x="5162" y="1716"/>
                  </a:lnTo>
                  <a:lnTo>
                    <a:pt x="5011" y="1876"/>
                  </a:lnTo>
                  <a:lnTo>
                    <a:pt x="4869" y="2036"/>
                  </a:lnTo>
                  <a:lnTo>
                    <a:pt x="4726" y="2197"/>
                  </a:lnTo>
                  <a:lnTo>
                    <a:pt x="4584" y="2370"/>
                  </a:lnTo>
                  <a:lnTo>
                    <a:pt x="4446" y="2542"/>
                  </a:lnTo>
                  <a:lnTo>
                    <a:pt x="4308" y="2728"/>
                  </a:lnTo>
                  <a:lnTo>
                    <a:pt x="4174" y="2913"/>
                  </a:lnTo>
                  <a:lnTo>
                    <a:pt x="4045" y="3110"/>
                  </a:lnTo>
                  <a:lnTo>
                    <a:pt x="3915" y="3295"/>
                  </a:lnTo>
                  <a:lnTo>
                    <a:pt x="3786" y="3505"/>
                  </a:lnTo>
                  <a:lnTo>
                    <a:pt x="3660" y="3715"/>
                  </a:lnTo>
                  <a:lnTo>
                    <a:pt x="3540" y="3925"/>
                  </a:lnTo>
                  <a:lnTo>
                    <a:pt x="3419" y="4134"/>
                  </a:lnTo>
                  <a:lnTo>
                    <a:pt x="3302" y="4357"/>
                  </a:lnTo>
                  <a:lnTo>
                    <a:pt x="3186" y="4591"/>
                  </a:lnTo>
                  <a:lnTo>
                    <a:pt x="3069" y="4813"/>
                  </a:lnTo>
                  <a:lnTo>
                    <a:pt x="2957" y="5060"/>
                  </a:lnTo>
                  <a:lnTo>
                    <a:pt x="2741" y="5541"/>
                  </a:lnTo>
                  <a:lnTo>
                    <a:pt x="2534" y="6047"/>
                  </a:lnTo>
                  <a:lnTo>
                    <a:pt x="2331" y="6566"/>
                  </a:lnTo>
                  <a:lnTo>
                    <a:pt x="2141" y="7096"/>
                  </a:lnTo>
                  <a:lnTo>
                    <a:pt x="1960" y="7652"/>
                  </a:lnTo>
                  <a:lnTo>
                    <a:pt x="1783" y="8219"/>
                  </a:lnTo>
                  <a:lnTo>
                    <a:pt x="1619" y="8799"/>
                  </a:lnTo>
                  <a:lnTo>
                    <a:pt x="1460" y="9404"/>
                  </a:lnTo>
                  <a:lnTo>
                    <a:pt x="1313" y="10009"/>
                  </a:lnTo>
                  <a:lnTo>
                    <a:pt x="1170" y="10638"/>
                  </a:lnTo>
                  <a:lnTo>
                    <a:pt x="1037" y="11280"/>
                  </a:lnTo>
                  <a:lnTo>
                    <a:pt x="916" y="11922"/>
                  </a:lnTo>
                  <a:lnTo>
                    <a:pt x="799" y="12588"/>
                  </a:lnTo>
                  <a:lnTo>
                    <a:pt x="691" y="13254"/>
                  </a:lnTo>
                  <a:lnTo>
                    <a:pt x="588" y="13945"/>
                  </a:lnTo>
                  <a:lnTo>
                    <a:pt x="497" y="14637"/>
                  </a:lnTo>
                  <a:lnTo>
                    <a:pt x="415" y="15340"/>
                  </a:lnTo>
                  <a:lnTo>
                    <a:pt x="337" y="16043"/>
                  </a:lnTo>
                  <a:lnTo>
                    <a:pt x="268" y="16772"/>
                  </a:lnTo>
                  <a:lnTo>
                    <a:pt x="208" y="17487"/>
                  </a:lnTo>
                  <a:lnTo>
                    <a:pt x="156" y="18228"/>
                  </a:lnTo>
                  <a:lnTo>
                    <a:pt x="113" y="18968"/>
                  </a:lnTo>
                  <a:lnTo>
                    <a:pt x="74" y="19721"/>
                  </a:lnTo>
                  <a:lnTo>
                    <a:pt x="44" y="20474"/>
                  </a:lnTo>
                  <a:lnTo>
                    <a:pt x="22" y="21227"/>
                  </a:lnTo>
                  <a:lnTo>
                    <a:pt x="9" y="21992"/>
                  </a:lnTo>
                  <a:lnTo>
                    <a:pt x="1" y="22757"/>
                  </a:lnTo>
                  <a:lnTo>
                    <a:pt x="1" y="23534"/>
                  </a:lnTo>
                  <a:lnTo>
                    <a:pt x="9" y="24300"/>
                  </a:lnTo>
                  <a:lnTo>
                    <a:pt x="27" y="25077"/>
                  </a:lnTo>
                  <a:lnTo>
                    <a:pt x="48" y="25855"/>
                  </a:lnTo>
                  <a:lnTo>
                    <a:pt x="79" y="26632"/>
                  </a:lnTo>
                  <a:lnTo>
                    <a:pt x="117" y="27422"/>
                  </a:lnTo>
                  <a:lnTo>
                    <a:pt x="161" y="28199"/>
                  </a:lnTo>
                  <a:lnTo>
                    <a:pt x="212" y="28977"/>
                  </a:lnTo>
                  <a:lnTo>
                    <a:pt x="273" y="29754"/>
                  </a:lnTo>
                  <a:lnTo>
                    <a:pt x="337" y="30532"/>
                  </a:lnTo>
                  <a:lnTo>
                    <a:pt x="411" y="31309"/>
                  </a:lnTo>
                  <a:lnTo>
                    <a:pt x="493" y="32087"/>
                  </a:lnTo>
                  <a:lnTo>
                    <a:pt x="579" y="32852"/>
                  </a:lnTo>
                  <a:lnTo>
                    <a:pt x="670" y="33617"/>
                  </a:lnTo>
                  <a:lnTo>
                    <a:pt x="773" y="34382"/>
                  </a:lnTo>
                  <a:lnTo>
                    <a:pt x="881" y="35135"/>
                  </a:lnTo>
                  <a:lnTo>
                    <a:pt x="993" y="35888"/>
                  </a:lnTo>
                  <a:lnTo>
                    <a:pt x="1114" y="36641"/>
                  </a:lnTo>
                  <a:lnTo>
                    <a:pt x="1244" y="37381"/>
                  </a:lnTo>
                  <a:lnTo>
                    <a:pt x="1378" y="38109"/>
                  </a:lnTo>
                  <a:lnTo>
                    <a:pt x="1516" y="38837"/>
                  </a:lnTo>
                  <a:lnTo>
                    <a:pt x="1667" y="39553"/>
                  </a:lnTo>
                  <a:lnTo>
                    <a:pt x="1818" y="40256"/>
                  </a:lnTo>
                  <a:lnTo>
                    <a:pt x="1977" y="40960"/>
                  </a:lnTo>
                  <a:lnTo>
                    <a:pt x="2146" y="41651"/>
                  </a:lnTo>
                  <a:lnTo>
                    <a:pt x="2241" y="41503"/>
                  </a:lnTo>
                  <a:lnTo>
                    <a:pt x="2340" y="41367"/>
                  </a:lnTo>
                  <a:lnTo>
                    <a:pt x="2538" y="41096"/>
                  </a:lnTo>
                  <a:lnTo>
                    <a:pt x="2741" y="40849"/>
                  </a:lnTo>
                  <a:lnTo>
                    <a:pt x="2948" y="40614"/>
                  </a:lnTo>
                  <a:lnTo>
                    <a:pt x="3363" y="40182"/>
                  </a:lnTo>
                  <a:lnTo>
                    <a:pt x="3566" y="39960"/>
                  </a:lnTo>
                  <a:lnTo>
                    <a:pt x="3764" y="39738"/>
                  </a:lnTo>
                  <a:lnTo>
                    <a:pt x="4316" y="39096"/>
                  </a:lnTo>
                  <a:lnTo>
                    <a:pt x="4869" y="38479"/>
                  </a:lnTo>
                  <a:lnTo>
                    <a:pt x="5426" y="37862"/>
                  </a:lnTo>
                  <a:lnTo>
                    <a:pt x="5978" y="37270"/>
                  </a:lnTo>
                  <a:lnTo>
                    <a:pt x="5900" y="36986"/>
                  </a:lnTo>
                  <a:lnTo>
                    <a:pt x="5831" y="36690"/>
                  </a:lnTo>
                  <a:lnTo>
                    <a:pt x="5758" y="36394"/>
                  </a:lnTo>
                  <a:lnTo>
                    <a:pt x="5693" y="36085"/>
                  </a:lnTo>
                  <a:lnTo>
                    <a:pt x="5624" y="35777"/>
                  </a:lnTo>
                  <a:lnTo>
                    <a:pt x="5564" y="35443"/>
                  </a:lnTo>
                  <a:lnTo>
                    <a:pt x="5503" y="35123"/>
                  </a:lnTo>
                  <a:lnTo>
                    <a:pt x="5443" y="34789"/>
                  </a:lnTo>
                  <a:lnTo>
                    <a:pt x="5391" y="34444"/>
                  </a:lnTo>
                  <a:lnTo>
                    <a:pt x="5335" y="34098"/>
                  </a:lnTo>
                  <a:lnTo>
                    <a:pt x="5287" y="33740"/>
                  </a:lnTo>
                  <a:lnTo>
                    <a:pt x="5240" y="33383"/>
                  </a:lnTo>
                  <a:lnTo>
                    <a:pt x="5193" y="33012"/>
                  </a:lnTo>
                  <a:lnTo>
                    <a:pt x="5149" y="32642"/>
                  </a:lnTo>
                  <a:lnTo>
                    <a:pt x="5111" y="32272"/>
                  </a:lnTo>
                  <a:lnTo>
                    <a:pt x="5076" y="31889"/>
                  </a:lnTo>
                  <a:lnTo>
                    <a:pt x="5041" y="31507"/>
                  </a:lnTo>
                  <a:lnTo>
                    <a:pt x="5011" y="31124"/>
                  </a:lnTo>
                  <a:lnTo>
                    <a:pt x="4981" y="30742"/>
                  </a:lnTo>
                  <a:lnTo>
                    <a:pt x="4955" y="30347"/>
                  </a:lnTo>
                  <a:lnTo>
                    <a:pt x="4934" y="29952"/>
                  </a:lnTo>
                  <a:lnTo>
                    <a:pt x="4912" y="29557"/>
                  </a:lnTo>
                  <a:lnTo>
                    <a:pt x="4895" y="29162"/>
                  </a:lnTo>
                  <a:lnTo>
                    <a:pt x="4882" y="28767"/>
                  </a:lnTo>
                  <a:lnTo>
                    <a:pt x="4869" y="28360"/>
                  </a:lnTo>
                  <a:lnTo>
                    <a:pt x="4860" y="27965"/>
                  </a:lnTo>
                  <a:lnTo>
                    <a:pt x="4852" y="27558"/>
                  </a:lnTo>
                  <a:lnTo>
                    <a:pt x="4852" y="27163"/>
                  </a:lnTo>
                  <a:lnTo>
                    <a:pt x="4852" y="26755"/>
                  </a:lnTo>
                  <a:lnTo>
                    <a:pt x="4856" y="26361"/>
                  </a:lnTo>
                  <a:lnTo>
                    <a:pt x="4860" y="25953"/>
                  </a:lnTo>
                  <a:lnTo>
                    <a:pt x="4869" y="25558"/>
                  </a:lnTo>
                  <a:lnTo>
                    <a:pt x="4882" y="25163"/>
                  </a:lnTo>
                  <a:lnTo>
                    <a:pt x="4899" y="24769"/>
                  </a:lnTo>
                  <a:lnTo>
                    <a:pt x="4916" y="24374"/>
                  </a:lnTo>
                  <a:lnTo>
                    <a:pt x="4938" y="23979"/>
                  </a:lnTo>
                  <a:lnTo>
                    <a:pt x="4964" y="23596"/>
                  </a:lnTo>
                  <a:lnTo>
                    <a:pt x="4990" y="23201"/>
                  </a:lnTo>
                  <a:lnTo>
                    <a:pt x="5020" y="22819"/>
                  </a:lnTo>
                  <a:lnTo>
                    <a:pt x="5054" y="22448"/>
                  </a:lnTo>
                  <a:lnTo>
                    <a:pt x="5093" y="22066"/>
                  </a:lnTo>
                  <a:lnTo>
                    <a:pt x="5132" y="21696"/>
                  </a:lnTo>
                  <a:lnTo>
                    <a:pt x="5180" y="21338"/>
                  </a:lnTo>
                  <a:lnTo>
                    <a:pt x="5227" y="20980"/>
                  </a:lnTo>
                  <a:lnTo>
                    <a:pt x="5275" y="20622"/>
                  </a:lnTo>
                  <a:lnTo>
                    <a:pt x="5331" y="20264"/>
                  </a:lnTo>
                  <a:lnTo>
                    <a:pt x="5387" y="19931"/>
                  </a:lnTo>
                  <a:lnTo>
                    <a:pt x="5447" y="19585"/>
                  </a:lnTo>
                  <a:lnTo>
                    <a:pt x="5512" y="19252"/>
                  </a:lnTo>
                  <a:lnTo>
                    <a:pt x="5581" y="18931"/>
                  </a:lnTo>
                  <a:lnTo>
                    <a:pt x="5650" y="18623"/>
                  </a:lnTo>
                  <a:lnTo>
                    <a:pt x="5728" y="18314"/>
                  </a:lnTo>
                  <a:lnTo>
                    <a:pt x="5805" y="18006"/>
                  </a:lnTo>
                  <a:lnTo>
                    <a:pt x="5883" y="17709"/>
                  </a:lnTo>
                  <a:lnTo>
                    <a:pt x="5969" y="17426"/>
                  </a:lnTo>
                  <a:lnTo>
                    <a:pt x="6060" y="17154"/>
                  </a:lnTo>
                  <a:lnTo>
                    <a:pt x="6151" y="16895"/>
                  </a:lnTo>
                  <a:lnTo>
                    <a:pt x="6246" y="16636"/>
                  </a:lnTo>
                  <a:lnTo>
                    <a:pt x="6345" y="16389"/>
                  </a:lnTo>
                  <a:lnTo>
                    <a:pt x="6448" y="16155"/>
                  </a:lnTo>
                  <a:lnTo>
                    <a:pt x="6556" y="15920"/>
                  </a:lnTo>
                  <a:lnTo>
                    <a:pt x="6664" y="15710"/>
                  </a:lnTo>
                  <a:lnTo>
                    <a:pt x="6781" y="15500"/>
                  </a:lnTo>
                  <a:lnTo>
                    <a:pt x="6897" y="15315"/>
                  </a:lnTo>
                  <a:lnTo>
                    <a:pt x="7014" y="15143"/>
                  </a:lnTo>
                  <a:lnTo>
                    <a:pt x="7130" y="14982"/>
                  </a:lnTo>
                  <a:lnTo>
                    <a:pt x="7247" y="14834"/>
                  </a:lnTo>
                  <a:lnTo>
                    <a:pt x="7368" y="14698"/>
                  </a:lnTo>
                  <a:lnTo>
                    <a:pt x="7484" y="14575"/>
                  </a:lnTo>
                  <a:lnTo>
                    <a:pt x="7605" y="14476"/>
                  </a:lnTo>
                  <a:lnTo>
                    <a:pt x="7721" y="14377"/>
                  </a:lnTo>
                  <a:lnTo>
                    <a:pt x="7842" y="14303"/>
                  </a:lnTo>
                  <a:lnTo>
                    <a:pt x="7959" y="14229"/>
                  </a:lnTo>
                  <a:lnTo>
                    <a:pt x="8080" y="14180"/>
                  </a:lnTo>
                  <a:lnTo>
                    <a:pt x="8201" y="14131"/>
                  </a:lnTo>
                  <a:lnTo>
                    <a:pt x="8321" y="14106"/>
                  </a:lnTo>
                  <a:lnTo>
                    <a:pt x="8442" y="14081"/>
                  </a:lnTo>
                  <a:lnTo>
                    <a:pt x="8559" y="14069"/>
                  </a:lnTo>
                  <a:lnTo>
                    <a:pt x="8680" y="14081"/>
                  </a:lnTo>
                  <a:lnTo>
                    <a:pt x="8800" y="14094"/>
                  </a:lnTo>
                  <a:lnTo>
                    <a:pt x="8921" y="14118"/>
                  </a:lnTo>
                  <a:lnTo>
                    <a:pt x="9042" y="14155"/>
                  </a:lnTo>
                  <a:lnTo>
                    <a:pt x="9163" y="14192"/>
                  </a:lnTo>
                  <a:lnTo>
                    <a:pt x="9279" y="14254"/>
                  </a:lnTo>
                  <a:lnTo>
                    <a:pt x="9400" y="14316"/>
                  </a:lnTo>
                  <a:lnTo>
                    <a:pt x="9521" y="14390"/>
                  </a:lnTo>
                  <a:lnTo>
                    <a:pt x="9642" y="14476"/>
                  </a:lnTo>
                  <a:lnTo>
                    <a:pt x="9758" y="14563"/>
                  </a:lnTo>
                  <a:lnTo>
                    <a:pt x="9879" y="14674"/>
                  </a:lnTo>
                  <a:lnTo>
                    <a:pt x="9996" y="14785"/>
                  </a:lnTo>
                  <a:lnTo>
                    <a:pt x="10112" y="14896"/>
                  </a:lnTo>
                  <a:lnTo>
                    <a:pt x="10233" y="15031"/>
                  </a:lnTo>
                  <a:lnTo>
                    <a:pt x="10350" y="15167"/>
                  </a:lnTo>
                  <a:lnTo>
                    <a:pt x="10466" y="15303"/>
                  </a:lnTo>
                  <a:lnTo>
                    <a:pt x="10583" y="15463"/>
                  </a:lnTo>
                  <a:lnTo>
                    <a:pt x="10695" y="15612"/>
                  </a:lnTo>
                  <a:lnTo>
                    <a:pt x="10924" y="15957"/>
                  </a:lnTo>
                  <a:lnTo>
                    <a:pt x="11152" y="16315"/>
                  </a:lnTo>
                  <a:lnTo>
                    <a:pt x="11377" y="16710"/>
                  </a:lnTo>
                  <a:lnTo>
                    <a:pt x="11597" y="17117"/>
                  </a:lnTo>
                  <a:lnTo>
                    <a:pt x="11813" y="17561"/>
                  </a:lnTo>
                  <a:lnTo>
                    <a:pt x="12024" y="18006"/>
                  </a:lnTo>
                  <a:lnTo>
                    <a:pt x="12231" y="18487"/>
                  </a:lnTo>
                  <a:lnTo>
                    <a:pt x="12438" y="18968"/>
                  </a:lnTo>
                  <a:lnTo>
                    <a:pt x="12637" y="19474"/>
                  </a:lnTo>
                  <a:lnTo>
                    <a:pt x="12831" y="19993"/>
                  </a:lnTo>
                  <a:lnTo>
                    <a:pt x="13021" y="20511"/>
                  </a:lnTo>
                  <a:lnTo>
                    <a:pt x="13202" y="21054"/>
                  </a:lnTo>
                  <a:lnTo>
                    <a:pt x="13384" y="21597"/>
                  </a:lnTo>
                  <a:lnTo>
                    <a:pt x="13556" y="22140"/>
                  </a:lnTo>
                  <a:lnTo>
                    <a:pt x="13720" y="22695"/>
                  </a:lnTo>
                  <a:lnTo>
                    <a:pt x="13880" y="23238"/>
                  </a:lnTo>
                  <a:lnTo>
                    <a:pt x="14044" y="23115"/>
                  </a:lnTo>
                  <a:lnTo>
                    <a:pt x="14212" y="22967"/>
                  </a:lnTo>
                  <a:lnTo>
                    <a:pt x="14380" y="22806"/>
                  </a:lnTo>
                  <a:lnTo>
                    <a:pt x="14549" y="22646"/>
                  </a:lnTo>
                  <a:lnTo>
                    <a:pt x="14713" y="22461"/>
                  </a:lnTo>
                  <a:lnTo>
                    <a:pt x="14881" y="22276"/>
                  </a:lnTo>
                  <a:lnTo>
                    <a:pt x="15213" y="21881"/>
                  </a:lnTo>
                  <a:lnTo>
                    <a:pt x="15546" y="21486"/>
                  </a:lnTo>
                  <a:lnTo>
                    <a:pt x="15874" y="21079"/>
                  </a:lnTo>
                  <a:lnTo>
                    <a:pt x="16202" y="20708"/>
                  </a:lnTo>
                  <a:lnTo>
                    <a:pt x="16366" y="20536"/>
                  </a:lnTo>
                  <a:lnTo>
                    <a:pt x="16525" y="20375"/>
                  </a:lnTo>
                  <a:lnTo>
                    <a:pt x="16914" y="20005"/>
                  </a:lnTo>
                  <a:lnTo>
                    <a:pt x="17298" y="19659"/>
                  </a:lnTo>
                  <a:lnTo>
                    <a:pt x="17686" y="19338"/>
                  </a:lnTo>
                  <a:lnTo>
                    <a:pt x="18075" y="19030"/>
                  </a:lnTo>
                  <a:lnTo>
                    <a:pt x="18467" y="18746"/>
                  </a:lnTo>
                  <a:lnTo>
                    <a:pt x="18860" y="18487"/>
                  </a:lnTo>
                  <a:lnTo>
                    <a:pt x="19253" y="18240"/>
                  </a:lnTo>
                  <a:lnTo>
                    <a:pt x="19645" y="18018"/>
                  </a:lnTo>
                  <a:lnTo>
                    <a:pt x="19658" y="18030"/>
                  </a:lnTo>
                  <a:lnTo>
                    <a:pt x="19671" y="18043"/>
                  </a:lnTo>
                  <a:lnTo>
                    <a:pt x="19684" y="18055"/>
                  </a:lnTo>
                  <a:lnTo>
                    <a:pt x="19702" y="18067"/>
                  </a:lnTo>
                  <a:lnTo>
                    <a:pt x="19581" y="17463"/>
                  </a:lnTo>
                  <a:lnTo>
                    <a:pt x="19456" y="16870"/>
                  </a:lnTo>
                  <a:lnTo>
                    <a:pt x="19326" y="16278"/>
                  </a:lnTo>
                  <a:lnTo>
                    <a:pt x="19192" y="15698"/>
                  </a:lnTo>
                  <a:lnTo>
                    <a:pt x="19054" y="15130"/>
                  </a:lnTo>
                  <a:lnTo>
                    <a:pt x="18912" y="14575"/>
                  </a:lnTo>
                  <a:lnTo>
                    <a:pt x="18765" y="14020"/>
                  </a:lnTo>
                  <a:lnTo>
                    <a:pt x="18614" y="13477"/>
                  </a:lnTo>
                  <a:lnTo>
                    <a:pt x="18459" y="12934"/>
                  </a:lnTo>
                  <a:lnTo>
                    <a:pt x="18299" y="12403"/>
                  </a:lnTo>
                  <a:lnTo>
                    <a:pt x="18135" y="11885"/>
                  </a:lnTo>
                  <a:lnTo>
                    <a:pt x="17967" y="11379"/>
                  </a:lnTo>
                  <a:lnTo>
                    <a:pt x="17798" y="10885"/>
                  </a:lnTo>
                  <a:lnTo>
                    <a:pt x="17621" y="10391"/>
                  </a:lnTo>
                  <a:lnTo>
                    <a:pt x="17445" y="9910"/>
                  </a:lnTo>
                  <a:lnTo>
                    <a:pt x="17263" y="9441"/>
                  </a:lnTo>
                  <a:lnTo>
                    <a:pt x="17078" y="8972"/>
                  </a:lnTo>
                  <a:lnTo>
                    <a:pt x="16892" y="8528"/>
                  </a:lnTo>
                  <a:lnTo>
                    <a:pt x="16698" y="8084"/>
                  </a:lnTo>
                  <a:lnTo>
                    <a:pt x="16504" y="7652"/>
                  </a:lnTo>
                  <a:lnTo>
                    <a:pt x="16310" y="7232"/>
                  </a:lnTo>
                  <a:lnTo>
                    <a:pt x="16107" y="6812"/>
                  </a:lnTo>
                  <a:lnTo>
                    <a:pt x="15904" y="6417"/>
                  </a:lnTo>
                  <a:lnTo>
                    <a:pt x="15701" y="6023"/>
                  </a:lnTo>
                  <a:lnTo>
                    <a:pt x="15490" y="5640"/>
                  </a:lnTo>
                  <a:lnTo>
                    <a:pt x="15282" y="5282"/>
                  </a:lnTo>
                  <a:lnTo>
                    <a:pt x="15067" y="4924"/>
                  </a:lnTo>
                  <a:lnTo>
                    <a:pt x="14851" y="4579"/>
                  </a:lnTo>
                  <a:lnTo>
                    <a:pt x="14635" y="4245"/>
                  </a:lnTo>
                  <a:lnTo>
                    <a:pt x="14415" y="3912"/>
                  </a:lnTo>
                  <a:lnTo>
                    <a:pt x="14191" y="3604"/>
                  </a:lnTo>
                  <a:lnTo>
                    <a:pt x="13966" y="3308"/>
                  </a:lnTo>
                  <a:lnTo>
                    <a:pt x="13742" y="3024"/>
                  </a:lnTo>
                  <a:lnTo>
                    <a:pt x="13513" y="2740"/>
                  </a:lnTo>
                  <a:lnTo>
                    <a:pt x="13284" y="2481"/>
                  </a:lnTo>
                  <a:lnTo>
                    <a:pt x="13051" y="2234"/>
                  </a:lnTo>
                  <a:lnTo>
                    <a:pt x="12818" y="1999"/>
                  </a:lnTo>
                  <a:lnTo>
                    <a:pt x="12585" y="1765"/>
                  </a:lnTo>
                  <a:lnTo>
                    <a:pt x="12348" y="1555"/>
                  </a:lnTo>
                  <a:lnTo>
                    <a:pt x="12110" y="1358"/>
                  </a:lnTo>
                  <a:lnTo>
                    <a:pt x="11873" y="1173"/>
                  </a:lnTo>
                  <a:lnTo>
                    <a:pt x="11636" y="1000"/>
                  </a:lnTo>
                  <a:lnTo>
                    <a:pt x="11394" y="839"/>
                  </a:lnTo>
                  <a:lnTo>
                    <a:pt x="11152" y="691"/>
                  </a:lnTo>
                  <a:lnTo>
                    <a:pt x="10911" y="556"/>
                  </a:lnTo>
                  <a:lnTo>
                    <a:pt x="10665" y="432"/>
                  </a:lnTo>
                  <a:lnTo>
                    <a:pt x="10423" y="333"/>
                  </a:lnTo>
                  <a:lnTo>
                    <a:pt x="10177" y="247"/>
                  </a:lnTo>
                  <a:lnTo>
                    <a:pt x="9931" y="161"/>
                  </a:lnTo>
                  <a:lnTo>
                    <a:pt x="9689" y="99"/>
                  </a:lnTo>
                  <a:lnTo>
                    <a:pt x="9443" y="50"/>
                  </a:lnTo>
                  <a:lnTo>
                    <a:pt x="9197" y="25"/>
                  </a:lnTo>
                  <a:lnTo>
                    <a:pt x="895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2905375" y="-12970750"/>
              <a:ext cx="146650" cy="484700"/>
            </a:xfrm>
            <a:custGeom>
              <a:avLst/>
              <a:gdLst/>
              <a:ahLst/>
              <a:cxnLst/>
              <a:rect l="l" t="t" r="r" b="b"/>
              <a:pathLst>
                <a:path w="5866" h="19388" extrusionOk="0">
                  <a:moveTo>
                    <a:pt x="1800" y="0"/>
                  </a:moveTo>
                  <a:lnTo>
                    <a:pt x="1761" y="13"/>
                  </a:lnTo>
                  <a:lnTo>
                    <a:pt x="1727" y="25"/>
                  </a:lnTo>
                  <a:lnTo>
                    <a:pt x="1688" y="37"/>
                  </a:lnTo>
                  <a:lnTo>
                    <a:pt x="1649" y="74"/>
                  </a:lnTo>
                  <a:lnTo>
                    <a:pt x="1610" y="99"/>
                  </a:lnTo>
                  <a:lnTo>
                    <a:pt x="1571" y="148"/>
                  </a:lnTo>
                  <a:lnTo>
                    <a:pt x="1498" y="259"/>
                  </a:lnTo>
                  <a:lnTo>
                    <a:pt x="1424" y="407"/>
                  </a:lnTo>
                  <a:lnTo>
                    <a:pt x="1351" y="580"/>
                  </a:lnTo>
                  <a:lnTo>
                    <a:pt x="1286" y="765"/>
                  </a:lnTo>
                  <a:lnTo>
                    <a:pt x="1226" y="950"/>
                  </a:lnTo>
                  <a:lnTo>
                    <a:pt x="1166" y="1148"/>
                  </a:lnTo>
                  <a:lnTo>
                    <a:pt x="1114" y="1345"/>
                  </a:lnTo>
                  <a:lnTo>
                    <a:pt x="1062" y="1543"/>
                  </a:lnTo>
                  <a:lnTo>
                    <a:pt x="1019" y="1740"/>
                  </a:lnTo>
                  <a:lnTo>
                    <a:pt x="976" y="1938"/>
                  </a:lnTo>
                  <a:lnTo>
                    <a:pt x="932" y="2148"/>
                  </a:lnTo>
                  <a:lnTo>
                    <a:pt x="898" y="2357"/>
                  </a:lnTo>
                  <a:lnTo>
                    <a:pt x="863" y="2567"/>
                  </a:lnTo>
                  <a:lnTo>
                    <a:pt x="838" y="2789"/>
                  </a:lnTo>
                  <a:lnTo>
                    <a:pt x="807" y="2999"/>
                  </a:lnTo>
                  <a:lnTo>
                    <a:pt x="786" y="3221"/>
                  </a:lnTo>
                  <a:lnTo>
                    <a:pt x="764" y="3443"/>
                  </a:lnTo>
                  <a:lnTo>
                    <a:pt x="747" y="3666"/>
                  </a:lnTo>
                  <a:lnTo>
                    <a:pt x="734" y="3888"/>
                  </a:lnTo>
                  <a:lnTo>
                    <a:pt x="725" y="4110"/>
                  </a:lnTo>
                  <a:lnTo>
                    <a:pt x="717" y="4344"/>
                  </a:lnTo>
                  <a:lnTo>
                    <a:pt x="708" y="4579"/>
                  </a:lnTo>
                  <a:lnTo>
                    <a:pt x="708" y="4801"/>
                  </a:lnTo>
                  <a:lnTo>
                    <a:pt x="704" y="5035"/>
                  </a:lnTo>
                  <a:lnTo>
                    <a:pt x="708" y="5270"/>
                  </a:lnTo>
                  <a:lnTo>
                    <a:pt x="721" y="5751"/>
                  </a:lnTo>
                  <a:lnTo>
                    <a:pt x="743" y="6220"/>
                  </a:lnTo>
                  <a:lnTo>
                    <a:pt x="773" y="6701"/>
                  </a:lnTo>
                  <a:lnTo>
                    <a:pt x="812" y="7195"/>
                  </a:lnTo>
                  <a:lnTo>
                    <a:pt x="863" y="7676"/>
                  </a:lnTo>
                  <a:lnTo>
                    <a:pt x="889" y="7911"/>
                  </a:lnTo>
                  <a:lnTo>
                    <a:pt x="928" y="8195"/>
                  </a:lnTo>
                  <a:lnTo>
                    <a:pt x="976" y="8503"/>
                  </a:lnTo>
                  <a:lnTo>
                    <a:pt x="1032" y="8849"/>
                  </a:lnTo>
                  <a:lnTo>
                    <a:pt x="1312" y="10465"/>
                  </a:lnTo>
                  <a:lnTo>
                    <a:pt x="1386" y="10910"/>
                  </a:lnTo>
                  <a:lnTo>
                    <a:pt x="1459" y="11366"/>
                  </a:lnTo>
                  <a:lnTo>
                    <a:pt x="1528" y="11823"/>
                  </a:lnTo>
                  <a:lnTo>
                    <a:pt x="1593" y="12292"/>
                  </a:lnTo>
                  <a:lnTo>
                    <a:pt x="1653" y="12748"/>
                  </a:lnTo>
                  <a:lnTo>
                    <a:pt x="1705" y="13205"/>
                  </a:lnTo>
                  <a:lnTo>
                    <a:pt x="1748" y="13662"/>
                  </a:lnTo>
                  <a:lnTo>
                    <a:pt x="1765" y="13872"/>
                  </a:lnTo>
                  <a:lnTo>
                    <a:pt x="1783" y="14094"/>
                  </a:lnTo>
                  <a:lnTo>
                    <a:pt x="1783" y="14094"/>
                  </a:lnTo>
                  <a:lnTo>
                    <a:pt x="1260" y="13921"/>
                  </a:lnTo>
                  <a:lnTo>
                    <a:pt x="1002" y="13822"/>
                  </a:lnTo>
                  <a:lnTo>
                    <a:pt x="876" y="13760"/>
                  </a:lnTo>
                  <a:lnTo>
                    <a:pt x="751" y="13686"/>
                  </a:lnTo>
                  <a:lnTo>
                    <a:pt x="665" y="13662"/>
                  </a:lnTo>
                  <a:lnTo>
                    <a:pt x="587" y="13649"/>
                  </a:lnTo>
                  <a:lnTo>
                    <a:pt x="514" y="13674"/>
                  </a:lnTo>
                  <a:lnTo>
                    <a:pt x="445" y="13711"/>
                  </a:lnTo>
                  <a:lnTo>
                    <a:pt x="380" y="13760"/>
                  </a:lnTo>
                  <a:lnTo>
                    <a:pt x="320" y="13834"/>
                  </a:lnTo>
                  <a:lnTo>
                    <a:pt x="268" y="13933"/>
                  </a:lnTo>
                  <a:lnTo>
                    <a:pt x="216" y="14044"/>
                  </a:lnTo>
                  <a:lnTo>
                    <a:pt x="173" y="14168"/>
                  </a:lnTo>
                  <a:lnTo>
                    <a:pt x="134" y="14303"/>
                  </a:lnTo>
                  <a:lnTo>
                    <a:pt x="100" y="14439"/>
                  </a:lnTo>
                  <a:lnTo>
                    <a:pt x="69" y="14600"/>
                  </a:lnTo>
                  <a:lnTo>
                    <a:pt x="43" y="14760"/>
                  </a:lnTo>
                  <a:lnTo>
                    <a:pt x="26" y="14920"/>
                  </a:lnTo>
                  <a:lnTo>
                    <a:pt x="13" y="15093"/>
                  </a:lnTo>
                  <a:lnTo>
                    <a:pt x="5" y="15266"/>
                  </a:lnTo>
                  <a:lnTo>
                    <a:pt x="0" y="15451"/>
                  </a:lnTo>
                  <a:lnTo>
                    <a:pt x="0" y="15624"/>
                  </a:lnTo>
                  <a:lnTo>
                    <a:pt x="9" y="15797"/>
                  </a:lnTo>
                  <a:lnTo>
                    <a:pt x="22" y="15957"/>
                  </a:lnTo>
                  <a:lnTo>
                    <a:pt x="39" y="16130"/>
                  </a:lnTo>
                  <a:lnTo>
                    <a:pt x="61" y="16278"/>
                  </a:lnTo>
                  <a:lnTo>
                    <a:pt x="87" y="16426"/>
                  </a:lnTo>
                  <a:lnTo>
                    <a:pt x="121" y="16562"/>
                  </a:lnTo>
                  <a:lnTo>
                    <a:pt x="160" y="16698"/>
                  </a:lnTo>
                  <a:lnTo>
                    <a:pt x="203" y="16809"/>
                  </a:lnTo>
                  <a:lnTo>
                    <a:pt x="255" y="16907"/>
                  </a:lnTo>
                  <a:lnTo>
                    <a:pt x="307" y="16981"/>
                  </a:lnTo>
                  <a:lnTo>
                    <a:pt x="367" y="17055"/>
                  </a:lnTo>
                  <a:lnTo>
                    <a:pt x="436" y="17093"/>
                  </a:lnTo>
                  <a:lnTo>
                    <a:pt x="505" y="17117"/>
                  </a:lnTo>
                  <a:lnTo>
                    <a:pt x="583" y="17117"/>
                  </a:lnTo>
                  <a:lnTo>
                    <a:pt x="721" y="17130"/>
                  </a:lnTo>
                  <a:lnTo>
                    <a:pt x="863" y="17142"/>
                  </a:lnTo>
                  <a:lnTo>
                    <a:pt x="1002" y="17154"/>
                  </a:lnTo>
                  <a:lnTo>
                    <a:pt x="1140" y="17154"/>
                  </a:lnTo>
                  <a:lnTo>
                    <a:pt x="1118" y="17241"/>
                  </a:lnTo>
                  <a:lnTo>
                    <a:pt x="1101" y="17327"/>
                  </a:lnTo>
                  <a:lnTo>
                    <a:pt x="1084" y="17426"/>
                  </a:lnTo>
                  <a:lnTo>
                    <a:pt x="1071" y="17512"/>
                  </a:lnTo>
                  <a:lnTo>
                    <a:pt x="1058" y="17611"/>
                  </a:lnTo>
                  <a:lnTo>
                    <a:pt x="1049" y="17710"/>
                  </a:lnTo>
                  <a:lnTo>
                    <a:pt x="1045" y="17808"/>
                  </a:lnTo>
                  <a:lnTo>
                    <a:pt x="1040" y="17919"/>
                  </a:lnTo>
                  <a:lnTo>
                    <a:pt x="1045" y="18117"/>
                  </a:lnTo>
                  <a:lnTo>
                    <a:pt x="1058" y="18327"/>
                  </a:lnTo>
                  <a:lnTo>
                    <a:pt x="1079" y="18512"/>
                  </a:lnTo>
                  <a:lnTo>
                    <a:pt x="1109" y="18697"/>
                  </a:lnTo>
                  <a:lnTo>
                    <a:pt x="1148" y="18870"/>
                  </a:lnTo>
                  <a:lnTo>
                    <a:pt x="1170" y="18956"/>
                  </a:lnTo>
                  <a:lnTo>
                    <a:pt x="1196" y="19030"/>
                  </a:lnTo>
                  <a:lnTo>
                    <a:pt x="1226" y="19092"/>
                  </a:lnTo>
                  <a:lnTo>
                    <a:pt x="1252" y="19153"/>
                  </a:lnTo>
                  <a:lnTo>
                    <a:pt x="1282" y="19215"/>
                  </a:lnTo>
                  <a:lnTo>
                    <a:pt x="1317" y="19265"/>
                  </a:lnTo>
                  <a:lnTo>
                    <a:pt x="1351" y="19302"/>
                  </a:lnTo>
                  <a:lnTo>
                    <a:pt x="1390" y="19339"/>
                  </a:lnTo>
                  <a:lnTo>
                    <a:pt x="1424" y="19363"/>
                  </a:lnTo>
                  <a:lnTo>
                    <a:pt x="1468" y="19388"/>
                  </a:lnTo>
                  <a:lnTo>
                    <a:pt x="1550" y="19388"/>
                  </a:lnTo>
                  <a:lnTo>
                    <a:pt x="1597" y="19376"/>
                  </a:lnTo>
                  <a:lnTo>
                    <a:pt x="1640" y="19351"/>
                  </a:lnTo>
                  <a:lnTo>
                    <a:pt x="1731" y="19289"/>
                  </a:lnTo>
                  <a:lnTo>
                    <a:pt x="1817" y="19215"/>
                  </a:lnTo>
                  <a:lnTo>
                    <a:pt x="1899" y="19141"/>
                  </a:lnTo>
                  <a:lnTo>
                    <a:pt x="1977" y="19042"/>
                  </a:lnTo>
                  <a:lnTo>
                    <a:pt x="2050" y="18931"/>
                  </a:lnTo>
                  <a:lnTo>
                    <a:pt x="2119" y="18820"/>
                  </a:lnTo>
                  <a:lnTo>
                    <a:pt x="2184" y="18697"/>
                  </a:lnTo>
                  <a:lnTo>
                    <a:pt x="2249" y="18561"/>
                  </a:lnTo>
                  <a:lnTo>
                    <a:pt x="2309" y="18413"/>
                  </a:lnTo>
                  <a:lnTo>
                    <a:pt x="2365" y="18265"/>
                  </a:lnTo>
                  <a:lnTo>
                    <a:pt x="2417" y="18104"/>
                  </a:lnTo>
                  <a:lnTo>
                    <a:pt x="2469" y="17932"/>
                  </a:lnTo>
                  <a:lnTo>
                    <a:pt x="2516" y="17759"/>
                  </a:lnTo>
                  <a:lnTo>
                    <a:pt x="2564" y="17574"/>
                  </a:lnTo>
                  <a:lnTo>
                    <a:pt x="2607" y="17389"/>
                  </a:lnTo>
                  <a:lnTo>
                    <a:pt x="2646" y="17204"/>
                  </a:lnTo>
                  <a:lnTo>
                    <a:pt x="3349" y="17278"/>
                  </a:lnTo>
                  <a:lnTo>
                    <a:pt x="4053" y="17364"/>
                  </a:lnTo>
                  <a:lnTo>
                    <a:pt x="4756" y="17475"/>
                  </a:lnTo>
                  <a:lnTo>
                    <a:pt x="5460" y="17598"/>
                  </a:lnTo>
                  <a:lnTo>
                    <a:pt x="5507" y="17598"/>
                  </a:lnTo>
                  <a:lnTo>
                    <a:pt x="5554" y="17586"/>
                  </a:lnTo>
                  <a:lnTo>
                    <a:pt x="5598" y="17561"/>
                  </a:lnTo>
                  <a:lnTo>
                    <a:pt x="5636" y="17524"/>
                  </a:lnTo>
                  <a:lnTo>
                    <a:pt x="5671" y="17475"/>
                  </a:lnTo>
                  <a:lnTo>
                    <a:pt x="5706" y="17413"/>
                  </a:lnTo>
                  <a:lnTo>
                    <a:pt x="5736" y="17352"/>
                  </a:lnTo>
                  <a:lnTo>
                    <a:pt x="5762" y="17278"/>
                  </a:lnTo>
                  <a:lnTo>
                    <a:pt x="5788" y="17191"/>
                  </a:lnTo>
                  <a:lnTo>
                    <a:pt x="5805" y="17105"/>
                  </a:lnTo>
                  <a:lnTo>
                    <a:pt x="5822" y="17018"/>
                  </a:lnTo>
                  <a:lnTo>
                    <a:pt x="5839" y="16907"/>
                  </a:lnTo>
                  <a:lnTo>
                    <a:pt x="5848" y="16809"/>
                  </a:lnTo>
                  <a:lnTo>
                    <a:pt x="5857" y="16698"/>
                  </a:lnTo>
                  <a:lnTo>
                    <a:pt x="5861" y="16587"/>
                  </a:lnTo>
                  <a:lnTo>
                    <a:pt x="5865" y="16475"/>
                  </a:lnTo>
                  <a:lnTo>
                    <a:pt x="5861" y="16364"/>
                  </a:lnTo>
                  <a:lnTo>
                    <a:pt x="5857" y="16253"/>
                  </a:lnTo>
                  <a:lnTo>
                    <a:pt x="5848" y="16142"/>
                  </a:lnTo>
                  <a:lnTo>
                    <a:pt x="5839" y="16031"/>
                  </a:lnTo>
                  <a:lnTo>
                    <a:pt x="5822" y="15932"/>
                  </a:lnTo>
                  <a:lnTo>
                    <a:pt x="5805" y="15821"/>
                  </a:lnTo>
                  <a:lnTo>
                    <a:pt x="5788" y="15723"/>
                  </a:lnTo>
                  <a:lnTo>
                    <a:pt x="5762" y="15624"/>
                  </a:lnTo>
                  <a:lnTo>
                    <a:pt x="5736" y="15538"/>
                  </a:lnTo>
                  <a:lnTo>
                    <a:pt x="5706" y="15463"/>
                  </a:lnTo>
                  <a:lnTo>
                    <a:pt x="5671" y="15389"/>
                  </a:lnTo>
                  <a:lnTo>
                    <a:pt x="5636" y="15315"/>
                  </a:lnTo>
                  <a:lnTo>
                    <a:pt x="5598" y="15266"/>
                  </a:lnTo>
                  <a:lnTo>
                    <a:pt x="5554" y="15217"/>
                  </a:lnTo>
                  <a:lnTo>
                    <a:pt x="5507" y="15192"/>
                  </a:lnTo>
                  <a:lnTo>
                    <a:pt x="5460" y="15167"/>
                  </a:lnTo>
                  <a:lnTo>
                    <a:pt x="4186" y="14859"/>
                  </a:lnTo>
                  <a:lnTo>
                    <a:pt x="3548" y="14698"/>
                  </a:lnTo>
                  <a:lnTo>
                    <a:pt x="2909" y="14526"/>
                  </a:lnTo>
                  <a:lnTo>
                    <a:pt x="2931" y="14254"/>
                  </a:lnTo>
                  <a:lnTo>
                    <a:pt x="2935" y="14118"/>
                  </a:lnTo>
                  <a:lnTo>
                    <a:pt x="2939" y="13970"/>
                  </a:lnTo>
                  <a:lnTo>
                    <a:pt x="2944" y="13711"/>
                  </a:lnTo>
                  <a:lnTo>
                    <a:pt x="2944" y="13452"/>
                  </a:lnTo>
                  <a:lnTo>
                    <a:pt x="2939" y="13193"/>
                  </a:lnTo>
                  <a:lnTo>
                    <a:pt x="2935" y="12946"/>
                  </a:lnTo>
                  <a:lnTo>
                    <a:pt x="2931" y="12699"/>
                  </a:lnTo>
                  <a:lnTo>
                    <a:pt x="2918" y="12440"/>
                  </a:lnTo>
                  <a:lnTo>
                    <a:pt x="2892" y="11959"/>
                  </a:lnTo>
                  <a:lnTo>
                    <a:pt x="2857" y="11465"/>
                  </a:lnTo>
                  <a:lnTo>
                    <a:pt x="2814" y="10984"/>
                  </a:lnTo>
                  <a:lnTo>
                    <a:pt x="2762" y="10502"/>
                  </a:lnTo>
                  <a:lnTo>
                    <a:pt x="2702" y="10021"/>
                  </a:lnTo>
                  <a:lnTo>
                    <a:pt x="2987" y="10404"/>
                  </a:lnTo>
                  <a:lnTo>
                    <a:pt x="3272" y="10762"/>
                  </a:lnTo>
                  <a:lnTo>
                    <a:pt x="3561" y="11107"/>
                  </a:lnTo>
                  <a:lnTo>
                    <a:pt x="3854" y="11428"/>
                  </a:lnTo>
                  <a:lnTo>
                    <a:pt x="4143" y="11737"/>
                  </a:lnTo>
                  <a:lnTo>
                    <a:pt x="4437" y="12020"/>
                  </a:lnTo>
                  <a:lnTo>
                    <a:pt x="4726" y="12292"/>
                  </a:lnTo>
                  <a:lnTo>
                    <a:pt x="5015" y="12539"/>
                  </a:lnTo>
                  <a:lnTo>
                    <a:pt x="5054" y="12563"/>
                  </a:lnTo>
                  <a:lnTo>
                    <a:pt x="5093" y="12588"/>
                  </a:lnTo>
                  <a:lnTo>
                    <a:pt x="5170" y="12588"/>
                  </a:lnTo>
                  <a:lnTo>
                    <a:pt x="5201" y="12563"/>
                  </a:lnTo>
                  <a:lnTo>
                    <a:pt x="5235" y="12539"/>
                  </a:lnTo>
                  <a:lnTo>
                    <a:pt x="5265" y="12502"/>
                  </a:lnTo>
                  <a:lnTo>
                    <a:pt x="5296" y="12452"/>
                  </a:lnTo>
                  <a:lnTo>
                    <a:pt x="5321" y="12403"/>
                  </a:lnTo>
                  <a:lnTo>
                    <a:pt x="5343" y="12341"/>
                  </a:lnTo>
                  <a:lnTo>
                    <a:pt x="5365" y="12267"/>
                  </a:lnTo>
                  <a:lnTo>
                    <a:pt x="5386" y="12193"/>
                  </a:lnTo>
                  <a:lnTo>
                    <a:pt x="5403" y="12119"/>
                  </a:lnTo>
                  <a:lnTo>
                    <a:pt x="5416" y="12033"/>
                  </a:lnTo>
                  <a:lnTo>
                    <a:pt x="5429" y="11946"/>
                  </a:lnTo>
                  <a:lnTo>
                    <a:pt x="5438" y="11860"/>
                  </a:lnTo>
                  <a:lnTo>
                    <a:pt x="5447" y="11761"/>
                  </a:lnTo>
                  <a:lnTo>
                    <a:pt x="5451" y="11675"/>
                  </a:lnTo>
                  <a:lnTo>
                    <a:pt x="5451" y="11576"/>
                  </a:lnTo>
                  <a:lnTo>
                    <a:pt x="5451" y="11477"/>
                  </a:lnTo>
                  <a:lnTo>
                    <a:pt x="5447" y="11391"/>
                  </a:lnTo>
                  <a:lnTo>
                    <a:pt x="5442" y="11292"/>
                  </a:lnTo>
                  <a:lnTo>
                    <a:pt x="5429" y="11206"/>
                  </a:lnTo>
                  <a:lnTo>
                    <a:pt x="5416" y="11107"/>
                  </a:lnTo>
                  <a:lnTo>
                    <a:pt x="5403" y="11033"/>
                  </a:lnTo>
                  <a:lnTo>
                    <a:pt x="5382" y="10947"/>
                  </a:lnTo>
                  <a:lnTo>
                    <a:pt x="5360" y="10873"/>
                  </a:lnTo>
                  <a:lnTo>
                    <a:pt x="5334" y="10799"/>
                  </a:lnTo>
                  <a:lnTo>
                    <a:pt x="5304" y="10737"/>
                  </a:lnTo>
                  <a:lnTo>
                    <a:pt x="5270" y="10675"/>
                  </a:lnTo>
                  <a:lnTo>
                    <a:pt x="5235" y="10626"/>
                  </a:lnTo>
                  <a:lnTo>
                    <a:pt x="5196" y="10589"/>
                  </a:lnTo>
                  <a:lnTo>
                    <a:pt x="4981" y="10379"/>
                  </a:lnTo>
                  <a:lnTo>
                    <a:pt x="4769" y="10157"/>
                  </a:lnTo>
                  <a:lnTo>
                    <a:pt x="4566" y="9922"/>
                  </a:lnTo>
                  <a:lnTo>
                    <a:pt x="4363" y="9676"/>
                  </a:lnTo>
                  <a:lnTo>
                    <a:pt x="4169" y="9416"/>
                  </a:lnTo>
                  <a:lnTo>
                    <a:pt x="3979" y="9145"/>
                  </a:lnTo>
                  <a:lnTo>
                    <a:pt x="3789" y="8873"/>
                  </a:lnTo>
                  <a:lnTo>
                    <a:pt x="3604" y="8577"/>
                  </a:lnTo>
                  <a:lnTo>
                    <a:pt x="3423" y="8281"/>
                  </a:lnTo>
                  <a:lnTo>
                    <a:pt x="3241" y="7973"/>
                  </a:lnTo>
                  <a:lnTo>
                    <a:pt x="3064" y="7652"/>
                  </a:lnTo>
                  <a:lnTo>
                    <a:pt x="2883" y="7318"/>
                  </a:lnTo>
                  <a:lnTo>
                    <a:pt x="2529" y="6640"/>
                  </a:lnTo>
                  <a:lnTo>
                    <a:pt x="2171" y="5924"/>
                  </a:lnTo>
                  <a:lnTo>
                    <a:pt x="2149" y="5566"/>
                  </a:lnTo>
                  <a:lnTo>
                    <a:pt x="2137" y="5220"/>
                  </a:lnTo>
                  <a:lnTo>
                    <a:pt x="2137" y="5048"/>
                  </a:lnTo>
                  <a:lnTo>
                    <a:pt x="2137" y="4887"/>
                  </a:lnTo>
                  <a:lnTo>
                    <a:pt x="2137" y="4727"/>
                  </a:lnTo>
                  <a:lnTo>
                    <a:pt x="2145" y="4566"/>
                  </a:lnTo>
                  <a:lnTo>
                    <a:pt x="2154" y="4406"/>
                  </a:lnTo>
                  <a:lnTo>
                    <a:pt x="2171" y="4258"/>
                  </a:lnTo>
                  <a:lnTo>
                    <a:pt x="2188" y="4110"/>
                  </a:lnTo>
                  <a:lnTo>
                    <a:pt x="2210" y="3974"/>
                  </a:lnTo>
                  <a:lnTo>
                    <a:pt x="2236" y="3838"/>
                  </a:lnTo>
                  <a:lnTo>
                    <a:pt x="2266" y="3703"/>
                  </a:lnTo>
                  <a:lnTo>
                    <a:pt x="2301" y="3579"/>
                  </a:lnTo>
                  <a:lnTo>
                    <a:pt x="2339" y="3456"/>
                  </a:lnTo>
                  <a:lnTo>
                    <a:pt x="2378" y="3320"/>
                  </a:lnTo>
                  <a:lnTo>
                    <a:pt x="2413" y="3197"/>
                  </a:lnTo>
                  <a:lnTo>
                    <a:pt x="2443" y="3073"/>
                  </a:lnTo>
                  <a:lnTo>
                    <a:pt x="2469" y="2937"/>
                  </a:lnTo>
                  <a:lnTo>
                    <a:pt x="2490" y="2802"/>
                  </a:lnTo>
                  <a:lnTo>
                    <a:pt x="2508" y="2678"/>
                  </a:lnTo>
                  <a:lnTo>
                    <a:pt x="2521" y="2542"/>
                  </a:lnTo>
                  <a:lnTo>
                    <a:pt x="2534" y="2407"/>
                  </a:lnTo>
                  <a:lnTo>
                    <a:pt x="2538" y="2271"/>
                  </a:lnTo>
                  <a:lnTo>
                    <a:pt x="2542" y="2135"/>
                  </a:lnTo>
                  <a:lnTo>
                    <a:pt x="2542" y="2012"/>
                  </a:lnTo>
                  <a:lnTo>
                    <a:pt x="2538" y="1876"/>
                  </a:lnTo>
                  <a:lnTo>
                    <a:pt x="2529" y="1740"/>
                  </a:lnTo>
                  <a:lnTo>
                    <a:pt x="2516" y="1617"/>
                  </a:lnTo>
                  <a:lnTo>
                    <a:pt x="2503" y="1493"/>
                  </a:lnTo>
                  <a:lnTo>
                    <a:pt x="2490" y="1370"/>
                  </a:lnTo>
                  <a:lnTo>
                    <a:pt x="2469" y="1247"/>
                  </a:lnTo>
                  <a:lnTo>
                    <a:pt x="2447" y="1136"/>
                  </a:lnTo>
                  <a:lnTo>
                    <a:pt x="2426" y="1025"/>
                  </a:lnTo>
                  <a:lnTo>
                    <a:pt x="2400" y="913"/>
                  </a:lnTo>
                  <a:lnTo>
                    <a:pt x="2370" y="802"/>
                  </a:lnTo>
                  <a:lnTo>
                    <a:pt x="2339" y="704"/>
                  </a:lnTo>
                  <a:lnTo>
                    <a:pt x="2305" y="617"/>
                  </a:lnTo>
                  <a:lnTo>
                    <a:pt x="2270" y="531"/>
                  </a:lnTo>
                  <a:lnTo>
                    <a:pt x="2236" y="445"/>
                  </a:lnTo>
                  <a:lnTo>
                    <a:pt x="2197" y="370"/>
                  </a:lnTo>
                  <a:lnTo>
                    <a:pt x="2158" y="296"/>
                  </a:lnTo>
                  <a:lnTo>
                    <a:pt x="2119" y="235"/>
                  </a:lnTo>
                  <a:lnTo>
                    <a:pt x="2080" y="185"/>
                  </a:lnTo>
                  <a:lnTo>
                    <a:pt x="2037" y="136"/>
                  </a:lnTo>
                  <a:lnTo>
                    <a:pt x="1994" y="99"/>
                  </a:lnTo>
                  <a:lnTo>
                    <a:pt x="1947" y="62"/>
                  </a:lnTo>
                  <a:lnTo>
                    <a:pt x="1912" y="37"/>
                  </a:lnTo>
                  <a:lnTo>
                    <a:pt x="1873" y="13"/>
                  </a:lnTo>
                  <a:lnTo>
                    <a:pt x="1839" y="13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2929325" y="-151250"/>
              <a:ext cx="698500" cy="231125"/>
            </a:xfrm>
            <a:custGeom>
              <a:avLst/>
              <a:gdLst/>
              <a:ahLst/>
              <a:cxnLst/>
              <a:rect l="l" t="t" r="r" b="b"/>
              <a:pathLst>
                <a:path w="27940" h="9245" extrusionOk="0">
                  <a:moveTo>
                    <a:pt x="27551" y="1"/>
                  </a:moveTo>
                  <a:lnTo>
                    <a:pt x="27521" y="149"/>
                  </a:lnTo>
                  <a:lnTo>
                    <a:pt x="27486" y="272"/>
                  </a:lnTo>
                  <a:lnTo>
                    <a:pt x="27443" y="383"/>
                  </a:lnTo>
                  <a:lnTo>
                    <a:pt x="27396" y="482"/>
                  </a:lnTo>
                  <a:lnTo>
                    <a:pt x="27340" y="556"/>
                  </a:lnTo>
                  <a:lnTo>
                    <a:pt x="27284" y="618"/>
                  </a:lnTo>
                  <a:lnTo>
                    <a:pt x="27215" y="655"/>
                  </a:lnTo>
                  <a:lnTo>
                    <a:pt x="27146" y="679"/>
                  </a:lnTo>
                  <a:lnTo>
                    <a:pt x="25493" y="815"/>
                  </a:lnTo>
                  <a:lnTo>
                    <a:pt x="23840" y="939"/>
                  </a:lnTo>
                  <a:lnTo>
                    <a:pt x="22187" y="1025"/>
                  </a:lnTo>
                  <a:lnTo>
                    <a:pt x="20530" y="1087"/>
                  </a:lnTo>
                  <a:lnTo>
                    <a:pt x="18873" y="1136"/>
                  </a:lnTo>
                  <a:lnTo>
                    <a:pt x="17215" y="1148"/>
                  </a:lnTo>
                  <a:lnTo>
                    <a:pt x="15558" y="1148"/>
                  </a:lnTo>
                  <a:lnTo>
                    <a:pt x="13901" y="1136"/>
                  </a:lnTo>
                  <a:lnTo>
                    <a:pt x="12244" y="1087"/>
                  </a:lnTo>
                  <a:lnTo>
                    <a:pt x="10591" y="1037"/>
                  </a:lnTo>
                  <a:lnTo>
                    <a:pt x="8934" y="963"/>
                  </a:lnTo>
                  <a:lnTo>
                    <a:pt x="7276" y="865"/>
                  </a:lnTo>
                  <a:lnTo>
                    <a:pt x="5624" y="753"/>
                  </a:lnTo>
                  <a:lnTo>
                    <a:pt x="3971" y="630"/>
                  </a:lnTo>
                  <a:lnTo>
                    <a:pt x="2318" y="482"/>
                  </a:lnTo>
                  <a:lnTo>
                    <a:pt x="669" y="322"/>
                  </a:lnTo>
                  <a:lnTo>
                    <a:pt x="639" y="322"/>
                  </a:lnTo>
                  <a:lnTo>
                    <a:pt x="626" y="309"/>
                  </a:lnTo>
                  <a:lnTo>
                    <a:pt x="613" y="285"/>
                  </a:lnTo>
                  <a:lnTo>
                    <a:pt x="536" y="1173"/>
                  </a:lnTo>
                  <a:lnTo>
                    <a:pt x="462" y="2062"/>
                  </a:lnTo>
                  <a:lnTo>
                    <a:pt x="393" y="2950"/>
                  </a:lnTo>
                  <a:lnTo>
                    <a:pt x="324" y="3851"/>
                  </a:lnTo>
                  <a:lnTo>
                    <a:pt x="264" y="4752"/>
                  </a:lnTo>
                  <a:lnTo>
                    <a:pt x="203" y="5665"/>
                  </a:lnTo>
                  <a:lnTo>
                    <a:pt x="147" y="6578"/>
                  </a:lnTo>
                  <a:lnTo>
                    <a:pt x="100" y="7492"/>
                  </a:lnTo>
                  <a:lnTo>
                    <a:pt x="91" y="7615"/>
                  </a:lnTo>
                  <a:lnTo>
                    <a:pt x="82" y="7714"/>
                  </a:lnTo>
                  <a:lnTo>
                    <a:pt x="61" y="7911"/>
                  </a:lnTo>
                  <a:lnTo>
                    <a:pt x="31" y="8084"/>
                  </a:lnTo>
                  <a:lnTo>
                    <a:pt x="0" y="8257"/>
                  </a:lnTo>
                  <a:lnTo>
                    <a:pt x="190" y="8368"/>
                  </a:lnTo>
                  <a:lnTo>
                    <a:pt x="380" y="8467"/>
                  </a:lnTo>
                  <a:lnTo>
                    <a:pt x="574" y="8565"/>
                  </a:lnTo>
                  <a:lnTo>
                    <a:pt x="773" y="8652"/>
                  </a:lnTo>
                  <a:lnTo>
                    <a:pt x="971" y="8738"/>
                  </a:lnTo>
                  <a:lnTo>
                    <a:pt x="1174" y="8812"/>
                  </a:lnTo>
                  <a:lnTo>
                    <a:pt x="1377" y="8886"/>
                  </a:lnTo>
                  <a:lnTo>
                    <a:pt x="1584" y="8948"/>
                  </a:lnTo>
                  <a:lnTo>
                    <a:pt x="2007" y="9047"/>
                  </a:lnTo>
                  <a:lnTo>
                    <a:pt x="2439" y="9133"/>
                  </a:lnTo>
                  <a:lnTo>
                    <a:pt x="2879" y="9182"/>
                  </a:lnTo>
                  <a:lnTo>
                    <a:pt x="3323" y="9219"/>
                  </a:lnTo>
                  <a:lnTo>
                    <a:pt x="3772" y="9244"/>
                  </a:lnTo>
                  <a:lnTo>
                    <a:pt x="4230" y="9244"/>
                  </a:lnTo>
                  <a:lnTo>
                    <a:pt x="4691" y="9219"/>
                  </a:lnTo>
                  <a:lnTo>
                    <a:pt x="5153" y="9195"/>
                  </a:lnTo>
                  <a:lnTo>
                    <a:pt x="5619" y="9145"/>
                  </a:lnTo>
                  <a:lnTo>
                    <a:pt x="6090" y="9096"/>
                  </a:lnTo>
                  <a:lnTo>
                    <a:pt x="6556" y="9022"/>
                  </a:lnTo>
                  <a:lnTo>
                    <a:pt x="7026" y="8948"/>
                  </a:lnTo>
                  <a:lnTo>
                    <a:pt x="7958" y="8787"/>
                  </a:lnTo>
                  <a:lnTo>
                    <a:pt x="8878" y="8602"/>
                  </a:lnTo>
                  <a:lnTo>
                    <a:pt x="10656" y="8232"/>
                  </a:lnTo>
                  <a:lnTo>
                    <a:pt x="11497" y="8072"/>
                  </a:lnTo>
                  <a:lnTo>
                    <a:pt x="11903" y="8010"/>
                  </a:lnTo>
                  <a:lnTo>
                    <a:pt x="12300" y="7948"/>
                  </a:lnTo>
                  <a:lnTo>
                    <a:pt x="12684" y="7911"/>
                  </a:lnTo>
                  <a:lnTo>
                    <a:pt x="13055" y="7874"/>
                  </a:lnTo>
                  <a:lnTo>
                    <a:pt x="13413" y="7862"/>
                  </a:lnTo>
                  <a:lnTo>
                    <a:pt x="13754" y="7862"/>
                  </a:lnTo>
                  <a:lnTo>
                    <a:pt x="15532" y="7899"/>
                  </a:lnTo>
                  <a:lnTo>
                    <a:pt x="17306" y="7961"/>
                  </a:lnTo>
                  <a:lnTo>
                    <a:pt x="19080" y="8035"/>
                  </a:lnTo>
                  <a:lnTo>
                    <a:pt x="20853" y="8121"/>
                  </a:lnTo>
                  <a:lnTo>
                    <a:pt x="22627" y="8232"/>
                  </a:lnTo>
                  <a:lnTo>
                    <a:pt x="23512" y="8306"/>
                  </a:lnTo>
                  <a:lnTo>
                    <a:pt x="24396" y="8380"/>
                  </a:lnTo>
                  <a:lnTo>
                    <a:pt x="25281" y="8467"/>
                  </a:lnTo>
                  <a:lnTo>
                    <a:pt x="26170" y="8553"/>
                  </a:lnTo>
                  <a:lnTo>
                    <a:pt x="27055" y="8664"/>
                  </a:lnTo>
                  <a:lnTo>
                    <a:pt x="27940" y="8775"/>
                  </a:lnTo>
                  <a:lnTo>
                    <a:pt x="27927" y="7615"/>
                  </a:lnTo>
                  <a:lnTo>
                    <a:pt x="27901" y="6480"/>
                  </a:lnTo>
                  <a:lnTo>
                    <a:pt x="27866" y="5357"/>
                  </a:lnTo>
                  <a:lnTo>
                    <a:pt x="27823" y="4258"/>
                  </a:lnTo>
                  <a:lnTo>
                    <a:pt x="27797" y="3715"/>
                  </a:lnTo>
                  <a:lnTo>
                    <a:pt x="27771" y="3172"/>
                  </a:lnTo>
                  <a:lnTo>
                    <a:pt x="27741" y="2629"/>
                  </a:lnTo>
                  <a:lnTo>
                    <a:pt x="27707" y="2099"/>
                  </a:lnTo>
                  <a:lnTo>
                    <a:pt x="27672" y="1568"/>
                  </a:lnTo>
                  <a:lnTo>
                    <a:pt x="27633" y="1050"/>
                  </a:lnTo>
                  <a:lnTo>
                    <a:pt x="27594" y="519"/>
                  </a:lnTo>
                  <a:lnTo>
                    <a:pt x="2755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2998275" y="-9637150"/>
              <a:ext cx="173175" cy="1232575"/>
            </a:xfrm>
            <a:custGeom>
              <a:avLst/>
              <a:gdLst/>
              <a:ahLst/>
              <a:cxnLst/>
              <a:rect l="l" t="t" r="r" b="b"/>
              <a:pathLst>
                <a:path w="6927" h="49303" extrusionOk="0">
                  <a:moveTo>
                    <a:pt x="5382" y="1"/>
                  </a:moveTo>
                  <a:lnTo>
                    <a:pt x="5235" y="13"/>
                  </a:lnTo>
                  <a:lnTo>
                    <a:pt x="5092" y="38"/>
                  </a:lnTo>
                  <a:lnTo>
                    <a:pt x="4950" y="62"/>
                  </a:lnTo>
                  <a:lnTo>
                    <a:pt x="4812" y="112"/>
                  </a:lnTo>
                  <a:lnTo>
                    <a:pt x="4674" y="173"/>
                  </a:lnTo>
                  <a:lnTo>
                    <a:pt x="4540" y="235"/>
                  </a:lnTo>
                  <a:lnTo>
                    <a:pt x="4406" y="334"/>
                  </a:lnTo>
                  <a:lnTo>
                    <a:pt x="4277" y="433"/>
                  </a:lnTo>
                  <a:lnTo>
                    <a:pt x="4152" y="556"/>
                  </a:lnTo>
                  <a:lnTo>
                    <a:pt x="4031" y="692"/>
                  </a:lnTo>
                  <a:lnTo>
                    <a:pt x="3910" y="864"/>
                  </a:lnTo>
                  <a:lnTo>
                    <a:pt x="3793" y="1037"/>
                  </a:lnTo>
                  <a:lnTo>
                    <a:pt x="3681" y="1247"/>
                  </a:lnTo>
                  <a:lnTo>
                    <a:pt x="3573" y="1469"/>
                  </a:lnTo>
                  <a:lnTo>
                    <a:pt x="3470" y="1728"/>
                  </a:lnTo>
                  <a:lnTo>
                    <a:pt x="3366" y="2000"/>
                  </a:lnTo>
                  <a:lnTo>
                    <a:pt x="3271" y="2296"/>
                  </a:lnTo>
                  <a:lnTo>
                    <a:pt x="3181" y="2629"/>
                  </a:lnTo>
                  <a:lnTo>
                    <a:pt x="3094" y="2987"/>
                  </a:lnTo>
                  <a:lnTo>
                    <a:pt x="3008" y="3370"/>
                  </a:lnTo>
                  <a:lnTo>
                    <a:pt x="2930" y="3789"/>
                  </a:lnTo>
                  <a:lnTo>
                    <a:pt x="2857" y="4234"/>
                  </a:lnTo>
                  <a:lnTo>
                    <a:pt x="2788" y="4715"/>
                  </a:lnTo>
                  <a:lnTo>
                    <a:pt x="2723" y="5221"/>
                  </a:lnTo>
                  <a:lnTo>
                    <a:pt x="2658" y="5727"/>
                  </a:lnTo>
                  <a:lnTo>
                    <a:pt x="2602" y="6245"/>
                  </a:lnTo>
                  <a:lnTo>
                    <a:pt x="2546" y="6776"/>
                  </a:lnTo>
                  <a:lnTo>
                    <a:pt x="2494" y="7306"/>
                  </a:lnTo>
                  <a:lnTo>
                    <a:pt x="2443" y="7862"/>
                  </a:lnTo>
                  <a:lnTo>
                    <a:pt x="2395" y="8417"/>
                  </a:lnTo>
                  <a:lnTo>
                    <a:pt x="2352" y="8973"/>
                  </a:lnTo>
                  <a:lnTo>
                    <a:pt x="2309" y="9540"/>
                  </a:lnTo>
                  <a:lnTo>
                    <a:pt x="2236" y="10700"/>
                  </a:lnTo>
                  <a:lnTo>
                    <a:pt x="2162" y="11860"/>
                  </a:lnTo>
                  <a:lnTo>
                    <a:pt x="2097" y="13045"/>
                  </a:lnTo>
                  <a:lnTo>
                    <a:pt x="2041" y="14217"/>
                  </a:lnTo>
                  <a:lnTo>
                    <a:pt x="1985" y="15402"/>
                  </a:lnTo>
                  <a:lnTo>
                    <a:pt x="1877" y="17722"/>
                  </a:lnTo>
                  <a:lnTo>
                    <a:pt x="1821" y="18858"/>
                  </a:lnTo>
                  <a:lnTo>
                    <a:pt x="1761" y="19968"/>
                  </a:lnTo>
                  <a:lnTo>
                    <a:pt x="1700" y="21054"/>
                  </a:lnTo>
                  <a:lnTo>
                    <a:pt x="1631" y="22091"/>
                  </a:lnTo>
                  <a:lnTo>
                    <a:pt x="1493" y="24078"/>
                  </a:lnTo>
                  <a:lnTo>
                    <a:pt x="1351" y="26052"/>
                  </a:lnTo>
                  <a:lnTo>
                    <a:pt x="1057" y="30026"/>
                  </a:lnTo>
                  <a:lnTo>
                    <a:pt x="915" y="32001"/>
                  </a:lnTo>
                  <a:lnTo>
                    <a:pt x="781" y="34000"/>
                  </a:lnTo>
                  <a:lnTo>
                    <a:pt x="721" y="34987"/>
                  </a:lnTo>
                  <a:lnTo>
                    <a:pt x="656" y="35987"/>
                  </a:lnTo>
                  <a:lnTo>
                    <a:pt x="600" y="36987"/>
                  </a:lnTo>
                  <a:lnTo>
                    <a:pt x="544" y="37986"/>
                  </a:lnTo>
                  <a:lnTo>
                    <a:pt x="479" y="38973"/>
                  </a:lnTo>
                  <a:lnTo>
                    <a:pt x="414" y="39961"/>
                  </a:lnTo>
                  <a:lnTo>
                    <a:pt x="345" y="40948"/>
                  </a:lnTo>
                  <a:lnTo>
                    <a:pt x="281" y="41935"/>
                  </a:lnTo>
                  <a:lnTo>
                    <a:pt x="233" y="42293"/>
                  </a:lnTo>
                  <a:lnTo>
                    <a:pt x="186" y="42651"/>
                  </a:lnTo>
                  <a:lnTo>
                    <a:pt x="147" y="42997"/>
                  </a:lnTo>
                  <a:lnTo>
                    <a:pt x="112" y="43330"/>
                  </a:lnTo>
                  <a:lnTo>
                    <a:pt x="82" y="43651"/>
                  </a:lnTo>
                  <a:lnTo>
                    <a:pt x="56" y="43947"/>
                  </a:lnTo>
                  <a:lnTo>
                    <a:pt x="35" y="44243"/>
                  </a:lnTo>
                  <a:lnTo>
                    <a:pt x="17" y="44527"/>
                  </a:lnTo>
                  <a:lnTo>
                    <a:pt x="4" y="44798"/>
                  </a:lnTo>
                  <a:lnTo>
                    <a:pt x="0" y="45058"/>
                  </a:lnTo>
                  <a:lnTo>
                    <a:pt x="0" y="45304"/>
                  </a:lnTo>
                  <a:lnTo>
                    <a:pt x="0" y="45539"/>
                  </a:lnTo>
                  <a:lnTo>
                    <a:pt x="9" y="45761"/>
                  </a:lnTo>
                  <a:lnTo>
                    <a:pt x="22" y="45958"/>
                  </a:lnTo>
                  <a:lnTo>
                    <a:pt x="39" y="46156"/>
                  </a:lnTo>
                  <a:lnTo>
                    <a:pt x="65" y="46341"/>
                  </a:lnTo>
                  <a:lnTo>
                    <a:pt x="91" y="46514"/>
                  </a:lnTo>
                  <a:lnTo>
                    <a:pt x="125" y="46674"/>
                  </a:lnTo>
                  <a:lnTo>
                    <a:pt x="160" y="46822"/>
                  </a:lnTo>
                  <a:lnTo>
                    <a:pt x="203" y="46958"/>
                  </a:lnTo>
                  <a:lnTo>
                    <a:pt x="250" y="47082"/>
                  </a:lnTo>
                  <a:lnTo>
                    <a:pt x="302" y="47180"/>
                  </a:lnTo>
                  <a:lnTo>
                    <a:pt x="358" y="47279"/>
                  </a:lnTo>
                  <a:lnTo>
                    <a:pt x="419" y="47365"/>
                  </a:lnTo>
                  <a:lnTo>
                    <a:pt x="488" y="47439"/>
                  </a:lnTo>
                  <a:lnTo>
                    <a:pt x="557" y="47501"/>
                  </a:lnTo>
                  <a:lnTo>
                    <a:pt x="634" y="47538"/>
                  </a:lnTo>
                  <a:lnTo>
                    <a:pt x="716" y="47575"/>
                  </a:lnTo>
                  <a:lnTo>
                    <a:pt x="803" y="47600"/>
                  </a:lnTo>
                  <a:lnTo>
                    <a:pt x="893" y="47612"/>
                  </a:lnTo>
                  <a:lnTo>
                    <a:pt x="988" y="47600"/>
                  </a:lnTo>
                  <a:lnTo>
                    <a:pt x="1088" y="47587"/>
                  </a:lnTo>
                  <a:lnTo>
                    <a:pt x="1144" y="47686"/>
                  </a:lnTo>
                  <a:lnTo>
                    <a:pt x="1204" y="47773"/>
                  </a:lnTo>
                  <a:lnTo>
                    <a:pt x="1273" y="47859"/>
                  </a:lnTo>
                  <a:lnTo>
                    <a:pt x="1342" y="47945"/>
                  </a:lnTo>
                  <a:lnTo>
                    <a:pt x="1420" y="48019"/>
                  </a:lnTo>
                  <a:lnTo>
                    <a:pt x="1498" y="48106"/>
                  </a:lnTo>
                  <a:lnTo>
                    <a:pt x="1670" y="48242"/>
                  </a:lnTo>
                  <a:lnTo>
                    <a:pt x="1856" y="48377"/>
                  </a:lnTo>
                  <a:lnTo>
                    <a:pt x="2054" y="48488"/>
                  </a:lnTo>
                  <a:lnTo>
                    <a:pt x="2266" y="48599"/>
                  </a:lnTo>
                  <a:lnTo>
                    <a:pt x="2477" y="48698"/>
                  </a:lnTo>
                  <a:lnTo>
                    <a:pt x="2697" y="48797"/>
                  </a:lnTo>
                  <a:lnTo>
                    <a:pt x="2922" y="48871"/>
                  </a:lnTo>
                  <a:lnTo>
                    <a:pt x="3366" y="49031"/>
                  </a:lnTo>
                  <a:lnTo>
                    <a:pt x="3793" y="49167"/>
                  </a:lnTo>
                  <a:lnTo>
                    <a:pt x="4182" y="49303"/>
                  </a:lnTo>
                  <a:lnTo>
                    <a:pt x="4316" y="46205"/>
                  </a:lnTo>
                  <a:lnTo>
                    <a:pt x="4454" y="43120"/>
                  </a:lnTo>
                  <a:lnTo>
                    <a:pt x="4596" y="40035"/>
                  </a:lnTo>
                  <a:lnTo>
                    <a:pt x="4743" y="36937"/>
                  </a:lnTo>
                  <a:lnTo>
                    <a:pt x="4894" y="33852"/>
                  </a:lnTo>
                  <a:lnTo>
                    <a:pt x="5049" y="30779"/>
                  </a:lnTo>
                  <a:lnTo>
                    <a:pt x="5209" y="27694"/>
                  </a:lnTo>
                  <a:lnTo>
                    <a:pt x="5373" y="24621"/>
                  </a:lnTo>
                  <a:lnTo>
                    <a:pt x="5541" y="21560"/>
                  </a:lnTo>
                  <a:lnTo>
                    <a:pt x="5718" y="18500"/>
                  </a:lnTo>
                  <a:lnTo>
                    <a:pt x="5904" y="15439"/>
                  </a:lnTo>
                  <a:lnTo>
                    <a:pt x="6094" y="12391"/>
                  </a:lnTo>
                  <a:lnTo>
                    <a:pt x="6292" y="9343"/>
                  </a:lnTo>
                  <a:lnTo>
                    <a:pt x="6495" y="6307"/>
                  </a:lnTo>
                  <a:lnTo>
                    <a:pt x="6707" y="3271"/>
                  </a:lnTo>
                  <a:lnTo>
                    <a:pt x="6927" y="247"/>
                  </a:lnTo>
                  <a:lnTo>
                    <a:pt x="6297" y="99"/>
                  </a:lnTo>
                  <a:lnTo>
                    <a:pt x="5986" y="50"/>
                  </a:lnTo>
                  <a:lnTo>
                    <a:pt x="5679" y="13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3089850" y="-12951325"/>
              <a:ext cx="63150" cy="795725"/>
            </a:xfrm>
            <a:custGeom>
              <a:avLst/>
              <a:gdLst/>
              <a:ahLst/>
              <a:cxnLst/>
              <a:rect l="l" t="t" r="r" b="b"/>
              <a:pathLst>
                <a:path w="2526" h="31829" extrusionOk="0">
                  <a:moveTo>
                    <a:pt x="2526" y="1"/>
                  </a:moveTo>
                  <a:lnTo>
                    <a:pt x="2435" y="62"/>
                  </a:lnTo>
                  <a:lnTo>
                    <a:pt x="2344" y="136"/>
                  </a:lnTo>
                  <a:lnTo>
                    <a:pt x="2258" y="223"/>
                  </a:lnTo>
                  <a:lnTo>
                    <a:pt x="2172" y="309"/>
                  </a:lnTo>
                  <a:lnTo>
                    <a:pt x="2090" y="408"/>
                  </a:lnTo>
                  <a:lnTo>
                    <a:pt x="2008" y="507"/>
                  </a:lnTo>
                  <a:lnTo>
                    <a:pt x="1930" y="618"/>
                  </a:lnTo>
                  <a:lnTo>
                    <a:pt x="1852" y="741"/>
                  </a:lnTo>
                  <a:lnTo>
                    <a:pt x="1779" y="865"/>
                  </a:lnTo>
                  <a:lnTo>
                    <a:pt x="1706" y="1000"/>
                  </a:lnTo>
                  <a:lnTo>
                    <a:pt x="1637" y="1136"/>
                  </a:lnTo>
                  <a:lnTo>
                    <a:pt x="1568" y="1284"/>
                  </a:lnTo>
                  <a:lnTo>
                    <a:pt x="1503" y="1445"/>
                  </a:lnTo>
                  <a:lnTo>
                    <a:pt x="1438" y="1605"/>
                  </a:lnTo>
                  <a:lnTo>
                    <a:pt x="1373" y="1765"/>
                  </a:lnTo>
                  <a:lnTo>
                    <a:pt x="1313" y="1938"/>
                  </a:lnTo>
                  <a:lnTo>
                    <a:pt x="1257" y="2123"/>
                  </a:lnTo>
                  <a:lnTo>
                    <a:pt x="1201" y="2308"/>
                  </a:lnTo>
                  <a:lnTo>
                    <a:pt x="1145" y="2494"/>
                  </a:lnTo>
                  <a:lnTo>
                    <a:pt x="1093" y="2691"/>
                  </a:lnTo>
                  <a:lnTo>
                    <a:pt x="989" y="3098"/>
                  </a:lnTo>
                  <a:lnTo>
                    <a:pt x="899" y="3530"/>
                  </a:lnTo>
                  <a:lnTo>
                    <a:pt x="812" y="3975"/>
                  </a:lnTo>
                  <a:lnTo>
                    <a:pt x="730" y="4443"/>
                  </a:lnTo>
                  <a:lnTo>
                    <a:pt x="653" y="4912"/>
                  </a:lnTo>
                  <a:lnTo>
                    <a:pt x="588" y="5418"/>
                  </a:lnTo>
                  <a:lnTo>
                    <a:pt x="523" y="5924"/>
                  </a:lnTo>
                  <a:lnTo>
                    <a:pt x="467" y="6443"/>
                  </a:lnTo>
                  <a:lnTo>
                    <a:pt x="411" y="6973"/>
                  </a:lnTo>
                  <a:lnTo>
                    <a:pt x="364" y="7516"/>
                  </a:lnTo>
                  <a:lnTo>
                    <a:pt x="320" y="8072"/>
                  </a:lnTo>
                  <a:lnTo>
                    <a:pt x="282" y="8627"/>
                  </a:lnTo>
                  <a:lnTo>
                    <a:pt x="247" y="9195"/>
                  </a:lnTo>
                  <a:lnTo>
                    <a:pt x="217" y="9762"/>
                  </a:lnTo>
                  <a:lnTo>
                    <a:pt x="191" y="10342"/>
                  </a:lnTo>
                  <a:lnTo>
                    <a:pt x="169" y="10910"/>
                  </a:lnTo>
                  <a:lnTo>
                    <a:pt x="148" y="11490"/>
                  </a:lnTo>
                  <a:lnTo>
                    <a:pt x="130" y="12070"/>
                  </a:lnTo>
                  <a:lnTo>
                    <a:pt x="105" y="13218"/>
                  </a:lnTo>
                  <a:lnTo>
                    <a:pt x="87" y="14353"/>
                  </a:lnTo>
                  <a:lnTo>
                    <a:pt x="74" y="16377"/>
                  </a:lnTo>
                  <a:lnTo>
                    <a:pt x="53" y="18413"/>
                  </a:lnTo>
                  <a:lnTo>
                    <a:pt x="27" y="20450"/>
                  </a:lnTo>
                  <a:lnTo>
                    <a:pt x="5" y="22474"/>
                  </a:lnTo>
                  <a:lnTo>
                    <a:pt x="1" y="22758"/>
                  </a:lnTo>
                  <a:lnTo>
                    <a:pt x="5" y="23214"/>
                  </a:lnTo>
                  <a:lnTo>
                    <a:pt x="14" y="24498"/>
                  </a:lnTo>
                  <a:lnTo>
                    <a:pt x="27" y="25275"/>
                  </a:lnTo>
                  <a:lnTo>
                    <a:pt x="40" y="26114"/>
                  </a:lnTo>
                  <a:lnTo>
                    <a:pt x="61" y="26978"/>
                  </a:lnTo>
                  <a:lnTo>
                    <a:pt x="83" y="27854"/>
                  </a:lnTo>
                  <a:lnTo>
                    <a:pt x="113" y="28706"/>
                  </a:lnTo>
                  <a:lnTo>
                    <a:pt x="148" y="29496"/>
                  </a:lnTo>
                  <a:lnTo>
                    <a:pt x="165" y="29878"/>
                  </a:lnTo>
                  <a:lnTo>
                    <a:pt x="187" y="30224"/>
                  </a:lnTo>
                  <a:lnTo>
                    <a:pt x="208" y="30545"/>
                  </a:lnTo>
                  <a:lnTo>
                    <a:pt x="230" y="30841"/>
                  </a:lnTo>
                  <a:lnTo>
                    <a:pt x="256" y="31112"/>
                  </a:lnTo>
                  <a:lnTo>
                    <a:pt x="282" y="31334"/>
                  </a:lnTo>
                  <a:lnTo>
                    <a:pt x="312" y="31520"/>
                  </a:lnTo>
                  <a:lnTo>
                    <a:pt x="342" y="31668"/>
                  </a:lnTo>
                  <a:lnTo>
                    <a:pt x="355" y="31729"/>
                  </a:lnTo>
                  <a:lnTo>
                    <a:pt x="372" y="31766"/>
                  </a:lnTo>
                  <a:lnTo>
                    <a:pt x="389" y="31803"/>
                  </a:lnTo>
                  <a:lnTo>
                    <a:pt x="407" y="31816"/>
                  </a:lnTo>
                  <a:lnTo>
                    <a:pt x="424" y="31828"/>
                  </a:lnTo>
                  <a:lnTo>
                    <a:pt x="441" y="31816"/>
                  </a:lnTo>
                  <a:lnTo>
                    <a:pt x="458" y="31803"/>
                  </a:lnTo>
                  <a:lnTo>
                    <a:pt x="480" y="31766"/>
                  </a:lnTo>
                  <a:lnTo>
                    <a:pt x="523" y="31668"/>
                  </a:lnTo>
                  <a:lnTo>
                    <a:pt x="571" y="31581"/>
                  </a:lnTo>
                  <a:lnTo>
                    <a:pt x="622" y="31507"/>
                  </a:lnTo>
                  <a:lnTo>
                    <a:pt x="670" y="31433"/>
                  </a:lnTo>
                  <a:lnTo>
                    <a:pt x="717" y="31384"/>
                  </a:lnTo>
                  <a:lnTo>
                    <a:pt x="765" y="31334"/>
                  </a:lnTo>
                  <a:lnTo>
                    <a:pt x="812" y="31310"/>
                  </a:lnTo>
                  <a:lnTo>
                    <a:pt x="860" y="31285"/>
                  </a:lnTo>
                  <a:lnTo>
                    <a:pt x="912" y="31260"/>
                  </a:lnTo>
                  <a:lnTo>
                    <a:pt x="1054" y="31260"/>
                  </a:lnTo>
                  <a:lnTo>
                    <a:pt x="1149" y="31297"/>
                  </a:lnTo>
                  <a:lnTo>
                    <a:pt x="1244" y="31359"/>
                  </a:lnTo>
                  <a:lnTo>
                    <a:pt x="1270" y="29372"/>
                  </a:lnTo>
                  <a:lnTo>
                    <a:pt x="1304" y="27373"/>
                  </a:lnTo>
                  <a:lnTo>
                    <a:pt x="1343" y="25386"/>
                  </a:lnTo>
                  <a:lnTo>
                    <a:pt x="1386" y="23399"/>
                  </a:lnTo>
                  <a:lnTo>
                    <a:pt x="1438" y="21425"/>
                  </a:lnTo>
                  <a:lnTo>
                    <a:pt x="1494" y="19450"/>
                  </a:lnTo>
                  <a:lnTo>
                    <a:pt x="1563" y="17476"/>
                  </a:lnTo>
                  <a:lnTo>
                    <a:pt x="1637" y="15501"/>
                  </a:lnTo>
                  <a:lnTo>
                    <a:pt x="1714" y="13539"/>
                  </a:lnTo>
                  <a:lnTo>
                    <a:pt x="1805" y="11589"/>
                  </a:lnTo>
                  <a:lnTo>
                    <a:pt x="1904" y="9639"/>
                  </a:lnTo>
                  <a:lnTo>
                    <a:pt x="2008" y="7689"/>
                  </a:lnTo>
                  <a:lnTo>
                    <a:pt x="2124" y="5764"/>
                  </a:lnTo>
                  <a:lnTo>
                    <a:pt x="2249" y="3826"/>
                  </a:lnTo>
                  <a:lnTo>
                    <a:pt x="2383" y="1914"/>
                  </a:lnTo>
                  <a:lnTo>
                    <a:pt x="2452" y="963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3102475" y="-6007050"/>
              <a:ext cx="101550" cy="303000"/>
            </a:xfrm>
            <a:custGeom>
              <a:avLst/>
              <a:gdLst/>
              <a:ahLst/>
              <a:cxnLst/>
              <a:rect l="l" t="t" r="r" b="b"/>
              <a:pathLst>
                <a:path w="4062" h="12120" extrusionOk="0">
                  <a:moveTo>
                    <a:pt x="1114" y="1"/>
                  </a:moveTo>
                  <a:lnTo>
                    <a:pt x="1067" y="13"/>
                  </a:lnTo>
                  <a:lnTo>
                    <a:pt x="1019" y="38"/>
                  </a:lnTo>
                  <a:lnTo>
                    <a:pt x="972" y="62"/>
                  </a:lnTo>
                  <a:lnTo>
                    <a:pt x="929" y="99"/>
                  </a:lnTo>
                  <a:lnTo>
                    <a:pt x="881" y="149"/>
                  </a:lnTo>
                  <a:lnTo>
                    <a:pt x="838" y="210"/>
                  </a:lnTo>
                  <a:lnTo>
                    <a:pt x="795" y="272"/>
                  </a:lnTo>
                  <a:lnTo>
                    <a:pt x="756" y="346"/>
                  </a:lnTo>
                  <a:lnTo>
                    <a:pt x="717" y="420"/>
                  </a:lnTo>
                  <a:lnTo>
                    <a:pt x="678" y="507"/>
                  </a:lnTo>
                  <a:lnTo>
                    <a:pt x="644" y="605"/>
                  </a:lnTo>
                  <a:lnTo>
                    <a:pt x="614" y="704"/>
                  </a:lnTo>
                  <a:lnTo>
                    <a:pt x="579" y="815"/>
                  </a:lnTo>
                  <a:lnTo>
                    <a:pt x="553" y="914"/>
                  </a:lnTo>
                  <a:lnTo>
                    <a:pt x="527" y="1037"/>
                  </a:lnTo>
                  <a:lnTo>
                    <a:pt x="506" y="1148"/>
                  </a:lnTo>
                  <a:lnTo>
                    <a:pt x="489" y="1272"/>
                  </a:lnTo>
                  <a:lnTo>
                    <a:pt x="476" y="1408"/>
                  </a:lnTo>
                  <a:lnTo>
                    <a:pt x="463" y="1531"/>
                  </a:lnTo>
                  <a:lnTo>
                    <a:pt x="458" y="1667"/>
                  </a:lnTo>
                  <a:lnTo>
                    <a:pt x="454" y="1802"/>
                  </a:lnTo>
                  <a:lnTo>
                    <a:pt x="454" y="1938"/>
                  </a:lnTo>
                  <a:lnTo>
                    <a:pt x="463" y="2086"/>
                  </a:lnTo>
                  <a:lnTo>
                    <a:pt x="471" y="2222"/>
                  </a:lnTo>
                  <a:lnTo>
                    <a:pt x="489" y="2358"/>
                  </a:lnTo>
                  <a:lnTo>
                    <a:pt x="532" y="2679"/>
                  </a:lnTo>
                  <a:lnTo>
                    <a:pt x="584" y="2975"/>
                  </a:lnTo>
                  <a:lnTo>
                    <a:pt x="640" y="3271"/>
                  </a:lnTo>
                  <a:lnTo>
                    <a:pt x="700" y="3567"/>
                  </a:lnTo>
                  <a:lnTo>
                    <a:pt x="765" y="3851"/>
                  </a:lnTo>
                  <a:lnTo>
                    <a:pt x="834" y="4123"/>
                  </a:lnTo>
                  <a:lnTo>
                    <a:pt x="903" y="4406"/>
                  </a:lnTo>
                  <a:lnTo>
                    <a:pt x="976" y="4678"/>
                  </a:lnTo>
                  <a:lnTo>
                    <a:pt x="657" y="5159"/>
                  </a:lnTo>
                  <a:lnTo>
                    <a:pt x="493" y="5406"/>
                  </a:lnTo>
                  <a:lnTo>
                    <a:pt x="333" y="5665"/>
                  </a:lnTo>
                  <a:lnTo>
                    <a:pt x="268" y="5801"/>
                  </a:lnTo>
                  <a:lnTo>
                    <a:pt x="208" y="5937"/>
                  </a:lnTo>
                  <a:lnTo>
                    <a:pt x="156" y="6085"/>
                  </a:lnTo>
                  <a:lnTo>
                    <a:pt x="113" y="6245"/>
                  </a:lnTo>
                  <a:lnTo>
                    <a:pt x="79" y="6406"/>
                  </a:lnTo>
                  <a:lnTo>
                    <a:pt x="48" y="6578"/>
                  </a:lnTo>
                  <a:lnTo>
                    <a:pt x="27" y="6751"/>
                  </a:lnTo>
                  <a:lnTo>
                    <a:pt x="10" y="6924"/>
                  </a:lnTo>
                  <a:lnTo>
                    <a:pt x="1" y="7109"/>
                  </a:lnTo>
                  <a:lnTo>
                    <a:pt x="1" y="7294"/>
                  </a:lnTo>
                  <a:lnTo>
                    <a:pt x="5" y="7467"/>
                  </a:lnTo>
                  <a:lnTo>
                    <a:pt x="14" y="7652"/>
                  </a:lnTo>
                  <a:lnTo>
                    <a:pt x="27" y="7825"/>
                  </a:lnTo>
                  <a:lnTo>
                    <a:pt x="48" y="7998"/>
                  </a:lnTo>
                  <a:lnTo>
                    <a:pt x="74" y="8170"/>
                  </a:lnTo>
                  <a:lnTo>
                    <a:pt x="105" y="8331"/>
                  </a:lnTo>
                  <a:lnTo>
                    <a:pt x="139" y="8479"/>
                  </a:lnTo>
                  <a:lnTo>
                    <a:pt x="178" y="8627"/>
                  </a:lnTo>
                  <a:lnTo>
                    <a:pt x="221" y="8763"/>
                  </a:lnTo>
                  <a:lnTo>
                    <a:pt x="268" y="8886"/>
                  </a:lnTo>
                  <a:lnTo>
                    <a:pt x="316" y="8997"/>
                  </a:lnTo>
                  <a:lnTo>
                    <a:pt x="372" y="9096"/>
                  </a:lnTo>
                  <a:lnTo>
                    <a:pt x="428" y="9182"/>
                  </a:lnTo>
                  <a:lnTo>
                    <a:pt x="484" y="9256"/>
                  </a:lnTo>
                  <a:lnTo>
                    <a:pt x="549" y="9306"/>
                  </a:lnTo>
                  <a:lnTo>
                    <a:pt x="614" y="9343"/>
                  </a:lnTo>
                  <a:lnTo>
                    <a:pt x="678" y="9355"/>
                  </a:lnTo>
                  <a:lnTo>
                    <a:pt x="748" y="9343"/>
                  </a:lnTo>
                  <a:lnTo>
                    <a:pt x="817" y="9318"/>
                  </a:lnTo>
                  <a:lnTo>
                    <a:pt x="886" y="9269"/>
                  </a:lnTo>
                  <a:lnTo>
                    <a:pt x="959" y="9195"/>
                  </a:lnTo>
                  <a:lnTo>
                    <a:pt x="1032" y="9096"/>
                  </a:lnTo>
                  <a:lnTo>
                    <a:pt x="1252" y="8738"/>
                  </a:lnTo>
                  <a:lnTo>
                    <a:pt x="1481" y="8380"/>
                  </a:lnTo>
                  <a:lnTo>
                    <a:pt x="1710" y="8035"/>
                  </a:lnTo>
                  <a:lnTo>
                    <a:pt x="1939" y="7701"/>
                  </a:lnTo>
                  <a:lnTo>
                    <a:pt x="2262" y="8713"/>
                  </a:lnTo>
                  <a:lnTo>
                    <a:pt x="2586" y="9713"/>
                  </a:lnTo>
                  <a:lnTo>
                    <a:pt x="3246" y="11725"/>
                  </a:lnTo>
                  <a:lnTo>
                    <a:pt x="3281" y="11823"/>
                  </a:lnTo>
                  <a:lnTo>
                    <a:pt x="3320" y="11910"/>
                  </a:lnTo>
                  <a:lnTo>
                    <a:pt x="3358" y="11971"/>
                  </a:lnTo>
                  <a:lnTo>
                    <a:pt x="3397" y="12033"/>
                  </a:lnTo>
                  <a:lnTo>
                    <a:pt x="3436" y="12070"/>
                  </a:lnTo>
                  <a:lnTo>
                    <a:pt x="3475" y="12095"/>
                  </a:lnTo>
                  <a:lnTo>
                    <a:pt x="3518" y="12120"/>
                  </a:lnTo>
                  <a:lnTo>
                    <a:pt x="3600" y="12120"/>
                  </a:lnTo>
                  <a:lnTo>
                    <a:pt x="3643" y="12095"/>
                  </a:lnTo>
                  <a:lnTo>
                    <a:pt x="3682" y="12070"/>
                  </a:lnTo>
                  <a:lnTo>
                    <a:pt x="3721" y="12033"/>
                  </a:lnTo>
                  <a:lnTo>
                    <a:pt x="3760" y="11984"/>
                  </a:lnTo>
                  <a:lnTo>
                    <a:pt x="3799" y="11934"/>
                  </a:lnTo>
                  <a:lnTo>
                    <a:pt x="3833" y="11873"/>
                  </a:lnTo>
                  <a:lnTo>
                    <a:pt x="3868" y="11799"/>
                  </a:lnTo>
                  <a:lnTo>
                    <a:pt x="3898" y="11725"/>
                  </a:lnTo>
                  <a:lnTo>
                    <a:pt x="3928" y="11638"/>
                  </a:lnTo>
                  <a:lnTo>
                    <a:pt x="3958" y="11552"/>
                  </a:lnTo>
                  <a:lnTo>
                    <a:pt x="3984" y="11453"/>
                  </a:lnTo>
                  <a:lnTo>
                    <a:pt x="4006" y="11354"/>
                  </a:lnTo>
                  <a:lnTo>
                    <a:pt x="4023" y="11256"/>
                  </a:lnTo>
                  <a:lnTo>
                    <a:pt x="4040" y="11145"/>
                  </a:lnTo>
                  <a:lnTo>
                    <a:pt x="4049" y="11021"/>
                  </a:lnTo>
                  <a:lnTo>
                    <a:pt x="4058" y="10910"/>
                  </a:lnTo>
                  <a:lnTo>
                    <a:pt x="4062" y="10787"/>
                  </a:lnTo>
                  <a:lnTo>
                    <a:pt x="4062" y="10676"/>
                  </a:lnTo>
                  <a:lnTo>
                    <a:pt x="4058" y="10552"/>
                  </a:lnTo>
                  <a:lnTo>
                    <a:pt x="4049" y="10429"/>
                  </a:lnTo>
                  <a:lnTo>
                    <a:pt x="4032" y="10305"/>
                  </a:lnTo>
                  <a:lnTo>
                    <a:pt x="4010" y="10182"/>
                  </a:lnTo>
                  <a:lnTo>
                    <a:pt x="3984" y="10059"/>
                  </a:lnTo>
                  <a:lnTo>
                    <a:pt x="3462" y="7825"/>
                  </a:lnTo>
                  <a:lnTo>
                    <a:pt x="3194" y="6702"/>
                  </a:lnTo>
                  <a:lnTo>
                    <a:pt x="2927" y="5591"/>
                  </a:lnTo>
                  <a:lnTo>
                    <a:pt x="3324" y="4814"/>
                  </a:lnTo>
                  <a:lnTo>
                    <a:pt x="3708" y="4036"/>
                  </a:lnTo>
                  <a:lnTo>
                    <a:pt x="3751" y="3925"/>
                  </a:lnTo>
                  <a:lnTo>
                    <a:pt x="3794" y="3814"/>
                  </a:lnTo>
                  <a:lnTo>
                    <a:pt x="3829" y="3691"/>
                  </a:lnTo>
                  <a:lnTo>
                    <a:pt x="3859" y="3567"/>
                  </a:lnTo>
                  <a:lnTo>
                    <a:pt x="3881" y="3444"/>
                  </a:lnTo>
                  <a:lnTo>
                    <a:pt x="3902" y="3320"/>
                  </a:lnTo>
                  <a:lnTo>
                    <a:pt x="3919" y="3185"/>
                  </a:lnTo>
                  <a:lnTo>
                    <a:pt x="3928" y="3061"/>
                  </a:lnTo>
                  <a:lnTo>
                    <a:pt x="3937" y="2926"/>
                  </a:lnTo>
                  <a:lnTo>
                    <a:pt x="3937" y="2802"/>
                  </a:lnTo>
                  <a:lnTo>
                    <a:pt x="3937" y="2666"/>
                  </a:lnTo>
                  <a:lnTo>
                    <a:pt x="3928" y="2543"/>
                  </a:lnTo>
                  <a:lnTo>
                    <a:pt x="3919" y="2420"/>
                  </a:lnTo>
                  <a:lnTo>
                    <a:pt x="3907" y="2308"/>
                  </a:lnTo>
                  <a:lnTo>
                    <a:pt x="3889" y="2185"/>
                  </a:lnTo>
                  <a:lnTo>
                    <a:pt x="3868" y="2074"/>
                  </a:lnTo>
                  <a:lnTo>
                    <a:pt x="3842" y="1975"/>
                  </a:lnTo>
                  <a:lnTo>
                    <a:pt x="3816" y="1877"/>
                  </a:lnTo>
                  <a:lnTo>
                    <a:pt x="3786" y="1790"/>
                  </a:lnTo>
                  <a:lnTo>
                    <a:pt x="3756" y="1704"/>
                  </a:lnTo>
                  <a:lnTo>
                    <a:pt x="3717" y="1630"/>
                  </a:lnTo>
                  <a:lnTo>
                    <a:pt x="3682" y="1556"/>
                  </a:lnTo>
                  <a:lnTo>
                    <a:pt x="3639" y="1506"/>
                  </a:lnTo>
                  <a:lnTo>
                    <a:pt x="3596" y="1457"/>
                  </a:lnTo>
                  <a:lnTo>
                    <a:pt x="3553" y="1420"/>
                  </a:lnTo>
                  <a:lnTo>
                    <a:pt x="3505" y="1395"/>
                  </a:lnTo>
                  <a:lnTo>
                    <a:pt x="3458" y="1383"/>
                  </a:lnTo>
                  <a:lnTo>
                    <a:pt x="3406" y="1383"/>
                  </a:lnTo>
                  <a:lnTo>
                    <a:pt x="3354" y="1395"/>
                  </a:lnTo>
                  <a:lnTo>
                    <a:pt x="3302" y="1420"/>
                  </a:lnTo>
                  <a:lnTo>
                    <a:pt x="3246" y="1469"/>
                  </a:lnTo>
                  <a:lnTo>
                    <a:pt x="3190" y="1531"/>
                  </a:lnTo>
                  <a:lnTo>
                    <a:pt x="2961" y="1827"/>
                  </a:lnTo>
                  <a:lnTo>
                    <a:pt x="2728" y="2148"/>
                  </a:lnTo>
                  <a:lnTo>
                    <a:pt x="2495" y="2457"/>
                  </a:lnTo>
                  <a:lnTo>
                    <a:pt x="2258" y="2765"/>
                  </a:lnTo>
                  <a:lnTo>
                    <a:pt x="2167" y="2407"/>
                  </a:lnTo>
                  <a:lnTo>
                    <a:pt x="2077" y="2062"/>
                  </a:lnTo>
                  <a:lnTo>
                    <a:pt x="1982" y="1716"/>
                  </a:lnTo>
                  <a:lnTo>
                    <a:pt x="1883" y="1383"/>
                  </a:lnTo>
                  <a:lnTo>
                    <a:pt x="1779" y="1074"/>
                  </a:lnTo>
                  <a:lnTo>
                    <a:pt x="1671" y="778"/>
                  </a:lnTo>
                  <a:lnTo>
                    <a:pt x="1559" y="507"/>
                  </a:lnTo>
                  <a:lnTo>
                    <a:pt x="1498" y="371"/>
                  </a:lnTo>
                  <a:lnTo>
                    <a:pt x="1438" y="248"/>
                  </a:lnTo>
                  <a:lnTo>
                    <a:pt x="1391" y="173"/>
                  </a:lnTo>
                  <a:lnTo>
                    <a:pt x="1347" y="124"/>
                  </a:lnTo>
                  <a:lnTo>
                    <a:pt x="1300" y="75"/>
                  </a:lnTo>
                  <a:lnTo>
                    <a:pt x="1257" y="38"/>
                  </a:lnTo>
                  <a:lnTo>
                    <a:pt x="1209" y="13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3132050" y="-4534450"/>
              <a:ext cx="494375" cy="424550"/>
            </a:xfrm>
            <a:custGeom>
              <a:avLst/>
              <a:gdLst/>
              <a:ahLst/>
              <a:cxnLst/>
              <a:rect l="l" t="t" r="r" b="b"/>
              <a:pathLst>
                <a:path w="19775" h="16982" extrusionOk="0">
                  <a:moveTo>
                    <a:pt x="19775" y="0"/>
                  </a:moveTo>
                  <a:lnTo>
                    <a:pt x="17410" y="99"/>
                  </a:lnTo>
                  <a:lnTo>
                    <a:pt x="15040" y="173"/>
                  </a:lnTo>
                  <a:lnTo>
                    <a:pt x="12671" y="222"/>
                  </a:lnTo>
                  <a:lnTo>
                    <a:pt x="10297" y="247"/>
                  </a:lnTo>
                  <a:lnTo>
                    <a:pt x="7928" y="247"/>
                  </a:lnTo>
                  <a:lnTo>
                    <a:pt x="5555" y="222"/>
                  </a:lnTo>
                  <a:lnTo>
                    <a:pt x="3181" y="185"/>
                  </a:lnTo>
                  <a:lnTo>
                    <a:pt x="812" y="124"/>
                  </a:lnTo>
                  <a:lnTo>
                    <a:pt x="725" y="704"/>
                  </a:lnTo>
                  <a:lnTo>
                    <a:pt x="635" y="1308"/>
                  </a:lnTo>
                  <a:lnTo>
                    <a:pt x="445" y="2580"/>
                  </a:lnTo>
                  <a:lnTo>
                    <a:pt x="354" y="3234"/>
                  </a:lnTo>
                  <a:lnTo>
                    <a:pt x="264" y="3900"/>
                  </a:lnTo>
                  <a:lnTo>
                    <a:pt x="182" y="4566"/>
                  </a:lnTo>
                  <a:lnTo>
                    <a:pt x="147" y="4900"/>
                  </a:lnTo>
                  <a:lnTo>
                    <a:pt x="113" y="5233"/>
                  </a:lnTo>
                  <a:lnTo>
                    <a:pt x="82" y="5554"/>
                  </a:lnTo>
                  <a:lnTo>
                    <a:pt x="57" y="5887"/>
                  </a:lnTo>
                  <a:lnTo>
                    <a:pt x="35" y="6220"/>
                  </a:lnTo>
                  <a:lnTo>
                    <a:pt x="18" y="6541"/>
                  </a:lnTo>
                  <a:lnTo>
                    <a:pt x="5" y="6862"/>
                  </a:lnTo>
                  <a:lnTo>
                    <a:pt x="0" y="7170"/>
                  </a:lnTo>
                  <a:lnTo>
                    <a:pt x="0" y="7491"/>
                  </a:lnTo>
                  <a:lnTo>
                    <a:pt x="5" y="7800"/>
                  </a:lnTo>
                  <a:lnTo>
                    <a:pt x="18" y="8096"/>
                  </a:lnTo>
                  <a:lnTo>
                    <a:pt x="35" y="8392"/>
                  </a:lnTo>
                  <a:lnTo>
                    <a:pt x="65" y="8676"/>
                  </a:lnTo>
                  <a:lnTo>
                    <a:pt x="100" y="8960"/>
                  </a:lnTo>
                  <a:lnTo>
                    <a:pt x="143" y="9231"/>
                  </a:lnTo>
                  <a:lnTo>
                    <a:pt x="195" y="9503"/>
                  </a:lnTo>
                  <a:lnTo>
                    <a:pt x="255" y="9762"/>
                  </a:lnTo>
                  <a:lnTo>
                    <a:pt x="324" y="10009"/>
                  </a:lnTo>
                  <a:lnTo>
                    <a:pt x="363" y="10108"/>
                  </a:lnTo>
                  <a:lnTo>
                    <a:pt x="410" y="10206"/>
                  </a:lnTo>
                  <a:lnTo>
                    <a:pt x="471" y="10305"/>
                  </a:lnTo>
                  <a:lnTo>
                    <a:pt x="540" y="10391"/>
                  </a:lnTo>
                  <a:lnTo>
                    <a:pt x="618" y="10478"/>
                  </a:lnTo>
                  <a:lnTo>
                    <a:pt x="704" y="10552"/>
                  </a:lnTo>
                  <a:lnTo>
                    <a:pt x="799" y="10638"/>
                  </a:lnTo>
                  <a:lnTo>
                    <a:pt x="898" y="10700"/>
                  </a:lnTo>
                  <a:lnTo>
                    <a:pt x="1110" y="10836"/>
                  </a:lnTo>
                  <a:lnTo>
                    <a:pt x="1347" y="10947"/>
                  </a:lnTo>
                  <a:lnTo>
                    <a:pt x="1593" y="11045"/>
                  </a:lnTo>
                  <a:lnTo>
                    <a:pt x="1847" y="11132"/>
                  </a:lnTo>
                  <a:lnTo>
                    <a:pt x="2102" y="11218"/>
                  </a:lnTo>
                  <a:lnTo>
                    <a:pt x="2357" y="11292"/>
                  </a:lnTo>
                  <a:lnTo>
                    <a:pt x="2836" y="11416"/>
                  </a:lnTo>
                  <a:lnTo>
                    <a:pt x="3241" y="11527"/>
                  </a:lnTo>
                  <a:lnTo>
                    <a:pt x="3401" y="11576"/>
                  </a:lnTo>
                  <a:lnTo>
                    <a:pt x="3526" y="11638"/>
                  </a:lnTo>
                  <a:lnTo>
                    <a:pt x="5732" y="12786"/>
                  </a:lnTo>
                  <a:lnTo>
                    <a:pt x="7937" y="13933"/>
                  </a:lnTo>
                  <a:lnTo>
                    <a:pt x="12334" y="16266"/>
                  </a:lnTo>
                  <a:lnTo>
                    <a:pt x="12861" y="16525"/>
                  </a:lnTo>
                  <a:lnTo>
                    <a:pt x="13098" y="16636"/>
                  </a:lnTo>
                  <a:lnTo>
                    <a:pt x="13327" y="16735"/>
                  </a:lnTo>
                  <a:lnTo>
                    <a:pt x="13538" y="16821"/>
                  </a:lnTo>
                  <a:lnTo>
                    <a:pt x="13741" y="16883"/>
                  </a:lnTo>
                  <a:lnTo>
                    <a:pt x="13927" y="16932"/>
                  </a:lnTo>
                  <a:lnTo>
                    <a:pt x="14108" y="16969"/>
                  </a:lnTo>
                  <a:lnTo>
                    <a:pt x="14272" y="16981"/>
                  </a:lnTo>
                  <a:lnTo>
                    <a:pt x="14432" y="16969"/>
                  </a:lnTo>
                  <a:lnTo>
                    <a:pt x="14579" y="16944"/>
                  </a:lnTo>
                  <a:lnTo>
                    <a:pt x="14721" y="16895"/>
                  </a:lnTo>
                  <a:lnTo>
                    <a:pt x="14855" y="16833"/>
                  </a:lnTo>
                  <a:lnTo>
                    <a:pt x="14980" y="16735"/>
                  </a:lnTo>
                  <a:lnTo>
                    <a:pt x="15101" y="16611"/>
                  </a:lnTo>
                  <a:lnTo>
                    <a:pt x="15213" y="16475"/>
                  </a:lnTo>
                  <a:lnTo>
                    <a:pt x="15325" y="16303"/>
                  </a:lnTo>
                  <a:lnTo>
                    <a:pt x="15429" y="16118"/>
                  </a:lnTo>
                  <a:lnTo>
                    <a:pt x="15532" y="15895"/>
                  </a:lnTo>
                  <a:lnTo>
                    <a:pt x="15632" y="15649"/>
                  </a:lnTo>
                  <a:lnTo>
                    <a:pt x="15731" y="15377"/>
                  </a:lnTo>
                  <a:lnTo>
                    <a:pt x="15826" y="15069"/>
                  </a:lnTo>
                  <a:lnTo>
                    <a:pt x="15925" y="14723"/>
                  </a:lnTo>
                  <a:lnTo>
                    <a:pt x="16020" y="14365"/>
                  </a:lnTo>
                  <a:lnTo>
                    <a:pt x="16119" y="13958"/>
                  </a:lnTo>
                  <a:lnTo>
                    <a:pt x="16218" y="13526"/>
                  </a:lnTo>
                  <a:lnTo>
                    <a:pt x="16318" y="13069"/>
                  </a:lnTo>
                  <a:lnTo>
                    <a:pt x="16426" y="12563"/>
                  </a:lnTo>
                  <a:lnTo>
                    <a:pt x="16646" y="11453"/>
                  </a:lnTo>
                  <a:lnTo>
                    <a:pt x="16892" y="10206"/>
                  </a:lnTo>
                  <a:lnTo>
                    <a:pt x="17051" y="9392"/>
                  </a:lnTo>
                  <a:lnTo>
                    <a:pt x="17207" y="8627"/>
                  </a:lnTo>
                  <a:lnTo>
                    <a:pt x="17366" y="7874"/>
                  </a:lnTo>
                  <a:lnTo>
                    <a:pt x="17522" y="7146"/>
                  </a:lnTo>
                  <a:lnTo>
                    <a:pt x="17681" y="6455"/>
                  </a:lnTo>
                  <a:lnTo>
                    <a:pt x="17841" y="5776"/>
                  </a:lnTo>
                  <a:lnTo>
                    <a:pt x="18009" y="5122"/>
                  </a:lnTo>
                  <a:lnTo>
                    <a:pt x="18178" y="4492"/>
                  </a:lnTo>
                  <a:lnTo>
                    <a:pt x="18350" y="3875"/>
                  </a:lnTo>
                  <a:lnTo>
                    <a:pt x="18532" y="3283"/>
                  </a:lnTo>
                  <a:lnTo>
                    <a:pt x="18717" y="2703"/>
                  </a:lnTo>
                  <a:lnTo>
                    <a:pt x="18911" y="2135"/>
                  </a:lnTo>
                  <a:lnTo>
                    <a:pt x="19110" y="1592"/>
                  </a:lnTo>
                  <a:lnTo>
                    <a:pt x="19321" y="1049"/>
                  </a:lnTo>
                  <a:lnTo>
                    <a:pt x="19541" y="519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3313400" y="-12245425"/>
              <a:ext cx="471850" cy="1253575"/>
            </a:xfrm>
            <a:custGeom>
              <a:avLst/>
              <a:gdLst/>
              <a:ahLst/>
              <a:cxnLst/>
              <a:rect l="l" t="t" r="r" b="b"/>
              <a:pathLst>
                <a:path w="18874" h="50143" extrusionOk="0">
                  <a:moveTo>
                    <a:pt x="8132" y="3962"/>
                  </a:moveTo>
                  <a:lnTo>
                    <a:pt x="8334" y="4160"/>
                  </a:lnTo>
                  <a:lnTo>
                    <a:pt x="8537" y="4370"/>
                  </a:lnTo>
                  <a:lnTo>
                    <a:pt x="8736" y="4592"/>
                  </a:lnTo>
                  <a:lnTo>
                    <a:pt x="8934" y="4814"/>
                  </a:lnTo>
                  <a:lnTo>
                    <a:pt x="9133" y="5061"/>
                  </a:lnTo>
                  <a:lnTo>
                    <a:pt x="9323" y="5308"/>
                  </a:lnTo>
                  <a:lnTo>
                    <a:pt x="9517" y="5579"/>
                  </a:lnTo>
                  <a:lnTo>
                    <a:pt x="9707" y="5851"/>
                  </a:lnTo>
                  <a:lnTo>
                    <a:pt x="9892" y="6147"/>
                  </a:lnTo>
                  <a:lnTo>
                    <a:pt x="10074" y="6443"/>
                  </a:lnTo>
                  <a:lnTo>
                    <a:pt x="10255" y="6764"/>
                  </a:lnTo>
                  <a:lnTo>
                    <a:pt x="10427" y="7085"/>
                  </a:lnTo>
                  <a:lnTo>
                    <a:pt x="10600" y="7430"/>
                  </a:lnTo>
                  <a:lnTo>
                    <a:pt x="10773" y="7776"/>
                  </a:lnTo>
                  <a:lnTo>
                    <a:pt x="10937" y="8146"/>
                  </a:lnTo>
                  <a:lnTo>
                    <a:pt x="11096" y="8529"/>
                  </a:lnTo>
                  <a:lnTo>
                    <a:pt x="11252" y="8911"/>
                  </a:lnTo>
                  <a:lnTo>
                    <a:pt x="11407" y="9318"/>
                  </a:lnTo>
                  <a:lnTo>
                    <a:pt x="11554" y="9738"/>
                  </a:lnTo>
                  <a:lnTo>
                    <a:pt x="11696" y="10170"/>
                  </a:lnTo>
                  <a:lnTo>
                    <a:pt x="11834" y="10626"/>
                  </a:lnTo>
                  <a:lnTo>
                    <a:pt x="11964" y="11083"/>
                  </a:lnTo>
                  <a:lnTo>
                    <a:pt x="12089" y="11564"/>
                  </a:lnTo>
                  <a:lnTo>
                    <a:pt x="12214" y="12046"/>
                  </a:lnTo>
                  <a:lnTo>
                    <a:pt x="12326" y="12552"/>
                  </a:lnTo>
                  <a:lnTo>
                    <a:pt x="12434" y="13082"/>
                  </a:lnTo>
                  <a:lnTo>
                    <a:pt x="12538" y="13613"/>
                  </a:lnTo>
                  <a:lnTo>
                    <a:pt x="12637" y="14156"/>
                  </a:lnTo>
                  <a:lnTo>
                    <a:pt x="12723" y="14724"/>
                  </a:lnTo>
                  <a:lnTo>
                    <a:pt x="12810" y="15304"/>
                  </a:lnTo>
                  <a:lnTo>
                    <a:pt x="12883" y="15908"/>
                  </a:lnTo>
                  <a:lnTo>
                    <a:pt x="12952" y="16513"/>
                  </a:lnTo>
                  <a:lnTo>
                    <a:pt x="12995" y="16933"/>
                  </a:lnTo>
                  <a:lnTo>
                    <a:pt x="13034" y="17352"/>
                  </a:lnTo>
                  <a:lnTo>
                    <a:pt x="13064" y="17772"/>
                  </a:lnTo>
                  <a:lnTo>
                    <a:pt x="13094" y="18204"/>
                  </a:lnTo>
                  <a:lnTo>
                    <a:pt x="13120" y="18623"/>
                  </a:lnTo>
                  <a:lnTo>
                    <a:pt x="13142" y="19043"/>
                  </a:lnTo>
                  <a:lnTo>
                    <a:pt x="13159" y="19463"/>
                  </a:lnTo>
                  <a:lnTo>
                    <a:pt x="13172" y="19882"/>
                  </a:lnTo>
                  <a:lnTo>
                    <a:pt x="13181" y="20314"/>
                  </a:lnTo>
                  <a:lnTo>
                    <a:pt x="13185" y="20734"/>
                  </a:lnTo>
                  <a:lnTo>
                    <a:pt x="13189" y="21153"/>
                  </a:lnTo>
                  <a:lnTo>
                    <a:pt x="13185" y="21573"/>
                  </a:lnTo>
                  <a:lnTo>
                    <a:pt x="13181" y="21993"/>
                  </a:lnTo>
                  <a:lnTo>
                    <a:pt x="13168" y="22400"/>
                  </a:lnTo>
                  <a:lnTo>
                    <a:pt x="13155" y="22819"/>
                  </a:lnTo>
                  <a:lnTo>
                    <a:pt x="13138" y="23239"/>
                  </a:lnTo>
                  <a:lnTo>
                    <a:pt x="13116" y="23646"/>
                  </a:lnTo>
                  <a:lnTo>
                    <a:pt x="13094" y="24053"/>
                  </a:lnTo>
                  <a:lnTo>
                    <a:pt x="13064" y="24461"/>
                  </a:lnTo>
                  <a:lnTo>
                    <a:pt x="13034" y="24868"/>
                  </a:lnTo>
                  <a:lnTo>
                    <a:pt x="13000" y="25275"/>
                  </a:lnTo>
                  <a:lnTo>
                    <a:pt x="12961" y="25670"/>
                  </a:lnTo>
                  <a:lnTo>
                    <a:pt x="12918" y="26065"/>
                  </a:lnTo>
                  <a:lnTo>
                    <a:pt x="12874" y="26460"/>
                  </a:lnTo>
                  <a:lnTo>
                    <a:pt x="12827" y="26843"/>
                  </a:lnTo>
                  <a:lnTo>
                    <a:pt x="12775" y="27237"/>
                  </a:lnTo>
                  <a:lnTo>
                    <a:pt x="12719" y="27620"/>
                  </a:lnTo>
                  <a:lnTo>
                    <a:pt x="12659" y="27990"/>
                  </a:lnTo>
                  <a:lnTo>
                    <a:pt x="12598" y="28360"/>
                  </a:lnTo>
                  <a:lnTo>
                    <a:pt x="12533" y="28731"/>
                  </a:lnTo>
                  <a:lnTo>
                    <a:pt x="12469" y="29101"/>
                  </a:lnTo>
                  <a:lnTo>
                    <a:pt x="12395" y="29459"/>
                  </a:lnTo>
                  <a:lnTo>
                    <a:pt x="12322" y="29817"/>
                  </a:lnTo>
                  <a:lnTo>
                    <a:pt x="12244" y="30162"/>
                  </a:lnTo>
                  <a:lnTo>
                    <a:pt x="12167" y="30508"/>
                  </a:lnTo>
                  <a:lnTo>
                    <a:pt x="12085" y="30841"/>
                  </a:lnTo>
                  <a:lnTo>
                    <a:pt x="11998" y="31174"/>
                  </a:lnTo>
                  <a:lnTo>
                    <a:pt x="11912" y="31495"/>
                  </a:lnTo>
                  <a:lnTo>
                    <a:pt x="11817" y="31816"/>
                  </a:lnTo>
                  <a:lnTo>
                    <a:pt x="11726" y="32137"/>
                  </a:lnTo>
                  <a:lnTo>
                    <a:pt x="11627" y="32433"/>
                  </a:lnTo>
                  <a:lnTo>
                    <a:pt x="11528" y="32742"/>
                  </a:lnTo>
                  <a:lnTo>
                    <a:pt x="11429" y="33025"/>
                  </a:lnTo>
                  <a:lnTo>
                    <a:pt x="11325" y="33322"/>
                  </a:lnTo>
                  <a:lnTo>
                    <a:pt x="11217" y="33593"/>
                  </a:lnTo>
                  <a:lnTo>
                    <a:pt x="11105" y="33865"/>
                  </a:lnTo>
                  <a:lnTo>
                    <a:pt x="10993" y="34124"/>
                  </a:lnTo>
                  <a:lnTo>
                    <a:pt x="10881" y="34383"/>
                  </a:lnTo>
                  <a:lnTo>
                    <a:pt x="10764" y="34630"/>
                  </a:lnTo>
                  <a:lnTo>
                    <a:pt x="10643" y="34864"/>
                  </a:lnTo>
                  <a:lnTo>
                    <a:pt x="10522" y="35099"/>
                  </a:lnTo>
                  <a:lnTo>
                    <a:pt x="10397" y="35308"/>
                  </a:lnTo>
                  <a:lnTo>
                    <a:pt x="10272" y="35531"/>
                  </a:lnTo>
                  <a:lnTo>
                    <a:pt x="10143" y="35728"/>
                  </a:lnTo>
                  <a:lnTo>
                    <a:pt x="10013" y="35926"/>
                  </a:lnTo>
                  <a:lnTo>
                    <a:pt x="9879" y="36098"/>
                  </a:lnTo>
                  <a:lnTo>
                    <a:pt x="9746" y="36271"/>
                  </a:lnTo>
                  <a:lnTo>
                    <a:pt x="9607" y="36444"/>
                  </a:lnTo>
                  <a:lnTo>
                    <a:pt x="9469" y="36592"/>
                  </a:lnTo>
                  <a:lnTo>
                    <a:pt x="9327" y="36740"/>
                  </a:lnTo>
                  <a:lnTo>
                    <a:pt x="9185" y="36863"/>
                  </a:lnTo>
                  <a:lnTo>
                    <a:pt x="9042" y="36987"/>
                  </a:lnTo>
                  <a:lnTo>
                    <a:pt x="8895" y="37098"/>
                  </a:lnTo>
                  <a:lnTo>
                    <a:pt x="8744" y="37197"/>
                  </a:lnTo>
                  <a:lnTo>
                    <a:pt x="8589" y="37295"/>
                  </a:lnTo>
                  <a:lnTo>
                    <a:pt x="8434" y="37369"/>
                  </a:lnTo>
                  <a:lnTo>
                    <a:pt x="8274" y="37431"/>
                  </a:lnTo>
                  <a:lnTo>
                    <a:pt x="8119" y="37468"/>
                  </a:lnTo>
                  <a:lnTo>
                    <a:pt x="7963" y="37505"/>
                  </a:lnTo>
                  <a:lnTo>
                    <a:pt x="7808" y="37518"/>
                  </a:lnTo>
                  <a:lnTo>
                    <a:pt x="7653" y="37530"/>
                  </a:lnTo>
                  <a:lnTo>
                    <a:pt x="7497" y="37518"/>
                  </a:lnTo>
                  <a:lnTo>
                    <a:pt x="7346" y="37493"/>
                  </a:lnTo>
                  <a:lnTo>
                    <a:pt x="7191" y="37456"/>
                  </a:lnTo>
                  <a:lnTo>
                    <a:pt x="7040" y="37406"/>
                  </a:lnTo>
                  <a:lnTo>
                    <a:pt x="6889" y="37345"/>
                  </a:lnTo>
                  <a:lnTo>
                    <a:pt x="6738" y="37271"/>
                  </a:lnTo>
                  <a:lnTo>
                    <a:pt x="6587" y="37184"/>
                  </a:lnTo>
                  <a:lnTo>
                    <a:pt x="6436" y="37073"/>
                  </a:lnTo>
                  <a:lnTo>
                    <a:pt x="6289" y="36962"/>
                  </a:lnTo>
                  <a:lnTo>
                    <a:pt x="6142" y="36839"/>
                  </a:lnTo>
                  <a:lnTo>
                    <a:pt x="5995" y="36703"/>
                  </a:lnTo>
                  <a:lnTo>
                    <a:pt x="5853" y="36555"/>
                  </a:lnTo>
                  <a:lnTo>
                    <a:pt x="5710" y="36394"/>
                  </a:lnTo>
                  <a:lnTo>
                    <a:pt x="5568" y="36234"/>
                  </a:lnTo>
                  <a:lnTo>
                    <a:pt x="5426" y="36049"/>
                  </a:lnTo>
                  <a:lnTo>
                    <a:pt x="5288" y="35864"/>
                  </a:lnTo>
                  <a:lnTo>
                    <a:pt x="5149" y="35654"/>
                  </a:lnTo>
                  <a:lnTo>
                    <a:pt x="5016" y="35444"/>
                  </a:lnTo>
                  <a:lnTo>
                    <a:pt x="4882" y="35222"/>
                  </a:lnTo>
                  <a:lnTo>
                    <a:pt x="4752" y="34988"/>
                  </a:lnTo>
                  <a:lnTo>
                    <a:pt x="4619" y="34753"/>
                  </a:lnTo>
                  <a:lnTo>
                    <a:pt x="4493" y="34506"/>
                  </a:lnTo>
                  <a:lnTo>
                    <a:pt x="4368" y="34247"/>
                  </a:lnTo>
                  <a:lnTo>
                    <a:pt x="4243" y="33976"/>
                  </a:lnTo>
                  <a:lnTo>
                    <a:pt x="4122" y="33704"/>
                  </a:lnTo>
                  <a:lnTo>
                    <a:pt x="4002" y="33420"/>
                  </a:lnTo>
                  <a:lnTo>
                    <a:pt x="3885" y="33124"/>
                  </a:lnTo>
                  <a:lnTo>
                    <a:pt x="3768" y="32828"/>
                  </a:lnTo>
                  <a:lnTo>
                    <a:pt x="3656" y="32519"/>
                  </a:lnTo>
                  <a:lnTo>
                    <a:pt x="3548" y="32199"/>
                  </a:lnTo>
                  <a:lnTo>
                    <a:pt x="3440" y="31878"/>
                  </a:lnTo>
                  <a:lnTo>
                    <a:pt x="3333" y="31544"/>
                  </a:lnTo>
                  <a:lnTo>
                    <a:pt x="3233" y="31211"/>
                  </a:lnTo>
                  <a:lnTo>
                    <a:pt x="3134" y="30866"/>
                  </a:lnTo>
                  <a:lnTo>
                    <a:pt x="3035" y="30520"/>
                  </a:lnTo>
                  <a:lnTo>
                    <a:pt x="2944" y="30162"/>
                  </a:lnTo>
                  <a:lnTo>
                    <a:pt x="2854" y="29804"/>
                  </a:lnTo>
                  <a:lnTo>
                    <a:pt x="2763" y="29434"/>
                  </a:lnTo>
                  <a:lnTo>
                    <a:pt x="2681" y="29064"/>
                  </a:lnTo>
                  <a:lnTo>
                    <a:pt x="2599" y="28681"/>
                  </a:lnTo>
                  <a:lnTo>
                    <a:pt x="2521" y="28299"/>
                  </a:lnTo>
                  <a:lnTo>
                    <a:pt x="2444" y="27916"/>
                  </a:lnTo>
                  <a:lnTo>
                    <a:pt x="2375" y="27521"/>
                  </a:lnTo>
                  <a:lnTo>
                    <a:pt x="2305" y="27126"/>
                  </a:lnTo>
                  <a:lnTo>
                    <a:pt x="2241" y="26719"/>
                  </a:lnTo>
                  <a:lnTo>
                    <a:pt x="2180" y="26312"/>
                  </a:lnTo>
                  <a:lnTo>
                    <a:pt x="2124" y="25905"/>
                  </a:lnTo>
                  <a:lnTo>
                    <a:pt x="2068" y="25497"/>
                  </a:lnTo>
                  <a:lnTo>
                    <a:pt x="2021" y="25078"/>
                  </a:lnTo>
                  <a:lnTo>
                    <a:pt x="1973" y="24658"/>
                  </a:lnTo>
                  <a:lnTo>
                    <a:pt x="1930" y="24239"/>
                  </a:lnTo>
                  <a:lnTo>
                    <a:pt x="1891" y="23807"/>
                  </a:lnTo>
                  <a:lnTo>
                    <a:pt x="1857" y="23387"/>
                  </a:lnTo>
                  <a:lnTo>
                    <a:pt x="1826" y="22955"/>
                  </a:lnTo>
                  <a:lnTo>
                    <a:pt x="1805" y="22523"/>
                  </a:lnTo>
                  <a:lnTo>
                    <a:pt x="1783" y="22091"/>
                  </a:lnTo>
                  <a:lnTo>
                    <a:pt x="1766" y="21659"/>
                  </a:lnTo>
                  <a:lnTo>
                    <a:pt x="1753" y="21215"/>
                  </a:lnTo>
                  <a:lnTo>
                    <a:pt x="1744" y="20771"/>
                  </a:lnTo>
                  <a:lnTo>
                    <a:pt x="1740" y="20327"/>
                  </a:lnTo>
                  <a:lnTo>
                    <a:pt x="1740" y="19895"/>
                  </a:lnTo>
                  <a:lnTo>
                    <a:pt x="1749" y="19463"/>
                  </a:lnTo>
                  <a:lnTo>
                    <a:pt x="1757" y="19031"/>
                  </a:lnTo>
                  <a:lnTo>
                    <a:pt x="1770" y="18599"/>
                  </a:lnTo>
                  <a:lnTo>
                    <a:pt x="1792" y="18179"/>
                  </a:lnTo>
                  <a:lnTo>
                    <a:pt x="1813" y="17760"/>
                  </a:lnTo>
                  <a:lnTo>
                    <a:pt x="1839" y="17352"/>
                  </a:lnTo>
                  <a:lnTo>
                    <a:pt x="1874" y="16945"/>
                  </a:lnTo>
                  <a:lnTo>
                    <a:pt x="1908" y="16538"/>
                  </a:lnTo>
                  <a:lnTo>
                    <a:pt x="1947" y="16131"/>
                  </a:lnTo>
                  <a:lnTo>
                    <a:pt x="1990" y="15736"/>
                  </a:lnTo>
                  <a:lnTo>
                    <a:pt x="2038" y="15353"/>
                  </a:lnTo>
                  <a:lnTo>
                    <a:pt x="2090" y="14958"/>
                  </a:lnTo>
                  <a:lnTo>
                    <a:pt x="2141" y="14588"/>
                  </a:lnTo>
                  <a:lnTo>
                    <a:pt x="2202" y="14205"/>
                  </a:lnTo>
                  <a:lnTo>
                    <a:pt x="2262" y="13835"/>
                  </a:lnTo>
                  <a:lnTo>
                    <a:pt x="2327" y="13477"/>
                  </a:lnTo>
                  <a:lnTo>
                    <a:pt x="2396" y="13119"/>
                  </a:lnTo>
                  <a:lnTo>
                    <a:pt x="2465" y="12761"/>
                  </a:lnTo>
                  <a:lnTo>
                    <a:pt x="2543" y="12416"/>
                  </a:lnTo>
                  <a:lnTo>
                    <a:pt x="2621" y="12070"/>
                  </a:lnTo>
                  <a:lnTo>
                    <a:pt x="2703" y="11737"/>
                  </a:lnTo>
                  <a:lnTo>
                    <a:pt x="2785" y="11404"/>
                  </a:lnTo>
                  <a:lnTo>
                    <a:pt x="2875" y="11083"/>
                  </a:lnTo>
                  <a:lnTo>
                    <a:pt x="2966" y="10762"/>
                  </a:lnTo>
                  <a:lnTo>
                    <a:pt x="3056" y="10454"/>
                  </a:lnTo>
                  <a:lnTo>
                    <a:pt x="3151" y="10145"/>
                  </a:lnTo>
                  <a:lnTo>
                    <a:pt x="3251" y="9849"/>
                  </a:lnTo>
                  <a:lnTo>
                    <a:pt x="3354" y="9565"/>
                  </a:lnTo>
                  <a:lnTo>
                    <a:pt x="3458" y="9281"/>
                  </a:lnTo>
                  <a:lnTo>
                    <a:pt x="3561" y="9010"/>
                  </a:lnTo>
                  <a:lnTo>
                    <a:pt x="3674" y="8738"/>
                  </a:lnTo>
                  <a:lnTo>
                    <a:pt x="3781" y="8479"/>
                  </a:lnTo>
                  <a:lnTo>
                    <a:pt x="3898" y="8220"/>
                  </a:lnTo>
                  <a:lnTo>
                    <a:pt x="4010" y="7973"/>
                  </a:lnTo>
                  <a:lnTo>
                    <a:pt x="4131" y="7739"/>
                  </a:lnTo>
                  <a:lnTo>
                    <a:pt x="4247" y="7504"/>
                  </a:lnTo>
                  <a:lnTo>
                    <a:pt x="4373" y="7282"/>
                  </a:lnTo>
                  <a:lnTo>
                    <a:pt x="4493" y="7072"/>
                  </a:lnTo>
                  <a:lnTo>
                    <a:pt x="4623" y="6862"/>
                  </a:lnTo>
                  <a:lnTo>
                    <a:pt x="4748" y="6665"/>
                  </a:lnTo>
                  <a:lnTo>
                    <a:pt x="4878" y="6468"/>
                  </a:lnTo>
                  <a:lnTo>
                    <a:pt x="5007" y="6295"/>
                  </a:lnTo>
                  <a:lnTo>
                    <a:pt x="5141" y="6122"/>
                  </a:lnTo>
                  <a:lnTo>
                    <a:pt x="5275" y="5962"/>
                  </a:lnTo>
                  <a:lnTo>
                    <a:pt x="5413" y="5801"/>
                  </a:lnTo>
                  <a:lnTo>
                    <a:pt x="5546" y="5653"/>
                  </a:lnTo>
                  <a:lnTo>
                    <a:pt x="5685" y="5517"/>
                  </a:lnTo>
                  <a:lnTo>
                    <a:pt x="5827" y="5394"/>
                  </a:lnTo>
                  <a:lnTo>
                    <a:pt x="5965" y="5271"/>
                  </a:lnTo>
                  <a:lnTo>
                    <a:pt x="6108" y="5172"/>
                  </a:lnTo>
                  <a:lnTo>
                    <a:pt x="6250" y="5073"/>
                  </a:lnTo>
                  <a:lnTo>
                    <a:pt x="6397" y="4987"/>
                  </a:lnTo>
                  <a:lnTo>
                    <a:pt x="6539" y="4900"/>
                  </a:lnTo>
                  <a:lnTo>
                    <a:pt x="6686" y="4839"/>
                  </a:lnTo>
                  <a:lnTo>
                    <a:pt x="6833" y="4777"/>
                  </a:lnTo>
                  <a:lnTo>
                    <a:pt x="6979" y="4728"/>
                  </a:lnTo>
                  <a:lnTo>
                    <a:pt x="7126" y="4690"/>
                  </a:lnTo>
                  <a:lnTo>
                    <a:pt x="7277" y="4666"/>
                  </a:lnTo>
                  <a:lnTo>
                    <a:pt x="7424" y="4653"/>
                  </a:lnTo>
                  <a:lnTo>
                    <a:pt x="7575" y="4641"/>
                  </a:lnTo>
                  <a:lnTo>
                    <a:pt x="7665" y="4629"/>
                  </a:lnTo>
                  <a:lnTo>
                    <a:pt x="7752" y="4592"/>
                  </a:lnTo>
                  <a:lnTo>
                    <a:pt x="7829" y="4530"/>
                  </a:lnTo>
                  <a:lnTo>
                    <a:pt x="7898" y="4456"/>
                  </a:lnTo>
                  <a:lnTo>
                    <a:pt x="7968" y="4357"/>
                  </a:lnTo>
                  <a:lnTo>
                    <a:pt x="8028" y="4234"/>
                  </a:lnTo>
                  <a:lnTo>
                    <a:pt x="8084" y="4110"/>
                  </a:lnTo>
                  <a:lnTo>
                    <a:pt x="8132" y="3962"/>
                  </a:lnTo>
                  <a:close/>
                  <a:moveTo>
                    <a:pt x="12663" y="6480"/>
                  </a:moveTo>
                  <a:lnTo>
                    <a:pt x="12827" y="6739"/>
                  </a:lnTo>
                  <a:lnTo>
                    <a:pt x="12987" y="6998"/>
                  </a:lnTo>
                  <a:lnTo>
                    <a:pt x="13151" y="7282"/>
                  </a:lnTo>
                  <a:lnTo>
                    <a:pt x="13306" y="7554"/>
                  </a:lnTo>
                  <a:lnTo>
                    <a:pt x="13466" y="7850"/>
                  </a:lnTo>
                  <a:lnTo>
                    <a:pt x="13621" y="8146"/>
                  </a:lnTo>
                  <a:lnTo>
                    <a:pt x="13772" y="8442"/>
                  </a:lnTo>
                  <a:lnTo>
                    <a:pt x="13923" y="8751"/>
                  </a:lnTo>
                  <a:lnTo>
                    <a:pt x="14070" y="9072"/>
                  </a:lnTo>
                  <a:lnTo>
                    <a:pt x="14217" y="9392"/>
                  </a:lnTo>
                  <a:lnTo>
                    <a:pt x="14359" y="9726"/>
                  </a:lnTo>
                  <a:lnTo>
                    <a:pt x="14501" y="10059"/>
                  </a:lnTo>
                  <a:lnTo>
                    <a:pt x="14639" y="10404"/>
                  </a:lnTo>
                  <a:lnTo>
                    <a:pt x="14773" y="10750"/>
                  </a:lnTo>
                  <a:lnTo>
                    <a:pt x="14907" y="11108"/>
                  </a:lnTo>
                  <a:lnTo>
                    <a:pt x="15037" y="11466"/>
                  </a:lnTo>
                  <a:lnTo>
                    <a:pt x="15166" y="11836"/>
                  </a:lnTo>
                  <a:lnTo>
                    <a:pt x="15291" y="12206"/>
                  </a:lnTo>
                  <a:lnTo>
                    <a:pt x="15412" y="12589"/>
                  </a:lnTo>
                  <a:lnTo>
                    <a:pt x="15528" y="12971"/>
                  </a:lnTo>
                  <a:lnTo>
                    <a:pt x="15645" y="13366"/>
                  </a:lnTo>
                  <a:lnTo>
                    <a:pt x="15757" y="13761"/>
                  </a:lnTo>
                  <a:lnTo>
                    <a:pt x="15865" y="14168"/>
                  </a:lnTo>
                  <a:lnTo>
                    <a:pt x="15973" y="14576"/>
                  </a:lnTo>
                  <a:lnTo>
                    <a:pt x="16072" y="14995"/>
                  </a:lnTo>
                  <a:lnTo>
                    <a:pt x="16172" y="15415"/>
                  </a:lnTo>
                  <a:lnTo>
                    <a:pt x="16266" y="15847"/>
                  </a:lnTo>
                  <a:lnTo>
                    <a:pt x="16357" y="16279"/>
                  </a:lnTo>
                  <a:lnTo>
                    <a:pt x="16448" y="16711"/>
                  </a:lnTo>
                  <a:lnTo>
                    <a:pt x="16530" y="17155"/>
                  </a:lnTo>
                  <a:lnTo>
                    <a:pt x="16612" y="17599"/>
                  </a:lnTo>
                  <a:lnTo>
                    <a:pt x="16685" y="18056"/>
                  </a:lnTo>
                  <a:lnTo>
                    <a:pt x="16758" y="18512"/>
                  </a:lnTo>
                  <a:lnTo>
                    <a:pt x="16827" y="18969"/>
                  </a:lnTo>
                  <a:lnTo>
                    <a:pt x="16892" y="19438"/>
                  </a:lnTo>
                  <a:lnTo>
                    <a:pt x="16953" y="19907"/>
                  </a:lnTo>
                  <a:lnTo>
                    <a:pt x="17009" y="20388"/>
                  </a:lnTo>
                  <a:lnTo>
                    <a:pt x="17056" y="20870"/>
                  </a:lnTo>
                  <a:lnTo>
                    <a:pt x="17104" y="21351"/>
                  </a:lnTo>
                  <a:lnTo>
                    <a:pt x="17147" y="21844"/>
                  </a:lnTo>
                  <a:lnTo>
                    <a:pt x="17186" y="22338"/>
                  </a:lnTo>
                  <a:lnTo>
                    <a:pt x="17220" y="22832"/>
                  </a:lnTo>
                  <a:lnTo>
                    <a:pt x="17246" y="23338"/>
                  </a:lnTo>
                  <a:lnTo>
                    <a:pt x="17272" y="23844"/>
                  </a:lnTo>
                  <a:lnTo>
                    <a:pt x="17289" y="24362"/>
                  </a:lnTo>
                  <a:lnTo>
                    <a:pt x="17307" y="24880"/>
                  </a:lnTo>
                  <a:lnTo>
                    <a:pt x="17315" y="25399"/>
                  </a:lnTo>
                  <a:lnTo>
                    <a:pt x="17319" y="25917"/>
                  </a:lnTo>
                  <a:lnTo>
                    <a:pt x="17319" y="26448"/>
                  </a:lnTo>
                  <a:lnTo>
                    <a:pt x="17311" y="26978"/>
                  </a:lnTo>
                  <a:lnTo>
                    <a:pt x="17302" y="27509"/>
                  </a:lnTo>
                  <a:lnTo>
                    <a:pt x="17285" y="28052"/>
                  </a:lnTo>
                  <a:lnTo>
                    <a:pt x="17263" y="28595"/>
                  </a:lnTo>
                  <a:lnTo>
                    <a:pt x="17233" y="29138"/>
                  </a:lnTo>
                  <a:lnTo>
                    <a:pt x="17203" y="29693"/>
                  </a:lnTo>
                  <a:lnTo>
                    <a:pt x="17164" y="30236"/>
                  </a:lnTo>
                  <a:lnTo>
                    <a:pt x="17121" y="30792"/>
                  </a:lnTo>
                  <a:lnTo>
                    <a:pt x="17069" y="31359"/>
                  </a:lnTo>
                  <a:lnTo>
                    <a:pt x="17013" y="31915"/>
                  </a:lnTo>
                  <a:lnTo>
                    <a:pt x="16953" y="32482"/>
                  </a:lnTo>
                  <a:lnTo>
                    <a:pt x="16884" y="33050"/>
                  </a:lnTo>
                  <a:lnTo>
                    <a:pt x="16810" y="33618"/>
                  </a:lnTo>
                  <a:lnTo>
                    <a:pt x="16733" y="34185"/>
                  </a:lnTo>
                  <a:lnTo>
                    <a:pt x="16646" y="34765"/>
                  </a:lnTo>
                  <a:lnTo>
                    <a:pt x="16547" y="35407"/>
                  </a:lnTo>
                  <a:lnTo>
                    <a:pt x="16439" y="36024"/>
                  </a:lnTo>
                  <a:lnTo>
                    <a:pt x="16331" y="36617"/>
                  </a:lnTo>
                  <a:lnTo>
                    <a:pt x="16219" y="37184"/>
                  </a:lnTo>
                  <a:lnTo>
                    <a:pt x="16102" y="37740"/>
                  </a:lnTo>
                  <a:lnTo>
                    <a:pt x="15982" y="38283"/>
                  </a:lnTo>
                  <a:lnTo>
                    <a:pt x="15861" y="38801"/>
                  </a:lnTo>
                  <a:lnTo>
                    <a:pt x="15731" y="39295"/>
                  </a:lnTo>
                  <a:lnTo>
                    <a:pt x="15602" y="39776"/>
                  </a:lnTo>
                  <a:lnTo>
                    <a:pt x="15472" y="40233"/>
                  </a:lnTo>
                  <a:lnTo>
                    <a:pt x="15334" y="40664"/>
                  </a:lnTo>
                  <a:lnTo>
                    <a:pt x="15196" y="41096"/>
                  </a:lnTo>
                  <a:lnTo>
                    <a:pt x="15054" y="41491"/>
                  </a:lnTo>
                  <a:lnTo>
                    <a:pt x="14911" y="41874"/>
                  </a:lnTo>
                  <a:lnTo>
                    <a:pt x="14765" y="42244"/>
                  </a:lnTo>
                  <a:lnTo>
                    <a:pt x="14614" y="42590"/>
                  </a:lnTo>
                  <a:lnTo>
                    <a:pt x="14463" y="42923"/>
                  </a:lnTo>
                  <a:lnTo>
                    <a:pt x="14307" y="43244"/>
                  </a:lnTo>
                  <a:lnTo>
                    <a:pt x="14152" y="43540"/>
                  </a:lnTo>
                  <a:lnTo>
                    <a:pt x="13992" y="43811"/>
                  </a:lnTo>
                  <a:lnTo>
                    <a:pt x="13828" y="44071"/>
                  </a:lnTo>
                  <a:lnTo>
                    <a:pt x="13664" y="44317"/>
                  </a:lnTo>
                  <a:lnTo>
                    <a:pt x="13500" y="44552"/>
                  </a:lnTo>
                  <a:lnTo>
                    <a:pt x="13332" y="44762"/>
                  </a:lnTo>
                  <a:lnTo>
                    <a:pt x="13164" y="44959"/>
                  </a:lnTo>
                  <a:lnTo>
                    <a:pt x="12991" y="45132"/>
                  </a:lnTo>
                  <a:lnTo>
                    <a:pt x="12818" y="45305"/>
                  </a:lnTo>
                  <a:lnTo>
                    <a:pt x="12646" y="45453"/>
                  </a:lnTo>
                  <a:lnTo>
                    <a:pt x="12469" y="45589"/>
                  </a:lnTo>
                  <a:lnTo>
                    <a:pt x="12292" y="45700"/>
                  </a:lnTo>
                  <a:lnTo>
                    <a:pt x="12115" y="45798"/>
                  </a:lnTo>
                  <a:lnTo>
                    <a:pt x="11934" y="45885"/>
                  </a:lnTo>
                  <a:lnTo>
                    <a:pt x="11752" y="45959"/>
                  </a:lnTo>
                  <a:lnTo>
                    <a:pt x="11571" y="46020"/>
                  </a:lnTo>
                  <a:lnTo>
                    <a:pt x="11390" y="46057"/>
                  </a:lnTo>
                  <a:lnTo>
                    <a:pt x="11204" y="46094"/>
                  </a:lnTo>
                  <a:lnTo>
                    <a:pt x="11023" y="46107"/>
                  </a:lnTo>
                  <a:lnTo>
                    <a:pt x="10837" y="46107"/>
                  </a:lnTo>
                  <a:lnTo>
                    <a:pt x="10652" y="46094"/>
                  </a:lnTo>
                  <a:lnTo>
                    <a:pt x="10466" y="46070"/>
                  </a:lnTo>
                  <a:lnTo>
                    <a:pt x="10281" y="46033"/>
                  </a:lnTo>
                  <a:lnTo>
                    <a:pt x="10091" y="45983"/>
                  </a:lnTo>
                  <a:lnTo>
                    <a:pt x="9905" y="45909"/>
                  </a:lnTo>
                  <a:lnTo>
                    <a:pt x="9720" y="45835"/>
                  </a:lnTo>
                  <a:lnTo>
                    <a:pt x="9530" y="45749"/>
                  </a:lnTo>
                  <a:lnTo>
                    <a:pt x="9344" y="45638"/>
                  </a:lnTo>
                  <a:lnTo>
                    <a:pt x="9159" y="45527"/>
                  </a:lnTo>
                  <a:lnTo>
                    <a:pt x="8969" y="45403"/>
                  </a:lnTo>
                  <a:lnTo>
                    <a:pt x="8783" y="45255"/>
                  </a:lnTo>
                  <a:lnTo>
                    <a:pt x="8598" y="45107"/>
                  </a:lnTo>
                  <a:lnTo>
                    <a:pt x="8412" y="44947"/>
                  </a:lnTo>
                  <a:lnTo>
                    <a:pt x="8226" y="44774"/>
                  </a:lnTo>
                  <a:lnTo>
                    <a:pt x="8045" y="44589"/>
                  </a:lnTo>
                  <a:lnTo>
                    <a:pt x="7860" y="44391"/>
                  </a:lnTo>
                  <a:lnTo>
                    <a:pt x="7678" y="44182"/>
                  </a:lnTo>
                  <a:lnTo>
                    <a:pt x="7493" y="43960"/>
                  </a:lnTo>
                  <a:lnTo>
                    <a:pt x="7316" y="43737"/>
                  </a:lnTo>
                  <a:lnTo>
                    <a:pt x="7135" y="43491"/>
                  </a:lnTo>
                  <a:lnTo>
                    <a:pt x="6958" y="43244"/>
                  </a:lnTo>
                  <a:lnTo>
                    <a:pt x="6776" y="42985"/>
                  </a:lnTo>
                  <a:lnTo>
                    <a:pt x="6604" y="42725"/>
                  </a:lnTo>
                  <a:lnTo>
                    <a:pt x="6427" y="42442"/>
                  </a:lnTo>
                  <a:lnTo>
                    <a:pt x="6254" y="42158"/>
                  </a:lnTo>
                  <a:lnTo>
                    <a:pt x="6086" y="41862"/>
                  </a:lnTo>
                  <a:lnTo>
                    <a:pt x="6345" y="42022"/>
                  </a:lnTo>
                  <a:lnTo>
                    <a:pt x="6608" y="42170"/>
                  </a:lnTo>
                  <a:lnTo>
                    <a:pt x="6871" y="42281"/>
                  </a:lnTo>
                  <a:lnTo>
                    <a:pt x="7005" y="42318"/>
                  </a:lnTo>
                  <a:lnTo>
                    <a:pt x="7139" y="42355"/>
                  </a:lnTo>
                  <a:lnTo>
                    <a:pt x="7273" y="42392"/>
                  </a:lnTo>
                  <a:lnTo>
                    <a:pt x="7407" y="42405"/>
                  </a:lnTo>
                  <a:lnTo>
                    <a:pt x="7540" y="42429"/>
                  </a:lnTo>
                  <a:lnTo>
                    <a:pt x="7808" y="42429"/>
                  </a:lnTo>
                  <a:lnTo>
                    <a:pt x="7946" y="42417"/>
                  </a:lnTo>
                  <a:lnTo>
                    <a:pt x="8080" y="42405"/>
                  </a:lnTo>
                  <a:lnTo>
                    <a:pt x="8218" y="42380"/>
                  </a:lnTo>
                  <a:lnTo>
                    <a:pt x="8416" y="42330"/>
                  </a:lnTo>
                  <a:lnTo>
                    <a:pt x="8615" y="42269"/>
                  </a:lnTo>
                  <a:lnTo>
                    <a:pt x="8809" y="42182"/>
                  </a:lnTo>
                  <a:lnTo>
                    <a:pt x="9003" y="42084"/>
                  </a:lnTo>
                  <a:lnTo>
                    <a:pt x="9197" y="41973"/>
                  </a:lnTo>
                  <a:lnTo>
                    <a:pt x="9387" y="41849"/>
                  </a:lnTo>
                  <a:lnTo>
                    <a:pt x="9577" y="41713"/>
                  </a:lnTo>
                  <a:lnTo>
                    <a:pt x="9763" y="41553"/>
                  </a:lnTo>
                  <a:lnTo>
                    <a:pt x="9944" y="41380"/>
                  </a:lnTo>
                  <a:lnTo>
                    <a:pt x="10125" y="41207"/>
                  </a:lnTo>
                  <a:lnTo>
                    <a:pt x="10307" y="41010"/>
                  </a:lnTo>
                  <a:lnTo>
                    <a:pt x="10479" y="40800"/>
                  </a:lnTo>
                  <a:lnTo>
                    <a:pt x="10656" y="40578"/>
                  </a:lnTo>
                  <a:lnTo>
                    <a:pt x="10824" y="40344"/>
                  </a:lnTo>
                  <a:lnTo>
                    <a:pt x="10993" y="40084"/>
                  </a:lnTo>
                  <a:lnTo>
                    <a:pt x="11161" y="39825"/>
                  </a:lnTo>
                  <a:lnTo>
                    <a:pt x="11325" y="39554"/>
                  </a:lnTo>
                  <a:lnTo>
                    <a:pt x="11485" y="39270"/>
                  </a:lnTo>
                  <a:lnTo>
                    <a:pt x="11640" y="38974"/>
                  </a:lnTo>
                  <a:lnTo>
                    <a:pt x="11795" y="38665"/>
                  </a:lnTo>
                  <a:lnTo>
                    <a:pt x="11947" y="38344"/>
                  </a:lnTo>
                  <a:lnTo>
                    <a:pt x="12093" y="38023"/>
                  </a:lnTo>
                  <a:lnTo>
                    <a:pt x="12240" y="37678"/>
                  </a:lnTo>
                  <a:lnTo>
                    <a:pt x="12382" y="37332"/>
                  </a:lnTo>
                  <a:lnTo>
                    <a:pt x="12521" y="36962"/>
                  </a:lnTo>
                  <a:lnTo>
                    <a:pt x="12659" y="36592"/>
                  </a:lnTo>
                  <a:lnTo>
                    <a:pt x="12788" y="36222"/>
                  </a:lnTo>
                  <a:lnTo>
                    <a:pt x="12918" y="35827"/>
                  </a:lnTo>
                  <a:lnTo>
                    <a:pt x="13043" y="35432"/>
                  </a:lnTo>
                  <a:lnTo>
                    <a:pt x="13164" y="35025"/>
                  </a:lnTo>
                  <a:lnTo>
                    <a:pt x="13284" y="34605"/>
                  </a:lnTo>
                  <a:lnTo>
                    <a:pt x="13397" y="34185"/>
                  </a:lnTo>
                  <a:lnTo>
                    <a:pt x="13509" y="33741"/>
                  </a:lnTo>
                  <a:lnTo>
                    <a:pt x="13617" y="33309"/>
                  </a:lnTo>
                  <a:lnTo>
                    <a:pt x="13720" y="32853"/>
                  </a:lnTo>
                  <a:lnTo>
                    <a:pt x="13820" y="32408"/>
                  </a:lnTo>
                  <a:lnTo>
                    <a:pt x="13914" y="31939"/>
                  </a:lnTo>
                  <a:lnTo>
                    <a:pt x="14005" y="31470"/>
                  </a:lnTo>
                  <a:lnTo>
                    <a:pt x="14096" y="30989"/>
                  </a:lnTo>
                  <a:lnTo>
                    <a:pt x="14178" y="30508"/>
                  </a:lnTo>
                  <a:lnTo>
                    <a:pt x="14255" y="30027"/>
                  </a:lnTo>
                  <a:lnTo>
                    <a:pt x="14333" y="29533"/>
                  </a:lnTo>
                  <a:lnTo>
                    <a:pt x="14402" y="29027"/>
                  </a:lnTo>
                  <a:lnTo>
                    <a:pt x="14471" y="28521"/>
                  </a:lnTo>
                  <a:lnTo>
                    <a:pt x="14532" y="28015"/>
                  </a:lnTo>
                  <a:lnTo>
                    <a:pt x="14592" y="27497"/>
                  </a:lnTo>
                  <a:lnTo>
                    <a:pt x="14644" y="26978"/>
                  </a:lnTo>
                  <a:lnTo>
                    <a:pt x="14691" y="26448"/>
                  </a:lnTo>
                  <a:lnTo>
                    <a:pt x="14734" y="25929"/>
                  </a:lnTo>
                  <a:lnTo>
                    <a:pt x="14778" y="25386"/>
                  </a:lnTo>
                  <a:lnTo>
                    <a:pt x="14812" y="24856"/>
                  </a:lnTo>
                  <a:lnTo>
                    <a:pt x="14842" y="24313"/>
                  </a:lnTo>
                  <a:lnTo>
                    <a:pt x="14864" y="23770"/>
                  </a:lnTo>
                  <a:lnTo>
                    <a:pt x="14885" y="23227"/>
                  </a:lnTo>
                  <a:lnTo>
                    <a:pt x="14903" y="22684"/>
                  </a:lnTo>
                  <a:lnTo>
                    <a:pt x="14911" y="22128"/>
                  </a:lnTo>
                  <a:lnTo>
                    <a:pt x="14916" y="21573"/>
                  </a:lnTo>
                  <a:lnTo>
                    <a:pt x="14916" y="21018"/>
                  </a:lnTo>
                  <a:lnTo>
                    <a:pt x="14911" y="20462"/>
                  </a:lnTo>
                  <a:lnTo>
                    <a:pt x="14903" y="19907"/>
                  </a:lnTo>
                  <a:lnTo>
                    <a:pt x="14885" y="19352"/>
                  </a:lnTo>
                  <a:lnTo>
                    <a:pt x="14864" y="18796"/>
                  </a:lnTo>
                  <a:lnTo>
                    <a:pt x="14838" y="18229"/>
                  </a:lnTo>
                  <a:lnTo>
                    <a:pt x="14808" y="17673"/>
                  </a:lnTo>
                  <a:lnTo>
                    <a:pt x="14778" y="17266"/>
                  </a:lnTo>
                  <a:lnTo>
                    <a:pt x="14747" y="16859"/>
                  </a:lnTo>
                  <a:lnTo>
                    <a:pt x="14717" y="16464"/>
                  </a:lnTo>
                  <a:lnTo>
                    <a:pt x="14678" y="16069"/>
                  </a:lnTo>
                  <a:lnTo>
                    <a:pt x="14639" y="15674"/>
                  </a:lnTo>
                  <a:lnTo>
                    <a:pt x="14601" y="15279"/>
                  </a:lnTo>
                  <a:lnTo>
                    <a:pt x="14553" y="14896"/>
                  </a:lnTo>
                  <a:lnTo>
                    <a:pt x="14506" y="14514"/>
                  </a:lnTo>
                  <a:lnTo>
                    <a:pt x="14458" y="14131"/>
                  </a:lnTo>
                  <a:lnTo>
                    <a:pt x="14406" y="13749"/>
                  </a:lnTo>
                  <a:lnTo>
                    <a:pt x="14350" y="13379"/>
                  </a:lnTo>
                  <a:lnTo>
                    <a:pt x="14290" y="13008"/>
                  </a:lnTo>
                  <a:lnTo>
                    <a:pt x="14234" y="12638"/>
                  </a:lnTo>
                  <a:lnTo>
                    <a:pt x="14169" y="12280"/>
                  </a:lnTo>
                  <a:lnTo>
                    <a:pt x="14104" y="11922"/>
                  </a:lnTo>
                  <a:lnTo>
                    <a:pt x="14035" y="11564"/>
                  </a:lnTo>
                  <a:lnTo>
                    <a:pt x="13966" y="11219"/>
                  </a:lnTo>
                  <a:lnTo>
                    <a:pt x="13897" y="10873"/>
                  </a:lnTo>
                  <a:lnTo>
                    <a:pt x="13820" y="10528"/>
                  </a:lnTo>
                  <a:lnTo>
                    <a:pt x="13746" y="10182"/>
                  </a:lnTo>
                  <a:lnTo>
                    <a:pt x="13664" y="9849"/>
                  </a:lnTo>
                  <a:lnTo>
                    <a:pt x="13582" y="9516"/>
                  </a:lnTo>
                  <a:lnTo>
                    <a:pt x="13500" y="9195"/>
                  </a:lnTo>
                  <a:lnTo>
                    <a:pt x="13414" y="8874"/>
                  </a:lnTo>
                  <a:lnTo>
                    <a:pt x="13328" y="8553"/>
                  </a:lnTo>
                  <a:lnTo>
                    <a:pt x="13237" y="8245"/>
                  </a:lnTo>
                  <a:lnTo>
                    <a:pt x="13056" y="7640"/>
                  </a:lnTo>
                  <a:lnTo>
                    <a:pt x="12861" y="7048"/>
                  </a:lnTo>
                  <a:lnTo>
                    <a:pt x="12663" y="6480"/>
                  </a:lnTo>
                  <a:close/>
                  <a:moveTo>
                    <a:pt x="7191" y="1"/>
                  </a:moveTo>
                  <a:lnTo>
                    <a:pt x="6997" y="26"/>
                  </a:lnTo>
                  <a:lnTo>
                    <a:pt x="6807" y="50"/>
                  </a:lnTo>
                  <a:lnTo>
                    <a:pt x="6617" y="100"/>
                  </a:lnTo>
                  <a:lnTo>
                    <a:pt x="6427" y="161"/>
                  </a:lnTo>
                  <a:lnTo>
                    <a:pt x="6241" y="235"/>
                  </a:lnTo>
                  <a:lnTo>
                    <a:pt x="6051" y="322"/>
                  </a:lnTo>
                  <a:lnTo>
                    <a:pt x="5866" y="420"/>
                  </a:lnTo>
                  <a:lnTo>
                    <a:pt x="5680" y="544"/>
                  </a:lnTo>
                  <a:lnTo>
                    <a:pt x="5499" y="667"/>
                  </a:lnTo>
                  <a:lnTo>
                    <a:pt x="5318" y="815"/>
                  </a:lnTo>
                  <a:lnTo>
                    <a:pt x="5137" y="976"/>
                  </a:lnTo>
                  <a:lnTo>
                    <a:pt x="4960" y="1149"/>
                  </a:lnTo>
                  <a:lnTo>
                    <a:pt x="4783" y="1321"/>
                  </a:lnTo>
                  <a:lnTo>
                    <a:pt x="4606" y="1519"/>
                  </a:lnTo>
                  <a:lnTo>
                    <a:pt x="4433" y="1729"/>
                  </a:lnTo>
                  <a:lnTo>
                    <a:pt x="4265" y="1951"/>
                  </a:lnTo>
                  <a:lnTo>
                    <a:pt x="4096" y="2185"/>
                  </a:lnTo>
                  <a:lnTo>
                    <a:pt x="3928" y="2420"/>
                  </a:lnTo>
                  <a:lnTo>
                    <a:pt x="3764" y="2679"/>
                  </a:lnTo>
                  <a:lnTo>
                    <a:pt x="3600" y="2950"/>
                  </a:lnTo>
                  <a:lnTo>
                    <a:pt x="3440" y="3222"/>
                  </a:lnTo>
                  <a:lnTo>
                    <a:pt x="3285" y="3518"/>
                  </a:lnTo>
                  <a:lnTo>
                    <a:pt x="3130" y="3814"/>
                  </a:lnTo>
                  <a:lnTo>
                    <a:pt x="2979" y="4123"/>
                  </a:lnTo>
                  <a:lnTo>
                    <a:pt x="2828" y="4444"/>
                  </a:lnTo>
                  <a:lnTo>
                    <a:pt x="2681" y="4777"/>
                  </a:lnTo>
                  <a:lnTo>
                    <a:pt x="2539" y="5110"/>
                  </a:lnTo>
                  <a:lnTo>
                    <a:pt x="2396" y="5468"/>
                  </a:lnTo>
                  <a:lnTo>
                    <a:pt x="2262" y="5826"/>
                  </a:lnTo>
                  <a:lnTo>
                    <a:pt x="2124" y="6196"/>
                  </a:lnTo>
                  <a:lnTo>
                    <a:pt x="1995" y="6579"/>
                  </a:lnTo>
                  <a:lnTo>
                    <a:pt x="1870" y="6961"/>
                  </a:lnTo>
                  <a:lnTo>
                    <a:pt x="1744" y="7356"/>
                  </a:lnTo>
                  <a:lnTo>
                    <a:pt x="1624" y="7763"/>
                  </a:lnTo>
                  <a:lnTo>
                    <a:pt x="1507" y="8183"/>
                  </a:lnTo>
                  <a:lnTo>
                    <a:pt x="1391" y="8603"/>
                  </a:lnTo>
                  <a:lnTo>
                    <a:pt x="1283" y="9035"/>
                  </a:lnTo>
                  <a:lnTo>
                    <a:pt x="1179" y="9466"/>
                  </a:lnTo>
                  <a:lnTo>
                    <a:pt x="1076" y="9911"/>
                  </a:lnTo>
                  <a:lnTo>
                    <a:pt x="976" y="10367"/>
                  </a:lnTo>
                  <a:lnTo>
                    <a:pt x="886" y="10824"/>
                  </a:lnTo>
                  <a:lnTo>
                    <a:pt x="795" y="11293"/>
                  </a:lnTo>
                  <a:lnTo>
                    <a:pt x="709" y="11774"/>
                  </a:lnTo>
                  <a:lnTo>
                    <a:pt x="631" y="12256"/>
                  </a:lnTo>
                  <a:lnTo>
                    <a:pt x="553" y="12737"/>
                  </a:lnTo>
                  <a:lnTo>
                    <a:pt x="480" y="13230"/>
                  </a:lnTo>
                  <a:lnTo>
                    <a:pt x="415" y="13736"/>
                  </a:lnTo>
                  <a:lnTo>
                    <a:pt x="351" y="14242"/>
                  </a:lnTo>
                  <a:lnTo>
                    <a:pt x="294" y="14748"/>
                  </a:lnTo>
                  <a:lnTo>
                    <a:pt x="243" y="15267"/>
                  </a:lnTo>
                  <a:lnTo>
                    <a:pt x="195" y="15785"/>
                  </a:lnTo>
                  <a:lnTo>
                    <a:pt x="152" y="16316"/>
                  </a:lnTo>
                  <a:lnTo>
                    <a:pt x="113" y="16846"/>
                  </a:lnTo>
                  <a:lnTo>
                    <a:pt x="83" y="17377"/>
                  </a:lnTo>
                  <a:lnTo>
                    <a:pt x="53" y="17920"/>
                  </a:lnTo>
                  <a:lnTo>
                    <a:pt x="31" y="18463"/>
                  </a:lnTo>
                  <a:lnTo>
                    <a:pt x="18" y="19018"/>
                  </a:lnTo>
                  <a:lnTo>
                    <a:pt x="5" y="19574"/>
                  </a:lnTo>
                  <a:lnTo>
                    <a:pt x="1" y="20129"/>
                  </a:lnTo>
                  <a:lnTo>
                    <a:pt x="1" y="20684"/>
                  </a:lnTo>
                  <a:lnTo>
                    <a:pt x="10" y="21252"/>
                  </a:lnTo>
                  <a:lnTo>
                    <a:pt x="23" y="21820"/>
                  </a:lnTo>
                  <a:lnTo>
                    <a:pt x="44" y="22486"/>
                  </a:lnTo>
                  <a:lnTo>
                    <a:pt x="74" y="23153"/>
                  </a:lnTo>
                  <a:lnTo>
                    <a:pt x="113" y="23819"/>
                  </a:lnTo>
                  <a:lnTo>
                    <a:pt x="161" y="24473"/>
                  </a:lnTo>
                  <a:lnTo>
                    <a:pt x="212" y="25127"/>
                  </a:lnTo>
                  <a:lnTo>
                    <a:pt x="273" y="25769"/>
                  </a:lnTo>
                  <a:lnTo>
                    <a:pt x="342" y="26411"/>
                  </a:lnTo>
                  <a:lnTo>
                    <a:pt x="415" y="27052"/>
                  </a:lnTo>
                  <a:lnTo>
                    <a:pt x="497" y="27669"/>
                  </a:lnTo>
                  <a:lnTo>
                    <a:pt x="588" y="28299"/>
                  </a:lnTo>
                  <a:lnTo>
                    <a:pt x="683" y="28916"/>
                  </a:lnTo>
                  <a:lnTo>
                    <a:pt x="782" y="29521"/>
                  </a:lnTo>
                  <a:lnTo>
                    <a:pt x="890" y="30113"/>
                  </a:lnTo>
                  <a:lnTo>
                    <a:pt x="1002" y="30705"/>
                  </a:lnTo>
                  <a:lnTo>
                    <a:pt x="1123" y="31285"/>
                  </a:lnTo>
                  <a:lnTo>
                    <a:pt x="1248" y="31853"/>
                  </a:lnTo>
                  <a:lnTo>
                    <a:pt x="1222" y="32050"/>
                  </a:lnTo>
                  <a:lnTo>
                    <a:pt x="1201" y="32248"/>
                  </a:lnTo>
                  <a:lnTo>
                    <a:pt x="1188" y="32458"/>
                  </a:lnTo>
                  <a:lnTo>
                    <a:pt x="1183" y="32680"/>
                  </a:lnTo>
                  <a:lnTo>
                    <a:pt x="1192" y="32902"/>
                  </a:lnTo>
                  <a:lnTo>
                    <a:pt x="1196" y="33013"/>
                  </a:lnTo>
                  <a:lnTo>
                    <a:pt x="1209" y="33136"/>
                  </a:lnTo>
                  <a:lnTo>
                    <a:pt x="1218" y="33260"/>
                  </a:lnTo>
                  <a:lnTo>
                    <a:pt x="1235" y="33371"/>
                  </a:lnTo>
                  <a:lnTo>
                    <a:pt x="1252" y="33494"/>
                  </a:lnTo>
                  <a:lnTo>
                    <a:pt x="1278" y="33618"/>
                  </a:lnTo>
                  <a:lnTo>
                    <a:pt x="1438" y="34408"/>
                  </a:lnTo>
                  <a:lnTo>
                    <a:pt x="1606" y="35185"/>
                  </a:lnTo>
                  <a:lnTo>
                    <a:pt x="1783" y="35950"/>
                  </a:lnTo>
                  <a:lnTo>
                    <a:pt x="1969" y="36691"/>
                  </a:lnTo>
                  <a:lnTo>
                    <a:pt x="2163" y="37431"/>
                  </a:lnTo>
                  <a:lnTo>
                    <a:pt x="2362" y="38147"/>
                  </a:lnTo>
                  <a:lnTo>
                    <a:pt x="2569" y="38850"/>
                  </a:lnTo>
                  <a:lnTo>
                    <a:pt x="2785" y="39529"/>
                  </a:lnTo>
                  <a:lnTo>
                    <a:pt x="3009" y="40196"/>
                  </a:lnTo>
                  <a:lnTo>
                    <a:pt x="3238" y="40850"/>
                  </a:lnTo>
                  <a:lnTo>
                    <a:pt x="3475" y="41479"/>
                  </a:lnTo>
                  <a:lnTo>
                    <a:pt x="3712" y="42084"/>
                  </a:lnTo>
                  <a:lnTo>
                    <a:pt x="3963" y="42688"/>
                  </a:lnTo>
                  <a:lnTo>
                    <a:pt x="4213" y="43256"/>
                  </a:lnTo>
                  <a:lnTo>
                    <a:pt x="4472" y="43811"/>
                  </a:lnTo>
                  <a:lnTo>
                    <a:pt x="4735" y="44342"/>
                  </a:lnTo>
                  <a:lnTo>
                    <a:pt x="5003" y="44860"/>
                  </a:lnTo>
                  <a:lnTo>
                    <a:pt x="5275" y="45354"/>
                  </a:lnTo>
                  <a:lnTo>
                    <a:pt x="5551" y="45823"/>
                  </a:lnTo>
                  <a:lnTo>
                    <a:pt x="5831" y="46280"/>
                  </a:lnTo>
                  <a:lnTo>
                    <a:pt x="6116" y="46699"/>
                  </a:lnTo>
                  <a:lnTo>
                    <a:pt x="6401" y="47106"/>
                  </a:lnTo>
                  <a:lnTo>
                    <a:pt x="6690" y="47489"/>
                  </a:lnTo>
                  <a:lnTo>
                    <a:pt x="6984" y="47847"/>
                  </a:lnTo>
                  <a:lnTo>
                    <a:pt x="7281" y="48180"/>
                  </a:lnTo>
                  <a:lnTo>
                    <a:pt x="7575" y="48489"/>
                  </a:lnTo>
                  <a:lnTo>
                    <a:pt x="7877" y="48772"/>
                  </a:lnTo>
                  <a:lnTo>
                    <a:pt x="8179" y="49032"/>
                  </a:lnTo>
                  <a:lnTo>
                    <a:pt x="8481" y="49266"/>
                  </a:lnTo>
                  <a:lnTo>
                    <a:pt x="8783" y="49464"/>
                  </a:lnTo>
                  <a:lnTo>
                    <a:pt x="9090" y="49649"/>
                  </a:lnTo>
                  <a:lnTo>
                    <a:pt x="9392" y="49797"/>
                  </a:lnTo>
                  <a:lnTo>
                    <a:pt x="9698" y="49920"/>
                  </a:lnTo>
                  <a:lnTo>
                    <a:pt x="10005" y="50019"/>
                  </a:lnTo>
                  <a:lnTo>
                    <a:pt x="10311" y="50093"/>
                  </a:lnTo>
                  <a:lnTo>
                    <a:pt x="10613" y="50130"/>
                  </a:lnTo>
                  <a:lnTo>
                    <a:pt x="10919" y="50142"/>
                  </a:lnTo>
                  <a:lnTo>
                    <a:pt x="11070" y="50142"/>
                  </a:lnTo>
                  <a:lnTo>
                    <a:pt x="11222" y="50130"/>
                  </a:lnTo>
                  <a:lnTo>
                    <a:pt x="11373" y="50105"/>
                  </a:lnTo>
                  <a:lnTo>
                    <a:pt x="11524" y="50081"/>
                  </a:lnTo>
                  <a:lnTo>
                    <a:pt x="11675" y="50044"/>
                  </a:lnTo>
                  <a:lnTo>
                    <a:pt x="11821" y="49994"/>
                  </a:lnTo>
                  <a:lnTo>
                    <a:pt x="11972" y="49945"/>
                  </a:lnTo>
                  <a:lnTo>
                    <a:pt x="12123" y="49883"/>
                  </a:lnTo>
                  <a:lnTo>
                    <a:pt x="12270" y="49821"/>
                  </a:lnTo>
                  <a:lnTo>
                    <a:pt x="12417" y="49747"/>
                  </a:lnTo>
                  <a:lnTo>
                    <a:pt x="12564" y="49661"/>
                  </a:lnTo>
                  <a:lnTo>
                    <a:pt x="12710" y="49575"/>
                  </a:lnTo>
                  <a:lnTo>
                    <a:pt x="12857" y="49476"/>
                  </a:lnTo>
                  <a:lnTo>
                    <a:pt x="13004" y="49365"/>
                  </a:lnTo>
                  <a:lnTo>
                    <a:pt x="13146" y="49254"/>
                  </a:lnTo>
                  <a:lnTo>
                    <a:pt x="13293" y="49130"/>
                  </a:lnTo>
                  <a:lnTo>
                    <a:pt x="13435" y="48995"/>
                  </a:lnTo>
                  <a:lnTo>
                    <a:pt x="13578" y="48859"/>
                  </a:lnTo>
                  <a:lnTo>
                    <a:pt x="13716" y="48711"/>
                  </a:lnTo>
                  <a:lnTo>
                    <a:pt x="13858" y="48550"/>
                  </a:lnTo>
                  <a:lnTo>
                    <a:pt x="13996" y="48390"/>
                  </a:lnTo>
                  <a:lnTo>
                    <a:pt x="14135" y="48217"/>
                  </a:lnTo>
                  <a:lnTo>
                    <a:pt x="14273" y="48032"/>
                  </a:lnTo>
                  <a:lnTo>
                    <a:pt x="14411" y="47847"/>
                  </a:lnTo>
                  <a:lnTo>
                    <a:pt x="14545" y="47637"/>
                  </a:lnTo>
                  <a:lnTo>
                    <a:pt x="14678" y="47440"/>
                  </a:lnTo>
                  <a:lnTo>
                    <a:pt x="14812" y="47218"/>
                  </a:lnTo>
                  <a:lnTo>
                    <a:pt x="14942" y="46995"/>
                  </a:lnTo>
                  <a:lnTo>
                    <a:pt x="15075" y="46761"/>
                  </a:lnTo>
                  <a:lnTo>
                    <a:pt x="15205" y="46514"/>
                  </a:lnTo>
                  <a:lnTo>
                    <a:pt x="15330" y="46255"/>
                  </a:lnTo>
                  <a:lnTo>
                    <a:pt x="15459" y="45996"/>
                  </a:lnTo>
                  <a:lnTo>
                    <a:pt x="15585" y="45724"/>
                  </a:lnTo>
                  <a:lnTo>
                    <a:pt x="15705" y="45453"/>
                  </a:lnTo>
                  <a:lnTo>
                    <a:pt x="15831" y="45157"/>
                  </a:lnTo>
                  <a:lnTo>
                    <a:pt x="15951" y="44860"/>
                  </a:lnTo>
                  <a:lnTo>
                    <a:pt x="16072" y="44552"/>
                  </a:lnTo>
                  <a:lnTo>
                    <a:pt x="16189" y="44231"/>
                  </a:lnTo>
                  <a:lnTo>
                    <a:pt x="16305" y="43910"/>
                  </a:lnTo>
                  <a:lnTo>
                    <a:pt x="16422" y="43577"/>
                  </a:lnTo>
                  <a:lnTo>
                    <a:pt x="16534" y="43219"/>
                  </a:lnTo>
                  <a:lnTo>
                    <a:pt x="16646" y="42873"/>
                  </a:lnTo>
                  <a:lnTo>
                    <a:pt x="16754" y="42503"/>
                  </a:lnTo>
                  <a:lnTo>
                    <a:pt x="16862" y="42133"/>
                  </a:lnTo>
                  <a:lnTo>
                    <a:pt x="16970" y="41750"/>
                  </a:lnTo>
                  <a:lnTo>
                    <a:pt x="17073" y="41356"/>
                  </a:lnTo>
                  <a:lnTo>
                    <a:pt x="17177" y="40948"/>
                  </a:lnTo>
                  <a:lnTo>
                    <a:pt x="17281" y="40529"/>
                  </a:lnTo>
                  <a:lnTo>
                    <a:pt x="17380" y="40109"/>
                  </a:lnTo>
                  <a:lnTo>
                    <a:pt x="17475" y="39677"/>
                  </a:lnTo>
                  <a:lnTo>
                    <a:pt x="17570" y="39233"/>
                  </a:lnTo>
                  <a:lnTo>
                    <a:pt x="17665" y="38776"/>
                  </a:lnTo>
                  <a:lnTo>
                    <a:pt x="17755" y="38307"/>
                  </a:lnTo>
                  <a:lnTo>
                    <a:pt x="17846" y="37838"/>
                  </a:lnTo>
                  <a:lnTo>
                    <a:pt x="17924" y="37382"/>
                  </a:lnTo>
                  <a:lnTo>
                    <a:pt x="18001" y="36937"/>
                  </a:lnTo>
                  <a:lnTo>
                    <a:pt x="18075" y="36481"/>
                  </a:lnTo>
                  <a:lnTo>
                    <a:pt x="18148" y="36037"/>
                  </a:lnTo>
                  <a:lnTo>
                    <a:pt x="18213" y="35592"/>
                  </a:lnTo>
                  <a:lnTo>
                    <a:pt x="18278" y="35136"/>
                  </a:lnTo>
                  <a:lnTo>
                    <a:pt x="18338" y="34691"/>
                  </a:lnTo>
                  <a:lnTo>
                    <a:pt x="18394" y="34235"/>
                  </a:lnTo>
                  <a:lnTo>
                    <a:pt x="18450" y="33791"/>
                  </a:lnTo>
                  <a:lnTo>
                    <a:pt x="18498" y="33334"/>
                  </a:lnTo>
                  <a:lnTo>
                    <a:pt x="18545" y="32890"/>
                  </a:lnTo>
                  <a:lnTo>
                    <a:pt x="18588" y="32445"/>
                  </a:lnTo>
                  <a:lnTo>
                    <a:pt x="18631" y="31989"/>
                  </a:lnTo>
                  <a:lnTo>
                    <a:pt x="18666" y="31544"/>
                  </a:lnTo>
                  <a:lnTo>
                    <a:pt x="18700" y="31100"/>
                  </a:lnTo>
                  <a:lnTo>
                    <a:pt x="18731" y="30656"/>
                  </a:lnTo>
                  <a:lnTo>
                    <a:pt x="18761" y="30212"/>
                  </a:lnTo>
                  <a:lnTo>
                    <a:pt x="18782" y="29767"/>
                  </a:lnTo>
                  <a:lnTo>
                    <a:pt x="18804" y="29323"/>
                  </a:lnTo>
                  <a:lnTo>
                    <a:pt x="18826" y="28879"/>
                  </a:lnTo>
                  <a:lnTo>
                    <a:pt x="18839" y="28435"/>
                  </a:lnTo>
                  <a:lnTo>
                    <a:pt x="18851" y="28003"/>
                  </a:lnTo>
                  <a:lnTo>
                    <a:pt x="18860" y="27558"/>
                  </a:lnTo>
                  <a:lnTo>
                    <a:pt x="18869" y="27114"/>
                  </a:lnTo>
                  <a:lnTo>
                    <a:pt x="18873" y="26682"/>
                  </a:lnTo>
                  <a:lnTo>
                    <a:pt x="18873" y="26250"/>
                  </a:lnTo>
                  <a:lnTo>
                    <a:pt x="18873" y="25818"/>
                  </a:lnTo>
                  <a:lnTo>
                    <a:pt x="18864" y="25386"/>
                  </a:lnTo>
                  <a:lnTo>
                    <a:pt x="18860" y="24954"/>
                  </a:lnTo>
                  <a:lnTo>
                    <a:pt x="18847" y="24522"/>
                  </a:lnTo>
                  <a:lnTo>
                    <a:pt x="18834" y="24091"/>
                  </a:lnTo>
                  <a:lnTo>
                    <a:pt x="18817" y="23671"/>
                  </a:lnTo>
                  <a:lnTo>
                    <a:pt x="18800" y="23239"/>
                  </a:lnTo>
                  <a:lnTo>
                    <a:pt x="18778" y="22819"/>
                  </a:lnTo>
                  <a:lnTo>
                    <a:pt x="18752" y="22400"/>
                  </a:lnTo>
                  <a:lnTo>
                    <a:pt x="18726" y="21980"/>
                  </a:lnTo>
                  <a:lnTo>
                    <a:pt x="18696" y="21561"/>
                  </a:lnTo>
                  <a:lnTo>
                    <a:pt x="18666" y="21153"/>
                  </a:lnTo>
                  <a:lnTo>
                    <a:pt x="18631" y="20734"/>
                  </a:lnTo>
                  <a:lnTo>
                    <a:pt x="18593" y="20327"/>
                  </a:lnTo>
                  <a:lnTo>
                    <a:pt x="18554" y="19919"/>
                  </a:lnTo>
                  <a:lnTo>
                    <a:pt x="18511" y="19512"/>
                  </a:lnTo>
                  <a:lnTo>
                    <a:pt x="18467" y="19105"/>
                  </a:lnTo>
                  <a:lnTo>
                    <a:pt x="18420" y="18710"/>
                  </a:lnTo>
                  <a:lnTo>
                    <a:pt x="18316" y="17920"/>
                  </a:lnTo>
                  <a:lnTo>
                    <a:pt x="18208" y="17130"/>
                  </a:lnTo>
                  <a:lnTo>
                    <a:pt x="18088" y="16365"/>
                  </a:lnTo>
                  <a:lnTo>
                    <a:pt x="17958" y="15600"/>
                  </a:lnTo>
                  <a:lnTo>
                    <a:pt x="17820" y="14859"/>
                  </a:lnTo>
                  <a:lnTo>
                    <a:pt x="17669" y="14119"/>
                  </a:lnTo>
                  <a:lnTo>
                    <a:pt x="17514" y="13403"/>
                  </a:lnTo>
                  <a:lnTo>
                    <a:pt x="17350" y="12687"/>
                  </a:lnTo>
                  <a:lnTo>
                    <a:pt x="17181" y="11996"/>
                  </a:lnTo>
                  <a:lnTo>
                    <a:pt x="17000" y="11318"/>
                  </a:lnTo>
                  <a:lnTo>
                    <a:pt x="16810" y="10664"/>
                  </a:lnTo>
                  <a:lnTo>
                    <a:pt x="16616" y="10009"/>
                  </a:lnTo>
                  <a:lnTo>
                    <a:pt x="16413" y="9380"/>
                  </a:lnTo>
                  <a:lnTo>
                    <a:pt x="16206" y="8775"/>
                  </a:lnTo>
                  <a:lnTo>
                    <a:pt x="15990" y="8171"/>
                  </a:lnTo>
                  <a:lnTo>
                    <a:pt x="15766" y="7603"/>
                  </a:lnTo>
                  <a:lnTo>
                    <a:pt x="15537" y="7035"/>
                  </a:lnTo>
                  <a:lnTo>
                    <a:pt x="15300" y="6505"/>
                  </a:lnTo>
                  <a:lnTo>
                    <a:pt x="15058" y="5974"/>
                  </a:lnTo>
                  <a:lnTo>
                    <a:pt x="14812" y="5480"/>
                  </a:lnTo>
                  <a:lnTo>
                    <a:pt x="14557" y="4999"/>
                  </a:lnTo>
                  <a:lnTo>
                    <a:pt x="14299" y="4542"/>
                  </a:lnTo>
                  <a:lnTo>
                    <a:pt x="14035" y="4110"/>
                  </a:lnTo>
                  <a:lnTo>
                    <a:pt x="13768" y="3691"/>
                  </a:lnTo>
                  <a:lnTo>
                    <a:pt x="13492" y="3296"/>
                  </a:lnTo>
                  <a:lnTo>
                    <a:pt x="13215" y="2926"/>
                  </a:lnTo>
                  <a:lnTo>
                    <a:pt x="12930" y="2580"/>
                  </a:lnTo>
                  <a:lnTo>
                    <a:pt x="12646" y="2272"/>
                  </a:lnTo>
                  <a:lnTo>
                    <a:pt x="12352" y="1975"/>
                  </a:lnTo>
                  <a:lnTo>
                    <a:pt x="12059" y="1704"/>
                  </a:lnTo>
                  <a:lnTo>
                    <a:pt x="11757" y="1457"/>
                  </a:lnTo>
                  <a:lnTo>
                    <a:pt x="11455" y="1235"/>
                  </a:lnTo>
                  <a:lnTo>
                    <a:pt x="11148" y="1050"/>
                  </a:lnTo>
                  <a:lnTo>
                    <a:pt x="10842" y="877"/>
                  </a:lnTo>
                  <a:lnTo>
                    <a:pt x="10531" y="741"/>
                  </a:lnTo>
                  <a:lnTo>
                    <a:pt x="10216" y="643"/>
                  </a:lnTo>
                  <a:lnTo>
                    <a:pt x="10056" y="593"/>
                  </a:lnTo>
                  <a:lnTo>
                    <a:pt x="9897" y="556"/>
                  </a:lnTo>
                  <a:lnTo>
                    <a:pt x="9741" y="532"/>
                  </a:lnTo>
                  <a:lnTo>
                    <a:pt x="9582" y="507"/>
                  </a:lnTo>
                  <a:lnTo>
                    <a:pt x="9418" y="495"/>
                  </a:lnTo>
                  <a:lnTo>
                    <a:pt x="9098" y="495"/>
                  </a:lnTo>
                  <a:lnTo>
                    <a:pt x="8934" y="507"/>
                  </a:lnTo>
                  <a:lnTo>
                    <a:pt x="8775" y="519"/>
                  </a:lnTo>
                  <a:lnTo>
                    <a:pt x="8611" y="544"/>
                  </a:lnTo>
                  <a:lnTo>
                    <a:pt x="8447" y="581"/>
                  </a:lnTo>
                  <a:lnTo>
                    <a:pt x="8287" y="618"/>
                  </a:lnTo>
                  <a:lnTo>
                    <a:pt x="8261" y="618"/>
                  </a:lnTo>
                  <a:lnTo>
                    <a:pt x="8239" y="643"/>
                  </a:lnTo>
                  <a:lnTo>
                    <a:pt x="8222" y="655"/>
                  </a:lnTo>
                  <a:lnTo>
                    <a:pt x="8205" y="692"/>
                  </a:lnTo>
                  <a:lnTo>
                    <a:pt x="8170" y="754"/>
                  </a:lnTo>
                  <a:lnTo>
                    <a:pt x="8132" y="815"/>
                  </a:lnTo>
                  <a:lnTo>
                    <a:pt x="8084" y="655"/>
                  </a:lnTo>
                  <a:lnTo>
                    <a:pt x="8028" y="507"/>
                  </a:lnTo>
                  <a:lnTo>
                    <a:pt x="7968" y="383"/>
                  </a:lnTo>
                  <a:lnTo>
                    <a:pt x="7898" y="272"/>
                  </a:lnTo>
                  <a:lnTo>
                    <a:pt x="7829" y="174"/>
                  </a:lnTo>
                  <a:lnTo>
                    <a:pt x="7752" y="100"/>
                  </a:lnTo>
                  <a:lnTo>
                    <a:pt x="7665" y="50"/>
                  </a:lnTo>
                  <a:lnTo>
                    <a:pt x="7575" y="26"/>
                  </a:lnTo>
                  <a:lnTo>
                    <a:pt x="738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3356900" y="-12146375"/>
              <a:ext cx="286250" cy="839200"/>
            </a:xfrm>
            <a:custGeom>
              <a:avLst/>
              <a:gdLst/>
              <a:ahLst/>
              <a:cxnLst/>
              <a:rect l="l" t="t" r="r" b="b"/>
              <a:pathLst>
                <a:path w="11450" h="33568" extrusionOk="0">
                  <a:moveTo>
                    <a:pt x="6016" y="10354"/>
                  </a:moveTo>
                  <a:lnTo>
                    <a:pt x="6102" y="10367"/>
                  </a:lnTo>
                  <a:lnTo>
                    <a:pt x="6184" y="10391"/>
                  </a:lnTo>
                  <a:lnTo>
                    <a:pt x="6271" y="10416"/>
                  </a:lnTo>
                  <a:lnTo>
                    <a:pt x="6353" y="10453"/>
                  </a:lnTo>
                  <a:lnTo>
                    <a:pt x="6439" y="10503"/>
                  </a:lnTo>
                  <a:lnTo>
                    <a:pt x="6521" y="10552"/>
                  </a:lnTo>
                  <a:lnTo>
                    <a:pt x="6607" y="10626"/>
                  </a:lnTo>
                  <a:lnTo>
                    <a:pt x="6689" y="10688"/>
                  </a:lnTo>
                  <a:lnTo>
                    <a:pt x="6771" y="10774"/>
                  </a:lnTo>
                  <a:lnTo>
                    <a:pt x="6853" y="10860"/>
                  </a:lnTo>
                  <a:lnTo>
                    <a:pt x="6931" y="10959"/>
                  </a:lnTo>
                  <a:lnTo>
                    <a:pt x="7013" y="11070"/>
                  </a:lnTo>
                  <a:lnTo>
                    <a:pt x="7091" y="11194"/>
                  </a:lnTo>
                  <a:lnTo>
                    <a:pt x="7168" y="11317"/>
                  </a:lnTo>
                  <a:lnTo>
                    <a:pt x="7242" y="11453"/>
                  </a:lnTo>
                  <a:lnTo>
                    <a:pt x="7319" y="11601"/>
                  </a:lnTo>
                  <a:lnTo>
                    <a:pt x="7393" y="11749"/>
                  </a:lnTo>
                  <a:lnTo>
                    <a:pt x="7466" y="11922"/>
                  </a:lnTo>
                  <a:lnTo>
                    <a:pt x="7557" y="12144"/>
                  </a:lnTo>
                  <a:lnTo>
                    <a:pt x="7643" y="12378"/>
                  </a:lnTo>
                  <a:lnTo>
                    <a:pt x="7721" y="12613"/>
                  </a:lnTo>
                  <a:lnTo>
                    <a:pt x="7794" y="12872"/>
                  </a:lnTo>
                  <a:lnTo>
                    <a:pt x="7859" y="13131"/>
                  </a:lnTo>
                  <a:lnTo>
                    <a:pt x="7924" y="13403"/>
                  </a:lnTo>
                  <a:lnTo>
                    <a:pt x="7975" y="13674"/>
                  </a:lnTo>
                  <a:lnTo>
                    <a:pt x="8027" y="13958"/>
                  </a:lnTo>
                  <a:lnTo>
                    <a:pt x="8075" y="14254"/>
                  </a:lnTo>
                  <a:lnTo>
                    <a:pt x="8113" y="14550"/>
                  </a:lnTo>
                  <a:lnTo>
                    <a:pt x="8148" y="14847"/>
                  </a:lnTo>
                  <a:lnTo>
                    <a:pt x="8178" y="15155"/>
                  </a:lnTo>
                  <a:lnTo>
                    <a:pt x="8200" y="15464"/>
                  </a:lnTo>
                  <a:lnTo>
                    <a:pt x="8221" y="15784"/>
                  </a:lnTo>
                  <a:lnTo>
                    <a:pt x="8234" y="16105"/>
                  </a:lnTo>
                  <a:lnTo>
                    <a:pt x="8247" y="16426"/>
                  </a:lnTo>
                  <a:lnTo>
                    <a:pt x="8355" y="16833"/>
                  </a:lnTo>
                  <a:lnTo>
                    <a:pt x="8377" y="16932"/>
                  </a:lnTo>
                  <a:lnTo>
                    <a:pt x="8403" y="17043"/>
                  </a:lnTo>
                  <a:lnTo>
                    <a:pt x="8424" y="17167"/>
                  </a:lnTo>
                  <a:lnTo>
                    <a:pt x="8441" y="17302"/>
                  </a:lnTo>
                  <a:lnTo>
                    <a:pt x="8467" y="17549"/>
                  </a:lnTo>
                  <a:lnTo>
                    <a:pt x="8489" y="17796"/>
                  </a:lnTo>
                  <a:lnTo>
                    <a:pt x="8506" y="18031"/>
                  </a:lnTo>
                  <a:lnTo>
                    <a:pt x="8515" y="18277"/>
                  </a:lnTo>
                  <a:lnTo>
                    <a:pt x="8523" y="18524"/>
                  </a:lnTo>
                  <a:lnTo>
                    <a:pt x="8523" y="18771"/>
                  </a:lnTo>
                  <a:lnTo>
                    <a:pt x="8519" y="19018"/>
                  </a:lnTo>
                  <a:lnTo>
                    <a:pt x="8510" y="19252"/>
                  </a:lnTo>
                  <a:lnTo>
                    <a:pt x="8498" y="19499"/>
                  </a:lnTo>
                  <a:lnTo>
                    <a:pt x="8480" y="19734"/>
                  </a:lnTo>
                  <a:lnTo>
                    <a:pt x="8459" y="19968"/>
                  </a:lnTo>
                  <a:lnTo>
                    <a:pt x="8433" y="20203"/>
                  </a:lnTo>
                  <a:lnTo>
                    <a:pt x="8403" y="20425"/>
                  </a:lnTo>
                  <a:lnTo>
                    <a:pt x="8368" y="20659"/>
                  </a:lnTo>
                  <a:lnTo>
                    <a:pt x="8329" y="20881"/>
                  </a:lnTo>
                  <a:lnTo>
                    <a:pt x="8290" y="21103"/>
                  </a:lnTo>
                  <a:lnTo>
                    <a:pt x="8247" y="21313"/>
                  </a:lnTo>
                  <a:lnTo>
                    <a:pt x="8200" y="21523"/>
                  </a:lnTo>
                  <a:lnTo>
                    <a:pt x="8152" y="21733"/>
                  </a:lnTo>
                  <a:lnTo>
                    <a:pt x="8101" y="21930"/>
                  </a:lnTo>
                  <a:lnTo>
                    <a:pt x="8044" y="22128"/>
                  </a:lnTo>
                  <a:lnTo>
                    <a:pt x="7988" y="22325"/>
                  </a:lnTo>
                  <a:lnTo>
                    <a:pt x="7928" y="22510"/>
                  </a:lnTo>
                  <a:lnTo>
                    <a:pt x="7867" y="22695"/>
                  </a:lnTo>
                  <a:lnTo>
                    <a:pt x="7807" y="22868"/>
                  </a:lnTo>
                  <a:lnTo>
                    <a:pt x="7742" y="23041"/>
                  </a:lnTo>
                  <a:lnTo>
                    <a:pt x="7673" y="23201"/>
                  </a:lnTo>
                  <a:lnTo>
                    <a:pt x="7609" y="23362"/>
                  </a:lnTo>
                  <a:lnTo>
                    <a:pt x="7539" y="23510"/>
                  </a:lnTo>
                  <a:lnTo>
                    <a:pt x="7466" y="23646"/>
                  </a:lnTo>
                  <a:lnTo>
                    <a:pt x="7397" y="23781"/>
                  </a:lnTo>
                  <a:lnTo>
                    <a:pt x="7324" y="23917"/>
                  </a:lnTo>
                  <a:lnTo>
                    <a:pt x="7242" y="24053"/>
                  </a:lnTo>
                  <a:lnTo>
                    <a:pt x="7155" y="24176"/>
                  </a:lnTo>
                  <a:lnTo>
                    <a:pt x="7069" y="24287"/>
                  </a:lnTo>
                  <a:lnTo>
                    <a:pt x="6983" y="24398"/>
                  </a:lnTo>
                  <a:lnTo>
                    <a:pt x="6896" y="24497"/>
                  </a:lnTo>
                  <a:lnTo>
                    <a:pt x="6810" y="24584"/>
                  </a:lnTo>
                  <a:lnTo>
                    <a:pt x="6724" y="24670"/>
                  </a:lnTo>
                  <a:lnTo>
                    <a:pt x="6633" y="24732"/>
                  </a:lnTo>
                  <a:lnTo>
                    <a:pt x="6547" y="24793"/>
                  </a:lnTo>
                  <a:lnTo>
                    <a:pt x="6461" y="24843"/>
                  </a:lnTo>
                  <a:lnTo>
                    <a:pt x="6370" y="24892"/>
                  </a:lnTo>
                  <a:lnTo>
                    <a:pt x="6284" y="24917"/>
                  </a:lnTo>
                  <a:lnTo>
                    <a:pt x="6193" y="24941"/>
                  </a:lnTo>
                  <a:lnTo>
                    <a:pt x="6107" y="24954"/>
                  </a:lnTo>
                  <a:lnTo>
                    <a:pt x="6020" y="24966"/>
                  </a:lnTo>
                  <a:lnTo>
                    <a:pt x="5930" y="24966"/>
                  </a:lnTo>
                  <a:lnTo>
                    <a:pt x="5843" y="24954"/>
                  </a:lnTo>
                  <a:lnTo>
                    <a:pt x="5757" y="24941"/>
                  </a:lnTo>
                  <a:lnTo>
                    <a:pt x="5671" y="24917"/>
                  </a:lnTo>
                  <a:lnTo>
                    <a:pt x="5585" y="24880"/>
                  </a:lnTo>
                  <a:lnTo>
                    <a:pt x="5498" y="24830"/>
                  </a:lnTo>
                  <a:lnTo>
                    <a:pt x="5416" y="24781"/>
                  </a:lnTo>
                  <a:lnTo>
                    <a:pt x="5334" y="24732"/>
                  </a:lnTo>
                  <a:lnTo>
                    <a:pt x="5248" y="24658"/>
                  </a:lnTo>
                  <a:lnTo>
                    <a:pt x="5166" y="24596"/>
                  </a:lnTo>
                  <a:lnTo>
                    <a:pt x="5084" y="24510"/>
                  </a:lnTo>
                  <a:lnTo>
                    <a:pt x="5006" y="24423"/>
                  </a:lnTo>
                  <a:lnTo>
                    <a:pt x="4929" y="24324"/>
                  </a:lnTo>
                  <a:lnTo>
                    <a:pt x="4851" y="24226"/>
                  </a:lnTo>
                  <a:lnTo>
                    <a:pt x="4773" y="24115"/>
                  </a:lnTo>
                  <a:lnTo>
                    <a:pt x="4696" y="24004"/>
                  </a:lnTo>
                  <a:lnTo>
                    <a:pt x="4622" y="23880"/>
                  </a:lnTo>
                  <a:lnTo>
                    <a:pt x="4549" y="23757"/>
                  </a:lnTo>
                  <a:lnTo>
                    <a:pt x="4480" y="23621"/>
                  </a:lnTo>
                  <a:lnTo>
                    <a:pt x="4411" y="23473"/>
                  </a:lnTo>
                  <a:lnTo>
                    <a:pt x="4342" y="23325"/>
                  </a:lnTo>
                  <a:lnTo>
                    <a:pt x="4273" y="23177"/>
                  </a:lnTo>
                  <a:lnTo>
                    <a:pt x="4208" y="23016"/>
                  </a:lnTo>
                  <a:lnTo>
                    <a:pt x="4147" y="22856"/>
                  </a:lnTo>
                  <a:lnTo>
                    <a:pt x="4083" y="22683"/>
                  </a:lnTo>
                  <a:lnTo>
                    <a:pt x="4027" y="22498"/>
                  </a:lnTo>
                  <a:lnTo>
                    <a:pt x="3966" y="22313"/>
                  </a:lnTo>
                  <a:lnTo>
                    <a:pt x="3914" y="22128"/>
                  </a:lnTo>
                  <a:lnTo>
                    <a:pt x="3858" y="21943"/>
                  </a:lnTo>
                  <a:lnTo>
                    <a:pt x="3806" y="21733"/>
                  </a:lnTo>
                  <a:lnTo>
                    <a:pt x="3759" y="21535"/>
                  </a:lnTo>
                  <a:lnTo>
                    <a:pt x="3712" y="21326"/>
                  </a:lnTo>
                  <a:lnTo>
                    <a:pt x="3668" y="21116"/>
                  </a:lnTo>
                  <a:lnTo>
                    <a:pt x="3630" y="20894"/>
                  </a:lnTo>
                  <a:lnTo>
                    <a:pt x="3586" y="20672"/>
                  </a:lnTo>
                  <a:lnTo>
                    <a:pt x="3552" y="20437"/>
                  </a:lnTo>
                  <a:lnTo>
                    <a:pt x="3517" y="20203"/>
                  </a:lnTo>
                  <a:lnTo>
                    <a:pt x="3487" y="19968"/>
                  </a:lnTo>
                  <a:lnTo>
                    <a:pt x="3457" y="19721"/>
                  </a:lnTo>
                  <a:lnTo>
                    <a:pt x="3431" y="19474"/>
                  </a:lnTo>
                  <a:lnTo>
                    <a:pt x="3409" y="19228"/>
                  </a:lnTo>
                  <a:lnTo>
                    <a:pt x="3392" y="18981"/>
                  </a:lnTo>
                  <a:lnTo>
                    <a:pt x="3375" y="18722"/>
                  </a:lnTo>
                  <a:lnTo>
                    <a:pt x="3362" y="18462"/>
                  </a:lnTo>
                  <a:lnTo>
                    <a:pt x="3349" y="18191"/>
                  </a:lnTo>
                  <a:lnTo>
                    <a:pt x="3340" y="17919"/>
                  </a:lnTo>
                  <a:lnTo>
                    <a:pt x="3336" y="17648"/>
                  </a:lnTo>
                  <a:lnTo>
                    <a:pt x="3336" y="17376"/>
                  </a:lnTo>
                  <a:lnTo>
                    <a:pt x="3340" y="17093"/>
                  </a:lnTo>
                  <a:lnTo>
                    <a:pt x="3345" y="16833"/>
                  </a:lnTo>
                  <a:lnTo>
                    <a:pt x="3353" y="16562"/>
                  </a:lnTo>
                  <a:lnTo>
                    <a:pt x="3366" y="16303"/>
                  </a:lnTo>
                  <a:lnTo>
                    <a:pt x="3384" y="16056"/>
                  </a:lnTo>
                  <a:lnTo>
                    <a:pt x="3401" y="15809"/>
                  </a:lnTo>
                  <a:lnTo>
                    <a:pt x="3427" y="15562"/>
                  </a:lnTo>
                  <a:lnTo>
                    <a:pt x="3453" y="15316"/>
                  </a:lnTo>
                  <a:lnTo>
                    <a:pt x="3479" y="15081"/>
                  </a:lnTo>
                  <a:lnTo>
                    <a:pt x="3509" y="14847"/>
                  </a:lnTo>
                  <a:lnTo>
                    <a:pt x="3543" y="14624"/>
                  </a:lnTo>
                  <a:lnTo>
                    <a:pt x="3582" y="14390"/>
                  </a:lnTo>
                  <a:lnTo>
                    <a:pt x="3621" y="14180"/>
                  </a:lnTo>
                  <a:lnTo>
                    <a:pt x="3664" y="13970"/>
                  </a:lnTo>
                  <a:lnTo>
                    <a:pt x="3707" y="13761"/>
                  </a:lnTo>
                  <a:lnTo>
                    <a:pt x="3755" y="13551"/>
                  </a:lnTo>
                  <a:lnTo>
                    <a:pt x="3806" y="13353"/>
                  </a:lnTo>
                  <a:lnTo>
                    <a:pt x="3858" y="13168"/>
                  </a:lnTo>
                  <a:lnTo>
                    <a:pt x="3910" y="12983"/>
                  </a:lnTo>
                  <a:lnTo>
                    <a:pt x="3966" y="12798"/>
                  </a:lnTo>
                  <a:lnTo>
                    <a:pt x="4027" y="12625"/>
                  </a:lnTo>
                  <a:lnTo>
                    <a:pt x="4087" y="12452"/>
                  </a:lnTo>
                  <a:lnTo>
                    <a:pt x="4147" y="12292"/>
                  </a:lnTo>
                  <a:lnTo>
                    <a:pt x="4212" y="12132"/>
                  </a:lnTo>
                  <a:lnTo>
                    <a:pt x="4277" y="11983"/>
                  </a:lnTo>
                  <a:lnTo>
                    <a:pt x="4346" y="11835"/>
                  </a:lnTo>
                  <a:lnTo>
                    <a:pt x="4415" y="11700"/>
                  </a:lnTo>
                  <a:lnTo>
                    <a:pt x="4484" y="11564"/>
                  </a:lnTo>
                  <a:lnTo>
                    <a:pt x="4557" y="11440"/>
                  </a:lnTo>
                  <a:lnTo>
                    <a:pt x="4631" y="11317"/>
                  </a:lnTo>
                  <a:lnTo>
                    <a:pt x="4704" y="11206"/>
                  </a:lnTo>
                  <a:lnTo>
                    <a:pt x="4782" y="11095"/>
                  </a:lnTo>
                  <a:lnTo>
                    <a:pt x="4859" y="10996"/>
                  </a:lnTo>
                  <a:lnTo>
                    <a:pt x="4937" y="10897"/>
                  </a:lnTo>
                  <a:lnTo>
                    <a:pt x="5015" y="10811"/>
                  </a:lnTo>
                  <a:lnTo>
                    <a:pt x="5097" y="10737"/>
                  </a:lnTo>
                  <a:lnTo>
                    <a:pt x="5179" y="10663"/>
                  </a:lnTo>
                  <a:lnTo>
                    <a:pt x="5261" y="10601"/>
                  </a:lnTo>
                  <a:lnTo>
                    <a:pt x="5343" y="10540"/>
                  </a:lnTo>
                  <a:lnTo>
                    <a:pt x="5425" y="10490"/>
                  </a:lnTo>
                  <a:lnTo>
                    <a:pt x="5507" y="10453"/>
                  </a:lnTo>
                  <a:lnTo>
                    <a:pt x="5593" y="10416"/>
                  </a:lnTo>
                  <a:lnTo>
                    <a:pt x="5675" y="10391"/>
                  </a:lnTo>
                  <a:lnTo>
                    <a:pt x="5761" y="10367"/>
                  </a:lnTo>
                  <a:lnTo>
                    <a:pt x="5848" y="10354"/>
                  </a:lnTo>
                  <a:close/>
                  <a:moveTo>
                    <a:pt x="6392" y="0"/>
                  </a:moveTo>
                  <a:lnTo>
                    <a:pt x="6344" y="148"/>
                  </a:lnTo>
                  <a:lnTo>
                    <a:pt x="6288" y="272"/>
                  </a:lnTo>
                  <a:lnTo>
                    <a:pt x="6228" y="395"/>
                  </a:lnTo>
                  <a:lnTo>
                    <a:pt x="6158" y="494"/>
                  </a:lnTo>
                  <a:lnTo>
                    <a:pt x="6089" y="568"/>
                  </a:lnTo>
                  <a:lnTo>
                    <a:pt x="6012" y="630"/>
                  </a:lnTo>
                  <a:lnTo>
                    <a:pt x="5925" y="667"/>
                  </a:lnTo>
                  <a:lnTo>
                    <a:pt x="5835" y="679"/>
                  </a:lnTo>
                  <a:lnTo>
                    <a:pt x="5684" y="691"/>
                  </a:lnTo>
                  <a:lnTo>
                    <a:pt x="5537" y="704"/>
                  </a:lnTo>
                  <a:lnTo>
                    <a:pt x="5386" y="728"/>
                  </a:lnTo>
                  <a:lnTo>
                    <a:pt x="5239" y="766"/>
                  </a:lnTo>
                  <a:lnTo>
                    <a:pt x="5093" y="815"/>
                  </a:lnTo>
                  <a:lnTo>
                    <a:pt x="4946" y="877"/>
                  </a:lnTo>
                  <a:lnTo>
                    <a:pt x="4799" y="938"/>
                  </a:lnTo>
                  <a:lnTo>
                    <a:pt x="4657" y="1025"/>
                  </a:lnTo>
                  <a:lnTo>
                    <a:pt x="4510" y="1111"/>
                  </a:lnTo>
                  <a:lnTo>
                    <a:pt x="4368" y="1210"/>
                  </a:lnTo>
                  <a:lnTo>
                    <a:pt x="4225" y="1309"/>
                  </a:lnTo>
                  <a:lnTo>
                    <a:pt x="4087" y="1432"/>
                  </a:lnTo>
                  <a:lnTo>
                    <a:pt x="3945" y="1555"/>
                  </a:lnTo>
                  <a:lnTo>
                    <a:pt x="3806" y="1691"/>
                  </a:lnTo>
                  <a:lnTo>
                    <a:pt x="3673" y="1839"/>
                  </a:lnTo>
                  <a:lnTo>
                    <a:pt x="3535" y="2000"/>
                  </a:lnTo>
                  <a:lnTo>
                    <a:pt x="3401" y="2160"/>
                  </a:lnTo>
                  <a:lnTo>
                    <a:pt x="3267" y="2333"/>
                  </a:lnTo>
                  <a:lnTo>
                    <a:pt x="3138" y="2506"/>
                  </a:lnTo>
                  <a:lnTo>
                    <a:pt x="3008" y="2703"/>
                  </a:lnTo>
                  <a:lnTo>
                    <a:pt x="2883" y="2900"/>
                  </a:lnTo>
                  <a:lnTo>
                    <a:pt x="2753" y="3110"/>
                  </a:lnTo>
                  <a:lnTo>
                    <a:pt x="2633" y="3320"/>
                  </a:lnTo>
                  <a:lnTo>
                    <a:pt x="2507" y="3542"/>
                  </a:lnTo>
                  <a:lnTo>
                    <a:pt x="2391" y="3777"/>
                  </a:lnTo>
                  <a:lnTo>
                    <a:pt x="2270" y="4011"/>
                  </a:lnTo>
                  <a:lnTo>
                    <a:pt x="2158" y="4258"/>
                  </a:lnTo>
                  <a:lnTo>
                    <a:pt x="2041" y="4517"/>
                  </a:lnTo>
                  <a:lnTo>
                    <a:pt x="1934" y="4776"/>
                  </a:lnTo>
                  <a:lnTo>
                    <a:pt x="1821" y="5048"/>
                  </a:lnTo>
                  <a:lnTo>
                    <a:pt x="1718" y="5319"/>
                  </a:lnTo>
                  <a:lnTo>
                    <a:pt x="1614" y="5603"/>
                  </a:lnTo>
                  <a:lnTo>
                    <a:pt x="1511" y="5887"/>
                  </a:lnTo>
                  <a:lnTo>
                    <a:pt x="1411" y="6183"/>
                  </a:lnTo>
                  <a:lnTo>
                    <a:pt x="1316" y="6492"/>
                  </a:lnTo>
                  <a:lnTo>
                    <a:pt x="1226" y="6800"/>
                  </a:lnTo>
                  <a:lnTo>
                    <a:pt x="1135" y="7121"/>
                  </a:lnTo>
                  <a:lnTo>
                    <a:pt x="1045" y="7442"/>
                  </a:lnTo>
                  <a:lnTo>
                    <a:pt x="963" y="7775"/>
                  </a:lnTo>
                  <a:lnTo>
                    <a:pt x="881" y="8108"/>
                  </a:lnTo>
                  <a:lnTo>
                    <a:pt x="803" y="8454"/>
                  </a:lnTo>
                  <a:lnTo>
                    <a:pt x="725" y="8799"/>
                  </a:lnTo>
                  <a:lnTo>
                    <a:pt x="656" y="9157"/>
                  </a:lnTo>
                  <a:lnTo>
                    <a:pt x="587" y="9515"/>
                  </a:lnTo>
                  <a:lnTo>
                    <a:pt x="522" y="9873"/>
                  </a:lnTo>
                  <a:lnTo>
                    <a:pt x="462" y="10243"/>
                  </a:lnTo>
                  <a:lnTo>
                    <a:pt x="401" y="10626"/>
                  </a:lnTo>
                  <a:lnTo>
                    <a:pt x="350" y="10996"/>
                  </a:lnTo>
                  <a:lnTo>
                    <a:pt x="298" y="11391"/>
                  </a:lnTo>
                  <a:lnTo>
                    <a:pt x="250" y="11774"/>
                  </a:lnTo>
                  <a:lnTo>
                    <a:pt x="207" y="12169"/>
                  </a:lnTo>
                  <a:lnTo>
                    <a:pt x="168" y="12576"/>
                  </a:lnTo>
                  <a:lnTo>
                    <a:pt x="134" y="12983"/>
                  </a:lnTo>
                  <a:lnTo>
                    <a:pt x="99" y="13390"/>
                  </a:lnTo>
                  <a:lnTo>
                    <a:pt x="73" y="13798"/>
                  </a:lnTo>
                  <a:lnTo>
                    <a:pt x="52" y="14217"/>
                  </a:lnTo>
                  <a:lnTo>
                    <a:pt x="30" y="14637"/>
                  </a:lnTo>
                  <a:lnTo>
                    <a:pt x="17" y="15069"/>
                  </a:lnTo>
                  <a:lnTo>
                    <a:pt x="9" y="15501"/>
                  </a:lnTo>
                  <a:lnTo>
                    <a:pt x="0" y="15933"/>
                  </a:lnTo>
                  <a:lnTo>
                    <a:pt x="0" y="16365"/>
                  </a:lnTo>
                  <a:lnTo>
                    <a:pt x="4" y="16809"/>
                  </a:lnTo>
                  <a:lnTo>
                    <a:pt x="13" y="17253"/>
                  </a:lnTo>
                  <a:lnTo>
                    <a:pt x="26" y="17697"/>
                  </a:lnTo>
                  <a:lnTo>
                    <a:pt x="43" y="18129"/>
                  </a:lnTo>
                  <a:lnTo>
                    <a:pt x="65" y="18561"/>
                  </a:lnTo>
                  <a:lnTo>
                    <a:pt x="86" y="18993"/>
                  </a:lnTo>
                  <a:lnTo>
                    <a:pt x="117" y="19425"/>
                  </a:lnTo>
                  <a:lnTo>
                    <a:pt x="151" y="19845"/>
                  </a:lnTo>
                  <a:lnTo>
                    <a:pt x="190" y="20277"/>
                  </a:lnTo>
                  <a:lnTo>
                    <a:pt x="233" y="20696"/>
                  </a:lnTo>
                  <a:lnTo>
                    <a:pt x="281" y="21116"/>
                  </a:lnTo>
                  <a:lnTo>
                    <a:pt x="328" y="21535"/>
                  </a:lnTo>
                  <a:lnTo>
                    <a:pt x="384" y="21943"/>
                  </a:lnTo>
                  <a:lnTo>
                    <a:pt x="440" y="22350"/>
                  </a:lnTo>
                  <a:lnTo>
                    <a:pt x="501" y="22757"/>
                  </a:lnTo>
                  <a:lnTo>
                    <a:pt x="565" y="23164"/>
                  </a:lnTo>
                  <a:lnTo>
                    <a:pt x="635" y="23559"/>
                  </a:lnTo>
                  <a:lnTo>
                    <a:pt x="704" y="23954"/>
                  </a:lnTo>
                  <a:lnTo>
                    <a:pt x="781" y="24337"/>
                  </a:lnTo>
                  <a:lnTo>
                    <a:pt x="859" y="24719"/>
                  </a:lnTo>
                  <a:lnTo>
                    <a:pt x="941" y="25102"/>
                  </a:lnTo>
                  <a:lnTo>
                    <a:pt x="1023" y="25472"/>
                  </a:lnTo>
                  <a:lnTo>
                    <a:pt x="1114" y="25842"/>
                  </a:lnTo>
                  <a:lnTo>
                    <a:pt x="1204" y="26200"/>
                  </a:lnTo>
                  <a:lnTo>
                    <a:pt x="1295" y="26558"/>
                  </a:lnTo>
                  <a:lnTo>
                    <a:pt x="1394" y="26904"/>
                  </a:lnTo>
                  <a:lnTo>
                    <a:pt x="1493" y="27249"/>
                  </a:lnTo>
                  <a:lnTo>
                    <a:pt x="1593" y="27582"/>
                  </a:lnTo>
                  <a:lnTo>
                    <a:pt x="1700" y="27916"/>
                  </a:lnTo>
                  <a:lnTo>
                    <a:pt x="1808" y="28237"/>
                  </a:lnTo>
                  <a:lnTo>
                    <a:pt x="1916" y="28557"/>
                  </a:lnTo>
                  <a:lnTo>
                    <a:pt x="2028" y="28866"/>
                  </a:lnTo>
                  <a:lnTo>
                    <a:pt x="2145" y="29162"/>
                  </a:lnTo>
                  <a:lnTo>
                    <a:pt x="2262" y="29458"/>
                  </a:lnTo>
                  <a:lnTo>
                    <a:pt x="2382" y="29742"/>
                  </a:lnTo>
                  <a:lnTo>
                    <a:pt x="2503" y="30014"/>
                  </a:lnTo>
                  <a:lnTo>
                    <a:pt x="2628" y="30285"/>
                  </a:lnTo>
                  <a:lnTo>
                    <a:pt x="2753" y="30544"/>
                  </a:lnTo>
                  <a:lnTo>
                    <a:pt x="2879" y="30791"/>
                  </a:lnTo>
                  <a:lnTo>
                    <a:pt x="3012" y="31026"/>
                  </a:lnTo>
                  <a:lnTo>
                    <a:pt x="3142" y="31260"/>
                  </a:lnTo>
                  <a:lnTo>
                    <a:pt x="3276" y="31482"/>
                  </a:lnTo>
                  <a:lnTo>
                    <a:pt x="3409" y="31692"/>
                  </a:lnTo>
                  <a:lnTo>
                    <a:pt x="3548" y="31902"/>
                  </a:lnTo>
                  <a:lnTo>
                    <a:pt x="3686" y="32087"/>
                  </a:lnTo>
                  <a:lnTo>
                    <a:pt x="3828" y="32272"/>
                  </a:lnTo>
                  <a:lnTo>
                    <a:pt x="3970" y="32432"/>
                  </a:lnTo>
                  <a:lnTo>
                    <a:pt x="4113" y="32593"/>
                  </a:lnTo>
                  <a:lnTo>
                    <a:pt x="4255" y="32741"/>
                  </a:lnTo>
                  <a:lnTo>
                    <a:pt x="4402" y="32877"/>
                  </a:lnTo>
                  <a:lnTo>
                    <a:pt x="4549" y="33000"/>
                  </a:lnTo>
                  <a:lnTo>
                    <a:pt x="4696" y="33111"/>
                  </a:lnTo>
                  <a:lnTo>
                    <a:pt x="4847" y="33222"/>
                  </a:lnTo>
                  <a:lnTo>
                    <a:pt x="4998" y="33309"/>
                  </a:lnTo>
                  <a:lnTo>
                    <a:pt x="5149" y="33383"/>
                  </a:lnTo>
                  <a:lnTo>
                    <a:pt x="5300" y="33444"/>
                  </a:lnTo>
                  <a:lnTo>
                    <a:pt x="5451" y="33494"/>
                  </a:lnTo>
                  <a:lnTo>
                    <a:pt x="5606" y="33531"/>
                  </a:lnTo>
                  <a:lnTo>
                    <a:pt x="5757" y="33556"/>
                  </a:lnTo>
                  <a:lnTo>
                    <a:pt x="5913" y="33568"/>
                  </a:lnTo>
                  <a:lnTo>
                    <a:pt x="6068" y="33556"/>
                  </a:lnTo>
                  <a:lnTo>
                    <a:pt x="6223" y="33543"/>
                  </a:lnTo>
                  <a:lnTo>
                    <a:pt x="6379" y="33506"/>
                  </a:lnTo>
                  <a:lnTo>
                    <a:pt x="6534" y="33469"/>
                  </a:lnTo>
                  <a:lnTo>
                    <a:pt x="6694" y="33407"/>
                  </a:lnTo>
                  <a:lnTo>
                    <a:pt x="6849" y="33333"/>
                  </a:lnTo>
                  <a:lnTo>
                    <a:pt x="7004" y="33235"/>
                  </a:lnTo>
                  <a:lnTo>
                    <a:pt x="7155" y="33136"/>
                  </a:lnTo>
                  <a:lnTo>
                    <a:pt x="7302" y="33025"/>
                  </a:lnTo>
                  <a:lnTo>
                    <a:pt x="7445" y="32901"/>
                  </a:lnTo>
                  <a:lnTo>
                    <a:pt x="7587" y="32778"/>
                  </a:lnTo>
                  <a:lnTo>
                    <a:pt x="7729" y="32630"/>
                  </a:lnTo>
                  <a:lnTo>
                    <a:pt x="7867" y="32482"/>
                  </a:lnTo>
                  <a:lnTo>
                    <a:pt x="8006" y="32309"/>
                  </a:lnTo>
                  <a:lnTo>
                    <a:pt x="8139" y="32136"/>
                  </a:lnTo>
                  <a:lnTo>
                    <a:pt x="8273" y="31964"/>
                  </a:lnTo>
                  <a:lnTo>
                    <a:pt x="8403" y="31766"/>
                  </a:lnTo>
                  <a:lnTo>
                    <a:pt x="8532" y="31569"/>
                  </a:lnTo>
                  <a:lnTo>
                    <a:pt x="8657" y="31346"/>
                  </a:lnTo>
                  <a:lnTo>
                    <a:pt x="8782" y="31137"/>
                  </a:lnTo>
                  <a:lnTo>
                    <a:pt x="8903" y="30902"/>
                  </a:lnTo>
                  <a:lnTo>
                    <a:pt x="9024" y="30668"/>
                  </a:lnTo>
                  <a:lnTo>
                    <a:pt x="9141" y="30421"/>
                  </a:lnTo>
                  <a:lnTo>
                    <a:pt x="9253" y="30162"/>
                  </a:lnTo>
                  <a:lnTo>
                    <a:pt x="9365" y="29903"/>
                  </a:lnTo>
                  <a:lnTo>
                    <a:pt x="9477" y="29631"/>
                  </a:lnTo>
                  <a:lnTo>
                    <a:pt x="9585" y="29360"/>
                  </a:lnTo>
                  <a:lnTo>
                    <a:pt x="9689" y="29063"/>
                  </a:lnTo>
                  <a:lnTo>
                    <a:pt x="9788" y="28780"/>
                  </a:lnTo>
                  <a:lnTo>
                    <a:pt x="9887" y="28471"/>
                  </a:lnTo>
                  <a:lnTo>
                    <a:pt x="9986" y="28175"/>
                  </a:lnTo>
                  <a:lnTo>
                    <a:pt x="10077" y="27854"/>
                  </a:lnTo>
                  <a:lnTo>
                    <a:pt x="10172" y="27533"/>
                  </a:lnTo>
                  <a:lnTo>
                    <a:pt x="10258" y="27212"/>
                  </a:lnTo>
                  <a:lnTo>
                    <a:pt x="10345" y="26879"/>
                  </a:lnTo>
                  <a:lnTo>
                    <a:pt x="10427" y="26546"/>
                  </a:lnTo>
                  <a:lnTo>
                    <a:pt x="10504" y="26200"/>
                  </a:lnTo>
                  <a:lnTo>
                    <a:pt x="10582" y="25855"/>
                  </a:lnTo>
                  <a:lnTo>
                    <a:pt x="10655" y="25497"/>
                  </a:lnTo>
                  <a:lnTo>
                    <a:pt x="10729" y="25139"/>
                  </a:lnTo>
                  <a:lnTo>
                    <a:pt x="10793" y="24769"/>
                  </a:lnTo>
                  <a:lnTo>
                    <a:pt x="10858" y="24398"/>
                  </a:lnTo>
                  <a:lnTo>
                    <a:pt x="10919" y="24028"/>
                  </a:lnTo>
                  <a:lnTo>
                    <a:pt x="10979" y="23658"/>
                  </a:lnTo>
                  <a:lnTo>
                    <a:pt x="11035" y="23275"/>
                  </a:lnTo>
                  <a:lnTo>
                    <a:pt x="11087" y="22881"/>
                  </a:lnTo>
                  <a:lnTo>
                    <a:pt x="11134" y="22498"/>
                  </a:lnTo>
                  <a:lnTo>
                    <a:pt x="11178" y="22103"/>
                  </a:lnTo>
                  <a:lnTo>
                    <a:pt x="11221" y="21708"/>
                  </a:lnTo>
                  <a:lnTo>
                    <a:pt x="11260" y="21313"/>
                  </a:lnTo>
                  <a:lnTo>
                    <a:pt x="11294" y="20906"/>
                  </a:lnTo>
                  <a:lnTo>
                    <a:pt x="11324" y="20499"/>
                  </a:lnTo>
                  <a:lnTo>
                    <a:pt x="11354" y="20091"/>
                  </a:lnTo>
                  <a:lnTo>
                    <a:pt x="11376" y="19684"/>
                  </a:lnTo>
                  <a:lnTo>
                    <a:pt x="11398" y="19277"/>
                  </a:lnTo>
                  <a:lnTo>
                    <a:pt x="11415" y="18857"/>
                  </a:lnTo>
                  <a:lnTo>
                    <a:pt x="11428" y="18438"/>
                  </a:lnTo>
                  <a:lnTo>
                    <a:pt x="11441" y="18031"/>
                  </a:lnTo>
                  <a:lnTo>
                    <a:pt x="11445" y="17611"/>
                  </a:lnTo>
                  <a:lnTo>
                    <a:pt x="11449" y="17191"/>
                  </a:lnTo>
                  <a:lnTo>
                    <a:pt x="11445" y="16772"/>
                  </a:lnTo>
                  <a:lnTo>
                    <a:pt x="11441" y="16352"/>
                  </a:lnTo>
                  <a:lnTo>
                    <a:pt x="11432" y="15920"/>
                  </a:lnTo>
                  <a:lnTo>
                    <a:pt x="11419" y="15501"/>
                  </a:lnTo>
                  <a:lnTo>
                    <a:pt x="11402" y="15081"/>
                  </a:lnTo>
                  <a:lnTo>
                    <a:pt x="11380" y="14661"/>
                  </a:lnTo>
                  <a:lnTo>
                    <a:pt x="11354" y="14242"/>
                  </a:lnTo>
                  <a:lnTo>
                    <a:pt x="11324" y="13810"/>
                  </a:lnTo>
                  <a:lnTo>
                    <a:pt x="11294" y="13390"/>
                  </a:lnTo>
                  <a:lnTo>
                    <a:pt x="11255" y="12971"/>
                  </a:lnTo>
                  <a:lnTo>
                    <a:pt x="11212" y="12551"/>
                  </a:lnTo>
                  <a:lnTo>
                    <a:pt x="11143" y="11946"/>
                  </a:lnTo>
                  <a:lnTo>
                    <a:pt x="11070" y="11342"/>
                  </a:lnTo>
                  <a:lnTo>
                    <a:pt x="10983" y="10762"/>
                  </a:lnTo>
                  <a:lnTo>
                    <a:pt x="10897" y="10194"/>
                  </a:lnTo>
                  <a:lnTo>
                    <a:pt x="10798" y="9651"/>
                  </a:lnTo>
                  <a:lnTo>
                    <a:pt x="10694" y="9120"/>
                  </a:lnTo>
                  <a:lnTo>
                    <a:pt x="10586" y="8590"/>
                  </a:lnTo>
                  <a:lnTo>
                    <a:pt x="10474" y="8084"/>
                  </a:lnTo>
                  <a:lnTo>
                    <a:pt x="10349" y="7602"/>
                  </a:lnTo>
                  <a:lnTo>
                    <a:pt x="10224" y="7121"/>
                  </a:lnTo>
                  <a:lnTo>
                    <a:pt x="10094" y="6664"/>
                  </a:lnTo>
                  <a:lnTo>
                    <a:pt x="9956" y="6208"/>
                  </a:lnTo>
                  <a:lnTo>
                    <a:pt x="9814" y="5776"/>
                  </a:lnTo>
                  <a:lnTo>
                    <a:pt x="9667" y="5356"/>
                  </a:lnTo>
                  <a:lnTo>
                    <a:pt x="9512" y="4949"/>
                  </a:lnTo>
                  <a:lnTo>
                    <a:pt x="9356" y="4567"/>
                  </a:lnTo>
                  <a:lnTo>
                    <a:pt x="9197" y="4184"/>
                  </a:lnTo>
                  <a:lnTo>
                    <a:pt x="9033" y="3814"/>
                  </a:lnTo>
                  <a:lnTo>
                    <a:pt x="8860" y="3468"/>
                  </a:lnTo>
                  <a:lnTo>
                    <a:pt x="8687" y="3123"/>
                  </a:lnTo>
                  <a:lnTo>
                    <a:pt x="8515" y="2802"/>
                  </a:lnTo>
                  <a:lnTo>
                    <a:pt x="8334" y="2481"/>
                  </a:lnTo>
                  <a:lnTo>
                    <a:pt x="8152" y="2185"/>
                  </a:lnTo>
                  <a:lnTo>
                    <a:pt x="7967" y="1889"/>
                  </a:lnTo>
                  <a:lnTo>
                    <a:pt x="7777" y="1617"/>
                  </a:lnTo>
                  <a:lnTo>
                    <a:pt x="7583" y="1346"/>
                  </a:lnTo>
                  <a:lnTo>
                    <a:pt x="7393" y="1099"/>
                  </a:lnTo>
                  <a:lnTo>
                    <a:pt x="7194" y="852"/>
                  </a:lnTo>
                  <a:lnTo>
                    <a:pt x="6996" y="630"/>
                  </a:lnTo>
                  <a:lnTo>
                    <a:pt x="6797" y="408"/>
                  </a:lnTo>
                  <a:lnTo>
                    <a:pt x="6594" y="198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3440300" y="-11887525"/>
              <a:ext cx="129700" cy="365325"/>
            </a:xfrm>
            <a:custGeom>
              <a:avLst/>
              <a:gdLst/>
              <a:ahLst/>
              <a:cxnLst/>
              <a:rect l="l" t="t" r="r" b="b"/>
              <a:pathLst>
                <a:path w="5188" h="14613" extrusionOk="0">
                  <a:moveTo>
                    <a:pt x="2512" y="0"/>
                  </a:moveTo>
                  <a:lnTo>
                    <a:pt x="2425" y="13"/>
                  </a:lnTo>
                  <a:lnTo>
                    <a:pt x="2339" y="37"/>
                  </a:lnTo>
                  <a:lnTo>
                    <a:pt x="2257" y="62"/>
                  </a:lnTo>
                  <a:lnTo>
                    <a:pt x="2171" y="99"/>
                  </a:lnTo>
                  <a:lnTo>
                    <a:pt x="2089" y="136"/>
                  </a:lnTo>
                  <a:lnTo>
                    <a:pt x="2007" y="186"/>
                  </a:lnTo>
                  <a:lnTo>
                    <a:pt x="1925" y="247"/>
                  </a:lnTo>
                  <a:lnTo>
                    <a:pt x="1843" y="309"/>
                  </a:lnTo>
                  <a:lnTo>
                    <a:pt x="1761" y="383"/>
                  </a:lnTo>
                  <a:lnTo>
                    <a:pt x="1679" y="457"/>
                  </a:lnTo>
                  <a:lnTo>
                    <a:pt x="1601" y="543"/>
                  </a:lnTo>
                  <a:lnTo>
                    <a:pt x="1523" y="642"/>
                  </a:lnTo>
                  <a:lnTo>
                    <a:pt x="1446" y="741"/>
                  </a:lnTo>
                  <a:lnTo>
                    <a:pt x="1368" y="852"/>
                  </a:lnTo>
                  <a:lnTo>
                    <a:pt x="1295" y="963"/>
                  </a:lnTo>
                  <a:lnTo>
                    <a:pt x="1221" y="1086"/>
                  </a:lnTo>
                  <a:lnTo>
                    <a:pt x="1148" y="1210"/>
                  </a:lnTo>
                  <a:lnTo>
                    <a:pt x="1079" y="1346"/>
                  </a:lnTo>
                  <a:lnTo>
                    <a:pt x="1010" y="1481"/>
                  </a:lnTo>
                  <a:lnTo>
                    <a:pt x="941" y="1629"/>
                  </a:lnTo>
                  <a:lnTo>
                    <a:pt x="876" y="1778"/>
                  </a:lnTo>
                  <a:lnTo>
                    <a:pt x="811" y="1938"/>
                  </a:lnTo>
                  <a:lnTo>
                    <a:pt x="751" y="2098"/>
                  </a:lnTo>
                  <a:lnTo>
                    <a:pt x="691" y="2271"/>
                  </a:lnTo>
                  <a:lnTo>
                    <a:pt x="630" y="2444"/>
                  </a:lnTo>
                  <a:lnTo>
                    <a:pt x="574" y="2629"/>
                  </a:lnTo>
                  <a:lnTo>
                    <a:pt x="522" y="2814"/>
                  </a:lnTo>
                  <a:lnTo>
                    <a:pt x="470" y="2999"/>
                  </a:lnTo>
                  <a:lnTo>
                    <a:pt x="419" y="3197"/>
                  </a:lnTo>
                  <a:lnTo>
                    <a:pt x="371" y="3407"/>
                  </a:lnTo>
                  <a:lnTo>
                    <a:pt x="328" y="3616"/>
                  </a:lnTo>
                  <a:lnTo>
                    <a:pt x="285" y="3826"/>
                  </a:lnTo>
                  <a:lnTo>
                    <a:pt x="246" y="4036"/>
                  </a:lnTo>
                  <a:lnTo>
                    <a:pt x="207" y="4270"/>
                  </a:lnTo>
                  <a:lnTo>
                    <a:pt x="173" y="4493"/>
                  </a:lnTo>
                  <a:lnTo>
                    <a:pt x="143" y="4727"/>
                  </a:lnTo>
                  <a:lnTo>
                    <a:pt x="117" y="4962"/>
                  </a:lnTo>
                  <a:lnTo>
                    <a:pt x="91" y="5208"/>
                  </a:lnTo>
                  <a:lnTo>
                    <a:pt x="65" y="5455"/>
                  </a:lnTo>
                  <a:lnTo>
                    <a:pt x="48" y="5702"/>
                  </a:lnTo>
                  <a:lnTo>
                    <a:pt x="30" y="5949"/>
                  </a:lnTo>
                  <a:lnTo>
                    <a:pt x="17" y="6208"/>
                  </a:lnTo>
                  <a:lnTo>
                    <a:pt x="9" y="6479"/>
                  </a:lnTo>
                  <a:lnTo>
                    <a:pt x="4" y="6739"/>
                  </a:lnTo>
                  <a:lnTo>
                    <a:pt x="0" y="7022"/>
                  </a:lnTo>
                  <a:lnTo>
                    <a:pt x="0" y="7294"/>
                  </a:lnTo>
                  <a:lnTo>
                    <a:pt x="4" y="7565"/>
                  </a:lnTo>
                  <a:lnTo>
                    <a:pt x="13" y="7837"/>
                  </a:lnTo>
                  <a:lnTo>
                    <a:pt x="26" y="8108"/>
                  </a:lnTo>
                  <a:lnTo>
                    <a:pt x="39" y="8368"/>
                  </a:lnTo>
                  <a:lnTo>
                    <a:pt x="56" y="8627"/>
                  </a:lnTo>
                  <a:lnTo>
                    <a:pt x="73" y="8874"/>
                  </a:lnTo>
                  <a:lnTo>
                    <a:pt x="95" y="9120"/>
                  </a:lnTo>
                  <a:lnTo>
                    <a:pt x="121" y="9367"/>
                  </a:lnTo>
                  <a:lnTo>
                    <a:pt x="151" y="9614"/>
                  </a:lnTo>
                  <a:lnTo>
                    <a:pt x="181" y="9849"/>
                  </a:lnTo>
                  <a:lnTo>
                    <a:pt x="216" y="10083"/>
                  </a:lnTo>
                  <a:lnTo>
                    <a:pt x="250" y="10318"/>
                  </a:lnTo>
                  <a:lnTo>
                    <a:pt x="294" y="10540"/>
                  </a:lnTo>
                  <a:lnTo>
                    <a:pt x="332" y="10762"/>
                  </a:lnTo>
                  <a:lnTo>
                    <a:pt x="376" y="10972"/>
                  </a:lnTo>
                  <a:lnTo>
                    <a:pt x="423" y="11181"/>
                  </a:lnTo>
                  <a:lnTo>
                    <a:pt x="470" y="11379"/>
                  </a:lnTo>
                  <a:lnTo>
                    <a:pt x="522" y="11589"/>
                  </a:lnTo>
                  <a:lnTo>
                    <a:pt x="578" y="11774"/>
                  </a:lnTo>
                  <a:lnTo>
                    <a:pt x="630" y="11959"/>
                  </a:lnTo>
                  <a:lnTo>
                    <a:pt x="691" y="12144"/>
                  </a:lnTo>
                  <a:lnTo>
                    <a:pt x="747" y="12329"/>
                  </a:lnTo>
                  <a:lnTo>
                    <a:pt x="811" y="12502"/>
                  </a:lnTo>
                  <a:lnTo>
                    <a:pt x="872" y="12662"/>
                  </a:lnTo>
                  <a:lnTo>
                    <a:pt x="937" y="12823"/>
                  </a:lnTo>
                  <a:lnTo>
                    <a:pt x="1006" y="12971"/>
                  </a:lnTo>
                  <a:lnTo>
                    <a:pt x="1075" y="13119"/>
                  </a:lnTo>
                  <a:lnTo>
                    <a:pt x="1144" y="13267"/>
                  </a:lnTo>
                  <a:lnTo>
                    <a:pt x="1213" y="13403"/>
                  </a:lnTo>
                  <a:lnTo>
                    <a:pt x="1286" y="13526"/>
                  </a:lnTo>
                  <a:lnTo>
                    <a:pt x="1360" y="13650"/>
                  </a:lnTo>
                  <a:lnTo>
                    <a:pt x="1437" y="13761"/>
                  </a:lnTo>
                  <a:lnTo>
                    <a:pt x="1515" y="13872"/>
                  </a:lnTo>
                  <a:lnTo>
                    <a:pt x="1593" y="13970"/>
                  </a:lnTo>
                  <a:lnTo>
                    <a:pt x="1670" y="14069"/>
                  </a:lnTo>
                  <a:lnTo>
                    <a:pt x="1748" y="14156"/>
                  </a:lnTo>
                  <a:lnTo>
                    <a:pt x="1830" y="14242"/>
                  </a:lnTo>
                  <a:lnTo>
                    <a:pt x="1912" y="14304"/>
                  </a:lnTo>
                  <a:lnTo>
                    <a:pt x="1998" y="14378"/>
                  </a:lnTo>
                  <a:lnTo>
                    <a:pt x="2080" y="14427"/>
                  </a:lnTo>
                  <a:lnTo>
                    <a:pt x="2162" y="14476"/>
                  </a:lnTo>
                  <a:lnTo>
                    <a:pt x="2249" y="14526"/>
                  </a:lnTo>
                  <a:lnTo>
                    <a:pt x="2335" y="14563"/>
                  </a:lnTo>
                  <a:lnTo>
                    <a:pt x="2421" y="14587"/>
                  </a:lnTo>
                  <a:lnTo>
                    <a:pt x="2507" y="14600"/>
                  </a:lnTo>
                  <a:lnTo>
                    <a:pt x="2594" y="14612"/>
                  </a:lnTo>
                  <a:lnTo>
                    <a:pt x="2684" y="14612"/>
                  </a:lnTo>
                  <a:lnTo>
                    <a:pt x="2771" y="14600"/>
                  </a:lnTo>
                  <a:lnTo>
                    <a:pt x="2857" y="14587"/>
                  </a:lnTo>
                  <a:lnTo>
                    <a:pt x="2948" y="14563"/>
                  </a:lnTo>
                  <a:lnTo>
                    <a:pt x="3034" y="14538"/>
                  </a:lnTo>
                  <a:lnTo>
                    <a:pt x="3125" y="14489"/>
                  </a:lnTo>
                  <a:lnTo>
                    <a:pt x="3211" y="14439"/>
                  </a:lnTo>
                  <a:lnTo>
                    <a:pt x="3297" y="14378"/>
                  </a:lnTo>
                  <a:lnTo>
                    <a:pt x="3388" y="14316"/>
                  </a:lnTo>
                  <a:lnTo>
                    <a:pt x="3474" y="14230"/>
                  </a:lnTo>
                  <a:lnTo>
                    <a:pt x="3560" y="14143"/>
                  </a:lnTo>
                  <a:lnTo>
                    <a:pt x="3647" y="14044"/>
                  </a:lnTo>
                  <a:lnTo>
                    <a:pt x="3733" y="13933"/>
                  </a:lnTo>
                  <a:lnTo>
                    <a:pt x="3819" y="13822"/>
                  </a:lnTo>
                  <a:lnTo>
                    <a:pt x="3906" y="13699"/>
                  </a:lnTo>
                  <a:lnTo>
                    <a:pt x="3988" y="13563"/>
                  </a:lnTo>
                  <a:lnTo>
                    <a:pt x="4061" y="13427"/>
                  </a:lnTo>
                  <a:lnTo>
                    <a:pt x="4130" y="13292"/>
                  </a:lnTo>
                  <a:lnTo>
                    <a:pt x="4203" y="13156"/>
                  </a:lnTo>
                  <a:lnTo>
                    <a:pt x="4273" y="13008"/>
                  </a:lnTo>
                  <a:lnTo>
                    <a:pt x="4337" y="12847"/>
                  </a:lnTo>
                  <a:lnTo>
                    <a:pt x="4406" y="12687"/>
                  </a:lnTo>
                  <a:lnTo>
                    <a:pt x="4471" y="12514"/>
                  </a:lnTo>
                  <a:lnTo>
                    <a:pt x="4531" y="12341"/>
                  </a:lnTo>
                  <a:lnTo>
                    <a:pt x="4592" y="12156"/>
                  </a:lnTo>
                  <a:lnTo>
                    <a:pt x="4652" y="11971"/>
                  </a:lnTo>
                  <a:lnTo>
                    <a:pt x="4708" y="11774"/>
                  </a:lnTo>
                  <a:lnTo>
                    <a:pt x="4765" y="11576"/>
                  </a:lnTo>
                  <a:lnTo>
                    <a:pt x="4816" y="11379"/>
                  </a:lnTo>
                  <a:lnTo>
                    <a:pt x="4864" y="11169"/>
                  </a:lnTo>
                  <a:lnTo>
                    <a:pt x="4911" y="10959"/>
                  </a:lnTo>
                  <a:lnTo>
                    <a:pt x="4954" y="10749"/>
                  </a:lnTo>
                  <a:lnTo>
                    <a:pt x="4993" y="10527"/>
                  </a:lnTo>
                  <a:lnTo>
                    <a:pt x="5032" y="10305"/>
                  </a:lnTo>
                  <a:lnTo>
                    <a:pt x="5067" y="10071"/>
                  </a:lnTo>
                  <a:lnTo>
                    <a:pt x="5097" y="9849"/>
                  </a:lnTo>
                  <a:lnTo>
                    <a:pt x="5123" y="9614"/>
                  </a:lnTo>
                  <a:lnTo>
                    <a:pt x="5144" y="9380"/>
                  </a:lnTo>
                  <a:lnTo>
                    <a:pt x="5162" y="9145"/>
                  </a:lnTo>
                  <a:lnTo>
                    <a:pt x="5174" y="8898"/>
                  </a:lnTo>
                  <a:lnTo>
                    <a:pt x="5183" y="8664"/>
                  </a:lnTo>
                  <a:lnTo>
                    <a:pt x="5187" y="8417"/>
                  </a:lnTo>
                  <a:lnTo>
                    <a:pt x="5187" y="8170"/>
                  </a:lnTo>
                  <a:lnTo>
                    <a:pt x="5179" y="7923"/>
                  </a:lnTo>
                  <a:lnTo>
                    <a:pt x="5170" y="7677"/>
                  </a:lnTo>
                  <a:lnTo>
                    <a:pt x="5153" y="7442"/>
                  </a:lnTo>
                  <a:lnTo>
                    <a:pt x="5131" y="7195"/>
                  </a:lnTo>
                  <a:lnTo>
                    <a:pt x="5105" y="6948"/>
                  </a:lnTo>
                  <a:lnTo>
                    <a:pt x="5088" y="6813"/>
                  </a:lnTo>
                  <a:lnTo>
                    <a:pt x="5067" y="6689"/>
                  </a:lnTo>
                  <a:lnTo>
                    <a:pt x="5041" y="6578"/>
                  </a:lnTo>
                  <a:lnTo>
                    <a:pt x="5019" y="6479"/>
                  </a:lnTo>
                  <a:lnTo>
                    <a:pt x="4911" y="6072"/>
                  </a:lnTo>
                  <a:lnTo>
                    <a:pt x="4898" y="5751"/>
                  </a:lnTo>
                  <a:lnTo>
                    <a:pt x="4885" y="5430"/>
                  </a:lnTo>
                  <a:lnTo>
                    <a:pt x="4864" y="5110"/>
                  </a:lnTo>
                  <a:lnTo>
                    <a:pt x="4842" y="4801"/>
                  </a:lnTo>
                  <a:lnTo>
                    <a:pt x="4812" y="4493"/>
                  </a:lnTo>
                  <a:lnTo>
                    <a:pt x="4777" y="4196"/>
                  </a:lnTo>
                  <a:lnTo>
                    <a:pt x="4739" y="3900"/>
                  </a:lnTo>
                  <a:lnTo>
                    <a:pt x="4691" y="3604"/>
                  </a:lnTo>
                  <a:lnTo>
                    <a:pt x="4639" y="3320"/>
                  </a:lnTo>
                  <a:lnTo>
                    <a:pt x="4588" y="3049"/>
                  </a:lnTo>
                  <a:lnTo>
                    <a:pt x="4523" y="2777"/>
                  </a:lnTo>
                  <a:lnTo>
                    <a:pt x="4458" y="2518"/>
                  </a:lnTo>
                  <a:lnTo>
                    <a:pt x="4385" y="2259"/>
                  </a:lnTo>
                  <a:lnTo>
                    <a:pt x="4307" y="2024"/>
                  </a:lnTo>
                  <a:lnTo>
                    <a:pt x="4221" y="1790"/>
                  </a:lnTo>
                  <a:lnTo>
                    <a:pt x="4130" y="1568"/>
                  </a:lnTo>
                  <a:lnTo>
                    <a:pt x="4057" y="1395"/>
                  </a:lnTo>
                  <a:lnTo>
                    <a:pt x="3983" y="1247"/>
                  </a:lnTo>
                  <a:lnTo>
                    <a:pt x="3906" y="1099"/>
                  </a:lnTo>
                  <a:lnTo>
                    <a:pt x="3832" y="963"/>
                  </a:lnTo>
                  <a:lnTo>
                    <a:pt x="3755" y="840"/>
                  </a:lnTo>
                  <a:lnTo>
                    <a:pt x="3677" y="716"/>
                  </a:lnTo>
                  <a:lnTo>
                    <a:pt x="3595" y="605"/>
                  </a:lnTo>
                  <a:lnTo>
                    <a:pt x="3517" y="506"/>
                  </a:lnTo>
                  <a:lnTo>
                    <a:pt x="3435" y="420"/>
                  </a:lnTo>
                  <a:lnTo>
                    <a:pt x="3353" y="334"/>
                  </a:lnTo>
                  <a:lnTo>
                    <a:pt x="3271" y="272"/>
                  </a:lnTo>
                  <a:lnTo>
                    <a:pt x="3185" y="198"/>
                  </a:lnTo>
                  <a:lnTo>
                    <a:pt x="3103" y="149"/>
                  </a:lnTo>
                  <a:lnTo>
                    <a:pt x="3017" y="99"/>
                  </a:lnTo>
                  <a:lnTo>
                    <a:pt x="2935" y="62"/>
                  </a:lnTo>
                  <a:lnTo>
                    <a:pt x="2848" y="37"/>
                  </a:lnTo>
                  <a:lnTo>
                    <a:pt x="2766" y="1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3450225" y="-14021900"/>
              <a:ext cx="117075" cy="314100"/>
            </a:xfrm>
            <a:custGeom>
              <a:avLst/>
              <a:gdLst/>
              <a:ahLst/>
              <a:cxnLst/>
              <a:rect l="l" t="t" r="r" b="b"/>
              <a:pathLst>
                <a:path w="4683" h="12564" extrusionOk="0">
                  <a:moveTo>
                    <a:pt x="725" y="1"/>
                  </a:moveTo>
                  <a:lnTo>
                    <a:pt x="660" y="13"/>
                  </a:lnTo>
                  <a:lnTo>
                    <a:pt x="600" y="38"/>
                  </a:lnTo>
                  <a:lnTo>
                    <a:pt x="535" y="87"/>
                  </a:lnTo>
                  <a:lnTo>
                    <a:pt x="475" y="149"/>
                  </a:lnTo>
                  <a:lnTo>
                    <a:pt x="414" y="235"/>
                  </a:lnTo>
                  <a:lnTo>
                    <a:pt x="358" y="321"/>
                  </a:lnTo>
                  <a:lnTo>
                    <a:pt x="307" y="432"/>
                  </a:lnTo>
                  <a:lnTo>
                    <a:pt x="255" y="556"/>
                  </a:lnTo>
                  <a:lnTo>
                    <a:pt x="207" y="679"/>
                  </a:lnTo>
                  <a:lnTo>
                    <a:pt x="164" y="827"/>
                  </a:lnTo>
                  <a:lnTo>
                    <a:pt x="125" y="975"/>
                  </a:lnTo>
                  <a:lnTo>
                    <a:pt x="91" y="1124"/>
                  </a:lnTo>
                  <a:lnTo>
                    <a:pt x="61" y="1284"/>
                  </a:lnTo>
                  <a:lnTo>
                    <a:pt x="35" y="1457"/>
                  </a:lnTo>
                  <a:lnTo>
                    <a:pt x="17" y="1630"/>
                  </a:lnTo>
                  <a:lnTo>
                    <a:pt x="4" y="1802"/>
                  </a:lnTo>
                  <a:lnTo>
                    <a:pt x="0" y="1975"/>
                  </a:lnTo>
                  <a:lnTo>
                    <a:pt x="0" y="2148"/>
                  </a:lnTo>
                  <a:lnTo>
                    <a:pt x="4" y="2333"/>
                  </a:lnTo>
                  <a:lnTo>
                    <a:pt x="22" y="2506"/>
                  </a:lnTo>
                  <a:lnTo>
                    <a:pt x="43" y="2666"/>
                  </a:lnTo>
                  <a:lnTo>
                    <a:pt x="73" y="2839"/>
                  </a:lnTo>
                  <a:lnTo>
                    <a:pt x="112" y="2999"/>
                  </a:lnTo>
                  <a:lnTo>
                    <a:pt x="164" y="3147"/>
                  </a:lnTo>
                  <a:lnTo>
                    <a:pt x="220" y="3296"/>
                  </a:lnTo>
                  <a:lnTo>
                    <a:pt x="889" y="4863"/>
                  </a:lnTo>
                  <a:lnTo>
                    <a:pt x="1226" y="5640"/>
                  </a:lnTo>
                  <a:lnTo>
                    <a:pt x="1558" y="6442"/>
                  </a:lnTo>
                  <a:lnTo>
                    <a:pt x="1394" y="6813"/>
                  </a:lnTo>
                  <a:lnTo>
                    <a:pt x="1230" y="7183"/>
                  </a:lnTo>
                  <a:lnTo>
                    <a:pt x="898" y="7911"/>
                  </a:lnTo>
                  <a:lnTo>
                    <a:pt x="570" y="8639"/>
                  </a:lnTo>
                  <a:lnTo>
                    <a:pt x="406" y="9009"/>
                  </a:lnTo>
                  <a:lnTo>
                    <a:pt x="250" y="9392"/>
                  </a:lnTo>
                  <a:lnTo>
                    <a:pt x="203" y="9528"/>
                  </a:lnTo>
                  <a:lnTo>
                    <a:pt x="160" y="9663"/>
                  </a:lnTo>
                  <a:lnTo>
                    <a:pt x="130" y="9812"/>
                  </a:lnTo>
                  <a:lnTo>
                    <a:pt x="104" y="9960"/>
                  </a:lnTo>
                  <a:lnTo>
                    <a:pt x="82" y="10108"/>
                  </a:lnTo>
                  <a:lnTo>
                    <a:pt x="69" y="10268"/>
                  </a:lnTo>
                  <a:lnTo>
                    <a:pt x="61" y="10429"/>
                  </a:lnTo>
                  <a:lnTo>
                    <a:pt x="61" y="10577"/>
                  </a:lnTo>
                  <a:lnTo>
                    <a:pt x="61" y="10737"/>
                  </a:lnTo>
                  <a:lnTo>
                    <a:pt x="69" y="10898"/>
                  </a:lnTo>
                  <a:lnTo>
                    <a:pt x="82" y="11058"/>
                  </a:lnTo>
                  <a:lnTo>
                    <a:pt x="104" y="11218"/>
                  </a:lnTo>
                  <a:lnTo>
                    <a:pt x="125" y="11367"/>
                  </a:lnTo>
                  <a:lnTo>
                    <a:pt x="151" y="11515"/>
                  </a:lnTo>
                  <a:lnTo>
                    <a:pt x="181" y="11650"/>
                  </a:lnTo>
                  <a:lnTo>
                    <a:pt x="216" y="11786"/>
                  </a:lnTo>
                  <a:lnTo>
                    <a:pt x="250" y="11910"/>
                  </a:lnTo>
                  <a:lnTo>
                    <a:pt x="294" y="12033"/>
                  </a:lnTo>
                  <a:lnTo>
                    <a:pt x="337" y="12144"/>
                  </a:lnTo>
                  <a:lnTo>
                    <a:pt x="380" y="12243"/>
                  </a:lnTo>
                  <a:lnTo>
                    <a:pt x="427" y="12329"/>
                  </a:lnTo>
                  <a:lnTo>
                    <a:pt x="479" y="12403"/>
                  </a:lnTo>
                  <a:lnTo>
                    <a:pt x="531" y="12465"/>
                  </a:lnTo>
                  <a:lnTo>
                    <a:pt x="583" y="12514"/>
                  </a:lnTo>
                  <a:lnTo>
                    <a:pt x="639" y="12539"/>
                  </a:lnTo>
                  <a:lnTo>
                    <a:pt x="695" y="12564"/>
                  </a:lnTo>
                  <a:lnTo>
                    <a:pt x="747" y="12564"/>
                  </a:lnTo>
                  <a:lnTo>
                    <a:pt x="803" y="12539"/>
                  </a:lnTo>
                  <a:lnTo>
                    <a:pt x="863" y="12502"/>
                  </a:lnTo>
                  <a:lnTo>
                    <a:pt x="919" y="12440"/>
                  </a:lnTo>
                  <a:lnTo>
                    <a:pt x="975" y="12366"/>
                  </a:lnTo>
                  <a:lnTo>
                    <a:pt x="1027" y="12267"/>
                  </a:lnTo>
                  <a:lnTo>
                    <a:pt x="1217" y="11873"/>
                  </a:lnTo>
                  <a:lnTo>
                    <a:pt x="1403" y="11453"/>
                  </a:lnTo>
                  <a:lnTo>
                    <a:pt x="1593" y="11033"/>
                  </a:lnTo>
                  <a:lnTo>
                    <a:pt x="1778" y="10589"/>
                  </a:lnTo>
                  <a:lnTo>
                    <a:pt x="1968" y="10132"/>
                  </a:lnTo>
                  <a:lnTo>
                    <a:pt x="2154" y="9663"/>
                  </a:lnTo>
                  <a:lnTo>
                    <a:pt x="2335" y="9182"/>
                  </a:lnTo>
                  <a:lnTo>
                    <a:pt x="2520" y="8676"/>
                  </a:lnTo>
                  <a:lnTo>
                    <a:pt x="2853" y="9478"/>
                  </a:lnTo>
                  <a:lnTo>
                    <a:pt x="3189" y="10268"/>
                  </a:lnTo>
                  <a:lnTo>
                    <a:pt x="3858" y="11823"/>
                  </a:lnTo>
                  <a:lnTo>
                    <a:pt x="3901" y="11922"/>
                  </a:lnTo>
                  <a:lnTo>
                    <a:pt x="3945" y="11996"/>
                  </a:lnTo>
                  <a:lnTo>
                    <a:pt x="3992" y="12070"/>
                  </a:lnTo>
                  <a:lnTo>
                    <a:pt x="4035" y="12119"/>
                  </a:lnTo>
                  <a:lnTo>
                    <a:pt x="4083" y="12144"/>
                  </a:lnTo>
                  <a:lnTo>
                    <a:pt x="4130" y="12169"/>
                  </a:lnTo>
                  <a:lnTo>
                    <a:pt x="4173" y="12181"/>
                  </a:lnTo>
                  <a:lnTo>
                    <a:pt x="4221" y="12169"/>
                  </a:lnTo>
                  <a:lnTo>
                    <a:pt x="4264" y="12156"/>
                  </a:lnTo>
                  <a:lnTo>
                    <a:pt x="4307" y="12119"/>
                  </a:lnTo>
                  <a:lnTo>
                    <a:pt x="4350" y="12082"/>
                  </a:lnTo>
                  <a:lnTo>
                    <a:pt x="4393" y="12033"/>
                  </a:lnTo>
                  <a:lnTo>
                    <a:pt x="4432" y="11971"/>
                  </a:lnTo>
                  <a:lnTo>
                    <a:pt x="4471" y="11910"/>
                  </a:lnTo>
                  <a:lnTo>
                    <a:pt x="4506" y="11836"/>
                  </a:lnTo>
                  <a:lnTo>
                    <a:pt x="4536" y="11749"/>
                  </a:lnTo>
                  <a:lnTo>
                    <a:pt x="4566" y="11650"/>
                  </a:lnTo>
                  <a:lnTo>
                    <a:pt x="4592" y="11552"/>
                  </a:lnTo>
                  <a:lnTo>
                    <a:pt x="4618" y="11453"/>
                  </a:lnTo>
                  <a:lnTo>
                    <a:pt x="4639" y="11342"/>
                  </a:lnTo>
                  <a:lnTo>
                    <a:pt x="4657" y="11231"/>
                  </a:lnTo>
                  <a:lnTo>
                    <a:pt x="4670" y="11120"/>
                  </a:lnTo>
                  <a:lnTo>
                    <a:pt x="4678" y="10996"/>
                  </a:lnTo>
                  <a:lnTo>
                    <a:pt x="4683" y="10873"/>
                  </a:lnTo>
                  <a:lnTo>
                    <a:pt x="4678" y="10750"/>
                  </a:lnTo>
                  <a:lnTo>
                    <a:pt x="4674" y="10626"/>
                  </a:lnTo>
                  <a:lnTo>
                    <a:pt x="4665" y="10490"/>
                  </a:lnTo>
                  <a:lnTo>
                    <a:pt x="4648" y="10367"/>
                  </a:lnTo>
                  <a:lnTo>
                    <a:pt x="4626" y="10244"/>
                  </a:lnTo>
                  <a:lnTo>
                    <a:pt x="4601" y="10120"/>
                  </a:lnTo>
                  <a:lnTo>
                    <a:pt x="4566" y="9997"/>
                  </a:lnTo>
                  <a:lnTo>
                    <a:pt x="4527" y="9873"/>
                  </a:lnTo>
                  <a:lnTo>
                    <a:pt x="3906" y="8133"/>
                  </a:lnTo>
                  <a:lnTo>
                    <a:pt x="3284" y="6405"/>
                  </a:lnTo>
                  <a:lnTo>
                    <a:pt x="3483" y="5751"/>
                  </a:lnTo>
                  <a:lnTo>
                    <a:pt x="3677" y="5085"/>
                  </a:lnTo>
                  <a:lnTo>
                    <a:pt x="3863" y="4431"/>
                  </a:lnTo>
                  <a:lnTo>
                    <a:pt x="3953" y="4110"/>
                  </a:lnTo>
                  <a:lnTo>
                    <a:pt x="4040" y="3777"/>
                  </a:lnTo>
                  <a:lnTo>
                    <a:pt x="4070" y="3641"/>
                  </a:lnTo>
                  <a:lnTo>
                    <a:pt x="4096" y="3518"/>
                  </a:lnTo>
                  <a:lnTo>
                    <a:pt x="4113" y="3394"/>
                  </a:lnTo>
                  <a:lnTo>
                    <a:pt x="4126" y="3259"/>
                  </a:lnTo>
                  <a:lnTo>
                    <a:pt x="4134" y="3135"/>
                  </a:lnTo>
                  <a:lnTo>
                    <a:pt x="4134" y="3012"/>
                  </a:lnTo>
                  <a:lnTo>
                    <a:pt x="4134" y="2901"/>
                  </a:lnTo>
                  <a:lnTo>
                    <a:pt x="4126" y="2790"/>
                  </a:lnTo>
                  <a:lnTo>
                    <a:pt x="4117" y="2678"/>
                  </a:lnTo>
                  <a:lnTo>
                    <a:pt x="4100" y="2567"/>
                  </a:lnTo>
                  <a:lnTo>
                    <a:pt x="4078" y="2469"/>
                  </a:lnTo>
                  <a:lnTo>
                    <a:pt x="4057" y="2370"/>
                  </a:lnTo>
                  <a:lnTo>
                    <a:pt x="4031" y="2271"/>
                  </a:lnTo>
                  <a:lnTo>
                    <a:pt x="4001" y="2185"/>
                  </a:lnTo>
                  <a:lnTo>
                    <a:pt x="3970" y="2111"/>
                  </a:lnTo>
                  <a:lnTo>
                    <a:pt x="3936" y="2037"/>
                  </a:lnTo>
                  <a:lnTo>
                    <a:pt x="3901" y="1975"/>
                  </a:lnTo>
                  <a:lnTo>
                    <a:pt x="3863" y="1913"/>
                  </a:lnTo>
                  <a:lnTo>
                    <a:pt x="3819" y="1864"/>
                  </a:lnTo>
                  <a:lnTo>
                    <a:pt x="3776" y="1815"/>
                  </a:lnTo>
                  <a:lnTo>
                    <a:pt x="3737" y="1778"/>
                  </a:lnTo>
                  <a:lnTo>
                    <a:pt x="3690" y="1753"/>
                  </a:lnTo>
                  <a:lnTo>
                    <a:pt x="3647" y="1741"/>
                  </a:lnTo>
                  <a:lnTo>
                    <a:pt x="3604" y="1728"/>
                  </a:lnTo>
                  <a:lnTo>
                    <a:pt x="3556" y="1728"/>
                  </a:lnTo>
                  <a:lnTo>
                    <a:pt x="3513" y="1741"/>
                  </a:lnTo>
                  <a:lnTo>
                    <a:pt x="3466" y="1765"/>
                  </a:lnTo>
                  <a:lnTo>
                    <a:pt x="3422" y="1802"/>
                  </a:lnTo>
                  <a:lnTo>
                    <a:pt x="3379" y="1852"/>
                  </a:lnTo>
                  <a:lnTo>
                    <a:pt x="3336" y="1913"/>
                  </a:lnTo>
                  <a:lnTo>
                    <a:pt x="3297" y="1975"/>
                  </a:lnTo>
                  <a:lnTo>
                    <a:pt x="3258" y="2061"/>
                  </a:lnTo>
                  <a:lnTo>
                    <a:pt x="3060" y="2555"/>
                  </a:lnTo>
                  <a:lnTo>
                    <a:pt x="2861" y="3073"/>
                  </a:lnTo>
                  <a:lnTo>
                    <a:pt x="2464" y="4135"/>
                  </a:lnTo>
                  <a:lnTo>
                    <a:pt x="1817" y="2358"/>
                  </a:lnTo>
                  <a:lnTo>
                    <a:pt x="1493" y="1457"/>
                  </a:lnTo>
                  <a:lnTo>
                    <a:pt x="1170" y="544"/>
                  </a:lnTo>
                  <a:lnTo>
                    <a:pt x="1109" y="395"/>
                  </a:lnTo>
                  <a:lnTo>
                    <a:pt x="1049" y="272"/>
                  </a:lnTo>
                  <a:lnTo>
                    <a:pt x="984" y="161"/>
                  </a:lnTo>
                  <a:lnTo>
                    <a:pt x="919" y="87"/>
                  </a:lnTo>
                  <a:lnTo>
                    <a:pt x="855" y="38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3465525" y="-12083450"/>
              <a:ext cx="280875" cy="990700"/>
            </a:xfrm>
            <a:custGeom>
              <a:avLst/>
              <a:gdLst/>
              <a:ahLst/>
              <a:cxnLst/>
              <a:rect l="l" t="t" r="r" b="b"/>
              <a:pathLst>
                <a:path w="11235" h="39628" extrusionOk="0">
                  <a:moveTo>
                    <a:pt x="6578" y="1"/>
                  </a:moveTo>
                  <a:lnTo>
                    <a:pt x="6776" y="569"/>
                  </a:lnTo>
                  <a:lnTo>
                    <a:pt x="6971" y="1161"/>
                  </a:lnTo>
                  <a:lnTo>
                    <a:pt x="7152" y="1766"/>
                  </a:lnTo>
                  <a:lnTo>
                    <a:pt x="7243" y="2074"/>
                  </a:lnTo>
                  <a:lnTo>
                    <a:pt x="7329" y="2395"/>
                  </a:lnTo>
                  <a:lnTo>
                    <a:pt x="7415" y="2716"/>
                  </a:lnTo>
                  <a:lnTo>
                    <a:pt x="7497" y="3037"/>
                  </a:lnTo>
                  <a:lnTo>
                    <a:pt x="7579" y="3370"/>
                  </a:lnTo>
                  <a:lnTo>
                    <a:pt x="7661" y="3703"/>
                  </a:lnTo>
                  <a:lnTo>
                    <a:pt x="7735" y="4049"/>
                  </a:lnTo>
                  <a:lnTo>
                    <a:pt x="7812" y="4394"/>
                  </a:lnTo>
                  <a:lnTo>
                    <a:pt x="7881" y="4740"/>
                  </a:lnTo>
                  <a:lnTo>
                    <a:pt x="7950" y="5085"/>
                  </a:lnTo>
                  <a:lnTo>
                    <a:pt x="8019" y="5443"/>
                  </a:lnTo>
                  <a:lnTo>
                    <a:pt x="8084" y="5801"/>
                  </a:lnTo>
                  <a:lnTo>
                    <a:pt x="8149" y="6159"/>
                  </a:lnTo>
                  <a:lnTo>
                    <a:pt x="8205" y="6529"/>
                  </a:lnTo>
                  <a:lnTo>
                    <a:pt x="8265" y="6900"/>
                  </a:lnTo>
                  <a:lnTo>
                    <a:pt x="8321" y="7270"/>
                  </a:lnTo>
                  <a:lnTo>
                    <a:pt x="8373" y="7652"/>
                  </a:lnTo>
                  <a:lnTo>
                    <a:pt x="8421" y="8035"/>
                  </a:lnTo>
                  <a:lnTo>
                    <a:pt x="8468" y="8417"/>
                  </a:lnTo>
                  <a:lnTo>
                    <a:pt x="8516" y="8800"/>
                  </a:lnTo>
                  <a:lnTo>
                    <a:pt x="8554" y="9195"/>
                  </a:lnTo>
                  <a:lnTo>
                    <a:pt x="8593" y="9590"/>
                  </a:lnTo>
                  <a:lnTo>
                    <a:pt x="8632" y="9985"/>
                  </a:lnTo>
                  <a:lnTo>
                    <a:pt x="8662" y="10380"/>
                  </a:lnTo>
                  <a:lnTo>
                    <a:pt x="8693" y="10787"/>
                  </a:lnTo>
                  <a:lnTo>
                    <a:pt x="8723" y="11194"/>
                  </a:lnTo>
                  <a:lnTo>
                    <a:pt x="8753" y="11750"/>
                  </a:lnTo>
                  <a:lnTo>
                    <a:pt x="8779" y="12317"/>
                  </a:lnTo>
                  <a:lnTo>
                    <a:pt x="8800" y="12873"/>
                  </a:lnTo>
                  <a:lnTo>
                    <a:pt x="8818" y="13428"/>
                  </a:lnTo>
                  <a:lnTo>
                    <a:pt x="8826" y="13983"/>
                  </a:lnTo>
                  <a:lnTo>
                    <a:pt x="8831" y="14539"/>
                  </a:lnTo>
                  <a:lnTo>
                    <a:pt x="8831" y="15094"/>
                  </a:lnTo>
                  <a:lnTo>
                    <a:pt x="8826" y="15649"/>
                  </a:lnTo>
                  <a:lnTo>
                    <a:pt x="8818" y="16205"/>
                  </a:lnTo>
                  <a:lnTo>
                    <a:pt x="8800" y="16748"/>
                  </a:lnTo>
                  <a:lnTo>
                    <a:pt x="8779" y="17291"/>
                  </a:lnTo>
                  <a:lnTo>
                    <a:pt x="8757" y="17834"/>
                  </a:lnTo>
                  <a:lnTo>
                    <a:pt x="8727" y="18377"/>
                  </a:lnTo>
                  <a:lnTo>
                    <a:pt x="8693" y="18907"/>
                  </a:lnTo>
                  <a:lnTo>
                    <a:pt x="8649" y="19450"/>
                  </a:lnTo>
                  <a:lnTo>
                    <a:pt x="8606" y="19969"/>
                  </a:lnTo>
                  <a:lnTo>
                    <a:pt x="8559" y="20499"/>
                  </a:lnTo>
                  <a:lnTo>
                    <a:pt x="8507" y="21018"/>
                  </a:lnTo>
                  <a:lnTo>
                    <a:pt x="8447" y="21536"/>
                  </a:lnTo>
                  <a:lnTo>
                    <a:pt x="8386" y="22042"/>
                  </a:lnTo>
                  <a:lnTo>
                    <a:pt x="8317" y="22548"/>
                  </a:lnTo>
                  <a:lnTo>
                    <a:pt x="8248" y="23054"/>
                  </a:lnTo>
                  <a:lnTo>
                    <a:pt x="8170" y="23548"/>
                  </a:lnTo>
                  <a:lnTo>
                    <a:pt x="8093" y="24029"/>
                  </a:lnTo>
                  <a:lnTo>
                    <a:pt x="8011" y="24510"/>
                  </a:lnTo>
                  <a:lnTo>
                    <a:pt x="7920" y="24991"/>
                  </a:lnTo>
                  <a:lnTo>
                    <a:pt x="7829" y="25460"/>
                  </a:lnTo>
                  <a:lnTo>
                    <a:pt x="7735" y="25929"/>
                  </a:lnTo>
                  <a:lnTo>
                    <a:pt x="7635" y="26374"/>
                  </a:lnTo>
                  <a:lnTo>
                    <a:pt x="7532" y="26830"/>
                  </a:lnTo>
                  <a:lnTo>
                    <a:pt x="7424" y="27262"/>
                  </a:lnTo>
                  <a:lnTo>
                    <a:pt x="7312" y="27706"/>
                  </a:lnTo>
                  <a:lnTo>
                    <a:pt x="7199" y="28126"/>
                  </a:lnTo>
                  <a:lnTo>
                    <a:pt x="7079" y="28546"/>
                  </a:lnTo>
                  <a:lnTo>
                    <a:pt x="6958" y="28953"/>
                  </a:lnTo>
                  <a:lnTo>
                    <a:pt x="6833" y="29348"/>
                  </a:lnTo>
                  <a:lnTo>
                    <a:pt x="6703" y="29743"/>
                  </a:lnTo>
                  <a:lnTo>
                    <a:pt x="6574" y="30113"/>
                  </a:lnTo>
                  <a:lnTo>
                    <a:pt x="6436" y="30483"/>
                  </a:lnTo>
                  <a:lnTo>
                    <a:pt x="6297" y="30853"/>
                  </a:lnTo>
                  <a:lnTo>
                    <a:pt x="6155" y="31199"/>
                  </a:lnTo>
                  <a:lnTo>
                    <a:pt x="6008" y="31544"/>
                  </a:lnTo>
                  <a:lnTo>
                    <a:pt x="5862" y="31865"/>
                  </a:lnTo>
                  <a:lnTo>
                    <a:pt x="5710" y="32186"/>
                  </a:lnTo>
                  <a:lnTo>
                    <a:pt x="5555" y="32495"/>
                  </a:lnTo>
                  <a:lnTo>
                    <a:pt x="5400" y="32791"/>
                  </a:lnTo>
                  <a:lnTo>
                    <a:pt x="5240" y="33075"/>
                  </a:lnTo>
                  <a:lnTo>
                    <a:pt x="5076" y="33346"/>
                  </a:lnTo>
                  <a:lnTo>
                    <a:pt x="4908" y="33605"/>
                  </a:lnTo>
                  <a:lnTo>
                    <a:pt x="4739" y="33865"/>
                  </a:lnTo>
                  <a:lnTo>
                    <a:pt x="4571" y="34099"/>
                  </a:lnTo>
                  <a:lnTo>
                    <a:pt x="4394" y="34321"/>
                  </a:lnTo>
                  <a:lnTo>
                    <a:pt x="4222" y="34531"/>
                  </a:lnTo>
                  <a:lnTo>
                    <a:pt x="4040" y="34728"/>
                  </a:lnTo>
                  <a:lnTo>
                    <a:pt x="3859" y="34901"/>
                  </a:lnTo>
                  <a:lnTo>
                    <a:pt x="3678" y="35074"/>
                  </a:lnTo>
                  <a:lnTo>
                    <a:pt x="3492" y="35234"/>
                  </a:lnTo>
                  <a:lnTo>
                    <a:pt x="3302" y="35370"/>
                  </a:lnTo>
                  <a:lnTo>
                    <a:pt x="3112" y="35494"/>
                  </a:lnTo>
                  <a:lnTo>
                    <a:pt x="2918" y="35605"/>
                  </a:lnTo>
                  <a:lnTo>
                    <a:pt x="2724" y="35703"/>
                  </a:lnTo>
                  <a:lnTo>
                    <a:pt x="2530" y="35790"/>
                  </a:lnTo>
                  <a:lnTo>
                    <a:pt x="2331" y="35851"/>
                  </a:lnTo>
                  <a:lnTo>
                    <a:pt x="2133" y="35901"/>
                  </a:lnTo>
                  <a:lnTo>
                    <a:pt x="1995" y="35926"/>
                  </a:lnTo>
                  <a:lnTo>
                    <a:pt x="1861" y="35938"/>
                  </a:lnTo>
                  <a:lnTo>
                    <a:pt x="1723" y="35950"/>
                  </a:lnTo>
                  <a:lnTo>
                    <a:pt x="1455" y="35950"/>
                  </a:lnTo>
                  <a:lnTo>
                    <a:pt x="1322" y="35926"/>
                  </a:lnTo>
                  <a:lnTo>
                    <a:pt x="1188" y="35913"/>
                  </a:lnTo>
                  <a:lnTo>
                    <a:pt x="1054" y="35876"/>
                  </a:lnTo>
                  <a:lnTo>
                    <a:pt x="920" y="35839"/>
                  </a:lnTo>
                  <a:lnTo>
                    <a:pt x="786" y="35802"/>
                  </a:lnTo>
                  <a:lnTo>
                    <a:pt x="523" y="35691"/>
                  </a:lnTo>
                  <a:lnTo>
                    <a:pt x="260" y="35543"/>
                  </a:lnTo>
                  <a:lnTo>
                    <a:pt x="1" y="35383"/>
                  </a:lnTo>
                  <a:lnTo>
                    <a:pt x="169" y="35679"/>
                  </a:lnTo>
                  <a:lnTo>
                    <a:pt x="342" y="35963"/>
                  </a:lnTo>
                  <a:lnTo>
                    <a:pt x="519" y="36246"/>
                  </a:lnTo>
                  <a:lnTo>
                    <a:pt x="691" y="36506"/>
                  </a:lnTo>
                  <a:lnTo>
                    <a:pt x="873" y="36765"/>
                  </a:lnTo>
                  <a:lnTo>
                    <a:pt x="1050" y="37012"/>
                  </a:lnTo>
                  <a:lnTo>
                    <a:pt x="1231" y="37258"/>
                  </a:lnTo>
                  <a:lnTo>
                    <a:pt x="1408" y="37481"/>
                  </a:lnTo>
                  <a:lnTo>
                    <a:pt x="1593" y="37703"/>
                  </a:lnTo>
                  <a:lnTo>
                    <a:pt x="1775" y="37912"/>
                  </a:lnTo>
                  <a:lnTo>
                    <a:pt x="1960" y="38110"/>
                  </a:lnTo>
                  <a:lnTo>
                    <a:pt x="2141" y="38295"/>
                  </a:lnTo>
                  <a:lnTo>
                    <a:pt x="2327" y="38468"/>
                  </a:lnTo>
                  <a:lnTo>
                    <a:pt x="2513" y="38628"/>
                  </a:lnTo>
                  <a:lnTo>
                    <a:pt x="2698" y="38776"/>
                  </a:lnTo>
                  <a:lnTo>
                    <a:pt x="2884" y="38924"/>
                  </a:lnTo>
                  <a:lnTo>
                    <a:pt x="3074" y="39048"/>
                  </a:lnTo>
                  <a:lnTo>
                    <a:pt x="3259" y="39159"/>
                  </a:lnTo>
                  <a:lnTo>
                    <a:pt x="3445" y="39270"/>
                  </a:lnTo>
                  <a:lnTo>
                    <a:pt x="3635" y="39356"/>
                  </a:lnTo>
                  <a:lnTo>
                    <a:pt x="3820" y="39430"/>
                  </a:lnTo>
                  <a:lnTo>
                    <a:pt x="4006" y="39504"/>
                  </a:lnTo>
                  <a:lnTo>
                    <a:pt x="4196" y="39554"/>
                  </a:lnTo>
                  <a:lnTo>
                    <a:pt x="4381" y="39591"/>
                  </a:lnTo>
                  <a:lnTo>
                    <a:pt x="4567" y="39615"/>
                  </a:lnTo>
                  <a:lnTo>
                    <a:pt x="4752" y="39628"/>
                  </a:lnTo>
                  <a:lnTo>
                    <a:pt x="4938" y="39628"/>
                  </a:lnTo>
                  <a:lnTo>
                    <a:pt x="5119" y="39615"/>
                  </a:lnTo>
                  <a:lnTo>
                    <a:pt x="5305" y="39578"/>
                  </a:lnTo>
                  <a:lnTo>
                    <a:pt x="5486" y="39541"/>
                  </a:lnTo>
                  <a:lnTo>
                    <a:pt x="5667" y="39480"/>
                  </a:lnTo>
                  <a:lnTo>
                    <a:pt x="5849" y="39406"/>
                  </a:lnTo>
                  <a:lnTo>
                    <a:pt x="6030" y="39319"/>
                  </a:lnTo>
                  <a:lnTo>
                    <a:pt x="6207" y="39221"/>
                  </a:lnTo>
                  <a:lnTo>
                    <a:pt x="6384" y="39110"/>
                  </a:lnTo>
                  <a:lnTo>
                    <a:pt x="6561" y="38974"/>
                  </a:lnTo>
                  <a:lnTo>
                    <a:pt x="6733" y="38826"/>
                  </a:lnTo>
                  <a:lnTo>
                    <a:pt x="6906" y="38653"/>
                  </a:lnTo>
                  <a:lnTo>
                    <a:pt x="7079" y="38480"/>
                  </a:lnTo>
                  <a:lnTo>
                    <a:pt x="7247" y="38283"/>
                  </a:lnTo>
                  <a:lnTo>
                    <a:pt x="7415" y="38073"/>
                  </a:lnTo>
                  <a:lnTo>
                    <a:pt x="7579" y="37838"/>
                  </a:lnTo>
                  <a:lnTo>
                    <a:pt x="7743" y="37592"/>
                  </a:lnTo>
                  <a:lnTo>
                    <a:pt x="7907" y="37332"/>
                  </a:lnTo>
                  <a:lnTo>
                    <a:pt x="8067" y="37061"/>
                  </a:lnTo>
                  <a:lnTo>
                    <a:pt x="8222" y="36765"/>
                  </a:lnTo>
                  <a:lnTo>
                    <a:pt x="8378" y="36444"/>
                  </a:lnTo>
                  <a:lnTo>
                    <a:pt x="8529" y="36111"/>
                  </a:lnTo>
                  <a:lnTo>
                    <a:pt x="8680" y="35765"/>
                  </a:lnTo>
                  <a:lnTo>
                    <a:pt x="8826" y="35395"/>
                  </a:lnTo>
                  <a:lnTo>
                    <a:pt x="8969" y="35012"/>
                  </a:lnTo>
                  <a:lnTo>
                    <a:pt x="9111" y="34617"/>
                  </a:lnTo>
                  <a:lnTo>
                    <a:pt x="9249" y="34185"/>
                  </a:lnTo>
                  <a:lnTo>
                    <a:pt x="9387" y="33754"/>
                  </a:lnTo>
                  <a:lnTo>
                    <a:pt x="9517" y="33297"/>
                  </a:lnTo>
                  <a:lnTo>
                    <a:pt x="9646" y="32816"/>
                  </a:lnTo>
                  <a:lnTo>
                    <a:pt x="9776" y="32322"/>
                  </a:lnTo>
                  <a:lnTo>
                    <a:pt x="9897" y="31804"/>
                  </a:lnTo>
                  <a:lnTo>
                    <a:pt x="10017" y="31261"/>
                  </a:lnTo>
                  <a:lnTo>
                    <a:pt x="10134" y="30705"/>
                  </a:lnTo>
                  <a:lnTo>
                    <a:pt x="10246" y="30138"/>
                  </a:lnTo>
                  <a:lnTo>
                    <a:pt x="10354" y="29545"/>
                  </a:lnTo>
                  <a:lnTo>
                    <a:pt x="10462" y="28928"/>
                  </a:lnTo>
                  <a:lnTo>
                    <a:pt x="10561" y="28286"/>
                  </a:lnTo>
                  <a:lnTo>
                    <a:pt x="10648" y="27706"/>
                  </a:lnTo>
                  <a:lnTo>
                    <a:pt x="10725" y="27139"/>
                  </a:lnTo>
                  <a:lnTo>
                    <a:pt x="10799" y="26571"/>
                  </a:lnTo>
                  <a:lnTo>
                    <a:pt x="10868" y="26003"/>
                  </a:lnTo>
                  <a:lnTo>
                    <a:pt x="10928" y="25436"/>
                  </a:lnTo>
                  <a:lnTo>
                    <a:pt x="10984" y="24880"/>
                  </a:lnTo>
                  <a:lnTo>
                    <a:pt x="11036" y="24313"/>
                  </a:lnTo>
                  <a:lnTo>
                    <a:pt x="11079" y="23757"/>
                  </a:lnTo>
                  <a:lnTo>
                    <a:pt x="11118" y="23214"/>
                  </a:lnTo>
                  <a:lnTo>
                    <a:pt x="11148" y="22659"/>
                  </a:lnTo>
                  <a:lnTo>
                    <a:pt x="11178" y="22116"/>
                  </a:lnTo>
                  <a:lnTo>
                    <a:pt x="11200" y="21573"/>
                  </a:lnTo>
                  <a:lnTo>
                    <a:pt x="11217" y="21030"/>
                  </a:lnTo>
                  <a:lnTo>
                    <a:pt x="11226" y="20499"/>
                  </a:lnTo>
                  <a:lnTo>
                    <a:pt x="11234" y="19969"/>
                  </a:lnTo>
                  <a:lnTo>
                    <a:pt x="11234" y="19438"/>
                  </a:lnTo>
                  <a:lnTo>
                    <a:pt x="11230" y="18920"/>
                  </a:lnTo>
                  <a:lnTo>
                    <a:pt x="11222" y="18401"/>
                  </a:lnTo>
                  <a:lnTo>
                    <a:pt x="11204" y="17883"/>
                  </a:lnTo>
                  <a:lnTo>
                    <a:pt x="11187" y="17365"/>
                  </a:lnTo>
                  <a:lnTo>
                    <a:pt x="11161" y="16859"/>
                  </a:lnTo>
                  <a:lnTo>
                    <a:pt x="11135" y="16353"/>
                  </a:lnTo>
                  <a:lnTo>
                    <a:pt x="11101" y="15859"/>
                  </a:lnTo>
                  <a:lnTo>
                    <a:pt x="11062" y="15365"/>
                  </a:lnTo>
                  <a:lnTo>
                    <a:pt x="11019" y="14872"/>
                  </a:lnTo>
                  <a:lnTo>
                    <a:pt x="10971" y="14391"/>
                  </a:lnTo>
                  <a:lnTo>
                    <a:pt x="10924" y="13909"/>
                  </a:lnTo>
                  <a:lnTo>
                    <a:pt x="10868" y="13428"/>
                  </a:lnTo>
                  <a:lnTo>
                    <a:pt x="10807" y="12959"/>
                  </a:lnTo>
                  <a:lnTo>
                    <a:pt x="10742" y="12490"/>
                  </a:lnTo>
                  <a:lnTo>
                    <a:pt x="10673" y="12033"/>
                  </a:lnTo>
                  <a:lnTo>
                    <a:pt x="10600" y="11577"/>
                  </a:lnTo>
                  <a:lnTo>
                    <a:pt x="10527" y="11120"/>
                  </a:lnTo>
                  <a:lnTo>
                    <a:pt x="10445" y="10676"/>
                  </a:lnTo>
                  <a:lnTo>
                    <a:pt x="10363" y="10232"/>
                  </a:lnTo>
                  <a:lnTo>
                    <a:pt x="10272" y="9800"/>
                  </a:lnTo>
                  <a:lnTo>
                    <a:pt x="10181" y="9368"/>
                  </a:lnTo>
                  <a:lnTo>
                    <a:pt x="10087" y="8936"/>
                  </a:lnTo>
                  <a:lnTo>
                    <a:pt x="9987" y="8516"/>
                  </a:lnTo>
                  <a:lnTo>
                    <a:pt x="9888" y="8097"/>
                  </a:lnTo>
                  <a:lnTo>
                    <a:pt x="9780" y="7689"/>
                  </a:lnTo>
                  <a:lnTo>
                    <a:pt x="9672" y="7282"/>
                  </a:lnTo>
                  <a:lnTo>
                    <a:pt x="9560" y="6887"/>
                  </a:lnTo>
                  <a:lnTo>
                    <a:pt x="9443" y="6492"/>
                  </a:lnTo>
                  <a:lnTo>
                    <a:pt x="9327" y="6110"/>
                  </a:lnTo>
                  <a:lnTo>
                    <a:pt x="9206" y="5727"/>
                  </a:lnTo>
                  <a:lnTo>
                    <a:pt x="9081" y="5357"/>
                  </a:lnTo>
                  <a:lnTo>
                    <a:pt x="8952" y="4987"/>
                  </a:lnTo>
                  <a:lnTo>
                    <a:pt x="8822" y="4629"/>
                  </a:lnTo>
                  <a:lnTo>
                    <a:pt x="8688" y="4271"/>
                  </a:lnTo>
                  <a:lnTo>
                    <a:pt x="8554" y="3925"/>
                  </a:lnTo>
                  <a:lnTo>
                    <a:pt x="8416" y="3580"/>
                  </a:lnTo>
                  <a:lnTo>
                    <a:pt x="8274" y="3247"/>
                  </a:lnTo>
                  <a:lnTo>
                    <a:pt x="8132" y="2913"/>
                  </a:lnTo>
                  <a:lnTo>
                    <a:pt x="7985" y="2593"/>
                  </a:lnTo>
                  <a:lnTo>
                    <a:pt x="7838" y="2272"/>
                  </a:lnTo>
                  <a:lnTo>
                    <a:pt x="7687" y="1963"/>
                  </a:lnTo>
                  <a:lnTo>
                    <a:pt x="7536" y="1667"/>
                  </a:lnTo>
                  <a:lnTo>
                    <a:pt x="7381" y="1371"/>
                  </a:lnTo>
                  <a:lnTo>
                    <a:pt x="7221" y="1075"/>
                  </a:lnTo>
                  <a:lnTo>
                    <a:pt x="7066" y="803"/>
                  </a:lnTo>
                  <a:lnTo>
                    <a:pt x="6902" y="519"/>
                  </a:lnTo>
                  <a:lnTo>
                    <a:pt x="6742" y="260"/>
                  </a:lnTo>
                  <a:lnTo>
                    <a:pt x="657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3565875" y="-6032950"/>
              <a:ext cx="115475" cy="325200"/>
            </a:xfrm>
            <a:custGeom>
              <a:avLst/>
              <a:gdLst/>
              <a:ahLst/>
              <a:cxnLst/>
              <a:rect l="l" t="t" r="r" b="b"/>
              <a:pathLst>
                <a:path w="4619" h="13008" extrusionOk="0">
                  <a:moveTo>
                    <a:pt x="3190" y="0"/>
                  </a:moveTo>
                  <a:lnTo>
                    <a:pt x="3151" y="12"/>
                  </a:lnTo>
                  <a:lnTo>
                    <a:pt x="3108" y="25"/>
                  </a:lnTo>
                  <a:lnTo>
                    <a:pt x="3069" y="49"/>
                  </a:lnTo>
                  <a:lnTo>
                    <a:pt x="3030" y="99"/>
                  </a:lnTo>
                  <a:lnTo>
                    <a:pt x="2991" y="148"/>
                  </a:lnTo>
                  <a:lnTo>
                    <a:pt x="2952" y="210"/>
                  </a:lnTo>
                  <a:lnTo>
                    <a:pt x="2913" y="296"/>
                  </a:lnTo>
                  <a:lnTo>
                    <a:pt x="2879" y="383"/>
                  </a:lnTo>
                  <a:lnTo>
                    <a:pt x="2844" y="494"/>
                  </a:lnTo>
                  <a:lnTo>
                    <a:pt x="2814" y="605"/>
                  </a:lnTo>
                  <a:lnTo>
                    <a:pt x="2624" y="1358"/>
                  </a:lnTo>
                  <a:lnTo>
                    <a:pt x="2426" y="2110"/>
                  </a:lnTo>
                  <a:lnTo>
                    <a:pt x="2033" y="3604"/>
                  </a:lnTo>
                  <a:lnTo>
                    <a:pt x="1891" y="3233"/>
                  </a:lnTo>
                  <a:lnTo>
                    <a:pt x="1748" y="2876"/>
                  </a:lnTo>
                  <a:lnTo>
                    <a:pt x="1602" y="2530"/>
                  </a:lnTo>
                  <a:lnTo>
                    <a:pt x="1450" y="2221"/>
                  </a:lnTo>
                  <a:lnTo>
                    <a:pt x="1373" y="2073"/>
                  </a:lnTo>
                  <a:lnTo>
                    <a:pt x="1295" y="1925"/>
                  </a:lnTo>
                  <a:lnTo>
                    <a:pt x="1213" y="1802"/>
                  </a:lnTo>
                  <a:lnTo>
                    <a:pt x="1131" y="1678"/>
                  </a:lnTo>
                  <a:lnTo>
                    <a:pt x="1049" y="1567"/>
                  </a:lnTo>
                  <a:lnTo>
                    <a:pt x="967" y="1456"/>
                  </a:lnTo>
                  <a:lnTo>
                    <a:pt x="881" y="1370"/>
                  </a:lnTo>
                  <a:lnTo>
                    <a:pt x="790" y="1284"/>
                  </a:lnTo>
                  <a:lnTo>
                    <a:pt x="738" y="1246"/>
                  </a:lnTo>
                  <a:lnTo>
                    <a:pt x="691" y="1222"/>
                  </a:lnTo>
                  <a:lnTo>
                    <a:pt x="639" y="1197"/>
                  </a:lnTo>
                  <a:lnTo>
                    <a:pt x="592" y="1197"/>
                  </a:lnTo>
                  <a:lnTo>
                    <a:pt x="544" y="1209"/>
                  </a:lnTo>
                  <a:lnTo>
                    <a:pt x="497" y="1222"/>
                  </a:lnTo>
                  <a:lnTo>
                    <a:pt x="454" y="1259"/>
                  </a:lnTo>
                  <a:lnTo>
                    <a:pt x="410" y="1296"/>
                  </a:lnTo>
                  <a:lnTo>
                    <a:pt x="367" y="1345"/>
                  </a:lnTo>
                  <a:lnTo>
                    <a:pt x="328" y="1407"/>
                  </a:lnTo>
                  <a:lnTo>
                    <a:pt x="290" y="1469"/>
                  </a:lnTo>
                  <a:lnTo>
                    <a:pt x="255" y="1555"/>
                  </a:lnTo>
                  <a:lnTo>
                    <a:pt x="221" y="1629"/>
                  </a:lnTo>
                  <a:lnTo>
                    <a:pt x="190" y="1728"/>
                  </a:lnTo>
                  <a:lnTo>
                    <a:pt x="160" y="1827"/>
                  </a:lnTo>
                  <a:lnTo>
                    <a:pt x="130" y="1925"/>
                  </a:lnTo>
                  <a:lnTo>
                    <a:pt x="108" y="2036"/>
                  </a:lnTo>
                  <a:lnTo>
                    <a:pt x="82" y="2147"/>
                  </a:lnTo>
                  <a:lnTo>
                    <a:pt x="65" y="2271"/>
                  </a:lnTo>
                  <a:lnTo>
                    <a:pt x="48" y="2394"/>
                  </a:lnTo>
                  <a:lnTo>
                    <a:pt x="31" y="2518"/>
                  </a:lnTo>
                  <a:lnTo>
                    <a:pt x="18" y="2641"/>
                  </a:lnTo>
                  <a:lnTo>
                    <a:pt x="9" y="2777"/>
                  </a:lnTo>
                  <a:lnTo>
                    <a:pt x="0" y="2913"/>
                  </a:lnTo>
                  <a:lnTo>
                    <a:pt x="0" y="3048"/>
                  </a:lnTo>
                  <a:lnTo>
                    <a:pt x="0" y="3184"/>
                  </a:lnTo>
                  <a:lnTo>
                    <a:pt x="0" y="3320"/>
                  </a:lnTo>
                  <a:lnTo>
                    <a:pt x="9" y="3456"/>
                  </a:lnTo>
                  <a:lnTo>
                    <a:pt x="18" y="3591"/>
                  </a:lnTo>
                  <a:lnTo>
                    <a:pt x="31" y="3727"/>
                  </a:lnTo>
                  <a:lnTo>
                    <a:pt x="48" y="3863"/>
                  </a:lnTo>
                  <a:lnTo>
                    <a:pt x="70" y="3999"/>
                  </a:lnTo>
                  <a:lnTo>
                    <a:pt x="108" y="4208"/>
                  </a:lnTo>
                  <a:lnTo>
                    <a:pt x="156" y="4418"/>
                  </a:lnTo>
                  <a:lnTo>
                    <a:pt x="203" y="4628"/>
                  </a:lnTo>
                  <a:lnTo>
                    <a:pt x="255" y="4838"/>
                  </a:lnTo>
                  <a:lnTo>
                    <a:pt x="311" y="5035"/>
                  </a:lnTo>
                  <a:lnTo>
                    <a:pt x="372" y="5233"/>
                  </a:lnTo>
                  <a:lnTo>
                    <a:pt x="432" y="5430"/>
                  </a:lnTo>
                  <a:lnTo>
                    <a:pt x="497" y="5615"/>
                  </a:lnTo>
                  <a:lnTo>
                    <a:pt x="631" y="5985"/>
                  </a:lnTo>
                  <a:lnTo>
                    <a:pt x="773" y="6343"/>
                  </a:lnTo>
                  <a:lnTo>
                    <a:pt x="920" y="6689"/>
                  </a:lnTo>
                  <a:lnTo>
                    <a:pt x="1071" y="7022"/>
                  </a:lnTo>
                  <a:lnTo>
                    <a:pt x="820" y="7787"/>
                  </a:lnTo>
                  <a:lnTo>
                    <a:pt x="700" y="8170"/>
                  </a:lnTo>
                  <a:lnTo>
                    <a:pt x="579" y="8565"/>
                  </a:lnTo>
                  <a:lnTo>
                    <a:pt x="462" y="8960"/>
                  </a:lnTo>
                  <a:lnTo>
                    <a:pt x="350" y="9367"/>
                  </a:lnTo>
                  <a:lnTo>
                    <a:pt x="238" y="9786"/>
                  </a:lnTo>
                  <a:lnTo>
                    <a:pt x="139" y="10218"/>
                  </a:lnTo>
                  <a:lnTo>
                    <a:pt x="100" y="10379"/>
                  </a:lnTo>
                  <a:lnTo>
                    <a:pt x="70" y="10552"/>
                  </a:lnTo>
                  <a:lnTo>
                    <a:pt x="48" y="10724"/>
                  </a:lnTo>
                  <a:lnTo>
                    <a:pt x="35" y="10885"/>
                  </a:lnTo>
                  <a:lnTo>
                    <a:pt x="26" y="11045"/>
                  </a:lnTo>
                  <a:lnTo>
                    <a:pt x="22" y="11193"/>
                  </a:lnTo>
                  <a:lnTo>
                    <a:pt x="26" y="11341"/>
                  </a:lnTo>
                  <a:lnTo>
                    <a:pt x="39" y="11490"/>
                  </a:lnTo>
                  <a:lnTo>
                    <a:pt x="52" y="11638"/>
                  </a:lnTo>
                  <a:lnTo>
                    <a:pt x="70" y="11761"/>
                  </a:lnTo>
                  <a:lnTo>
                    <a:pt x="95" y="11897"/>
                  </a:lnTo>
                  <a:lnTo>
                    <a:pt x="126" y="12020"/>
                  </a:lnTo>
                  <a:lnTo>
                    <a:pt x="156" y="12131"/>
                  </a:lnTo>
                  <a:lnTo>
                    <a:pt x="195" y="12242"/>
                  </a:lnTo>
                  <a:lnTo>
                    <a:pt x="233" y="12341"/>
                  </a:lnTo>
                  <a:lnTo>
                    <a:pt x="277" y="12427"/>
                  </a:lnTo>
                  <a:lnTo>
                    <a:pt x="324" y="12514"/>
                  </a:lnTo>
                  <a:lnTo>
                    <a:pt x="372" y="12588"/>
                  </a:lnTo>
                  <a:lnTo>
                    <a:pt x="419" y="12650"/>
                  </a:lnTo>
                  <a:lnTo>
                    <a:pt x="475" y="12699"/>
                  </a:lnTo>
                  <a:lnTo>
                    <a:pt x="527" y="12748"/>
                  </a:lnTo>
                  <a:lnTo>
                    <a:pt x="583" y="12773"/>
                  </a:lnTo>
                  <a:lnTo>
                    <a:pt x="639" y="12798"/>
                  </a:lnTo>
                  <a:lnTo>
                    <a:pt x="695" y="12810"/>
                  </a:lnTo>
                  <a:lnTo>
                    <a:pt x="751" y="12810"/>
                  </a:lnTo>
                  <a:lnTo>
                    <a:pt x="807" y="12785"/>
                  </a:lnTo>
                  <a:lnTo>
                    <a:pt x="864" y="12761"/>
                  </a:lnTo>
                  <a:lnTo>
                    <a:pt x="920" y="12724"/>
                  </a:lnTo>
                  <a:lnTo>
                    <a:pt x="971" y="12662"/>
                  </a:lnTo>
                  <a:lnTo>
                    <a:pt x="1028" y="12588"/>
                  </a:lnTo>
                  <a:lnTo>
                    <a:pt x="1079" y="12501"/>
                  </a:lnTo>
                  <a:lnTo>
                    <a:pt x="1127" y="12403"/>
                  </a:lnTo>
                  <a:lnTo>
                    <a:pt x="1196" y="12242"/>
                  </a:lnTo>
                  <a:lnTo>
                    <a:pt x="1265" y="12057"/>
                  </a:lnTo>
                  <a:lnTo>
                    <a:pt x="1394" y="11687"/>
                  </a:lnTo>
                  <a:lnTo>
                    <a:pt x="1524" y="11304"/>
                  </a:lnTo>
                  <a:lnTo>
                    <a:pt x="1645" y="10885"/>
                  </a:lnTo>
                  <a:lnTo>
                    <a:pt x="1761" y="10465"/>
                  </a:lnTo>
                  <a:lnTo>
                    <a:pt x="1873" y="10033"/>
                  </a:lnTo>
                  <a:lnTo>
                    <a:pt x="1981" y="9589"/>
                  </a:lnTo>
                  <a:lnTo>
                    <a:pt x="2089" y="9132"/>
                  </a:lnTo>
                  <a:lnTo>
                    <a:pt x="2318" y="9626"/>
                  </a:lnTo>
                  <a:lnTo>
                    <a:pt x="2551" y="10095"/>
                  </a:lnTo>
                  <a:lnTo>
                    <a:pt x="2788" y="10564"/>
                  </a:lnTo>
                  <a:lnTo>
                    <a:pt x="3021" y="11021"/>
                  </a:lnTo>
                  <a:lnTo>
                    <a:pt x="3496" y="11909"/>
                  </a:lnTo>
                  <a:lnTo>
                    <a:pt x="3971" y="12798"/>
                  </a:lnTo>
                  <a:lnTo>
                    <a:pt x="4010" y="12872"/>
                  </a:lnTo>
                  <a:lnTo>
                    <a:pt x="4048" y="12921"/>
                  </a:lnTo>
                  <a:lnTo>
                    <a:pt x="4092" y="12958"/>
                  </a:lnTo>
                  <a:lnTo>
                    <a:pt x="4130" y="12995"/>
                  </a:lnTo>
                  <a:lnTo>
                    <a:pt x="4169" y="13007"/>
                  </a:lnTo>
                  <a:lnTo>
                    <a:pt x="4208" y="13007"/>
                  </a:lnTo>
                  <a:lnTo>
                    <a:pt x="4243" y="12995"/>
                  </a:lnTo>
                  <a:lnTo>
                    <a:pt x="4282" y="12970"/>
                  </a:lnTo>
                  <a:lnTo>
                    <a:pt x="4316" y="12946"/>
                  </a:lnTo>
                  <a:lnTo>
                    <a:pt x="4351" y="12909"/>
                  </a:lnTo>
                  <a:lnTo>
                    <a:pt x="4385" y="12859"/>
                  </a:lnTo>
                  <a:lnTo>
                    <a:pt x="4415" y="12798"/>
                  </a:lnTo>
                  <a:lnTo>
                    <a:pt x="4446" y="12736"/>
                  </a:lnTo>
                  <a:lnTo>
                    <a:pt x="4471" y="12662"/>
                  </a:lnTo>
                  <a:lnTo>
                    <a:pt x="4497" y="12588"/>
                  </a:lnTo>
                  <a:lnTo>
                    <a:pt x="4523" y="12501"/>
                  </a:lnTo>
                  <a:lnTo>
                    <a:pt x="4545" y="12415"/>
                  </a:lnTo>
                  <a:lnTo>
                    <a:pt x="4562" y="12316"/>
                  </a:lnTo>
                  <a:lnTo>
                    <a:pt x="4579" y="12218"/>
                  </a:lnTo>
                  <a:lnTo>
                    <a:pt x="4592" y="12119"/>
                  </a:lnTo>
                  <a:lnTo>
                    <a:pt x="4605" y="12008"/>
                  </a:lnTo>
                  <a:lnTo>
                    <a:pt x="4610" y="11909"/>
                  </a:lnTo>
                  <a:lnTo>
                    <a:pt x="4618" y="11798"/>
                  </a:lnTo>
                  <a:lnTo>
                    <a:pt x="4618" y="11687"/>
                  </a:lnTo>
                  <a:lnTo>
                    <a:pt x="4618" y="11576"/>
                  </a:lnTo>
                  <a:lnTo>
                    <a:pt x="4610" y="11465"/>
                  </a:lnTo>
                  <a:lnTo>
                    <a:pt x="4601" y="11366"/>
                  </a:lnTo>
                  <a:lnTo>
                    <a:pt x="4588" y="11255"/>
                  </a:lnTo>
                  <a:lnTo>
                    <a:pt x="4575" y="11144"/>
                  </a:lnTo>
                  <a:lnTo>
                    <a:pt x="4553" y="11045"/>
                  </a:lnTo>
                  <a:lnTo>
                    <a:pt x="4528" y="10947"/>
                  </a:lnTo>
                  <a:lnTo>
                    <a:pt x="4497" y="10848"/>
                  </a:lnTo>
                  <a:lnTo>
                    <a:pt x="4092" y="9564"/>
                  </a:lnTo>
                  <a:lnTo>
                    <a:pt x="3686" y="8293"/>
                  </a:lnTo>
                  <a:lnTo>
                    <a:pt x="3479" y="7664"/>
                  </a:lnTo>
                  <a:lnTo>
                    <a:pt x="3272" y="7047"/>
                  </a:lnTo>
                  <a:lnTo>
                    <a:pt x="3056" y="6430"/>
                  </a:lnTo>
                  <a:lnTo>
                    <a:pt x="2840" y="5825"/>
                  </a:lnTo>
                  <a:lnTo>
                    <a:pt x="3039" y="4862"/>
                  </a:lnTo>
                  <a:lnTo>
                    <a:pt x="3233" y="3887"/>
                  </a:lnTo>
                  <a:lnTo>
                    <a:pt x="3328" y="3394"/>
                  </a:lnTo>
                  <a:lnTo>
                    <a:pt x="3418" y="2888"/>
                  </a:lnTo>
                  <a:lnTo>
                    <a:pt x="3509" y="2394"/>
                  </a:lnTo>
                  <a:lnTo>
                    <a:pt x="3591" y="1888"/>
                  </a:lnTo>
                  <a:lnTo>
                    <a:pt x="3613" y="1740"/>
                  </a:lnTo>
                  <a:lnTo>
                    <a:pt x="3626" y="1604"/>
                  </a:lnTo>
                  <a:lnTo>
                    <a:pt x="3639" y="1469"/>
                  </a:lnTo>
                  <a:lnTo>
                    <a:pt x="3643" y="1345"/>
                  </a:lnTo>
                  <a:lnTo>
                    <a:pt x="3643" y="1209"/>
                  </a:lnTo>
                  <a:lnTo>
                    <a:pt x="3639" y="1086"/>
                  </a:lnTo>
                  <a:lnTo>
                    <a:pt x="3630" y="975"/>
                  </a:lnTo>
                  <a:lnTo>
                    <a:pt x="3617" y="852"/>
                  </a:lnTo>
                  <a:lnTo>
                    <a:pt x="3604" y="753"/>
                  </a:lnTo>
                  <a:lnTo>
                    <a:pt x="3582" y="642"/>
                  </a:lnTo>
                  <a:lnTo>
                    <a:pt x="3561" y="543"/>
                  </a:lnTo>
                  <a:lnTo>
                    <a:pt x="3539" y="457"/>
                  </a:lnTo>
                  <a:lnTo>
                    <a:pt x="3513" y="370"/>
                  </a:lnTo>
                  <a:lnTo>
                    <a:pt x="3483" y="296"/>
                  </a:lnTo>
                  <a:lnTo>
                    <a:pt x="3449" y="235"/>
                  </a:lnTo>
                  <a:lnTo>
                    <a:pt x="3418" y="173"/>
                  </a:lnTo>
                  <a:lnTo>
                    <a:pt x="3384" y="123"/>
                  </a:lnTo>
                  <a:lnTo>
                    <a:pt x="3345" y="74"/>
                  </a:lnTo>
                  <a:lnTo>
                    <a:pt x="3306" y="37"/>
                  </a:lnTo>
                  <a:lnTo>
                    <a:pt x="3267" y="25"/>
                  </a:lnTo>
                  <a:lnTo>
                    <a:pt x="322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3582375" y="-6818475"/>
              <a:ext cx="91525" cy="319350"/>
            </a:xfrm>
            <a:custGeom>
              <a:avLst/>
              <a:gdLst/>
              <a:ahLst/>
              <a:cxnLst/>
              <a:rect l="l" t="t" r="r" b="b"/>
              <a:pathLst>
                <a:path w="3661" h="12774" extrusionOk="0">
                  <a:moveTo>
                    <a:pt x="665" y="1"/>
                  </a:moveTo>
                  <a:lnTo>
                    <a:pt x="622" y="13"/>
                  </a:lnTo>
                  <a:lnTo>
                    <a:pt x="579" y="38"/>
                  </a:lnTo>
                  <a:lnTo>
                    <a:pt x="536" y="63"/>
                  </a:lnTo>
                  <a:lnTo>
                    <a:pt x="493" y="87"/>
                  </a:lnTo>
                  <a:lnTo>
                    <a:pt x="450" y="124"/>
                  </a:lnTo>
                  <a:lnTo>
                    <a:pt x="411" y="174"/>
                  </a:lnTo>
                  <a:lnTo>
                    <a:pt x="372" y="223"/>
                  </a:lnTo>
                  <a:lnTo>
                    <a:pt x="333" y="285"/>
                  </a:lnTo>
                  <a:lnTo>
                    <a:pt x="299" y="359"/>
                  </a:lnTo>
                  <a:lnTo>
                    <a:pt x="264" y="433"/>
                  </a:lnTo>
                  <a:lnTo>
                    <a:pt x="229" y="507"/>
                  </a:lnTo>
                  <a:lnTo>
                    <a:pt x="199" y="593"/>
                  </a:lnTo>
                  <a:lnTo>
                    <a:pt x="169" y="680"/>
                  </a:lnTo>
                  <a:lnTo>
                    <a:pt x="143" y="766"/>
                  </a:lnTo>
                  <a:lnTo>
                    <a:pt x="117" y="865"/>
                  </a:lnTo>
                  <a:lnTo>
                    <a:pt x="96" y="964"/>
                  </a:lnTo>
                  <a:lnTo>
                    <a:pt x="78" y="1075"/>
                  </a:lnTo>
                  <a:lnTo>
                    <a:pt x="61" y="1186"/>
                  </a:lnTo>
                  <a:lnTo>
                    <a:pt x="48" y="1297"/>
                  </a:lnTo>
                  <a:lnTo>
                    <a:pt x="40" y="1408"/>
                  </a:lnTo>
                  <a:lnTo>
                    <a:pt x="35" y="1531"/>
                  </a:lnTo>
                  <a:lnTo>
                    <a:pt x="31" y="1655"/>
                  </a:lnTo>
                  <a:lnTo>
                    <a:pt x="35" y="1778"/>
                  </a:lnTo>
                  <a:lnTo>
                    <a:pt x="40" y="1901"/>
                  </a:lnTo>
                  <a:lnTo>
                    <a:pt x="48" y="2025"/>
                  </a:lnTo>
                  <a:lnTo>
                    <a:pt x="65" y="2148"/>
                  </a:lnTo>
                  <a:lnTo>
                    <a:pt x="83" y="2284"/>
                  </a:lnTo>
                  <a:lnTo>
                    <a:pt x="104" y="2407"/>
                  </a:lnTo>
                  <a:lnTo>
                    <a:pt x="130" y="2543"/>
                  </a:lnTo>
                  <a:lnTo>
                    <a:pt x="186" y="2790"/>
                  </a:lnTo>
                  <a:lnTo>
                    <a:pt x="247" y="3012"/>
                  </a:lnTo>
                  <a:lnTo>
                    <a:pt x="311" y="3234"/>
                  </a:lnTo>
                  <a:lnTo>
                    <a:pt x="376" y="3456"/>
                  </a:lnTo>
                  <a:lnTo>
                    <a:pt x="450" y="3654"/>
                  </a:lnTo>
                  <a:lnTo>
                    <a:pt x="523" y="3851"/>
                  </a:lnTo>
                  <a:lnTo>
                    <a:pt x="601" y="4049"/>
                  </a:lnTo>
                  <a:lnTo>
                    <a:pt x="678" y="4246"/>
                  </a:lnTo>
                  <a:lnTo>
                    <a:pt x="842" y="4616"/>
                  </a:lnTo>
                  <a:lnTo>
                    <a:pt x="1006" y="4987"/>
                  </a:lnTo>
                  <a:lnTo>
                    <a:pt x="1170" y="5357"/>
                  </a:lnTo>
                  <a:lnTo>
                    <a:pt x="1330" y="5727"/>
                  </a:lnTo>
                  <a:lnTo>
                    <a:pt x="1213" y="6023"/>
                  </a:lnTo>
                  <a:lnTo>
                    <a:pt x="1097" y="6319"/>
                  </a:lnTo>
                  <a:lnTo>
                    <a:pt x="976" y="6603"/>
                  </a:lnTo>
                  <a:lnTo>
                    <a:pt x="851" y="6887"/>
                  </a:lnTo>
                  <a:lnTo>
                    <a:pt x="721" y="7146"/>
                  </a:lnTo>
                  <a:lnTo>
                    <a:pt x="592" y="7405"/>
                  </a:lnTo>
                  <a:lnTo>
                    <a:pt x="463" y="7652"/>
                  </a:lnTo>
                  <a:lnTo>
                    <a:pt x="329" y="7887"/>
                  </a:lnTo>
                  <a:lnTo>
                    <a:pt x="251" y="8023"/>
                  </a:lnTo>
                  <a:lnTo>
                    <a:pt x="186" y="8171"/>
                  </a:lnTo>
                  <a:lnTo>
                    <a:pt x="135" y="8331"/>
                  </a:lnTo>
                  <a:lnTo>
                    <a:pt x="87" y="8492"/>
                  </a:lnTo>
                  <a:lnTo>
                    <a:pt x="53" y="8664"/>
                  </a:lnTo>
                  <a:lnTo>
                    <a:pt x="27" y="8849"/>
                  </a:lnTo>
                  <a:lnTo>
                    <a:pt x="9" y="9022"/>
                  </a:lnTo>
                  <a:lnTo>
                    <a:pt x="1" y="9207"/>
                  </a:lnTo>
                  <a:lnTo>
                    <a:pt x="1" y="9405"/>
                  </a:lnTo>
                  <a:lnTo>
                    <a:pt x="9" y="9590"/>
                  </a:lnTo>
                  <a:lnTo>
                    <a:pt x="22" y="9775"/>
                  </a:lnTo>
                  <a:lnTo>
                    <a:pt x="40" y="9948"/>
                  </a:lnTo>
                  <a:lnTo>
                    <a:pt x="65" y="10133"/>
                  </a:lnTo>
                  <a:lnTo>
                    <a:pt x="100" y="10306"/>
                  </a:lnTo>
                  <a:lnTo>
                    <a:pt x="135" y="10466"/>
                  </a:lnTo>
                  <a:lnTo>
                    <a:pt x="178" y="10626"/>
                  </a:lnTo>
                  <a:lnTo>
                    <a:pt x="221" y="10775"/>
                  </a:lnTo>
                  <a:lnTo>
                    <a:pt x="273" y="10898"/>
                  </a:lnTo>
                  <a:lnTo>
                    <a:pt x="324" y="11021"/>
                  </a:lnTo>
                  <a:lnTo>
                    <a:pt x="381" y="11132"/>
                  </a:lnTo>
                  <a:lnTo>
                    <a:pt x="437" y="11219"/>
                  </a:lnTo>
                  <a:lnTo>
                    <a:pt x="497" y="11293"/>
                  </a:lnTo>
                  <a:lnTo>
                    <a:pt x="562" y="11355"/>
                  </a:lnTo>
                  <a:lnTo>
                    <a:pt x="622" y="11392"/>
                  </a:lnTo>
                  <a:lnTo>
                    <a:pt x="687" y="11404"/>
                  </a:lnTo>
                  <a:lnTo>
                    <a:pt x="752" y="11404"/>
                  </a:lnTo>
                  <a:lnTo>
                    <a:pt x="816" y="11367"/>
                  </a:lnTo>
                  <a:lnTo>
                    <a:pt x="881" y="11305"/>
                  </a:lnTo>
                  <a:lnTo>
                    <a:pt x="942" y="11219"/>
                  </a:lnTo>
                  <a:lnTo>
                    <a:pt x="1006" y="11108"/>
                  </a:lnTo>
                  <a:lnTo>
                    <a:pt x="1062" y="10972"/>
                  </a:lnTo>
                  <a:lnTo>
                    <a:pt x="1123" y="10787"/>
                  </a:lnTo>
                  <a:lnTo>
                    <a:pt x="1334" y="10071"/>
                  </a:lnTo>
                  <a:lnTo>
                    <a:pt x="1554" y="9368"/>
                  </a:lnTo>
                  <a:lnTo>
                    <a:pt x="1999" y="7961"/>
                  </a:lnTo>
                  <a:lnTo>
                    <a:pt x="2107" y="8417"/>
                  </a:lnTo>
                  <a:lnTo>
                    <a:pt x="2215" y="8874"/>
                  </a:lnTo>
                  <a:lnTo>
                    <a:pt x="2314" y="9343"/>
                  </a:lnTo>
                  <a:lnTo>
                    <a:pt x="2409" y="9824"/>
                  </a:lnTo>
                  <a:lnTo>
                    <a:pt x="2499" y="10306"/>
                  </a:lnTo>
                  <a:lnTo>
                    <a:pt x="2581" y="10799"/>
                  </a:lnTo>
                  <a:lnTo>
                    <a:pt x="2655" y="11305"/>
                  </a:lnTo>
                  <a:lnTo>
                    <a:pt x="2724" y="11824"/>
                  </a:lnTo>
                  <a:lnTo>
                    <a:pt x="2745" y="11972"/>
                  </a:lnTo>
                  <a:lnTo>
                    <a:pt x="2771" y="12107"/>
                  </a:lnTo>
                  <a:lnTo>
                    <a:pt x="2797" y="12231"/>
                  </a:lnTo>
                  <a:lnTo>
                    <a:pt x="2827" y="12342"/>
                  </a:lnTo>
                  <a:lnTo>
                    <a:pt x="2862" y="12428"/>
                  </a:lnTo>
                  <a:lnTo>
                    <a:pt x="2897" y="12515"/>
                  </a:lnTo>
                  <a:lnTo>
                    <a:pt x="2935" y="12589"/>
                  </a:lnTo>
                  <a:lnTo>
                    <a:pt x="2974" y="12650"/>
                  </a:lnTo>
                  <a:lnTo>
                    <a:pt x="3017" y="12700"/>
                  </a:lnTo>
                  <a:lnTo>
                    <a:pt x="3056" y="12737"/>
                  </a:lnTo>
                  <a:lnTo>
                    <a:pt x="3099" y="12761"/>
                  </a:lnTo>
                  <a:lnTo>
                    <a:pt x="3142" y="12774"/>
                  </a:lnTo>
                  <a:lnTo>
                    <a:pt x="3229" y="12774"/>
                  </a:lnTo>
                  <a:lnTo>
                    <a:pt x="3272" y="12749"/>
                  </a:lnTo>
                  <a:lnTo>
                    <a:pt x="3315" y="12724"/>
                  </a:lnTo>
                  <a:lnTo>
                    <a:pt x="3354" y="12687"/>
                  </a:lnTo>
                  <a:lnTo>
                    <a:pt x="3397" y="12638"/>
                  </a:lnTo>
                  <a:lnTo>
                    <a:pt x="3432" y="12589"/>
                  </a:lnTo>
                  <a:lnTo>
                    <a:pt x="3470" y="12527"/>
                  </a:lnTo>
                  <a:lnTo>
                    <a:pt x="3505" y="12453"/>
                  </a:lnTo>
                  <a:lnTo>
                    <a:pt x="3535" y="12367"/>
                  </a:lnTo>
                  <a:lnTo>
                    <a:pt x="3561" y="12280"/>
                  </a:lnTo>
                  <a:lnTo>
                    <a:pt x="3587" y="12181"/>
                  </a:lnTo>
                  <a:lnTo>
                    <a:pt x="3609" y="12070"/>
                  </a:lnTo>
                  <a:lnTo>
                    <a:pt x="3630" y="11959"/>
                  </a:lnTo>
                  <a:lnTo>
                    <a:pt x="3643" y="11836"/>
                  </a:lnTo>
                  <a:lnTo>
                    <a:pt x="3652" y="11700"/>
                  </a:lnTo>
                  <a:lnTo>
                    <a:pt x="3656" y="11564"/>
                  </a:lnTo>
                  <a:lnTo>
                    <a:pt x="3660" y="11416"/>
                  </a:lnTo>
                  <a:lnTo>
                    <a:pt x="3656" y="11268"/>
                  </a:lnTo>
                  <a:lnTo>
                    <a:pt x="3643" y="11108"/>
                  </a:lnTo>
                  <a:lnTo>
                    <a:pt x="3613" y="10725"/>
                  </a:lnTo>
                  <a:lnTo>
                    <a:pt x="3578" y="10343"/>
                  </a:lnTo>
                  <a:lnTo>
                    <a:pt x="3544" y="9960"/>
                  </a:lnTo>
                  <a:lnTo>
                    <a:pt x="3501" y="9578"/>
                  </a:lnTo>
                  <a:lnTo>
                    <a:pt x="3458" y="9195"/>
                  </a:lnTo>
                  <a:lnTo>
                    <a:pt x="3410" y="8825"/>
                  </a:lnTo>
                  <a:lnTo>
                    <a:pt x="3358" y="8442"/>
                  </a:lnTo>
                  <a:lnTo>
                    <a:pt x="3306" y="8072"/>
                  </a:lnTo>
                  <a:lnTo>
                    <a:pt x="3250" y="7714"/>
                  </a:lnTo>
                  <a:lnTo>
                    <a:pt x="3190" y="7344"/>
                  </a:lnTo>
                  <a:lnTo>
                    <a:pt x="3130" y="6986"/>
                  </a:lnTo>
                  <a:lnTo>
                    <a:pt x="3065" y="6628"/>
                  </a:lnTo>
                  <a:lnTo>
                    <a:pt x="2996" y="6282"/>
                  </a:lnTo>
                  <a:lnTo>
                    <a:pt x="2927" y="5937"/>
                  </a:lnTo>
                  <a:lnTo>
                    <a:pt x="2853" y="5591"/>
                  </a:lnTo>
                  <a:lnTo>
                    <a:pt x="2780" y="5258"/>
                  </a:lnTo>
                  <a:lnTo>
                    <a:pt x="2879" y="4900"/>
                  </a:lnTo>
                  <a:lnTo>
                    <a:pt x="2974" y="4555"/>
                  </a:lnTo>
                  <a:lnTo>
                    <a:pt x="3069" y="4185"/>
                  </a:lnTo>
                  <a:lnTo>
                    <a:pt x="3164" y="3814"/>
                  </a:lnTo>
                  <a:lnTo>
                    <a:pt x="3255" y="3444"/>
                  </a:lnTo>
                  <a:lnTo>
                    <a:pt x="3345" y="3061"/>
                  </a:lnTo>
                  <a:lnTo>
                    <a:pt x="3432" y="2667"/>
                  </a:lnTo>
                  <a:lnTo>
                    <a:pt x="3518" y="2259"/>
                  </a:lnTo>
                  <a:lnTo>
                    <a:pt x="3535" y="2161"/>
                  </a:lnTo>
                  <a:lnTo>
                    <a:pt x="3548" y="2062"/>
                  </a:lnTo>
                  <a:lnTo>
                    <a:pt x="3557" y="1963"/>
                  </a:lnTo>
                  <a:lnTo>
                    <a:pt x="3565" y="1852"/>
                  </a:lnTo>
                  <a:lnTo>
                    <a:pt x="3565" y="1753"/>
                  </a:lnTo>
                  <a:lnTo>
                    <a:pt x="3565" y="1655"/>
                  </a:lnTo>
                  <a:lnTo>
                    <a:pt x="3561" y="1556"/>
                  </a:lnTo>
                  <a:lnTo>
                    <a:pt x="3552" y="1457"/>
                  </a:lnTo>
                  <a:lnTo>
                    <a:pt x="3540" y="1371"/>
                  </a:lnTo>
                  <a:lnTo>
                    <a:pt x="3527" y="1272"/>
                  </a:lnTo>
                  <a:lnTo>
                    <a:pt x="3514" y="1186"/>
                  </a:lnTo>
                  <a:lnTo>
                    <a:pt x="3492" y="1099"/>
                  </a:lnTo>
                  <a:lnTo>
                    <a:pt x="3475" y="1025"/>
                  </a:lnTo>
                  <a:lnTo>
                    <a:pt x="3449" y="951"/>
                  </a:lnTo>
                  <a:lnTo>
                    <a:pt x="3401" y="815"/>
                  </a:lnTo>
                  <a:lnTo>
                    <a:pt x="3371" y="754"/>
                  </a:lnTo>
                  <a:lnTo>
                    <a:pt x="3345" y="704"/>
                  </a:lnTo>
                  <a:lnTo>
                    <a:pt x="3315" y="655"/>
                  </a:lnTo>
                  <a:lnTo>
                    <a:pt x="3285" y="618"/>
                  </a:lnTo>
                  <a:lnTo>
                    <a:pt x="3250" y="593"/>
                  </a:lnTo>
                  <a:lnTo>
                    <a:pt x="3220" y="569"/>
                  </a:lnTo>
                  <a:lnTo>
                    <a:pt x="3186" y="556"/>
                  </a:lnTo>
                  <a:lnTo>
                    <a:pt x="3155" y="544"/>
                  </a:lnTo>
                  <a:lnTo>
                    <a:pt x="3121" y="556"/>
                  </a:lnTo>
                  <a:lnTo>
                    <a:pt x="3086" y="569"/>
                  </a:lnTo>
                  <a:lnTo>
                    <a:pt x="3056" y="606"/>
                  </a:lnTo>
                  <a:lnTo>
                    <a:pt x="3026" y="643"/>
                  </a:lnTo>
                  <a:lnTo>
                    <a:pt x="2991" y="692"/>
                  </a:lnTo>
                  <a:lnTo>
                    <a:pt x="2961" y="754"/>
                  </a:lnTo>
                  <a:lnTo>
                    <a:pt x="2935" y="828"/>
                  </a:lnTo>
                  <a:lnTo>
                    <a:pt x="2905" y="914"/>
                  </a:lnTo>
                  <a:lnTo>
                    <a:pt x="2741" y="1445"/>
                  </a:lnTo>
                  <a:lnTo>
                    <a:pt x="2577" y="1988"/>
                  </a:lnTo>
                  <a:lnTo>
                    <a:pt x="2417" y="2518"/>
                  </a:lnTo>
                  <a:lnTo>
                    <a:pt x="2249" y="3061"/>
                  </a:lnTo>
                  <a:lnTo>
                    <a:pt x="2098" y="2543"/>
                  </a:lnTo>
                  <a:lnTo>
                    <a:pt x="2020" y="2284"/>
                  </a:lnTo>
                  <a:lnTo>
                    <a:pt x="1938" y="2037"/>
                  </a:lnTo>
                  <a:lnTo>
                    <a:pt x="1852" y="1790"/>
                  </a:lnTo>
                  <a:lnTo>
                    <a:pt x="1766" y="1556"/>
                  </a:lnTo>
                  <a:lnTo>
                    <a:pt x="1680" y="1334"/>
                  </a:lnTo>
                  <a:lnTo>
                    <a:pt x="1589" y="1112"/>
                  </a:lnTo>
                  <a:lnTo>
                    <a:pt x="1494" y="914"/>
                  </a:lnTo>
                  <a:lnTo>
                    <a:pt x="1403" y="729"/>
                  </a:lnTo>
                  <a:lnTo>
                    <a:pt x="1304" y="556"/>
                  </a:lnTo>
                  <a:lnTo>
                    <a:pt x="1209" y="408"/>
                  </a:lnTo>
                  <a:lnTo>
                    <a:pt x="1110" y="285"/>
                  </a:lnTo>
                  <a:lnTo>
                    <a:pt x="1006" y="174"/>
                  </a:lnTo>
                  <a:lnTo>
                    <a:pt x="907" y="87"/>
                  </a:lnTo>
                  <a:lnTo>
                    <a:pt x="799" y="38"/>
                  </a:lnTo>
                  <a:lnTo>
                    <a:pt x="756" y="13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3600400" y="-8117675"/>
              <a:ext cx="97225" cy="298075"/>
            </a:xfrm>
            <a:custGeom>
              <a:avLst/>
              <a:gdLst/>
              <a:ahLst/>
              <a:cxnLst/>
              <a:rect l="l" t="t" r="r" b="b"/>
              <a:pathLst>
                <a:path w="3889" h="11923" extrusionOk="0">
                  <a:moveTo>
                    <a:pt x="592" y="1"/>
                  </a:moveTo>
                  <a:lnTo>
                    <a:pt x="536" y="26"/>
                  </a:lnTo>
                  <a:lnTo>
                    <a:pt x="479" y="50"/>
                  </a:lnTo>
                  <a:lnTo>
                    <a:pt x="428" y="100"/>
                  </a:lnTo>
                  <a:lnTo>
                    <a:pt x="376" y="161"/>
                  </a:lnTo>
                  <a:lnTo>
                    <a:pt x="324" y="248"/>
                  </a:lnTo>
                  <a:lnTo>
                    <a:pt x="277" y="334"/>
                  </a:lnTo>
                  <a:lnTo>
                    <a:pt x="233" y="433"/>
                  </a:lnTo>
                  <a:lnTo>
                    <a:pt x="190" y="544"/>
                  </a:lnTo>
                  <a:lnTo>
                    <a:pt x="151" y="667"/>
                  </a:lnTo>
                  <a:lnTo>
                    <a:pt x="117" y="803"/>
                  </a:lnTo>
                  <a:lnTo>
                    <a:pt x="87" y="939"/>
                  </a:lnTo>
                  <a:lnTo>
                    <a:pt x="61" y="1087"/>
                  </a:lnTo>
                  <a:lnTo>
                    <a:pt x="39" y="1247"/>
                  </a:lnTo>
                  <a:lnTo>
                    <a:pt x="22" y="1408"/>
                  </a:lnTo>
                  <a:lnTo>
                    <a:pt x="9" y="1568"/>
                  </a:lnTo>
                  <a:lnTo>
                    <a:pt x="0" y="1729"/>
                  </a:lnTo>
                  <a:lnTo>
                    <a:pt x="0" y="1902"/>
                  </a:lnTo>
                  <a:lnTo>
                    <a:pt x="5" y="2074"/>
                  </a:lnTo>
                  <a:lnTo>
                    <a:pt x="13" y="2247"/>
                  </a:lnTo>
                  <a:lnTo>
                    <a:pt x="31" y="2432"/>
                  </a:lnTo>
                  <a:lnTo>
                    <a:pt x="52" y="2605"/>
                  </a:lnTo>
                  <a:lnTo>
                    <a:pt x="82" y="2778"/>
                  </a:lnTo>
                  <a:lnTo>
                    <a:pt x="121" y="2938"/>
                  </a:lnTo>
                  <a:lnTo>
                    <a:pt x="164" y="3111"/>
                  </a:lnTo>
                  <a:lnTo>
                    <a:pt x="277" y="3493"/>
                  </a:lnTo>
                  <a:lnTo>
                    <a:pt x="389" y="3864"/>
                  </a:lnTo>
                  <a:lnTo>
                    <a:pt x="510" y="4234"/>
                  </a:lnTo>
                  <a:lnTo>
                    <a:pt x="631" y="4592"/>
                  </a:lnTo>
                  <a:lnTo>
                    <a:pt x="877" y="5308"/>
                  </a:lnTo>
                  <a:lnTo>
                    <a:pt x="1127" y="6011"/>
                  </a:lnTo>
                  <a:lnTo>
                    <a:pt x="1036" y="6233"/>
                  </a:lnTo>
                  <a:lnTo>
                    <a:pt x="954" y="6455"/>
                  </a:lnTo>
                  <a:lnTo>
                    <a:pt x="872" y="6677"/>
                  </a:lnTo>
                  <a:lnTo>
                    <a:pt x="795" y="6924"/>
                  </a:lnTo>
                  <a:lnTo>
                    <a:pt x="721" y="7171"/>
                  </a:lnTo>
                  <a:lnTo>
                    <a:pt x="652" y="7418"/>
                  </a:lnTo>
                  <a:lnTo>
                    <a:pt x="587" y="7689"/>
                  </a:lnTo>
                  <a:lnTo>
                    <a:pt x="527" y="7973"/>
                  </a:lnTo>
                  <a:lnTo>
                    <a:pt x="501" y="8097"/>
                  </a:lnTo>
                  <a:lnTo>
                    <a:pt x="484" y="8232"/>
                  </a:lnTo>
                  <a:lnTo>
                    <a:pt x="471" y="8356"/>
                  </a:lnTo>
                  <a:lnTo>
                    <a:pt x="458" y="8492"/>
                  </a:lnTo>
                  <a:lnTo>
                    <a:pt x="454" y="8615"/>
                  </a:lnTo>
                  <a:lnTo>
                    <a:pt x="454" y="8751"/>
                  </a:lnTo>
                  <a:lnTo>
                    <a:pt x="454" y="8874"/>
                  </a:lnTo>
                  <a:lnTo>
                    <a:pt x="462" y="8998"/>
                  </a:lnTo>
                  <a:lnTo>
                    <a:pt x="471" y="9121"/>
                  </a:lnTo>
                  <a:lnTo>
                    <a:pt x="484" y="9244"/>
                  </a:lnTo>
                  <a:lnTo>
                    <a:pt x="501" y="9368"/>
                  </a:lnTo>
                  <a:lnTo>
                    <a:pt x="523" y="9479"/>
                  </a:lnTo>
                  <a:lnTo>
                    <a:pt x="544" y="9590"/>
                  </a:lnTo>
                  <a:lnTo>
                    <a:pt x="570" y="9689"/>
                  </a:lnTo>
                  <a:lnTo>
                    <a:pt x="600" y="9787"/>
                  </a:lnTo>
                  <a:lnTo>
                    <a:pt x="631" y="9886"/>
                  </a:lnTo>
                  <a:lnTo>
                    <a:pt x="661" y="9973"/>
                  </a:lnTo>
                  <a:lnTo>
                    <a:pt x="695" y="10059"/>
                  </a:lnTo>
                  <a:lnTo>
                    <a:pt x="734" y="10133"/>
                  </a:lnTo>
                  <a:lnTo>
                    <a:pt x="773" y="10195"/>
                  </a:lnTo>
                  <a:lnTo>
                    <a:pt x="812" y="10244"/>
                  </a:lnTo>
                  <a:lnTo>
                    <a:pt x="855" y="10293"/>
                  </a:lnTo>
                  <a:lnTo>
                    <a:pt x="894" y="10330"/>
                  </a:lnTo>
                  <a:lnTo>
                    <a:pt x="941" y="10367"/>
                  </a:lnTo>
                  <a:lnTo>
                    <a:pt x="984" y="10380"/>
                  </a:lnTo>
                  <a:lnTo>
                    <a:pt x="1075" y="10380"/>
                  </a:lnTo>
                  <a:lnTo>
                    <a:pt x="1123" y="10367"/>
                  </a:lnTo>
                  <a:lnTo>
                    <a:pt x="1166" y="10330"/>
                  </a:lnTo>
                  <a:lnTo>
                    <a:pt x="1213" y="10293"/>
                  </a:lnTo>
                  <a:lnTo>
                    <a:pt x="1261" y="10232"/>
                  </a:lnTo>
                  <a:lnTo>
                    <a:pt x="1308" y="10158"/>
                  </a:lnTo>
                  <a:lnTo>
                    <a:pt x="1399" y="9985"/>
                  </a:lnTo>
                  <a:lnTo>
                    <a:pt x="1489" y="9800"/>
                  </a:lnTo>
                  <a:lnTo>
                    <a:pt x="1576" y="9602"/>
                  </a:lnTo>
                  <a:lnTo>
                    <a:pt x="1662" y="9392"/>
                  </a:lnTo>
                  <a:lnTo>
                    <a:pt x="1744" y="9170"/>
                  </a:lnTo>
                  <a:lnTo>
                    <a:pt x="1822" y="8936"/>
                  </a:lnTo>
                  <a:lnTo>
                    <a:pt x="1899" y="8701"/>
                  </a:lnTo>
                  <a:lnTo>
                    <a:pt x="1977" y="8442"/>
                  </a:lnTo>
                  <a:lnTo>
                    <a:pt x="2560" y="9997"/>
                  </a:lnTo>
                  <a:lnTo>
                    <a:pt x="2849" y="10775"/>
                  </a:lnTo>
                  <a:lnTo>
                    <a:pt x="3134" y="11552"/>
                  </a:lnTo>
                  <a:lnTo>
                    <a:pt x="3172" y="11651"/>
                  </a:lnTo>
                  <a:lnTo>
                    <a:pt x="3216" y="11737"/>
                  </a:lnTo>
                  <a:lnTo>
                    <a:pt x="3254" y="11799"/>
                  </a:lnTo>
                  <a:lnTo>
                    <a:pt x="3298" y="11848"/>
                  </a:lnTo>
                  <a:lnTo>
                    <a:pt x="3336" y="11885"/>
                  </a:lnTo>
                  <a:lnTo>
                    <a:pt x="3380" y="11910"/>
                  </a:lnTo>
                  <a:lnTo>
                    <a:pt x="3418" y="11922"/>
                  </a:lnTo>
                  <a:lnTo>
                    <a:pt x="3457" y="11922"/>
                  </a:lnTo>
                  <a:lnTo>
                    <a:pt x="3496" y="11910"/>
                  </a:lnTo>
                  <a:lnTo>
                    <a:pt x="3535" y="11885"/>
                  </a:lnTo>
                  <a:lnTo>
                    <a:pt x="3574" y="11848"/>
                  </a:lnTo>
                  <a:lnTo>
                    <a:pt x="3608" y="11811"/>
                  </a:lnTo>
                  <a:lnTo>
                    <a:pt x="3643" y="11750"/>
                  </a:lnTo>
                  <a:lnTo>
                    <a:pt x="3673" y="11688"/>
                  </a:lnTo>
                  <a:lnTo>
                    <a:pt x="3703" y="11626"/>
                  </a:lnTo>
                  <a:lnTo>
                    <a:pt x="3733" y="11540"/>
                  </a:lnTo>
                  <a:lnTo>
                    <a:pt x="3759" y="11466"/>
                  </a:lnTo>
                  <a:lnTo>
                    <a:pt x="3781" y="11367"/>
                  </a:lnTo>
                  <a:lnTo>
                    <a:pt x="3802" y="11281"/>
                  </a:lnTo>
                  <a:lnTo>
                    <a:pt x="3820" y="11182"/>
                  </a:lnTo>
                  <a:lnTo>
                    <a:pt x="3837" y="11071"/>
                  </a:lnTo>
                  <a:lnTo>
                    <a:pt x="3850" y="10960"/>
                  </a:lnTo>
                  <a:lnTo>
                    <a:pt x="3859" y="10849"/>
                  </a:lnTo>
                  <a:lnTo>
                    <a:pt x="3863" y="10738"/>
                  </a:lnTo>
                  <a:lnTo>
                    <a:pt x="3863" y="10627"/>
                  </a:lnTo>
                  <a:lnTo>
                    <a:pt x="3863" y="10503"/>
                  </a:lnTo>
                  <a:lnTo>
                    <a:pt x="3854" y="10380"/>
                  </a:lnTo>
                  <a:lnTo>
                    <a:pt x="3846" y="10269"/>
                  </a:lnTo>
                  <a:lnTo>
                    <a:pt x="3833" y="10145"/>
                  </a:lnTo>
                  <a:lnTo>
                    <a:pt x="3811" y="10034"/>
                  </a:lnTo>
                  <a:lnTo>
                    <a:pt x="3790" y="9911"/>
                  </a:lnTo>
                  <a:lnTo>
                    <a:pt x="3759" y="9800"/>
                  </a:lnTo>
                  <a:lnTo>
                    <a:pt x="3237" y="7912"/>
                  </a:lnTo>
                  <a:lnTo>
                    <a:pt x="2715" y="6011"/>
                  </a:lnTo>
                  <a:lnTo>
                    <a:pt x="3759" y="2667"/>
                  </a:lnTo>
                  <a:lnTo>
                    <a:pt x="3794" y="2556"/>
                  </a:lnTo>
                  <a:lnTo>
                    <a:pt x="3824" y="2432"/>
                  </a:lnTo>
                  <a:lnTo>
                    <a:pt x="3846" y="2309"/>
                  </a:lnTo>
                  <a:lnTo>
                    <a:pt x="3863" y="2185"/>
                  </a:lnTo>
                  <a:lnTo>
                    <a:pt x="3880" y="2062"/>
                  </a:lnTo>
                  <a:lnTo>
                    <a:pt x="3889" y="1939"/>
                  </a:lnTo>
                  <a:lnTo>
                    <a:pt x="3889" y="1815"/>
                  </a:lnTo>
                  <a:lnTo>
                    <a:pt x="3889" y="1692"/>
                  </a:lnTo>
                  <a:lnTo>
                    <a:pt x="3884" y="1568"/>
                  </a:lnTo>
                  <a:lnTo>
                    <a:pt x="3876" y="1457"/>
                  </a:lnTo>
                  <a:lnTo>
                    <a:pt x="3863" y="1346"/>
                  </a:lnTo>
                  <a:lnTo>
                    <a:pt x="3846" y="1235"/>
                  </a:lnTo>
                  <a:lnTo>
                    <a:pt x="3828" y="1124"/>
                  </a:lnTo>
                  <a:lnTo>
                    <a:pt x="3807" y="1025"/>
                  </a:lnTo>
                  <a:lnTo>
                    <a:pt x="3781" y="927"/>
                  </a:lnTo>
                  <a:lnTo>
                    <a:pt x="3751" y="840"/>
                  </a:lnTo>
                  <a:lnTo>
                    <a:pt x="3720" y="754"/>
                  </a:lnTo>
                  <a:lnTo>
                    <a:pt x="3690" y="680"/>
                  </a:lnTo>
                  <a:lnTo>
                    <a:pt x="3656" y="618"/>
                  </a:lnTo>
                  <a:lnTo>
                    <a:pt x="3617" y="556"/>
                  </a:lnTo>
                  <a:lnTo>
                    <a:pt x="3578" y="507"/>
                  </a:lnTo>
                  <a:lnTo>
                    <a:pt x="3539" y="470"/>
                  </a:lnTo>
                  <a:lnTo>
                    <a:pt x="3500" y="445"/>
                  </a:lnTo>
                  <a:lnTo>
                    <a:pt x="3457" y="433"/>
                  </a:lnTo>
                  <a:lnTo>
                    <a:pt x="3414" y="421"/>
                  </a:lnTo>
                  <a:lnTo>
                    <a:pt x="3371" y="433"/>
                  </a:lnTo>
                  <a:lnTo>
                    <a:pt x="3328" y="458"/>
                  </a:lnTo>
                  <a:lnTo>
                    <a:pt x="3285" y="495"/>
                  </a:lnTo>
                  <a:lnTo>
                    <a:pt x="3241" y="544"/>
                  </a:lnTo>
                  <a:lnTo>
                    <a:pt x="3203" y="618"/>
                  </a:lnTo>
                  <a:lnTo>
                    <a:pt x="3159" y="692"/>
                  </a:lnTo>
                  <a:lnTo>
                    <a:pt x="3116" y="791"/>
                  </a:lnTo>
                  <a:lnTo>
                    <a:pt x="2573" y="2247"/>
                  </a:lnTo>
                  <a:lnTo>
                    <a:pt x="2301" y="2988"/>
                  </a:lnTo>
                  <a:lnTo>
                    <a:pt x="2029" y="3703"/>
                  </a:lnTo>
                  <a:lnTo>
                    <a:pt x="1791" y="2889"/>
                  </a:lnTo>
                  <a:lnTo>
                    <a:pt x="1554" y="2087"/>
                  </a:lnTo>
                  <a:lnTo>
                    <a:pt x="1433" y="1692"/>
                  </a:lnTo>
                  <a:lnTo>
                    <a:pt x="1308" y="1297"/>
                  </a:lnTo>
                  <a:lnTo>
                    <a:pt x="1183" y="927"/>
                  </a:lnTo>
                  <a:lnTo>
                    <a:pt x="1053" y="556"/>
                  </a:lnTo>
                  <a:lnTo>
                    <a:pt x="997" y="408"/>
                  </a:lnTo>
                  <a:lnTo>
                    <a:pt x="941" y="297"/>
                  </a:lnTo>
                  <a:lnTo>
                    <a:pt x="881" y="186"/>
                  </a:lnTo>
                  <a:lnTo>
                    <a:pt x="825" y="112"/>
                  </a:lnTo>
                  <a:lnTo>
                    <a:pt x="764" y="63"/>
                  </a:lnTo>
                  <a:lnTo>
                    <a:pt x="708" y="26"/>
                  </a:lnTo>
                  <a:lnTo>
                    <a:pt x="64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3622200" y="-9390625"/>
              <a:ext cx="85800" cy="276150"/>
            </a:xfrm>
            <a:custGeom>
              <a:avLst/>
              <a:gdLst/>
              <a:ahLst/>
              <a:cxnLst/>
              <a:rect l="l" t="t" r="r" b="b"/>
              <a:pathLst>
                <a:path w="3432" h="11046" extrusionOk="0">
                  <a:moveTo>
                    <a:pt x="2965" y="0"/>
                  </a:moveTo>
                  <a:lnTo>
                    <a:pt x="2935" y="12"/>
                  </a:lnTo>
                  <a:lnTo>
                    <a:pt x="2900" y="37"/>
                  </a:lnTo>
                  <a:lnTo>
                    <a:pt x="2866" y="62"/>
                  </a:lnTo>
                  <a:lnTo>
                    <a:pt x="2836" y="111"/>
                  </a:lnTo>
                  <a:lnTo>
                    <a:pt x="2805" y="161"/>
                  </a:lnTo>
                  <a:lnTo>
                    <a:pt x="2775" y="222"/>
                  </a:lnTo>
                  <a:lnTo>
                    <a:pt x="2745" y="296"/>
                  </a:lnTo>
                  <a:lnTo>
                    <a:pt x="2719" y="370"/>
                  </a:lnTo>
                  <a:lnTo>
                    <a:pt x="2693" y="469"/>
                  </a:lnTo>
                  <a:lnTo>
                    <a:pt x="2607" y="802"/>
                  </a:lnTo>
                  <a:lnTo>
                    <a:pt x="2521" y="1111"/>
                  </a:lnTo>
                  <a:lnTo>
                    <a:pt x="2430" y="1407"/>
                  </a:lnTo>
                  <a:lnTo>
                    <a:pt x="2339" y="1691"/>
                  </a:lnTo>
                  <a:lnTo>
                    <a:pt x="2244" y="1950"/>
                  </a:lnTo>
                  <a:lnTo>
                    <a:pt x="2149" y="2197"/>
                  </a:lnTo>
                  <a:lnTo>
                    <a:pt x="2050" y="2431"/>
                  </a:lnTo>
                  <a:lnTo>
                    <a:pt x="1955" y="2666"/>
                  </a:lnTo>
                  <a:lnTo>
                    <a:pt x="1795" y="2234"/>
                  </a:lnTo>
                  <a:lnTo>
                    <a:pt x="1713" y="2024"/>
                  </a:lnTo>
                  <a:lnTo>
                    <a:pt x="1627" y="1814"/>
                  </a:lnTo>
                  <a:lnTo>
                    <a:pt x="1541" y="1617"/>
                  </a:lnTo>
                  <a:lnTo>
                    <a:pt x="1450" y="1432"/>
                  </a:lnTo>
                  <a:lnTo>
                    <a:pt x="1360" y="1247"/>
                  </a:lnTo>
                  <a:lnTo>
                    <a:pt x="1269" y="1086"/>
                  </a:lnTo>
                  <a:lnTo>
                    <a:pt x="1174" y="926"/>
                  </a:lnTo>
                  <a:lnTo>
                    <a:pt x="1079" y="802"/>
                  </a:lnTo>
                  <a:lnTo>
                    <a:pt x="984" y="679"/>
                  </a:lnTo>
                  <a:lnTo>
                    <a:pt x="885" y="580"/>
                  </a:lnTo>
                  <a:lnTo>
                    <a:pt x="786" y="506"/>
                  </a:lnTo>
                  <a:lnTo>
                    <a:pt x="686" y="457"/>
                  </a:lnTo>
                  <a:lnTo>
                    <a:pt x="591" y="432"/>
                  </a:lnTo>
                  <a:lnTo>
                    <a:pt x="492" y="432"/>
                  </a:lnTo>
                  <a:lnTo>
                    <a:pt x="436" y="444"/>
                  </a:lnTo>
                  <a:lnTo>
                    <a:pt x="384" y="469"/>
                  </a:lnTo>
                  <a:lnTo>
                    <a:pt x="332" y="518"/>
                  </a:lnTo>
                  <a:lnTo>
                    <a:pt x="285" y="580"/>
                  </a:lnTo>
                  <a:lnTo>
                    <a:pt x="233" y="654"/>
                  </a:lnTo>
                  <a:lnTo>
                    <a:pt x="190" y="741"/>
                  </a:lnTo>
                  <a:lnTo>
                    <a:pt x="147" y="839"/>
                  </a:lnTo>
                  <a:lnTo>
                    <a:pt x="108" y="963"/>
                  </a:lnTo>
                  <a:lnTo>
                    <a:pt x="74" y="1086"/>
                  </a:lnTo>
                  <a:lnTo>
                    <a:pt x="48" y="1222"/>
                  </a:lnTo>
                  <a:lnTo>
                    <a:pt x="26" y="1358"/>
                  </a:lnTo>
                  <a:lnTo>
                    <a:pt x="9" y="1506"/>
                  </a:lnTo>
                  <a:lnTo>
                    <a:pt x="0" y="1666"/>
                  </a:lnTo>
                  <a:lnTo>
                    <a:pt x="5" y="1814"/>
                  </a:lnTo>
                  <a:lnTo>
                    <a:pt x="13" y="1975"/>
                  </a:lnTo>
                  <a:lnTo>
                    <a:pt x="30" y="2147"/>
                  </a:lnTo>
                  <a:lnTo>
                    <a:pt x="61" y="2345"/>
                  </a:lnTo>
                  <a:lnTo>
                    <a:pt x="95" y="2542"/>
                  </a:lnTo>
                  <a:lnTo>
                    <a:pt x="130" y="2727"/>
                  </a:lnTo>
                  <a:lnTo>
                    <a:pt x="173" y="2913"/>
                  </a:lnTo>
                  <a:lnTo>
                    <a:pt x="216" y="3085"/>
                  </a:lnTo>
                  <a:lnTo>
                    <a:pt x="259" y="3258"/>
                  </a:lnTo>
                  <a:lnTo>
                    <a:pt x="307" y="3431"/>
                  </a:lnTo>
                  <a:lnTo>
                    <a:pt x="358" y="3604"/>
                  </a:lnTo>
                  <a:lnTo>
                    <a:pt x="462" y="3925"/>
                  </a:lnTo>
                  <a:lnTo>
                    <a:pt x="574" y="4233"/>
                  </a:lnTo>
                  <a:lnTo>
                    <a:pt x="691" y="4529"/>
                  </a:lnTo>
                  <a:lnTo>
                    <a:pt x="812" y="4813"/>
                  </a:lnTo>
                  <a:lnTo>
                    <a:pt x="518" y="5294"/>
                  </a:lnTo>
                  <a:lnTo>
                    <a:pt x="466" y="5381"/>
                  </a:lnTo>
                  <a:lnTo>
                    <a:pt x="423" y="5479"/>
                  </a:lnTo>
                  <a:lnTo>
                    <a:pt x="384" y="5591"/>
                  </a:lnTo>
                  <a:lnTo>
                    <a:pt x="350" y="5714"/>
                  </a:lnTo>
                  <a:lnTo>
                    <a:pt x="324" y="5837"/>
                  </a:lnTo>
                  <a:lnTo>
                    <a:pt x="298" y="5961"/>
                  </a:lnTo>
                  <a:lnTo>
                    <a:pt x="281" y="6097"/>
                  </a:lnTo>
                  <a:lnTo>
                    <a:pt x="263" y="6245"/>
                  </a:lnTo>
                  <a:lnTo>
                    <a:pt x="255" y="6380"/>
                  </a:lnTo>
                  <a:lnTo>
                    <a:pt x="246" y="6528"/>
                  </a:lnTo>
                  <a:lnTo>
                    <a:pt x="246" y="6677"/>
                  </a:lnTo>
                  <a:lnTo>
                    <a:pt x="246" y="6825"/>
                  </a:lnTo>
                  <a:lnTo>
                    <a:pt x="255" y="6960"/>
                  </a:lnTo>
                  <a:lnTo>
                    <a:pt x="263" y="7108"/>
                  </a:lnTo>
                  <a:lnTo>
                    <a:pt x="276" y="7257"/>
                  </a:lnTo>
                  <a:lnTo>
                    <a:pt x="294" y="7392"/>
                  </a:lnTo>
                  <a:lnTo>
                    <a:pt x="315" y="7528"/>
                  </a:lnTo>
                  <a:lnTo>
                    <a:pt x="341" y="7651"/>
                  </a:lnTo>
                  <a:lnTo>
                    <a:pt x="367" y="7775"/>
                  </a:lnTo>
                  <a:lnTo>
                    <a:pt x="397" y="7886"/>
                  </a:lnTo>
                  <a:lnTo>
                    <a:pt x="432" y="7985"/>
                  </a:lnTo>
                  <a:lnTo>
                    <a:pt x="466" y="8083"/>
                  </a:lnTo>
                  <a:lnTo>
                    <a:pt x="505" y="8170"/>
                  </a:lnTo>
                  <a:lnTo>
                    <a:pt x="544" y="8244"/>
                  </a:lnTo>
                  <a:lnTo>
                    <a:pt x="587" y="8306"/>
                  </a:lnTo>
                  <a:lnTo>
                    <a:pt x="635" y="8355"/>
                  </a:lnTo>
                  <a:lnTo>
                    <a:pt x="682" y="8392"/>
                  </a:lnTo>
                  <a:lnTo>
                    <a:pt x="734" y="8417"/>
                  </a:lnTo>
                  <a:lnTo>
                    <a:pt x="786" y="8417"/>
                  </a:lnTo>
                  <a:lnTo>
                    <a:pt x="837" y="8404"/>
                  </a:lnTo>
                  <a:lnTo>
                    <a:pt x="894" y="8367"/>
                  </a:lnTo>
                  <a:lnTo>
                    <a:pt x="950" y="8318"/>
                  </a:lnTo>
                  <a:lnTo>
                    <a:pt x="1045" y="8207"/>
                  </a:lnTo>
                  <a:lnTo>
                    <a:pt x="1135" y="8096"/>
                  </a:lnTo>
                  <a:lnTo>
                    <a:pt x="1226" y="7960"/>
                  </a:lnTo>
                  <a:lnTo>
                    <a:pt x="1316" y="7824"/>
                  </a:lnTo>
                  <a:lnTo>
                    <a:pt x="1489" y="7540"/>
                  </a:lnTo>
                  <a:lnTo>
                    <a:pt x="1662" y="7244"/>
                  </a:lnTo>
                  <a:lnTo>
                    <a:pt x="1791" y="7651"/>
                  </a:lnTo>
                  <a:lnTo>
                    <a:pt x="1916" y="8071"/>
                  </a:lnTo>
                  <a:lnTo>
                    <a:pt x="2167" y="8910"/>
                  </a:lnTo>
                  <a:lnTo>
                    <a:pt x="2663" y="10626"/>
                  </a:lnTo>
                  <a:lnTo>
                    <a:pt x="2693" y="10724"/>
                  </a:lnTo>
                  <a:lnTo>
                    <a:pt x="2723" y="10798"/>
                  </a:lnTo>
                  <a:lnTo>
                    <a:pt x="2754" y="10872"/>
                  </a:lnTo>
                  <a:lnTo>
                    <a:pt x="2784" y="10922"/>
                  </a:lnTo>
                  <a:lnTo>
                    <a:pt x="2818" y="10971"/>
                  </a:lnTo>
                  <a:lnTo>
                    <a:pt x="2853" y="10996"/>
                  </a:lnTo>
                  <a:lnTo>
                    <a:pt x="2887" y="11021"/>
                  </a:lnTo>
                  <a:lnTo>
                    <a:pt x="2922" y="11033"/>
                  </a:lnTo>
                  <a:lnTo>
                    <a:pt x="2956" y="11045"/>
                  </a:lnTo>
                  <a:lnTo>
                    <a:pt x="2991" y="11033"/>
                  </a:lnTo>
                  <a:lnTo>
                    <a:pt x="3025" y="11021"/>
                  </a:lnTo>
                  <a:lnTo>
                    <a:pt x="3060" y="10996"/>
                  </a:lnTo>
                  <a:lnTo>
                    <a:pt x="3094" y="10971"/>
                  </a:lnTo>
                  <a:lnTo>
                    <a:pt x="3129" y="10934"/>
                  </a:lnTo>
                  <a:lnTo>
                    <a:pt x="3159" y="10885"/>
                  </a:lnTo>
                  <a:lnTo>
                    <a:pt x="3194" y="10835"/>
                  </a:lnTo>
                  <a:lnTo>
                    <a:pt x="3250" y="10712"/>
                  </a:lnTo>
                  <a:lnTo>
                    <a:pt x="3306" y="10564"/>
                  </a:lnTo>
                  <a:lnTo>
                    <a:pt x="3328" y="10478"/>
                  </a:lnTo>
                  <a:lnTo>
                    <a:pt x="3349" y="10391"/>
                  </a:lnTo>
                  <a:lnTo>
                    <a:pt x="3371" y="10305"/>
                  </a:lnTo>
                  <a:lnTo>
                    <a:pt x="3388" y="10206"/>
                  </a:lnTo>
                  <a:lnTo>
                    <a:pt x="3401" y="10107"/>
                  </a:lnTo>
                  <a:lnTo>
                    <a:pt x="3414" y="10009"/>
                  </a:lnTo>
                  <a:lnTo>
                    <a:pt x="3422" y="9898"/>
                  </a:lnTo>
                  <a:lnTo>
                    <a:pt x="3427" y="9799"/>
                  </a:lnTo>
                  <a:lnTo>
                    <a:pt x="3431" y="9688"/>
                  </a:lnTo>
                  <a:lnTo>
                    <a:pt x="3431" y="9577"/>
                  </a:lnTo>
                  <a:lnTo>
                    <a:pt x="3427" y="9466"/>
                  </a:lnTo>
                  <a:lnTo>
                    <a:pt x="3418" y="9355"/>
                  </a:lnTo>
                  <a:lnTo>
                    <a:pt x="3384" y="9034"/>
                  </a:lnTo>
                  <a:lnTo>
                    <a:pt x="3353" y="8725"/>
                  </a:lnTo>
                  <a:lnTo>
                    <a:pt x="3315" y="8417"/>
                  </a:lnTo>
                  <a:lnTo>
                    <a:pt x="3271" y="8108"/>
                  </a:lnTo>
                  <a:lnTo>
                    <a:pt x="3228" y="7812"/>
                  </a:lnTo>
                  <a:lnTo>
                    <a:pt x="3181" y="7516"/>
                  </a:lnTo>
                  <a:lnTo>
                    <a:pt x="3129" y="7232"/>
                  </a:lnTo>
                  <a:lnTo>
                    <a:pt x="3077" y="6948"/>
                  </a:lnTo>
                  <a:lnTo>
                    <a:pt x="3021" y="6664"/>
                  </a:lnTo>
                  <a:lnTo>
                    <a:pt x="2965" y="6380"/>
                  </a:lnTo>
                  <a:lnTo>
                    <a:pt x="2844" y="5837"/>
                  </a:lnTo>
                  <a:lnTo>
                    <a:pt x="2715" y="5307"/>
                  </a:lnTo>
                  <a:lnTo>
                    <a:pt x="2581" y="4776"/>
                  </a:lnTo>
                  <a:lnTo>
                    <a:pt x="2689" y="4381"/>
                  </a:lnTo>
                  <a:lnTo>
                    <a:pt x="2792" y="3986"/>
                  </a:lnTo>
                  <a:lnTo>
                    <a:pt x="2892" y="3591"/>
                  </a:lnTo>
                  <a:lnTo>
                    <a:pt x="2987" y="3184"/>
                  </a:lnTo>
                  <a:lnTo>
                    <a:pt x="3077" y="2789"/>
                  </a:lnTo>
                  <a:lnTo>
                    <a:pt x="3164" y="2370"/>
                  </a:lnTo>
                  <a:lnTo>
                    <a:pt x="3241" y="1962"/>
                  </a:lnTo>
                  <a:lnTo>
                    <a:pt x="3319" y="1543"/>
                  </a:lnTo>
                  <a:lnTo>
                    <a:pt x="3336" y="1432"/>
                  </a:lnTo>
                  <a:lnTo>
                    <a:pt x="3353" y="1321"/>
                  </a:lnTo>
                  <a:lnTo>
                    <a:pt x="3362" y="1209"/>
                  </a:lnTo>
                  <a:lnTo>
                    <a:pt x="3366" y="1098"/>
                  </a:lnTo>
                  <a:lnTo>
                    <a:pt x="3366" y="1000"/>
                  </a:lnTo>
                  <a:lnTo>
                    <a:pt x="3366" y="901"/>
                  </a:lnTo>
                  <a:lnTo>
                    <a:pt x="3362" y="802"/>
                  </a:lnTo>
                  <a:lnTo>
                    <a:pt x="3353" y="704"/>
                  </a:lnTo>
                  <a:lnTo>
                    <a:pt x="3340" y="617"/>
                  </a:lnTo>
                  <a:lnTo>
                    <a:pt x="3328" y="531"/>
                  </a:lnTo>
                  <a:lnTo>
                    <a:pt x="3310" y="457"/>
                  </a:lnTo>
                  <a:lnTo>
                    <a:pt x="3289" y="383"/>
                  </a:lnTo>
                  <a:lnTo>
                    <a:pt x="3267" y="309"/>
                  </a:lnTo>
                  <a:lnTo>
                    <a:pt x="3241" y="247"/>
                  </a:lnTo>
                  <a:lnTo>
                    <a:pt x="3215" y="198"/>
                  </a:lnTo>
                  <a:lnTo>
                    <a:pt x="3189" y="136"/>
                  </a:lnTo>
                  <a:lnTo>
                    <a:pt x="3159" y="99"/>
                  </a:lnTo>
                  <a:lnTo>
                    <a:pt x="3129" y="62"/>
                  </a:lnTo>
                  <a:lnTo>
                    <a:pt x="3099" y="37"/>
                  </a:lnTo>
                  <a:lnTo>
                    <a:pt x="3064" y="12"/>
                  </a:lnTo>
                  <a:lnTo>
                    <a:pt x="303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3801175" y="-11160325"/>
              <a:ext cx="232325" cy="145025"/>
            </a:xfrm>
            <a:custGeom>
              <a:avLst/>
              <a:gdLst/>
              <a:ahLst/>
              <a:cxnLst/>
              <a:rect l="l" t="t" r="r" b="b"/>
              <a:pathLst>
                <a:path w="9293" h="5801" extrusionOk="0">
                  <a:moveTo>
                    <a:pt x="1951" y="0"/>
                  </a:moveTo>
                  <a:lnTo>
                    <a:pt x="980" y="13"/>
                  </a:lnTo>
                  <a:lnTo>
                    <a:pt x="920" y="13"/>
                  </a:lnTo>
                  <a:lnTo>
                    <a:pt x="864" y="25"/>
                  </a:lnTo>
                  <a:lnTo>
                    <a:pt x="808" y="50"/>
                  </a:lnTo>
                  <a:lnTo>
                    <a:pt x="752" y="87"/>
                  </a:lnTo>
                  <a:lnTo>
                    <a:pt x="700" y="124"/>
                  </a:lnTo>
                  <a:lnTo>
                    <a:pt x="648" y="161"/>
                  </a:lnTo>
                  <a:lnTo>
                    <a:pt x="601" y="210"/>
                  </a:lnTo>
                  <a:lnTo>
                    <a:pt x="553" y="272"/>
                  </a:lnTo>
                  <a:lnTo>
                    <a:pt x="506" y="333"/>
                  </a:lnTo>
                  <a:lnTo>
                    <a:pt x="463" y="395"/>
                  </a:lnTo>
                  <a:lnTo>
                    <a:pt x="424" y="469"/>
                  </a:lnTo>
                  <a:lnTo>
                    <a:pt x="381" y="556"/>
                  </a:lnTo>
                  <a:lnTo>
                    <a:pt x="312" y="728"/>
                  </a:lnTo>
                  <a:lnTo>
                    <a:pt x="242" y="926"/>
                  </a:lnTo>
                  <a:lnTo>
                    <a:pt x="186" y="1136"/>
                  </a:lnTo>
                  <a:lnTo>
                    <a:pt x="139" y="1358"/>
                  </a:lnTo>
                  <a:lnTo>
                    <a:pt x="96" y="1592"/>
                  </a:lnTo>
                  <a:lnTo>
                    <a:pt x="61" y="1851"/>
                  </a:lnTo>
                  <a:lnTo>
                    <a:pt x="35" y="2098"/>
                  </a:lnTo>
                  <a:lnTo>
                    <a:pt x="14" y="2370"/>
                  </a:lnTo>
                  <a:lnTo>
                    <a:pt x="1" y="2629"/>
                  </a:lnTo>
                  <a:lnTo>
                    <a:pt x="1" y="2900"/>
                  </a:lnTo>
                  <a:lnTo>
                    <a:pt x="1" y="3172"/>
                  </a:lnTo>
                  <a:lnTo>
                    <a:pt x="14" y="3431"/>
                  </a:lnTo>
                  <a:lnTo>
                    <a:pt x="35" y="3702"/>
                  </a:lnTo>
                  <a:lnTo>
                    <a:pt x="61" y="3949"/>
                  </a:lnTo>
                  <a:lnTo>
                    <a:pt x="96" y="4196"/>
                  </a:lnTo>
                  <a:lnTo>
                    <a:pt x="139" y="4443"/>
                  </a:lnTo>
                  <a:lnTo>
                    <a:pt x="186" y="4665"/>
                  </a:lnTo>
                  <a:lnTo>
                    <a:pt x="242" y="4875"/>
                  </a:lnTo>
                  <a:lnTo>
                    <a:pt x="312" y="5072"/>
                  </a:lnTo>
                  <a:lnTo>
                    <a:pt x="381" y="5245"/>
                  </a:lnTo>
                  <a:lnTo>
                    <a:pt x="424" y="5319"/>
                  </a:lnTo>
                  <a:lnTo>
                    <a:pt x="463" y="5393"/>
                  </a:lnTo>
                  <a:lnTo>
                    <a:pt x="506" y="5467"/>
                  </a:lnTo>
                  <a:lnTo>
                    <a:pt x="553" y="5529"/>
                  </a:lnTo>
                  <a:lnTo>
                    <a:pt x="601" y="5591"/>
                  </a:lnTo>
                  <a:lnTo>
                    <a:pt x="648" y="5640"/>
                  </a:lnTo>
                  <a:lnTo>
                    <a:pt x="700" y="5677"/>
                  </a:lnTo>
                  <a:lnTo>
                    <a:pt x="752" y="5714"/>
                  </a:lnTo>
                  <a:lnTo>
                    <a:pt x="808" y="5751"/>
                  </a:lnTo>
                  <a:lnTo>
                    <a:pt x="864" y="5763"/>
                  </a:lnTo>
                  <a:lnTo>
                    <a:pt x="920" y="5788"/>
                  </a:lnTo>
                  <a:lnTo>
                    <a:pt x="980" y="5788"/>
                  </a:lnTo>
                  <a:lnTo>
                    <a:pt x="1951" y="5800"/>
                  </a:lnTo>
                  <a:lnTo>
                    <a:pt x="2927" y="5776"/>
                  </a:lnTo>
                  <a:lnTo>
                    <a:pt x="3419" y="5751"/>
                  </a:lnTo>
                  <a:lnTo>
                    <a:pt x="3915" y="5726"/>
                  </a:lnTo>
                  <a:lnTo>
                    <a:pt x="4407" y="5689"/>
                  </a:lnTo>
                  <a:lnTo>
                    <a:pt x="4903" y="5640"/>
                  </a:lnTo>
                  <a:lnTo>
                    <a:pt x="5395" y="5578"/>
                  </a:lnTo>
                  <a:lnTo>
                    <a:pt x="5892" y="5504"/>
                  </a:lnTo>
                  <a:lnTo>
                    <a:pt x="6384" y="5406"/>
                  </a:lnTo>
                  <a:lnTo>
                    <a:pt x="6876" y="5307"/>
                  </a:lnTo>
                  <a:lnTo>
                    <a:pt x="7363" y="5183"/>
                  </a:lnTo>
                  <a:lnTo>
                    <a:pt x="7851" y="5048"/>
                  </a:lnTo>
                  <a:lnTo>
                    <a:pt x="8334" y="4887"/>
                  </a:lnTo>
                  <a:lnTo>
                    <a:pt x="8813" y="4714"/>
                  </a:lnTo>
                  <a:lnTo>
                    <a:pt x="8869" y="4677"/>
                  </a:lnTo>
                  <a:lnTo>
                    <a:pt x="8925" y="4640"/>
                  </a:lnTo>
                  <a:lnTo>
                    <a:pt x="8977" y="4579"/>
                  </a:lnTo>
                  <a:lnTo>
                    <a:pt x="9025" y="4492"/>
                  </a:lnTo>
                  <a:lnTo>
                    <a:pt x="9068" y="4406"/>
                  </a:lnTo>
                  <a:lnTo>
                    <a:pt x="9107" y="4307"/>
                  </a:lnTo>
                  <a:lnTo>
                    <a:pt x="9141" y="4196"/>
                  </a:lnTo>
                  <a:lnTo>
                    <a:pt x="9171" y="4073"/>
                  </a:lnTo>
                  <a:lnTo>
                    <a:pt x="9202" y="3949"/>
                  </a:lnTo>
                  <a:lnTo>
                    <a:pt x="9228" y="3814"/>
                  </a:lnTo>
                  <a:lnTo>
                    <a:pt x="9245" y="3665"/>
                  </a:lnTo>
                  <a:lnTo>
                    <a:pt x="9262" y="3517"/>
                  </a:lnTo>
                  <a:lnTo>
                    <a:pt x="9275" y="3369"/>
                  </a:lnTo>
                  <a:lnTo>
                    <a:pt x="9284" y="3221"/>
                  </a:lnTo>
                  <a:lnTo>
                    <a:pt x="9292" y="3061"/>
                  </a:lnTo>
                  <a:lnTo>
                    <a:pt x="9292" y="2900"/>
                  </a:lnTo>
                  <a:lnTo>
                    <a:pt x="9292" y="2740"/>
                  </a:lnTo>
                  <a:lnTo>
                    <a:pt x="9284" y="2579"/>
                  </a:lnTo>
                  <a:lnTo>
                    <a:pt x="9275" y="2431"/>
                  </a:lnTo>
                  <a:lnTo>
                    <a:pt x="9262" y="2271"/>
                  </a:lnTo>
                  <a:lnTo>
                    <a:pt x="9245" y="2123"/>
                  </a:lnTo>
                  <a:lnTo>
                    <a:pt x="9228" y="1987"/>
                  </a:lnTo>
                  <a:lnTo>
                    <a:pt x="9202" y="1851"/>
                  </a:lnTo>
                  <a:lnTo>
                    <a:pt x="9171" y="1716"/>
                  </a:lnTo>
                  <a:lnTo>
                    <a:pt x="9141" y="1604"/>
                  </a:lnTo>
                  <a:lnTo>
                    <a:pt x="9107" y="1493"/>
                  </a:lnTo>
                  <a:lnTo>
                    <a:pt x="9068" y="1395"/>
                  </a:lnTo>
                  <a:lnTo>
                    <a:pt x="9025" y="1296"/>
                  </a:lnTo>
                  <a:lnTo>
                    <a:pt x="8977" y="1222"/>
                  </a:lnTo>
                  <a:lnTo>
                    <a:pt x="8925" y="1160"/>
                  </a:lnTo>
                  <a:lnTo>
                    <a:pt x="8869" y="1111"/>
                  </a:lnTo>
                  <a:lnTo>
                    <a:pt x="8813" y="1086"/>
                  </a:lnTo>
                  <a:lnTo>
                    <a:pt x="8334" y="913"/>
                  </a:lnTo>
                  <a:lnTo>
                    <a:pt x="7851" y="753"/>
                  </a:lnTo>
                  <a:lnTo>
                    <a:pt x="7363" y="617"/>
                  </a:lnTo>
                  <a:lnTo>
                    <a:pt x="6876" y="494"/>
                  </a:lnTo>
                  <a:lnTo>
                    <a:pt x="6384" y="383"/>
                  </a:lnTo>
                  <a:lnTo>
                    <a:pt x="5892" y="296"/>
                  </a:lnTo>
                  <a:lnTo>
                    <a:pt x="5395" y="222"/>
                  </a:lnTo>
                  <a:lnTo>
                    <a:pt x="4903" y="161"/>
                  </a:lnTo>
                  <a:lnTo>
                    <a:pt x="4407" y="111"/>
                  </a:lnTo>
                  <a:lnTo>
                    <a:pt x="3915" y="74"/>
                  </a:lnTo>
                  <a:lnTo>
                    <a:pt x="3419" y="37"/>
                  </a:lnTo>
                  <a:lnTo>
                    <a:pt x="2927" y="25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3827300" y="-14040400"/>
              <a:ext cx="130875" cy="269050"/>
            </a:xfrm>
            <a:custGeom>
              <a:avLst/>
              <a:gdLst/>
              <a:ahLst/>
              <a:cxnLst/>
              <a:rect l="l" t="t" r="r" b="b"/>
              <a:pathLst>
                <a:path w="5235" h="10762" extrusionOk="0">
                  <a:moveTo>
                    <a:pt x="660" y="0"/>
                  </a:moveTo>
                  <a:lnTo>
                    <a:pt x="622" y="12"/>
                  </a:lnTo>
                  <a:lnTo>
                    <a:pt x="583" y="25"/>
                  </a:lnTo>
                  <a:lnTo>
                    <a:pt x="544" y="49"/>
                  </a:lnTo>
                  <a:lnTo>
                    <a:pt x="509" y="86"/>
                  </a:lnTo>
                  <a:lnTo>
                    <a:pt x="471" y="136"/>
                  </a:lnTo>
                  <a:lnTo>
                    <a:pt x="436" y="185"/>
                  </a:lnTo>
                  <a:lnTo>
                    <a:pt x="402" y="247"/>
                  </a:lnTo>
                  <a:lnTo>
                    <a:pt x="371" y="309"/>
                  </a:lnTo>
                  <a:lnTo>
                    <a:pt x="341" y="383"/>
                  </a:lnTo>
                  <a:lnTo>
                    <a:pt x="311" y="469"/>
                  </a:lnTo>
                  <a:lnTo>
                    <a:pt x="285" y="543"/>
                  </a:lnTo>
                  <a:lnTo>
                    <a:pt x="263" y="642"/>
                  </a:lnTo>
                  <a:lnTo>
                    <a:pt x="242" y="728"/>
                  </a:lnTo>
                  <a:lnTo>
                    <a:pt x="220" y="827"/>
                  </a:lnTo>
                  <a:lnTo>
                    <a:pt x="203" y="926"/>
                  </a:lnTo>
                  <a:lnTo>
                    <a:pt x="190" y="1024"/>
                  </a:lnTo>
                  <a:lnTo>
                    <a:pt x="181" y="1135"/>
                  </a:lnTo>
                  <a:lnTo>
                    <a:pt x="173" y="1246"/>
                  </a:lnTo>
                  <a:lnTo>
                    <a:pt x="164" y="1345"/>
                  </a:lnTo>
                  <a:lnTo>
                    <a:pt x="164" y="1456"/>
                  </a:lnTo>
                  <a:lnTo>
                    <a:pt x="164" y="1567"/>
                  </a:lnTo>
                  <a:lnTo>
                    <a:pt x="168" y="1678"/>
                  </a:lnTo>
                  <a:lnTo>
                    <a:pt x="177" y="1777"/>
                  </a:lnTo>
                  <a:lnTo>
                    <a:pt x="190" y="1888"/>
                  </a:lnTo>
                  <a:lnTo>
                    <a:pt x="207" y="1987"/>
                  </a:lnTo>
                  <a:lnTo>
                    <a:pt x="225" y="2086"/>
                  </a:lnTo>
                  <a:lnTo>
                    <a:pt x="250" y="2184"/>
                  </a:lnTo>
                  <a:lnTo>
                    <a:pt x="281" y="2271"/>
                  </a:lnTo>
                  <a:lnTo>
                    <a:pt x="311" y="2370"/>
                  </a:lnTo>
                  <a:lnTo>
                    <a:pt x="445" y="2678"/>
                  </a:lnTo>
                  <a:lnTo>
                    <a:pt x="583" y="2987"/>
                  </a:lnTo>
                  <a:lnTo>
                    <a:pt x="725" y="3270"/>
                  </a:lnTo>
                  <a:lnTo>
                    <a:pt x="872" y="3554"/>
                  </a:lnTo>
                  <a:lnTo>
                    <a:pt x="1019" y="3813"/>
                  </a:lnTo>
                  <a:lnTo>
                    <a:pt x="1174" y="4073"/>
                  </a:lnTo>
                  <a:lnTo>
                    <a:pt x="1325" y="4319"/>
                  </a:lnTo>
                  <a:lnTo>
                    <a:pt x="1485" y="4554"/>
                  </a:lnTo>
                  <a:lnTo>
                    <a:pt x="1148" y="5208"/>
                  </a:lnTo>
                  <a:lnTo>
                    <a:pt x="820" y="5862"/>
                  </a:lnTo>
                  <a:lnTo>
                    <a:pt x="656" y="6195"/>
                  </a:lnTo>
                  <a:lnTo>
                    <a:pt x="496" y="6528"/>
                  </a:lnTo>
                  <a:lnTo>
                    <a:pt x="341" y="6874"/>
                  </a:lnTo>
                  <a:lnTo>
                    <a:pt x="186" y="7220"/>
                  </a:lnTo>
                  <a:lnTo>
                    <a:pt x="143" y="7343"/>
                  </a:lnTo>
                  <a:lnTo>
                    <a:pt x="104" y="7454"/>
                  </a:lnTo>
                  <a:lnTo>
                    <a:pt x="74" y="7577"/>
                  </a:lnTo>
                  <a:lnTo>
                    <a:pt x="48" y="7713"/>
                  </a:lnTo>
                  <a:lnTo>
                    <a:pt x="26" y="7837"/>
                  </a:lnTo>
                  <a:lnTo>
                    <a:pt x="13" y="7972"/>
                  </a:lnTo>
                  <a:lnTo>
                    <a:pt x="4" y="8108"/>
                  </a:lnTo>
                  <a:lnTo>
                    <a:pt x="0" y="8256"/>
                  </a:lnTo>
                  <a:lnTo>
                    <a:pt x="4" y="8392"/>
                  </a:lnTo>
                  <a:lnTo>
                    <a:pt x="9" y="8528"/>
                  </a:lnTo>
                  <a:lnTo>
                    <a:pt x="22" y="8663"/>
                  </a:lnTo>
                  <a:lnTo>
                    <a:pt x="39" y="8799"/>
                  </a:lnTo>
                  <a:lnTo>
                    <a:pt x="56" y="8935"/>
                  </a:lnTo>
                  <a:lnTo>
                    <a:pt x="82" y="9071"/>
                  </a:lnTo>
                  <a:lnTo>
                    <a:pt x="108" y="9194"/>
                  </a:lnTo>
                  <a:lnTo>
                    <a:pt x="138" y="9305"/>
                  </a:lnTo>
                  <a:lnTo>
                    <a:pt x="173" y="9416"/>
                  </a:lnTo>
                  <a:lnTo>
                    <a:pt x="207" y="9527"/>
                  </a:lnTo>
                  <a:lnTo>
                    <a:pt x="246" y="9626"/>
                  </a:lnTo>
                  <a:lnTo>
                    <a:pt x="289" y="9712"/>
                  </a:lnTo>
                  <a:lnTo>
                    <a:pt x="332" y="9786"/>
                  </a:lnTo>
                  <a:lnTo>
                    <a:pt x="376" y="9860"/>
                  </a:lnTo>
                  <a:lnTo>
                    <a:pt x="423" y="9910"/>
                  </a:lnTo>
                  <a:lnTo>
                    <a:pt x="475" y="9959"/>
                  </a:lnTo>
                  <a:lnTo>
                    <a:pt x="522" y="9996"/>
                  </a:lnTo>
                  <a:lnTo>
                    <a:pt x="574" y="10009"/>
                  </a:lnTo>
                  <a:lnTo>
                    <a:pt x="626" y="10009"/>
                  </a:lnTo>
                  <a:lnTo>
                    <a:pt x="678" y="9996"/>
                  </a:lnTo>
                  <a:lnTo>
                    <a:pt x="729" y="9972"/>
                  </a:lnTo>
                  <a:lnTo>
                    <a:pt x="781" y="9922"/>
                  </a:lnTo>
                  <a:lnTo>
                    <a:pt x="833" y="9860"/>
                  </a:lnTo>
                  <a:lnTo>
                    <a:pt x="885" y="9774"/>
                  </a:lnTo>
                  <a:lnTo>
                    <a:pt x="1092" y="9379"/>
                  </a:lnTo>
                  <a:lnTo>
                    <a:pt x="1299" y="8972"/>
                  </a:lnTo>
                  <a:lnTo>
                    <a:pt x="1506" y="8565"/>
                  </a:lnTo>
                  <a:lnTo>
                    <a:pt x="1709" y="8133"/>
                  </a:lnTo>
                  <a:lnTo>
                    <a:pt x="1916" y="7701"/>
                  </a:lnTo>
                  <a:lnTo>
                    <a:pt x="2119" y="7257"/>
                  </a:lnTo>
                  <a:lnTo>
                    <a:pt x="2529" y="6343"/>
                  </a:lnTo>
                  <a:lnTo>
                    <a:pt x="2779" y="6825"/>
                  </a:lnTo>
                  <a:lnTo>
                    <a:pt x="3030" y="7318"/>
                  </a:lnTo>
                  <a:lnTo>
                    <a:pt x="3276" y="7824"/>
                  </a:lnTo>
                  <a:lnTo>
                    <a:pt x="3526" y="8330"/>
                  </a:lnTo>
                  <a:lnTo>
                    <a:pt x="3768" y="8849"/>
                  </a:lnTo>
                  <a:lnTo>
                    <a:pt x="4009" y="9367"/>
                  </a:lnTo>
                  <a:lnTo>
                    <a:pt x="4247" y="9910"/>
                  </a:lnTo>
                  <a:lnTo>
                    <a:pt x="4480" y="10453"/>
                  </a:lnTo>
                  <a:lnTo>
                    <a:pt x="4519" y="10539"/>
                  </a:lnTo>
                  <a:lnTo>
                    <a:pt x="4562" y="10613"/>
                  </a:lnTo>
                  <a:lnTo>
                    <a:pt x="4605" y="10663"/>
                  </a:lnTo>
                  <a:lnTo>
                    <a:pt x="4648" y="10712"/>
                  </a:lnTo>
                  <a:lnTo>
                    <a:pt x="4691" y="10737"/>
                  </a:lnTo>
                  <a:lnTo>
                    <a:pt x="4730" y="10761"/>
                  </a:lnTo>
                  <a:lnTo>
                    <a:pt x="4816" y="10761"/>
                  </a:lnTo>
                  <a:lnTo>
                    <a:pt x="4855" y="10737"/>
                  </a:lnTo>
                  <a:lnTo>
                    <a:pt x="4898" y="10712"/>
                  </a:lnTo>
                  <a:lnTo>
                    <a:pt x="4937" y="10675"/>
                  </a:lnTo>
                  <a:lnTo>
                    <a:pt x="4972" y="10626"/>
                  </a:lnTo>
                  <a:lnTo>
                    <a:pt x="5011" y="10576"/>
                  </a:lnTo>
                  <a:lnTo>
                    <a:pt x="5041" y="10515"/>
                  </a:lnTo>
                  <a:lnTo>
                    <a:pt x="5075" y="10441"/>
                  </a:lnTo>
                  <a:lnTo>
                    <a:pt x="5106" y="10366"/>
                  </a:lnTo>
                  <a:lnTo>
                    <a:pt x="5131" y="10280"/>
                  </a:lnTo>
                  <a:lnTo>
                    <a:pt x="5157" y="10194"/>
                  </a:lnTo>
                  <a:lnTo>
                    <a:pt x="5179" y="10107"/>
                  </a:lnTo>
                  <a:lnTo>
                    <a:pt x="5196" y="10009"/>
                  </a:lnTo>
                  <a:lnTo>
                    <a:pt x="5209" y="9910"/>
                  </a:lnTo>
                  <a:lnTo>
                    <a:pt x="5222" y="9799"/>
                  </a:lnTo>
                  <a:lnTo>
                    <a:pt x="5231" y="9700"/>
                  </a:lnTo>
                  <a:lnTo>
                    <a:pt x="5235" y="9589"/>
                  </a:lnTo>
                  <a:lnTo>
                    <a:pt x="5231" y="9478"/>
                  </a:lnTo>
                  <a:lnTo>
                    <a:pt x="5226" y="9367"/>
                  </a:lnTo>
                  <a:lnTo>
                    <a:pt x="5218" y="9243"/>
                  </a:lnTo>
                  <a:lnTo>
                    <a:pt x="5205" y="9132"/>
                  </a:lnTo>
                  <a:lnTo>
                    <a:pt x="5183" y="9021"/>
                  </a:lnTo>
                  <a:lnTo>
                    <a:pt x="5157" y="8910"/>
                  </a:lnTo>
                  <a:lnTo>
                    <a:pt x="5127" y="8812"/>
                  </a:lnTo>
                  <a:lnTo>
                    <a:pt x="5093" y="8700"/>
                  </a:lnTo>
                  <a:lnTo>
                    <a:pt x="4881" y="8145"/>
                  </a:lnTo>
                  <a:lnTo>
                    <a:pt x="4665" y="7614"/>
                  </a:lnTo>
                  <a:lnTo>
                    <a:pt x="4450" y="7071"/>
                  </a:lnTo>
                  <a:lnTo>
                    <a:pt x="4229" y="6553"/>
                  </a:lnTo>
                  <a:lnTo>
                    <a:pt x="4009" y="6035"/>
                  </a:lnTo>
                  <a:lnTo>
                    <a:pt x="3785" y="5516"/>
                  </a:lnTo>
                  <a:lnTo>
                    <a:pt x="3336" y="4517"/>
                  </a:lnTo>
                  <a:lnTo>
                    <a:pt x="3513" y="4122"/>
                  </a:lnTo>
                  <a:lnTo>
                    <a:pt x="3690" y="3715"/>
                  </a:lnTo>
                  <a:lnTo>
                    <a:pt x="3871" y="3320"/>
                  </a:lnTo>
                  <a:lnTo>
                    <a:pt x="4048" y="2925"/>
                  </a:lnTo>
                  <a:lnTo>
                    <a:pt x="4087" y="2814"/>
                  </a:lnTo>
                  <a:lnTo>
                    <a:pt x="4126" y="2703"/>
                  </a:lnTo>
                  <a:lnTo>
                    <a:pt x="4156" y="2592"/>
                  </a:lnTo>
                  <a:lnTo>
                    <a:pt x="4182" y="2468"/>
                  </a:lnTo>
                  <a:lnTo>
                    <a:pt x="4208" y="2345"/>
                  </a:lnTo>
                  <a:lnTo>
                    <a:pt x="4225" y="2221"/>
                  </a:lnTo>
                  <a:lnTo>
                    <a:pt x="4238" y="2086"/>
                  </a:lnTo>
                  <a:lnTo>
                    <a:pt x="4247" y="1950"/>
                  </a:lnTo>
                  <a:lnTo>
                    <a:pt x="4251" y="1827"/>
                  </a:lnTo>
                  <a:lnTo>
                    <a:pt x="4251" y="1691"/>
                  </a:lnTo>
                  <a:lnTo>
                    <a:pt x="4247" y="1555"/>
                  </a:lnTo>
                  <a:lnTo>
                    <a:pt x="4242" y="1432"/>
                  </a:lnTo>
                  <a:lnTo>
                    <a:pt x="4229" y="1308"/>
                  </a:lnTo>
                  <a:lnTo>
                    <a:pt x="4217" y="1185"/>
                  </a:lnTo>
                  <a:lnTo>
                    <a:pt x="4199" y="1061"/>
                  </a:lnTo>
                  <a:lnTo>
                    <a:pt x="4178" y="950"/>
                  </a:lnTo>
                  <a:lnTo>
                    <a:pt x="4156" y="839"/>
                  </a:lnTo>
                  <a:lnTo>
                    <a:pt x="4130" y="741"/>
                  </a:lnTo>
                  <a:lnTo>
                    <a:pt x="4100" y="654"/>
                  </a:lnTo>
                  <a:lnTo>
                    <a:pt x="4070" y="568"/>
                  </a:lnTo>
                  <a:lnTo>
                    <a:pt x="4040" y="494"/>
                  </a:lnTo>
                  <a:lnTo>
                    <a:pt x="4001" y="432"/>
                  </a:lnTo>
                  <a:lnTo>
                    <a:pt x="3966" y="370"/>
                  </a:lnTo>
                  <a:lnTo>
                    <a:pt x="3927" y="333"/>
                  </a:lnTo>
                  <a:lnTo>
                    <a:pt x="3884" y="309"/>
                  </a:lnTo>
                  <a:lnTo>
                    <a:pt x="3841" y="284"/>
                  </a:lnTo>
                  <a:lnTo>
                    <a:pt x="3798" y="284"/>
                  </a:lnTo>
                  <a:lnTo>
                    <a:pt x="3750" y="309"/>
                  </a:lnTo>
                  <a:lnTo>
                    <a:pt x="3703" y="333"/>
                  </a:lnTo>
                  <a:lnTo>
                    <a:pt x="3655" y="383"/>
                  </a:lnTo>
                  <a:lnTo>
                    <a:pt x="3608" y="444"/>
                  </a:lnTo>
                  <a:lnTo>
                    <a:pt x="3561" y="531"/>
                  </a:lnTo>
                  <a:lnTo>
                    <a:pt x="3289" y="1061"/>
                  </a:lnTo>
                  <a:lnTo>
                    <a:pt x="3012" y="1592"/>
                  </a:lnTo>
                  <a:lnTo>
                    <a:pt x="2460" y="2641"/>
                  </a:lnTo>
                  <a:lnTo>
                    <a:pt x="2262" y="2246"/>
                  </a:lnTo>
                  <a:lnTo>
                    <a:pt x="2063" y="1851"/>
                  </a:lnTo>
                  <a:lnTo>
                    <a:pt x="1860" y="1481"/>
                  </a:lnTo>
                  <a:lnTo>
                    <a:pt x="1653" y="1123"/>
                  </a:lnTo>
                  <a:lnTo>
                    <a:pt x="1549" y="963"/>
                  </a:lnTo>
                  <a:lnTo>
                    <a:pt x="1442" y="802"/>
                  </a:lnTo>
                  <a:lnTo>
                    <a:pt x="1334" y="654"/>
                  </a:lnTo>
                  <a:lnTo>
                    <a:pt x="1226" y="506"/>
                  </a:lnTo>
                  <a:lnTo>
                    <a:pt x="1118" y="383"/>
                  </a:lnTo>
                  <a:lnTo>
                    <a:pt x="1010" y="259"/>
                  </a:lnTo>
                  <a:lnTo>
                    <a:pt x="898" y="148"/>
                  </a:lnTo>
                  <a:lnTo>
                    <a:pt x="786" y="49"/>
                  </a:lnTo>
                  <a:lnTo>
                    <a:pt x="742" y="25"/>
                  </a:lnTo>
                  <a:lnTo>
                    <a:pt x="704" y="12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3936150" y="-5991925"/>
              <a:ext cx="23000" cy="68825"/>
            </a:xfrm>
            <a:custGeom>
              <a:avLst/>
              <a:gdLst/>
              <a:ahLst/>
              <a:cxnLst/>
              <a:rect l="l" t="t" r="r" b="b"/>
              <a:pathLst>
                <a:path w="920" h="2753" extrusionOk="0">
                  <a:moveTo>
                    <a:pt x="458" y="0"/>
                  </a:moveTo>
                  <a:lnTo>
                    <a:pt x="402" y="13"/>
                  </a:lnTo>
                  <a:lnTo>
                    <a:pt x="350" y="37"/>
                  </a:lnTo>
                  <a:lnTo>
                    <a:pt x="303" y="74"/>
                  </a:lnTo>
                  <a:lnTo>
                    <a:pt x="260" y="124"/>
                  </a:lnTo>
                  <a:lnTo>
                    <a:pt x="216" y="186"/>
                  </a:lnTo>
                  <a:lnTo>
                    <a:pt x="178" y="260"/>
                  </a:lnTo>
                  <a:lnTo>
                    <a:pt x="143" y="346"/>
                  </a:lnTo>
                  <a:lnTo>
                    <a:pt x="113" y="432"/>
                  </a:lnTo>
                  <a:lnTo>
                    <a:pt x="87" y="531"/>
                  </a:lnTo>
                  <a:lnTo>
                    <a:pt x="65" y="642"/>
                  </a:lnTo>
                  <a:lnTo>
                    <a:pt x="44" y="753"/>
                  </a:lnTo>
                  <a:lnTo>
                    <a:pt x="27" y="877"/>
                  </a:lnTo>
                  <a:lnTo>
                    <a:pt x="14" y="1000"/>
                  </a:lnTo>
                  <a:lnTo>
                    <a:pt x="5" y="1123"/>
                  </a:lnTo>
                  <a:lnTo>
                    <a:pt x="1" y="1247"/>
                  </a:lnTo>
                  <a:lnTo>
                    <a:pt x="1" y="1383"/>
                  </a:lnTo>
                  <a:lnTo>
                    <a:pt x="1" y="1506"/>
                  </a:lnTo>
                  <a:lnTo>
                    <a:pt x="5" y="1642"/>
                  </a:lnTo>
                  <a:lnTo>
                    <a:pt x="14" y="1765"/>
                  </a:lnTo>
                  <a:lnTo>
                    <a:pt x="27" y="1889"/>
                  </a:lnTo>
                  <a:lnTo>
                    <a:pt x="44" y="2000"/>
                  </a:lnTo>
                  <a:lnTo>
                    <a:pt x="65" y="2123"/>
                  </a:lnTo>
                  <a:lnTo>
                    <a:pt x="87" y="2222"/>
                  </a:lnTo>
                  <a:lnTo>
                    <a:pt x="113" y="2321"/>
                  </a:lnTo>
                  <a:lnTo>
                    <a:pt x="143" y="2419"/>
                  </a:lnTo>
                  <a:lnTo>
                    <a:pt x="178" y="2506"/>
                  </a:lnTo>
                  <a:lnTo>
                    <a:pt x="216" y="2580"/>
                  </a:lnTo>
                  <a:lnTo>
                    <a:pt x="260" y="2641"/>
                  </a:lnTo>
                  <a:lnTo>
                    <a:pt x="303" y="2691"/>
                  </a:lnTo>
                  <a:lnTo>
                    <a:pt x="350" y="2728"/>
                  </a:lnTo>
                  <a:lnTo>
                    <a:pt x="402" y="2752"/>
                  </a:lnTo>
                  <a:lnTo>
                    <a:pt x="514" y="2752"/>
                  </a:lnTo>
                  <a:lnTo>
                    <a:pt x="566" y="2728"/>
                  </a:lnTo>
                  <a:lnTo>
                    <a:pt x="618" y="2691"/>
                  </a:lnTo>
                  <a:lnTo>
                    <a:pt x="661" y="2641"/>
                  </a:lnTo>
                  <a:lnTo>
                    <a:pt x="700" y="2580"/>
                  </a:lnTo>
                  <a:lnTo>
                    <a:pt x="739" y="2506"/>
                  </a:lnTo>
                  <a:lnTo>
                    <a:pt x="773" y="2419"/>
                  </a:lnTo>
                  <a:lnTo>
                    <a:pt x="803" y="2321"/>
                  </a:lnTo>
                  <a:lnTo>
                    <a:pt x="829" y="2222"/>
                  </a:lnTo>
                  <a:lnTo>
                    <a:pt x="855" y="2123"/>
                  </a:lnTo>
                  <a:lnTo>
                    <a:pt x="872" y="2000"/>
                  </a:lnTo>
                  <a:lnTo>
                    <a:pt x="890" y="1889"/>
                  </a:lnTo>
                  <a:lnTo>
                    <a:pt x="903" y="1765"/>
                  </a:lnTo>
                  <a:lnTo>
                    <a:pt x="911" y="1642"/>
                  </a:lnTo>
                  <a:lnTo>
                    <a:pt x="916" y="1506"/>
                  </a:lnTo>
                  <a:lnTo>
                    <a:pt x="920" y="1383"/>
                  </a:lnTo>
                  <a:lnTo>
                    <a:pt x="916" y="1247"/>
                  </a:lnTo>
                  <a:lnTo>
                    <a:pt x="911" y="1123"/>
                  </a:lnTo>
                  <a:lnTo>
                    <a:pt x="903" y="1000"/>
                  </a:lnTo>
                  <a:lnTo>
                    <a:pt x="890" y="877"/>
                  </a:lnTo>
                  <a:lnTo>
                    <a:pt x="872" y="753"/>
                  </a:lnTo>
                  <a:lnTo>
                    <a:pt x="855" y="642"/>
                  </a:lnTo>
                  <a:lnTo>
                    <a:pt x="829" y="531"/>
                  </a:lnTo>
                  <a:lnTo>
                    <a:pt x="803" y="432"/>
                  </a:lnTo>
                  <a:lnTo>
                    <a:pt x="773" y="346"/>
                  </a:lnTo>
                  <a:lnTo>
                    <a:pt x="739" y="260"/>
                  </a:lnTo>
                  <a:lnTo>
                    <a:pt x="700" y="186"/>
                  </a:lnTo>
                  <a:lnTo>
                    <a:pt x="661" y="124"/>
                  </a:lnTo>
                  <a:lnTo>
                    <a:pt x="618" y="74"/>
                  </a:lnTo>
                  <a:lnTo>
                    <a:pt x="566" y="37"/>
                  </a:lnTo>
                  <a:lnTo>
                    <a:pt x="514" y="13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4026450" y="-6012600"/>
              <a:ext cx="108125" cy="302700"/>
            </a:xfrm>
            <a:custGeom>
              <a:avLst/>
              <a:gdLst/>
              <a:ahLst/>
              <a:cxnLst/>
              <a:rect l="l" t="t" r="r" b="b"/>
              <a:pathLst>
                <a:path w="4325" h="12108" extrusionOk="0">
                  <a:moveTo>
                    <a:pt x="3824" y="1"/>
                  </a:moveTo>
                  <a:lnTo>
                    <a:pt x="3786" y="25"/>
                  </a:lnTo>
                  <a:lnTo>
                    <a:pt x="3742" y="50"/>
                  </a:lnTo>
                  <a:lnTo>
                    <a:pt x="3704" y="99"/>
                  </a:lnTo>
                  <a:lnTo>
                    <a:pt x="3660" y="161"/>
                  </a:lnTo>
                  <a:lnTo>
                    <a:pt x="3622" y="235"/>
                  </a:lnTo>
                  <a:lnTo>
                    <a:pt x="3220" y="1099"/>
                  </a:lnTo>
                  <a:lnTo>
                    <a:pt x="2815" y="1950"/>
                  </a:lnTo>
                  <a:lnTo>
                    <a:pt x="1990" y="3666"/>
                  </a:lnTo>
                  <a:lnTo>
                    <a:pt x="1869" y="3382"/>
                  </a:lnTo>
                  <a:lnTo>
                    <a:pt x="1744" y="3110"/>
                  </a:lnTo>
                  <a:lnTo>
                    <a:pt x="1619" y="2851"/>
                  </a:lnTo>
                  <a:lnTo>
                    <a:pt x="1490" y="2605"/>
                  </a:lnTo>
                  <a:lnTo>
                    <a:pt x="1364" y="2370"/>
                  </a:lnTo>
                  <a:lnTo>
                    <a:pt x="1231" y="2148"/>
                  </a:lnTo>
                  <a:lnTo>
                    <a:pt x="1101" y="1938"/>
                  </a:lnTo>
                  <a:lnTo>
                    <a:pt x="972" y="1753"/>
                  </a:lnTo>
                  <a:lnTo>
                    <a:pt x="903" y="1679"/>
                  </a:lnTo>
                  <a:lnTo>
                    <a:pt x="838" y="1617"/>
                  </a:lnTo>
                  <a:lnTo>
                    <a:pt x="773" y="1580"/>
                  </a:lnTo>
                  <a:lnTo>
                    <a:pt x="713" y="1568"/>
                  </a:lnTo>
                  <a:lnTo>
                    <a:pt x="648" y="1556"/>
                  </a:lnTo>
                  <a:lnTo>
                    <a:pt x="592" y="1580"/>
                  </a:lnTo>
                  <a:lnTo>
                    <a:pt x="532" y="1605"/>
                  </a:lnTo>
                  <a:lnTo>
                    <a:pt x="480" y="1654"/>
                  </a:lnTo>
                  <a:lnTo>
                    <a:pt x="428" y="1704"/>
                  </a:lnTo>
                  <a:lnTo>
                    <a:pt x="376" y="1778"/>
                  </a:lnTo>
                  <a:lnTo>
                    <a:pt x="329" y="1864"/>
                  </a:lnTo>
                  <a:lnTo>
                    <a:pt x="286" y="1963"/>
                  </a:lnTo>
                  <a:lnTo>
                    <a:pt x="247" y="2062"/>
                  </a:lnTo>
                  <a:lnTo>
                    <a:pt x="208" y="2173"/>
                  </a:lnTo>
                  <a:lnTo>
                    <a:pt x="178" y="2296"/>
                  </a:lnTo>
                  <a:lnTo>
                    <a:pt x="147" y="2432"/>
                  </a:lnTo>
                  <a:lnTo>
                    <a:pt x="122" y="2567"/>
                  </a:lnTo>
                  <a:lnTo>
                    <a:pt x="100" y="2716"/>
                  </a:lnTo>
                  <a:lnTo>
                    <a:pt x="83" y="2864"/>
                  </a:lnTo>
                  <a:lnTo>
                    <a:pt x="70" y="3012"/>
                  </a:lnTo>
                  <a:lnTo>
                    <a:pt x="61" y="3160"/>
                  </a:lnTo>
                  <a:lnTo>
                    <a:pt x="61" y="3320"/>
                  </a:lnTo>
                  <a:lnTo>
                    <a:pt x="61" y="3481"/>
                  </a:lnTo>
                  <a:lnTo>
                    <a:pt x="70" y="3641"/>
                  </a:lnTo>
                  <a:lnTo>
                    <a:pt x="83" y="3789"/>
                  </a:lnTo>
                  <a:lnTo>
                    <a:pt x="104" y="3950"/>
                  </a:lnTo>
                  <a:lnTo>
                    <a:pt x="126" y="4110"/>
                  </a:lnTo>
                  <a:lnTo>
                    <a:pt x="156" y="4258"/>
                  </a:lnTo>
                  <a:lnTo>
                    <a:pt x="195" y="4406"/>
                  </a:lnTo>
                  <a:lnTo>
                    <a:pt x="238" y="4554"/>
                  </a:lnTo>
                  <a:lnTo>
                    <a:pt x="290" y="4690"/>
                  </a:lnTo>
                  <a:lnTo>
                    <a:pt x="346" y="4814"/>
                  </a:lnTo>
                  <a:lnTo>
                    <a:pt x="501" y="5110"/>
                  </a:lnTo>
                  <a:lnTo>
                    <a:pt x="657" y="5394"/>
                  </a:lnTo>
                  <a:lnTo>
                    <a:pt x="816" y="5677"/>
                  </a:lnTo>
                  <a:lnTo>
                    <a:pt x="972" y="5974"/>
                  </a:lnTo>
                  <a:lnTo>
                    <a:pt x="773" y="6418"/>
                  </a:lnTo>
                  <a:lnTo>
                    <a:pt x="570" y="6850"/>
                  </a:lnTo>
                  <a:lnTo>
                    <a:pt x="376" y="7306"/>
                  </a:lnTo>
                  <a:lnTo>
                    <a:pt x="281" y="7529"/>
                  </a:lnTo>
                  <a:lnTo>
                    <a:pt x="191" y="7763"/>
                  </a:lnTo>
                  <a:lnTo>
                    <a:pt x="143" y="7899"/>
                  </a:lnTo>
                  <a:lnTo>
                    <a:pt x="104" y="8047"/>
                  </a:lnTo>
                  <a:lnTo>
                    <a:pt x="70" y="8195"/>
                  </a:lnTo>
                  <a:lnTo>
                    <a:pt x="44" y="8343"/>
                  </a:lnTo>
                  <a:lnTo>
                    <a:pt x="27" y="8504"/>
                  </a:lnTo>
                  <a:lnTo>
                    <a:pt x="14" y="8652"/>
                  </a:lnTo>
                  <a:lnTo>
                    <a:pt x="5" y="8824"/>
                  </a:lnTo>
                  <a:lnTo>
                    <a:pt x="1" y="8985"/>
                  </a:lnTo>
                  <a:lnTo>
                    <a:pt x="5" y="9145"/>
                  </a:lnTo>
                  <a:lnTo>
                    <a:pt x="14" y="9306"/>
                  </a:lnTo>
                  <a:lnTo>
                    <a:pt x="27" y="9466"/>
                  </a:lnTo>
                  <a:lnTo>
                    <a:pt x="44" y="9627"/>
                  </a:lnTo>
                  <a:lnTo>
                    <a:pt x="70" y="9775"/>
                  </a:lnTo>
                  <a:lnTo>
                    <a:pt x="96" y="9923"/>
                  </a:lnTo>
                  <a:lnTo>
                    <a:pt x="126" y="10071"/>
                  </a:lnTo>
                  <a:lnTo>
                    <a:pt x="160" y="10207"/>
                  </a:lnTo>
                  <a:lnTo>
                    <a:pt x="195" y="10330"/>
                  </a:lnTo>
                  <a:lnTo>
                    <a:pt x="238" y="10453"/>
                  </a:lnTo>
                  <a:lnTo>
                    <a:pt x="277" y="10552"/>
                  </a:lnTo>
                  <a:lnTo>
                    <a:pt x="324" y="10651"/>
                  </a:lnTo>
                  <a:lnTo>
                    <a:pt x="372" y="10737"/>
                  </a:lnTo>
                  <a:lnTo>
                    <a:pt x="424" y="10811"/>
                  </a:lnTo>
                  <a:lnTo>
                    <a:pt x="475" y="10873"/>
                  </a:lnTo>
                  <a:lnTo>
                    <a:pt x="527" y="10922"/>
                  </a:lnTo>
                  <a:lnTo>
                    <a:pt x="579" y="10947"/>
                  </a:lnTo>
                  <a:lnTo>
                    <a:pt x="635" y="10959"/>
                  </a:lnTo>
                  <a:lnTo>
                    <a:pt x="691" y="10959"/>
                  </a:lnTo>
                  <a:lnTo>
                    <a:pt x="747" y="10935"/>
                  </a:lnTo>
                  <a:lnTo>
                    <a:pt x="803" y="10898"/>
                  </a:lnTo>
                  <a:lnTo>
                    <a:pt x="860" y="10824"/>
                  </a:lnTo>
                  <a:lnTo>
                    <a:pt x="916" y="10737"/>
                  </a:lnTo>
                  <a:lnTo>
                    <a:pt x="972" y="10638"/>
                  </a:lnTo>
                  <a:lnTo>
                    <a:pt x="1106" y="10342"/>
                  </a:lnTo>
                  <a:lnTo>
                    <a:pt x="1239" y="10046"/>
                  </a:lnTo>
                  <a:lnTo>
                    <a:pt x="1369" y="9725"/>
                  </a:lnTo>
                  <a:lnTo>
                    <a:pt x="1498" y="9404"/>
                  </a:lnTo>
                  <a:lnTo>
                    <a:pt x="2016" y="8084"/>
                  </a:lnTo>
                  <a:lnTo>
                    <a:pt x="2189" y="8516"/>
                  </a:lnTo>
                  <a:lnTo>
                    <a:pt x="2353" y="8948"/>
                  </a:lnTo>
                  <a:lnTo>
                    <a:pt x="2512" y="9404"/>
                  </a:lnTo>
                  <a:lnTo>
                    <a:pt x="2672" y="9861"/>
                  </a:lnTo>
                  <a:lnTo>
                    <a:pt x="2827" y="10330"/>
                  </a:lnTo>
                  <a:lnTo>
                    <a:pt x="2983" y="10799"/>
                  </a:lnTo>
                  <a:lnTo>
                    <a:pt x="3285" y="11749"/>
                  </a:lnTo>
                  <a:lnTo>
                    <a:pt x="3315" y="11836"/>
                  </a:lnTo>
                  <a:lnTo>
                    <a:pt x="3345" y="11910"/>
                  </a:lnTo>
                  <a:lnTo>
                    <a:pt x="3380" y="11971"/>
                  </a:lnTo>
                  <a:lnTo>
                    <a:pt x="3410" y="12021"/>
                  </a:lnTo>
                  <a:lnTo>
                    <a:pt x="3445" y="12058"/>
                  </a:lnTo>
                  <a:lnTo>
                    <a:pt x="3479" y="12082"/>
                  </a:lnTo>
                  <a:lnTo>
                    <a:pt x="3509" y="12107"/>
                  </a:lnTo>
                  <a:lnTo>
                    <a:pt x="3578" y="12107"/>
                  </a:lnTo>
                  <a:lnTo>
                    <a:pt x="3609" y="12095"/>
                  </a:lnTo>
                  <a:lnTo>
                    <a:pt x="3639" y="12070"/>
                  </a:lnTo>
                  <a:lnTo>
                    <a:pt x="3673" y="12045"/>
                  </a:lnTo>
                  <a:lnTo>
                    <a:pt x="3704" y="12008"/>
                  </a:lnTo>
                  <a:lnTo>
                    <a:pt x="3729" y="11959"/>
                  </a:lnTo>
                  <a:lnTo>
                    <a:pt x="3760" y="11910"/>
                  </a:lnTo>
                  <a:lnTo>
                    <a:pt x="3786" y="11848"/>
                  </a:lnTo>
                  <a:lnTo>
                    <a:pt x="3833" y="11712"/>
                  </a:lnTo>
                  <a:lnTo>
                    <a:pt x="3876" y="11564"/>
                  </a:lnTo>
                  <a:lnTo>
                    <a:pt x="3893" y="11478"/>
                  </a:lnTo>
                  <a:lnTo>
                    <a:pt x="3906" y="11391"/>
                  </a:lnTo>
                  <a:lnTo>
                    <a:pt x="3919" y="11293"/>
                  </a:lnTo>
                  <a:lnTo>
                    <a:pt x="3928" y="11206"/>
                  </a:lnTo>
                  <a:lnTo>
                    <a:pt x="3937" y="11107"/>
                  </a:lnTo>
                  <a:lnTo>
                    <a:pt x="3941" y="11009"/>
                  </a:lnTo>
                  <a:lnTo>
                    <a:pt x="3941" y="10910"/>
                  </a:lnTo>
                  <a:lnTo>
                    <a:pt x="3941" y="10799"/>
                  </a:lnTo>
                  <a:lnTo>
                    <a:pt x="3937" y="10700"/>
                  </a:lnTo>
                  <a:lnTo>
                    <a:pt x="3928" y="10601"/>
                  </a:lnTo>
                  <a:lnTo>
                    <a:pt x="3915" y="10503"/>
                  </a:lnTo>
                  <a:lnTo>
                    <a:pt x="3898" y="10392"/>
                  </a:lnTo>
                  <a:lnTo>
                    <a:pt x="3799" y="9836"/>
                  </a:lnTo>
                  <a:lnTo>
                    <a:pt x="3686" y="9281"/>
                  </a:lnTo>
                  <a:lnTo>
                    <a:pt x="3565" y="8726"/>
                  </a:lnTo>
                  <a:lnTo>
                    <a:pt x="3436" y="8170"/>
                  </a:lnTo>
                  <a:lnTo>
                    <a:pt x="3298" y="7627"/>
                  </a:lnTo>
                  <a:lnTo>
                    <a:pt x="3151" y="7084"/>
                  </a:lnTo>
                  <a:lnTo>
                    <a:pt x="3000" y="6541"/>
                  </a:lnTo>
                  <a:lnTo>
                    <a:pt x="2840" y="6011"/>
                  </a:lnTo>
                  <a:lnTo>
                    <a:pt x="3522" y="4159"/>
                  </a:lnTo>
                  <a:lnTo>
                    <a:pt x="4191" y="2345"/>
                  </a:lnTo>
                  <a:lnTo>
                    <a:pt x="4226" y="2247"/>
                  </a:lnTo>
                  <a:lnTo>
                    <a:pt x="4252" y="2148"/>
                  </a:lnTo>
                  <a:lnTo>
                    <a:pt x="4278" y="2037"/>
                  </a:lnTo>
                  <a:lnTo>
                    <a:pt x="4295" y="1926"/>
                  </a:lnTo>
                  <a:lnTo>
                    <a:pt x="4312" y="1802"/>
                  </a:lnTo>
                  <a:lnTo>
                    <a:pt x="4321" y="1691"/>
                  </a:lnTo>
                  <a:lnTo>
                    <a:pt x="4325" y="1568"/>
                  </a:lnTo>
                  <a:lnTo>
                    <a:pt x="4325" y="1444"/>
                  </a:lnTo>
                  <a:lnTo>
                    <a:pt x="4325" y="1333"/>
                  </a:lnTo>
                  <a:lnTo>
                    <a:pt x="4316" y="1210"/>
                  </a:lnTo>
                  <a:lnTo>
                    <a:pt x="4308" y="1099"/>
                  </a:lnTo>
                  <a:lnTo>
                    <a:pt x="4295" y="976"/>
                  </a:lnTo>
                  <a:lnTo>
                    <a:pt x="4278" y="864"/>
                  </a:lnTo>
                  <a:lnTo>
                    <a:pt x="4260" y="766"/>
                  </a:lnTo>
                  <a:lnTo>
                    <a:pt x="4239" y="655"/>
                  </a:lnTo>
                  <a:lnTo>
                    <a:pt x="4213" y="556"/>
                  </a:lnTo>
                  <a:lnTo>
                    <a:pt x="4187" y="470"/>
                  </a:lnTo>
                  <a:lnTo>
                    <a:pt x="4157" y="383"/>
                  </a:lnTo>
                  <a:lnTo>
                    <a:pt x="4126" y="297"/>
                  </a:lnTo>
                  <a:lnTo>
                    <a:pt x="4092" y="223"/>
                  </a:lnTo>
                  <a:lnTo>
                    <a:pt x="4057" y="161"/>
                  </a:lnTo>
                  <a:lnTo>
                    <a:pt x="4023" y="112"/>
                  </a:lnTo>
                  <a:lnTo>
                    <a:pt x="3984" y="62"/>
                  </a:lnTo>
                  <a:lnTo>
                    <a:pt x="3945" y="38"/>
                  </a:lnTo>
                  <a:lnTo>
                    <a:pt x="3906" y="13"/>
                  </a:lnTo>
                  <a:lnTo>
                    <a:pt x="386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4028175" y="-12304350"/>
              <a:ext cx="478100" cy="1257275"/>
            </a:xfrm>
            <a:custGeom>
              <a:avLst/>
              <a:gdLst/>
              <a:ahLst/>
              <a:cxnLst/>
              <a:rect l="l" t="t" r="r" b="b"/>
              <a:pathLst>
                <a:path w="19124" h="50291" extrusionOk="0">
                  <a:moveTo>
                    <a:pt x="7596" y="3975"/>
                  </a:moveTo>
                  <a:lnTo>
                    <a:pt x="7739" y="3987"/>
                  </a:lnTo>
                  <a:lnTo>
                    <a:pt x="7881" y="4012"/>
                  </a:lnTo>
                  <a:lnTo>
                    <a:pt x="8024" y="4036"/>
                  </a:lnTo>
                  <a:lnTo>
                    <a:pt x="8166" y="4073"/>
                  </a:lnTo>
                  <a:lnTo>
                    <a:pt x="8308" y="4123"/>
                  </a:lnTo>
                  <a:lnTo>
                    <a:pt x="8451" y="4184"/>
                  </a:lnTo>
                  <a:lnTo>
                    <a:pt x="8593" y="4246"/>
                  </a:lnTo>
                  <a:lnTo>
                    <a:pt x="8736" y="4332"/>
                  </a:lnTo>
                  <a:lnTo>
                    <a:pt x="8874" y="4419"/>
                  </a:lnTo>
                  <a:lnTo>
                    <a:pt x="9016" y="4505"/>
                  </a:lnTo>
                  <a:lnTo>
                    <a:pt x="9159" y="4616"/>
                  </a:lnTo>
                  <a:lnTo>
                    <a:pt x="9297" y="4727"/>
                  </a:lnTo>
                  <a:lnTo>
                    <a:pt x="9439" y="4851"/>
                  </a:lnTo>
                  <a:lnTo>
                    <a:pt x="9577" y="4987"/>
                  </a:lnTo>
                  <a:lnTo>
                    <a:pt x="9715" y="5122"/>
                  </a:lnTo>
                  <a:lnTo>
                    <a:pt x="9853" y="5270"/>
                  </a:lnTo>
                  <a:lnTo>
                    <a:pt x="9987" y="5431"/>
                  </a:lnTo>
                  <a:lnTo>
                    <a:pt x="10125" y="5604"/>
                  </a:lnTo>
                  <a:lnTo>
                    <a:pt x="10259" y="5789"/>
                  </a:lnTo>
                  <a:lnTo>
                    <a:pt x="10393" y="5974"/>
                  </a:lnTo>
                  <a:lnTo>
                    <a:pt x="10527" y="6171"/>
                  </a:lnTo>
                  <a:lnTo>
                    <a:pt x="10656" y="6369"/>
                  </a:lnTo>
                  <a:lnTo>
                    <a:pt x="10790" y="6579"/>
                  </a:lnTo>
                  <a:lnTo>
                    <a:pt x="10919" y="6801"/>
                  </a:lnTo>
                  <a:lnTo>
                    <a:pt x="11044" y="7035"/>
                  </a:lnTo>
                  <a:lnTo>
                    <a:pt x="11174" y="7282"/>
                  </a:lnTo>
                  <a:lnTo>
                    <a:pt x="11277" y="7541"/>
                  </a:lnTo>
                  <a:lnTo>
                    <a:pt x="11381" y="7813"/>
                  </a:lnTo>
                  <a:lnTo>
                    <a:pt x="11485" y="8084"/>
                  </a:lnTo>
                  <a:lnTo>
                    <a:pt x="11584" y="8356"/>
                  </a:lnTo>
                  <a:lnTo>
                    <a:pt x="11679" y="8639"/>
                  </a:lnTo>
                  <a:lnTo>
                    <a:pt x="11774" y="8936"/>
                  </a:lnTo>
                  <a:lnTo>
                    <a:pt x="11864" y="9219"/>
                  </a:lnTo>
                  <a:lnTo>
                    <a:pt x="11955" y="9516"/>
                  </a:lnTo>
                  <a:lnTo>
                    <a:pt x="12046" y="9824"/>
                  </a:lnTo>
                  <a:lnTo>
                    <a:pt x="12128" y="10133"/>
                  </a:lnTo>
                  <a:lnTo>
                    <a:pt x="12214" y="10441"/>
                  </a:lnTo>
                  <a:lnTo>
                    <a:pt x="12292" y="10762"/>
                  </a:lnTo>
                  <a:lnTo>
                    <a:pt x="12369" y="11071"/>
                  </a:lnTo>
                  <a:lnTo>
                    <a:pt x="12447" y="11404"/>
                  </a:lnTo>
                  <a:lnTo>
                    <a:pt x="12520" y="11725"/>
                  </a:lnTo>
                  <a:lnTo>
                    <a:pt x="12594" y="12058"/>
                  </a:lnTo>
                  <a:lnTo>
                    <a:pt x="12658" y="12391"/>
                  </a:lnTo>
                  <a:lnTo>
                    <a:pt x="12728" y="12724"/>
                  </a:lnTo>
                  <a:lnTo>
                    <a:pt x="12788" y="13070"/>
                  </a:lnTo>
                  <a:lnTo>
                    <a:pt x="12848" y="13415"/>
                  </a:lnTo>
                  <a:lnTo>
                    <a:pt x="12909" y="13761"/>
                  </a:lnTo>
                  <a:lnTo>
                    <a:pt x="12965" y="14107"/>
                  </a:lnTo>
                  <a:lnTo>
                    <a:pt x="13017" y="14452"/>
                  </a:lnTo>
                  <a:lnTo>
                    <a:pt x="13068" y="14810"/>
                  </a:lnTo>
                  <a:lnTo>
                    <a:pt x="13116" y="15168"/>
                  </a:lnTo>
                  <a:lnTo>
                    <a:pt x="13159" y="15526"/>
                  </a:lnTo>
                  <a:lnTo>
                    <a:pt x="13202" y="15896"/>
                  </a:lnTo>
                  <a:lnTo>
                    <a:pt x="13241" y="16254"/>
                  </a:lnTo>
                  <a:lnTo>
                    <a:pt x="13276" y="16624"/>
                  </a:lnTo>
                  <a:lnTo>
                    <a:pt x="13310" y="16982"/>
                  </a:lnTo>
                  <a:lnTo>
                    <a:pt x="13340" y="17352"/>
                  </a:lnTo>
                  <a:lnTo>
                    <a:pt x="13366" y="17722"/>
                  </a:lnTo>
                  <a:lnTo>
                    <a:pt x="13392" y="18105"/>
                  </a:lnTo>
                  <a:lnTo>
                    <a:pt x="13414" y="18475"/>
                  </a:lnTo>
                  <a:lnTo>
                    <a:pt x="13431" y="18845"/>
                  </a:lnTo>
                  <a:lnTo>
                    <a:pt x="13448" y="19228"/>
                  </a:lnTo>
                  <a:lnTo>
                    <a:pt x="13461" y="19598"/>
                  </a:lnTo>
                  <a:lnTo>
                    <a:pt x="13470" y="19981"/>
                  </a:lnTo>
                  <a:lnTo>
                    <a:pt x="13478" y="20363"/>
                  </a:lnTo>
                  <a:lnTo>
                    <a:pt x="13478" y="20734"/>
                  </a:lnTo>
                  <a:lnTo>
                    <a:pt x="13478" y="21116"/>
                  </a:lnTo>
                  <a:lnTo>
                    <a:pt x="13478" y="21499"/>
                  </a:lnTo>
                  <a:lnTo>
                    <a:pt x="13470" y="21881"/>
                  </a:lnTo>
                  <a:lnTo>
                    <a:pt x="13461" y="22252"/>
                  </a:lnTo>
                  <a:lnTo>
                    <a:pt x="13448" y="22634"/>
                  </a:lnTo>
                  <a:lnTo>
                    <a:pt x="13431" y="23017"/>
                  </a:lnTo>
                  <a:lnTo>
                    <a:pt x="13414" y="23399"/>
                  </a:lnTo>
                  <a:lnTo>
                    <a:pt x="13392" y="23770"/>
                  </a:lnTo>
                  <a:lnTo>
                    <a:pt x="13366" y="24152"/>
                  </a:lnTo>
                  <a:lnTo>
                    <a:pt x="13336" y="24535"/>
                  </a:lnTo>
                  <a:lnTo>
                    <a:pt x="13302" y="24905"/>
                  </a:lnTo>
                  <a:lnTo>
                    <a:pt x="13267" y="25287"/>
                  </a:lnTo>
                  <a:lnTo>
                    <a:pt x="13228" y="25658"/>
                  </a:lnTo>
                  <a:lnTo>
                    <a:pt x="13185" y="26028"/>
                  </a:lnTo>
                  <a:lnTo>
                    <a:pt x="13138" y="26410"/>
                  </a:lnTo>
                  <a:lnTo>
                    <a:pt x="13086" y="26781"/>
                  </a:lnTo>
                  <a:lnTo>
                    <a:pt x="13034" y="27139"/>
                  </a:lnTo>
                  <a:lnTo>
                    <a:pt x="12974" y="27509"/>
                  </a:lnTo>
                  <a:lnTo>
                    <a:pt x="12913" y="27879"/>
                  </a:lnTo>
                  <a:lnTo>
                    <a:pt x="12848" y="28237"/>
                  </a:lnTo>
                  <a:lnTo>
                    <a:pt x="12779" y="28607"/>
                  </a:lnTo>
                  <a:lnTo>
                    <a:pt x="12710" y="28965"/>
                  </a:lnTo>
                  <a:lnTo>
                    <a:pt x="12633" y="29323"/>
                  </a:lnTo>
                  <a:lnTo>
                    <a:pt x="12551" y="29669"/>
                  </a:lnTo>
                  <a:lnTo>
                    <a:pt x="12469" y="30026"/>
                  </a:lnTo>
                  <a:lnTo>
                    <a:pt x="12382" y="30372"/>
                  </a:lnTo>
                  <a:lnTo>
                    <a:pt x="12296" y="30705"/>
                  </a:lnTo>
                  <a:lnTo>
                    <a:pt x="12205" y="31038"/>
                  </a:lnTo>
                  <a:lnTo>
                    <a:pt x="12115" y="31347"/>
                  </a:lnTo>
                  <a:lnTo>
                    <a:pt x="12020" y="31655"/>
                  </a:lnTo>
                  <a:lnTo>
                    <a:pt x="11921" y="31964"/>
                  </a:lnTo>
                  <a:lnTo>
                    <a:pt x="11821" y="32260"/>
                  </a:lnTo>
                  <a:lnTo>
                    <a:pt x="11722" y="32544"/>
                  </a:lnTo>
                  <a:lnTo>
                    <a:pt x="11618" y="32815"/>
                  </a:lnTo>
                  <a:lnTo>
                    <a:pt x="11515" y="33087"/>
                  </a:lnTo>
                  <a:lnTo>
                    <a:pt x="11407" y="33346"/>
                  </a:lnTo>
                  <a:lnTo>
                    <a:pt x="11299" y="33593"/>
                  </a:lnTo>
                  <a:lnTo>
                    <a:pt x="11187" y="33840"/>
                  </a:lnTo>
                  <a:lnTo>
                    <a:pt x="11075" y="34074"/>
                  </a:lnTo>
                  <a:lnTo>
                    <a:pt x="10962" y="34296"/>
                  </a:lnTo>
                  <a:lnTo>
                    <a:pt x="10846" y="34506"/>
                  </a:lnTo>
                  <a:lnTo>
                    <a:pt x="10729" y="34716"/>
                  </a:lnTo>
                  <a:lnTo>
                    <a:pt x="10609" y="34913"/>
                  </a:lnTo>
                  <a:lnTo>
                    <a:pt x="10492" y="35111"/>
                  </a:lnTo>
                  <a:lnTo>
                    <a:pt x="10367" y="35296"/>
                  </a:lnTo>
                  <a:lnTo>
                    <a:pt x="10246" y="35469"/>
                  </a:lnTo>
                  <a:lnTo>
                    <a:pt x="10121" y="35629"/>
                  </a:lnTo>
                  <a:lnTo>
                    <a:pt x="9996" y="35777"/>
                  </a:lnTo>
                  <a:lnTo>
                    <a:pt x="9871" y="35925"/>
                  </a:lnTo>
                  <a:lnTo>
                    <a:pt x="9741" y="36073"/>
                  </a:lnTo>
                  <a:lnTo>
                    <a:pt x="9616" y="36197"/>
                  </a:lnTo>
                  <a:lnTo>
                    <a:pt x="9487" y="36320"/>
                  </a:lnTo>
                  <a:lnTo>
                    <a:pt x="9357" y="36431"/>
                  </a:lnTo>
                  <a:lnTo>
                    <a:pt x="9223" y="36530"/>
                  </a:lnTo>
                  <a:lnTo>
                    <a:pt x="9094" y="36629"/>
                  </a:lnTo>
                  <a:lnTo>
                    <a:pt x="8960" y="36715"/>
                  </a:lnTo>
                  <a:lnTo>
                    <a:pt x="8826" y="36789"/>
                  </a:lnTo>
                  <a:lnTo>
                    <a:pt x="8692" y="36851"/>
                  </a:lnTo>
                  <a:lnTo>
                    <a:pt x="8559" y="36913"/>
                  </a:lnTo>
                  <a:lnTo>
                    <a:pt x="8421" y="36962"/>
                  </a:lnTo>
                  <a:lnTo>
                    <a:pt x="8287" y="36999"/>
                  </a:lnTo>
                  <a:lnTo>
                    <a:pt x="8149" y="37036"/>
                  </a:lnTo>
                  <a:lnTo>
                    <a:pt x="8015" y="37061"/>
                  </a:lnTo>
                  <a:lnTo>
                    <a:pt x="7877" y="37073"/>
                  </a:lnTo>
                  <a:lnTo>
                    <a:pt x="7605" y="37073"/>
                  </a:lnTo>
                  <a:lnTo>
                    <a:pt x="7467" y="37061"/>
                  </a:lnTo>
                  <a:lnTo>
                    <a:pt x="7329" y="37036"/>
                  </a:lnTo>
                  <a:lnTo>
                    <a:pt x="7191" y="37011"/>
                  </a:lnTo>
                  <a:lnTo>
                    <a:pt x="7057" y="36974"/>
                  </a:lnTo>
                  <a:lnTo>
                    <a:pt x="6919" y="36925"/>
                  </a:lnTo>
                  <a:lnTo>
                    <a:pt x="6781" y="36863"/>
                  </a:lnTo>
                  <a:lnTo>
                    <a:pt x="6647" y="36789"/>
                  </a:lnTo>
                  <a:lnTo>
                    <a:pt x="6509" y="36715"/>
                  </a:lnTo>
                  <a:lnTo>
                    <a:pt x="6375" y="36629"/>
                  </a:lnTo>
                  <a:lnTo>
                    <a:pt x="6237" y="36542"/>
                  </a:lnTo>
                  <a:lnTo>
                    <a:pt x="6103" y="36431"/>
                  </a:lnTo>
                  <a:lnTo>
                    <a:pt x="5969" y="36320"/>
                  </a:lnTo>
                  <a:lnTo>
                    <a:pt x="5836" y="36197"/>
                  </a:lnTo>
                  <a:lnTo>
                    <a:pt x="5702" y="36073"/>
                  </a:lnTo>
                  <a:lnTo>
                    <a:pt x="5568" y="35925"/>
                  </a:lnTo>
                  <a:lnTo>
                    <a:pt x="5438" y="35777"/>
                  </a:lnTo>
                  <a:lnTo>
                    <a:pt x="5305" y="35629"/>
                  </a:lnTo>
                  <a:lnTo>
                    <a:pt x="5175" y="35456"/>
                  </a:lnTo>
                  <a:lnTo>
                    <a:pt x="5046" y="35284"/>
                  </a:lnTo>
                  <a:lnTo>
                    <a:pt x="4921" y="35099"/>
                  </a:lnTo>
                  <a:lnTo>
                    <a:pt x="4791" y="34901"/>
                  </a:lnTo>
                  <a:lnTo>
                    <a:pt x="4666" y="34691"/>
                  </a:lnTo>
                  <a:lnTo>
                    <a:pt x="4541" y="34481"/>
                  </a:lnTo>
                  <a:lnTo>
                    <a:pt x="4420" y="34259"/>
                  </a:lnTo>
                  <a:lnTo>
                    <a:pt x="4303" y="34025"/>
                  </a:lnTo>
                  <a:lnTo>
                    <a:pt x="4191" y="33778"/>
                  </a:lnTo>
                  <a:lnTo>
                    <a:pt x="4079" y="33531"/>
                  </a:lnTo>
                  <a:lnTo>
                    <a:pt x="3971" y="33284"/>
                  </a:lnTo>
                  <a:lnTo>
                    <a:pt x="3760" y="32778"/>
                  </a:lnTo>
                  <a:lnTo>
                    <a:pt x="3747" y="32778"/>
                  </a:lnTo>
                  <a:lnTo>
                    <a:pt x="3734" y="32741"/>
                  </a:lnTo>
                  <a:lnTo>
                    <a:pt x="3630" y="32482"/>
                  </a:lnTo>
                  <a:lnTo>
                    <a:pt x="3527" y="32211"/>
                  </a:lnTo>
                  <a:lnTo>
                    <a:pt x="3432" y="31939"/>
                  </a:lnTo>
                  <a:lnTo>
                    <a:pt x="3332" y="31668"/>
                  </a:lnTo>
                  <a:lnTo>
                    <a:pt x="3242" y="31384"/>
                  </a:lnTo>
                  <a:lnTo>
                    <a:pt x="3151" y="31100"/>
                  </a:lnTo>
                  <a:lnTo>
                    <a:pt x="3065" y="30816"/>
                  </a:lnTo>
                  <a:lnTo>
                    <a:pt x="2979" y="30520"/>
                  </a:lnTo>
                  <a:lnTo>
                    <a:pt x="2897" y="30224"/>
                  </a:lnTo>
                  <a:lnTo>
                    <a:pt x="2819" y="29915"/>
                  </a:lnTo>
                  <a:lnTo>
                    <a:pt x="2741" y="29607"/>
                  </a:lnTo>
                  <a:lnTo>
                    <a:pt x="2668" y="29298"/>
                  </a:lnTo>
                  <a:lnTo>
                    <a:pt x="2594" y="28977"/>
                  </a:lnTo>
                  <a:lnTo>
                    <a:pt x="2530" y="28669"/>
                  </a:lnTo>
                  <a:lnTo>
                    <a:pt x="2461" y="28348"/>
                  </a:lnTo>
                  <a:lnTo>
                    <a:pt x="2400" y="28015"/>
                  </a:lnTo>
                  <a:lnTo>
                    <a:pt x="2340" y="27694"/>
                  </a:lnTo>
                  <a:lnTo>
                    <a:pt x="2279" y="27361"/>
                  </a:lnTo>
                  <a:lnTo>
                    <a:pt x="2228" y="27015"/>
                  </a:lnTo>
                  <a:lnTo>
                    <a:pt x="2176" y="26682"/>
                  </a:lnTo>
                  <a:lnTo>
                    <a:pt x="2124" y="26336"/>
                  </a:lnTo>
                  <a:lnTo>
                    <a:pt x="2081" y="26003"/>
                  </a:lnTo>
                  <a:lnTo>
                    <a:pt x="2038" y="25658"/>
                  </a:lnTo>
                  <a:lnTo>
                    <a:pt x="1995" y="25300"/>
                  </a:lnTo>
                  <a:lnTo>
                    <a:pt x="1960" y="24954"/>
                  </a:lnTo>
                  <a:lnTo>
                    <a:pt x="1926" y="24596"/>
                  </a:lnTo>
                  <a:lnTo>
                    <a:pt x="1891" y="24251"/>
                  </a:lnTo>
                  <a:lnTo>
                    <a:pt x="1861" y="23893"/>
                  </a:lnTo>
                  <a:lnTo>
                    <a:pt x="1835" y="23535"/>
                  </a:lnTo>
                  <a:lnTo>
                    <a:pt x="1813" y="23165"/>
                  </a:lnTo>
                  <a:lnTo>
                    <a:pt x="1792" y="22807"/>
                  </a:lnTo>
                  <a:lnTo>
                    <a:pt x="1775" y="22449"/>
                  </a:lnTo>
                  <a:lnTo>
                    <a:pt x="1762" y="22079"/>
                  </a:lnTo>
                  <a:lnTo>
                    <a:pt x="1749" y="21721"/>
                  </a:lnTo>
                  <a:lnTo>
                    <a:pt x="1740" y="21351"/>
                  </a:lnTo>
                  <a:lnTo>
                    <a:pt x="1736" y="20980"/>
                  </a:lnTo>
                  <a:lnTo>
                    <a:pt x="1736" y="20610"/>
                  </a:lnTo>
                  <a:lnTo>
                    <a:pt x="1736" y="20240"/>
                  </a:lnTo>
                  <a:lnTo>
                    <a:pt x="1736" y="19870"/>
                  </a:lnTo>
                  <a:lnTo>
                    <a:pt x="1744" y="19512"/>
                  </a:lnTo>
                  <a:lnTo>
                    <a:pt x="1753" y="19142"/>
                  </a:lnTo>
                  <a:lnTo>
                    <a:pt x="1766" y="18771"/>
                  </a:lnTo>
                  <a:lnTo>
                    <a:pt x="1783" y="18401"/>
                  </a:lnTo>
                  <a:lnTo>
                    <a:pt x="1800" y="18031"/>
                  </a:lnTo>
                  <a:lnTo>
                    <a:pt x="1822" y="17661"/>
                  </a:lnTo>
                  <a:lnTo>
                    <a:pt x="1848" y="17290"/>
                  </a:lnTo>
                  <a:lnTo>
                    <a:pt x="1878" y="16920"/>
                  </a:lnTo>
                  <a:lnTo>
                    <a:pt x="1908" y="16550"/>
                  </a:lnTo>
                  <a:lnTo>
                    <a:pt x="1943" y="16180"/>
                  </a:lnTo>
                  <a:lnTo>
                    <a:pt x="1977" y="15822"/>
                  </a:lnTo>
                  <a:lnTo>
                    <a:pt x="2021" y="15452"/>
                  </a:lnTo>
                  <a:lnTo>
                    <a:pt x="2064" y="15094"/>
                  </a:lnTo>
                  <a:lnTo>
                    <a:pt x="2111" y="14724"/>
                  </a:lnTo>
                  <a:lnTo>
                    <a:pt x="2163" y="14366"/>
                  </a:lnTo>
                  <a:lnTo>
                    <a:pt x="2215" y="14008"/>
                  </a:lnTo>
                  <a:lnTo>
                    <a:pt x="2271" y="13650"/>
                  </a:lnTo>
                  <a:lnTo>
                    <a:pt x="2331" y="13292"/>
                  </a:lnTo>
                  <a:lnTo>
                    <a:pt x="2392" y="12934"/>
                  </a:lnTo>
                  <a:lnTo>
                    <a:pt x="2461" y="12589"/>
                  </a:lnTo>
                  <a:lnTo>
                    <a:pt x="2530" y="12243"/>
                  </a:lnTo>
                  <a:lnTo>
                    <a:pt x="2603" y="11885"/>
                  </a:lnTo>
                  <a:lnTo>
                    <a:pt x="2676" y="11552"/>
                  </a:lnTo>
                  <a:lnTo>
                    <a:pt x="2758" y="11206"/>
                  </a:lnTo>
                  <a:lnTo>
                    <a:pt x="2840" y="10861"/>
                  </a:lnTo>
                  <a:lnTo>
                    <a:pt x="2935" y="10491"/>
                  </a:lnTo>
                  <a:lnTo>
                    <a:pt x="3030" y="10133"/>
                  </a:lnTo>
                  <a:lnTo>
                    <a:pt x="3130" y="9787"/>
                  </a:lnTo>
                  <a:lnTo>
                    <a:pt x="3233" y="9442"/>
                  </a:lnTo>
                  <a:lnTo>
                    <a:pt x="3337" y="9121"/>
                  </a:lnTo>
                  <a:lnTo>
                    <a:pt x="3440" y="8800"/>
                  </a:lnTo>
                  <a:lnTo>
                    <a:pt x="3548" y="8491"/>
                  </a:lnTo>
                  <a:lnTo>
                    <a:pt x="3660" y="8195"/>
                  </a:lnTo>
                  <a:lnTo>
                    <a:pt x="3773" y="7911"/>
                  </a:lnTo>
                  <a:lnTo>
                    <a:pt x="3885" y="7640"/>
                  </a:lnTo>
                  <a:lnTo>
                    <a:pt x="4001" y="7368"/>
                  </a:lnTo>
                  <a:lnTo>
                    <a:pt x="4118" y="7109"/>
                  </a:lnTo>
                  <a:lnTo>
                    <a:pt x="4239" y="6862"/>
                  </a:lnTo>
                  <a:lnTo>
                    <a:pt x="4360" y="6628"/>
                  </a:lnTo>
                  <a:lnTo>
                    <a:pt x="4480" y="6406"/>
                  </a:lnTo>
                  <a:lnTo>
                    <a:pt x="4606" y="6196"/>
                  </a:lnTo>
                  <a:lnTo>
                    <a:pt x="4731" y="5986"/>
                  </a:lnTo>
                  <a:lnTo>
                    <a:pt x="4856" y="5789"/>
                  </a:lnTo>
                  <a:lnTo>
                    <a:pt x="4985" y="5604"/>
                  </a:lnTo>
                  <a:lnTo>
                    <a:pt x="5115" y="5431"/>
                  </a:lnTo>
                  <a:lnTo>
                    <a:pt x="5244" y="5270"/>
                  </a:lnTo>
                  <a:lnTo>
                    <a:pt x="5378" y="5110"/>
                  </a:lnTo>
                  <a:lnTo>
                    <a:pt x="5508" y="4974"/>
                  </a:lnTo>
                  <a:lnTo>
                    <a:pt x="5641" y="4838"/>
                  </a:lnTo>
                  <a:lnTo>
                    <a:pt x="5779" y="4703"/>
                  </a:lnTo>
                  <a:lnTo>
                    <a:pt x="5913" y="4592"/>
                  </a:lnTo>
                  <a:lnTo>
                    <a:pt x="6051" y="4493"/>
                  </a:lnTo>
                  <a:lnTo>
                    <a:pt x="6189" y="4394"/>
                  </a:lnTo>
                  <a:lnTo>
                    <a:pt x="6327" y="4308"/>
                  </a:lnTo>
                  <a:lnTo>
                    <a:pt x="6466" y="4234"/>
                  </a:lnTo>
                  <a:lnTo>
                    <a:pt x="6604" y="4172"/>
                  </a:lnTo>
                  <a:lnTo>
                    <a:pt x="6746" y="4110"/>
                  </a:lnTo>
                  <a:lnTo>
                    <a:pt x="6884" y="4061"/>
                  </a:lnTo>
                  <a:lnTo>
                    <a:pt x="7027" y="4024"/>
                  </a:lnTo>
                  <a:lnTo>
                    <a:pt x="7169" y="3999"/>
                  </a:lnTo>
                  <a:lnTo>
                    <a:pt x="7311" y="3987"/>
                  </a:lnTo>
                  <a:lnTo>
                    <a:pt x="7454" y="3975"/>
                  </a:lnTo>
                  <a:close/>
                  <a:moveTo>
                    <a:pt x="13431" y="8516"/>
                  </a:moveTo>
                  <a:lnTo>
                    <a:pt x="13737" y="9108"/>
                  </a:lnTo>
                  <a:lnTo>
                    <a:pt x="14035" y="9738"/>
                  </a:lnTo>
                  <a:lnTo>
                    <a:pt x="14324" y="10380"/>
                  </a:lnTo>
                  <a:lnTo>
                    <a:pt x="14467" y="10700"/>
                  </a:lnTo>
                  <a:lnTo>
                    <a:pt x="14609" y="11034"/>
                  </a:lnTo>
                  <a:lnTo>
                    <a:pt x="14747" y="11367"/>
                  </a:lnTo>
                  <a:lnTo>
                    <a:pt x="14885" y="11712"/>
                  </a:lnTo>
                  <a:lnTo>
                    <a:pt x="15019" y="12058"/>
                  </a:lnTo>
                  <a:lnTo>
                    <a:pt x="15149" y="12403"/>
                  </a:lnTo>
                  <a:lnTo>
                    <a:pt x="15278" y="12761"/>
                  </a:lnTo>
                  <a:lnTo>
                    <a:pt x="15403" y="13119"/>
                  </a:lnTo>
                  <a:lnTo>
                    <a:pt x="15528" y="13489"/>
                  </a:lnTo>
                  <a:lnTo>
                    <a:pt x="15649" y="13860"/>
                  </a:lnTo>
                  <a:lnTo>
                    <a:pt x="15766" y="14230"/>
                  </a:lnTo>
                  <a:lnTo>
                    <a:pt x="15882" y="14613"/>
                  </a:lnTo>
                  <a:lnTo>
                    <a:pt x="15994" y="14995"/>
                  </a:lnTo>
                  <a:lnTo>
                    <a:pt x="16102" y="15378"/>
                  </a:lnTo>
                  <a:lnTo>
                    <a:pt x="16210" y="15773"/>
                  </a:lnTo>
                  <a:lnTo>
                    <a:pt x="16314" y="16167"/>
                  </a:lnTo>
                  <a:lnTo>
                    <a:pt x="16413" y="16575"/>
                  </a:lnTo>
                  <a:lnTo>
                    <a:pt x="16508" y="16982"/>
                  </a:lnTo>
                  <a:lnTo>
                    <a:pt x="16599" y="17389"/>
                  </a:lnTo>
                  <a:lnTo>
                    <a:pt x="16689" y="17809"/>
                  </a:lnTo>
                  <a:lnTo>
                    <a:pt x="16771" y="18216"/>
                  </a:lnTo>
                  <a:lnTo>
                    <a:pt x="16853" y="18648"/>
                  </a:lnTo>
                  <a:lnTo>
                    <a:pt x="16931" y="19068"/>
                  </a:lnTo>
                  <a:lnTo>
                    <a:pt x="17004" y="19500"/>
                  </a:lnTo>
                  <a:lnTo>
                    <a:pt x="17073" y="19944"/>
                  </a:lnTo>
                  <a:lnTo>
                    <a:pt x="17138" y="20376"/>
                  </a:lnTo>
                  <a:lnTo>
                    <a:pt x="17199" y="20820"/>
                  </a:lnTo>
                  <a:lnTo>
                    <a:pt x="17255" y="21264"/>
                  </a:lnTo>
                  <a:lnTo>
                    <a:pt x="17306" y="21721"/>
                  </a:lnTo>
                  <a:lnTo>
                    <a:pt x="17354" y="22178"/>
                  </a:lnTo>
                  <a:lnTo>
                    <a:pt x="17397" y="22634"/>
                  </a:lnTo>
                  <a:lnTo>
                    <a:pt x="17432" y="23103"/>
                  </a:lnTo>
                  <a:lnTo>
                    <a:pt x="17466" y="23572"/>
                  </a:lnTo>
                  <a:lnTo>
                    <a:pt x="17496" y="24041"/>
                  </a:lnTo>
                  <a:lnTo>
                    <a:pt x="17518" y="24522"/>
                  </a:lnTo>
                  <a:lnTo>
                    <a:pt x="17539" y="25004"/>
                  </a:lnTo>
                  <a:lnTo>
                    <a:pt x="17552" y="25485"/>
                  </a:lnTo>
                  <a:lnTo>
                    <a:pt x="17557" y="25966"/>
                  </a:lnTo>
                  <a:lnTo>
                    <a:pt x="17561" y="26460"/>
                  </a:lnTo>
                  <a:lnTo>
                    <a:pt x="17561" y="26953"/>
                  </a:lnTo>
                  <a:lnTo>
                    <a:pt x="17552" y="27459"/>
                  </a:lnTo>
                  <a:lnTo>
                    <a:pt x="17539" y="27953"/>
                  </a:lnTo>
                  <a:lnTo>
                    <a:pt x="17518" y="28459"/>
                  </a:lnTo>
                  <a:lnTo>
                    <a:pt x="17492" y="28977"/>
                  </a:lnTo>
                  <a:lnTo>
                    <a:pt x="17462" y="29483"/>
                  </a:lnTo>
                  <a:lnTo>
                    <a:pt x="17427" y="30002"/>
                  </a:lnTo>
                  <a:lnTo>
                    <a:pt x="17384" y="30532"/>
                  </a:lnTo>
                  <a:lnTo>
                    <a:pt x="17337" y="31051"/>
                  </a:lnTo>
                  <a:lnTo>
                    <a:pt x="17281" y="31581"/>
                  </a:lnTo>
                  <a:lnTo>
                    <a:pt x="17220" y="32112"/>
                  </a:lnTo>
                  <a:lnTo>
                    <a:pt x="17151" y="32643"/>
                  </a:lnTo>
                  <a:lnTo>
                    <a:pt x="17078" y="33186"/>
                  </a:lnTo>
                  <a:lnTo>
                    <a:pt x="17000" y="33729"/>
                  </a:lnTo>
                  <a:lnTo>
                    <a:pt x="16909" y="34272"/>
                  </a:lnTo>
                  <a:lnTo>
                    <a:pt x="16819" y="34815"/>
                  </a:lnTo>
                  <a:lnTo>
                    <a:pt x="16715" y="35370"/>
                  </a:lnTo>
                  <a:lnTo>
                    <a:pt x="16612" y="35925"/>
                  </a:lnTo>
                  <a:lnTo>
                    <a:pt x="16495" y="36481"/>
                  </a:lnTo>
                  <a:lnTo>
                    <a:pt x="16383" y="37011"/>
                  </a:lnTo>
                  <a:lnTo>
                    <a:pt x="16266" y="37517"/>
                  </a:lnTo>
                  <a:lnTo>
                    <a:pt x="16150" y="37999"/>
                  </a:lnTo>
                  <a:lnTo>
                    <a:pt x="16029" y="38480"/>
                  </a:lnTo>
                  <a:lnTo>
                    <a:pt x="15904" y="38937"/>
                  </a:lnTo>
                  <a:lnTo>
                    <a:pt x="15774" y="39381"/>
                  </a:lnTo>
                  <a:lnTo>
                    <a:pt x="15645" y="39800"/>
                  </a:lnTo>
                  <a:lnTo>
                    <a:pt x="15511" y="40220"/>
                  </a:lnTo>
                  <a:lnTo>
                    <a:pt x="15377" y="40615"/>
                  </a:lnTo>
                  <a:lnTo>
                    <a:pt x="15239" y="40998"/>
                  </a:lnTo>
                  <a:lnTo>
                    <a:pt x="15097" y="41368"/>
                  </a:lnTo>
                  <a:lnTo>
                    <a:pt x="14954" y="41726"/>
                  </a:lnTo>
                  <a:lnTo>
                    <a:pt x="14812" y="42059"/>
                  </a:lnTo>
                  <a:lnTo>
                    <a:pt x="14661" y="42380"/>
                  </a:lnTo>
                  <a:lnTo>
                    <a:pt x="14514" y="42688"/>
                  </a:lnTo>
                  <a:lnTo>
                    <a:pt x="14363" y="42984"/>
                  </a:lnTo>
                  <a:lnTo>
                    <a:pt x="14208" y="43268"/>
                  </a:lnTo>
                  <a:lnTo>
                    <a:pt x="14057" y="43527"/>
                  </a:lnTo>
                  <a:lnTo>
                    <a:pt x="13897" y="43787"/>
                  </a:lnTo>
                  <a:lnTo>
                    <a:pt x="13742" y="44021"/>
                  </a:lnTo>
                  <a:lnTo>
                    <a:pt x="13582" y="44243"/>
                  </a:lnTo>
                  <a:lnTo>
                    <a:pt x="13418" y="44453"/>
                  </a:lnTo>
                  <a:lnTo>
                    <a:pt x="13258" y="44650"/>
                  </a:lnTo>
                  <a:lnTo>
                    <a:pt x="13094" y="44836"/>
                  </a:lnTo>
                  <a:lnTo>
                    <a:pt x="12926" y="44996"/>
                  </a:lnTo>
                  <a:lnTo>
                    <a:pt x="12762" y="45156"/>
                  </a:lnTo>
                  <a:lnTo>
                    <a:pt x="12594" y="45292"/>
                  </a:lnTo>
                  <a:lnTo>
                    <a:pt x="12425" y="45416"/>
                  </a:lnTo>
                  <a:lnTo>
                    <a:pt x="12257" y="45539"/>
                  </a:lnTo>
                  <a:lnTo>
                    <a:pt x="12085" y="45638"/>
                  </a:lnTo>
                  <a:lnTo>
                    <a:pt x="11916" y="45724"/>
                  </a:lnTo>
                  <a:lnTo>
                    <a:pt x="11744" y="45798"/>
                  </a:lnTo>
                  <a:lnTo>
                    <a:pt x="11571" y="45860"/>
                  </a:lnTo>
                  <a:lnTo>
                    <a:pt x="11398" y="45909"/>
                  </a:lnTo>
                  <a:lnTo>
                    <a:pt x="11226" y="45946"/>
                  </a:lnTo>
                  <a:lnTo>
                    <a:pt x="11053" y="45959"/>
                  </a:lnTo>
                  <a:lnTo>
                    <a:pt x="10876" y="45971"/>
                  </a:lnTo>
                  <a:lnTo>
                    <a:pt x="10704" y="45971"/>
                  </a:lnTo>
                  <a:lnTo>
                    <a:pt x="10531" y="45959"/>
                  </a:lnTo>
                  <a:lnTo>
                    <a:pt x="10354" y="45922"/>
                  </a:lnTo>
                  <a:lnTo>
                    <a:pt x="10181" y="45885"/>
                  </a:lnTo>
                  <a:lnTo>
                    <a:pt x="10009" y="45835"/>
                  </a:lnTo>
                  <a:lnTo>
                    <a:pt x="9836" y="45774"/>
                  </a:lnTo>
                  <a:lnTo>
                    <a:pt x="9659" y="45699"/>
                  </a:lnTo>
                  <a:lnTo>
                    <a:pt x="9487" y="45601"/>
                  </a:lnTo>
                  <a:lnTo>
                    <a:pt x="9314" y="45502"/>
                  </a:lnTo>
                  <a:lnTo>
                    <a:pt x="9146" y="45391"/>
                  </a:lnTo>
                  <a:lnTo>
                    <a:pt x="8973" y="45268"/>
                  </a:lnTo>
                  <a:lnTo>
                    <a:pt x="8805" y="45132"/>
                  </a:lnTo>
                  <a:lnTo>
                    <a:pt x="8632" y="44984"/>
                  </a:lnTo>
                  <a:lnTo>
                    <a:pt x="8464" y="44823"/>
                  </a:lnTo>
                  <a:lnTo>
                    <a:pt x="8295" y="44650"/>
                  </a:lnTo>
                  <a:lnTo>
                    <a:pt x="8131" y="44478"/>
                  </a:lnTo>
                  <a:lnTo>
                    <a:pt x="7967" y="44280"/>
                  </a:lnTo>
                  <a:lnTo>
                    <a:pt x="7799" y="44070"/>
                  </a:lnTo>
                  <a:lnTo>
                    <a:pt x="7639" y="43861"/>
                  </a:lnTo>
                  <a:lnTo>
                    <a:pt x="7475" y="43639"/>
                  </a:lnTo>
                  <a:lnTo>
                    <a:pt x="7316" y="43392"/>
                  </a:lnTo>
                  <a:lnTo>
                    <a:pt x="7160" y="43145"/>
                  </a:lnTo>
                  <a:lnTo>
                    <a:pt x="7001" y="42886"/>
                  </a:lnTo>
                  <a:lnTo>
                    <a:pt x="6845" y="42614"/>
                  </a:lnTo>
                  <a:lnTo>
                    <a:pt x="6694" y="42343"/>
                  </a:lnTo>
                  <a:lnTo>
                    <a:pt x="6543" y="42047"/>
                  </a:lnTo>
                  <a:lnTo>
                    <a:pt x="6392" y="41750"/>
                  </a:lnTo>
                  <a:lnTo>
                    <a:pt x="6535" y="41812"/>
                  </a:lnTo>
                  <a:lnTo>
                    <a:pt x="6677" y="41874"/>
                  </a:lnTo>
                  <a:lnTo>
                    <a:pt x="6819" y="41923"/>
                  </a:lnTo>
                  <a:lnTo>
                    <a:pt x="6962" y="41960"/>
                  </a:lnTo>
                  <a:lnTo>
                    <a:pt x="7104" y="41997"/>
                  </a:lnTo>
                  <a:lnTo>
                    <a:pt x="7247" y="42022"/>
                  </a:lnTo>
                  <a:lnTo>
                    <a:pt x="7389" y="42047"/>
                  </a:lnTo>
                  <a:lnTo>
                    <a:pt x="7532" y="42059"/>
                  </a:lnTo>
                  <a:lnTo>
                    <a:pt x="7816" y="42059"/>
                  </a:lnTo>
                  <a:lnTo>
                    <a:pt x="7959" y="42047"/>
                  </a:lnTo>
                  <a:lnTo>
                    <a:pt x="8101" y="42034"/>
                  </a:lnTo>
                  <a:lnTo>
                    <a:pt x="8239" y="42010"/>
                  </a:lnTo>
                  <a:lnTo>
                    <a:pt x="8382" y="41972"/>
                  </a:lnTo>
                  <a:lnTo>
                    <a:pt x="8524" y="41935"/>
                  </a:lnTo>
                  <a:lnTo>
                    <a:pt x="8662" y="41886"/>
                  </a:lnTo>
                  <a:lnTo>
                    <a:pt x="8805" y="41837"/>
                  </a:lnTo>
                  <a:lnTo>
                    <a:pt x="8943" y="41775"/>
                  </a:lnTo>
                  <a:lnTo>
                    <a:pt x="9085" y="41701"/>
                  </a:lnTo>
                  <a:lnTo>
                    <a:pt x="9223" y="41627"/>
                  </a:lnTo>
                  <a:lnTo>
                    <a:pt x="9361" y="41541"/>
                  </a:lnTo>
                  <a:lnTo>
                    <a:pt x="9499" y="41454"/>
                  </a:lnTo>
                  <a:lnTo>
                    <a:pt x="9638" y="41355"/>
                  </a:lnTo>
                  <a:lnTo>
                    <a:pt x="9771" y="41244"/>
                  </a:lnTo>
                  <a:lnTo>
                    <a:pt x="9909" y="41133"/>
                  </a:lnTo>
                  <a:lnTo>
                    <a:pt x="10043" y="41010"/>
                  </a:lnTo>
                  <a:lnTo>
                    <a:pt x="10177" y="40886"/>
                  </a:lnTo>
                  <a:lnTo>
                    <a:pt x="10311" y="40751"/>
                  </a:lnTo>
                  <a:lnTo>
                    <a:pt x="10445" y="40615"/>
                  </a:lnTo>
                  <a:lnTo>
                    <a:pt x="10574" y="40467"/>
                  </a:lnTo>
                  <a:lnTo>
                    <a:pt x="10708" y="40306"/>
                  </a:lnTo>
                  <a:lnTo>
                    <a:pt x="10837" y="40146"/>
                  </a:lnTo>
                  <a:lnTo>
                    <a:pt x="10967" y="39973"/>
                  </a:lnTo>
                  <a:lnTo>
                    <a:pt x="11092" y="39800"/>
                  </a:lnTo>
                  <a:lnTo>
                    <a:pt x="11221" y="39615"/>
                  </a:lnTo>
                  <a:lnTo>
                    <a:pt x="11347" y="39430"/>
                  </a:lnTo>
                  <a:lnTo>
                    <a:pt x="11472" y="39233"/>
                  </a:lnTo>
                  <a:lnTo>
                    <a:pt x="11593" y="39023"/>
                  </a:lnTo>
                  <a:lnTo>
                    <a:pt x="11718" y="38813"/>
                  </a:lnTo>
                  <a:lnTo>
                    <a:pt x="11839" y="38603"/>
                  </a:lnTo>
                  <a:lnTo>
                    <a:pt x="11959" y="38369"/>
                  </a:lnTo>
                  <a:lnTo>
                    <a:pt x="12076" y="38147"/>
                  </a:lnTo>
                  <a:lnTo>
                    <a:pt x="12192" y="37900"/>
                  </a:lnTo>
                  <a:lnTo>
                    <a:pt x="12309" y="37653"/>
                  </a:lnTo>
                  <a:lnTo>
                    <a:pt x="12421" y="37406"/>
                  </a:lnTo>
                  <a:lnTo>
                    <a:pt x="12533" y="37147"/>
                  </a:lnTo>
                  <a:lnTo>
                    <a:pt x="12646" y="36876"/>
                  </a:lnTo>
                  <a:lnTo>
                    <a:pt x="12758" y="36604"/>
                  </a:lnTo>
                  <a:lnTo>
                    <a:pt x="12866" y="36333"/>
                  </a:lnTo>
                  <a:lnTo>
                    <a:pt x="12969" y="36049"/>
                  </a:lnTo>
                  <a:lnTo>
                    <a:pt x="13077" y="35753"/>
                  </a:lnTo>
                  <a:lnTo>
                    <a:pt x="13176" y="35456"/>
                  </a:lnTo>
                  <a:lnTo>
                    <a:pt x="13280" y="35148"/>
                  </a:lnTo>
                  <a:lnTo>
                    <a:pt x="13379" y="34827"/>
                  </a:lnTo>
                  <a:lnTo>
                    <a:pt x="13478" y="34519"/>
                  </a:lnTo>
                  <a:lnTo>
                    <a:pt x="13573" y="34185"/>
                  </a:lnTo>
                  <a:lnTo>
                    <a:pt x="13664" y="33852"/>
                  </a:lnTo>
                  <a:lnTo>
                    <a:pt x="13759" y="33519"/>
                  </a:lnTo>
                  <a:lnTo>
                    <a:pt x="13850" y="33173"/>
                  </a:lnTo>
                  <a:lnTo>
                    <a:pt x="13936" y="32815"/>
                  </a:lnTo>
                  <a:lnTo>
                    <a:pt x="14022" y="32458"/>
                  </a:lnTo>
                  <a:lnTo>
                    <a:pt x="14104" y="32100"/>
                  </a:lnTo>
                  <a:lnTo>
                    <a:pt x="14186" y="31729"/>
                  </a:lnTo>
                  <a:lnTo>
                    <a:pt x="14268" y="31347"/>
                  </a:lnTo>
                  <a:lnTo>
                    <a:pt x="14337" y="30977"/>
                  </a:lnTo>
                  <a:lnTo>
                    <a:pt x="14411" y="30619"/>
                  </a:lnTo>
                  <a:lnTo>
                    <a:pt x="14475" y="30249"/>
                  </a:lnTo>
                  <a:lnTo>
                    <a:pt x="14540" y="29878"/>
                  </a:lnTo>
                  <a:lnTo>
                    <a:pt x="14601" y="29508"/>
                  </a:lnTo>
                  <a:lnTo>
                    <a:pt x="14657" y="29126"/>
                  </a:lnTo>
                  <a:lnTo>
                    <a:pt x="14713" y="28755"/>
                  </a:lnTo>
                  <a:lnTo>
                    <a:pt x="14765" y="28385"/>
                  </a:lnTo>
                  <a:lnTo>
                    <a:pt x="14816" y="28002"/>
                  </a:lnTo>
                  <a:lnTo>
                    <a:pt x="14859" y="27632"/>
                  </a:lnTo>
                  <a:lnTo>
                    <a:pt x="14903" y="27250"/>
                  </a:lnTo>
                  <a:lnTo>
                    <a:pt x="14946" y="26867"/>
                  </a:lnTo>
                  <a:lnTo>
                    <a:pt x="14980" y="26485"/>
                  </a:lnTo>
                  <a:lnTo>
                    <a:pt x="15015" y="26114"/>
                  </a:lnTo>
                  <a:lnTo>
                    <a:pt x="15049" y="25732"/>
                  </a:lnTo>
                  <a:lnTo>
                    <a:pt x="15075" y="25349"/>
                  </a:lnTo>
                  <a:lnTo>
                    <a:pt x="15101" y="24967"/>
                  </a:lnTo>
                  <a:lnTo>
                    <a:pt x="15127" y="24584"/>
                  </a:lnTo>
                  <a:lnTo>
                    <a:pt x="15144" y="24201"/>
                  </a:lnTo>
                  <a:lnTo>
                    <a:pt x="15166" y="23819"/>
                  </a:lnTo>
                  <a:lnTo>
                    <a:pt x="15179" y="23436"/>
                  </a:lnTo>
                  <a:lnTo>
                    <a:pt x="15192" y="23054"/>
                  </a:lnTo>
                  <a:lnTo>
                    <a:pt x="15200" y="22671"/>
                  </a:lnTo>
                  <a:lnTo>
                    <a:pt x="15209" y="22289"/>
                  </a:lnTo>
                  <a:lnTo>
                    <a:pt x="15209" y="21918"/>
                  </a:lnTo>
                  <a:lnTo>
                    <a:pt x="15213" y="21536"/>
                  </a:lnTo>
                  <a:lnTo>
                    <a:pt x="15209" y="21153"/>
                  </a:lnTo>
                  <a:lnTo>
                    <a:pt x="15209" y="20771"/>
                  </a:lnTo>
                  <a:lnTo>
                    <a:pt x="15200" y="20400"/>
                  </a:lnTo>
                  <a:lnTo>
                    <a:pt x="15192" y="20018"/>
                  </a:lnTo>
                  <a:lnTo>
                    <a:pt x="15179" y="19648"/>
                  </a:lnTo>
                  <a:lnTo>
                    <a:pt x="15166" y="19277"/>
                  </a:lnTo>
                  <a:lnTo>
                    <a:pt x="15149" y="18895"/>
                  </a:lnTo>
                  <a:lnTo>
                    <a:pt x="15127" y="18525"/>
                  </a:lnTo>
                  <a:lnTo>
                    <a:pt x="15084" y="17784"/>
                  </a:lnTo>
                  <a:lnTo>
                    <a:pt x="15023" y="17056"/>
                  </a:lnTo>
                  <a:lnTo>
                    <a:pt x="14959" y="16328"/>
                  </a:lnTo>
                  <a:lnTo>
                    <a:pt x="14881" y="15612"/>
                  </a:lnTo>
                  <a:lnTo>
                    <a:pt x="14795" y="14909"/>
                  </a:lnTo>
                  <a:lnTo>
                    <a:pt x="14700" y="14218"/>
                  </a:lnTo>
                  <a:lnTo>
                    <a:pt x="14596" y="13526"/>
                  </a:lnTo>
                  <a:lnTo>
                    <a:pt x="14480" y="12848"/>
                  </a:lnTo>
                  <a:lnTo>
                    <a:pt x="14359" y="12194"/>
                  </a:lnTo>
                  <a:lnTo>
                    <a:pt x="14225" y="11540"/>
                  </a:lnTo>
                  <a:lnTo>
                    <a:pt x="14083" y="10898"/>
                  </a:lnTo>
                  <a:lnTo>
                    <a:pt x="13932" y="10281"/>
                  </a:lnTo>
                  <a:lnTo>
                    <a:pt x="13776" y="9676"/>
                  </a:lnTo>
                  <a:lnTo>
                    <a:pt x="13608" y="9084"/>
                  </a:lnTo>
                  <a:lnTo>
                    <a:pt x="13431" y="8516"/>
                  </a:lnTo>
                  <a:close/>
                  <a:moveTo>
                    <a:pt x="7083" y="1"/>
                  </a:moveTo>
                  <a:lnTo>
                    <a:pt x="6940" y="13"/>
                  </a:lnTo>
                  <a:lnTo>
                    <a:pt x="6798" y="25"/>
                  </a:lnTo>
                  <a:lnTo>
                    <a:pt x="6655" y="38"/>
                  </a:lnTo>
                  <a:lnTo>
                    <a:pt x="6513" y="75"/>
                  </a:lnTo>
                  <a:lnTo>
                    <a:pt x="6371" y="112"/>
                  </a:lnTo>
                  <a:lnTo>
                    <a:pt x="6233" y="149"/>
                  </a:lnTo>
                  <a:lnTo>
                    <a:pt x="6090" y="198"/>
                  </a:lnTo>
                  <a:lnTo>
                    <a:pt x="5948" y="260"/>
                  </a:lnTo>
                  <a:lnTo>
                    <a:pt x="5810" y="322"/>
                  </a:lnTo>
                  <a:lnTo>
                    <a:pt x="5672" y="396"/>
                  </a:lnTo>
                  <a:lnTo>
                    <a:pt x="5529" y="482"/>
                  </a:lnTo>
                  <a:lnTo>
                    <a:pt x="5391" y="581"/>
                  </a:lnTo>
                  <a:lnTo>
                    <a:pt x="5253" y="680"/>
                  </a:lnTo>
                  <a:lnTo>
                    <a:pt x="5119" y="778"/>
                  </a:lnTo>
                  <a:lnTo>
                    <a:pt x="4981" y="889"/>
                  </a:lnTo>
                  <a:lnTo>
                    <a:pt x="4843" y="1013"/>
                  </a:lnTo>
                  <a:lnTo>
                    <a:pt x="4709" y="1148"/>
                  </a:lnTo>
                  <a:lnTo>
                    <a:pt x="4575" y="1284"/>
                  </a:lnTo>
                  <a:lnTo>
                    <a:pt x="4442" y="1432"/>
                  </a:lnTo>
                  <a:lnTo>
                    <a:pt x="4312" y="1593"/>
                  </a:lnTo>
                  <a:lnTo>
                    <a:pt x="4178" y="1753"/>
                  </a:lnTo>
                  <a:lnTo>
                    <a:pt x="4049" y="1926"/>
                  </a:lnTo>
                  <a:lnTo>
                    <a:pt x="3919" y="2099"/>
                  </a:lnTo>
                  <a:lnTo>
                    <a:pt x="3790" y="2296"/>
                  </a:lnTo>
                  <a:lnTo>
                    <a:pt x="3665" y="2481"/>
                  </a:lnTo>
                  <a:lnTo>
                    <a:pt x="3540" y="2691"/>
                  </a:lnTo>
                  <a:lnTo>
                    <a:pt x="3414" y="2901"/>
                  </a:lnTo>
                  <a:lnTo>
                    <a:pt x="3294" y="3123"/>
                  </a:lnTo>
                  <a:lnTo>
                    <a:pt x="3168" y="3358"/>
                  </a:lnTo>
                  <a:lnTo>
                    <a:pt x="3048" y="3592"/>
                  </a:lnTo>
                  <a:lnTo>
                    <a:pt x="2931" y="3839"/>
                  </a:lnTo>
                  <a:lnTo>
                    <a:pt x="2810" y="4086"/>
                  </a:lnTo>
                  <a:lnTo>
                    <a:pt x="2698" y="4357"/>
                  </a:lnTo>
                  <a:lnTo>
                    <a:pt x="2582" y="4616"/>
                  </a:lnTo>
                  <a:lnTo>
                    <a:pt x="2469" y="4900"/>
                  </a:lnTo>
                  <a:lnTo>
                    <a:pt x="2357" y="5184"/>
                  </a:lnTo>
                  <a:lnTo>
                    <a:pt x="2245" y="5480"/>
                  </a:lnTo>
                  <a:lnTo>
                    <a:pt x="2137" y="5789"/>
                  </a:lnTo>
                  <a:lnTo>
                    <a:pt x="2033" y="6097"/>
                  </a:lnTo>
                  <a:lnTo>
                    <a:pt x="1926" y="6418"/>
                  </a:lnTo>
                  <a:lnTo>
                    <a:pt x="1826" y="6751"/>
                  </a:lnTo>
                  <a:lnTo>
                    <a:pt x="1723" y="7085"/>
                  </a:lnTo>
                  <a:lnTo>
                    <a:pt x="1623" y="7430"/>
                  </a:lnTo>
                  <a:lnTo>
                    <a:pt x="1529" y="7788"/>
                  </a:lnTo>
                  <a:lnTo>
                    <a:pt x="1434" y="8158"/>
                  </a:lnTo>
                  <a:lnTo>
                    <a:pt x="1317" y="8615"/>
                  </a:lnTo>
                  <a:lnTo>
                    <a:pt x="1209" y="9071"/>
                  </a:lnTo>
                  <a:lnTo>
                    <a:pt x="1106" y="9540"/>
                  </a:lnTo>
                  <a:lnTo>
                    <a:pt x="1006" y="10009"/>
                  </a:lnTo>
                  <a:lnTo>
                    <a:pt x="911" y="10478"/>
                  </a:lnTo>
                  <a:lnTo>
                    <a:pt x="821" y="10960"/>
                  </a:lnTo>
                  <a:lnTo>
                    <a:pt x="739" y="11441"/>
                  </a:lnTo>
                  <a:lnTo>
                    <a:pt x="657" y="11922"/>
                  </a:lnTo>
                  <a:lnTo>
                    <a:pt x="583" y="12403"/>
                  </a:lnTo>
                  <a:lnTo>
                    <a:pt x="510" y="12897"/>
                  </a:lnTo>
                  <a:lnTo>
                    <a:pt x="445" y="13391"/>
                  </a:lnTo>
                  <a:lnTo>
                    <a:pt x="385" y="13884"/>
                  </a:lnTo>
                  <a:lnTo>
                    <a:pt x="329" y="14378"/>
                  </a:lnTo>
                  <a:lnTo>
                    <a:pt x="277" y="14884"/>
                  </a:lnTo>
                  <a:lnTo>
                    <a:pt x="230" y="15378"/>
                  </a:lnTo>
                  <a:lnTo>
                    <a:pt x="186" y="15884"/>
                  </a:lnTo>
                  <a:lnTo>
                    <a:pt x="148" y="16390"/>
                  </a:lnTo>
                  <a:lnTo>
                    <a:pt x="113" y="16896"/>
                  </a:lnTo>
                  <a:lnTo>
                    <a:pt x="83" y="17402"/>
                  </a:lnTo>
                  <a:lnTo>
                    <a:pt x="61" y="17908"/>
                  </a:lnTo>
                  <a:lnTo>
                    <a:pt x="40" y="18414"/>
                  </a:lnTo>
                  <a:lnTo>
                    <a:pt x="22" y="18920"/>
                  </a:lnTo>
                  <a:lnTo>
                    <a:pt x="14" y="19425"/>
                  </a:lnTo>
                  <a:lnTo>
                    <a:pt x="5" y="19931"/>
                  </a:lnTo>
                  <a:lnTo>
                    <a:pt x="1" y="20437"/>
                  </a:lnTo>
                  <a:lnTo>
                    <a:pt x="5" y="20943"/>
                  </a:lnTo>
                  <a:lnTo>
                    <a:pt x="9" y="21449"/>
                  </a:lnTo>
                  <a:lnTo>
                    <a:pt x="22" y="21955"/>
                  </a:lnTo>
                  <a:lnTo>
                    <a:pt x="35" y="22461"/>
                  </a:lnTo>
                  <a:lnTo>
                    <a:pt x="57" y="22967"/>
                  </a:lnTo>
                  <a:lnTo>
                    <a:pt x="78" y="23461"/>
                  </a:lnTo>
                  <a:lnTo>
                    <a:pt x="109" y="23967"/>
                  </a:lnTo>
                  <a:lnTo>
                    <a:pt x="139" y="24461"/>
                  </a:lnTo>
                  <a:lnTo>
                    <a:pt x="173" y="24954"/>
                  </a:lnTo>
                  <a:lnTo>
                    <a:pt x="217" y="25448"/>
                  </a:lnTo>
                  <a:lnTo>
                    <a:pt x="260" y="25942"/>
                  </a:lnTo>
                  <a:lnTo>
                    <a:pt x="307" y="26423"/>
                  </a:lnTo>
                  <a:lnTo>
                    <a:pt x="363" y="26904"/>
                  </a:lnTo>
                  <a:lnTo>
                    <a:pt x="419" y="27385"/>
                  </a:lnTo>
                  <a:lnTo>
                    <a:pt x="480" y="27867"/>
                  </a:lnTo>
                  <a:lnTo>
                    <a:pt x="545" y="28336"/>
                  </a:lnTo>
                  <a:lnTo>
                    <a:pt x="614" y="28805"/>
                  </a:lnTo>
                  <a:lnTo>
                    <a:pt x="687" y="29274"/>
                  </a:lnTo>
                  <a:lnTo>
                    <a:pt x="765" y="29730"/>
                  </a:lnTo>
                  <a:lnTo>
                    <a:pt x="847" y="30187"/>
                  </a:lnTo>
                  <a:lnTo>
                    <a:pt x="933" y="30631"/>
                  </a:lnTo>
                  <a:lnTo>
                    <a:pt x="1019" y="31075"/>
                  </a:lnTo>
                  <a:lnTo>
                    <a:pt x="1114" y="31520"/>
                  </a:lnTo>
                  <a:lnTo>
                    <a:pt x="1209" y="31952"/>
                  </a:lnTo>
                  <a:lnTo>
                    <a:pt x="1313" y="32384"/>
                  </a:lnTo>
                  <a:lnTo>
                    <a:pt x="1416" y="32815"/>
                  </a:lnTo>
                  <a:lnTo>
                    <a:pt x="1524" y="33223"/>
                  </a:lnTo>
                  <a:lnTo>
                    <a:pt x="1636" y="33642"/>
                  </a:lnTo>
                  <a:lnTo>
                    <a:pt x="1753" y="34037"/>
                  </a:lnTo>
                  <a:lnTo>
                    <a:pt x="1874" y="34444"/>
                  </a:lnTo>
                  <a:lnTo>
                    <a:pt x="1995" y="34827"/>
                  </a:lnTo>
                  <a:lnTo>
                    <a:pt x="2124" y="35210"/>
                  </a:lnTo>
                  <a:lnTo>
                    <a:pt x="2254" y="35592"/>
                  </a:lnTo>
                  <a:lnTo>
                    <a:pt x="2392" y="35962"/>
                  </a:lnTo>
                  <a:lnTo>
                    <a:pt x="2530" y="36320"/>
                  </a:lnTo>
                  <a:lnTo>
                    <a:pt x="2672" y="36678"/>
                  </a:lnTo>
                  <a:lnTo>
                    <a:pt x="2815" y="37024"/>
                  </a:lnTo>
                  <a:lnTo>
                    <a:pt x="2966" y="37357"/>
                  </a:lnTo>
                  <a:lnTo>
                    <a:pt x="3117" y="37678"/>
                  </a:lnTo>
                  <a:lnTo>
                    <a:pt x="3263" y="38394"/>
                  </a:lnTo>
                  <a:lnTo>
                    <a:pt x="3419" y="39085"/>
                  </a:lnTo>
                  <a:lnTo>
                    <a:pt x="3574" y="39751"/>
                  </a:lnTo>
                  <a:lnTo>
                    <a:pt x="3742" y="40405"/>
                  </a:lnTo>
                  <a:lnTo>
                    <a:pt x="3915" y="41035"/>
                  </a:lnTo>
                  <a:lnTo>
                    <a:pt x="4092" y="41639"/>
                  </a:lnTo>
                  <a:lnTo>
                    <a:pt x="4273" y="42232"/>
                  </a:lnTo>
                  <a:lnTo>
                    <a:pt x="4463" y="42799"/>
                  </a:lnTo>
                  <a:lnTo>
                    <a:pt x="4657" y="43355"/>
                  </a:lnTo>
                  <a:lnTo>
                    <a:pt x="4856" y="43885"/>
                  </a:lnTo>
                  <a:lnTo>
                    <a:pt x="5059" y="44391"/>
                  </a:lnTo>
                  <a:lnTo>
                    <a:pt x="5270" y="44885"/>
                  </a:lnTo>
                  <a:lnTo>
                    <a:pt x="5482" y="45354"/>
                  </a:lnTo>
                  <a:lnTo>
                    <a:pt x="5702" y="45798"/>
                  </a:lnTo>
                  <a:lnTo>
                    <a:pt x="5922" y="46230"/>
                  </a:lnTo>
                  <a:lnTo>
                    <a:pt x="6146" y="46637"/>
                  </a:lnTo>
                  <a:lnTo>
                    <a:pt x="6375" y="47020"/>
                  </a:lnTo>
                  <a:lnTo>
                    <a:pt x="6608" y="47390"/>
                  </a:lnTo>
                  <a:lnTo>
                    <a:pt x="6845" y="47736"/>
                  </a:lnTo>
                  <a:lnTo>
                    <a:pt x="7083" y="48057"/>
                  </a:lnTo>
                  <a:lnTo>
                    <a:pt x="7329" y="48353"/>
                  </a:lnTo>
                  <a:lnTo>
                    <a:pt x="7570" y="48637"/>
                  </a:lnTo>
                  <a:lnTo>
                    <a:pt x="7821" y="48896"/>
                  </a:lnTo>
                  <a:lnTo>
                    <a:pt x="8067" y="49130"/>
                  </a:lnTo>
                  <a:lnTo>
                    <a:pt x="8321" y="49340"/>
                  </a:lnTo>
                  <a:lnTo>
                    <a:pt x="8572" y="49538"/>
                  </a:lnTo>
                  <a:lnTo>
                    <a:pt x="8831" y="49710"/>
                  </a:lnTo>
                  <a:lnTo>
                    <a:pt x="9085" y="49858"/>
                  </a:lnTo>
                  <a:lnTo>
                    <a:pt x="9344" y="49982"/>
                  </a:lnTo>
                  <a:lnTo>
                    <a:pt x="9603" y="50093"/>
                  </a:lnTo>
                  <a:lnTo>
                    <a:pt x="9862" y="50179"/>
                  </a:lnTo>
                  <a:lnTo>
                    <a:pt x="10121" y="50229"/>
                  </a:lnTo>
                  <a:lnTo>
                    <a:pt x="10384" y="50278"/>
                  </a:lnTo>
                  <a:lnTo>
                    <a:pt x="10643" y="50290"/>
                  </a:lnTo>
                  <a:lnTo>
                    <a:pt x="10906" y="50278"/>
                  </a:lnTo>
                  <a:lnTo>
                    <a:pt x="11165" y="50253"/>
                  </a:lnTo>
                  <a:lnTo>
                    <a:pt x="11429" y="50204"/>
                  </a:lnTo>
                  <a:lnTo>
                    <a:pt x="11687" y="50130"/>
                  </a:lnTo>
                  <a:lnTo>
                    <a:pt x="11946" y="50031"/>
                  </a:lnTo>
                  <a:lnTo>
                    <a:pt x="12205" y="49908"/>
                  </a:lnTo>
                  <a:lnTo>
                    <a:pt x="12464" y="49760"/>
                  </a:lnTo>
                  <a:lnTo>
                    <a:pt x="12719" y="49587"/>
                  </a:lnTo>
                  <a:lnTo>
                    <a:pt x="12974" y="49402"/>
                  </a:lnTo>
                  <a:lnTo>
                    <a:pt x="13228" y="49192"/>
                  </a:lnTo>
                  <a:lnTo>
                    <a:pt x="13478" y="48945"/>
                  </a:lnTo>
                  <a:lnTo>
                    <a:pt x="13724" y="48686"/>
                  </a:lnTo>
                  <a:lnTo>
                    <a:pt x="13970" y="48402"/>
                  </a:lnTo>
                  <a:lnTo>
                    <a:pt x="14216" y="48094"/>
                  </a:lnTo>
                  <a:lnTo>
                    <a:pt x="14458" y="47760"/>
                  </a:lnTo>
                  <a:lnTo>
                    <a:pt x="14695" y="47403"/>
                  </a:lnTo>
                  <a:lnTo>
                    <a:pt x="14928" y="47020"/>
                  </a:lnTo>
                  <a:lnTo>
                    <a:pt x="15162" y="46613"/>
                  </a:lnTo>
                  <a:lnTo>
                    <a:pt x="15386" y="46193"/>
                  </a:lnTo>
                  <a:lnTo>
                    <a:pt x="15610" y="45736"/>
                  </a:lnTo>
                  <a:lnTo>
                    <a:pt x="15830" y="45255"/>
                  </a:lnTo>
                  <a:lnTo>
                    <a:pt x="16046" y="44749"/>
                  </a:lnTo>
                  <a:lnTo>
                    <a:pt x="16258" y="44231"/>
                  </a:lnTo>
                  <a:lnTo>
                    <a:pt x="16465" y="43676"/>
                  </a:lnTo>
                  <a:lnTo>
                    <a:pt x="16668" y="43096"/>
                  </a:lnTo>
                  <a:lnTo>
                    <a:pt x="16862" y="42491"/>
                  </a:lnTo>
                  <a:lnTo>
                    <a:pt x="17056" y="41861"/>
                  </a:lnTo>
                  <a:lnTo>
                    <a:pt x="17242" y="41220"/>
                  </a:lnTo>
                  <a:lnTo>
                    <a:pt x="17423" y="40541"/>
                  </a:lnTo>
                  <a:lnTo>
                    <a:pt x="17596" y="39837"/>
                  </a:lnTo>
                  <a:lnTo>
                    <a:pt x="17695" y="39418"/>
                  </a:lnTo>
                  <a:lnTo>
                    <a:pt x="17790" y="38998"/>
                  </a:lnTo>
                  <a:lnTo>
                    <a:pt x="17885" y="38566"/>
                  </a:lnTo>
                  <a:lnTo>
                    <a:pt x="17971" y="38147"/>
                  </a:lnTo>
                  <a:lnTo>
                    <a:pt x="18057" y="37727"/>
                  </a:lnTo>
                  <a:lnTo>
                    <a:pt x="18135" y="37308"/>
                  </a:lnTo>
                  <a:lnTo>
                    <a:pt x="18213" y="36888"/>
                  </a:lnTo>
                  <a:lnTo>
                    <a:pt x="18290" y="36468"/>
                  </a:lnTo>
                  <a:lnTo>
                    <a:pt x="18359" y="36049"/>
                  </a:lnTo>
                  <a:lnTo>
                    <a:pt x="18428" y="35629"/>
                  </a:lnTo>
                  <a:lnTo>
                    <a:pt x="18493" y="35210"/>
                  </a:lnTo>
                  <a:lnTo>
                    <a:pt x="18554" y="34790"/>
                  </a:lnTo>
                  <a:lnTo>
                    <a:pt x="18610" y="34370"/>
                  </a:lnTo>
                  <a:lnTo>
                    <a:pt x="18666" y="33951"/>
                  </a:lnTo>
                  <a:lnTo>
                    <a:pt x="18718" y="33531"/>
                  </a:lnTo>
                  <a:lnTo>
                    <a:pt x="18765" y="33112"/>
                  </a:lnTo>
                  <a:lnTo>
                    <a:pt x="18813" y="32692"/>
                  </a:lnTo>
                  <a:lnTo>
                    <a:pt x="18851" y="32272"/>
                  </a:lnTo>
                  <a:lnTo>
                    <a:pt x="18890" y="31853"/>
                  </a:lnTo>
                  <a:lnTo>
                    <a:pt x="18929" y="31446"/>
                  </a:lnTo>
                  <a:lnTo>
                    <a:pt x="18959" y="31026"/>
                  </a:lnTo>
                  <a:lnTo>
                    <a:pt x="18989" y="30606"/>
                  </a:lnTo>
                  <a:lnTo>
                    <a:pt x="19015" y="30199"/>
                  </a:lnTo>
                  <a:lnTo>
                    <a:pt x="19041" y="29780"/>
                  </a:lnTo>
                  <a:lnTo>
                    <a:pt x="19059" y="29372"/>
                  </a:lnTo>
                  <a:lnTo>
                    <a:pt x="19076" y="28965"/>
                  </a:lnTo>
                  <a:lnTo>
                    <a:pt x="19093" y="28545"/>
                  </a:lnTo>
                  <a:lnTo>
                    <a:pt x="19106" y="28138"/>
                  </a:lnTo>
                  <a:lnTo>
                    <a:pt x="19115" y="27731"/>
                  </a:lnTo>
                  <a:lnTo>
                    <a:pt x="19119" y="27324"/>
                  </a:lnTo>
                  <a:lnTo>
                    <a:pt x="19123" y="26916"/>
                  </a:lnTo>
                  <a:lnTo>
                    <a:pt x="19123" y="26522"/>
                  </a:lnTo>
                  <a:lnTo>
                    <a:pt x="19119" y="26114"/>
                  </a:lnTo>
                  <a:lnTo>
                    <a:pt x="19115" y="25707"/>
                  </a:lnTo>
                  <a:lnTo>
                    <a:pt x="19106" y="25312"/>
                  </a:lnTo>
                  <a:lnTo>
                    <a:pt x="19097" y="24917"/>
                  </a:lnTo>
                  <a:lnTo>
                    <a:pt x="19084" y="24522"/>
                  </a:lnTo>
                  <a:lnTo>
                    <a:pt x="19067" y="24115"/>
                  </a:lnTo>
                  <a:lnTo>
                    <a:pt x="19050" y="23732"/>
                  </a:lnTo>
                  <a:lnTo>
                    <a:pt x="19028" y="23338"/>
                  </a:lnTo>
                  <a:lnTo>
                    <a:pt x="19007" y="22943"/>
                  </a:lnTo>
                  <a:lnTo>
                    <a:pt x="18977" y="22560"/>
                  </a:lnTo>
                  <a:lnTo>
                    <a:pt x="18920" y="21783"/>
                  </a:lnTo>
                  <a:lnTo>
                    <a:pt x="18847" y="21017"/>
                  </a:lnTo>
                  <a:lnTo>
                    <a:pt x="18769" y="20265"/>
                  </a:lnTo>
                  <a:lnTo>
                    <a:pt x="18679" y="19512"/>
                  </a:lnTo>
                  <a:lnTo>
                    <a:pt x="18584" y="18784"/>
                  </a:lnTo>
                  <a:lnTo>
                    <a:pt x="18476" y="18043"/>
                  </a:lnTo>
                  <a:lnTo>
                    <a:pt x="18359" y="17328"/>
                  </a:lnTo>
                  <a:lnTo>
                    <a:pt x="18234" y="16624"/>
                  </a:lnTo>
                  <a:lnTo>
                    <a:pt x="18100" y="15921"/>
                  </a:lnTo>
                  <a:lnTo>
                    <a:pt x="17958" y="15230"/>
                  </a:lnTo>
                  <a:lnTo>
                    <a:pt x="17807" y="14551"/>
                  </a:lnTo>
                  <a:lnTo>
                    <a:pt x="17652" y="13884"/>
                  </a:lnTo>
                  <a:lnTo>
                    <a:pt x="17483" y="13243"/>
                  </a:lnTo>
                  <a:lnTo>
                    <a:pt x="17311" y="12601"/>
                  </a:lnTo>
                  <a:lnTo>
                    <a:pt x="17129" y="11972"/>
                  </a:lnTo>
                  <a:lnTo>
                    <a:pt x="16944" y="11354"/>
                  </a:lnTo>
                  <a:lnTo>
                    <a:pt x="16750" y="10750"/>
                  </a:lnTo>
                  <a:lnTo>
                    <a:pt x="16547" y="10170"/>
                  </a:lnTo>
                  <a:lnTo>
                    <a:pt x="16340" y="9590"/>
                  </a:lnTo>
                  <a:lnTo>
                    <a:pt x="16124" y="9034"/>
                  </a:lnTo>
                  <a:lnTo>
                    <a:pt x="15904" y="8491"/>
                  </a:lnTo>
                  <a:lnTo>
                    <a:pt x="15679" y="7973"/>
                  </a:lnTo>
                  <a:lnTo>
                    <a:pt x="15446" y="7467"/>
                  </a:lnTo>
                  <a:lnTo>
                    <a:pt x="15209" y="6973"/>
                  </a:lnTo>
                  <a:lnTo>
                    <a:pt x="14967" y="6492"/>
                  </a:lnTo>
                  <a:lnTo>
                    <a:pt x="14721" y="6036"/>
                  </a:lnTo>
                  <a:lnTo>
                    <a:pt x="14467" y="5591"/>
                  </a:lnTo>
                  <a:lnTo>
                    <a:pt x="14212" y="5172"/>
                  </a:lnTo>
                  <a:lnTo>
                    <a:pt x="13949" y="4764"/>
                  </a:lnTo>
                  <a:lnTo>
                    <a:pt x="13681" y="4382"/>
                  </a:lnTo>
                  <a:lnTo>
                    <a:pt x="13414" y="4012"/>
                  </a:lnTo>
                  <a:lnTo>
                    <a:pt x="13138" y="3666"/>
                  </a:lnTo>
                  <a:lnTo>
                    <a:pt x="12861" y="3333"/>
                  </a:lnTo>
                  <a:lnTo>
                    <a:pt x="12576" y="3024"/>
                  </a:lnTo>
                  <a:lnTo>
                    <a:pt x="12292" y="2740"/>
                  </a:lnTo>
                  <a:lnTo>
                    <a:pt x="12007" y="2481"/>
                  </a:lnTo>
                  <a:lnTo>
                    <a:pt x="11713" y="2234"/>
                  </a:lnTo>
                  <a:lnTo>
                    <a:pt x="11420" y="2012"/>
                  </a:lnTo>
                  <a:lnTo>
                    <a:pt x="11126" y="1815"/>
                  </a:lnTo>
                  <a:lnTo>
                    <a:pt x="10824" y="1642"/>
                  </a:lnTo>
                  <a:lnTo>
                    <a:pt x="10527" y="1494"/>
                  </a:lnTo>
                  <a:lnTo>
                    <a:pt x="10224" y="1371"/>
                  </a:lnTo>
                  <a:lnTo>
                    <a:pt x="9918" y="1260"/>
                  </a:lnTo>
                  <a:lnTo>
                    <a:pt x="9892" y="1247"/>
                  </a:lnTo>
                  <a:lnTo>
                    <a:pt x="9871" y="1247"/>
                  </a:lnTo>
                  <a:lnTo>
                    <a:pt x="9849" y="1260"/>
                  </a:lnTo>
                  <a:lnTo>
                    <a:pt x="9832" y="1272"/>
                  </a:lnTo>
                  <a:lnTo>
                    <a:pt x="9797" y="1321"/>
                  </a:lnTo>
                  <a:lnTo>
                    <a:pt x="9767" y="1383"/>
                  </a:lnTo>
                  <a:lnTo>
                    <a:pt x="9629" y="1235"/>
                  </a:lnTo>
                  <a:lnTo>
                    <a:pt x="9491" y="1111"/>
                  </a:lnTo>
                  <a:lnTo>
                    <a:pt x="9353" y="988"/>
                  </a:lnTo>
                  <a:lnTo>
                    <a:pt x="9210" y="865"/>
                  </a:lnTo>
                  <a:lnTo>
                    <a:pt x="9072" y="754"/>
                  </a:lnTo>
                  <a:lnTo>
                    <a:pt x="8930" y="655"/>
                  </a:lnTo>
                  <a:lnTo>
                    <a:pt x="8792" y="556"/>
                  </a:lnTo>
                  <a:lnTo>
                    <a:pt x="8649" y="470"/>
                  </a:lnTo>
                  <a:lnTo>
                    <a:pt x="8507" y="383"/>
                  </a:lnTo>
                  <a:lnTo>
                    <a:pt x="8364" y="322"/>
                  </a:lnTo>
                  <a:lnTo>
                    <a:pt x="8222" y="248"/>
                  </a:lnTo>
                  <a:lnTo>
                    <a:pt x="8084" y="198"/>
                  </a:lnTo>
                  <a:lnTo>
                    <a:pt x="7937" y="149"/>
                  </a:lnTo>
                  <a:lnTo>
                    <a:pt x="7795" y="100"/>
                  </a:lnTo>
                  <a:lnTo>
                    <a:pt x="7652" y="62"/>
                  </a:lnTo>
                  <a:lnTo>
                    <a:pt x="7510" y="38"/>
                  </a:lnTo>
                  <a:lnTo>
                    <a:pt x="7368" y="25"/>
                  </a:lnTo>
                  <a:lnTo>
                    <a:pt x="7225" y="13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4071550" y="-12205000"/>
              <a:ext cx="293600" cy="827500"/>
            </a:xfrm>
            <a:custGeom>
              <a:avLst/>
              <a:gdLst/>
              <a:ahLst/>
              <a:cxnLst/>
              <a:rect l="l" t="t" r="r" b="b"/>
              <a:pathLst>
                <a:path w="11744" h="33100" extrusionOk="0">
                  <a:moveTo>
                    <a:pt x="5266" y="10231"/>
                  </a:moveTo>
                  <a:lnTo>
                    <a:pt x="5356" y="10244"/>
                  </a:lnTo>
                  <a:lnTo>
                    <a:pt x="5451" y="10268"/>
                  </a:lnTo>
                  <a:lnTo>
                    <a:pt x="5542" y="10318"/>
                  </a:lnTo>
                  <a:lnTo>
                    <a:pt x="5628" y="10367"/>
                  </a:lnTo>
                  <a:lnTo>
                    <a:pt x="5715" y="10429"/>
                  </a:lnTo>
                  <a:lnTo>
                    <a:pt x="5801" y="10515"/>
                  </a:lnTo>
                  <a:lnTo>
                    <a:pt x="5883" y="10601"/>
                  </a:lnTo>
                  <a:lnTo>
                    <a:pt x="5965" y="10700"/>
                  </a:lnTo>
                  <a:lnTo>
                    <a:pt x="6043" y="10811"/>
                  </a:lnTo>
                  <a:lnTo>
                    <a:pt x="6120" y="10935"/>
                  </a:lnTo>
                  <a:lnTo>
                    <a:pt x="6194" y="11070"/>
                  </a:lnTo>
                  <a:lnTo>
                    <a:pt x="6263" y="11219"/>
                  </a:lnTo>
                  <a:lnTo>
                    <a:pt x="6332" y="11367"/>
                  </a:lnTo>
                  <a:lnTo>
                    <a:pt x="6396" y="11527"/>
                  </a:lnTo>
                  <a:lnTo>
                    <a:pt x="6461" y="11700"/>
                  </a:lnTo>
                  <a:lnTo>
                    <a:pt x="6522" y="11873"/>
                  </a:lnTo>
                  <a:lnTo>
                    <a:pt x="6578" y="12058"/>
                  </a:lnTo>
                  <a:lnTo>
                    <a:pt x="6629" y="12255"/>
                  </a:lnTo>
                  <a:lnTo>
                    <a:pt x="6681" y="12453"/>
                  </a:lnTo>
                  <a:lnTo>
                    <a:pt x="6729" y="12662"/>
                  </a:lnTo>
                  <a:lnTo>
                    <a:pt x="6772" y="12872"/>
                  </a:lnTo>
                  <a:lnTo>
                    <a:pt x="6811" y="13094"/>
                  </a:lnTo>
                  <a:lnTo>
                    <a:pt x="6845" y="13316"/>
                  </a:lnTo>
                  <a:lnTo>
                    <a:pt x="6875" y="13539"/>
                  </a:lnTo>
                  <a:lnTo>
                    <a:pt x="6901" y="13773"/>
                  </a:lnTo>
                  <a:lnTo>
                    <a:pt x="6923" y="14020"/>
                  </a:lnTo>
                  <a:lnTo>
                    <a:pt x="6944" y="14254"/>
                  </a:lnTo>
                  <a:lnTo>
                    <a:pt x="6957" y="14501"/>
                  </a:lnTo>
                  <a:lnTo>
                    <a:pt x="7022" y="14674"/>
                  </a:lnTo>
                  <a:lnTo>
                    <a:pt x="7078" y="14847"/>
                  </a:lnTo>
                  <a:lnTo>
                    <a:pt x="7139" y="15020"/>
                  </a:lnTo>
                  <a:lnTo>
                    <a:pt x="7195" y="15217"/>
                  </a:lnTo>
                  <a:lnTo>
                    <a:pt x="7247" y="15402"/>
                  </a:lnTo>
                  <a:lnTo>
                    <a:pt x="7294" y="15600"/>
                  </a:lnTo>
                  <a:lnTo>
                    <a:pt x="7342" y="15809"/>
                  </a:lnTo>
                  <a:lnTo>
                    <a:pt x="7385" y="16019"/>
                  </a:lnTo>
                  <a:lnTo>
                    <a:pt x="7424" y="16229"/>
                  </a:lnTo>
                  <a:lnTo>
                    <a:pt x="7462" y="16439"/>
                  </a:lnTo>
                  <a:lnTo>
                    <a:pt x="7497" y="16661"/>
                  </a:lnTo>
                  <a:lnTo>
                    <a:pt x="7527" y="16883"/>
                  </a:lnTo>
                  <a:lnTo>
                    <a:pt x="7557" y="17118"/>
                  </a:lnTo>
                  <a:lnTo>
                    <a:pt x="7583" y="17340"/>
                  </a:lnTo>
                  <a:lnTo>
                    <a:pt x="7605" y="17574"/>
                  </a:lnTo>
                  <a:lnTo>
                    <a:pt x="7622" y="17809"/>
                  </a:lnTo>
                  <a:lnTo>
                    <a:pt x="7639" y="18055"/>
                  </a:lnTo>
                  <a:lnTo>
                    <a:pt x="7652" y="18290"/>
                  </a:lnTo>
                  <a:lnTo>
                    <a:pt x="7657" y="18524"/>
                  </a:lnTo>
                  <a:lnTo>
                    <a:pt x="7665" y="18771"/>
                  </a:lnTo>
                  <a:lnTo>
                    <a:pt x="7665" y="19018"/>
                  </a:lnTo>
                  <a:lnTo>
                    <a:pt x="7661" y="19253"/>
                  </a:lnTo>
                  <a:lnTo>
                    <a:pt x="7657" y="19499"/>
                  </a:lnTo>
                  <a:lnTo>
                    <a:pt x="7648" y="19746"/>
                  </a:lnTo>
                  <a:lnTo>
                    <a:pt x="7635" y="19981"/>
                  </a:lnTo>
                  <a:lnTo>
                    <a:pt x="7618" y="20227"/>
                  </a:lnTo>
                  <a:lnTo>
                    <a:pt x="7596" y="20462"/>
                  </a:lnTo>
                  <a:lnTo>
                    <a:pt x="7570" y="20696"/>
                  </a:lnTo>
                  <a:lnTo>
                    <a:pt x="7540" y="20943"/>
                  </a:lnTo>
                  <a:lnTo>
                    <a:pt x="7510" y="21178"/>
                  </a:lnTo>
                  <a:lnTo>
                    <a:pt x="7471" y="21400"/>
                  </a:lnTo>
                  <a:lnTo>
                    <a:pt x="7432" y="21634"/>
                  </a:lnTo>
                  <a:lnTo>
                    <a:pt x="7385" y="21881"/>
                  </a:lnTo>
                  <a:lnTo>
                    <a:pt x="7333" y="22103"/>
                  </a:lnTo>
                  <a:lnTo>
                    <a:pt x="7277" y="22325"/>
                  </a:lnTo>
                  <a:lnTo>
                    <a:pt x="7221" y="22535"/>
                  </a:lnTo>
                  <a:lnTo>
                    <a:pt x="7160" y="22733"/>
                  </a:lnTo>
                  <a:lnTo>
                    <a:pt x="7096" y="22930"/>
                  </a:lnTo>
                  <a:lnTo>
                    <a:pt x="7026" y="23103"/>
                  </a:lnTo>
                  <a:lnTo>
                    <a:pt x="6957" y="23276"/>
                  </a:lnTo>
                  <a:lnTo>
                    <a:pt x="6888" y="23424"/>
                  </a:lnTo>
                  <a:lnTo>
                    <a:pt x="6811" y="23572"/>
                  </a:lnTo>
                  <a:lnTo>
                    <a:pt x="6737" y="23708"/>
                  </a:lnTo>
                  <a:lnTo>
                    <a:pt x="6655" y="23831"/>
                  </a:lnTo>
                  <a:lnTo>
                    <a:pt x="6578" y="23942"/>
                  </a:lnTo>
                  <a:lnTo>
                    <a:pt x="6496" y="24041"/>
                  </a:lnTo>
                  <a:lnTo>
                    <a:pt x="6409" y="24127"/>
                  </a:lnTo>
                  <a:lnTo>
                    <a:pt x="6327" y="24201"/>
                  </a:lnTo>
                  <a:lnTo>
                    <a:pt x="6237" y="24275"/>
                  </a:lnTo>
                  <a:lnTo>
                    <a:pt x="6150" y="24325"/>
                  </a:lnTo>
                  <a:lnTo>
                    <a:pt x="6064" y="24362"/>
                  </a:lnTo>
                  <a:lnTo>
                    <a:pt x="5973" y="24399"/>
                  </a:lnTo>
                  <a:lnTo>
                    <a:pt x="5883" y="24411"/>
                  </a:lnTo>
                  <a:lnTo>
                    <a:pt x="5702" y="24411"/>
                  </a:lnTo>
                  <a:lnTo>
                    <a:pt x="5611" y="24386"/>
                  </a:lnTo>
                  <a:lnTo>
                    <a:pt x="5520" y="24362"/>
                  </a:lnTo>
                  <a:lnTo>
                    <a:pt x="5430" y="24312"/>
                  </a:lnTo>
                  <a:lnTo>
                    <a:pt x="5339" y="24263"/>
                  </a:lnTo>
                  <a:lnTo>
                    <a:pt x="5248" y="24189"/>
                  </a:lnTo>
                  <a:lnTo>
                    <a:pt x="5158" y="24103"/>
                  </a:lnTo>
                  <a:lnTo>
                    <a:pt x="5072" y="24016"/>
                  </a:lnTo>
                  <a:lnTo>
                    <a:pt x="4981" y="23905"/>
                  </a:lnTo>
                  <a:lnTo>
                    <a:pt x="4895" y="23782"/>
                  </a:lnTo>
                  <a:lnTo>
                    <a:pt x="4765" y="23572"/>
                  </a:lnTo>
                  <a:lnTo>
                    <a:pt x="4644" y="23325"/>
                  </a:lnTo>
                  <a:lnTo>
                    <a:pt x="4528" y="23066"/>
                  </a:lnTo>
                  <a:lnTo>
                    <a:pt x="4420" y="22782"/>
                  </a:lnTo>
                  <a:lnTo>
                    <a:pt x="4321" y="22474"/>
                  </a:lnTo>
                  <a:lnTo>
                    <a:pt x="4273" y="22325"/>
                  </a:lnTo>
                  <a:lnTo>
                    <a:pt x="4230" y="22165"/>
                  </a:lnTo>
                  <a:lnTo>
                    <a:pt x="4187" y="21992"/>
                  </a:lnTo>
                  <a:lnTo>
                    <a:pt x="4148" y="21832"/>
                  </a:lnTo>
                  <a:lnTo>
                    <a:pt x="4109" y="21647"/>
                  </a:lnTo>
                  <a:lnTo>
                    <a:pt x="4075" y="21474"/>
                  </a:lnTo>
                  <a:lnTo>
                    <a:pt x="3962" y="21153"/>
                  </a:lnTo>
                  <a:lnTo>
                    <a:pt x="3859" y="20820"/>
                  </a:lnTo>
                  <a:lnTo>
                    <a:pt x="3760" y="20474"/>
                  </a:lnTo>
                  <a:lnTo>
                    <a:pt x="3669" y="20104"/>
                  </a:lnTo>
                  <a:lnTo>
                    <a:pt x="3591" y="19734"/>
                  </a:lnTo>
                  <a:lnTo>
                    <a:pt x="3518" y="19339"/>
                  </a:lnTo>
                  <a:lnTo>
                    <a:pt x="3488" y="19141"/>
                  </a:lnTo>
                  <a:lnTo>
                    <a:pt x="3457" y="18944"/>
                  </a:lnTo>
                  <a:lnTo>
                    <a:pt x="3427" y="18734"/>
                  </a:lnTo>
                  <a:lnTo>
                    <a:pt x="3406" y="18524"/>
                  </a:lnTo>
                  <a:lnTo>
                    <a:pt x="3371" y="18216"/>
                  </a:lnTo>
                  <a:lnTo>
                    <a:pt x="3345" y="17895"/>
                  </a:lnTo>
                  <a:lnTo>
                    <a:pt x="3328" y="17574"/>
                  </a:lnTo>
                  <a:lnTo>
                    <a:pt x="3311" y="17253"/>
                  </a:lnTo>
                  <a:lnTo>
                    <a:pt x="3302" y="16920"/>
                  </a:lnTo>
                  <a:lnTo>
                    <a:pt x="3293" y="16599"/>
                  </a:lnTo>
                  <a:lnTo>
                    <a:pt x="3293" y="16266"/>
                  </a:lnTo>
                  <a:lnTo>
                    <a:pt x="3298" y="15945"/>
                  </a:lnTo>
                  <a:lnTo>
                    <a:pt x="3311" y="15612"/>
                  </a:lnTo>
                  <a:lnTo>
                    <a:pt x="3324" y="15291"/>
                  </a:lnTo>
                  <a:lnTo>
                    <a:pt x="3345" y="14970"/>
                  </a:lnTo>
                  <a:lnTo>
                    <a:pt x="3371" y="14649"/>
                  </a:lnTo>
                  <a:lnTo>
                    <a:pt x="3401" y="14341"/>
                  </a:lnTo>
                  <a:lnTo>
                    <a:pt x="3436" y="14032"/>
                  </a:lnTo>
                  <a:lnTo>
                    <a:pt x="3475" y="13736"/>
                  </a:lnTo>
                  <a:lnTo>
                    <a:pt x="3522" y="13440"/>
                  </a:lnTo>
                  <a:lnTo>
                    <a:pt x="3570" y="13144"/>
                  </a:lnTo>
                  <a:lnTo>
                    <a:pt x="3626" y="12872"/>
                  </a:lnTo>
                  <a:lnTo>
                    <a:pt x="3686" y="12601"/>
                  </a:lnTo>
                  <a:lnTo>
                    <a:pt x="3751" y="12342"/>
                  </a:lnTo>
                  <a:lnTo>
                    <a:pt x="3816" y="12095"/>
                  </a:lnTo>
                  <a:lnTo>
                    <a:pt x="3893" y="11860"/>
                  </a:lnTo>
                  <a:lnTo>
                    <a:pt x="3971" y="11626"/>
                  </a:lnTo>
                  <a:lnTo>
                    <a:pt x="4053" y="11416"/>
                  </a:lnTo>
                  <a:lnTo>
                    <a:pt x="4139" y="11219"/>
                  </a:lnTo>
                  <a:lnTo>
                    <a:pt x="4234" y="11046"/>
                  </a:lnTo>
                  <a:lnTo>
                    <a:pt x="4329" y="10873"/>
                  </a:lnTo>
                  <a:lnTo>
                    <a:pt x="4433" y="10725"/>
                  </a:lnTo>
                  <a:lnTo>
                    <a:pt x="4536" y="10601"/>
                  </a:lnTo>
                  <a:lnTo>
                    <a:pt x="4649" y="10490"/>
                  </a:lnTo>
                  <a:lnTo>
                    <a:pt x="4761" y="10392"/>
                  </a:lnTo>
                  <a:lnTo>
                    <a:pt x="4882" y="10318"/>
                  </a:lnTo>
                  <a:lnTo>
                    <a:pt x="4981" y="10268"/>
                  </a:lnTo>
                  <a:lnTo>
                    <a:pt x="5076" y="10244"/>
                  </a:lnTo>
                  <a:lnTo>
                    <a:pt x="5171" y="10231"/>
                  </a:lnTo>
                  <a:close/>
                  <a:moveTo>
                    <a:pt x="5719" y="1"/>
                  </a:moveTo>
                  <a:lnTo>
                    <a:pt x="5576" y="13"/>
                  </a:lnTo>
                  <a:lnTo>
                    <a:pt x="5434" y="25"/>
                  </a:lnTo>
                  <a:lnTo>
                    <a:pt x="5292" y="50"/>
                  </a:lnTo>
                  <a:lnTo>
                    <a:pt x="5149" y="87"/>
                  </a:lnTo>
                  <a:lnTo>
                    <a:pt x="5011" y="136"/>
                  </a:lnTo>
                  <a:lnTo>
                    <a:pt x="4869" y="198"/>
                  </a:lnTo>
                  <a:lnTo>
                    <a:pt x="4731" y="260"/>
                  </a:lnTo>
                  <a:lnTo>
                    <a:pt x="4592" y="334"/>
                  </a:lnTo>
                  <a:lnTo>
                    <a:pt x="4454" y="420"/>
                  </a:lnTo>
                  <a:lnTo>
                    <a:pt x="4316" y="519"/>
                  </a:lnTo>
                  <a:lnTo>
                    <a:pt x="4178" y="618"/>
                  </a:lnTo>
                  <a:lnTo>
                    <a:pt x="4044" y="729"/>
                  </a:lnTo>
                  <a:lnTo>
                    <a:pt x="3906" y="864"/>
                  </a:lnTo>
                  <a:lnTo>
                    <a:pt x="3773" y="1000"/>
                  </a:lnTo>
                  <a:lnTo>
                    <a:pt x="3643" y="1136"/>
                  </a:lnTo>
                  <a:lnTo>
                    <a:pt x="3509" y="1296"/>
                  </a:lnTo>
                  <a:lnTo>
                    <a:pt x="3380" y="1457"/>
                  </a:lnTo>
                  <a:lnTo>
                    <a:pt x="3250" y="1630"/>
                  </a:lnTo>
                  <a:lnTo>
                    <a:pt x="3121" y="1815"/>
                  </a:lnTo>
                  <a:lnTo>
                    <a:pt x="2996" y="2012"/>
                  </a:lnTo>
                  <a:lnTo>
                    <a:pt x="2871" y="2222"/>
                  </a:lnTo>
                  <a:lnTo>
                    <a:pt x="2745" y="2432"/>
                  </a:lnTo>
                  <a:lnTo>
                    <a:pt x="2625" y="2654"/>
                  </a:lnTo>
                  <a:lnTo>
                    <a:pt x="2504" y="2888"/>
                  </a:lnTo>
                  <a:lnTo>
                    <a:pt x="2383" y="3135"/>
                  </a:lnTo>
                  <a:lnTo>
                    <a:pt x="2266" y="3394"/>
                  </a:lnTo>
                  <a:lnTo>
                    <a:pt x="2150" y="3666"/>
                  </a:lnTo>
                  <a:lnTo>
                    <a:pt x="2038" y="3937"/>
                  </a:lnTo>
                  <a:lnTo>
                    <a:pt x="1925" y="4221"/>
                  </a:lnTo>
                  <a:lnTo>
                    <a:pt x="1813" y="4517"/>
                  </a:lnTo>
                  <a:lnTo>
                    <a:pt x="1705" y="4826"/>
                  </a:lnTo>
                  <a:lnTo>
                    <a:pt x="1602" y="5147"/>
                  </a:lnTo>
                  <a:lnTo>
                    <a:pt x="1498" y="5468"/>
                  </a:lnTo>
                  <a:lnTo>
                    <a:pt x="1395" y="5813"/>
                  </a:lnTo>
                  <a:lnTo>
                    <a:pt x="1295" y="6159"/>
                  </a:lnTo>
                  <a:lnTo>
                    <a:pt x="1200" y="6517"/>
                  </a:lnTo>
                  <a:lnTo>
                    <a:pt x="1105" y="6887"/>
                  </a:lnTo>
                  <a:lnTo>
                    <a:pt x="1023" y="7232"/>
                  </a:lnTo>
                  <a:lnTo>
                    <a:pt x="941" y="7578"/>
                  </a:lnTo>
                  <a:lnTo>
                    <a:pt x="868" y="7911"/>
                  </a:lnTo>
                  <a:lnTo>
                    <a:pt x="795" y="8269"/>
                  </a:lnTo>
                  <a:lnTo>
                    <a:pt x="726" y="8615"/>
                  </a:lnTo>
                  <a:lnTo>
                    <a:pt x="657" y="8960"/>
                  </a:lnTo>
                  <a:lnTo>
                    <a:pt x="596" y="9318"/>
                  </a:lnTo>
                  <a:lnTo>
                    <a:pt x="536" y="9676"/>
                  </a:lnTo>
                  <a:lnTo>
                    <a:pt x="480" y="10034"/>
                  </a:lnTo>
                  <a:lnTo>
                    <a:pt x="428" y="10392"/>
                  </a:lnTo>
                  <a:lnTo>
                    <a:pt x="376" y="10750"/>
                  </a:lnTo>
                  <a:lnTo>
                    <a:pt x="329" y="11120"/>
                  </a:lnTo>
                  <a:lnTo>
                    <a:pt x="286" y="11478"/>
                  </a:lnTo>
                  <a:lnTo>
                    <a:pt x="242" y="11848"/>
                  </a:lnTo>
                  <a:lnTo>
                    <a:pt x="208" y="12206"/>
                  </a:lnTo>
                  <a:lnTo>
                    <a:pt x="173" y="12576"/>
                  </a:lnTo>
                  <a:lnTo>
                    <a:pt x="143" y="12946"/>
                  </a:lnTo>
                  <a:lnTo>
                    <a:pt x="113" y="13316"/>
                  </a:lnTo>
                  <a:lnTo>
                    <a:pt x="87" y="13687"/>
                  </a:lnTo>
                  <a:lnTo>
                    <a:pt x="65" y="14057"/>
                  </a:lnTo>
                  <a:lnTo>
                    <a:pt x="48" y="14427"/>
                  </a:lnTo>
                  <a:lnTo>
                    <a:pt x="31" y="14797"/>
                  </a:lnTo>
                  <a:lnTo>
                    <a:pt x="18" y="15168"/>
                  </a:lnTo>
                  <a:lnTo>
                    <a:pt x="9" y="15538"/>
                  </a:lnTo>
                  <a:lnTo>
                    <a:pt x="1" y="15896"/>
                  </a:lnTo>
                  <a:lnTo>
                    <a:pt x="1" y="16266"/>
                  </a:lnTo>
                  <a:lnTo>
                    <a:pt x="1" y="16636"/>
                  </a:lnTo>
                  <a:lnTo>
                    <a:pt x="1" y="17006"/>
                  </a:lnTo>
                  <a:lnTo>
                    <a:pt x="5" y="17377"/>
                  </a:lnTo>
                  <a:lnTo>
                    <a:pt x="14" y="17747"/>
                  </a:lnTo>
                  <a:lnTo>
                    <a:pt x="27" y="18105"/>
                  </a:lnTo>
                  <a:lnTo>
                    <a:pt x="40" y="18475"/>
                  </a:lnTo>
                  <a:lnTo>
                    <a:pt x="57" y="18833"/>
                  </a:lnTo>
                  <a:lnTo>
                    <a:pt x="78" y="19191"/>
                  </a:lnTo>
                  <a:lnTo>
                    <a:pt x="100" y="19561"/>
                  </a:lnTo>
                  <a:lnTo>
                    <a:pt x="126" y="19919"/>
                  </a:lnTo>
                  <a:lnTo>
                    <a:pt x="156" y="20277"/>
                  </a:lnTo>
                  <a:lnTo>
                    <a:pt x="191" y="20622"/>
                  </a:lnTo>
                  <a:lnTo>
                    <a:pt x="225" y="20980"/>
                  </a:lnTo>
                  <a:lnTo>
                    <a:pt x="260" y="21326"/>
                  </a:lnTo>
                  <a:lnTo>
                    <a:pt x="303" y="21684"/>
                  </a:lnTo>
                  <a:lnTo>
                    <a:pt x="346" y="22029"/>
                  </a:lnTo>
                  <a:lnTo>
                    <a:pt x="389" y="22362"/>
                  </a:lnTo>
                  <a:lnTo>
                    <a:pt x="441" y="22708"/>
                  </a:lnTo>
                  <a:lnTo>
                    <a:pt x="493" y="23041"/>
                  </a:lnTo>
                  <a:lnTo>
                    <a:pt x="544" y="23387"/>
                  </a:lnTo>
                  <a:lnTo>
                    <a:pt x="605" y="23720"/>
                  </a:lnTo>
                  <a:lnTo>
                    <a:pt x="665" y="24041"/>
                  </a:lnTo>
                  <a:lnTo>
                    <a:pt x="726" y="24374"/>
                  </a:lnTo>
                  <a:lnTo>
                    <a:pt x="795" y="24695"/>
                  </a:lnTo>
                  <a:lnTo>
                    <a:pt x="859" y="25003"/>
                  </a:lnTo>
                  <a:lnTo>
                    <a:pt x="933" y="25324"/>
                  </a:lnTo>
                  <a:lnTo>
                    <a:pt x="1006" y="25633"/>
                  </a:lnTo>
                  <a:lnTo>
                    <a:pt x="1084" y="25941"/>
                  </a:lnTo>
                  <a:lnTo>
                    <a:pt x="1162" y="26250"/>
                  </a:lnTo>
                  <a:lnTo>
                    <a:pt x="1244" y="26546"/>
                  </a:lnTo>
                  <a:lnTo>
                    <a:pt x="1330" y="26842"/>
                  </a:lnTo>
                  <a:lnTo>
                    <a:pt x="1416" y="27126"/>
                  </a:lnTo>
                  <a:lnTo>
                    <a:pt x="1507" y="27410"/>
                  </a:lnTo>
                  <a:lnTo>
                    <a:pt x="1597" y="27694"/>
                  </a:lnTo>
                  <a:lnTo>
                    <a:pt x="1697" y="27965"/>
                  </a:lnTo>
                  <a:lnTo>
                    <a:pt x="1792" y="28237"/>
                  </a:lnTo>
                  <a:lnTo>
                    <a:pt x="1895" y="28508"/>
                  </a:lnTo>
                  <a:lnTo>
                    <a:pt x="1999" y="28767"/>
                  </a:lnTo>
                  <a:lnTo>
                    <a:pt x="2012" y="28804"/>
                  </a:lnTo>
                  <a:lnTo>
                    <a:pt x="2025" y="28804"/>
                  </a:lnTo>
                  <a:lnTo>
                    <a:pt x="2236" y="29310"/>
                  </a:lnTo>
                  <a:lnTo>
                    <a:pt x="2344" y="29557"/>
                  </a:lnTo>
                  <a:lnTo>
                    <a:pt x="2456" y="29804"/>
                  </a:lnTo>
                  <a:lnTo>
                    <a:pt x="2568" y="30051"/>
                  </a:lnTo>
                  <a:lnTo>
                    <a:pt x="2685" y="30285"/>
                  </a:lnTo>
                  <a:lnTo>
                    <a:pt x="2806" y="30507"/>
                  </a:lnTo>
                  <a:lnTo>
                    <a:pt x="2931" y="30717"/>
                  </a:lnTo>
                  <a:lnTo>
                    <a:pt x="3056" y="30927"/>
                  </a:lnTo>
                  <a:lnTo>
                    <a:pt x="3186" y="31125"/>
                  </a:lnTo>
                  <a:lnTo>
                    <a:pt x="3311" y="31310"/>
                  </a:lnTo>
                  <a:lnTo>
                    <a:pt x="3440" y="31482"/>
                  </a:lnTo>
                  <a:lnTo>
                    <a:pt x="3570" y="31655"/>
                  </a:lnTo>
                  <a:lnTo>
                    <a:pt x="3703" y="31803"/>
                  </a:lnTo>
                  <a:lnTo>
                    <a:pt x="3833" y="31951"/>
                  </a:lnTo>
                  <a:lnTo>
                    <a:pt x="3967" y="32099"/>
                  </a:lnTo>
                  <a:lnTo>
                    <a:pt x="4101" y="32223"/>
                  </a:lnTo>
                  <a:lnTo>
                    <a:pt x="4234" y="32346"/>
                  </a:lnTo>
                  <a:lnTo>
                    <a:pt x="4368" y="32457"/>
                  </a:lnTo>
                  <a:lnTo>
                    <a:pt x="4502" y="32568"/>
                  </a:lnTo>
                  <a:lnTo>
                    <a:pt x="4640" y="32655"/>
                  </a:lnTo>
                  <a:lnTo>
                    <a:pt x="4774" y="32741"/>
                  </a:lnTo>
                  <a:lnTo>
                    <a:pt x="4912" y="32815"/>
                  </a:lnTo>
                  <a:lnTo>
                    <a:pt x="5046" y="32889"/>
                  </a:lnTo>
                  <a:lnTo>
                    <a:pt x="5184" y="32951"/>
                  </a:lnTo>
                  <a:lnTo>
                    <a:pt x="5322" y="33000"/>
                  </a:lnTo>
                  <a:lnTo>
                    <a:pt x="5456" y="33037"/>
                  </a:lnTo>
                  <a:lnTo>
                    <a:pt x="5594" y="33062"/>
                  </a:lnTo>
                  <a:lnTo>
                    <a:pt x="5732" y="33087"/>
                  </a:lnTo>
                  <a:lnTo>
                    <a:pt x="5870" y="33099"/>
                  </a:lnTo>
                  <a:lnTo>
                    <a:pt x="6142" y="33099"/>
                  </a:lnTo>
                  <a:lnTo>
                    <a:pt x="6280" y="33087"/>
                  </a:lnTo>
                  <a:lnTo>
                    <a:pt x="6414" y="33062"/>
                  </a:lnTo>
                  <a:lnTo>
                    <a:pt x="6552" y="33025"/>
                  </a:lnTo>
                  <a:lnTo>
                    <a:pt x="6686" y="32988"/>
                  </a:lnTo>
                  <a:lnTo>
                    <a:pt x="6824" y="32939"/>
                  </a:lnTo>
                  <a:lnTo>
                    <a:pt x="6957" y="32877"/>
                  </a:lnTo>
                  <a:lnTo>
                    <a:pt x="7091" y="32815"/>
                  </a:lnTo>
                  <a:lnTo>
                    <a:pt x="7225" y="32741"/>
                  </a:lnTo>
                  <a:lnTo>
                    <a:pt x="7359" y="32655"/>
                  </a:lnTo>
                  <a:lnTo>
                    <a:pt x="7488" y="32556"/>
                  </a:lnTo>
                  <a:lnTo>
                    <a:pt x="7622" y="32457"/>
                  </a:lnTo>
                  <a:lnTo>
                    <a:pt x="7752" y="32346"/>
                  </a:lnTo>
                  <a:lnTo>
                    <a:pt x="7881" y="32223"/>
                  </a:lnTo>
                  <a:lnTo>
                    <a:pt x="8006" y="32099"/>
                  </a:lnTo>
                  <a:lnTo>
                    <a:pt x="8136" y="31951"/>
                  </a:lnTo>
                  <a:lnTo>
                    <a:pt x="8261" y="31803"/>
                  </a:lnTo>
                  <a:lnTo>
                    <a:pt x="8386" y="31655"/>
                  </a:lnTo>
                  <a:lnTo>
                    <a:pt x="8511" y="31495"/>
                  </a:lnTo>
                  <a:lnTo>
                    <a:pt x="8632" y="31322"/>
                  </a:lnTo>
                  <a:lnTo>
                    <a:pt x="8757" y="31137"/>
                  </a:lnTo>
                  <a:lnTo>
                    <a:pt x="8874" y="30939"/>
                  </a:lnTo>
                  <a:lnTo>
                    <a:pt x="8994" y="30742"/>
                  </a:lnTo>
                  <a:lnTo>
                    <a:pt x="9111" y="30532"/>
                  </a:lnTo>
                  <a:lnTo>
                    <a:pt x="9227" y="30322"/>
                  </a:lnTo>
                  <a:lnTo>
                    <a:pt x="9340" y="30100"/>
                  </a:lnTo>
                  <a:lnTo>
                    <a:pt x="9452" y="29866"/>
                  </a:lnTo>
                  <a:lnTo>
                    <a:pt x="9564" y="29619"/>
                  </a:lnTo>
                  <a:lnTo>
                    <a:pt x="9672" y="29372"/>
                  </a:lnTo>
                  <a:lnTo>
                    <a:pt x="9780" y="29113"/>
                  </a:lnTo>
                  <a:lnTo>
                    <a:pt x="9883" y="28841"/>
                  </a:lnTo>
                  <a:lnTo>
                    <a:pt x="9987" y="28570"/>
                  </a:lnTo>
                  <a:lnTo>
                    <a:pt x="10086" y="28286"/>
                  </a:lnTo>
                  <a:lnTo>
                    <a:pt x="10186" y="27990"/>
                  </a:lnTo>
                  <a:lnTo>
                    <a:pt x="10285" y="27681"/>
                  </a:lnTo>
                  <a:lnTo>
                    <a:pt x="10380" y="27373"/>
                  </a:lnTo>
                  <a:lnTo>
                    <a:pt x="10470" y="27064"/>
                  </a:lnTo>
                  <a:lnTo>
                    <a:pt x="10561" y="26731"/>
                  </a:lnTo>
                  <a:lnTo>
                    <a:pt x="10647" y="26398"/>
                  </a:lnTo>
                  <a:lnTo>
                    <a:pt x="10734" y="26052"/>
                  </a:lnTo>
                  <a:lnTo>
                    <a:pt x="10816" y="25695"/>
                  </a:lnTo>
                  <a:lnTo>
                    <a:pt x="10898" y="25349"/>
                  </a:lnTo>
                  <a:lnTo>
                    <a:pt x="10975" y="24991"/>
                  </a:lnTo>
                  <a:lnTo>
                    <a:pt x="11044" y="24633"/>
                  </a:lnTo>
                  <a:lnTo>
                    <a:pt x="11113" y="24263"/>
                  </a:lnTo>
                  <a:lnTo>
                    <a:pt x="11178" y="23905"/>
                  </a:lnTo>
                  <a:lnTo>
                    <a:pt x="11239" y="23535"/>
                  </a:lnTo>
                  <a:lnTo>
                    <a:pt x="11299" y="23165"/>
                  </a:lnTo>
                  <a:lnTo>
                    <a:pt x="11351" y="22807"/>
                  </a:lnTo>
                  <a:lnTo>
                    <a:pt x="11403" y="22436"/>
                  </a:lnTo>
                  <a:lnTo>
                    <a:pt x="11450" y="22054"/>
                  </a:lnTo>
                  <a:lnTo>
                    <a:pt x="11493" y="21684"/>
                  </a:lnTo>
                  <a:lnTo>
                    <a:pt x="11532" y="21313"/>
                  </a:lnTo>
                  <a:lnTo>
                    <a:pt x="11567" y="20931"/>
                  </a:lnTo>
                  <a:lnTo>
                    <a:pt x="11601" y="20561"/>
                  </a:lnTo>
                  <a:lnTo>
                    <a:pt x="11631" y="20178"/>
                  </a:lnTo>
                  <a:lnTo>
                    <a:pt x="11657" y="19796"/>
                  </a:lnTo>
                  <a:lnTo>
                    <a:pt x="11679" y="19425"/>
                  </a:lnTo>
                  <a:lnTo>
                    <a:pt x="11696" y="19043"/>
                  </a:lnTo>
                  <a:lnTo>
                    <a:pt x="11713" y="18660"/>
                  </a:lnTo>
                  <a:lnTo>
                    <a:pt x="11726" y="18278"/>
                  </a:lnTo>
                  <a:lnTo>
                    <a:pt x="11735" y="17907"/>
                  </a:lnTo>
                  <a:lnTo>
                    <a:pt x="11743" y="17525"/>
                  </a:lnTo>
                  <a:lnTo>
                    <a:pt x="11743" y="17142"/>
                  </a:lnTo>
                  <a:lnTo>
                    <a:pt x="11743" y="16760"/>
                  </a:lnTo>
                  <a:lnTo>
                    <a:pt x="11743" y="16389"/>
                  </a:lnTo>
                  <a:lnTo>
                    <a:pt x="11735" y="16007"/>
                  </a:lnTo>
                  <a:lnTo>
                    <a:pt x="11726" y="15624"/>
                  </a:lnTo>
                  <a:lnTo>
                    <a:pt x="11713" y="15254"/>
                  </a:lnTo>
                  <a:lnTo>
                    <a:pt x="11696" y="14871"/>
                  </a:lnTo>
                  <a:lnTo>
                    <a:pt x="11679" y="14501"/>
                  </a:lnTo>
                  <a:lnTo>
                    <a:pt x="11657" y="14131"/>
                  </a:lnTo>
                  <a:lnTo>
                    <a:pt x="11631" y="13748"/>
                  </a:lnTo>
                  <a:lnTo>
                    <a:pt x="11605" y="13378"/>
                  </a:lnTo>
                  <a:lnTo>
                    <a:pt x="11575" y="13008"/>
                  </a:lnTo>
                  <a:lnTo>
                    <a:pt x="11541" y="12650"/>
                  </a:lnTo>
                  <a:lnTo>
                    <a:pt x="11506" y="12280"/>
                  </a:lnTo>
                  <a:lnTo>
                    <a:pt x="11467" y="11922"/>
                  </a:lnTo>
                  <a:lnTo>
                    <a:pt x="11424" y="11552"/>
                  </a:lnTo>
                  <a:lnTo>
                    <a:pt x="11381" y="11194"/>
                  </a:lnTo>
                  <a:lnTo>
                    <a:pt x="11333" y="10836"/>
                  </a:lnTo>
                  <a:lnTo>
                    <a:pt x="11282" y="10478"/>
                  </a:lnTo>
                  <a:lnTo>
                    <a:pt x="11230" y="10133"/>
                  </a:lnTo>
                  <a:lnTo>
                    <a:pt x="11174" y="9787"/>
                  </a:lnTo>
                  <a:lnTo>
                    <a:pt x="11113" y="9441"/>
                  </a:lnTo>
                  <a:lnTo>
                    <a:pt x="11053" y="9096"/>
                  </a:lnTo>
                  <a:lnTo>
                    <a:pt x="10993" y="8750"/>
                  </a:lnTo>
                  <a:lnTo>
                    <a:pt x="10923" y="8417"/>
                  </a:lnTo>
                  <a:lnTo>
                    <a:pt x="10859" y="8084"/>
                  </a:lnTo>
                  <a:lnTo>
                    <a:pt x="10785" y="7751"/>
                  </a:lnTo>
                  <a:lnTo>
                    <a:pt x="10712" y="7430"/>
                  </a:lnTo>
                  <a:lnTo>
                    <a:pt x="10634" y="7097"/>
                  </a:lnTo>
                  <a:lnTo>
                    <a:pt x="10557" y="6788"/>
                  </a:lnTo>
                  <a:lnTo>
                    <a:pt x="10479" y="6467"/>
                  </a:lnTo>
                  <a:lnTo>
                    <a:pt x="10393" y="6159"/>
                  </a:lnTo>
                  <a:lnTo>
                    <a:pt x="10311" y="5850"/>
                  </a:lnTo>
                  <a:lnTo>
                    <a:pt x="10220" y="5542"/>
                  </a:lnTo>
                  <a:lnTo>
                    <a:pt x="10129" y="5245"/>
                  </a:lnTo>
                  <a:lnTo>
                    <a:pt x="10039" y="4962"/>
                  </a:lnTo>
                  <a:lnTo>
                    <a:pt x="9944" y="4665"/>
                  </a:lnTo>
                  <a:lnTo>
                    <a:pt x="9849" y="4382"/>
                  </a:lnTo>
                  <a:lnTo>
                    <a:pt x="9750" y="4110"/>
                  </a:lnTo>
                  <a:lnTo>
                    <a:pt x="9646" y="3839"/>
                  </a:lnTo>
                  <a:lnTo>
                    <a:pt x="9542" y="3567"/>
                  </a:lnTo>
                  <a:lnTo>
                    <a:pt x="9439" y="3308"/>
                  </a:lnTo>
                  <a:lnTo>
                    <a:pt x="9309" y="3061"/>
                  </a:lnTo>
                  <a:lnTo>
                    <a:pt x="9184" y="2827"/>
                  </a:lnTo>
                  <a:lnTo>
                    <a:pt x="9055" y="2605"/>
                  </a:lnTo>
                  <a:lnTo>
                    <a:pt x="8921" y="2395"/>
                  </a:lnTo>
                  <a:lnTo>
                    <a:pt x="8792" y="2197"/>
                  </a:lnTo>
                  <a:lnTo>
                    <a:pt x="8658" y="2000"/>
                  </a:lnTo>
                  <a:lnTo>
                    <a:pt x="8524" y="1815"/>
                  </a:lnTo>
                  <a:lnTo>
                    <a:pt x="8390" y="1630"/>
                  </a:lnTo>
                  <a:lnTo>
                    <a:pt x="8252" y="1457"/>
                  </a:lnTo>
                  <a:lnTo>
                    <a:pt x="8118" y="1296"/>
                  </a:lnTo>
                  <a:lnTo>
                    <a:pt x="7980" y="1148"/>
                  </a:lnTo>
                  <a:lnTo>
                    <a:pt x="7842" y="1013"/>
                  </a:lnTo>
                  <a:lnTo>
                    <a:pt x="7704" y="877"/>
                  </a:lnTo>
                  <a:lnTo>
                    <a:pt x="7562" y="753"/>
                  </a:lnTo>
                  <a:lnTo>
                    <a:pt x="7424" y="642"/>
                  </a:lnTo>
                  <a:lnTo>
                    <a:pt x="7281" y="531"/>
                  </a:lnTo>
                  <a:lnTo>
                    <a:pt x="7139" y="445"/>
                  </a:lnTo>
                  <a:lnTo>
                    <a:pt x="7001" y="358"/>
                  </a:lnTo>
                  <a:lnTo>
                    <a:pt x="6858" y="272"/>
                  </a:lnTo>
                  <a:lnTo>
                    <a:pt x="6716" y="210"/>
                  </a:lnTo>
                  <a:lnTo>
                    <a:pt x="6573" y="149"/>
                  </a:lnTo>
                  <a:lnTo>
                    <a:pt x="6431" y="99"/>
                  </a:lnTo>
                  <a:lnTo>
                    <a:pt x="6289" y="62"/>
                  </a:lnTo>
                  <a:lnTo>
                    <a:pt x="6146" y="38"/>
                  </a:lnTo>
                  <a:lnTo>
                    <a:pt x="6004" y="13"/>
                  </a:lnTo>
                  <a:lnTo>
                    <a:pt x="5861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4133700" y="-136125"/>
              <a:ext cx="693225" cy="245925"/>
            </a:xfrm>
            <a:custGeom>
              <a:avLst/>
              <a:gdLst/>
              <a:ahLst/>
              <a:cxnLst/>
              <a:rect l="l" t="t" r="r" b="b"/>
              <a:pathLst>
                <a:path w="27729" h="9837" extrusionOk="0">
                  <a:moveTo>
                    <a:pt x="363" y="0"/>
                  </a:moveTo>
                  <a:lnTo>
                    <a:pt x="285" y="1037"/>
                  </a:lnTo>
                  <a:lnTo>
                    <a:pt x="221" y="2074"/>
                  </a:lnTo>
                  <a:lnTo>
                    <a:pt x="164" y="3123"/>
                  </a:lnTo>
                  <a:lnTo>
                    <a:pt x="117" y="4184"/>
                  </a:lnTo>
                  <a:lnTo>
                    <a:pt x="78" y="5245"/>
                  </a:lnTo>
                  <a:lnTo>
                    <a:pt x="44" y="6319"/>
                  </a:lnTo>
                  <a:lnTo>
                    <a:pt x="18" y="7405"/>
                  </a:lnTo>
                  <a:lnTo>
                    <a:pt x="0" y="8491"/>
                  </a:lnTo>
                  <a:lnTo>
                    <a:pt x="846" y="8429"/>
                  </a:lnTo>
                  <a:lnTo>
                    <a:pt x="1697" y="8355"/>
                  </a:lnTo>
                  <a:lnTo>
                    <a:pt x="3414" y="8207"/>
                  </a:lnTo>
                  <a:lnTo>
                    <a:pt x="6884" y="7862"/>
                  </a:lnTo>
                  <a:lnTo>
                    <a:pt x="8636" y="7689"/>
                  </a:lnTo>
                  <a:lnTo>
                    <a:pt x="10388" y="7553"/>
                  </a:lnTo>
                  <a:lnTo>
                    <a:pt x="11269" y="7491"/>
                  </a:lnTo>
                  <a:lnTo>
                    <a:pt x="12149" y="7442"/>
                  </a:lnTo>
                  <a:lnTo>
                    <a:pt x="13029" y="7393"/>
                  </a:lnTo>
                  <a:lnTo>
                    <a:pt x="13910" y="7368"/>
                  </a:lnTo>
                  <a:lnTo>
                    <a:pt x="14790" y="7356"/>
                  </a:lnTo>
                  <a:lnTo>
                    <a:pt x="15670" y="7356"/>
                  </a:lnTo>
                  <a:lnTo>
                    <a:pt x="16547" y="7380"/>
                  </a:lnTo>
                  <a:lnTo>
                    <a:pt x="17427" y="7417"/>
                  </a:lnTo>
                  <a:lnTo>
                    <a:pt x="18299" y="7479"/>
                  </a:lnTo>
                  <a:lnTo>
                    <a:pt x="19175" y="7553"/>
                  </a:lnTo>
                  <a:lnTo>
                    <a:pt x="20046" y="7652"/>
                  </a:lnTo>
                  <a:lnTo>
                    <a:pt x="20914" y="7775"/>
                  </a:lnTo>
                  <a:lnTo>
                    <a:pt x="21777" y="7936"/>
                  </a:lnTo>
                  <a:lnTo>
                    <a:pt x="22640" y="8108"/>
                  </a:lnTo>
                  <a:lnTo>
                    <a:pt x="23072" y="8207"/>
                  </a:lnTo>
                  <a:lnTo>
                    <a:pt x="23499" y="8318"/>
                  </a:lnTo>
                  <a:lnTo>
                    <a:pt x="23926" y="8429"/>
                  </a:lnTo>
                  <a:lnTo>
                    <a:pt x="24353" y="8553"/>
                  </a:lnTo>
                  <a:lnTo>
                    <a:pt x="24781" y="8688"/>
                  </a:lnTo>
                  <a:lnTo>
                    <a:pt x="25204" y="8824"/>
                  </a:lnTo>
                  <a:lnTo>
                    <a:pt x="25627" y="8972"/>
                  </a:lnTo>
                  <a:lnTo>
                    <a:pt x="26049" y="9133"/>
                  </a:lnTo>
                  <a:lnTo>
                    <a:pt x="26472" y="9293"/>
                  </a:lnTo>
                  <a:lnTo>
                    <a:pt x="26891" y="9466"/>
                  </a:lnTo>
                  <a:lnTo>
                    <a:pt x="27310" y="9651"/>
                  </a:lnTo>
                  <a:lnTo>
                    <a:pt x="27728" y="9836"/>
                  </a:lnTo>
                  <a:lnTo>
                    <a:pt x="27728" y="8824"/>
                  </a:lnTo>
                  <a:lnTo>
                    <a:pt x="27724" y="7812"/>
                  </a:lnTo>
                  <a:lnTo>
                    <a:pt x="27711" y="6800"/>
                  </a:lnTo>
                  <a:lnTo>
                    <a:pt x="27689" y="5788"/>
                  </a:lnTo>
                  <a:lnTo>
                    <a:pt x="27659" y="4776"/>
                  </a:lnTo>
                  <a:lnTo>
                    <a:pt x="27625" y="3777"/>
                  </a:lnTo>
                  <a:lnTo>
                    <a:pt x="27582" y="2777"/>
                  </a:lnTo>
                  <a:lnTo>
                    <a:pt x="27534" y="1790"/>
                  </a:lnTo>
                  <a:lnTo>
                    <a:pt x="27469" y="1852"/>
                  </a:lnTo>
                  <a:lnTo>
                    <a:pt x="27435" y="1864"/>
                  </a:lnTo>
                  <a:lnTo>
                    <a:pt x="27396" y="1876"/>
                  </a:lnTo>
                  <a:lnTo>
                    <a:pt x="26567" y="1987"/>
                  </a:lnTo>
                  <a:lnTo>
                    <a:pt x="25739" y="2098"/>
                  </a:lnTo>
                  <a:lnTo>
                    <a:pt x="24914" y="2197"/>
                  </a:lnTo>
                  <a:lnTo>
                    <a:pt x="24086" y="2271"/>
                  </a:lnTo>
                  <a:lnTo>
                    <a:pt x="23257" y="2345"/>
                  </a:lnTo>
                  <a:lnTo>
                    <a:pt x="22429" y="2407"/>
                  </a:lnTo>
                  <a:lnTo>
                    <a:pt x="21604" y="2444"/>
                  </a:lnTo>
                  <a:lnTo>
                    <a:pt x="20776" y="2481"/>
                  </a:lnTo>
                  <a:lnTo>
                    <a:pt x="19947" y="2506"/>
                  </a:lnTo>
                  <a:lnTo>
                    <a:pt x="19119" y="2518"/>
                  </a:lnTo>
                  <a:lnTo>
                    <a:pt x="18290" y="2518"/>
                  </a:lnTo>
                  <a:lnTo>
                    <a:pt x="17461" y="2506"/>
                  </a:lnTo>
                  <a:lnTo>
                    <a:pt x="16633" y="2493"/>
                  </a:lnTo>
                  <a:lnTo>
                    <a:pt x="15809" y="2469"/>
                  </a:lnTo>
                  <a:lnTo>
                    <a:pt x="14980" y="2432"/>
                  </a:lnTo>
                  <a:lnTo>
                    <a:pt x="14151" y="2382"/>
                  </a:lnTo>
                  <a:lnTo>
                    <a:pt x="13323" y="2333"/>
                  </a:lnTo>
                  <a:lnTo>
                    <a:pt x="12494" y="2271"/>
                  </a:lnTo>
                  <a:lnTo>
                    <a:pt x="11666" y="2197"/>
                  </a:lnTo>
                  <a:lnTo>
                    <a:pt x="10841" y="2123"/>
                  </a:lnTo>
                  <a:lnTo>
                    <a:pt x="9184" y="1950"/>
                  </a:lnTo>
                  <a:lnTo>
                    <a:pt x="7531" y="1740"/>
                  </a:lnTo>
                  <a:lnTo>
                    <a:pt x="5874" y="1518"/>
                  </a:lnTo>
                  <a:lnTo>
                    <a:pt x="4221" y="1272"/>
                  </a:lnTo>
                  <a:lnTo>
                    <a:pt x="2568" y="1000"/>
                  </a:lnTo>
                  <a:lnTo>
                    <a:pt x="920" y="716"/>
                  </a:lnTo>
                  <a:lnTo>
                    <a:pt x="833" y="691"/>
                  </a:lnTo>
                  <a:lnTo>
                    <a:pt x="751" y="642"/>
                  </a:lnTo>
                  <a:lnTo>
                    <a:pt x="674" y="580"/>
                  </a:lnTo>
                  <a:lnTo>
                    <a:pt x="605" y="494"/>
                  </a:lnTo>
                  <a:lnTo>
                    <a:pt x="536" y="395"/>
                  </a:lnTo>
                  <a:lnTo>
                    <a:pt x="475" y="272"/>
                  </a:lnTo>
                  <a:lnTo>
                    <a:pt x="415" y="148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4115575" y="-4653850"/>
              <a:ext cx="457575" cy="597950"/>
            </a:xfrm>
            <a:custGeom>
              <a:avLst/>
              <a:gdLst/>
              <a:ahLst/>
              <a:cxnLst/>
              <a:rect l="l" t="t" r="r" b="b"/>
              <a:pathLst>
                <a:path w="18303" h="23918" extrusionOk="0">
                  <a:moveTo>
                    <a:pt x="17638" y="0"/>
                  </a:moveTo>
                  <a:lnTo>
                    <a:pt x="15433" y="432"/>
                  </a:lnTo>
                  <a:lnTo>
                    <a:pt x="13228" y="864"/>
                  </a:lnTo>
                  <a:lnTo>
                    <a:pt x="11027" y="1271"/>
                  </a:lnTo>
                  <a:lnTo>
                    <a:pt x="8822" y="1654"/>
                  </a:lnTo>
                  <a:lnTo>
                    <a:pt x="6616" y="2024"/>
                  </a:lnTo>
                  <a:lnTo>
                    <a:pt x="4411" y="2370"/>
                  </a:lnTo>
                  <a:lnTo>
                    <a:pt x="2206" y="2691"/>
                  </a:lnTo>
                  <a:lnTo>
                    <a:pt x="0" y="2987"/>
                  </a:lnTo>
                  <a:lnTo>
                    <a:pt x="346" y="4801"/>
                  </a:lnTo>
                  <a:lnTo>
                    <a:pt x="691" y="6615"/>
                  </a:lnTo>
                  <a:lnTo>
                    <a:pt x="1028" y="8429"/>
                  </a:lnTo>
                  <a:lnTo>
                    <a:pt x="1364" y="10243"/>
                  </a:lnTo>
                  <a:lnTo>
                    <a:pt x="2033" y="13896"/>
                  </a:lnTo>
                  <a:lnTo>
                    <a:pt x="2702" y="17574"/>
                  </a:lnTo>
                  <a:lnTo>
                    <a:pt x="3077" y="19659"/>
                  </a:lnTo>
                  <a:lnTo>
                    <a:pt x="3259" y="20708"/>
                  </a:lnTo>
                  <a:lnTo>
                    <a:pt x="3440" y="21757"/>
                  </a:lnTo>
                  <a:lnTo>
                    <a:pt x="3466" y="22177"/>
                  </a:lnTo>
                  <a:lnTo>
                    <a:pt x="3500" y="22547"/>
                  </a:lnTo>
                  <a:lnTo>
                    <a:pt x="3535" y="22880"/>
                  </a:lnTo>
                  <a:lnTo>
                    <a:pt x="3557" y="23029"/>
                  </a:lnTo>
                  <a:lnTo>
                    <a:pt x="3578" y="23164"/>
                  </a:lnTo>
                  <a:lnTo>
                    <a:pt x="3604" y="23288"/>
                  </a:lnTo>
                  <a:lnTo>
                    <a:pt x="3630" y="23399"/>
                  </a:lnTo>
                  <a:lnTo>
                    <a:pt x="3656" y="23498"/>
                  </a:lnTo>
                  <a:lnTo>
                    <a:pt x="3682" y="23596"/>
                  </a:lnTo>
                  <a:lnTo>
                    <a:pt x="3712" y="23670"/>
                  </a:lnTo>
                  <a:lnTo>
                    <a:pt x="3742" y="23744"/>
                  </a:lnTo>
                  <a:lnTo>
                    <a:pt x="3777" y="23806"/>
                  </a:lnTo>
                  <a:lnTo>
                    <a:pt x="3811" y="23843"/>
                  </a:lnTo>
                  <a:lnTo>
                    <a:pt x="3846" y="23880"/>
                  </a:lnTo>
                  <a:lnTo>
                    <a:pt x="3880" y="23905"/>
                  </a:lnTo>
                  <a:lnTo>
                    <a:pt x="3919" y="23917"/>
                  </a:lnTo>
                  <a:lnTo>
                    <a:pt x="4001" y="23917"/>
                  </a:lnTo>
                  <a:lnTo>
                    <a:pt x="4044" y="23892"/>
                  </a:lnTo>
                  <a:lnTo>
                    <a:pt x="4087" y="23855"/>
                  </a:lnTo>
                  <a:lnTo>
                    <a:pt x="4135" y="23818"/>
                  </a:lnTo>
                  <a:lnTo>
                    <a:pt x="4182" y="23757"/>
                  </a:lnTo>
                  <a:lnTo>
                    <a:pt x="4230" y="23695"/>
                  </a:lnTo>
                  <a:lnTo>
                    <a:pt x="4282" y="23621"/>
                  </a:lnTo>
                  <a:lnTo>
                    <a:pt x="4333" y="23535"/>
                  </a:lnTo>
                  <a:lnTo>
                    <a:pt x="4441" y="23325"/>
                  </a:lnTo>
                  <a:lnTo>
                    <a:pt x="4553" y="23066"/>
                  </a:lnTo>
                  <a:lnTo>
                    <a:pt x="4635" y="23078"/>
                  </a:lnTo>
                  <a:lnTo>
                    <a:pt x="4726" y="23066"/>
                  </a:lnTo>
                  <a:lnTo>
                    <a:pt x="4817" y="23041"/>
                  </a:lnTo>
                  <a:lnTo>
                    <a:pt x="4920" y="22992"/>
                  </a:lnTo>
                  <a:lnTo>
                    <a:pt x="5024" y="22917"/>
                  </a:lnTo>
                  <a:lnTo>
                    <a:pt x="5136" y="22843"/>
                  </a:lnTo>
                  <a:lnTo>
                    <a:pt x="5253" y="22745"/>
                  </a:lnTo>
                  <a:lnTo>
                    <a:pt x="5369" y="22634"/>
                  </a:lnTo>
                  <a:lnTo>
                    <a:pt x="5494" y="22523"/>
                  </a:lnTo>
                  <a:lnTo>
                    <a:pt x="5619" y="22387"/>
                  </a:lnTo>
                  <a:lnTo>
                    <a:pt x="5878" y="22103"/>
                  </a:lnTo>
                  <a:lnTo>
                    <a:pt x="6146" y="21782"/>
                  </a:lnTo>
                  <a:lnTo>
                    <a:pt x="6413" y="21437"/>
                  </a:lnTo>
                  <a:lnTo>
                    <a:pt x="6677" y="21091"/>
                  </a:lnTo>
                  <a:lnTo>
                    <a:pt x="6940" y="20745"/>
                  </a:lnTo>
                  <a:lnTo>
                    <a:pt x="7428" y="20067"/>
                  </a:lnTo>
                  <a:lnTo>
                    <a:pt x="7846" y="19511"/>
                  </a:lnTo>
                  <a:lnTo>
                    <a:pt x="8019" y="19289"/>
                  </a:lnTo>
                  <a:lnTo>
                    <a:pt x="8166" y="19129"/>
                  </a:lnTo>
                  <a:lnTo>
                    <a:pt x="11057" y="15957"/>
                  </a:lnTo>
                  <a:lnTo>
                    <a:pt x="12503" y="14353"/>
                  </a:lnTo>
                  <a:lnTo>
                    <a:pt x="13948" y="12749"/>
                  </a:lnTo>
                  <a:lnTo>
                    <a:pt x="14177" y="12502"/>
                  </a:lnTo>
                  <a:lnTo>
                    <a:pt x="14415" y="12267"/>
                  </a:lnTo>
                  <a:lnTo>
                    <a:pt x="14894" y="11811"/>
                  </a:lnTo>
                  <a:lnTo>
                    <a:pt x="15373" y="11366"/>
                  </a:lnTo>
                  <a:lnTo>
                    <a:pt x="15847" y="10910"/>
                  </a:lnTo>
                  <a:lnTo>
                    <a:pt x="16080" y="10675"/>
                  </a:lnTo>
                  <a:lnTo>
                    <a:pt x="16305" y="10441"/>
                  </a:lnTo>
                  <a:lnTo>
                    <a:pt x="16525" y="10194"/>
                  </a:lnTo>
                  <a:lnTo>
                    <a:pt x="16741" y="9947"/>
                  </a:lnTo>
                  <a:lnTo>
                    <a:pt x="16944" y="9676"/>
                  </a:lnTo>
                  <a:lnTo>
                    <a:pt x="17138" y="9404"/>
                  </a:lnTo>
                  <a:lnTo>
                    <a:pt x="17233" y="9256"/>
                  </a:lnTo>
                  <a:lnTo>
                    <a:pt x="17323" y="9108"/>
                  </a:lnTo>
                  <a:lnTo>
                    <a:pt x="17410" y="8960"/>
                  </a:lnTo>
                  <a:lnTo>
                    <a:pt x="17496" y="8799"/>
                  </a:lnTo>
                  <a:lnTo>
                    <a:pt x="17574" y="8639"/>
                  </a:lnTo>
                  <a:lnTo>
                    <a:pt x="17651" y="8466"/>
                  </a:lnTo>
                  <a:lnTo>
                    <a:pt x="17725" y="8306"/>
                  </a:lnTo>
                  <a:lnTo>
                    <a:pt x="17798" y="8121"/>
                  </a:lnTo>
                  <a:lnTo>
                    <a:pt x="17863" y="7936"/>
                  </a:lnTo>
                  <a:lnTo>
                    <a:pt x="17923" y="7750"/>
                  </a:lnTo>
                  <a:lnTo>
                    <a:pt x="17984" y="7565"/>
                  </a:lnTo>
                  <a:lnTo>
                    <a:pt x="18035" y="7356"/>
                  </a:lnTo>
                  <a:lnTo>
                    <a:pt x="18087" y="7158"/>
                  </a:lnTo>
                  <a:lnTo>
                    <a:pt x="18130" y="6936"/>
                  </a:lnTo>
                  <a:lnTo>
                    <a:pt x="18169" y="6726"/>
                  </a:lnTo>
                  <a:lnTo>
                    <a:pt x="18204" y="6492"/>
                  </a:lnTo>
                  <a:lnTo>
                    <a:pt x="18234" y="6257"/>
                  </a:lnTo>
                  <a:lnTo>
                    <a:pt x="18260" y="6023"/>
                  </a:lnTo>
                  <a:lnTo>
                    <a:pt x="18281" y="5776"/>
                  </a:lnTo>
                  <a:lnTo>
                    <a:pt x="18294" y="5517"/>
                  </a:lnTo>
                  <a:lnTo>
                    <a:pt x="18303" y="5245"/>
                  </a:lnTo>
                  <a:lnTo>
                    <a:pt x="18303" y="4974"/>
                  </a:lnTo>
                  <a:lnTo>
                    <a:pt x="18303" y="4690"/>
                  </a:lnTo>
                  <a:lnTo>
                    <a:pt x="18290" y="4406"/>
                  </a:lnTo>
                  <a:lnTo>
                    <a:pt x="18277" y="4110"/>
                  </a:lnTo>
                  <a:lnTo>
                    <a:pt x="18255" y="3801"/>
                  </a:lnTo>
                  <a:lnTo>
                    <a:pt x="18225" y="3480"/>
                  </a:lnTo>
                  <a:lnTo>
                    <a:pt x="18191" y="3147"/>
                  </a:lnTo>
                  <a:lnTo>
                    <a:pt x="18148" y="2814"/>
                  </a:lnTo>
                  <a:lnTo>
                    <a:pt x="18100" y="2468"/>
                  </a:lnTo>
                  <a:lnTo>
                    <a:pt x="18044" y="2111"/>
                  </a:lnTo>
                  <a:lnTo>
                    <a:pt x="17984" y="1740"/>
                  </a:lnTo>
                  <a:lnTo>
                    <a:pt x="17910" y="1358"/>
                  </a:lnTo>
                  <a:lnTo>
                    <a:pt x="17833" y="975"/>
                  </a:lnTo>
                  <a:lnTo>
                    <a:pt x="17746" y="568"/>
                  </a:lnTo>
                  <a:lnTo>
                    <a:pt x="17656" y="161"/>
                  </a:lnTo>
                  <a:lnTo>
                    <a:pt x="17643" y="62"/>
                  </a:lnTo>
                  <a:lnTo>
                    <a:pt x="1763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4153875" y="-11949225"/>
              <a:ext cx="109325" cy="354525"/>
            </a:xfrm>
            <a:custGeom>
              <a:avLst/>
              <a:gdLst/>
              <a:ahLst/>
              <a:cxnLst/>
              <a:rect l="l" t="t" r="r" b="b"/>
              <a:pathLst>
                <a:path w="4373" h="14181" extrusionOk="0">
                  <a:moveTo>
                    <a:pt x="1878" y="0"/>
                  </a:moveTo>
                  <a:lnTo>
                    <a:pt x="1783" y="13"/>
                  </a:lnTo>
                  <a:lnTo>
                    <a:pt x="1688" y="37"/>
                  </a:lnTo>
                  <a:lnTo>
                    <a:pt x="1589" y="87"/>
                  </a:lnTo>
                  <a:lnTo>
                    <a:pt x="1468" y="161"/>
                  </a:lnTo>
                  <a:lnTo>
                    <a:pt x="1356" y="259"/>
                  </a:lnTo>
                  <a:lnTo>
                    <a:pt x="1243" y="370"/>
                  </a:lnTo>
                  <a:lnTo>
                    <a:pt x="1140" y="494"/>
                  </a:lnTo>
                  <a:lnTo>
                    <a:pt x="1036" y="642"/>
                  </a:lnTo>
                  <a:lnTo>
                    <a:pt x="941" y="815"/>
                  </a:lnTo>
                  <a:lnTo>
                    <a:pt x="846" y="988"/>
                  </a:lnTo>
                  <a:lnTo>
                    <a:pt x="760" y="1185"/>
                  </a:lnTo>
                  <a:lnTo>
                    <a:pt x="678" y="1395"/>
                  </a:lnTo>
                  <a:lnTo>
                    <a:pt x="600" y="1629"/>
                  </a:lnTo>
                  <a:lnTo>
                    <a:pt x="523" y="1864"/>
                  </a:lnTo>
                  <a:lnTo>
                    <a:pt x="458" y="2111"/>
                  </a:lnTo>
                  <a:lnTo>
                    <a:pt x="393" y="2370"/>
                  </a:lnTo>
                  <a:lnTo>
                    <a:pt x="333" y="2641"/>
                  </a:lnTo>
                  <a:lnTo>
                    <a:pt x="277" y="2913"/>
                  </a:lnTo>
                  <a:lnTo>
                    <a:pt x="229" y="3209"/>
                  </a:lnTo>
                  <a:lnTo>
                    <a:pt x="182" y="3505"/>
                  </a:lnTo>
                  <a:lnTo>
                    <a:pt x="143" y="3801"/>
                  </a:lnTo>
                  <a:lnTo>
                    <a:pt x="108" y="4110"/>
                  </a:lnTo>
                  <a:lnTo>
                    <a:pt x="78" y="4418"/>
                  </a:lnTo>
                  <a:lnTo>
                    <a:pt x="52" y="4739"/>
                  </a:lnTo>
                  <a:lnTo>
                    <a:pt x="31" y="5060"/>
                  </a:lnTo>
                  <a:lnTo>
                    <a:pt x="18" y="5381"/>
                  </a:lnTo>
                  <a:lnTo>
                    <a:pt x="5" y="5714"/>
                  </a:lnTo>
                  <a:lnTo>
                    <a:pt x="0" y="6035"/>
                  </a:lnTo>
                  <a:lnTo>
                    <a:pt x="0" y="6368"/>
                  </a:lnTo>
                  <a:lnTo>
                    <a:pt x="9" y="6689"/>
                  </a:lnTo>
                  <a:lnTo>
                    <a:pt x="18" y="7022"/>
                  </a:lnTo>
                  <a:lnTo>
                    <a:pt x="35" y="7343"/>
                  </a:lnTo>
                  <a:lnTo>
                    <a:pt x="52" y="7664"/>
                  </a:lnTo>
                  <a:lnTo>
                    <a:pt x="78" y="7985"/>
                  </a:lnTo>
                  <a:lnTo>
                    <a:pt x="113" y="8293"/>
                  </a:lnTo>
                  <a:lnTo>
                    <a:pt x="134" y="8503"/>
                  </a:lnTo>
                  <a:lnTo>
                    <a:pt x="164" y="8713"/>
                  </a:lnTo>
                  <a:lnTo>
                    <a:pt x="195" y="8910"/>
                  </a:lnTo>
                  <a:lnTo>
                    <a:pt x="225" y="9108"/>
                  </a:lnTo>
                  <a:lnTo>
                    <a:pt x="298" y="9503"/>
                  </a:lnTo>
                  <a:lnTo>
                    <a:pt x="376" y="9873"/>
                  </a:lnTo>
                  <a:lnTo>
                    <a:pt x="467" y="10243"/>
                  </a:lnTo>
                  <a:lnTo>
                    <a:pt x="566" y="10589"/>
                  </a:lnTo>
                  <a:lnTo>
                    <a:pt x="669" y="10922"/>
                  </a:lnTo>
                  <a:lnTo>
                    <a:pt x="782" y="11243"/>
                  </a:lnTo>
                  <a:lnTo>
                    <a:pt x="816" y="11416"/>
                  </a:lnTo>
                  <a:lnTo>
                    <a:pt x="855" y="11601"/>
                  </a:lnTo>
                  <a:lnTo>
                    <a:pt x="894" y="11761"/>
                  </a:lnTo>
                  <a:lnTo>
                    <a:pt x="937" y="11934"/>
                  </a:lnTo>
                  <a:lnTo>
                    <a:pt x="980" y="12094"/>
                  </a:lnTo>
                  <a:lnTo>
                    <a:pt x="1028" y="12243"/>
                  </a:lnTo>
                  <a:lnTo>
                    <a:pt x="1127" y="12551"/>
                  </a:lnTo>
                  <a:lnTo>
                    <a:pt x="1235" y="12835"/>
                  </a:lnTo>
                  <a:lnTo>
                    <a:pt x="1351" y="13094"/>
                  </a:lnTo>
                  <a:lnTo>
                    <a:pt x="1472" y="13341"/>
                  </a:lnTo>
                  <a:lnTo>
                    <a:pt x="1602" y="13551"/>
                  </a:lnTo>
                  <a:lnTo>
                    <a:pt x="1688" y="13674"/>
                  </a:lnTo>
                  <a:lnTo>
                    <a:pt x="1779" y="13785"/>
                  </a:lnTo>
                  <a:lnTo>
                    <a:pt x="1865" y="13872"/>
                  </a:lnTo>
                  <a:lnTo>
                    <a:pt x="1955" y="13958"/>
                  </a:lnTo>
                  <a:lnTo>
                    <a:pt x="2046" y="14032"/>
                  </a:lnTo>
                  <a:lnTo>
                    <a:pt x="2137" y="14081"/>
                  </a:lnTo>
                  <a:lnTo>
                    <a:pt x="2227" y="14131"/>
                  </a:lnTo>
                  <a:lnTo>
                    <a:pt x="2318" y="14155"/>
                  </a:lnTo>
                  <a:lnTo>
                    <a:pt x="2409" y="14180"/>
                  </a:lnTo>
                  <a:lnTo>
                    <a:pt x="2590" y="14180"/>
                  </a:lnTo>
                  <a:lnTo>
                    <a:pt x="2680" y="14168"/>
                  </a:lnTo>
                  <a:lnTo>
                    <a:pt x="2771" y="14131"/>
                  </a:lnTo>
                  <a:lnTo>
                    <a:pt x="2857" y="14094"/>
                  </a:lnTo>
                  <a:lnTo>
                    <a:pt x="2944" y="14044"/>
                  </a:lnTo>
                  <a:lnTo>
                    <a:pt x="3034" y="13970"/>
                  </a:lnTo>
                  <a:lnTo>
                    <a:pt x="3116" y="13896"/>
                  </a:lnTo>
                  <a:lnTo>
                    <a:pt x="3203" y="13810"/>
                  </a:lnTo>
                  <a:lnTo>
                    <a:pt x="3285" y="13711"/>
                  </a:lnTo>
                  <a:lnTo>
                    <a:pt x="3362" y="13600"/>
                  </a:lnTo>
                  <a:lnTo>
                    <a:pt x="3444" y="13477"/>
                  </a:lnTo>
                  <a:lnTo>
                    <a:pt x="3518" y="13341"/>
                  </a:lnTo>
                  <a:lnTo>
                    <a:pt x="3595" y="13193"/>
                  </a:lnTo>
                  <a:lnTo>
                    <a:pt x="3664" y="13045"/>
                  </a:lnTo>
                  <a:lnTo>
                    <a:pt x="3733" y="12872"/>
                  </a:lnTo>
                  <a:lnTo>
                    <a:pt x="3803" y="12699"/>
                  </a:lnTo>
                  <a:lnTo>
                    <a:pt x="3867" y="12502"/>
                  </a:lnTo>
                  <a:lnTo>
                    <a:pt x="3928" y="12304"/>
                  </a:lnTo>
                  <a:lnTo>
                    <a:pt x="3984" y="12094"/>
                  </a:lnTo>
                  <a:lnTo>
                    <a:pt x="4040" y="11872"/>
                  </a:lnTo>
                  <a:lnTo>
                    <a:pt x="4092" y="11650"/>
                  </a:lnTo>
                  <a:lnTo>
                    <a:pt x="4139" y="11403"/>
                  </a:lnTo>
                  <a:lnTo>
                    <a:pt x="4178" y="11169"/>
                  </a:lnTo>
                  <a:lnTo>
                    <a:pt x="4217" y="10947"/>
                  </a:lnTo>
                  <a:lnTo>
                    <a:pt x="4247" y="10712"/>
                  </a:lnTo>
                  <a:lnTo>
                    <a:pt x="4277" y="10465"/>
                  </a:lnTo>
                  <a:lnTo>
                    <a:pt x="4303" y="10231"/>
                  </a:lnTo>
                  <a:lnTo>
                    <a:pt x="4325" y="9996"/>
                  </a:lnTo>
                  <a:lnTo>
                    <a:pt x="4342" y="9750"/>
                  </a:lnTo>
                  <a:lnTo>
                    <a:pt x="4355" y="9515"/>
                  </a:lnTo>
                  <a:lnTo>
                    <a:pt x="4364" y="9268"/>
                  </a:lnTo>
                  <a:lnTo>
                    <a:pt x="4368" y="9022"/>
                  </a:lnTo>
                  <a:lnTo>
                    <a:pt x="4372" y="8787"/>
                  </a:lnTo>
                  <a:lnTo>
                    <a:pt x="4372" y="8540"/>
                  </a:lnTo>
                  <a:lnTo>
                    <a:pt x="4364" y="8293"/>
                  </a:lnTo>
                  <a:lnTo>
                    <a:pt x="4359" y="8059"/>
                  </a:lnTo>
                  <a:lnTo>
                    <a:pt x="4346" y="7824"/>
                  </a:lnTo>
                  <a:lnTo>
                    <a:pt x="4329" y="7578"/>
                  </a:lnTo>
                  <a:lnTo>
                    <a:pt x="4312" y="7343"/>
                  </a:lnTo>
                  <a:lnTo>
                    <a:pt x="4290" y="7109"/>
                  </a:lnTo>
                  <a:lnTo>
                    <a:pt x="4264" y="6887"/>
                  </a:lnTo>
                  <a:lnTo>
                    <a:pt x="4234" y="6652"/>
                  </a:lnTo>
                  <a:lnTo>
                    <a:pt x="4204" y="6430"/>
                  </a:lnTo>
                  <a:lnTo>
                    <a:pt x="4169" y="6208"/>
                  </a:lnTo>
                  <a:lnTo>
                    <a:pt x="4131" y="5998"/>
                  </a:lnTo>
                  <a:lnTo>
                    <a:pt x="4092" y="5788"/>
                  </a:lnTo>
                  <a:lnTo>
                    <a:pt x="4049" y="5578"/>
                  </a:lnTo>
                  <a:lnTo>
                    <a:pt x="4001" y="5369"/>
                  </a:lnTo>
                  <a:lnTo>
                    <a:pt x="3954" y="5171"/>
                  </a:lnTo>
                  <a:lnTo>
                    <a:pt x="3902" y="4986"/>
                  </a:lnTo>
                  <a:lnTo>
                    <a:pt x="3846" y="4789"/>
                  </a:lnTo>
                  <a:lnTo>
                    <a:pt x="3785" y="4616"/>
                  </a:lnTo>
                  <a:lnTo>
                    <a:pt x="3729" y="4443"/>
                  </a:lnTo>
                  <a:lnTo>
                    <a:pt x="3664" y="4270"/>
                  </a:lnTo>
                  <a:lnTo>
                    <a:pt x="3651" y="4023"/>
                  </a:lnTo>
                  <a:lnTo>
                    <a:pt x="3630" y="3789"/>
                  </a:lnTo>
                  <a:lnTo>
                    <a:pt x="3608" y="3542"/>
                  </a:lnTo>
                  <a:lnTo>
                    <a:pt x="3582" y="3308"/>
                  </a:lnTo>
                  <a:lnTo>
                    <a:pt x="3552" y="3085"/>
                  </a:lnTo>
                  <a:lnTo>
                    <a:pt x="3518" y="2863"/>
                  </a:lnTo>
                  <a:lnTo>
                    <a:pt x="3479" y="2641"/>
                  </a:lnTo>
                  <a:lnTo>
                    <a:pt x="3436" y="2431"/>
                  </a:lnTo>
                  <a:lnTo>
                    <a:pt x="3388" y="2222"/>
                  </a:lnTo>
                  <a:lnTo>
                    <a:pt x="3336" y="2024"/>
                  </a:lnTo>
                  <a:lnTo>
                    <a:pt x="3285" y="1827"/>
                  </a:lnTo>
                  <a:lnTo>
                    <a:pt x="3229" y="1642"/>
                  </a:lnTo>
                  <a:lnTo>
                    <a:pt x="3168" y="1469"/>
                  </a:lnTo>
                  <a:lnTo>
                    <a:pt x="3103" y="1296"/>
                  </a:lnTo>
                  <a:lnTo>
                    <a:pt x="3039" y="1136"/>
                  </a:lnTo>
                  <a:lnTo>
                    <a:pt x="2970" y="988"/>
                  </a:lnTo>
                  <a:lnTo>
                    <a:pt x="2901" y="839"/>
                  </a:lnTo>
                  <a:lnTo>
                    <a:pt x="2827" y="704"/>
                  </a:lnTo>
                  <a:lnTo>
                    <a:pt x="2750" y="580"/>
                  </a:lnTo>
                  <a:lnTo>
                    <a:pt x="2672" y="469"/>
                  </a:lnTo>
                  <a:lnTo>
                    <a:pt x="2590" y="370"/>
                  </a:lnTo>
                  <a:lnTo>
                    <a:pt x="2508" y="284"/>
                  </a:lnTo>
                  <a:lnTo>
                    <a:pt x="2422" y="198"/>
                  </a:lnTo>
                  <a:lnTo>
                    <a:pt x="2335" y="136"/>
                  </a:lnTo>
                  <a:lnTo>
                    <a:pt x="2249" y="87"/>
                  </a:lnTo>
                  <a:lnTo>
                    <a:pt x="2158" y="37"/>
                  </a:lnTo>
                  <a:lnTo>
                    <a:pt x="2063" y="13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4189800" y="-14009875"/>
              <a:ext cx="99925" cy="233900"/>
            </a:xfrm>
            <a:custGeom>
              <a:avLst/>
              <a:gdLst/>
              <a:ahLst/>
              <a:cxnLst/>
              <a:rect l="l" t="t" r="r" b="b"/>
              <a:pathLst>
                <a:path w="3997" h="9356" extrusionOk="0">
                  <a:moveTo>
                    <a:pt x="734" y="1"/>
                  </a:moveTo>
                  <a:lnTo>
                    <a:pt x="695" y="13"/>
                  </a:lnTo>
                  <a:lnTo>
                    <a:pt x="657" y="25"/>
                  </a:lnTo>
                  <a:lnTo>
                    <a:pt x="622" y="63"/>
                  </a:lnTo>
                  <a:lnTo>
                    <a:pt x="583" y="100"/>
                  </a:lnTo>
                  <a:lnTo>
                    <a:pt x="549" y="149"/>
                  </a:lnTo>
                  <a:lnTo>
                    <a:pt x="518" y="211"/>
                  </a:lnTo>
                  <a:lnTo>
                    <a:pt x="484" y="285"/>
                  </a:lnTo>
                  <a:lnTo>
                    <a:pt x="458" y="359"/>
                  </a:lnTo>
                  <a:lnTo>
                    <a:pt x="432" y="445"/>
                  </a:lnTo>
                  <a:lnTo>
                    <a:pt x="406" y="531"/>
                  </a:lnTo>
                  <a:lnTo>
                    <a:pt x="385" y="630"/>
                  </a:lnTo>
                  <a:lnTo>
                    <a:pt x="363" y="729"/>
                  </a:lnTo>
                  <a:lnTo>
                    <a:pt x="346" y="828"/>
                  </a:lnTo>
                  <a:lnTo>
                    <a:pt x="333" y="939"/>
                  </a:lnTo>
                  <a:lnTo>
                    <a:pt x="320" y="1050"/>
                  </a:lnTo>
                  <a:lnTo>
                    <a:pt x="311" y="1161"/>
                  </a:lnTo>
                  <a:lnTo>
                    <a:pt x="307" y="1284"/>
                  </a:lnTo>
                  <a:lnTo>
                    <a:pt x="307" y="1395"/>
                  </a:lnTo>
                  <a:lnTo>
                    <a:pt x="307" y="1519"/>
                  </a:lnTo>
                  <a:lnTo>
                    <a:pt x="311" y="1630"/>
                  </a:lnTo>
                  <a:lnTo>
                    <a:pt x="320" y="1753"/>
                  </a:lnTo>
                  <a:lnTo>
                    <a:pt x="333" y="1864"/>
                  </a:lnTo>
                  <a:lnTo>
                    <a:pt x="350" y="1975"/>
                  </a:lnTo>
                  <a:lnTo>
                    <a:pt x="372" y="2086"/>
                  </a:lnTo>
                  <a:lnTo>
                    <a:pt x="398" y="2197"/>
                  </a:lnTo>
                  <a:lnTo>
                    <a:pt x="428" y="2296"/>
                  </a:lnTo>
                  <a:lnTo>
                    <a:pt x="549" y="2654"/>
                  </a:lnTo>
                  <a:lnTo>
                    <a:pt x="678" y="3012"/>
                  </a:lnTo>
                  <a:lnTo>
                    <a:pt x="946" y="3728"/>
                  </a:lnTo>
                  <a:lnTo>
                    <a:pt x="816" y="3950"/>
                  </a:lnTo>
                  <a:lnTo>
                    <a:pt x="691" y="4172"/>
                  </a:lnTo>
                  <a:lnTo>
                    <a:pt x="570" y="4407"/>
                  </a:lnTo>
                  <a:lnTo>
                    <a:pt x="454" y="4666"/>
                  </a:lnTo>
                  <a:lnTo>
                    <a:pt x="398" y="4801"/>
                  </a:lnTo>
                  <a:lnTo>
                    <a:pt x="346" y="4937"/>
                  </a:lnTo>
                  <a:lnTo>
                    <a:pt x="294" y="5085"/>
                  </a:lnTo>
                  <a:lnTo>
                    <a:pt x="242" y="5246"/>
                  </a:lnTo>
                  <a:lnTo>
                    <a:pt x="195" y="5406"/>
                  </a:lnTo>
                  <a:lnTo>
                    <a:pt x="152" y="5567"/>
                  </a:lnTo>
                  <a:lnTo>
                    <a:pt x="108" y="5739"/>
                  </a:lnTo>
                  <a:lnTo>
                    <a:pt x="70" y="5924"/>
                  </a:lnTo>
                  <a:lnTo>
                    <a:pt x="48" y="6036"/>
                  </a:lnTo>
                  <a:lnTo>
                    <a:pt x="31" y="6134"/>
                  </a:lnTo>
                  <a:lnTo>
                    <a:pt x="22" y="6245"/>
                  </a:lnTo>
                  <a:lnTo>
                    <a:pt x="9" y="6344"/>
                  </a:lnTo>
                  <a:lnTo>
                    <a:pt x="5" y="6443"/>
                  </a:lnTo>
                  <a:lnTo>
                    <a:pt x="1" y="6554"/>
                  </a:lnTo>
                  <a:lnTo>
                    <a:pt x="1" y="6653"/>
                  </a:lnTo>
                  <a:lnTo>
                    <a:pt x="5" y="6751"/>
                  </a:lnTo>
                  <a:lnTo>
                    <a:pt x="9" y="6850"/>
                  </a:lnTo>
                  <a:lnTo>
                    <a:pt x="18" y="6949"/>
                  </a:lnTo>
                  <a:lnTo>
                    <a:pt x="39" y="7134"/>
                  </a:lnTo>
                  <a:lnTo>
                    <a:pt x="70" y="7307"/>
                  </a:lnTo>
                  <a:lnTo>
                    <a:pt x="113" y="7467"/>
                  </a:lnTo>
                  <a:lnTo>
                    <a:pt x="160" y="7615"/>
                  </a:lnTo>
                  <a:lnTo>
                    <a:pt x="212" y="7739"/>
                  </a:lnTo>
                  <a:lnTo>
                    <a:pt x="272" y="7850"/>
                  </a:lnTo>
                  <a:lnTo>
                    <a:pt x="337" y="7936"/>
                  </a:lnTo>
                  <a:lnTo>
                    <a:pt x="406" y="7985"/>
                  </a:lnTo>
                  <a:lnTo>
                    <a:pt x="475" y="8022"/>
                  </a:lnTo>
                  <a:lnTo>
                    <a:pt x="549" y="8022"/>
                  </a:lnTo>
                  <a:lnTo>
                    <a:pt x="588" y="8010"/>
                  </a:lnTo>
                  <a:lnTo>
                    <a:pt x="626" y="7998"/>
                  </a:lnTo>
                  <a:lnTo>
                    <a:pt x="713" y="7936"/>
                  </a:lnTo>
                  <a:lnTo>
                    <a:pt x="799" y="7862"/>
                  </a:lnTo>
                  <a:lnTo>
                    <a:pt x="881" y="7776"/>
                  </a:lnTo>
                  <a:lnTo>
                    <a:pt x="963" y="7677"/>
                  </a:lnTo>
                  <a:lnTo>
                    <a:pt x="1041" y="7566"/>
                  </a:lnTo>
                  <a:lnTo>
                    <a:pt x="1118" y="7442"/>
                  </a:lnTo>
                  <a:lnTo>
                    <a:pt x="1192" y="7307"/>
                  </a:lnTo>
                  <a:lnTo>
                    <a:pt x="1265" y="7171"/>
                  </a:lnTo>
                  <a:lnTo>
                    <a:pt x="1412" y="6862"/>
                  </a:lnTo>
                  <a:lnTo>
                    <a:pt x="1550" y="6542"/>
                  </a:lnTo>
                  <a:lnTo>
                    <a:pt x="1822" y="5887"/>
                  </a:lnTo>
                  <a:lnTo>
                    <a:pt x="2551" y="7479"/>
                  </a:lnTo>
                  <a:lnTo>
                    <a:pt x="2914" y="8269"/>
                  </a:lnTo>
                  <a:lnTo>
                    <a:pt x="3272" y="9071"/>
                  </a:lnTo>
                  <a:lnTo>
                    <a:pt x="3306" y="9145"/>
                  </a:lnTo>
                  <a:lnTo>
                    <a:pt x="3337" y="9195"/>
                  </a:lnTo>
                  <a:lnTo>
                    <a:pt x="3371" y="9244"/>
                  </a:lnTo>
                  <a:lnTo>
                    <a:pt x="3406" y="9281"/>
                  </a:lnTo>
                  <a:lnTo>
                    <a:pt x="3444" y="9318"/>
                  </a:lnTo>
                  <a:lnTo>
                    <a:pt x="3479" y="9331"/>
                  </a:lnTo>
                  <a:lnTo>
                    <a:pt x="3513" y="9343"/>
                  </a:lnTo>
                  <a:lnTo>
                    <a:pt x="3552" y="9355"/>
                  </a:lnTo>
                  <a:lnTo>
                    <a:pt x="3613" y="9343"/>
                  </a:lnTo>
                  <a:lnTo>
                    <a:pt x="3673" y="9306"/>
                  </a:lnTo>
                  <a:lnTo>
                    <a:pt x="3729" y="9244"/>
                  </a:lnTo>
                  <a:lnTo>
                    <a:pt x="3785" y="9158"/>
                  </a:lnTo>
                  <a:lnTo>
                    <a:pt x="3837" y="9059"/>
                  </a:lnTo>
                  <a:lnTo>
                    <a:pt x="3880" y="8948"/>
                  </a:lnTo>
                  <a:lnTo>
                    <a:pt x="3919" y="8812"/>
                  </a:lnTo>
                  <a:lnTo>
                    <a:pt x="3949" y="8677"/>
                  </a:lnTo>
                  <a:lnTo>
                    <a:pt x="3975" y="8528"/>
                  </a:lnTo>
                  <a:lnTo>
                    <a:pt x="3988" y="8368"/>
                  </a:lnTo>
                  <a:lnTo>
                    <a:pt x="3997" y="8208"/>
                  </a:lnTo>
                  <a:lnTo>
                    <a:pt x="3997" y="8121"/>
                  </a:lnTo>
                  <a:lnTo>
                    <a:pt x="3993" y="8035"/>
                  </a:lnTo>
                  <a:lnTo>
                    <a:pt x="3988" y="7961"/>
                  </a:lnTo>
                  <a:lnTo>
                    <a:pt x="3975" y="7874"/>
                  </a:lnTo>
                  <a:lnTo>
                    <a:pt x="3967" y="7788"/>
                  </a:lnTo>
                  <a:lnTo>
                    <a:pt x="3949" y="7714"/>
                  </a:lnTo>
                  <a:lnTo>
                    <a:pt x="3932" y="7628"/>
                  </a:lnTo>
                  <a:lnTo>
                    <a:pt x="3911" y="7553"/>
                  </a:lnTo>
                  <a:lnTo>
                    <a:pt x="3885" y="7479"/>
                  </a:lnTo>
                  <a:lnTo>
                    <a:pt x="3859" y="7393"/>
                  </a:lnTo>
                  <a:lnTo>
                    <a:pt x="3548" y="6591"/>
                  </a:lnTo>
                  <a:lnTo>
                    <a:pt x="3237" y="5764"/>
                  </a:lnTo>
                  <a:lnTo>
                    <a:pt x="2616" y="4086"/>
                  </a:lnTo>
                  <a:lnTo>
                    <a:pt x="2836" y="3604"/>
                  </a:lnTo>
                  <a:lnTo>
                    <a:pt x="3052" y="3111"/>
                  </a:lnTo>
                  <a:lnTo>
                    <a:pt x="3155" y="2852"/>
                  </a:lnTo>
                  <a:lnTo>
                    <a:pt x="3259" y="2592"/>
                  </a:lnTo>
                  <a:lnTo>
                    <a:pt x="3358" y="2321"/>
                  </a:lnTo>
                  <a:lnTo>
                    <a:pt x="3453" y="2062"/>
                  </a:lnTo>
                  <a:lnTo>
                    <a:pt x="3479" y="1988"/>
                  </a:lnTo>
                  <a:lnTo>
                    <a:pt x="3505" y="1901"/>
                  </a:lnTo>
                  <a:lnTo>
                    <a:pt x="3526" y="1827"/>
                  </a:lnTo>
                  <a:lnTo>
                    <a:pt x="3544" y="1753"/>
                  </a:lnTo>
                  <a:lnTo>
                    <a:pt x="3557" y="1667"/>
                  </a:lnTo>
                  <a:lnTo>
                    <a:pt x="3570" y="1580"/>
                  </a:lnTo>
                  <a:lnTo>
                    <a:pt x="3578" y="1506"/>
                  </a:lnTo>
                  <a:lnTo>
                    <a:pt x="3587" y="1420"/>
                  </a:lnTo>
                  <a:lnTo>
                    <a:pt x="3591" y="1260"/>
                  </a:lnTo>
                  <a:lnTo>
                    <a:pt x="3587" y="1099"/>
                  </a:lnTo>
                  <a:lnTo>
                    <a:pt x="3574" y="939"/>
                  </a:lnTo>
                  <a:lnTo>
                    <a:pt x="3552" y="778"/>
                  </a:lnTo>
                  <a:lnTo>
                    <a:pt x="3535" y="680"/>
                  </a:lnTo>
                  <a:lnTo>
                    <a:pt x="3513" y="581"/>
                  </a:lnTo>
                  <a:lnTo>
                    <a:pt x="3488" y="494"/>
                  </a:lnTo>
                  <a:lnTo>
                    <a:pt x="3457" y="408"/>
                  </a:lnTo>
                  <a:lnTo>
                    <a:pt x="3427" y="334"/>
                  </a:lnTo>
                  <a:lnTo>
                    <a:pt x="3393" y="260"/>
                  </a:lnTo>
                  <a:lnTo>
                    <a:pt x="3354" y="211"/>
                  </a:lnTo>
                  <a:lnTo>
                    <a:pt x="3315" y="161"/>
                  </a:lnTo>
                  <a:lnTo>
                    <a:pt x="3276" y="112"/>
                  </a:lnTo>
                  <a:lnTo>
                    <a:pt x="3233" y="87"/>
                  </a:lnTo>
                  <a:lnTo>
                    <a:pt x="3190" y="75"/>
                  </a:lnTo>
                  <a:lnTo>
                    <a:pt x="3147" y="63"/>
                  </a:lnTo>
                  <a:lnTo>
                    <a:pt x="3099" y="75"/>
                  </a:lnTo>
                  <a:lnTo>
                    <a:pt x="3056" y="100"/>
                  </a:lnTo>
                  <a:lnTo>
                    <a:pt x="3013" y="137"/>
                  </a:lnTo>
                  <a:lnTo>
                    <a:pt x="2965" y="186"/>
                  </a:lnTo>
                  <a:lnTo>
                    <a:pt x="2819" y="396"/>
                  </a:lnTo>
                  <a:lnTo>
                    <a:pt x="2676" y="630"/>
                  </a:lnTo>
                  <a:lnTo>
                    <a:pt x="2534" y="852"/>
                  </a:lnTo>
                  <a:lnTo>
                    <a:pt x="2391" y="1099"/>
                  </a:lnTo>
                  <a:lnTo>
                    <a:pt x="2111" y="1593"/>
                  </a:lnTo>
                  <a:lnTo>
                    <a:pt x="1839" y="2099"/>
                  </a:lnTo>
                  <a:lnTo>
                    <a:pt x="1628" y="1605"/>
                  </a:lnTo>
                  <a:lnTo>
                    <a:pt x="1416" y="1124"/>
                  </a:lnTo>
                  <a:lnTo>
                    <a:pt x="1205" y="655"/>
                  </a:lnTo>
                  <a:lnTo>
                    <a:pt x="1097" y="445"/>
                  </a:lnTo>
                  <a:lnTo>
                    <a:pt x="989" y="223"/>
                  </a:lnTo>
                  <a:lnTo>
                    <a:pt x="946" y="149"/>
                  </a:lnTo>
                  <a:lnTo>
                    <a:pt x="903" y="100"/>
                  </a:lnTo>
                  <a:lnTo>
                    <a:pt x="859" y="50"/>
                  </a:lnTo>
                  <a:lnTo>
                    <a:pt x="816" y="25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4187975" y="-12091450"/>
              <a:ext cx="279225" cy="936375"/>
            </a:xfrm>
            <a:custGeom>
              <a:avLst/>
              <a:gdLst/>
              <a:ahLst/>
              <a:cxnLst/>
              <a:rect l="l" t="t" r="r" b="b"/>
              <a:pathLst>
                <a:path w="11169" h="37455" extrusionOk="0">
                  <a:moveTo>
                    <a:pt x="7039" y="0"/>
                  </a:moveTo>
                  <a:lnTo>
                    <a:pt x="7216" y="568"/>
                  </a:lnTo>
                  <a:lnTo>
                    <a:pt x="7384" y="1160"/>
                  </a:lnTo>
                  <a:lnTo>
                    <a:pt x="7540" y="1765"/>
                  </a:lnTo>
                  <a:lnTo>
                    <a:pt x="7691" y="2382"/>
                  </a:lnTo>
                  <a:lnTo>
                    <a:pt x="7833" y="3024"/>
                  </a:lnTo>
                  <a:lnTo>
                    <a:pt x="7967" y="3678"/>
                  </a:lnTo>
                  <a:lnTo>
                    <a:pt x="8088" y="4332"/>
                  </a:lnTo>
                  <a:lnTo>
                    <a:pt x="8204" y="5010"/>
                  </a:lnTo>
                  <a:lnTo>
                    <a:pt x="8308" y="5702"/>
                  </a:lnTo>
                  <a:lnTo>
                    <a:pt x="8403" y="6393"/>
                  </a:lnTo>
                  <a:lnTo>
                    <a:pt x="8489" y="7096"/>
                  </a:lnTo>
                  <a:lnTo>
                    <a:pt x="8567" y="7812"/>
                  </a:lnTo>
                  <a:lnTo>
                    <a:pt x="8631" y="8540"/>
                  </a:lnTo>
                  <a:lnTo>
                    <a:pt x="8692" y="9268"/>
                  </a:lnTo>
                  <a:lnTo>
                    <a:pt x="8735" y="10009"/>
                  </a:lnTo>
                  <a:lnTo>
                    <a:pt x="8757" y="10379"/>
                  </a:lnTo>
                  <a:lnTo>
                    <a:pt x="8774" y="10761"/>
                  </a:lnTo>
                  <a:lnTo>
                    <a:pt x="8787" y="11132"/>
                  </a:lnTo>
                  <a:lnTo>
                    <a:pt x="8800" y="11502"/>
                  </a:lnTo>
                  <a:lnTo>
                    <a:pt x="8808" y="11884"/>
                  </a:lnTo>
                  <a:lnTo>
                    <a:pt x="8817" y="12255"/>
                  </a:lnTo>
                  <a:lnTo>
                    <a:pt x="8817" y="12637"/>
                  </a:lnTo>
                  <a:lnTo>
                    <a:pt x="8821" y="13020"/>
                  </a:lnTo>
                  <a:lnTo>
                    <a:pt x="8817" y="13402"/>
                  </a:lnTo>
                  <a:lnTo>
                    <a:pt x="8817" y="13773"/>
                  </a:lnTo>
                  <a:lnTo>
                    <a:pt x="8808" y="14155"/>
                  </a:lnTo>
                  <a:lnTo>
                    <a:pt x="8800" y="14538"/>
                  </a:lnTo>
                  <a:lnTo>
                    <a:pt x="8787" y="14920"/>
                  </a:lnTo>
                  <a:lnTo>
                    <a:pt x="8774" y="15303"/>
                  </a:lnTo>
                  <a:lnTo>
                    <a:pt x="8752" y="15685"/>
                  </a:lnTo>
                  <a:lnTo>
                    <a:pt x="8735" y="16068"/>
                  </a:lnTo>
                  <a:lnTo>
                    <a:pt x="8709" y="16451"/>
                  </a:lnTo>
                  <a:lnTo>
                    <a:pt x="8683" y="16833"/>
                  </a:lnTo>
                  <a:lnTo>
                    <a:pt x="8657" y="17216"/>
                  </a:lnTo>
                  <a:lnTo>
                    <a:pt x="8623" y="17598"/>
                  </a:lnTo>
                  <a:lnTo>
                    <a:pt x="8588" y="17969"/>
                  </a:lnTo>
                  <a:lnTo>
                    <a:pt x="8554" y="18351"/>
                  </a:lnTo>
                  <a:lnTo>
                    <a:pt x="8511" y="18734"/>
                  </a:lnTo>
                  <a:lnTo>
                    <a:pt x="8467" y="19116"/>
                  </a:lnTo>
                  <a:lnTo>
                    <a:pt x="8424" y="19486"/>
                  </a:lnTo>
                  <a:lnTo>
                    <a:pt x="8373" y="19869"/>
                  </a:lnTo>
                  <a:lnTo>
                    <a:pt x="8321" y="20239"/>
                  </a:lnTo>
                  <a:lnTo>
                    <a:pt x="8265" y="20610"/>
                  </a:lnTo>
                  <a:lnTo>
                    <a:pt x="8209" y="20992"/>
                  </a:lnTo>
                  <a:lnTo>
                    <a:pt x="8148" y="21362"/>
                  </a:lnTo>
                  <a:lnTo>
                    <a:pt x="8083" y="21733"/>
                  </a:lnTo>
                  <a:lnTo>
                    <a:pt x="8019" y="22103"/>
                  </a:lnTo>
                  <a:lnTo>
                    <a:pt x="7945" y="22461"/>
                  </a:lnTo>
                  <a:lnTo>
                    <a:pt x="7876" y="22831"/>
                  </a:lnTo>
                  <a:lnTo>
                    <a:pt x="7794" y="23213"/>
                  </a:lnTo>
                  <a:lnTo>
                    <a:pt x="7712" y="23584"/>
                  </a:lnTo>
                  <a:lnTo>
                    <a:pt x="7630" y="23942"/>
                  </a:lnTo>
                  <a:lnTo>
                    <a:pt x="7544" y="24299"/>
                  </a:lnTo>
                  <a:lnTo>
                    <a:pt x="7458" y="24657"/>
                  </a:lnTo>
                  <a:lnTo>
                    <a:pt x="7367" y="25003"/>
                  </a:lnTo>
                  <a:lnTo>
                    <a:pt x="7272" y="25336"/>
                  </a:lnTo>
                  <a:lnTo>
                    <a:pt x="7181" y="25669"/>
                  </a:lnTo>
                  <a:lnTo>
                    <a:pt x="7086" y="26003"/>
                  </a:lnTo>
                  <a:lnTo>
                    <a:pt x="6987" y="26311"/>
                  </a:lnTo>
                  <a:lnTo>
                    <a:pt x="6888" y="26632"/>
                  </a:lnTo>
                  <a:lnTo>
                    <a:pt x="6784" y="26940"/>
                  </a:lnTo>
                  <a:lnTo>
                    <a:pt x="6685" y="27237"/>
                  </a:lnTo>
                  <a:lnTo>
                    <a:pt x="6577" y="27533"/>
                  </a:lnTo>
                  <a:lnTo>
                    <a:pt x="6474" y="27817"/>
                  </a:lnTo>
                  <a:lnTo>
                    <a:pt x="6366" y="28088"/>
                  </a:lnTo>
                  <a:lnTo>
                    <a:pt x="6254" y="28360"/>
                  </a:lnTo>
                  <a:lnTo>
                    <a:pt x="6141" y="28631"/>
                  </a:lnTo>
                  <a:lnTo>
                    <a:pt x="6029" y="28890"/>
                  </a:lnTo>
                  <a:lnTo>
                    <a:pt x="5917" y="29137"/>
                  </a:lnTo>
                  <a:lnTo>
                    <a:pt x="5800" y="29384"/>
                  </a:lnTo>
                  <a:lnTo>
                    <a:pt x="5684" y="29631"/>
                  </a:lnTo>
                  <a:lnTo>
                    <a:pt x="5567" y="29853"/>
                  </a:lnTo>
                  <a:lnTo>
                    <a:pt x="5447" y="30087"/>
                  </a:lnTo>
                  <a:lnTo>
                    <a:pt x="5326" y="30297"/>
                  </a:lnTo>
                  <a:lnTo>
                    <a:pt x="5201" y="30507"/>
                  </a:lnTo>
                  <a:lnTo>
                    <a:pt x="5080" y="30717"/>
                  </a:lnTo>
                  <a:lnTo>
                    <a:pt x="4955" y="30914"/>
                  </a:lnTo>
                  <a:lnTo>
                    <a:pt x="4829" y="31099"/>
                  </a:lnTo>
                  <a:lnTo>
                    <a:pt x="4700" y="31284"/>
                  </a:lnTo>
                  <a:lnTo>
                    <a:pt x="4575" y="31457"/>
                  </a:lnTo>
                  <a:lnTo>
                    <a:pt x="4445" y="31630"/>
                  </a:lnTo>
                  <a:lnTo>
                    <a:pt x="4316" y="31790"/>
                  </a:lnTo>
                  <a:lnTo>
                    <a:pt x="4182" y="31951"/>
                  </a:lnTo>
                  <a:lnTo>
                    <a:pt x="4053" y="32099"/>
                  </a:lnTo>
                  <a:lnTo>
                    <a:pt x="3919" y="32235"/>
                  </a:lnTo>
                  <a:lnTo>
                    <a:pt x="3785" y="32370"/>
                  </a:lnTo>
                  <a:lnTo>
                    <a:pt x="3651" y="32494"/>
                  </a:lnTo>
                  <a:lnTo>
                    <a:pt x="3517" y="32617"/>
                  </a:lnTo>
                  <a:lnTo>
                    <a:pt x="3379" y="32728"/>
                  </a:lnTo>
                  <a:lnTo>
                    <a:pt x="3246" y="32839"/>
                  </a:lnTo>
                  <a:lnTo>
                    <a:pt x="3107" y="32938"/>
                  </a:lnTo>
                  <a:lnTo>
                    <a:pt x="2969" y="33025"/>
                  </a:lnTo>
                  <a:lnTo>
                    <a:pt x="2831" y="33111"/>
                  </a:lnTo>
                  <a:lnTo>
                    <a:pt x="2693" y="33185"/>
                  </a:lnTo>
                  <a:lnTo>
                    <a:pt x="2551" y="33259"/>
                  </a:lnTo>
                  <a:lnTo>
                    <a:pt x="2413" y="33321"/>
                  </a:lnTo>
                  <a:lnTo>
                    <a:pt x="2270" y="33370"/>
                  </a:lnTo>
                  <a:lnTo>
                    <a:pt x="2132" y="33419"/>
                  </a:lnTo>
                  <a:lnTo>
                    <a:pt x="1990" y="33456"/>
                  </a:lnTo>
                  <a:lnTo>
                    <a:pt x="1847" y="33494"/>
                  </a:lnTo>
                  <a:lnTo>
                    <a:pt x="1709" y="33518"/>
                  </a:lnTo>
                  <a:lnTo>
                    <a:pt x="1567" y="33531"/>
                  </a:lnTo>
                  <a:lnTo>
                    <a:pt x="1424" y="33543"/>
                  </a:lnTo>
                  <a:lnTo>
                    <a:pt x="1140" y="33543"/>
                  </a:lnTo>
                  <a:lnTo>
                    <a:pt x="997" y="33531"/>
                  </a:lnTo>
                  <a:lnTo>
                    <a:pt x="855" y="33506"/>
                  </a:lnTo>
                  <a:lnTo>
                    <a:pt x="712" y="33481"/>
                  </a:lnTo>
                  <a:lnTo>
                    <a:pt x="570" y="33444"/>
                  </a:lnTo>
                  <a:lnTo>
                    <a:pt x="427" y="33407"/>
                  </a:lnTo>
                  <a:lnTo>
                    <a:pt x="285" y="33358"/>
                  </a:lnTo>
                  <a:lnTo>
                    <a:pt x="143" y="33296"/>
                  </a:lnTo>
                  <a:lnTo>
                    <a:pt x="0" y="33234"/>
                  </a:lnTo>
                  <a:lnTo>
                    <a:pt x="151" y="33531"/>
                  </a:lnTo>
                  <a:lnTo>
                    <a:pt x="302" y="33827"/>
                  </a:lnTo>
                  <a:lnTo>
                    <a:pt x="453" y="34098"/>
                  </a:lnTo>
                  <a:lnTo>
                    <a:pt x="609" y="34370"/>
                  </a:lnTo>
                  <a:lnTo>
                    <a:pt x="768" y="34629"/>
                  </a:lnTo>
                  <a:lnTo>
                    <a:pt x="924" y="34876"/>
                  </a:lnTo>
                  <a:lnTo>
                    <a:pt x="1083" y="35123"/>
                  </a:lnTo>
                  <a:lnTo>
                    <a:pt x="1247" y="35345"/>
                  </a:lnTo>
                  <a:lnTo>
                    <a:pt x="1407" y="35554"/>
                  </a:lnTo>
                  <a:lnTo>
                    <a:pt x="1575" y="35764"/>
                  </a:lnTo>
                  <a:lnTo>
                    <a:pt x="1739" y="35962"/>
                  </a:lnTo>
                  <a:lnTo>
                    <a:pt x="1903" y="36134"/>
                  </a:lnTo>
                  <a:lnTo>
                    <a:pt x="2072" y="36307"/>
                  </a:lnTo>
                  <a:lnTo>
                    <a:pt x="2240" y="36468"/>
                  </a:lnTo>
                  <a:lnTo>
                    <a:pt x="2413" y="36616"/>
                  </a:lnTo>
                  <a:lnTo>
                    <a:pt x="2581" y="36752"/>
                  </a:lnTo>
                  <a:lnTo>
                    <a:pt x="2754" y="36875"/>
                  </a:lnTo>
                  <a:lnTo>
                    <a:pt x="2922" y="36986"/>
                  </a:lnTo>
                  <a:lnTo>
                    <a:pt x="3095" y="37085"/>
                  </a:lnTo>
                  <a:lnTo>
                    <a:pt x="3267" y="37183"/>
                  </a:lnTo>
                  <a:lnTo>
                    <a:pt x="3444" y="37258"/>
                  </a:lnTo>
                  <a:lnTo>
                    <a:pt x="3617" y="37319"/>
                  </a:lnTo>
                  <a:lnTo>
                    <a:pt x="3789" y="37369"/>
                  </a:lnTo>
                  <a:lnTo>
                    <a:pt x="3962" y="37406"/>
                  </a:lnTo>
                  <a:lnTo>
                    <a:pt x="4139" y="37443"/>
                  </a:lnTo>
                  <a:lnTo>
                    <a:pt x="4312" y="37455"/>
                  </a:lnTo>
                  <a:lnTo>
                    <a:pt x="4484" y="37455"/>
                  </a:lnTo>
                  <a:lnTo>
                    <a:pt x="4661" y="37443"/>
                  </a:lnTo>
                  <a:lnTo>
                    <a:pt x="4834" y="37430"/>
                  </a:lnTo>
                  <a:lnTo>
                    <a:pt x="5006" y="37393"/>
                  </a:lnTo>
                  <a:lnTo>
                    <a:pt x="5179" y="37344"/>
                  </a:lnTo>
                  <a:lnTo>
                    <a:pt x="5352" y="37282"/>
                  </a:lnTo>
                  <a:lnTo>
                    <a:pt x="5524" y="37208"/>
                  </a:lnTo>
                  <a:lnTo>
                    <a:pt x="5693" y="37122"/>
                  </a:lnTo>
                  <a:lnTo>
                    <a:pt x="5865" y="37023"/>
                  </a:lnTo>
                  <a:lnTo>
                    <a:pt x="6033" y="36900"/>
                  </a:lnTo>
                  <a:lnTo>
                    <a:pt x="6202" y="36776"/>
                  </a:lnTo>
                  <a:lnTo>
                    <a:pt x="6370" y="36640"/>
                  </a:lnTo>
                  <a:lnTo>
                    <a:pt x="6534" y="36480"/>
                  </a:lnTo>
                  <a:lnTo>
                    <a:pt x="6702" y="36320"/>
                  </a:lnTo>
                  <a:lnTo>
                    <a:pt x="6866" y="36134"/>
                  </a:lnTo>
                  <a:lnTo>
                    <a:pt x="7026" y="35937"/>
                  </a:lnTo>
                  <a:lnTo>
                    <a:pt x="7190" y="35727"/>
                  </a:lnTo>
                  <a:lnTo>
                    <a:pt x="7350" y="35505"/>
                  </a:lnTo>
                  <a:lnTo>
                    <a:pt x="7505" y="35271"/>
                  </a:lnTo>
                  <a:lnTo>
                    <a:pt x="7665" y="35011"/>
                  </a:lnTo>
                  <a:lnTo>
                    <a:pt x="7816" y="34752"/>
                  </a:lnTo>
                  <a:lnTo>
                    <a:pt x="7971" y="34468"/>
                  </a:lnTo>
                  <a:lnTo>
                    <a:pt x="8122" y="34172"/>
                  </a:lnTo>
                  <a:lnTo>
                    <a:pt x="8269" y="33864"/>
                  </a:lnTo>
                  <a:lnTo>
                    <a:pt x="8420" y="33543"/>
                  </a:lnTo>
                  <a:lnTo>
                    <a:pt x="8562" y="33210"/>
                  </a:lnTo>
                  <a:lnTo>
                    <a:pt x="8705" y="32852"/>
                  </a:lnTo>
                  <a:lnTo>
                    <a:pt x="8847" y="32482"/>
                  </a:lnTo>
                  <a:lnTo>
                    <a:pt x="8985" y="32099"/>
                  </a:lnTo>
                  <a:lnTo>
                    <a:pt x="9119" y="31704"/>
                  </a:lnTo>
                  <a:lnTo>
                    <a:pt x="9253" y="31284"/>
                  </a:lnTo>
                  <a:lnTo>
                    <a:pt x="9382" y="30865"/>
                  </a:lnTo>
                  <a:lnTo>
                    <a:pt x="9512" y="30421"/>
                  </a:lnTo>
                  <a:lnTo>
                    <a:pt x="9637" y="29964"/>
                  </a:lnTo>
                  <a:lnTo>
                    <a:pt x="9758" y="29483"/>
                  </a:lnTo>
                  <a:lnTo>
                    <a:pt x="9874" y="29001"/>
                  </a:lnTo>
                  <a:lnTo>
                    <a:pt x="9991" y="28495"/>
                  </a:lnTo>
                  <a:lnTo>
                    <a:pt x="10103" y="27965"/>
                  </a:lnTo>
                  <a:lnTo>
                    <a:pt x="10220" y="27409"/>
                  </a:lnTo>
                  <a:lnTo>
                    <a:pt x="10323" y="26854"/>
                  </a:lnTo>
                  <a:lnTo>
                    <a:pt x="10427" y="26299"/>
                  </a:lnTo>
                  <a:lnTo>
                    <a:pt x="10517" y="25756"/>
                  </a:lnTo>
                  <a:lnTo>
                    <a:pt x="10608" y="25213"/>
                  </a:lnTo>
                  <a:lnTo>
                    <a:pt x="10686" y="24670"/>
                  </a:lnTo>
                  <a:lnTo>
                    <a:pt x="10759" y="24127"/>
                  </a:lnTo>
                  <a:lnTo>
                    <a:pt x="10828" y="23596"/>
                  </a:lnTo>
                  <a:lnTo>
                    <a:pt x="10889" y="23065"/>
                  </a:lnTo>
                  <a:lnTo>
                    <a:pt x="10945" y="22535"/>
                  </a:lnTo>
                  <a:lnTo>
                    <a:pt x="10992" y="22016"/>
                  </a:lnTo>
                  <a:lnTo>
                    <a:pt x="11035" y="21486"/>
                  </a:lnTo>
                  <a:lnTo>
                    <a:pt x="11070" y="20967"/>
                  </a:lnTo>
                  <a:lnTo>
                    <a:pt x="11100" y="20461"/>
                  </a:lnTo>
                  <a:lnTo>
                    <a:pt x="11126" y="19943"/>
                  </a:lnTo>
                  <a:lnTo>
                    <a:pt x="11147" y="19437"/>
                  </a:lnTo>
                  <a:lnTo>
                    <a:pt x="11160" y="18943"/>
                  </a:lnTo>
                  <a:lnTo>
                    <a:pt x="11169" y="18437"/>
                  </a:lnTo>
                  <a:lnTo>
                    <a:pt x="11169" y="17944"/>
                  </a:lnTo>
                  <a:lnTo>
                    <a:pt x="11165" y="17450"/>
                  </a:lnTo>
                  <a:lnTo>
                    <a:pt x="11160" y="16969"/>
                  </a:lnTo>
                  <a:lnTo>
                    <a:pt x="11147" y="16488"/>
                  </a:lnTo>
                  <a:lnTo>
                    <a:pt x="11126" y="16006"/>
                  </a:lnTo>
                  <a:lnTo>
                    <a:pt x="11104" y="15525"/>
                  </a:lnTo>
                  <a:lnTo>
                    <a:pt x="11074" y="15056"/>
                  </a:lnTo>
                  <a:lnTo>
                    <a:pt x="11040" y="14587"/>
                  </a:lnTo>
                  <a:lnTo>
                    <a:pt x="11005" y="14118"/>
                  </a:lnTo>
                  <a:lnTo>
                    <a:pt x="10962" y="13662"/>
                  </a:lnTo>
                  <a:lnTo>
                    <a:pt x="10914" y="13205"/>
                  </a:lnTo>
                  <a:lnTo>
                    <a:pt x="10863" y="12748"/>
                  </a:lnTo>
                  <a:lnTo>
                    <a:pt x="10807" y="12304"/>
                  </a:lnTo>
                  <a:lnTo>
                    <a:pt x="10746" y="11860"/>
                  </a:lnTo>
                  <a:lnTo>
                    <a:pt x="10681" y="11428"/>
                  </a:lnTo>
                  <a:lnTo>
                    <a:pt x="10612" y="10984"/>
                  </a:lnTo>
                  <a:lnTo>
                    <a:pt x="10539" y="10552"/>
                  </a:lnTo>
                  <a:lnTo>
                    <a:pt x="10461" y="10132"/>
                  </a:lnTo>
                  <a:lnTo>
                    <a:pt x="10379" y="9700"/>
                  </a:lnTo>
                  <a:lnTo>
                    <a:pt x="10297" y="9293"/>
                  </a:lnTo>
                  <a:lnTo>
                    <a:pt x="10207" y="8873"/>
                  </a:lnTo>
                  <a:lnTo>
                    <a:pt x="10116" y="8466"/>
                  </a:lnTo>
                  <a:lnTo>
                    <a:pt x="10021" y="8059"/>
                  </a:lnTo>
                  <a:lnTo>
                    <a:pt x="9922" y="7651"/>
                  </a:lnTo>
                  <a:lnTo>
                    <a:pt x="9818" y="7257"/>
                  </a:lnTo>
                  <a:lnTo>
                    <a:pt x="9710" y="6862"/>
                  </a:lnTo>
                  <a:lnTo>
                    <a:pt x="9602" y="6479"/>
                  </a:lnTo>
                  <a:lnTo>
                    <a:pt x="9490" y="6097"/>
                  </a:lnTo>
                  <a:lnTo>
                    <a:pt x="9374" y="5714"/>
                  </a:lnTo>
                  <a:lnTo>
                    <a:pt x="9257" y="5344"/>
                  </a:lnTo>
                  <a:lnTo>
                    <a:pt x="9136" y="4973"/>
                  </a:lnTo>
                  <a:lnTo>
                    <a:pt x="9011" y="4603"/>
                  </a:lnTo>
                  <a:lnTo>
                    <a:pt x="8886" y="4245"/>
                  </a:lnTo>
                  <a:lnTo>
                    <a:pt x="8757" y="3887"/>
                  </a:lnTo>
                  <a:lnTo>
                    <a:pt x="8627" y="3542"/>
                  </a:lnTo>
                  <a:lnTo>
                    <a:pt x="8493" y="3196"/>
                  </a:lnTo>
                  <a:lnTo>
                    <a:pt x="8355" y="2851"/>
                  </a:lnTo>
                  <a:lnTo>
                    <a:pt x="8217" y="2518"/>
                  </a:lnTo>
                  <a:lnTo>
                    <a:pt x="8075" y="2184"/>
                  </a:lnTo>
                  <a:lnTo>
                    <a:pt x="7932" y="1864"/>
                  </a:lnTo>
                  <a:lnTo>
                    <a:pt x="7643" y="1222"/>
                  </a:lnTo>
                  <a:lnTo>
                    <a:pt x="7345" y="592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4446900" y="-6109475"/>
              <a:ext cx="111600" cy="289725"/>
            </a:xfrm>
            <a:custGeom>
              <a:avLst/>
              <a:gdLst/>
              <a:ahLst/>
              <a:cxnLst/>
              <a:rect l="l" t="t" r="r" b="b"/>
              <a:pathLst>
                <a:path w="4464" h="11589" extrusionOk="0">
                  <a:moveTo>
                    <a:pt x="3380" y="0"/>
                  </a:moveTo>
                  <a:lnTo>
                    <a:pt x="3350" y="13"/>
                  </a:lnTo>
                  <a:lnTo>
                    <a:pt x="3315" y="25"/>
                  </a:lnTo>
                  <a:lnTo>
                    <a:pt x="3281" y="62"/>
                  </a:lnTo>
                  <a:lnTo>
                    <a:pt x="3250" y="99"/>
                  </a:lnTo>
                  <a:lnTo>
                    <a:pt x="3220" y="149"/>
                  </a:lnTo>
                  <a:lnTo>
                    <a:pt x="3190" y="210"/>
                  </a:lnTo>
                  <a:lnTo>
                    <a:pt x="2987" y="642"/>
                  </a:lnTo>
                  <a:lnTo>
                    <a:pt x="2789" y="1099"/>
                  </a:lnTo>
                  <a:lnTo>
                    <a:pt x="2599" y="1580"/>
                  </a:lnTo>
                  <a:lnTo>
                    <a:pt x="2409" y="2061"/>
                  </a:lnTo>
                  <a:lnTo>
                    <a:pt x="2029" y="3036"/>
                  </a:lnTo>
                  <a:lnTo>
                    <a:pt x="1658" y="4024"/>
                  </a:lnTo>
                  <a:lnTo>
                    <a:pt x="1464" y="3431"/>
                  </a:lnTo>
                  <a:lnTo>
                    <a:pt x="1364" y="3147"/>
                  </a:lnTo>
                  <a:lnTo>
                    <a:pt x="1265" y="2864"/>
                  </a:lnTo>
                  <a:lnTo>
                    <a:pt x="1162" y="2592"/>
                  </a:lnTo>
                  <a:lnTo>
                    <a:pt x="1058" y="2333"/>
                  </a:lnTo>
                  <a:lnTo>
                    <a:pt x="946" y="2098"/>
                  </a:lnTo>
                  <a:lnTo>
                    <a:pt x="834" y="1876"/>
                  </a:lnTo>
                  <a:lnTo>
                    <a:pt x="803" y="1827"/>
                  </a:lnTo>
                  <a:lnTo>
                    <a:pt x="769" y="1778"/>
                  </a:lnTo>
                  <a:lnTo>
                    <a:pt x="734" y="1741"/>
                  </a:lnTo>
                  <a:lnTo>
                    <a:pt x="700" y="1716"/>
                  </a:lnTo>
                  <a:lnTo>
                    <a:pt x="665" y="1704"/>
                  </a:lnTo>
                  <a:lnTo>
                    <a:pt x="631" y="1691"/>
                  </a:lnTo>
                  <a:lnTo>
                    <a:pt x="562" y="1691"/>
                  </a:lnTo>
                  <a:lnTo>
                    <a:pt x="493" y="1728"/>
                  </a:lnTo>
                  <a:lnTo>
                    <a:pt x="424" y="1790"/>
                  </a:lnTo>
                  <a:lnTo>
                    <a:pt x="359" y="1889"/>
                  </a:lnTo>
                  <a:lnTo>
                    <a:pt x="303" y="2000"/>
                  </a:lnTo>
                  <a:lnTo>
                    <a:pt x="247" y="2135"/>
                  </a:lnTo>
                  <a:lnTo>
                    <a:pt x="199" y="2284"/>
                  </a:lnTo>
                  <a:lnTo>
                    <a:pt x="160" y="2444"/>
                  </a:lnTo>
                  <a:lnTo>
                    <a:pt x="143" y="2543"/>
                  </a:lnTo>
                  <a:lnTo>
                    <a:pt x="130" y="2629"/>
                  </a:lnTo>
                  <a:lnTo>
                    <a:pt x="117" y="2728"/>
                  </a:lnTo>
                  <a:lnTo>
                    <a:pt x="109" y="2814"/>
                  </a:lnTo>
                  <a:lnTo>
                    <a:pt x="104" y="2913"/>
                  </a:lnTo>
                  <a:lnTo>
                    <a:pt x="100" y="3024"/>
                  </a:lnTo>
                  <a:lnTo>
                    <a:pt x="100" y="3123"/>
                  </a:lnTo>
                  <a:lnTo>
                    <a:pt x="104" y="3221"/>
                  </a:lnTo>
                  <a:lnTo>
                    <a:pt x="113" y="3333"/>
                  </a:lnTo>
                  <a:lnTo>
                    <a:pt x="122" y="3431"/>
                  </a:lnTo>
                  <a:lnTo>
                    <a:pt x="178" y="3814"/>
                  </a:lnTo>
                  <a:lnTo>
                    <a:pt x="242" y="4196"/>
                  </a:lnTo>
                  <a:lnTo>
                    <a:pt x="316" y="4567"/>
                  </a:lnTo>
                  <a:lnTo>
                    <a:pt x="393" y="4925"/>
                  </a:lnTo>
                  <a:lnTo>
                    <a:pt x="475" y="5270"/>
                  </a:lnTo>
                  <a:lnTo>
                    <a:pt x="566" y="5616"/>
                  </a:lnTo>
                  <a:lnTo>
                    <a:pt x="661" y="5937"/>
                  </a:lnTo>
                  <a:lnTo>
                    <a:pt x="765" y="6257"/>
                  </a:lnTo>
                  <a:lnTo>
                    <a:pt x="588" y="6751"/>
                  </a:lnTo>
                  <a:lnTo>
                    <a:pt x="415" y="7245"/>
                  </a:lnTo>
                  <a:lnTo>
                    <a:pt x="329" y="7504"/>
                  </a:lnTo>
                  <a:lnTo>
                    <a:pt x="247" y="7763"/>
                  </a:lnTo>
                  <a:lnTo>
                    <a:pt x="169" y="8022"/>
                  </a:lnTo>
                  <a:lnTo>
                    <a:pt x="96" y="8294"/>
                  </a:lnTo>
                  <a:lnTo>
                    <a:pt x="65" y="8417"/>
                  </a:lnTo>
                  <a:lnTo>
                    <a:pt x="44" y="8553"/>
                  </a:lnTo>
                  <a:lnTo>
                    <a:pt x="22" y="8676"/>
                  </a:lnTo>
                  <a:lnTo>
                    <a:pt x="9" y="8812"/>
                  </a:lnTo>
                  <a:lnTo>
                    <a:pt x="5" y="8948"/>
                  </a:lnTo>
                  <a:lnTo>
                    <a:pt x="1" y="9083"/>
                  </a:lnTo>
                  <a:lnTo>
                    <a:pt x="5" y="9219"/>
                  </a:lnTo>
                  <a:lnTo>
                    <a:pt x="9" y="9355"/>
                  </a:lnTo>
                  <a:lnTo>
                    <a:pt x="22" y="9478"/>
                  </a:lnTo>
                  <a:lnTo>
                    <a:pt x="35" y="9614"/>
                  </a:lnTo>
                  <a:lnTo>
                    <a:pt x="52" y="9738"/>
                  </a:lnTo>
                  <a:lnTo>
                    <a:pt x="78" y="9861"/>
                  </a:lnTo>
                  <a:lnTo>
                    <a:pt x="104" y="9984"/>
                  </a:lnTo>
                  <a:lnTo>
                    <a:pt x="130" y="10095"/>
                  </a:lnTo>
                  <a:lnTo>
                    <a:pt x="160" y="10206"/>
                  </a:lnTo>
                  <a:lnTo>
                    <a:pt x="195" y="10318"/>
                  </a:lnTo>
                  <a:lnTo>
                    <a:pt x="234" y="10416"/>
                  </a:lnTo>
                  <a:lnTo>
                    <a:pt x="273" y="10503"/>
                  </a:lnTo>
                  <a:lnTo>
                    <a:pt x="311" y="10589"/>
                  </a:lnTo>
                  <a:lnTo>
                    <a:pt x="355" y="10663"/>
                  </a:lnTo>
                  <a:lnTo>
                    <a:pt x="398" y="10725"/>
                  </a:lnTo>
                  <a:lnTo>
                    <a:pt x="441" y="10774"/>
                  </a:lnTo>
                  <a:lnTo>
                    <a:pt x="488" y="10824"/>
                  </a:lnTo>
                  <a:lnTo>
                    <a:pt x="536" y="10848"/>
                  </a:lnTo>
                  <a:lnTo>
                    <a:pt x="583" y="10873"/>
                  </a:lnTo>
                  <a:lnTo>
                    <a:pt x="626" y="10873"/>
                  </a:lnTo>
                  <a:lnTo>
                    <a:pt x="674" y="10861"/>
                  </a:lnTo>
                  <a:lnTo>
                    <a:pt x="721" y="10848"/>
                  </a:lnTo>
                  <a:lnTo>
                    <a:pt x="769" y="10811"/>
                  </a:lnTo>
                  <a:lnTo>
                    <a:pt x="816" y="10762"/>
                  </a:lnTo>
                  <a:lnTo>
                    <a:pt x="859" y="10688"/>
                  </a:lnTo>
                  <a:lnTo>
                    <a:pt x="903" y="10601"/>
                  </a:lnTo>
                  <a:lnTo>
                    <a:pt x="1011" y="10367"/>
                  </a:lnTo>
                  <a:lnTo>
                    <a:pt x="1114" y="10108"/>
                  </a:lnTo>
                  <a:lnTo>
                    <a:pt x="1218" y="9849"/>
                  </a:lnTo>
                  <a:lnTo>
                    <a:pt x="1317" y="9589"/>
                  </a:lnTo>
                  <a:lnTo>
                    <a:pt x="1412" y="9318"/>
                  </a:lnTo>
                  <a:lnTo>
                    <a:pt x="1511" y="9034"/>
                  </a:lnTo>
                  <a:lnTo>
                    <a:pt x="1697" y="8454"/>
                  </a:lnTo>
                  <a:lnTo>
                    <a:pt x="1835" y="8713"/>
                  </a:lnTo>
                  <a:lnTo>
                    <a:pt x="1973" y="8960"/>
                  </a:lnTo>
                  <a:lnTo>
                    <a:pt x="2115" y="9195"/>
                  </a:lnTo>
                  <a:lnTo>
                    <a:pt x="2258" y="9429"/>
                  </a:lnTo>
                  <a:lnTo>
                    <a:pt x="2400" y="9651"/>
                  </a:lnTo>
                  <a:lnTo>
                    <a:pt x="2543" y="9873"/>
                  </a:lnTo>
                  <a:lnTo>
                    <a:pt x="2685" y="10071"/>
                  </a:lnTo>
                  <a:lnTo>
                    <a:pt x="2827" y="10268"/>
                  </a:lnTo>
                  <a:lnTo>
                    <a:pt x="3108" y="10638"/>
                  </a:lnTo>
                  <a:lnTo>
                    <a:pt x="3388" y="10972"/>
                  </a:lnTo>
                  <a:lnTo>
                    <a:pt x="3656" y="11268"/>
                  </a:lnTo>
                  <a:lnTo>
                    <a:pt x="3915" y="11527"/>
                  </a:lnTo>
                  <a:lnTo>
                    <a:pt x="3958" y="11564"/>
                  </a:lnTo>
                  <a:lnTo>
                    <a:pt x="3997" y="11576"/>
                  </a:lnTo>
                  <a:lnTo>
                    <a:pt x="4040" y="11589"/>
                  </a:lnTo>
                  <a:lnTo>
                    <a:pt x="4079" y="11589"/>
                  </a:lnTo>
                  <a:lnTo>
                    <a:pt x="4118" y="11564"/>
                  </a:lnTo>
                  <a:lnTo>
                    <a:pt x="4152" y="11539"/>
                  </a:lnTo>
                  <a:lnTo>
                    <a:pt x="4187" y="11502"/>
                  </a:lnTo>
                  <a:lnTo>
                    <a:pt x="4221" y="11441"/>
                  </a:lnTo>
                  <a:lnTo>
                    <a:pt x="4256" y="11391"/>
                  </a:lnTo>
                  <a:lnTo>
                    <a:pt x="4286" y="11317"/>
                  </a:lnTo>
                  <a:lnTo>
                    <a:pt x="4312" y="11243"/>
                  </a:lnTo>
                  <a:lnTo>
                    <a:pt x="4338" y="11157"/>
                  </a:lnTo>
                  <a:lnTo>
                    <a:pt x="4364" y="11070"/>
                  </a:lnTo>
                  <a:lnTo>
                    <a:pt x="4385" y="10972"/>
                  </a:lnTo>
                  <a:lnTo>
                    <a:pt x="4403" y="10873"/>
                  </a:lnTo>
                  <a:lnTo>
                    <a:pt x="4420" y="10774"/>
                  </a:lnTo>
                  <a:lnTo>
                    <a:pt x="4433" y="10663"/>
                  </a:lnTo>
                  <a:lnTo>
                    <a:pt x="4446" y="10564"/>
                  </a:lnTo>
                  <a:lnTo>
                    <a:pt x="4454" y="10453"/>
                  </a:lnTo>
                  <a:lnTo>
                    <a:pt x="4459" y="10342"/>
                  </a:lnTo>
                  <a:lnTo>
                    <a:pt x="4463" y="10231"/>
                  </a:lnTo>
                  <a:lnTo>
                    <a:pt x="4459" y="10120"/>
                  </a:lnTo>
                  <a:lnTo>
                    <a:pt x="4454" y="10009"/>
                  </a:lnTo>
                  <a:lnTo>
                    <a:pt x="4450" y="9910"/>
                  </a:lnTo>
                  <a:lnTo>
                    <a:pt x="4437" y="9812"/>
                  </a:lnTo>
                  <a:lnTo>
                    <a:pt x="4420" y="9713"/>
                  </a:lnTo>
                  <a:lnTo>
                    <a:pt x="4403" y="9614"/>
                  </a:lnTo>
                  <a:lnTo>
                    <a:pt x="4381" y="9528"/>
                  </a:lnTo>
                  <a:lnTo>
                    <a:pt x="4355" y="9441"/>
                  </a:lnTo>
                  <a:lnTo>
                    <a:pt x="4321" y="9367"/>
                  </a:lnTo>
                  <a:lnTo>
                    <a:pt x="4286" y="9306"/>
                  </a:lnTo>
                  <a:lnTo>
                    <a:pt x="4247" y="9244"/>
                  </a:lnTo>
                  <a:lnTo>
                    <a:pt x="4006" y="8935"/>
                  </a:lnTo>
                  <a:lnTo>
                    <a:pt x="3764" y="8602"/>
                  </a:lnTo>
                  <a:lnTo>
                    <a:pt x="3531" y="8257"/>
                  </a:lnTo>
                  <a:lnTo>
                    <a:pt x="3298" y="7874"/>
                  </a:lnTo>
                  <a:lnTo>
                    <a:pt x="3073" y="7479"/>
                  </a:lnTo>
                  <a:lnTo>
                    <a:pt x="2849" y="7047"/>
                  </a:lnTo>
                  <a:lnTo>
                    <a:pt x="2633" y="6603"/>
                  </a:lnTo>
                  <a:lnTo>
                    <a:pt x="2422" y="6146"/>
                  </a:lnTo>
                  <a:lnTo>
                    <a:pt x="2763" y="5073"/>
                  </a:lnTo>
                  <a:lnTo>
                    <a:pt x="3104" y="3999"/>
                  </a:lnTo>
                  <a:lnTo>
                    <a:pt x="3272" y="3456"/>
                  </a:lnTo>
                  <a:lnTo>
                    <a:pt x="3436" y="2913"/>
                  </a:lnTo>
                  <a:lnTo>
                    <a:pt x="3600" y="2358"/>
                  </a:lnTo>
                  <a:lnTo>
                    <a:pt x="3760" y="1802"/>
                  </a:lnTo>
                  <a:lnTo>
                    <a:pt x="3781" y="1716"/>
                  </a:lnTo>
                  <a:lnTo>
                    <a:pt x="3798" y="1617"/>
                  </a:lnTo>
                  <a:lnTo>
                    <a:pt x="3807" y="1531"/>
                  </a:lnTo>
                  <a:lnTo>
                    <a:pt x="3816" y="1432"/>
                  </a:lnTo>
                  <a:lnTo>
                    <a:pt x="3820" y="1346"/>
                  </a:lnTo>
                  <a:lnTo>
                    <a:pt x="3824" y="1247"/>
                  </a:lnTo>
                  <a:lnTo>
                    <a:pt x="3820" y="1161"/>
                  </a:lnTo>
                  <a:lnTo>
                    <a:pt x="3816" y="1062"/>
                  </a:lnTo>
                  <a:lnTo>
                    <a:pt x="3807" y="963"/>
                  </a:lnTo>
                  <a:lnTo>
                    <a:pt x="3798" y="877"/>
                  </a:lnTo>
                  <a:lnTo>
                    <a:pt x="3785" y="790"/>
                  </a:lnTo>
                  <a:lnTo>
                    <a:pt x="3768" y="704"/>
                  </a:lnTo>
                  <a:lnTo>
                    <a:pt x="3729" y="543"/>
                  </a:lnTo>
                  <a:lnTo>
                    <a:pt x="3682" y="383"/>
                  </a:lnTo>
                  <a:lnTo>
                    <a:pt x="3630" y="260"/>
                  </a:lnTo>
                  <a:lnTo>
                    <a:pt x="3574" y="149"/>
                  </a:lnTo>
                  <a:lnTo>
                    <a:pt x="3544" y="112"/>
                  </a:lnTo>
                  <a:lnTo>
                    <a:pt x="3509" y="75"/>
                  </a:lnTo>
                  <a:lnTo>
                    <a:pt x="3479" y="38"/>
                  </a:lnTo>
                  <a:lnTo>
                    <a:pt x="3445" y="25"/>
                  </a:lnTo>
                  <a:lnTo>
                    <a:pt x="3414" y="13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4544750" y="-9709950"/>
              <a:ext cx="133075" cy="1278550"/>
            </a:xfrm>
            <a:custGeom>
              <a:avLst/>
              <a:gdLst/>
              <a:ahLst/>
              <a:cxnLst/>
              <a:rect l="l" t="t" r="r" b="b"/>
              <a:pathLst>
                <a:path w="5323" h="51142" extrusionOk="0">
                  <a:moveTo>
                    <a:pt x="1926" y="0"/>
                  </a:moveTo>
                  <a:lnTo>
                    <a:pt x="1805" y="12"/>
                  </a:lnTo>
                  <a:lnTo>
                    <a:pt x="1684" y="25"/>
                  </a:lnTo>
                  <a:lnTo>
                    <a:pt x="1559" y="62"/>
                  </a:lnTo>
                  <a:lnTo>
                    <a:pt x="1434" y="99"/>
                  </a:lnTo>
                  <a:lnTo>
                    <a:pt x="1175" y="210"/>
                  </a:lnTo>
                  <a:lnTo>
                    <a:pt x="903" y="309"/>
                  </a:lnTo>
                  <a:lnTo>
                    <a:pt x="760" y="358"/>
                  </a:lnTo>
                  <a:lnTo>
                    <a:pt x="614" y="395"/>
                  </a:lnTo>
                  <a:lnTo>
                    <a:pt x="467" y="432"/>
                  </a:lnTo>
                  <a:lnTo>
                    <a:pt x="316" y="457"/>
                  </a:lnTo>
                  <a:lnTo>
                    <a:pt x="1" y="457"/>
                  </a:lnTo>
                  <a:lnTo>
                    <a:pt x="130" y="1987"/>
                  </a:lnTo>
                  <a:lnTo>
                    <a:pt x="260" y="3530"/>
                  </a:lnTo>
                  <a:lnTo>
                    <a:pt x="389" y="5072"/>
                  </a:lnTo>
                  <a:lnTo>
                    <a:pt x="510" y="6627"/>
                  </a:lnTo>
                  <a:lnTo>
                    <a:pt x="631" y="8182"/>
                  </a:lnTo>
                  <a:lnTo>
                    <a:pt x="748" y="9737"/>
                  </a:lnTo>
                  <a:lnTo>
                    <a:pt x="860" y="11304"/>
                  </a:lnTo>
                  <a:lnTo>
                    <a:pt x="972" y="12872"/>
                  </a:lnTo>
                  <a:lnTo>
                    <a:pt x="1076" y="14439"/>
                  </a:lnTo>
                  <a:lnTo>
                    <a:pt x="1183" y="16006"/>
                  </a:lnTo>
                  <a:lnTo>
                    <a:pt x="1283" y="17586"/>
                  </a:lnTo>
                  <a:lnTo>
                    <a:pt x="1382" y="19153"/>
                  </a:lnTo>
                  <a:lnTo>
                    <a:pt x="1481" y="20733"/>
                  </a:lnTo>
                  <a:lnTo>
                    <a:pt x="1572" y="22325"/>
                  </a:lnTo>
                  <a:lnTo>
                    <a:pt x="1753" y="25497"/>
                  </a:lnTo>
                  <a:lnTo>
                    <a:pt x="1926" y="28681"/>
                  </a:lnTo>
                  <a:lnTo>
                    <a:pt x="2085" y="31877"/>
                  </a:lnTo>
                  <a:lnTo>
                    <a:pt x="2241" y="35073"/>
                  </a:lnTo>
                  <a:lnTo>
                    <a:pt x="2387" y="38282"/>
                  </a:lnTo>
                  <a:lnTo>
                    <a:pt x="2530" y="41491"/>
                  </a:lnTo>
                  <a:lnTo>
                    <a:pt x="2659" y="44699"/>
                  </a:lnTo>
                  <a:lnTo>
                    <a:pt x="2789" y="47920"/>
                  </a:lnTo>
                  <a:lnTo>
                    <a:pt x="2910" y="51141"/>
                  </a:lnTo>
                  <a:lnTo>
                    <a:pt x="3216" y="51055"/>
                  </a:lnTo>
                  <a:lnTo>
                    <a:pt x="3514" y="50981"/>
                  </a:lnTo>
                  <a:lnTo>
                    <a:pt x="3816" y="50919"/>
                  </a:lnTo>
                  <a:lnTo>
                    <a:pt x="4118" y="50870"/>
                  </a:lnTo>
                  <a:lnTo>
                    <a:pt x="4416" y="50820"/>
                  </a:lnTo>
                  <a:lnTo>
                    <a:pt x="4718" y="50783"/>
                  </a:lnTo>
                  <a:lnTo>
                    <a:pt x="5020" y="50759"/>
                  </a:lnTo>
                  <a:lnTo>
                    <a:pt x="5322" y="50746"/>
                  </a:lnTo>
                  <a:lnTo>
                    <a:pt x="5102" y="43514"/>
                  </a:lnTo>
                  <a:lnTo>
                    <a:pt x="4878" y="36283"/>
                  </a:lnTo>
                  <a:lnTo>
                    <a:pt x="4653" y="29063"/>
                  </a:lnTo>
                  <a:lnTo>
                    <a:pt x="4429" y="21856"/>
                  </a:lnTo>
                  <a:lnTo>
                    <a:pt x="4407" y="20943"/>
                  </a:lnTo>
                  <a:lnTo>
                    <a:pt x="4394" y="19968"/>
                  </a:lnTo>
                  <a:lnTo>
                    <a:pt x="4386" y="18931"/>
                  </a:lnTo>
                  <a:lnTo>
                    <a:pt x="4381" y="17858"/>
                  </a:lnTo>
                  <a:lnTo>
                    <a:pt x="4373" y="15612"/>
                  </a:lnTo>
                  <a:lnTo>
                    <a:pt x="4364" y="14464"/>
                  </a:lnTo>
                  <a:lnTo>
                    <a:pt x="4355" y="13304"/>
                  </a:lnTo>
                  <a:lnTo>
                    <a:pt x="4338" y="12156"/>
                  </a:lnTo>
                  <a:lnTo>
                    <a:pt x="4312" y="11021"/>
                  </a:lnTo>
                  <a:lnTo>
                    <a:pt x="4299" y="10465"/>
                  </a:lnTo>
                  <a:lnTo>
                    <a:pt x="4282" y="9910"/>
                  </a:lnTo>
                  <a:lnTo>
                    <a:pt x="4260" y="9367"/>
                  </a:lnTo>
                  <a:lnTo>
                    <a:pt x="4235" y="8836"/>
                  </a:lnTo>
                  <a:lnTo>
                    <a:pt x="4209" y="8318"/>
                  </a:lnTo>
                  <a:lnTo>
                    <a:pt x="4174" y="7812"/>
                  </a:lnTo>
                  <a:lnTo>
                    <a:pt x="4140" y="7318"/>
                  </a:lnTo>
                  <a:lnTo>
                    <a:pt x="4101" y="6849"/>
                  </a:lnTo>
                  <a:lnTo>
                    <a:pt x="4058" y="6380"/>
                  </a:lnTo>
                  <a:lnTo>
                    <a:pt x="4010" y="5936"/>
                  </a:lnTo>
                  <a:lnTo>
                    <a:pt x="3958" y="5517"/>
                  </a:lnTo>
                  <a:lnTo>
                    <a:pt x="3902" y="5109"/>
                  </a:lnTo>
                  <a:lnTo>
                    <a:pt x="3790" y="4443"/>
                  </a:lnTo>
                  <a:lnTo>
                    <a:pt x="3682" y="3826"/>
                  </a:lnTo>
                  <a:lnTo>
                    <a:pt x="3574" y="3258"/>
                  </a:lnTo>
                  <a:lnTo>
                    <a:pt x="3466" y="2765"/>
                  </a:lnTo>
                  <a:lnTo>
                    <a:pt x="3363" y="2308"/>
                  </a:lnTo>
                  <a:lnTo>
                    <a:pt x="3255" y="1901"/>
                  </a:lnTo>
                  <a:lnTo>
                    <a:pt x="3203" y="1716"/>
                  </a:lnTo>
                  <a:lnTo>
                    <a:pt x="3147" y="1543"/>
                  </a:lnTo>
                  <a:lnTo>
                    <a:pt x="3095" y="1382"/>
                  </a:lnTo>
                  <a:lnTo>
                    <a:pt x="3039" y="1234"/>
                  </a:lnTo>
                  <a:lnTo>
                    <a:pt x="2987" y="1099"/>
                  </a:lnTo>
                  <a:lnTo>
                    <a:pt x="2931" y="963"/>
                  </a:lnTo>
                  <a:lnTo>
                    <a:pt x="2879" y="852"/>
                  </a:lnTo>
                  <a:lnTo>
                    <a:pt x="2828" y="741"/>
                  </a:lnTo>
                  <a:lnTo>
                    <a:pt x="2772" y="630"/>
                  </a:lnTo>
                  <a:lnTo>
                    <a:pt x="2715" y="543"/>
                  </a:lnTo>
                  <a:lnTo>
                    <a:pt x="2664" y="457"/>
                  </a:lnTo>
                  <a:lnTo>
                    <a:pt x="2608" y="383"/>
                  </a:lnTo>
                  <a:lnTo>
                    <a:pt x="2551" y="309"/>
                  </a:lnTo>
                  <a:lnTo>
                    <a:pt x="2500" y="259"/>
                  </a:lnTo>
                  <a:lnTo>
                    <a:pt x="2387" y="161"/>
                  </a:lnTo>
                  <a:lnTo>
                    <a:pt x="2275" y="87"/>
                  </a:lnTo>
                  <a:lnTo>
                    <a:pt x="2159" y="37"/>
                  </a:lnTo>
                  <a:lnTo>
                    <a:pt x="2042" y="12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4611225" y="-12860925"/>
              <a:ext cx="98950" cy="744500"/>
            </a:xfrm>
            <a:custGeom>
              <a:avLst/>
              <a:gdLst/>
              <a:ahLst/>
              <a:cxnLst/>
              <a:rect l="l" t="t" r="r" b="b"/>
              <a:pathLst>
                <a:path w="3958" h="29780" extrusionOk="0">
                  <a:moveTo>
                    <a:pt x="492" y="1"/>
                  </a:moveTo>
                  <a:lnTo>
                    <a:pt x="376" y="13"/>
                  </a:lnTo>
                  <a:lnTo>
                    <a:pt x="255" y="50"/>
                  </a:lnTo>
                  <a:lnTo>
                    <a:pt x="130" y="87"/>
                  </a:lnTo>
                  <a:lnTo>
                    <a:pt x="0" y="136"/>
                  </a:lnTo>
                  <a:lnTo>
                    <a:pt x="134" y="1951"/>
                  </a:lnTo>
                  <a:lnTo>
                    <a:pt x="259" y="3765"/>
                  </a:lnTo>
                  <a:lnTo>
                    <a:pt x="376" y="5591"/>
                  </a:lnTo>
                  <a:lnTo>
                    <a:pt x="488" y="7430"/>
                  </a:lnTo>
                  <a:lnTo>
                    <a:pt x="592" y="9269"/>
                  </a:lnTo>
                  <a:lnTo>
                    <a:pt x="691" y="11120"/>
                  </a:lnTo>
                  <a:lnTo>
                    <a:pt x="777" y="12971"/>
                  </a:lnTo>
                  <a:lnTo>
                    <a:pt x="863" y="14822"/>
                  </a:lnTo>
                  <a:lnTo>
                    <a:pt x="937" y="16686"/>
                  </a:lnTo>
                  <a:lnTo>
                    <a:pt x="1010" y="18549"/>
                  </a:lnTo>
                  <a:lnTo>
                    <a:pt x="1071" y="20413"/>
                  </a:lnTo>
                  <a:lnTo>
                    <a:pt x="1127" y="22288"/>
                  </a:lnTo>
                  <a:lnTo>
                    <a:pt x="1174" y="24152"/>
                  </a:lnTo>
                  <a:lnTo>
                    <a:pt x="1217" y="26028"/>
                  </a:lnTo>
                  <a:lnTo>
                    <a:pt x="1256" y="27904"/>
                  </a:lnTo>
                  <a:lnTo>
                    <a:pt x="1282" y="29779"/>
                  </a:lnTo>
                  <a:lnTo>
                    <a:pt x="1787" y="29730"/>
                  </a:lnTo>
                  <a:lnTo>
                    <a:pt x="2055" y="29705"/>
                  </a:lnTo>
                  <a:lnTo>
                    <a:pt x="2314" y="29656"/>
                  </a:lnTo>
                  <a:lnTo>
                    <a:pt x="2443" y="29619"/>
                  </a:lnTo>
                  <a:lnTo>
                    <a:pt x="2564" y="29582"/>
                  </a:lnTo>
                  <a:lnTo>
                    <a:pt x="2680" y="29545"/>
                  </a:lnTo>
                  <a:lnTo>
                    <a:pt x="2788" y="29483"/>
                  </a:lnTo>
                  <a:lnTo>
                    <a:pt x="2892" y="29422"/>
                  </a:lnTo>
                  <a:lnTo>
                    <a:pt x="2982" y="29335"/>
                  </a:lnTo>
                  <a:lnTo>
                    <a:pt x="3064" y="29249"/>
                  </a:lnTo>
                  <a:lnTo>
                    <a:pt x="3138" y="29138"/>
                  </a:lnTo>
                  <a:lnTo>
                    <a:pt x="3203" y="29027"/>
                  </a:lnTo>
                  <a:lnTo>
                    <a:pt x="3267" y="28916"/>
                  </a:lnTo>
                  <a:lnTo>
                    <a:pt x="3328" y="28792"/>
                  </a:lnTo>
                  <a:lnTo>
                    <a:pt x="3384" y="28656"/>
                  </a:lnTo>
                  <a:lnTo>
                    <a:pt x="3436" y="28533"/>
                  </a:lnTo>
                  <a:lnTo>
                    <a:pt x="3487" y="28397"/>
                  </a:lnTo>
                  <a:lnTo>
                    <a:pt x="3535" y="28261"/>
                  </a:lnTo>
                  <a:lnTo>
                    <a:pt x="3578" y="28126"/>
                  </a:lnTo>
                  <a:lnTo>
                    <a:pt x="3621" y="27978"/>
                  </a:lnTo>
                  <a:lnTo>
                    <a:pt x="3660" y="27830"/>
                  </a:lnTo>
                  <a:lnTo>
                    <a:pt x="3695" y="27681"/>
                  </a:lnTo>
                  <a:lnTo>
                    <a:pt x="3729" y="27521"/>
                  </a:lnTo>
                  <a:lnTo>
                    <a:pt x="3759" y="27373"/>
                  </a:lnTo>
                  <a:lnTo>
                    <a:pt x="3785" y="27213"/>
                  </a:lnTo>
                  <a:lnTo>
                    <a:pt x="3837" y="26892"/>
                  </a:lnTo>
                  <a:lnTo>
                    <a:pt x="3876" y="26546"/>
                  </a:lnTo>
                  <a:lnTo>
                    <a:pt x="3906" y="26201"/>
                  </a:lnTo>
                  <a:lnTo>
                    <a:pt x="3932" y="25855"/>
                  </a:lnTo>
                  <a:lnTo>
                    <a:pt x="3945" y="25497"/>
                  </a:lnTo>
                  <a:lnTo>
                    <a:pt x="3953" y="25127"/>
                  </a:lnTo>
                  <a:lnTo>
                    <a:pt x="3958" y="24757"/>
                  </a:lnTo>
                  <a:lnTo>
                    <a:pt x="3953" y="24374"/>
                  </a:lnTo>
                  <a:lnTo>
                    <a:pt x="3940" y="23992"/>
                  </a:lnTo>
                  <a:lnTo>
                    <a:pt x="3928" y="23609"/>
                  </a:lnTo>
                  <a:lnTo>
                    <a:pt x="3906" y="23226"/>
                  </a:lnTo>
                  <a:lnTo>
                    <a:pt x="3884" y="22844"/>
                  </a:lnTo>
                  <a:lnTo>
                    <a:pt x="3858" y="22461"/>
                  </a:lnTo>
                  <a:lnTo>
                    <a:pt x="3798" y="21684"/>
                  </a:lnTo>
                  <a:lnTo>
                    <a:pt x="3729" y="20919"/>
                  </a:lnTo>
                  <a:lnTo>
                    <a:pt x="3591" y="19450"/>
                  </a:lnTo>
                  <a:lnTo>
                    <a:pt x="3526" y="18759"/>
                  </a:lnTo>
                  <a:lnTo>
                    <a:pt x="3470" y="18105"/>
                  </a:lnTo>
                  <a:lnTo>
                    <a:pt x="3285" y="15686"/>
                  </a:lnTo>
                  <a:lnTo>
                    <a:pt x="3090" y="13267"/>
                  </a:lnTo>
                  <a:lnTo>
                    <a:pt x="2896" y="10861"/>
                  </a:lnTo>
                  <a:lnTo>
                    <a:pt x="2793" y="9664"/>
                  </a:lnTo>
                  <a:lnTo>
                    <a:pt x="2693" y="8467"/>
                  </a:lnTo>
                  <a:lnTo>
                    <a:pt x="2607" y="7418"/>
                  </a:lnTo>
                  <a:lnTo>
                    <a:pt x="2521" y="6393"/>
                  </a:lnTo>
                  <a:lnTo>
                    <a:pt x="2430" y="5369"/>
                  </a:lnTo>
                  <a:lnTo>
                    <a:pt x="2331" y="4357"/>
                  </a:lnTo>
                  <a:lnTo>
                    <a:pt x="2314" y="4036"/>
                  </a:lnTo>
                  <a:lnTo>
                    <a:pt x="2292" y="3740"/>
                  </a:lnTo>
                  <a:lnTo>
                    <a:pt x="2270" y="3444"/>
                  </a:lnTo>
                  <a:lnTo>
                    <a:pt x="2240" y="3172"/>
                  </a:lnTo>
                  <a:lnTo>
                    <a:pt x="2210" y="2901"/>
                  </a:lnTo>
                  <a:lnTo>
                    <a:pt x="2175" y="2642"/>
                  </a:lnTo>
                  <a:lnTo>
                    <a:pt x="2137" y="2395"/>
                  </a:lnTo>
                  <a:lnTo>
                    <a:pt x="2093" y="2173"/>
                  </a:lnTo>
                  <a:lnTo>
                    <a:pt x="2050" y="1951"/>
                  </a:lnTo>
                  <a:lnTo>
                    <a:pt x="1998" y="1741"/>
                  </a:lnTo>
                  <a:lnTo>
                    <a:pt x="1947" y="1543"/>
                  </a:lnTo>
                  <a:lnTo>
                    <a:pt x="1891" y="1358"/>
                  </a:lnTo>
                  <a:lnTo>
                    <a:pt x="1830" y="1185"/>
                  </a:lnTo>
                  <a:lnTo>
                    <a:pt x="1765" y="1025"/>
                  </a:lnTo>
                  <a:lnTo>
                    <a:pt x="1696" y="877"/>
                  </a:lnTo>
                  <a:lnTo>
                    <a:pt x="1627" y="741"/>
                  </a:lnTo>
                  <a:lnTo>
                    <a:pt x="1550" y="605"/>
                  </a:lnTo>
                  <a:lnTo>
                    <a:pt x="1472" y="494"/>
                  </a:lnTo>
                  <a:lnTo>
                    <a:pt x="1390" y="396"/>
                  </a:lnTo>
                  <a:lnTo>
                    <a:pt x="1304" y="309"/>
                  </a:lnTo>
                  <a:lnTo>
                    <a:pt x="1213" y="223"/>
                  </a:lnTo>
                  <a:lnTo>
                    <a:pt x="1122" y="161"/>
                  </a:lnTo>
                  <a:lnTo>
                    <a:pt x="1027" y="99"/>
                  </a:lnTo>
                  <a:lnTo>
                    <a:pt x="924" y="62"/>
                  </a:lnTo>
                  <a:lnTo>
                    <a:pt x="825" y="25"/>
                  </a:lnTo>
                  <a:lnTo>
                    <a:pt x="717" y="13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4965525" y="-6010450"/>
              <a:ext cx="445500" cy="1166250"/>
            </a:xfrm>
            <a:custGeom>
              <a:avLst/>
              <a:gdLst/>
              <a:ahLst/>
              <a:cxnLst/>
              <a:rect l="l" t="t" r="r" b="b"/>
              <a:pathLst>
                <a:path w="17820" h="46650" extrusionOk="0">
                  <a:moveTo>
                    <a:pt x="8015" y="1"/>
                  </a:moveTo>
                  <a:lnTo>
                    <a:pt x="7765" y="13"/>
                  </a:lnTo>
                  <a:lnTo>
                    <a:pt x="7519" y="38"/>
                  </a:lnTo>
                  <a:lnTo>
                    <a:pt x="7277" y="87"/>
                  </a:lnTo>
                  <a:lnTo>
                    <a:pt x="7031" y="149"/>
                  </a:lnTo>
                  <a:lnTo>
                    <a:pt x="6794" y="223"/>
                  </a:lnTo>
                  <a:lnTo>
                    <a:pt x="6552" y="322"/>
                  </a:lnTo>
                  <a:lnTo>
                    <a:pt x="6315" y="433"/>
                  </a:lnTo>
                  <a:lnTo>
                    <a:pt x="6081" y="569"/>
                  </a:lnTo>
                  <a:lnTo>
                    <a:pt x="5848" y="717"/>
                  </a:lnTo>
                  <a:lnTo>
                    <a:pt x="5620" y="890"/>
                  </a:lnTo>
                  <a:lnTo>
                    <a:pt x="5391" y="1075"/>
                  </a:lnTo>
                  <a:lnTo>
                    <a:pt x="5167" y="1272"/>
                  </a:lnTo>
                  <a:lnTo>
                    <a:pt x="4942" y="1494"/>
                  </a:lnTo>
                  <a:lnTo>
                    <a:pt x="4722" y="1729"/>
                  </a:lnTo>
                  <a:lnTo>
                    <a:pt x="4506" y="1988"/>
                  </a:lnTo>
                  <a:lnTo>
                    <a:pt x="4295" y="2259"/>
                  </a:lnTo>
                  <a:lnTo>
                    <a:pt x="4083" y="2543"/>
                  </a:lnTo>
                  <a:lnTo>
                    <a:pt x="3876" y="2852"/>
                  </a:lnTo>
                  <a:lnTo>
                    <a:pt x="3673" y="3185"/>
                  </a:lnTo>
                  <a:lnTo>
                    <a:pt x="3475" y="3530"/>
                  </a:lnTo>
                  <a:lnTo>
                    <a:pt x="3276" y="3888"/>
                  </a:lnTo>
                  <a:lnTo>
                    <a:pt x="3086" y="4271"/>
                  </a:lnTo>
                  <a:lnTo>
                    <a:pt x="2897" y="4666"/>
                  </a:lnTo>
                  <a:lnTo>
                    <a:pt x="2711" y="5073"/>
                  </a:lnTo>
                  <a:lnTo>
                    <a:pt x="2534" y="5505"/>
                  </a:lnTo>
                  <a:lnTo>
                    <a:pt x="2357" y="5949"/>
                  </a:lnTo>
                  <a:lnTo>
                    <a:pt x="2184" y="6418"/>
                  </a:lnTo>
                  <a:lnTo>
                    <a:pt x="2020" y="6900"/>
                  </a:lnTo>
                  <a:lnTo>
                    <a:pt x="1857" y="7406"/>
                  </a:lnTo>
                  <a:lnTo>
                    <a:pt x="1701" y="7924"/>
                  </a:lnTo>
                  <a:lnTo>
                    <a:pt x="1550" y="8467"/>
                  </a:lnTo>
                  <a:lnTo>
                    <a:pt x="1399" y="9022"/>
                  </a:lnTo>
                  <a:lnTo>
                    <a:pt x="1261" y="9590"/>
                  </a:lnTo>
                  <a:lnTo>
                    <a:pt x="1123" y="10182"/>
                  </a:lnTo>
                  <a:lnTo>
                    <a:pt x="989" y="10787"/>
                  </a:lnTo>
                  <a:lnTo>
                    <a:pt x="864" y="11416"/>
                  </a:lnTo>
                  <a:lnTo>
                    <a:pt x="743" y="12058"/>
                  </a:lnTo>
                  <a:lnTo>
                    <a:pt x="631" y="12725"/>
                  </a:lnTo>
                  <a:lnTo>
                    <a:pt x="523" y="13403"/>
                  </a:lnTo>
                  <a:lnTo>
                    <a:pt x="419" y="14094"/>
                  </a:lnTo>
                  <a:lnTo>
                    <a:pt x="324" y="14810"/>
                  </a:lnTo>
                  <a:lnTo>
                    <a:pt x="234" y="15538"/>
                  </a:lnTo>
                  <a:lnTo>
                    <a:pt x="148" y="16291"/>
                  </a:lnTo>
                  <a:lnTo>
                    <a:pt x="74" y="17056"/>
                  </a:lnTo>
                  <a:lnTo>
                    <a:pt x="1" y="17846"/>
                  </a:lnTo>
                  <a:lnTo>
                    <a:pt x="251" y="18179"/>
                  </a:lnTo>
                  <a:lnTo>
                    <a:pt x="497" y="18549"/>
                  </a:lnTo>
                  <a:lnTo>
                    <a:pt x="743" y="18944"/>
                  </a:lnTo>
                  <a:lnTo>
                    <a:pt x="985" y="19352"/>
                  </a:lnTo>
                  <a:lnTo>
                    <a:pt x="1226" y="19796"/>
                  </a:lnTo>
                  <a:lnTo>
                    <a:pt x="1464" y="20240"/>
                  </a:lnTo>
                  <a:lnTo>
                    <a:pt x="1701" y="20721"/>
                  </a:lnTo>
                  <a:lnTo>
                    <a:pt x="1934" y="21203"/>
                  </a:lnTo>
                  <a:lnTo>
                    <a:pt x="2163" y="21709"/>
                  </a:lnTo>
                  <a:lnTo>
                    <a:pt x="2392" y="22215"/>
                  </a:lnTo>
                  <a:lnTo>
                    <a:pt x="2612" y="22745"/>
                  </a:lnTo>
                  <a:lnTo>
                    <a:pt x="2828" y="23276"/>
                  </a:lnTo>
                  <a:lnTo>
                    <a:pt x="3039" y="23831"/>
                  </a:lnTo>
                  <a:lnTo>
                    <a:pt x="3246" y="24374"/>
                  </a:lnTo>
                  <a:lnTo>
                    <a:pt x="3445" y="24930"/>
                  </a:lnTo>
                  <a:lnTo>
                    <a:pt x="3639" y="25497"/>
                  </a:lnTo>
                  <a:lnTo>
                    <a:pt x="3660" y="25312"/>
                  </a:lnTo>
                  <a:lnTo>
                    <a:pt x="3695" y="25090"/>
                  </a:lnTo>
                  <a:lnTo>
                    <a:pt x="3837" y="24485"/>
                  </a:lnTo>
                  <a:lnTo>
                    <a:pt x="3993" y="23868"/>
                  </a:lnTo>
                  <a:lnTo>
                    <a:pt x="4157" y="23251"/>
                  </a:lnTo>
                  <a:lnTo>
                    <a:pt x="4329" y="22647"/>
                  </a:lnTo>
                  <a:lnTo>
                    <a:pt x="4511" y="22054"/>
                  </a:lnTo>
                  <a:lnTo>
                    <a:pt x="4700" y="21462"/>
                  </a:lnTo>
                  <a:lnTo>
                    <a:pt x="4895" y="20882"/>
                  </a:lnTo>
                  <a:lnTo>
                    <a:pt x="5102" y="20327"/>
                  </a:lnTo>
                  <a:lnTo>
                    <a:pt x="5313" y="19771"/>
                  </a:lnTo>
                  <a:lnTo>
                    <a:pt x="5529" y="19253"/>
                  </a:lnTo>
                  <a:lnTo>
                    <a:pt x="5753" y="18747"/>
                  </a:lnTo>
                  <a:lnTo>
                    <a:pt x="5870" y="18500"/>
                  </a:lnTo>
                  <a:lnTo>
                    <a:pt x="5987" y="18266"/>
                  </a:lnTo>
                  <a:lnTo>
                    <a:pt x="6103" y="18031"/>
                  </a:lnTo>
                  <a:lnTo>
                    <a:pt x="6220" y="17809"/>
                  </a:lnTo>
                  <a:lnTo>
                    <a:pt x="6340" y="17599"/>
                  </a:lnTo>
                  <a:lnTo>
                    <a:pt x="6461" y="17389"/>
                  </a:lnTo>
                  <a:lnTo>
                    <a:pt x="6582" y="17180"/>
                  </a:lnTo>
                  <a:lnTo>
                    <a:pt x="6707" y="16994"/>
                  </a:lnTo>
                  <a:lnTo>
                    <a:pt x="6828" y="16809"/>
                  </a:lnTo>
                  <a:lnTo>
                    <a:pt x="6953" y="16624"/>
                  </a:lnTo>
                  <a:lnTo>
                    <a:pt x="7078" y="16464"/>
                  </a:lnTo>
                  <a:lnTo>
                    <a:pt x="7204" y="16303"/>
                  </a:lnTo>
                  <a:lnTo>
                    <a:pt x="7333" y="16155"/>
                  </a:lnTo>
                  <a:lnTo>
                    <a:pt x="7458" y="16020"/>
                  </a:lnTo>
                  <a:lnTo>
                    <a:pt x="7588" y="15896"/>
                  </a:lnTo>
                  <a:lnTo>
                    <a:pt x="7717" y="15773"/>
                  </a:lnTo>
                  <a:lnTo>
                    <a:pt x="7847" y="15674"/>
                  </a:lnTo>
                  <a:lnTo>
                    <a:pt x="7976" y="15575"/>
                  </a:lnTo>
                  <a:lnTo>
                    <a:pt x="8105" y="15489"/>
                  </a:lnTo>
                  <a:lnTo>
                    <a:pt x="8235" y="15415"/>
                  </a:lnTo>
                  <a:lnTo>
                    <a:pt x="8364" y="15353"/>
                  </a:lnTo>
                  <a:lnTo>
                    <a:pt x="8498" y="15304"/>
                  </a:lnTo>
                  <a:lnTo>
                    <a:pt x="8628" y="15279"/>
                  </a:lnTo>
                  <a:lnTo>
                    <a:pt x="8761" y="15254"/>
                  </a:lnTo>
                  <a:lnTo>
                    <a:pt x="8891" y="15242"/>
                  </a:lnTo>
                  <a:lnTo>
                    <a:pt x="9020" y="15242"/>
                  </a:lnTo>
                  <a:lnTo>
                    <a:pt x="9154" y="15267"/>
                  </a:lnTo>
                  <a:lnTo>
                    <a:pt x="9284" y="15304"/>
                  </a:lnTo>
                  <a:lnTo>
                    <a:pt x="9417" y="15341"/>
                  </a:lnTo>
                  <a:lnTo>
                    <a:pt x="9547" y="15403"/>
                  </a:lnTo>
                  <a:lnTo>
                    <a:pt x="9676" y="15489"/>
                  </a:lnTo>
                  <a:lnTo>
                    <a:pt x="9806" y="15575"/>
                  </a:lnTo>
                  <a:lnTo>
                    <a:pt x="9935" y="15686"/>
                  </a:lnTo>
                  <a:lnTo>
                    <a:pt x="10065" y="15810"/>
                  </a:lnTo>
                  <a:lnTo>
                    <a:pt x="10194" y="15946"/>
                  </a:lnTo>
                  <a:lnTo>
                    <a:pt x="10324" y="16106"/>
                  </a:lnTo>
                  <a:lnTo>
                    <a:pt x="10453" y="16279"/>
                  </a:lnTo>
                  <a:lnTo>
                    <a:pt x="10578" y="16464"/>
                  </a:lnTo>
                  <a:lnTo>
                    <a:pt x="10703" y="16674"/>
                  </a:lnTo>
                  <a:lnTo>
                    <a:pt x="10833" y="16896"/>
                  </a:lnTo>
                  <a:lnTo>
                    <a:pt x="10954" y="17143"/>
                  </a:lnTo>
                  <a:lnTo>
                    <a:pt x="11079" y="17402"/>
                  </a:lnTo>
                  <a:lnTo>
                    <a:pt x="11178" y="17624"/>
                  </a:lnTo>
                  <a:lnTo>
                    <a:pt x="11269" y="17846"/>
                  </a:lnTo>
                  <a:lnTo>
                    <a:pt x="11359" y="18080"/>
                  </a:lnTo>
                  <a:lnTo>
                    <a:pt x="11446" y="18315"/>
                  </a:lnTo>
                  <a:lnTo>
                    <a:pt x="11528" y="18562"/>
                  </a:lnTo>
                  <a:lnTo>
                    <a:pt x="11605" y="18809"/>
                  </a:lnTo>
                  <a:lnTo>
                    <a:pt x="11683" y="19068"/>
                  </a:lnTo>
                  <a:lnTo>
                    <a:pt x="11752" y="19327"/>
                  </a:lnTo>
                  <a:lnTo>
                    <a:pt x="11821" y="19586"/>
                  </a:lnTo>
                  <a:lnTo>
                    <a:pt x="11886" y="19858"/>
                  </a:lnTo>
                  <a:lnTo>
                    <a:pt x="11946" y="20129"/>
                  </a:lnTo>
                  <a:lnTo>
                    <a:pt x="12007" y="20413"/>
                  </a:lnTo>
                  <a:lnTo>
                    <a:pt x="12059" y="20697"/>
                  </a:lnTo>
                  <a:lnTo>
                    <a:pt x="12110" y="20981"/>
                  </a:lnTo>
                  <a:lnTo>
                    <a:pt x="12158" y="21264"/>
                  </a:lnTo>
                  <a:lnTo>
                    <a:pt x="12201" y="21561"/>
                  </a:lnTo>
                  <a:lnTo>
                    <a:pt x="12244" y="21857"/>
                  </a:lnTo>
                  <a:lnTo>
                    <a:pt x="12279" y="22153"/>
                  </a:lnTo>
                  <a:lnTo>
                    <a:pt x="12313" y="22462"/>
                  </a:lnTo>
                  <a:lnTo>
                    <a:pt x="12343" y="22758"/>
                  </a:lnTo>
                  <a:lnTo>
                    <a:pt x="12369" y="23066"/>
                  </a:lnTo>
                  <a:lnTo>
                    <a:pt x="12395" y="23375"/>
                  </a:lnTo>
                  <a:lnTo>
                    <a:pt x="12412" y="23683"/>
                  </a:lnTo>
                  <a:lnTo>
                    <a:pt x="12430" y="23992"/>
                  </a:lnTo>
                  <a:lnTo>
                    <a:pt x="12443" y="24300"/>
                  </a:lnTo>
                  <a:lnTo>
                    <a:pt x="12456" y="24609"/>
                  </a:lnTo>
                  <a:lnTo>
                    <a:pt x="12460" y="24917"/>
                  </a:lnTo>
                  <a:lnTo>
                    <a:pt x="12464" y="25226"/>
                  </a:lnTo>
                  <a:lnTo>
                    <a:pt x="12464" y="25534"/>
                  </a:lnTo>
                  <a:lnTo>
                    <a:pt x="12460" y="25855"/>
                  </a:lnTo>
                  <a:lnTo>
                    <a:pt x="12456" y="26164"/>
                  </a:lnTo>
                  <a:lnTo>
                    <a:pt x="12447" y="26472"/>
                  </a:lnTo>
                  <a:lnTo>
                    <a:pt x="12434" y="26781"/>
                  </a:lnTo>
                  <a:lnTo>
                    <a:pt x="12417" y="27077"/>
                  </a:lnTo>
                  <a:lnTo>
                    <a:pt x="12395" y="27386"/>
                  </a:lnTo>
                  <a:lnTo>
                    <a:pt x="12374" y="27694"/>
                  </a:lnTo>
                  <a:lnTo>
                    <a:pt x="12348" y="27990"/>
                  </a:lnTo>
                  <a:lnTo>
                    <a:pt x="12318" y="28286"/>
                  </a:lnTo>
                  <a:lnTo>
                    <a:pt x="12287" y="28583"/>
                  </a:lnTo>
                  <a:lnTo>
                    <a:pt x="12248" y="28879"/>
                  </a:lnTo>
                  <a:lnTo>
                    <a:pt x="12210" y="29163"/>
                  </a:lnTo>
                  <a:lnTo>
                    <a:pt x="12171" y="29447"/>
                  </a:lnTo>
                  <a:lnTo>
                    <a:pt x="12123" y="29730"/>
                  </a:lnTo>
                  <a:lnTo>
                    <a:pt x="12076" y="30014"/>
                  </a:lnTo>
                  <a:lnTo>
                    <a:pt x="12024" y="30286"/>
                  </a:lnTo>
                  <a:lnTo>
                    <a:pt x="11968" y="30557"/>
                  </a:lnTo>
                  <a:lnTo>
                    <a:pt x="11912" y="30816"/>
                  </a:lnTo>
                  <a:lnTo>
                    <a:pt x="11851" y="31076"/>
                  </a:lnTo>
                  <a:lnTo>
                    <a:pt x="11787" y="31335"/>
                  </a:lnTo>
                  <a:lnTo>
                    <a:pt x="11722" y="31582"/>
                  </a:lnTo>
                  <a:lnTo>
                    <a:pt x="11653" y="31816"/>
                  </a:lnTo>
                  <a:lnTo>
                    <a:pt x="11580" y="32063"/>
                  </a:lnTo>
                  <a:lnTo>
                    <a:pt x="11502" y="32285"/>
                  </a:lnTo>
                  <a:lnTo>
                    <a:pt x="11424" y="32507"/>
                  </a:lnTo>
                  <a:lnTo>
                    <a:pt x="11342" y="32729"/>
                  </a:lnTo>
                  <a:lnTo>
                    <a:pt x="11256" y="32939"/>
                  </a:lnTo>
                  <a:lnTo>
                    <a:pt x="11165" y="33149"/>
                  </a:lnTo>
                  <a:lnTo>
                    <a:pt x="11075" y="33334"/>
                  </a:lnTo>
                  <a:lnTo>
                    <a:pt x="10980" y="33531"/>
                  </a:lnTo>
                  <a:lnTo>
                    <a:pt x="10885" y="33704"/>
                  </a:lnTo>
                  <a:lnTo>
                    <a:pt x="10785" y="33877"/>
                  </a:lnTo>
                  <a:lnTo>
                    <a:pt x="10682" y="34037"/>
                  </a:lnTo>
                  <a:lnTo>
                    <a:pt x="10574" y="34198"/>
                  </a:lnTo>
                  <a:lnTo>
                    <a:pt x="10466" y="34334"/>
                  </a:lnTo>
                  <a:lnTo>
                    <a:pt x="11031" y="36074"/>
                  </a:lnTo>
                  <a:lnTo>
                    <a:pt x="11312" y="36938"/>
                  </a:lnTo>
                  <a:lnTo>
                    <a:pt x="11597" y="37801"/>
                  </a:lnTo>
                  <a:lnTo>
                    <a:pt x="11886" y="38653"/>
                  </a:lnTo>
                  <a:lnTo>
                    <a:pt x="12175" y="39492"/>
                  </a:lnTo>
                  <a:lnTo>
                    <a:pt x="12473" y="40307"/>
                  </a:lnTo>
                  <a:lnTo>
                    <a:pt x="12628" y="40714"/>
                  </a:lnTo>
                  <a:lnTo>
                    <a:pt x="12779" y="41109"/>
                  </a:lnTo>
                  <a:lnTo>
                    <a:pt x="12904" y="41430"/>
                  </a:lnTo>
                  <a:lnTo>
                    <a:pt x="13034" y="41751"/>
                  </a:lnTo>
                  <a:lnTo>
                    <a:pt x="13301" y="42392"/>
                  </a:lnTo>
                  <a:lnTo>
                    <a:pt x="13578" y="43034"/>
                  </a:lnTo>
                  <a:lnTo>
                    <a:pt x="13854" y="43700"/>
                  </a:lnTo>
                  <a:lnTo>
                    <a:pt x="13988" y="44046"/>
                  </a:lnTo>
                  <a:lnTo>
                    <a:pt x="14117" y="44391"/>
                  </a:lnTo>
                  <a:lnTo>
                    <a:pt x="14247" y="44737"/>
                  </a:lnTo>
                  <a:lnTo>
                    <a:pt x="14372" y="45107"/>
                  </a:lnTo>
                  <a:lnTo>
                    <a:pt x="14488" y="45477"/>
                  </a:lnTo>
                  <a:lnTo>
                    <a:pt x="14600" y="45860"/>
                  </a:lnTo>
                  <a:lnTo>
                    <a:pt x="14704" y="46243"/>
                  </a:lnTo>
                  <a:lnTo>
                    <a:pt x="14799" y="46650"/>
                  </a:lnTo>
                  <a:lnTo>
                    <a:pt x="14885" y="46502"/>
                  </a:lnTo>
                  <a:lnTo>
                    <a:pt x="14972" y="46341"/>
                  </a:lnTo>
                  <a:lnTo>
                    <a:pt x="15054" y="46181"/>
                  </a:lnTo>
                  <a:lnTo>
                    <a:pt x="15136" y="45996"/>
                  </a:lnTo>
                  <a:lnTo>
                    <a:pt x="15218" y="45798"/>
                  </a:lnTo>
                  <a:lnTo>
                    <a:pt x="15295" y="45601"/>
                  </a:lnTo>
                  <a:lnTo>
                    <a:pt x="15373" y="45391"/>
                  </a:lnTo>
                  <a:lnTo>
                    <a:pt x="15451" y="45169"/>
                  </a:lnTo>
                  <a:lnTo>
                    <a:pt x="15524" y="44934"/>
                  </a:lnTo>
                  <a:lnTo>
                    <a:pt x="15597" y="44688"/>
                  </a:lnTo>
                  <a:lnTo>
                    <a:pt x="15671" y="44441"/>
                  </a:lnTo>
                  <a:lnTo>
                    <a:pt x="15740" y="44182"/>
                  </a:lnTo>
                  <a:lnTo>
                    <a:pt x="15809" y="43910"/>
                  </a:lnTo>
                  <a:lnTo>
                    <a:pt x="15878" y="43639"/>
                  </a:lnTo>
                  <a:lnTo>
                    <a:pt x="16012" y="43059"/>
                  </a:lnTo>
                  <a:lnTo>
                    <a:pt x="16137" y="42454"/>
                  </a:lnTo>
                  <a:lnTo>
                    <a:pt x="16258" y="41825"/>
                  </a:lnTo>
                  <a:lnTo>
                    <a:pt x="16374" y="41170"/>
                  </a:lnTo>
                  <a:lnTo>
                    <a:pt x="16486" y="40492"/>
                  </a:lnTo>
                  <a:lnTo>
                    <a:pt x="16594" y="39801"/>
                  </a:lnTo>
                  <a:lnTo>
                    <a:pt x="16694" y="39085"/>
                  </a:lnTo>
                  <a:lnTo>
                    <a:pt x="16793" y="38369"/>
                  </a:lnTo>
                  <a:lnTo>
                    <a:pt x="16883" y="37629"/>
                  </a:lnTo>
                  <a:lnTo>
                    <a:pt x="16970" y="36888"/>
                  </a:lnTo>
                  <a:lnTo>
                    <a:pt x="17052" y="36135"/>
                  </a:lnTo>
                  <a:lnTo>
                    <a:pt x="17129" y="35383"/>
                  </a:lnTo>
                  <a:lnTo>
                    <a:pt x="17203" y="34642"/>
                  </a:lnTo>
                  <a:lnTo>
                    <a:pt x="17272" y="33889"/>
                  </a:lnTo>
                  <a:lnTo>
                    <a:pt x="17337" y="33137"/>
                  </a:lnTo>
                  <a:lnTo>
                    <a:pt x="17397" y="32396"/>
                  </a:lnTo>
                  <a:lnTo>
                    <a:pt x="17453" y="31668"/>
                  </a:lnTo>
                  <a:lnTo>
                    <a:pt x="17505" y="30952"/>
                  </a:lnTo>
                  <a:lnTo>
                    <a:pt x="17552" y="30249"/>
                  </a:lnTo>
                  <a:lnTo>
                    <a:pt x="17596" y="29570"/>
                  </a:lnTo>
                  <a:lnTo>
                    <a:pt x="17634" y="28904"/>
                  </a:lnTo>
                  <a:lnTo>
                    <a:pt x="17703" y="27645"/>
                  </a:lnTo>
                  <a:lnTo>
                    <a:pt x="17755" y="26485"/>
                  </a:lnTo>
                  <a:lnTo>
                    <a:pt x="17772" y="25979"/>
                  </a:lnTo>
                  <a:lnTo>
                    <a:pt x="17790" y="25460"/>
                  </a:lnTo>
                  <a:lnTo>
                    <a:pt x="17803" y="24967"/>
                  </a:lnTo>
                  <a:lnTo>
                    <a:pt x="17811" y="24461"/>
                  </a:lnTo>
                  <a:lnTo>
                    <a:pt x="17816" y="23967"/>
                  </a:lnTo>
                  <a:lnTo>
                    <a:pt x="17820" y="23474"/>
                  </a:lnTo>
                  <a:lnTo>
                    <a:pt x="17820" y="22992"/>
                  </a:lnTo>
                  <a:lnTo>
                    <a:pt x="17811" y="22511"/>
                  </a:lnTo>
                  <a:lnTo>
                    <a:pt x="17807" y="22030"/>
                  </a:lnTo>
                  <a:lnTo>
                    <a:pt x="17794" y="21561"/>
                  </a:lnTo>
                  <a:lnTo>
                    <a:pt x="17777" y="21092"/>
                  </a:lnTo>
                  <a:lnTo>
                    <a:pt x="17760" y="20623"/>
                  </a:lnTo>
                  <a:lnTo>
                    <a:pt x="17738" y="20166"/>
                  </a:lnTo>
                  <a:lnTo>
                    <a:pt x="17712" y="19710"/>
                  </a:lnTo>
                  <a:lnTo>
                    <a:pt x="17686" y="19265"/>
                  </a:lnTo>
                  <a:lnTo>
                    <a:pt x="17652" y="18821"/>
                  </a:lnTo>
                  <a:lnTo>
                    <a:pt x="17617" y="18377"/>
                  </a:lnTo>
                  <a:lnTo>
                    <a:pt x="17583" y="17945"/>
                  </a:lnTo>
                  <a:lnTo>
                    <a:pt x="17539" y="17513"/>
                  </a:lnTo>
                  <a:lnTo>
                    <a:pt x="17496" y="17093"/>
                  </a:lnTo>
                  <a:lnTo>
                    <a:pt x="17449" y="16674"/>
                  </a:lnTo>
                  <a:lnTo>
                    <a:pt x="17397" y="16254"/>
                  </a:lnTo>
                  <a:lnTo>
                    <a:pt x="17345" y="15834"/>
                  </a:lnTo>
                  <a:lnTo>
                    <a:pt x="17289" y="15427"/>
                  </a:lnTo>
                  <a:lnTo>
                    <a:pt x="17229" y="15032"/>
                  </a:lnTo>
                  <a:lnTo>
                    <a:pt x="17168" y="14637"/>
                  </a:lnTo>
                  <a:lnTo>
                    <a:pt x="17099" y="14242"/>
                  </a:lnTo>
                  <a:lnTo>
                    <a:pt x="17034" y="13848"/>
                  </a:lnTo>
                  <a:lnTo>
                    <a:pt x="16961" y="13465"/>
                  </a:lnTo>
                  <a:lnTo>
                    <a:pt x="16888" y="13095"/>
                  </a:lnTo>
                  <a:lnTo>
                    <a:pt x="16810" y="12712"/>
                  </a:lnTo>
                  <a:lnTo>
                    <a:pt x="16728" y="12342"/>
                  </a:lnTo>
                  <a:lnTo>
                    <a:pt x="16646" y="11984"/>
                  </a:lnTo>
                  <a:lnTo>
                    <a:pt x="16560" y="11626"/>
                  </a:lnTo>
                  <a:lnTo>
                    <a:pt x="16473" y="11268"/>
                  </a:lnTo>
                  <a:lnTo>
                    <a:pt x="16383" y="10923"/>
                  </a:lnTo>
                  <a:lnTo>
                    <a:pt x="16288" y="10577"/>
                  </a:lnTo>
                  <a:lnTo>
                    <a:pt x="16193" y="10232"/>
                  </a:lnTo>
                  <a:lnTo>
                    <a:pt x="16094" y="9898"/>
                  </a:lnTo>
                  <a:lnTo>
                    <a:pt x="15990" y="9565"/>
                  </a:lnTo>
                  <a:lnTo>
                    <a:pt x="15887" y="9244"/>
                  </a:lnTo>
                  <a:lnTo>
                    <a:pt x="15779" y="8923"/>
                  </a:lnTo>
                  <a:lnTo>
                    <a:pt x="15671" y="8603"/>
                  </a:lnTo>
                  <a:lnTo>
                    <a:pt x="15559" y="8294"/>
                  </a:lnTo>
                  <a:lnTo>
                    <a:pt x="15442" y="7998"/>
                  </a:lnTo>
                  <a:lnTo>
                    <a:pt x="15326" y="7689"/>
                  </a:lnTo>
                  <a:lnTo>
                    <a:pt x="15209" y="7393"/>
                  </a:lnTo>
                  <a:lnTo>
                    <a:pt x="15084" y="7109"/>
                  </a:lnTo>
                  <a:lnTo>
                    <a:pt x="14963" y="6813"/>
                  </a:lnTo>
                  <a:lnTo>
                    <a:pt x="14834" y="6542"/>
                  </a:lnTo>
                  <a:lnTo>
                    <a:pt x="14704" y="6258"/>
                  </a:lnTo>
                  <a:lnTo>
                    <a:pt x="14575" y="5986"/>
                  </a:lnTo>
                  <a:lnTo>
                    <a:pt x="14441" y="5727"/>
                  </a:lnTo>
                  <a:lnTo>
                    <a:pt x="14303" y="5468"/>
                  </a:lnTo>
                  <a:lnTo>
                    <a:pt x="14165" y="5209"/>
                  </a:lnTo>
                  <a:lnTo>
                    <a:pt x="14027" y="4962"/>
                  </a:lnTo>
                  <a:lnTo>
                    <a:pt x="13880" y="4715"/>
                  </a:lnTo>
                  <a:lnTo>
                    <a:pt x="13737" y="4468"/>
                  </a:lnTo>
                  <a:lnTo>
                    <a:pt x="13591" y="4234"/>
                  </a:lnTo>
                  <a:lnTo>
                    <a:pt x="13440" y="4012"/>
                  </a:lnTo>
                  <a:lnTo>
                    <a:pt x="13133" y="3567"/>
                  </a:lnTo>
                  <a:lnTo>
                    <a:pt x="12822" y="3136"/>
                  </a:lnTo>
                  <a:lnTo>
                    <a:pt x="12572" y="2815"/>
                  </a:lnTo>
                  <a:lnTo>
                    <a:pt x="12318" y="2506"/>
                  </a:lnTo>
                  <a:lnTo>
                    <a:pt x="12063" y="2222"/>
                  </a:lnTo>
                  <a:lnTo>
                    <a:pt x="11813" y="1951"/>
                  </a:lnTo>
                  <a:lnTo>
                    <a:pt x="11558" y="1704"/>
                  </a:lnTo>
                  <a:lnTo>
                    <a:pt x="11303" y="1470"/>
                  </a:lnTo>
                  <a:lnTo>
                    <a:pt x="11049" y="1247"/>
                  </a:lnTo>
                  <a:lnTo>
                    <a:pt x="10794" y="1050"/>
                  </a:lnTo>
                  <a:lnTo>
                    <a:pt x="10539" y="865"/>
                  </a:lnTo>
                  <a:lnTo>
                    <a:pt x="10285" y="704"/>
                  </a:lnTo>
                  <a:lnTo>
                    <a:pt x="10030" y="556"/>
                  </a:lnTo>
                  <a:lnTo>
                    <a:pt x="9776" y="421"/>
                  </a:lnTo>
                  <a:lnTo>
                    <a:pt x="9521" y="309"/>
                  </a:lnTo>
                  <a:lnTo>
                    <a:pt x="9266" y="211"/>
                  </a:lnTo>
                  <a:lnTo>
                    <a:pt x="9016" y="137"/>
                  </a:lnTo>
                  <a:lnTo>
                    <a:pt x="8761" y="75"/>
                  </a:lnTo>
                  <a:lnTo>
                    <a:pt x="8511" y="38"/>
                  </a:lnTo>
                  <a:lnTo>
                    <a:pt x="8261" y="13"/>
                  </a:lnTo>
                  <a:lnTo>
                    <a:pt x="80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45853" y="2779736"/>
            <a:ext cx="4907061" cy="1282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</a:pPr>
            <a:r>
              <a:rPr lang="en-US" altLang="ar-EG" dirty="0">
                <a:solidFill>
                  <a:schemeClr val="dk1"/>
                </a:solidFill>
                <a:latin typeface="Didact Gothic"/>
              </a:rPr>
              <a:t>There is no direct equivalent of the rosserial package in ROS 2 . Rosserial was designed for ROS 1 to enable communication between microcontrollers (like </a:t>
            </a:r>
            <a:r>
              <a:rPr lang="en-US" altLang="ar-EG" dirty="0" err="1">
                <a:solidFill>
                  <a:schemeClr val="dk1"/>
                </a:solidFill>
                <a:latin typeface="Didact Gothic"/>
              </a:rPr>
              <a:t>arduino</a:t>
            </a:r>
            <a:r>
              <a:rPr lang="en-US" altLang="ar-EG" dirty="0">
                <a:solidFill>
                  <a:schemeClr val="dk1"/>
                </a:solidFill>
                <a:latin typeface="Didact Gothic"/>
              </a:rPr>
              <a:t>) and ROS nodes over serial communication.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3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Solution</a:t>
            </a:r>
            <a:endParaRPr dirty="0"/>
          </a:p>
        </p:txBody>
      </p:sp>
      <p:sp>
        <p:nvSpPr>
          <p:cNvPr id="1214" name="Google Shape;1214;p43"/>
          <p:cNvSpPr txBox="1"/>
          <p:nvPr/>
        </p:nvSpPr>
        <p:spPr>
          <a:xfrm>
            <a:off x="852055" y="1350818"/>
            <a:ext cx="7571895" cy="346017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274300" bIns="91425" anchor="ctr" anchorCtr="0">
            <a:noAutofit/>
          </a:bodyPr>
          <a:lstStyle/>
          <a:p>
            <a:pPr lvl="0"/>
            <a:r>
              <a:rPr lang="en" sz="1600" dirty="0" smtClean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To Tackle this Problem we</a:t>
            </a:r>
            <a:r>
              <a:rPr lang="en-US" sz="1600" dirty="0" smtClean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used the</a:t>
            </a:r>
            <a:r>
              <a:rPr lang="en-US" sz="1600" b="1" dirty="0" smtClean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1600" b="1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ROS </a:t>
            </a:r>
            <a:r>
              <a:rPr lang="en-US" sz="1600" b="1" dirty="0" smtClean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Bridge</a:t>
            </a:r>
            <a:r>
              <a:rPr lang="en-US" sz="1600" dirty="0" smtClean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which serves </a:t>
            </a:r>
            <a:r>
              <a:rPr lang="en-US" sz="1600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as a vital component in facilitating communication between different ROS systems, and it can be employed to bridge the communication gap between rosserial in ROS 1 and ROS 2 environments. </a:t>
            </a:r>
            <a:endParaRPr lang="en-US" sz="1600" dirty="0" smtClean="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lvl="0"/>
            <a:endParaRPr lang="en-US" sz="1600" dirty="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lvl="0"/>
            <a:r>
              <a:rPr lang="en-US" sz="1600" dirty="0" smtClean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While </a:t>
            </a:r>
            <a:r>
              <a:rPr lang="en-US" sz="1600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rosserial was initially designed for ROS 1 to enable communication between microcontrollers and ROS nodes over serial communication, the ROS Bridge can be used to extend this communication to ROS 2.</a:t>
            </a:r>
            <a:r>
              <a:rPr lang="en" sz="1600" dirty="0" smtClean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600" dirty="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8" name="Google Shape;1318;p48"/>
          <p:cNvCxnSpPr/>
          <p:nvPr/>
        </p:nvCxnSpPr>
        <p:spPr>
          <a:xfrm>
            <a:off x="1763850" y="2391225"/>
            <a:ext cx="81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48"/>
          <p:cNvCxnSpPr/>
          <p:nvPr/>
        </p:nvCxnSpPr>
        <p:spPr>
          <a:xfrm>
            <a:off x="4241775" y="2391225"/>
            <a:ext cx="81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0" name="Google Shape;1320;p48"/>
          <p:cNvCxnSpPr/>
          <p:nvPr/>
        </p:nvCxnSpPr>
        <p:spPr>
          <a:xfrm>
            <a:off x="6719700" y="2391225"/>
            <a:ext cx="81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371" y="772546"/>
            <a:ext cx="5582429" cy="3972479"/>
          </a:xfrm>
          <a:prstGeom prst="rect">
            <a:avLst/>
          </a:prstGeom>
        </p:spPr>
      </p:pic>
      <p:sp>
        <p:nvSpPr>
          <p:cNvPr id="6" name="Google Shape;1211;p43"/>
          <p:cNvSpPr txBox="1">
            <a:spLocks noGrp="1"/>
          </p:cNvSpPr>
          <p:nvPr>
            <p:ph type="title"/>
          </p:nvPr>
        </p:nvSpPr>
        <p:spPr>
          <a:xfrm>
            <a:off x="483585" y="37426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Arduino Code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83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8" name="Google Shape;1318;p48"/>
          <p:cNvCxnSpPr/>
          <p:nvPr/>
        </p:nvCxnSpPr>
        <p:spPr>
          <a:xfrm>
            <a:off x="1763850" y="2391225"/>
            <a:ext cx="81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48"/>
          <p:cNvCxnSpPr/>
          <p:nvPr/>
        </p:nvCxnSpPr>
        <p:spPr>
          <a:xfrm>
            <a:off x="4241775" y="2391225"/>
            <a:ext cx="81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0" name="Google Shape;1320;p48"/>
          <p:cNvCxnSpPr/>
          <p:nvPr/>
        </p:nvCxnSpPr>
        <p:spPr>
          <a:xfrm>
            <a:off x="6719700" y="2391225"/>
            <a:ext cx="81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256" y="0"/>
            <a:ext cx="5849166" cy="50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90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8" name="Google Shape;1318;p48"/>
          <p:cNvCxnSpPr/>
          <p:nvPr/>
        </p:nvCxnSpPr>
        <p:spPr>
          <a:xfrm>
            <a:off x="1763850" y="2391225"/>
            <a:ext cx="81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48"/>
          <p:cNvCxnSpPr/>
          <p:nvPr/>
        </p:nvCxnSpPr>
        <p:spPr>
          <a:xfrm>
            <a:off x="4241775" y="2391225"/>
            <a:ext cx="81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0" name="Google Shape;1320;p48"/>
          <p:cNvCxnSpPr/>
          <p:nvPr/>
        </p:nvCxnSpPr>
        <p:spPr>
          <a:xfrm>
            <a:off x="6719700" y="2391225"/>
            <a:ext cx="81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351" y="0"/>
            <a:ext cx="3924848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06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8" name="Google Shape;1318;p48"/>
          <p:cNvCxnSpPr/>
          <p:nvPr/>
        </p:nvCxnSpPr>
        <p:spPr>
          <a:xfrm>
            <a:off x="1763850" y="2391225"/>
            <a:ext cx="81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48"/>
          <p:cNvCxnSpPr/>
          <p:nvPr/>
        </p:nvCxnSpPr>
        <p:spPr>
          <a:xfrm>
            <a:off x="4241775" y="2391225"/>
            <a:ext cx="81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0" name="Google Shape;1320;p48"/>
          <p:cNvCxnSpPr/>
          <p:nvPr/>
        </p:nvCxnSpPr>
        <p:spPr>
          <a:xfrm>
            <a:off x="6719700" y="2391225"/>
            <a:ext cx="81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128" y="32178"/>
            <a:ext cx="5744418" cy="511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19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8" name="Google Shape;1318;p48"/>
          <p:cNvCxnSpPr/>
          <p:nvPr/>
        </p:nvCxnSpPr>
        <p:spPr>
          <a:xfrm>
            <a:off x="1763850" y="2391225"/>
            <a:ext cx="81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48"/>
          <p:cNvCxnSpPr/>
          <p:nvPr/>
        </p:nvCxnSpPr>
        <p:spPr>
          <a:xfrm>
            <a:off x="4241775" y="2391225"/>
            <a:ext cx="81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0" name="Google Shape;1320;p48"/>
          <p:cNvCxnSpPr/>
          <p:nvPr/>
        </p:nvCxnSpPr>
        <p:spPr>
          <a:xfrm>
            <a:off x="6719700" y="2391225"/>
            <a:ext cx="81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850" y="83591"/>
            <a:ext cx="5188057" cy="498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86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41"/>
          <p:cNvSpPr txBox="1">
            <a:spLocks noGrp="1"/>
          </p:cNvSpPr>
          <p:nvPr>
            <p:ph type="title"/>
          </p:nvPr>
        </p:nvSpPr>
        <p:spPr>
          <a:xfrm>
            <a:off x="2168850" y="1307100"/>
            <a:ext cx="4806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6600" dirty="0">
                <a:solidFill>
                  <a:srgbClr val="000000"/>
                </a:solidFill>
              </a:rPr>
              <a:t>URDF</a:t>
            </a:r>
            <a:endParaRPr dirty="0"/>
          </a:p>
        </p:txBody>
      </p:sp>
      <p:grpSp>
        <p:nvGrpSpPr>
          <p:cNvPr id="1039" name="Google Shape;1039;p41"/>
          <p:cNvGrpSpPr/>
          <p:nvPr/>
        </p:nvGrpSpPr>
        <p:grpSpPr>
          <a:xfrm>
            <a:off x="6836922" y="2118262"/>
            <a:ext cx="1786942" cy="2148677"/>
            <a:chOff x="1513750" y="-5443200"/>
            <a:chExt cx="4592500" cy="5681325"/>
          </a:xfrm>
        </p:grpSpPr>
        <p:sp>
          <p:nvSpPr>
            <p:cNvPr id="1040" name="Google Shape;1040;p41"/>
            <p:cNvSpPr/>
            <p:nvPr/>
          </p:nvSpPr>
          <p:spPr>
            <a:xfrm>
              <a:off x="1513750" y="-5443200"/>
              <a:ext cx="4592500" cy="5681325"/>
            </a:xfrm>
            <a:custGeom>
              <a:avLst/>
              <a:gdLst/>
              <a:ahLst/>
              <a:cxnLst/>
              <a:rect l="l" t="t" r="r" b="b"/>
              <a:pathLst>
                <a:path w="183700" h="227253" extrusionOk="0">
                  <a:moveTo>
                    <a:pt x="145866" y="19902"/>
                  </a:moveTo>
                  <a:lnTo>
                    <a:pt x="145823" y="20162"/>
                  </a:lnTo>
                  <a:lnTo>
                    <a:pt x="145780" y="20422"/>
                  </a:lnTo>
                  <a:lnTo>
                    <a:pt x="145737" y="20689"/>
                  </a:lnTo>
                  <a:lnTo>
                    <a:pt x="145706" y="20956"/>
                  </a:lnTo>
                  <a:lnTo>
                    <a:pt x="145676" y="21222"/>
                  </a:lnTo>
                  <a:lnTo>
                    <a:pt x="145645" y="21489"/>
                  </a:lnTo>
                  <a:lnTo>
                    <a:pt x="145602" y="22035"/>
                  </a:lnTo>
                  <a:lnTo>
                    <a:pt x="145571" y="22589"/>
                  </a:lnTo>
                  <a:lnTo>
                    <a:pt x="145553" y="23135"/>
                  </a:lnTo>
                  <a:lnTo>
                    <a:pt x="145546" y="23695"/>
                  </a:lnTo>
                  <a:lnTo>
                    <a:pt x="145546" y="24248"/>
                  </a:lnTo>
                  <a:lnTo>
                    <a:pt x="145178" y="24261"/>
                  </a:lnTo>
                  <a:lnTo>
                    <a:pt x="144440" y="24261"/>
                  </a:lnTo>
                  <a:lnTo>
                    <a:pt x="144078" y="24248"/>
                  </a:lnTo>
                  <a:lnTo>
                    <a:pt x="143721" y="24235"/>
                  </a:lnTo>
                  <a:lnTo>
                    <a:pt x="143359" y="24215"/>
                  </a:lnTo>
                  <a:lnTo>
                    <a:pt x="143002" y="24188"/>
                  </a:lnTo>
                  <a:lnTo>
                    <a:pt x="142652" y="24155"/>
                  </a:lnTo>
                  <a:lnTo>
                    <a:pt x="142295" y="24121"/>
                  </a:lnTo>
                  <a:lnTo>
                    <a:pt x="141939" y="24081"/>
                  </a:lnTo>
                  <a:lnTo>
                    <a:pt x="141232" y="23995"/>
                  </a:lnTo>
                  <a:lnTo>
                    <a:pt x="140525" y="23888"/>
                  </a:lnTo>
                  <a:lnTo>
                    <a:pt x="139812" y="23782"/>
                  </a:lnTo>
                  <a:lnTo>
                    <a:pt x="139806" y="22875"/>
                  </a:lnTo>
                  <a:lnTo>
                    <a:pt x="139794" y="21962"/>
                  </a:lnTo>
                  <a:lnTo>
                    <a:pt x="139763" y="20136"/>
                  </a:lnTo>
                  <a:lnTo>
                    <a:pt x="140525" y="20116"/>
                  </a:lnTo>
                  <a:lnTo>
                    <a:pt x="141287" y="20096"/>
                  </a:lnTo>
                  <a:lnTo>
                    <a:pt x="142056" y="20076"/>
                  </a:lnTo>
                  <a:lnTo>
                    <a:pt x="142818" y="20049"/>
                  </a:lnTo>
                  <a:lnTo>
                    <a:pt x="144342" y="19982"/>
                  </a:lnTo>
                  <a:lnTo>
                    <a:pt x="145866" y="19902"/>
                  </a:lnTo>
                  <a:close/>
                  <a:moveTo>
                    <a:pt x="59431" y="20596"/>
                  </a:moveTo>
                  <a:lnTo>
                    <a:pt x="59369" y="21529"/>
                  </a:lnTo>
                  <a:lnTo>
                    <a:pt x="59308" y="22469"/>
                  </a:lnTo>
                  <a:lnTo>
                    <a:pt x="59246" y="23402"/>
                  </a:lnTo>
                  <a:lnTo>
                    <a:pt x="59185" y="24348"/>
                  </a:lnTo>
                  <a:lnTo>
                    <a:pt x="58705" y="24308"/>
                  </a:lnTo>
                  <a:lnTo>
                    <a:pt x="58226" y="24261"/>
                  </a:lnTo>
                  <a:lnTo>
                    <a:pt x="57747" y="24215"/>
                  </a:lnTo>
                  <a:lnTo>
                    <a:pt x="57267" y="24155"/>
                  </a:lnTo>
                  <a:lnTo>
                    <a:pt x="56794" y="24095"/>
                  </a:lnTo>
                  <a:lnTo>
                    <a:pt x="56315" y="24028"/>
                  </a:lnTo>
                  <a:lnTo>
                    <a:pt x="55841" y="23962"/>
                  </a:lnTo>
                  <a:lnTo>
                    <a:pt x="55368" y="23888"/>
                  </a:lnTo>
                  <a:lnTo>
                    <a:pt x="54416" y="23728"/>
                  </a:lnTo>
                  <a:lnTo>
                    <a:pt x="53469" y="23555"/>
                  </a:lnTo>
                  <a:lnTo>
                    <a:pt x="51552" y="23202"/>
                  </a:lnTo>
                  <a:lnTo>
                    <a:pt x="51472" y="23195"/>
                  </a:lnTo>
                  <a:lnTo>
                    <a:pt x="51398" y="23188"/>
                  </a:lnTo>
                  <a:lnTo>
                    <a:pt x="51324" y="23195"/>
                  </a:lnTo>
                  <a:lnTo>
                    <a:pt x="51257" y="23202"/>
                  </a:lnTo>
                  <a:lnTo>
                    <a:pt x="51189" y="23215"/>
                  </a:lnTo>
                  <a:lnTo>
                    <a:pt x="51121" y="23235"/>
                  </a:lnTo>
                  <a:lnTo>
                    <a:pt x="51060" y="23262"/>
                  </a:lnTo>
                  <a:lnTo>
                    <a:pt x="51005" y="23288"/>
                  </a:lnTo>
                  <a:lnTo>
                    <a:pt x="50949" y="23322"/>
                  </a:lnTo>
                  <a:lnTo>
                    <a:pt x="50900" y="23362"/>
                  </a:lnTo>
                  <a:lnTo>
                    <a:pt x="50851" y="23408"/>
                  </a:lnTo>
                  <a:lnTo>
                    <a:pt x="50808" y="23448"/>
                  </a:lnTo>
                  <a:lnTo>
                    <a:pt x="50765" y="23502"/>
                  </a:lnTo>
                  <a:lnTo>
                    <a:pt x="50728" y="23555"/>
                  </a:lnTo>
                  <a:lnTo>
                    <a:pt x="50697" y="23608"/>
                  </a:lnTo>
                  <a:lnTo>
                    <a:pt x="50667" y="23668"/>
                  </a:lnTo>
                  <a:lnTo>
                    <a:pt x="50710" y="20976"/>
                  </a:lnTo>
                  <a:lnTo>
                    <a:pt x="52891" y="20922"/>
                  </a:lnTo>
                  <a:lnTo>
                    <a:pt x="53985" y="20889"/>
                  </a:lnTo>
                  <a:lnTo>
                    <a:pt x="55073" y="20849"/>
                  </a:lnTo>
                  <a:lnTo>
                    <a:pt x="56167" y="20802"/>
                  </a:lnTo>
                  <a:lnTo>
                    <a:pt x="57255" y="20749"/>
                  </a:lnTo>
                  <a:lnTo>
                    <a:pt x="58343" y="20682"/>
                  </a:lnTo>
                  <a:lnTo>
                    <a:pt x="58884" y="20642"/>
                  </a:lnTo>
                  <a:lnTo>
                    <a:pt x="59431" y="20596"/>
                  </a:lnTo>
                  <a:close/>
                  <a:moveTo>
                    <a:pt x="152239" y="16623"/>
                  </a:moveTo>
                  <a:lnTo>
                    <a:pt x="152497" y="16630"/>
                  </a:lnTo>
                  <a:lnTo>
                    <a:pt x="152756" y="16643"/>
                  </a:lnTo>
                  <a:lnTo>
                    <a:pt x="153014" y="16663"/>
                  </a:lnTo>
                  <a:lnTo>
                    <a:pt x="153272" y="16690"/>
                  </a:lnTo>
                  <a:lnTo>
                    <a:pt x="153530" y="16717"/>
                  </a:lnTo>
                  <a:lnTo>
                    <a:pt x="153788" y="16750"/>
                  </a:lnTo>
                  <a:lnTo>
                    <a:pt x="154046" y="16790"/>
                  </a:lnTo>
                  <a:lnTo>
                    <a:pt x="154298" y="16837"/>
                  </a:lnTo>
                  <a:lnTo>
                    <a:pt x="154802" y="16930"/>
                  </a:lnTo>
                  <a:lnTo>
                    <a:pt x="154495" y="18323"/>
                  </a:lnTo>
                  <a:lnTo>
                    <a:pt x="154341" y="19016"/>
                  </a:lnTo>
                  <a:lnTo>
                    <a:pt x="154200" y="19716"/>
                  </a:lnTo>
                  <a:lnTo>
                    <a:pt x="154058" y="20409"/>
                  </a:lnTo>
                  <a:lnTo>
                    <a:pt x="153923" y="21109"/>
                  </a:lnTo>
                  <a:lnTo>
                    <a:pt x="153794" y="21802"/>
                  </a:lnTo>
                  <a:lnTo>
                    <a:pt x="153671" y="22502"/>
                  </a:lnTo>
                  <a:lnTo>
                    <a:pt x="153555" y="23202"/>
                  </a:lnTo>
                  <a:lnTo>
                    <a:pt x="153438" y="23902"/>
                  </a:lnTo>
                  <a:lnTo>
                    <a:pt x="153333" y="24601"/>
                  </a:lnTo>
                  <a:lnTo>
                    <a:pt x="153229" y="25308"/>
                  </a:lnTo>
                  <a:lnTo>
                    <a:pt x="153137" y="26014"/>
                  </a:lnTo>
                  <a:lnTo>
                    <a:pt x="153044" y="26721"/>
                  </a:lnTo>
                  <a:lnTo>
                    <a:pt x="152965" y="27434"/>
                  </a:lnTo>
                  <a:lnTo>
                    <a:pt x="152891" y="28147"/>
                  </a:lnTo>
                  <a:lnTo>
                    <a:pt x="146954" y="28247"/>
                  </a:lnTo>
                  <a:lnTo>
                    <a:pt x="146997" y="27707"/>
                  </a:lnTo>
                  <a:lnTo>
                    <a:pt x="147034" y="27161"/>
                  </a:lnTo>
                  <a:lnTo>
                    <a:pt x="147101" y="26048"/>
                  </a:lnTo>
                  <a:lnTo>
                    <a:pt x="147163" y="24921"/>
                  </a:lnTo>
                  <a:lnTo>
                    <a:pt x="147200" y="24361"/>
                  </a:lnTo>
                  <a:lnTo>
                    <a:pt x="147243" y="23802"/>
                  </a:lnTo>
                  <a:lnTo>
                    <a:pt x="147292" y="23242"/>
                  </a:lnTo>
                  <a:lnTo>
                    <a:pt x="147341" y="22682"/>
                  </a:lnTo>
                  <a:lnTo>
                    <a:pt x="147409" y="22129"/>
                  </a:lnTo>
                  <a:lnTo>
                    <a:pt x="147482" y="21589"/>
                  </a:lnTo>
                  <a:lnTo>
                    <a:pt x="147525" y="21315"/>
                  </a:lnTo>
                  <a:lnTo>
                    <a:pt x="147575" y="21049"/>
                  </a:lnTo>
                  <a:lnTo>
                    <a:pt x="147624" y="20782"/>
                  </a:lnTo>
                  <a:lnTo>
                    <a:pt x="147679" y="20522"/>
                  </a:lnTo>
                  <a:lnTo>
                    <a:pt x="147734" y="20262"/>
                  </a:lnTo>
                  <a:lnTo>
                    <a:pt x="147796" y="20009"/>
                  </a:lnTo>
                  <a:lnTo>
                    <a:pt x="147863" y="19756"/>
                  </a:lnTo>
                  <a:lnTo>
                    <a:pt x="147931" y="19503"/>
                  </a:lnTo>
                  <a:lnTo>
                    <a:pt x="147980" y="19349"/>
                  </a:lnTo>
                  <a:lnTo>
                    <a:pt x="148029" y="19203"/>
                  </a:lnTo>
                  <a:lnTo>
                    <a:pt x="148085" y="19056"/>
                  </a:lnTo>
                  <a:lnTo>
                    <a:pt x="148140" y="18923"/>
                  </a:lnTo>
                  <a:lnTo>
                    <a:pt x="148201" y="18789"/>
                  </a:lnTo>
                  <a:lnTo>
                    <a:pt x="148263" y="18663"/>
                  </a:lnTo>
                  <a:lnTo>
                    <a:pt x="148331" y="18536"/>
                  </a:lnTo>
                  <a:lnTo>
                    <a:pt x="148398" y="18416"/>
                  </a:lnTo>
                  <a:lnTo>
                    <a:pt x="148472" y="18303"/>
                  </a:lnTo>
                  <a:lnTo>
                    <a:pt x="148546" y="18196"/>
                  </a:lnTo>
                  <a:lnTo>
                    <a:pt x="148626" y="18090"/>
                  </a:lnTo>
                  <a:lnTo>
                    <a:pt x="148705" y="17990"/>
                  </a:lnTo>
                  <a:lnTo>
                    <a:pt x="148785" y="17890"/>
                  </a:lnTo>
                  <a:lnTo>
                    <a:pt x="148871" y="17796"/>
                  </a:lnTo>
                  <a:lnTo>
                    <a:pt x="148957" y="17710"/>
                  </a:lnTo>
                  <a:lnTo>
                    <a:pt x="149050" y="17623"/>
                  </a:lnTo>
                  <a:lnTo>
                    <a:pt x="149142" y="17543"/>
                  </a:lnTo>
                  <a:lnTo>
                    <a:pt x="149234" y="17470"/>
                  </a:lnTo>
                  <a:lnTo>
                    <a:pt x="149332" y="17396"/>
                  </a:lnTo>
                  <a:lnTo>
                    <a:pt x="149431" y="17330"/>
                  </a:lnTo>
                  <a:lnTo>
                    <a:pt x="149529" y="17263"/>
                  </a:lnTo>
                  <a:lnTo>
                    <a:pt x="149633" y="17203"/>
                  </a:lnTo>
                  <a:lnTo>
                    <a:pt x="149738" y="17143"/>
                  </a:lnTo>
                  <a:lnTo>
                    <a:pt x="149842" y="17090"/>
                  </a:lnTo>
                  <a:lnTo>
                    <a:pt x="150058" y="16990"/>
                  </a:lnTo>
                  <a:lnTo>
                    <a:pt x="150285" y="16910"/>
                  </a:lnTo>
                  <a:lnTo>
                    <a:pt x="150512" y="16837"/>
                  </a:lnTo>
                  <a:lnTo>
                    <a:pt x="150746" y="16777"/>
                  </a:lnTo>
                  <a:lnTo>
                    <a:pt x="150986" y="16723"/>
                  </a:lnTo>
                  <a:lnTo>
                    <a:pt x="151231" y="16683"/>
                  </a:lnTo>
                  <a:lnTo>
                    <a:pt x="151477" y="16657"/>
                  </a:lnTo>
                  <a:lnTo>
                    <a:pt x="151729" y="16637"/>
                  </a:lnTo>
                  <a:lnTo>
                    <a:pt x="151981" y="16623"/>
                  </a:lnTo>
                  <a:close/>
                  <a:moveTo>
                    <a:pt x="98537" y="3646"/>
                  </a:moveTo>
                  <a:lnTo>
                    <a:pt x="100190" y="3653"/>
                  </a:lnTo>
                  <a:lnTo>
                    <a:pt x="101849" y="3660"/>
                  </a:lnTo>
                  <a:lnTo>
                    <a:pt x="103509" y="3673"/>
                  </a:lnTo>
                  <a:lnTo>
                    <a:pt x="106827" y="3713"/>
                  </a:lnTo>
                  <a:lnTo>
                    <a:pt x="110152" y="3766"/>
                  </a:lnTo>
                  <a:lnTo>
                    <a:pt x="113483" y="3833"/>
                  </a:lnTo>
                  <a:lnTo>
                    <a:pt x="116821" y="3906"/>
                  </a:lnTo>
                  <a:lnTo>
                    <a:pt x="117724" y="3926"/>
                  </a:lnTo>
                  <a:lnTo>
                    <a:pt x="118640" y="3933"/>
                  </a:lnTo>
                  <a:lnTo>
                    <a:pt x="119556" y="3926"/>
                  </a:lnTo>
                  <a:lnTo>
                    <a:pt x="120484" y="3920"/>
                  </a:lnTo>
                  <a:lnTo>
                    <a:pt x="122340" y="3893"/>
                  </a:lnTo>
                  <a:lnTo>
                    <a:pt x="123274" y="3880"/>
                  </a:lnTo>
                  <a:lnTo>
                    <a:pt x="124208" y="3873"/>
                  </a:lnTo>
                  <a:lnTo>
                    <a:pt x="125142" y="3873"/>
                  </a:lnTo>
                  <a:lnTo>
                    <a:pt x="126076" y="3886"/>
                  </a:lnTo>
                  <a:lnTo>
                    <a:pt x="127004" y="3906"/>
                  </a:lnTo>
                  <a:lnTo>
                    <a:pt x="127465" y="3920"/>
                  </a:lnTo>
                  <a:lnTo>
                    <a:pt x="127932" y="3940"/>
                  </a:lnTo>
                  <a:lnTo>
                    <a:pt x="128393" y="3966"/>
                  </a:lnTo>
                  <a:lnTo>
                    <a:pt x="128848" y="3993"/>
                  </a:lnTo>
                  <a:lnTo>
                    <a:pt x="129309" y="4026"/>
                  </a:lnTo>
                  <a:lnTo>
                    <a:pt x="129764" y="4066"/>
                  </a:lnTo>
                  <a:lnTo>
                    <a:pt x="130219" y="4106"/>
                  </a:lnTo>
                  <a:lnTo>
                    <a:pt x="130667" y="4160"/>
                  </a:lnTo>
                  <a:lnTo>
                    <a:pt x="131116" y="4213"/>
                  </a:lnTo>
                  <a:lnTo>
                    <a:pt x="131565" y="4273"/>
                  </a:lnTo>
                  <a:lnTo>
                    <a:pt x="131823" y="4313"/>
                  </a:lnTo>
                  <a:lnTo>
                    <a:pt x="132075" y="4360"/>
                  </a:lnTo>
                  <a:lnTo>
                    <a:pt x="132314" y="4406"/>
                  </a:lnTo>
                  <a:lnTo>
                    <a:pt x="132548" y="4453"/>
                  </a:lnTo>
                  <a:lnTo>
                    <a:pt x="132775" y="4506"/>
                  </a:lnTo>
                  <a:lnTo>
                    <a:pt x="132990" y="4559"/>
                  </a:lnTo>
                  <a:lnTo>
                    <a:pt x="133199" y="4619"/>
                  </a:lnTo>
                  <a:lnTo>
                    <a:pt x="133396" y="4679"/>
                  </a:lnTo>
                  <a:lnTo>
                    <a:pt x="133587" y="4746"/>
                  </a:lnTo>
                  <a:lnTo>
                    <a:pt x="133771" y="4813"/>
                  </a:lnTo>
                  <a:lnTo>
                    <a:pt x="133949" y="4886"/>
                  </a:lnTo>
                  <a:lnTo>
                    <a:pt x="134121" y="4959"/>
                  </a:lnTo>
                  <a:lnTo>
                    <a:pt x="134281" y="5039"/>
                  </a:lnTo>
                  <a:lnTo>
                    <a:pt x="134441" y="5119"/>
                  </a:lnTo>
                  <a:lnTo>
                    <a:pt x="134588" y="5206"/>
                  </a:lnTo>
                  <a:lnTo>
                    <a:pt x="134730" y="5293"/>
                  </a:lnTo>
                  <a:lnTo>
                    <a:pt x="134865" y="5379"/>
                  </a:lnTo>
                  <a:lnTo>
                    <a:pt x="134994" y="5473"/>
                  </a:lnTo>
                  <a:lnTo>
                    <a:pt x="135117" y="5573"/>
                  </a:lnTo>
                  <a:lnTo>
                    <a:pt x="135234" y="5673"/>
                  </a:lnTo>
                  <a:lnTo>
                    <a:pt x="135344" y="5779"/>
                  </a:lnTo>
                  <a:lnTo>
                    <a:pt x="135449" y="5886"/>
                  </a:lnTo>
                  <a:lnTo>
                    <a:pt x="135547" y="5992"/>
                  </a:lnTo>
                  <a:lnTo>
                    <a:pt x="135639" y="6112"/>
                  </a:lnTo>
                  <a:lnTo>
                    <a:pt x="135732" y="6226"/>
                  </a:lnTo>
                  <a:lnTo>
                    <a:pt x="135811" y="6352"/>
                  </a:lnTo>
                  <a:lnTo>
                    <a:pt x="135891" y="6472"/>
                  </a:lnTo>
                  <a:lnTo>
                    <a:pt x="135965" y="6606"/>
                  </a:lnTo>
                  <a:lnTo>
                    <a:pt x="136039" y="6732"/>
                  </a:lnTo>
                  <a:lnTo>
                    <a:pt x="136100" y="6872"/>
                  </a:lnTo>
                  <a:lnTo>
                    <a:pt x="136162" y="7012"/>
                  </a:lnTo>
                  <a:lnTo>
                    <a:pt x="136217" y="7152"/>
                  </a:lnTo>
                  <a:lnTo>
                    <a:pt x="136272" y="7299"/>
                  </a:lnTo>
                  <a:lnTo>
                    <a:pt x="136322" y="7452"/>
                  </a:lnTo>
                  <a:lnTo>
                    <a:pt x="136365" y="7605"/>
                  </a:lnTo>
                  <a:lnTo>
                    <a:pt x="136408" y="7759"/>
                  </a:lnTo>
                  <a:lnTo>
                    <a:pt x="136451" y="7919"/>
                  </a:lnTo>
                  <a:lnTo>
                    <a:pt x="136481" y="8085"/>
                  </a:lnTo>
                  <a:lnTo>
                    <a:pt x="136549" y="8425"/>
                  </a:lnTo>
                  <a:lnTo>
                    <a:pt x="136598" y="8785"/>
                  </a:lnTo>
                  <a:lnTo>
                    <a:pt x="136641" y="9158"/>
                  </a:lnTo>
                  <a:lnTo>
                    <a:pt x="136678" y="9545"/>
                  </a:lnTo>
                  <a:lnTo>
                    <a:pt x="136709" y="9945"/>
                  </a:lnTo>
                  <a:lnTo>
                    <a:pt x="136727" y="10365"/>
                  </a:lnTo>
                  <a:lnTo>
                    <a:pt x="136752" y="10805"/>
                  </a:lnTo>
                  <a:lnTo>
                    <a:pt x="136782" y="11724"/>
                  </a:lnTo>
                  <a:lnTo>
                    <a:pt x="136813" y="12711"/>
                  </a:lnTo>
                  <a:lnTo>
                    <a:pt x="136856" y="13764"/>
                  </a:lnTo>
                  <a:lnTo>
                    <a:pt x="136899" y="14684"/>
                  </a:lnTo>
                  <a:lnTo>
                    <a:pt x="136936" y="15610"/>
                  </a:lnTo>
                  <a:lnTo>
                    <a:pt x="136967" y="16530"/>
                  </a:lnTo>
                  <a:lnTo>
                    <a:pt x="136991" y="17456"/>
                  </a:lnTo>
                  <a:lnTo>
                    <a:pt x="137010" y="18376"/>
                  </a:lnTo>
                  <a:lnTo>
                    <a:pt x="137028" y="19303"/>
                  </a:lnTo>
                  <a:lnTo>
                    <a:pt x="137041" y="20222"/>
                  </a:lnTo>
                  <a:lnTo>
                    <a:pt x="137053" y="21142"/>
                  </a:lnTo>
                  <a:lnTo>
                    <a:pt x="137053" y="22069"/>
                  </a:lnTo>
                  <a:lnTo>
                    <a:pt x="137059" y="22988"/>
                  </a:lnTo>
                  <a:lnTo>
                    <a:pt x="137047" y="24835"/>
                  </a:lnTo>
                  <a:lnTo>
                    <a:pt x="137022" y="26674"/>
                  </a:lnTo>
                  <a:lnTo>
                    <a:pt x="136991" y="28514"/>
                  </a:lnTo>
                  <a:lnTo>
                    <a:pt x="136942" y="30360"/>
                  </a:lnTo>
                  <a:lnTo>
                    <a:pt x="136887" y="32200"/>
                  </a:lnTo>
                  <a:lnTo>
                    <a:pt x="136819" y="34039"/>
                  </a:lnTo>
                  <a:lnTo>
                    <a:pt x="136746" y="35885"/>
                  </a:lnTo>
                  <a:lnTo>
                    <a:pt x="136666" y="37725"/>
                  </a:lnTo>
                  <a:lnTo>
                    <a:pt x="136580" y="39571"/>
                  </a:lnTo>
                  <a:lnTo>
                    <a:pt x="136401" y="43257"/>
                  </a:lnTo>
                  <a:lnTo>
                    <a:pt x="136401" y="43344"/>
                  </a:lnTo>
                  <a:lnTo>
                    <a:pt x="136414" y="43424"/>
                  </a:lnTo>
                  <a:lnTo>
                    <a:pt x="136444" y="43570"/>
                  </a:lnTo>
                  <a:lnTo>
                    <a:pt x="136444" y="43570"/>
                  </a:lnTo>
                  <a:lnTo>
                    <a:pt x="134072" y="43517"/>
                  </a:lnTo>
                  <a:lnTo>
                    <a:pt x="131700" y="43470"/>
                  </a:lnTo>
                  <a:lnTo>
                    <a:pt x="129321" y="43424"/>
                  </a:lnTo>
                  <a:lnTo>
                    <a:pt x="126949" y="43390"/>
                  </a:lnTo>
                  <a:lnTo>
                    <a:pt x="124577" y="43357"/>
                  </a:lnTo>
                  <a:lnTo>
                    <a:pt x="122204" y="43337"/>
                  </a:lnTo>
                  <a:lnTo>
                    <a:pt x="119832" y="43317"/>
                  </a:lnTo>
                  <a:lnTo>
                    <a:pt x="117454" y="43297"/>
                  </a:lnTo>
                  <a:lnTo>
                    <a:pt x="112709" y="43277"/>
                  </a:lnTo>
                  <a:lnTo>
                    <a:pt x="107958" y="43264"/>
                  </a:lnTo>
                  <a:lnTo>
                    <a:pt x="103214" y="43257"/>
                  </a:lnTo>
                  <a:lnTo>
                    <a:pt x="93712" y="43257"/>
                  </a:lnTo>
                  <a:lnTo>
                    <a:pt x="88968" y="43250"/>
                  </a:lnTo>
                  <a:lnTo>
                    <a:pt x="84217" y="43230"/>
                  </a:lnTo>
                  <a:lnTo>
                    <a:pt x="79466" y="43204"/>
                  </a:lnTo>
                  <a:lnTo>
                    <a:pt x="77094" y="43184"/>
                  </a:lnTo>
                  <a:lnTo>
                    <a:pt x="74715" y="43157"/>
                  </a:lnTo>
                  <a:lnTo>
                    <a:pt x="72343" y="43130"/>
                  </a:lnTo>
                  <a:lnTo>
                    <a:pt x="69971" y="43097"/>
                  </a:lnTo>
                  <a:lnTo>
                    <a:pt x="67592" y="43057"/>
                  </a:lnTo>
                  <a:lnTo>
                    <a:pt x="65220" y="43010"/>
                  </a:lnTo>
                  <a:lnTo>
                    <a:pt x="62842" y="42950"/>
                  </a:lnTo>
                  <a:lnTo>
                    <a:pt x="60469" y="42890"/>
                  </a:lnTo>
                  <a:lnTo>
                    <a:pt x="60395" y="42897"/>
                  </a:lnTo>
                  <a:lnTo>
                    <a:pt x="60328" y="42910"/>
                  </a:lnTo>
                  <a:lnTo>
                    <a:pt x="60193" y="42944"/>
                  </a:lnTo>
                  <a:lnTo>
                    <a:pt x="60334" y="41744"/>
                  </a:lnTo>
                  <a:lnTo>
                    <a:pt x="60469" y="40551"/>
                  </a:lnTo>
                  <a:lnTo>
                    <a:pt x="60598" y="39351"/>
                  </a:lnTo>
                  <a:lnTo>
                    <a:pt x="60727" y="38158"/>
                  </a:lnTo>
                  <a:lnTo>
                    <a:pt x="60844" y="36958"/>
                  </a:lnTo>
                  <a:lnTo>
                    <a:pt x="60955" y="35759"/>
                  </a:lnTo>
                  <a:lnTo>
                    <a:pt x="61065" y="34559"/>
                  </a:lnTo>
                  <a:lnTo>
                    <a:pt x="61170" y="33359"/>
                  </a:lnTo>
                  <a:lnTo>
                    <a:pt x="61268" y="32153"/>
                  </a:lnTo>
                  <a:lnTo>
                    <a:pt x="61366" y="30953"/>
                  </a:lnTo>
                  <a:lnTo>
                    <a:pt x="61545" y="28547"/>
                  </a:lnTo>
                  <a:lnTo>
                    <a:pt x="61717" y="26141"/>
                  </a:lnTo>
                  <a:lnTo>
                    <a:pt x="61870" y="23735"/>
                  </a:lnTo>
                  <a:lnTo>
                    <a:pt x="62018" y="21322"/>
                  </a:lnTo>
                  <a:lnTo>
                    <a:pt x="62159" y="18916"/>
                  </a:lnTo>
                  <a:lnTo>
                    <a:pt x="62430" y="14097"/>
                  </a:lnTo>
                  <a:lnTo>
                    <a:pt x="62700" y="9278"/>
                  </a:lnTo>
                  <a:lnTo>
                    <a:pt x="62835" y="6879"/>
                  </a:lnTo>
                  <a:lnTo>
                    <a:pt x="62977" y="4473"/>
                  </a:lnTo>
                  <a:lnTo>
                    <a:pt x="63057" y="4539"/>
                  </a:lnTo>
                  <a:lnTo>
                    <a:pt x="63137" y="4599"/>
                  </a:lnTo>
                  <a:lnTo>
                    <a:pt x="63223" y="4646"/>
                  </a:lnTo>
                  <a:lnTo>
                    <a:pt x="63315" y="4686"/>
                  </a:lnTo>
                  <a:lnTo>
                    <a:pt x="63407" y="4719"/>
                  </a:lnTo>
                  <a:lnTo>
                    <a:pt x="63511" y="4746"/>
                  </a:lnTo>
                  <a:lnTo>
                    <a:pt x="63616" y="4753"/>
                  </a:lnTo>
                  <a:lnTo>
                    <a:pt x="63727" y="4753"/>
                  </a:lnTo>
                  <a:lnTo>
                    <a:pt x="65392" y="4639"/>
                  </a:lnTo>
                  <a:lnTo>
                    <a:pt x="67058" y="4533"/>
                  </a:lnTo>
                  <a:lnTo>
                    <a:pt x="68723" y="4433"/>
                  </a:lnTo>
                  <a:lnTo>
                    <a:pt x="70382" y="4340"/>
                  </a:lnTo>
                  <a:lnTo>
                    <a:pt x="72048" y="4253"/>
                  </a:lnTo>
                  <a:lnTo>
                    <a:pt x="73707" y="4173"/>
                  </a:lnTo>
                  <a:lnTo>
                    <a:pt x="75367" y="4100"/>
                  </a:lnTo>
                  <a:lnTo>
                    <a:pt x="77020" y="4026"/>
                  </a:lnTo>
                  <a:lnTo>
                    <a:pt x="78679" y="3966"/>
                  </a:lnTo>
                  <a:lnTo>
                    <a:pt x="80333" y="3913"/>
                  </a:lnTo>
                  <a:lnTo>
                    <a:pt x="81992" y="3860"/>
                  </a:lnTo>
                  <a:lnTo>
                    <a:pt x="83645" y="3813"/>
                  </a:lnTo>
                  <a:lnTo>
                    <a:pt x="85299" y="3780"/>
                  </a:lnTo>
                  <a:lnTo>
                    <a:pt x="86952" y="3740"/>
                  </a:lnTo>
                  <a:lnTo>
                    <a:pt x="88605" y="3713"/>
                  </a:lnTo>
                  <a:lnTo>
                    <a:pt x="90264" y="3693"/>
                  </a:lnTo>
                  <a:lnTo>
                    <a:pt x="91918" y="3673"/>
                  </a:lnTo>
                  <a:lnTo>
                    <a:pt x="93571" y="3660"/>
                  </a:lnTo>
                  <a:lnTo>
                    <a:pt x="95224" y="3653"/>
                  </a:lnTo>
                  <a:lnTo>
                    <a:pt x="96883" y="3646"/>
                  </a:lnTo>
                  <a:close/>
                  <a:moveTo>
                    <a:pt x="91291" y="46756"/>
                  </a:moveTo>
                  <a:lnTo>
                    <a:pt x="93423" y="46796"/>
                  </a:lnTo>
                  <a:lnTo>
                    <a:pt x="95556" y="46836"/>
                  </a:lnTo>
                  <a:lnTo>
                    <a:pt x="97695" y="46869"/>
                  </a:lnTo>
                  <a:lnTo>
                    <a:pt x="99827" y="46896"/>
                  </a:lnTo>
                  <a:lnTo>
                    <a:pt x="101960" y="46916"/>
                  </a:lnTo>
                  <a:lnTo>
                    <a:pt x="104093" y="46929"/>
                  </a:lnTo>
                  <a:lnTo>
                    <a:pt x="106225" y="46929"/>
                  </a:lnTo>
                  <a:lnTo>
                    <a:pt x="108364" y="46923"/>
                  </a:lnTo>
                  <a:lnTo>
                    <a:pt x="108247" y="47716"/>
                  </a:lnTo>
                  <a:lnTo>
                    <a:pt x="108137" y="48516"/>
                  </a:lnTo>
                  <a:lnTo>
                    <a:pt x="108026" y="49309"/>
                  </a:lnTo>
                  <a:lnTo>
                    <a:pt x="107928" y="50109"/>
                  </a:lnTo>
                  <a:lnTo>
                    <a:pt x="107835" y="50902"/>
                  </a:lnTo>
                  <a:lnTo>
                    <a:pt x="107743" y="51702"/>
                  </a:lnTo>
                  <a:lnTo>
                    <a:pt x="107565" y="53295"/>
                  </a:lnTo>
                  <a:lnTo>
                    <a:pt x="105525" y="53228"/>
                  </a:lnTo>
                  <a:lnTo>
                    <a:pt x="103484" y="53161"/>
                  </a:lnTo>
                  <a:lnTo>
                    <a:pt x="101444" y="53108"/>
                  </a:lnTo>
                  <a:lnTo>
                    <a:pt x="99397" y="53061"/>
                  </a:lnTo>
                  <a:lnTo>
                    <a:pt x="97351" y="53021"/>
                  </a:lnTo>
                  <a:lnTo>
                    <a:pt x="95310" y="53001"/>
                  </a:lnTo>
                  <a:lnTo>
                    <a:pt x="94290" y="52995"/>
                  </a:lnTo>
                  <a:lnTo>
                    <a:pt x="93270" y="52995"/>
                  </a:lnTo>
                  <a:lnTo>
                    <a:pt x="92249" y="53001"/>
                  </a:lnTo>
                  <a:lnTo>
                    <a:pt x="91229" y="53008"/>
                  </a:lnTo>
                  <a:lnTo>
                    <a:pt x="91254" y="51448"/>
                  </a:lnTo>
                  <a:lnTo>
                    <a:pt x="91272" y="49882"/>
                  </a:lnTo>
                  <a:lnTo>
                    <a:pt x="91285" y="48322"/>
                  </a:lnTo>
                  <a:lnTo>
                    <a:pt x="91291" y="46756"/>
                  </a:lnTo>
                  <a:close/>
                  <a:moveTo>
                    <a:pt x="107411" y="54801"/>
                  </a:moveTo>
                  <a:lnTo>
                    <a:pt x="107307" y="55981"/>
                  </a:lnTo>
                  <a:lnTo>
                    <a:pt x="107215" y="57154"/>
                  </a:lnTo>
                  <a:lnTo>
                    <a:pt x="107122" y="58333"/>
                  </a:lnTo>
                  <a:lnTo>
                    <a:pt x="107043" y="59506"/>
                  </a:lnTo>
                  <a:lnTo>
                    <a:pt x="106975" y="60686"/>
                  </a:lnTo>
                  <a:lnTo>
                    <a:pt x="106914" y="61866"/>
                  </a:lnTo>
                  <a:lnTo>
                    <a:pt x="106858" y="63046"/>
                  </a:lnTo>
                  <a:lnTo>
                    <a:pt x="106815" y="64225"/>
                  </a:lnTo>
                  <a:lnTo>
                    <a:pt x="104855" y="64139"/>
                  </a:lnTo>
                  <a:lnTo>
                    <a:pt x="102888" y="64045"/>
                  </a:lnTo>
                  <a:lnTo>
                    <a:pt x="100921" y="63959"/>
                  </a:lnTo>
                  <a:lnTo>
                    <a:pt x="99932" y="63919"/>
                  </a:lnTo>
                  <a:lnTo>
                    <a:pt x="98948" y="63885"/>
                  </a:lnTo>
                  <a:lnTo>
                    <a:pt x="97959" y="63852"/>
                  </a:lnTo>
                  <a:lnTo>
                    <a:pt x="96976" y="63825"/>
                  </a:lnTo>
                  <a:lnTo>
                    <a:pt x="95986" y="63812"/>
                  </a:lnTo>
                  <a:lnTo>
                    <a:pt x="95003" y="63805"/>
                  </a:lnTo>
                  <a:lnTo>
                    <a:pt x="94019" y="63805"/>
                  </a:lnTo>
                  <a:lnTo>
                    <a:pt x="93036" y="63819"/>
                  </a:lnTo>
                  <a:lnTo>
                    <a:pt x="92053" y="63839"/>
                  </a:lnTo>
                  <a:lnTo>
                    <a:pt x="91076" y="63879"/>
                  </a:lnTo>
                  <a:lnTo>
                    <a:pt x="91026" y="63899"/>
                  </a:lnTo>
                  <a:lnTo>
                    <a:pt x="91008" y="63905"/>
                  </a:lnTo>
                  <a:lnTo>
                    <a:pt x="90983" y="63912"/>
                  </a:lnTo>
                  <a:lnTo>
                    <a:pt x="91051" y="61699"/>
                  </a:lnTo>
                  <a:lnTo>
                    <a:pt x="91106" y="59493"/>
                  </a:lnTo>
                  <a:lnTo>
                    <a:pt x="91162" y="57287"/>
                  </a:lnTo>
                  <a:lnTo>
                    <a:pt x="91199" y="55087"/>
                  </a:lnTo>
                  <a:lnTo>
                    <a:pt x="92213" y="55094"/>
                  </a:lnTo>
                  <a:lnTo>
                    <a:pt x="93227" y="55101"/>
                  </a:lnTo>
                  <a:lnTo>
                    <a:pt x="94235" y="55101"/>
                  </a:lnTo>
                  <a:lnTo>
                    <a:pt x="95249" y="55094"/>
                  </a:lnTo>
                  <a:lnTo>
                    <a:pt x="97277" y="55074"/>
                  </a:lnTo>
                  <a:lnTo>
                    <a:pt x="99305" y="55034"/>
                  </a:lnTo>
                  <a:lnTo>
                    <a:pt x="101333" y="54987"/>
                  </a:lnTo>
                  <a:lnTo>
                    <a:pt x="103361" y="54934"/>
                  </a:lnTo>
                  <a:lnTo>
                    <a:pt x="105389" y="54867"/>
                  </a:lnTo>
                  <a:lnTo>
                    <a:pt x="107411" y="54801"/>
                  </a:lnTo>
                  <a:close/>
                  <a:moveTo>
                    <a:pt x="106772" y="65438"/>
                  </a:moveTo>
                  <a:lnTo>
                    <a:pt x="106754" y="66218"/>
                  </a:lnTo>
                  <a:lnTo>
                    <a:pt x="106741" y="66998"/>
                  </a:lnTo>
                  <a:lnTo>
                    <a:pt x="106735" y="67784"/>
                  </a:lnTo>
                  <a:lnTo>
                    <a:pt x="106735" y="68564"/>
                  </a:lnTo>
                  <a:lnTo>
                    <a:pt x="106735" y="69344"/>
                  </a:lnTo>
                  <a:lnTo>
                    <a:pt x="106741" y="70124"/>
                  </a:lnTo>
                  <a:lnTo>
                    <a:pt x="106754" y="70904"/>
                  </a:lnTo>
                  <a:lnTo>
                    <a:pt x="106772" y="71690"/>
                  </a:lnTo>
                  <a:lnTo>
                    <a:pt x="106686" y="71630"/>
                  </a:lnTo>
                  <a:lnTo>
                    <a:pt x="106637" y="71603"/>
                  </a:lnTo>
                  <a:lnTo>
                    <a:pt x="106588" y="71583"/>
                  </a:lnTo>
                  <a:lnTo>
                    <a:pt x="106539" y="71563"/>
                  </a:lnTo>
                  <a:lnTo>
                    <a:pt x="106483" y="71550"/>
                  </a:lnTo>
                  <a:lnTo>
                    <a:pt x="106428" y="71543"/>
                  </a:lnTo>
                  <a:lnTo>
                    <a:pt x="106373" y="71537"/>
                  </a:lnTo>
                  <a:lnTo>
                    <a:pt x="102544" y="71477"/>
                  </a:lnTo>
                  <a:lnTo>
                    <a:pt x="98721" y="71404"/>
                  </a:lnTo>
                  <a:lnTo>
                    <a:pt x="94898" y="71324"/>
                  </a:lnTo>
                  <a:lnTo>
                    <a:pt x="91076" y="71244"/>
                  </a:lnTo>
                  <a:lnTo>
                    <a:pt x="90977" y="71250"/>
                  </a:lnTo>
                  <a:lnTo>
                    <a:pt x="90891" y="71264"/>
                  </a:lnTo>
                  <a:lnTo>
                    <a:pt x="90805" y="71284"/>
                  </a:lnTo>
                  <a:lnTo>
                    <a:pt x="90725" y="71310"/>
                  </a:lnTo>
                  <a:lnTo>
                    <a:pt x="90756" y="70610"/>
                  </a:lnTo>
                  <a:lnTo>
                    <a:pt x="90781" y="69917"/>
                  </a:lnTo>
                  <a:lnTo>
                    <a:pt x="90830" y="68518"/>
                  </a:lnTo>
                  <a:lnTo>
                    <a:pt x="90873" y="67125"/>
                  </a:lnTo>
                  <a:lnTo>
                    <a:pt x="90922" y="65732"/>
                  </a:lnTo>
                  <a:lnTo>
                    <a:pt x="90996" y="65758"/>
                  </a:lnTo>
                  <a:lnTo>
                    <a:pt x="91033" y="65765"/>
                  </a:lnTo>
                  <a:lnTo>
                    <a:pt x="91076" y="65765"/>
                  </a:lnTo>
                  <a:lnTo>
                    <a:pt x="92053" y="65805"/>
                  </a:lnTo>
                  <a:lnTo>
                    <a:pt x="93030" y="65832"/>
                  </a:lnTo>
                  <a:lnTo>
                    <a:pt x="94007" y="65845"/>
                  </a:lnTo>
                  <a:lnTo>
                    <a:pt x="94991" y="65852"/>
                  </a:lnTo>
                  <a:lnTo>
                    <a:pt x="95968" y="65845"/>
                  </a:lnTo>
                  <a:lnTo>
                    <a:pt x="96951" y="65832"/>
                  </a:lnTo>
                  <a:lnTo>
                    <a:pt x="97934" y="65805"/>
                  </a:lnTo>
                  <a:lnTo>
                    <a:pt x="98918" y="65778"/>
                  </a:lnTo>
                  <a:lnTo>
                    <a:pt x="99901" y="65738"/>
                  </a:lnTo>
                  <a:lnTo>
                    <a:pt x="100884" y="65698"/>
                  </a:lnTo>
                  <a:lnTo>
                    <a:pt x="102851" y="65612"/>
                  </a:lnTo>
                  <a:lnTo>
                    <a:pt x="104812" y="65525"/>
                  </a:lnTo>
                  <a:lnTo>
                    <a:pt x="106772" y="65438"/>
                  </a:lnTo>
                  <a:close/>
                  <a:moveTo>
                    <a:pt x="146179" y="138281"/>
                  </a:moveTo>
                  <a:lnTo>
                    <a:pt x="146597" y="138288"/>
                  </a:lnTo>
                  <a:lnTo>
                    <a:pt x="147015" y="138308"/>
                  </a:lnTo>
                  <a:lnTo>
                    <a:pt x="147433" y="138328"/>
                  </a:lnTo>
                  <a:lnTo>
                    <a:pt x="147845" y="138361"/>
                  </a:lnTo>
                  <a:lnTo>
                    <a:pt x="148257" y="138401"/>
                  </a:lnTo>
                  <a:lnTo>
                    <a:pt x="148669" y="138448"/>
                  </a:lnTo>
                  <a:lnTo>
                    <a:pt x="149074" y="138501"/>
                  </a:lnTo>
                  <a:lnTo>
                    <a:pt x="149480" y="138561"/>
                  </a:lnTo>
                  <a:lnTo>
                    <a:pt x="149879" y="138634"/>
                  </a:lnTo>
                  <a:lnTo>
                    <a:pt x="150279" y="138707"/>
                  </a:lnTo>
                  <a:lnTo>
                    <a:pt x="150678" y="138794"/>
                  </a:lnTo>
                  <a:lnTo>
                    <a:pt x="151078" y="138881"/>
                  </a:lnTo>
                  <a:lnTo>
                    <a:pt x="151465" y="138981"/>
                  </a:lnTo>
                  <a:lnTo>
                    <a:pt x="151858" y="139087"/>
                  </a:lnTo>
                  <a:lnTo>
                    <a:pt x="152245" y="139201"/>
                  </a:lnTo>
                  <a:lnTo>
                    <a:pt x="152633" y="139321"/>
                  </a:lnTo>
                  <a:lnTo>
                    <a:pt x="153014" y="139447"/>
                  </a:lnTo>
                  <a:lnTo>
                    <a:pt x="153395" y="139581"/>
                  </a:lnTo>
                  <a:lnTo>
                    <a:pt x="153776" y="139721"/>
                  </a:lnTo>
                  <a:lnTo>
                    <a:pt x="152706" y="141533"/>
                  </a:lnTo>
                  <a:lnTo>
                    <a:pt x="152172" y="142440"/>
                  </a:lnTo>
                  <a:lnTo>
                    <a:pt x="151631" y="143346"/>
                  </a:lnTo>
                  <a:lnTo>
                    <a:pt x="151084" y="144246"/>
                  </a:lnTo>
                  <a:lnTo>
                    <a:pt x="150525" y="145139"/>
                  </a:lnTo>
                  <a:lnTo>
                    <a:pt x="150242" y="145586"/>
                  </a:lnTo>
                  <a:lnTo>
                    <a:pt x="149953" y="146026"/>
                  </a:lnTo>
                  <a:lnTo>
                    <a:pt x="149664" y="146466"/>
                  </a:lnTo>
                  <a:lnTo>
                    <a:pt x="149369" y="146899"/>
                  </a:lnTo>
                  <a:lnTo>
                    <a:pt x="149111" y="147272"/>
                  </a:lnTo>
                  <a:lnTo>
                    <a:pt x="148853" y="147632"/>
                  </a:lnTo>
                  <a:lnTo>
                    <a:pt x="148583" y="147999"/>
                  </a:lnTo>
                  <a:lnTo>
                    <a:pt x="148318" y="148359"/>
                  </a:lnTo>
                  <a:lnTo>
                    <a:pt x="147771" y="149072"/>
                  </a:lnTo>
                  <a:lnTo>
                    <a:pt x="147218" y="149785"/>
                  </a:lnTo>
                  <a:lnTo>
                    <a:pt x="146106" y="151204"/>
                  </a:lnTo>
                  <a:lnTo>
                    <a:pt x="145553" y="151918"/>
                  </a:lnTo>
                  <a:lnTo>
                    <a:pt x="145012" y="152637"/>
                  </a:lnTo>
                  <a:lnTo>
                    <a:pt x="144680" y="152604"/>
                  </a:lnTo>
                  <a:lnTo>
                    <a:pt x="144342" y="152571"/>
                  </a:lnTo>
                  <a:lnTo>
                    <a:pt x="144004" y="152544"/>
                  </a:lnTo>
                  <a:lnTo>
                    <a:pt x="143660" y="152531"/>
                  </a:lnTo>
                  <a:lnTo>
                    <a:pt x="143316" y="152518"/>
                  </a:lnTo>
                  <a:lnTo>
                    <a:pt x="142965" y="152511"/>
                  </a:lnTo>
                  <a:lnTo>
                    <a:pt x="142615" y="152511"/>
                  </a:lnTo>
                  <a:lnTo>
                    <a:pt x="142258" y="152518"/>
                  </a:lnTo>
                  <a:lnTo>
                    <a:pt x="141896" y="152531"/>
                  </a:lnTo>
                  <a:lnTo>
                    <a:pt x="141533" y="152551"/>
                  </a:lnTo>
                  <a:lnTo>
                    <a:pt x="141164" y="152577"/>
                  </a:lnTo>
                  <a:lnTo>
                    <a:pt x="140796" y="152611"/>
                  </a:lnTo>
                  <a:lnTo>
                    <a:pt x="140421" y="152651"/>
                  </a:lnTo>
                  <a:lnTo>
                    <a:pt x="140040" y="152697"/>
                  </a:lnTo>
                  <a:lnTo>
                    <a:pt x="139659" y="152744"/>
                  </a:lnTo>
                  <a:lnTo>
                    <a:pt x="139272" y="152804"/>
                  </a:lnTo>
                  <a:lnTo>
                    <a:pt x="139351" y="149298"/>
                  </a:lnTo>
                  <a:lnTo>
                    <a:pt x="139425" y="145779"/>
                  </a:lnTo>
                  <a:lnTo>
                    <a:pt x="139505" y="142267"/>
                  </a:lnTo>
                  <a:lnTo>
                    <a:pt x="139579" y="138754"/>
                  </a:lnTo>
                  <a:lnTo>
                    <a:pt x="139677" y="138827"/>
                  </a:lnTo>
                  <a:lnTo>
                    <a:pt x="139775" y="138887"/>
                  </a:lnTo>
                  <a:lnTo>
                    <a:pt x="139886" y="138934"/>
                  </a:lnTo>
                  <a:lnTo>
                    <a:pt x="140003" y="138967"/>
                  </a:lnTo>
                  <a:lnTo>
                    <a:pt x="140126" y="138987"/>
                  </a:lnTo>
                  <a:lnTo>
                    <a:pt x="140187" y="138994"/>
                  </a:lnTo>
                  <a:lnTo>
                    <a:pt x="140255" y="138994"/>
                  </a:lnTo>
                  <a:lnTo>
                    <a:pt x="140322" y="138987"/>
                  </a:lnTo>
                  <a:lnTo>
                    <a:pt x="140390" y="138981"/>
                  </a:lnTo>
                  <a:lnTo>
                    <a:pt x="140458" y="138974"/>
                  </a:lnTo>
                  <a:lnTo>
                    <a:pt x="140531" y="138954"/>
                  </a:lnTo>
                  <a:lnTo>
                    <a:pt x="140974" y="138847"/>
                  </a:lnTo>
                  <a:lnTo>
                    <a:pt x="141423" y="138754"/>
                  </a:lnTo>
                  <a:lnTo>
                    <a:pt x="141865" y="138667"/>
                  </a:lnTo>
                  <a:lnTo>
                    <a:pt x="142301" y="138594"/>
                  </a:lnTo>
                  <a:lnTo>
                    <a:pt x="142744" y="138521"/>
                  </a:lnTo>
                  <a:lnTo>
                    <a:pt x="143180" y="138461"/>
                  </a:lnTo>
                  <a:lnTo>
                    <a:pt x="143611" y="138414"/>
                  </a:lnTo>
                  <a:lnTo>
                    <a:pt x="144047" y="138368"/>
                  </a:lnTo>
                  <a:lnTo>
                    <a:pt x="144477" y="138334"/>
                  </a:lnTo>
                  <a:lnTo>
                    <a:pt x="144907" y="138308"/>
                  </a:lnTo>
                  <a:lnTo>
                    <a:pt x="145331" y="138294"/>
                  </a:lnTo>
                  <a:lnTo>
                    <a:pt x="145755" y="138281"/>
                  </a:lnTo>
                  <a:close/>
                  <a:moveTo>
                    <a:pt x="53045" y="143666"/>
                  </a:moveTo>
                  <a:lnTo>
                    <a:pt x="53764" y="143673"/>
                  </a:lnTo>
                  <a:lnTo>
                    <a:pt x="54483" y="143700"/>
                  </a:lnTo>
                  <a:lnTo>
                    <a:pt x="55202" y="143733"/>
                  </a:lnTo>
                  <a:lnTo>
                    <a:pt x="55921" y="143786"/>
                  </a:lnTo>
                  <a:lnTo>
                    <a:pt x="56640" y="143853"/>
                  </a:lnTo>
                  <a:lnTo>
                    <a:pt x="57366" y="143933"/>
                  </a:lnTo>
                  <a:lnTo>
                    <a:pt x="57458" y="143940"/>
                  </a:lnTo>
                  <a:lnTo>
                    <a:pt x="57550" y="143940"/>
                  </a:lnTo>
                  <a:lnTo>
                    <a:pt x="57636" y="143933"/>
                  </a:lnTo>
                  <a:lnTo>
                    <a:pt x="57722" y="143913"/>
                  </a:lnTo>
                  <a:lnTo>
                    <a:pt x="57796" y="143893"/>
                  </a:lnTo>
                  <a:lnTo>
                    <a:pt x="57869" y="143866"/>
                  </a:lnTo>
                  <a:lnTo>
                    <a:pt x="57943" y="143833"/>
                  </a:lnTo>
                  <a:lnTo>
                    <a:pt x="58005" y="143800"/>
                  </a:lnTo>
                  <a:lnTo>
                    <a:pt x="58140" y="149545"/>
                  </a:lnTo>
                  <a:lnTo>
                    <a:pt x="58208" y="152411"/>
                  </a:lnTo>
                  <a:lnTo>
                    <a:pt x="58281" y="155277"/>
                  </a:lnTo>
                  <a:lnTo>
                    <a:pt x="57722" y="155230"/>
                  </a:lnTo>
                  <a:lnTo>
                    <a:pt x="57163" y="155190"/>
                  </a:lnTo>
                  <a:lnTo>
                    <a:pt x="56610" y="155150"/>
                  </a:lnTo>
                  <a:lnTo>
                    <a:pt x="56050" y="155124"/>
                  </a:lnTo>
                  <a:lnTo>
                    <a:pt x="55497" y="155110"/>
                  </a:lnTo>
                  <a:lnTo>
                    <a:pt x="54944" y="155097"/>
                  </a:lnTo>
                  <a:lnTo>
                    <a:pt x="53844" y="155097"/>
                  </a:lnTo>
                  <a:lnTo>
                    <a:pt x="53291" y="155110"/>
                  </a:lnTo>
                  <a:lnTo>
                    <a:pt x="52750" y="155137"/>
                  </a:lnTo>
                  <a:lnTo>
                    <a:pt x="52203" y="155164"/>
                  </a:lnTo>
                  <a:lnTo>
                    <a:pt x="51662" y="155204"/>
                  </a:lnTo>
                  <a:lnTo>
                    <a:pt x="51121" y="155250"/>
                  </a:lnTo>
                  <a:lnTo>
                    <a:pt x="50587" y="155304"/>
                  </a:lnTo>
                  <a:lnTo>
                    <a:pt x="50052" y="155370"/>
                  </a:lnTo>
                  <a:lnTo>
                    <a:pt x="49517" y="155443"/>
                  </a:lnTo>
                  <a:lnTo>
                    <a:pt x="49517" y="155397"/>
                  </a:lnTo>
                  <a:lnTo>
                    <a:pt x="49523" y="155350"/>
                  </a:lnTo>
                  <a:lnTo>
                    <a:pt x="49530" y="155304"/>
                  </a:lnTo>
                  <a:lnTo>
                    <a:pt x="49530" y="155244"/>
                  </a:lnTo>
                  <a:lnTo>
                    <a:pt x="49499" y="154884"/>
                  </a:lnTo>
                  <a:lnTo>
                    <a:pt x="49462" y="154530"/>
                  </a:lnTo>
                  <a:lnTo>
                    <a:pt x="49419" y="154170"/>
                  </a:lnTo>
                  <a:lnTo>
                    <a:pt x="49376" y="153811"/>
                  </a:lnTo>
                  <a:lnTo>
                    <a:pt x="49327" y="153451"/>
                  </a:lnTo>
                  <a:lnTo>
                    <a:pt x="49265" y="153091"/>
                  </a:lnTo>
                  <a:lnTo>
                    <a:pt x="49210" y="152731"/>
                  </a:lnTo>
                  <a:lnTo>
                    <a:pt x="49142" y="152371"/>
                  </a:lnTo>
                  <a:lnTo>
                    <a:pt x="49069" y="152011"/>
                  </a:lnTo>
                  <a:lnTo>
                    <a:pt x="48995" y="151651"/>
                  </a:lnTo>
                  <a:lnTo>
                    <a:pt x="48915" y="151298"/>
                  </a:lnTo>
                  <a:lnTo>
                    <a:pt x="48829" y="150938"/>
                  </a:lnTo>
                  <a:lnTo>
                    <a:pt x="48737" y="150585"/>
                  </a:lnTo>
                  <a:lnTo>
                    <a:pt x="48645" y="150231"/>
                  </a:lnTo>
                  <a:lnTo>
                    <a:pt x="48540" y="149885"/>
                  </a:lnTo>
                  <a:lnTo>
                    <a:pt x="48436" y="149532"/>
                  </a:lnTo>
                  <a:lnTo>
                    <a:pt x="48325" y="149185"/>
                  </a:lnTo>
                  <a:lnTo>
                    <a:pt x="48208" y="148838"/>
                  </a:lnTo>
                  <a:lnTo>
                    <a:pt x="48085" y="148498"/>
                  </a:lnTo>
                  <a:lnTo>
                    <a:pt x="47962" y="148152"/>
                  </a:lnTo>
                  <a:lnTo>
                    <a:pt x="47827" y="147819"/>
                  </a:lnTo>
                  <a:lnTo>
                    <a:pt x="47692" y="147479"/>
                  </a:lnTo>
                  <a:lnTo>
                    <a:pt x="47544" y="147152"/>
                  </a:lnTo>
                  <a:lnTo>
                    <a:pt x="47397" y="146819"/>
                  </a:lnTo>
                  <a:lnTo>
                    <a:pt x="47243" y="146499"/>
                  </a:lnTo>
                  <a:lnTo>
                    <a:pt x="47084" y="146172"/>
                  </a:lnTo>
                  <a:lnTo>
                    <a:pt x="46918" y="145859"/>
                  </a:lnTo>
                  <a:lnTo>
                    <a:pt x="46745" y="145539"/>
                  </a:lnTo>
                  <a:lnTo>
                    <a:pt x="46567" y="145233"/>
                  </a:lnTo>
                  <a:lnTo>
                    <a:pt x="46383" y="144926"/>
                  </a:lnTo>
                  <a:lnTo>
                    <a:pt x="46192" y="144626"/>
                  </a:lnTo>
                  <a:lnTo>
                    <a:pt x="46002" y="144333"/>
                  </a:lnTo>
                  <a:lnTo>
                    <a:pt x="46690" y="144199"/>
                  </a:lnTo>
                  <a:lnTo>
                    <a:pt x="47385" y="144086"/>
                  </a:lnTo>
                  <a:lnTo>
                    <a:pt x="48085" y="143986"/>
                  </a:lnTo>
                  <a:lnTo>
                    <a:pt x="48786" y="143900"/>
                  </a:lnTo>
                  <a:lnTo>
                    <a:pt x="49493" y="143826"/>
                  </a:lnTo>
                  <a:lnTo>
                    <a:pt x="50199" y="143766"/>
                  </a:lnTo>
                  <a:lnTo>
                    <a:pt x="50906" y="143720"/>
                  </a:lnTo>
                  <a:lnTo>
                    <a:pt x="51619" y="143686"/>
                  </a:lnTo>
                  <a:lnTo>
                    <a:pt x="52332" y="143673"/>
                  </a:lnTo>
                  <a:lnTo>
                    <a:pt x="53045" y="143666"/>
                  </a:lnTo>
                  <a:close/>
                  <a:moveTo>
                    <a:pt x="154925" y="140180"/>
                  </a:moveTo>
                  <a:lnTo>
                    <a:pt x="155411" y="140407"/>
                  </a:lnTo>
                  <a:lnTo>
                    <a:pt x="155896" y="140640"/>
                  </a:lnTo>
                  <a:lnTo>
                    <a:pt x="156375" y="140887"/>
                  </a:lnTo>
                  <a:lnTo>
                    <a:pt x="156849" y="141147"/>
                  </a:lnTo>
                  <a:lnTo>
                    <a:pt x="157322" y="141413"/>
                  </a:lnTo>
                  <a:lnTo>
                    <a:pt x="157789" y="141693"/>
                  </a:lnTo>
                  <a:lnTo>
                    <a:pt x="158244" y="141987"/>
                  </a:lnTo>
                  <a:lnTo>
                    <a:pt x="158699" y="142287"/>
                  </a:lnTo>
                  <a:lnTo>
                    <a:pt x="159147" y="142593"/>
                  </a:lnTo>
                  <a:lnTo>
                    <a:pt x="159596" y="142913"/>
                  </a:lnTo>
                  <a:lnTo>
                    <a:pt x="160032" y="143240"/>
                  </a:lnTo>
                  <a:lnTo>
                    <a:pt x="160469" y="143580"/>
                  </a:lnTo>
                  <a:lnTo>
                    <a:pt x="160893" y="143926"/>
                  </a:lnTo>
                  <a:lnTo>
                    <a:pt x="161317" y="144286"/>
                  </a:lnTo>
                  <a:lnTo>
                    <a:pt x="161735" y="144653"/>
                  </a:lnTo>
                  <a:lnTo>
                    <a:pt x="162146" y="145026"/>
                  </a:lnTo>
                  <a:lnTo>
                    <a:pt x="162552" y="145406"/>
                  </a:lnTo>
                  <a:lnTo>
                    <a:pt x="162952" y="145799"/>
                  </a:lnTo>
                  <a:lnTo>
                    <a:pt x="163345" y="146199"/>
                  </a:lnTo>
                  <a:lnTo>
                    <a:pt x="163732" y="146606"/>
                  </a:lnTo>
                  <a:lnTo>
                    <a:pt x="164119" y="147025"/>
                  </a:lnTo>
                  <a:lnTo>
                    <a:pt x="164494" y="147452"/>
                  </a:lnTo>
                  <a:lnTo>
                    <a:pt x="164863" y="147879"/>
                  </a:lnTo>
                  <a:lnTo>
                    <a:pt x="165232" y="148319"/>
                  </a:lnTo>
                  <a:lnTo>
                    <a:pt x="165588" y="148772"/>
                  </a:lnTo>
                  <a:lnTo>
                    <a:pt x="165938" y="149225"/>
                  </a:lnTo>
                  <a:lnTo>
                    <a:pt x="166289" y="149685"/>
                  </a:lnTo>
                  <a:lnTo>
                    <a:pt x="166627" y="150151"/>
                  </a:lnTo>
                  <a:lnTo>
                    <a:pt x="166959" y="150631"/>
                  </a:lnTo>
                  <a:lnTo>
                    <a:pt x="167291" y="151111"/>
                  </a:lnTo>
                  <a:lnTo>
                    <a:pt x="167610" y="151598"/>
                  </a:lnTo>
                  <a:lnTo>
                    <a:pt x="167924" y="152091"/>
                  </a:lnTo>
                  <a:lnTo>
                    <a:pt x="167266" y="152651"/>
                  </a:lnTo>
                  <a:lnTo>
                    <a:pt x="166602" y="153197"/>
                  </a:lnTo>
                  <a:lnTo>
                    <a:pt x="165938" y="153737"/>
                  </a:lnTo>
                  <a:lnTo>
                    <a:pt x="165275" y="154270"/>
                  </a:lnTo>
                  <a:lnTo>
                    <a:pt x="164605" y="154797"/>
                  </a:lnTo>
                  <a:lnTo>
                    <a:pt x="163929" y="155317"/>
                  </a:lnTo>
                  <a:lnTo>
                    <a:pt x="163253" y="155830"/>
                  </a:lnTo>
                  <a:lnTo>
                    <a:pt x="162577" y="156343"/>
                  </a:lnTo>
                  <a:lnTo>
                    <a:pt x="161894" y="156850"/>
                  </a:lnTo>
                  <a:lnTo>
                    <a:pt x="161212" y="157356"/>
                  </a:lnTo>
                  <a:lnTo>
                    <a:pt x="159836" y="158363"/>
                  </a:lnTo>
                  <a:lnTo>
                    <a:pt x="158453" y="159363"/>
                  </a:lnTo>
                  <a:lnTo>
                    <a:pt x="157064" y="160369"/>
                  </a:lnTo>
                  <a:lnTo>
                    <a:pt x="156836" y="160036"/>
                  </a:lnTo>
                  <a:lnTo>
                    <a:pt x="156609" y="159709"/>
                  </a:lnTo>
                  <a:lnTo>
                    <a:pt x="156369" y="159383"/>
                  </a:lnTo>
                  <a:lnTo>
                    <a:pt x="156130" y="159069"/>
                  </a:lnTo>
                  <a:lnTo>
                    <a:pt x="155884" y="158756"/>
                  </a:lnTo>
                  <a:lnTo>
                    <a:pt x="155638" y="158456"/>
                  </a:lnTo>
                  <a:lnTo>
                    <a:pt x="155380" y="158156"/>
                  </a:lnTo>
                  <a:lnTo>
                    <a:pt x="155122" y="157863"/>
                  </a:lnTo>
                  <a:lnTo>
                    <a:pt x="154857" y="157583"/>
                  </a:lnTo>
                  <a:lnTo>
                    <a:pt x="154587" y="157303"/>
                  </a:lnTo>
                  <a:lnTo>
                    <a:pt x="154317" y="157030"/>
                  </a:lnTo>
                  <a:lnTo>
                    <a:pt x="154034" y="156770"/>
                  </a:lnTo>
                  <a:lnTo>
                    <a:pt x="153751" y="156510"/>
                  </a:lnTo>
                  <a:lnTo>
                    <a:pt x="153462" y="156263"/>
                  </a:lnTo>
                  <a:lnTo>
                    <a:pt x="153167" y="156017"/>
                  </a:lnTo>
                  <a:lnTo>
                    <a:pt x="152866" y="155783"/>
                  </a:lnTo>
                  <a:lnTo>
                    <a:pt x="152559" y="155550"/>
                  </a:lnTo>
                  <a:lnTo>
                    <a:pt x="152252" y="155330"/>
                  </a:lnTo>
                  <a:lnTo>
                    <a:pt x="151932" y="155117"/>
                  </a:lnTo>
                  <a:lnTo>
                    <a:pt x="151612" y="154910"/>
                  </a:lnTo>
                  <a:lnTo>
                    <a:pt x="151287" y="154717"/>
                  </a:lnTo>
                  <a:lnTo>
                    <a:pt x="150955" y="154524"/>
                  </a:lnTo>
                  <a:lnTo>
                    <a:pt x="150617" y="154344"/>
                  </a:lnTo>
                  <a:lnTo>
                    <a:pt x="150273" y="154170"/>
                  </a:lnTo>
                  <a:lnTo>
                    <a:pt x="149928" y="154004"/>
                  </a:lnTo>
                  <a:lnTo>
                    <a:pt x="149572" y="153844"/>
                  </a:lnTo>
                  <a:lnTo>
                    <a:pt x="149216" y="153691"/>
                  </a:lnTo>
                  <a:lnTo>
                    <a:pt x="148853" y="153551"/>
                  </a:lnTo>
                  <a:lnTo>
                    <a:pt x="148478" y="153417"/>
                  </a:lnTo>
                  <a:lnTo>
                    <a:pt x="148103" y="153297"/>
                  </a:lnTo>
                  <a:lnTo>
                    <a:pt x="147722" y="153177"/>
                  </a:lnTo>
                  <a:lnTo>
                    <a:pt x="147335" y="153071"/>
                  </a:lnTo>
                  <a:lnTo>
                    <a:pt x="147630" y="152724"/>
                  </a:lnTo>
                  <a:lnTo>
                    <a:pt x="147919" y="152364"/>
                  </a:lnTo>
                  <a:lnTo>
                    <a:pt x="148208" y="152004"/>
                  </a:lnTo>
                  <a:lnTo>
                    <a:pt x="148490" y="151638"/>
                  </a:lnTo>
                  <a:lnTo>
                    <a:pt x="148773" y="151264"/>
                  </a:lnTo>
                  <a:lnTo>
                    <a:pt x="149050" y="150885"/>
                  </a:lnTo>
                  <a:lnTo>
                    <a:pt x="149320" y="150505"/>
                  </a:lnTo>
                  <a:lnTo>
                    <a:pt x="149590" y="150118"/>
                  </a:lnTo>
                  <a:lnTo>
                    <a:pt x="149861" y="149725"/>
                  </a:lnTo>
                  <a:lnTo>
                    <a:pt x="150119" y="149332"/>
                  </a:lnTo>
                  <a:lnTo>
                    <a:pt x="150383" y="148932"/>
                  </a:lnTo>
                  <a:lnTo>
                    <a:pt x="150635" y="148525"/>
                  </a:lnTo>
                  <a:lnTo>
                    <a:pt x="150887" y="148119"/>
                  </a:lnTo>
                  <a:lnTo>
                    <a:pt x="151139" y="147712"/>
                  </a:lnTo>
                  <a:lnTo>
                    <a:pt x="151379" y="147299"/>
                  </a:lnTo>
                  <a:lnTo>
                    <a:pt x="151625" y="146886"/>
                  </a:lnTo>
                  <a:lnTo>
                    <a:pt x="151858" y="146472"/>
                  </a:lnTo>
                  <a:lnTo>
                    <a:pt x="152092" y="146052"/>
                  </a:lnTo>
                  <a:lnTo>
                    <a:pt x="152319" y="145639"/>
                  </a:lnTo>
                  <a:lnTo>
                    <a:pt x="152547" y="145219"/>
                  </a:lnTo>
                  <a:lnTo>
                    <a:pt x="152768" y="144799"/>
                  </a:lnTo>
                  <a:lnTo>
                    <a:pt x="152983" y="144373"/>
                  </a:lnTo>
                  <a:lnTo>
                    <a:pt x="153198" y="143953"/>
                  </a:lnTo>
                  <a:lnTo>
                    <a:pt x="153407" y="143533"/>
                  </a:lnTo>
                  <a:lnTo>
                    <a:pt x="153813" y="142687"/>
                  </a:lnTo>
                  <a:lnTo>
                    <a:pt x="154200" y="141847"/>
                  </a:lnTo>
                  <a:lnTo>
                    <a:pt x="154569" y="141014"/>
                  </a:lnTo>
                  <a:lnTo>
                    <a:pt x="154925" y="140180"/>
                  </a:lnTo>
                  <a:close/>
                  <a:moveTo>
                    <a:pt x="168643" y="153284"/>
                  </a:moveTo>
                  <a:lnTo>
                    <a:pt x="168975" y="153871"/>
                  </a:lnTo>
                  <a:lnTo>
                    <a:pt x="169294" y="154464"/>
                  </a:lnTo>
                  <a:lnTo>
                    <a:pt x="169614" y="155064"/>
                  </a:lnTo>
                  <a:lnTo>
                    <a:pt x="169915" y="155670"/>
                  </a:lnTo>
                  <a:lnTo>
                    <a:pt x="170210" y="156277"/>
                  </a:lnTo>
                  <a:lnTo>
                    <a:pt x="170499" y="156896"/>
                  </a:lnTo>
                  <a:lnTo>
                    <a:pt x="170775" y="157516"/>
                  </a:lnTo>
                  <a:lnTo>
                    <a:pt x="171046" y="158143"/>
                  </a:lnTo>
                  <a:lnTo>
                    <a:pt x="171304" y="158776"/>
                  </a:lnTo>
                  <a:lnTo>
                    <a:pt x="171556" y="159416"/>
                  </a:lnTo>
                  <a:lnTo>
                    <a:pt x="171802" y="160062"/>
                  </a:lnTo>
                  <a:lnTo>
                    <a:pt x="172029" y="160709"/>
                  </a:lnTo>
                  <a:lnTo>
                    <a:pt x="172256" y="161362"/>
                  </a:lnTo>
                  <a:lnTo>
                    <a:pt x="172465" y="162015"/>
                  </a:lnTo>
                  <a:lnTo>
                    <a:pt x="172668" y="162675"/>
                  </a:lnTo>
                  <a:lnTo>
                    <a:pt x="172865" y="163342"/>
                  </a:lnTo>
                  <a:lnTo>
                    <a:pt x="173018" y="163888"/>
                  </a:lnTo>
                  <a:lnTo>
                    <a:pt x="173166" y="164441"/>
                  </a:lnTo>
                  <a:lnTo>
                    <a:pt x="173313" y="165001"/>
                  </a:lnTo>
                  <a:lnTo>
                    <a:pt x="173461" y="165574"/>
                  </a:lnTo>
                  <a:lnTo>
                    <a:pt x="173602" y="166161"/>
                  </a:lnTo>
                  <a:lnTo>
                    <a:pt x="173738" y="166747"/>
                  </a:lnTo>
                  <a:lnTo>
                    <a:pt x="173867" y="167347"/>
                  </a:lnTo>
                  <a:lnTo>
                    <a:pt x="173996" y="167954"/>
                  </a:lnTo>
                  <a:lnTo>
                    <a:pt x="173246" y="168194"/>
                  </a:lnTo>
                  <a:lnTo>
                    <a:pt x="172502" y="168440"/>
                  </a:lnTo>
                  <a:lnTo>
                    <a:pt x="171009" y="168940"/>
                  </a:lnTo>
                  <a:lnTo>
                    <a:pt x="168016" y="169960"/>
                  </a:lnTo>
                  <a:lnTo>
                    <a:pt x="166522" y="170467"/>
                  </a:lnTo>
                  <a:lnTo>
                    <a:pt x="165773" y="170713"/>
                  </a:lnTo>
                  <a:lnTo>
                    <a:pt x="165023" y="170953"/>
                  </a:lnTo>
                  <a:lnTo>
                    <a:pt x="164267" y="171186"/>
                  </a:lnTo>
                  <a:lnTo>
                    <a:pt x="163517" y="171413"/>
                  </a:lnTo>
                  <a:lnTo>
                    <a:pt x="162761" y="171640"/>
                  </a:lnTo>
                  <a:lnTo>
                    <a:pt x="162005" y="171846"/>
                  </a:lnTo>
                  <a:lnTo>
                    <a:pt x="161907" y="171880"/>
                  </a:lnTo>
                  <a:lnTo>
                    <a:pt x="161815" y="171920"/>
                  </a:lnTo>
                  <a:lnTo>
                    <a:pt x="161735" y="171973"/>
                  </a:lnTo>
                  <a:lnTo>
                    <a:pt x="161698" y="172000"/>
                  </a:lnTo>
                  <a:lnTo>
                    <a:pt x="161667" y="172033"/>
                  </a:lnTo>
                  <a:lnTo>
                    <a:pt x="161513" y="171346"/>
                  </a:lnTo>
                  <a:lnTo>
                    <a:pt x="161347" y="170667"/>
                  </a:lnTo>
                  <a:lnTo>
                    <a:pt x="161175" y="170000"/>
                  </a:lnTo>
                  <a:lnTo>
                    <a:pt x="160991" y="169333"/>
                  </a:lnTo>
                  <a:lnTo>
                    <a:pt x="160801" y="168674"/>
                  </a:lnTo>
                  <a:lnTo>
                    <a:pt x="160598" y="168027"/>
                  </a:lnTo>
                  <a:lnTo>
                    <a:pt x="160389" y="167387"/>
                  </a:lnTo>
                  <a:lnTo>
                    <a:pt x="160167" y="166754"/>
                  </a:lnTo>
                  <a:lnTo>
                    <a:pt x="159940" y="166128"/>
                  </a:lnTo>
                  <a:lnTo>
                    <a:pt x="159700" y="165514"/>
                  </a:lnTo>
                  <a:lnTo>
                    <a:pt x="159455" y="164908"/>
                  </a:lnTo>
                  <a:lnTo>
                    <a:pt x="159196" y="164315"/>
                  </a:lnTo>
                  <a:lnTo>
                    <a:pt x="158932" y="163728"/>
                  </a:lnTo>
                  <a:lnTo>
                    <a:pt x="158656" y="163155"/>
                  </a:lnTo>
                  <a:lnTo>
                    <a:pt x="158367" y="162595"/>
                  </a:lnTo>
                  <a:lnTo>
                    <a:pt x="158072" y="162049"/>
                  </a:lnTo>
                  <a:lnTo>
                    <a:pt x="158434" y="161842"/>
                  </a:lnTo>
                  <a:lnTo>
                    <a:pt x="158791" y="161635"/>
                  </a:lnTo>
                  <a:lnTo>
                    <a:pt x="159147" y="161422"/>
                  </a:lnTo>
                  <a:lnTo>
                    <a:pt x="159504" y="161202"/>
                  </a:lnTo>
                  <a:lnTo>
                    <a:pt x="159860" y="160975"/>
                  </a:lnTo>
                  <a:lnTo>
                    <a:pt x="160210" y="160742"/>
                  </a:lnTo>
                  <a:lnTo>
                    <a:pt x="160567" y="160509"/>
                  </a:lnTo>
                  <a:lnTo>
                    <a:pt x="160917" y="160262"/>
                  </a:lnTo>
                  <a:lnTo>
                    <a:pt x="161261" y="160016"/>
                  </a:lnTo>
                  <a:lnTo>
                    <a:pt x="161612" y="159762"/>
                  </a:lnTo>
                  <a:lnTo>
                    <a:pt x="161956" y="159509"/>
                  </a:lnTo>
                  <a:lnTo>
                    <a:pt x="162300" y="159249"/>
                  </a:lnTo>
                  <a:lnTo>
                    <a:pt x="162638" y="158983"/>
                  </a:lnTo>
                  <a:lnTo>
                    <a:pt x="162976" y="158709"/>
                  </a:lnTo>
                  <a:lnTo>
                    <a:pt x="163314" y="158436"/>
                  </a:lnTo>
                  <a:lnTo>
                    <a:pt x="163652" y="158156"/>
                  </a:lnTo>
                  <a:lnTo>
                    <a:pt x="163984" y="157876"/>
                  </a:lnTo>
                  <a:lnTo>
                    <a:pt x="164316" y="157590"/>
                  </a:lnTo>
                  <a:lnTo>
                    <a:pt x="164642" y="157303"/>
                  </a:lnTo>
                  <a:lnTo>
                    <a:pt x="164967" y="157010"/>
                  </a:lnTo>
                  <a:lnTo>
                    <a:pt x="165287" y="156710"/>
                  </a:lnTo>
                  <a:lnTo>
                    <a:pt x="165607" y="156410"/>
                  </a:lnTo>
                  <a:lnTo>
                    <a:pt x="165926" y="156110"/>
                  </a:lnTo>
                  <a:lnTo>
                    <a:pt x="166240" y="155803"/>
                  </a:lnTo>
                  <a:lnTo>
                    <a:pt x="166553" y="155497"/>
                  </a:lnTo>
                  <a:lnTo>
                    <a:pt x="166860" y="155190"/>
                  </a:lnTo>
                  <a:lnTo>
                    <a:pt x="167469" y="154564"/>
                  </a:lnTo>
                  <a:lnTo>
                    <a:pt x="168065" y="153931"/>
                  </a:lnTo>
                  <a:lnTo>
                    <a:pt x="168643" y="153284"/>
                  </a:lnTo>
                  <a:close/>
                  <a:moveTo>
                    <a:pt x="58097" y="80948"/>
                  </a:moveTo>
                  <a:lnTo>
                    <a:pt x="58146" y="80968"/>
                  </a:lnTo>
                  <a:lnTo>
                    <a:pt x="58165" y="80975"/>
                  </a:lnTo>
                  <a:lnTo>
                    <a:pt x="58189" y="80981"/>
                  </a:lnTo>
                  <a:lnTo>
                    <a:pt x="60660" y="81228"/>
                  </a:lnTo>
                  <a:lnTo>
                    <a:pt x="63137" y="81468"/>
                  </a:lnTo>
                  <a:lnTo>
                    <a:pt x="65619" y="81694"/>
                  </a:lnTo>
                  <a:lnTo>
                    <a:pt x="68109" y="81908"/>
                  </a:lnTo>
                  <a:lnTo>
                    <a:pt x="70610" y="82108"/>
                  </a:lnTo>
                  <a:lnTo>
                    <a:pt x="73111" y="82288"/>
                  </a:lnTo>
                  <a:lnTo>
                    <a:pt x="75625" y="82461"/>
                  </a:lnTo>
                  <a:lnTo>
                    <a:pt x="78139" y="82621"/>
                  </a:lnTo>
                  <a:lnTo>
                    <a:pt x="80658" y="82761"/>
                  </a:lnTo>
                  <a:lnTo>
                    <a:pt x="83184" y="82894"/>
                  </a:lnTo>
                  <a:lnTo>
                    <a:pt x="85710" y="83007"/>
                  </a:lnTo>
                  <a:lnTo>
                    <a:pt x="88242" y="83114"/>
                  </a:lnTo>
                  <a:lnTo>
                    <a:pt x="90774" y="83201"/>
                  </a:lnTo>
                  <a:lnTo>
                    <a:pt x="93313" y="83274"/>
                  </a:lnTo>
                  <a:lnTo>
                    <a:pt x="95851" y="83334"/>
                  </a:lnTo>
                  <a:lnTo>
                    <a:pt x="98383" y="83381"/>
                  </a:lnTo>
                  <a:lnTo>
                    <a:pt x="100921" y="83414"/>
                  </a:lnTo>
                  <a:lnTo>
                    <a:pt x="103460" y="83427"/>
                  </a:lnTo>
                  <a:lnTo>
                    <a:pt x="105998" y="83427"/>
                  </a:lnTo>
                  <a:lnTo>
                    <a:pt x="108536" y="83414"/>
                  </a:lnTo>
                  <a:lnTo>
                    <a:pt x="111068" y="83387"/>
                  </a:lnTo>
                  <a:lnTo>
                    <a:pt x="113600" y="83347"/>
                  </a:lnTo>
                  <a:lnTo>
                    <a:pt x="116126" y="83287"/>
                  </a:lnTo>
                  <a:lnTo>
                    <a:pt x="118652" y="83214"/>
                  </a:lnTo>
                  <a:lnTo>
                    <a:pt x="121172" y="83127"/>
                  </a:lnTo>
                  <a:lnTo>
                    <a:pt x="123692" y="83021"/>
                  </a:lnTo>
                  <a:lnTo>
                    <a:pt x="126199" y="82901"/>
                  </a:lnTo>
                  <a:lnTo>
                    <a:pt x="128707" y="82767"/>
                  </a:lnTo>
                  <a:lnTo>
                    <a:pt x="129961" y="82694"/>
                  </a:lnTo>
                  <a:lnTo>
                    <a:pt x="131208" y="82621"/>
                  </a:lnTo>
                  <a:lnTo>
                    <a:pt x="132456" y="82534"/>
                  </a:lnTo>
                  <a:lnTo>
                    <a:pt x="133697" y="82454"/>
                  </a:lnTo>
                  <a:lnTo>
                    <a:pt x="134945" y="82361"/>
                  </a:lnTo>
                  <a:lnTo>
                    <a:pt x="136186" y="82268"/>
                  </a:lnTo>
                  <a:lnTo>
                    <a:pt x="137428" y="82174"/>
                  </a:lnTo>
                  <a:lnTo>
                    <a:pt x="138663" y="82074"/>
                  </a:lnTo>
                  <a:lnTo>
                    <a:pt x="138663" y="82074"/>
                  </a:lnTo>
                  <a:lnTo>
                    <a:pt x="138522" y="83487"/>
                  </a:lnTo>
                  <a:lnTo>
                    <a:pt x="138393" y="84900"/>
                  </a:lnTo>
                  <a:lnTo>
                    <a:pt x="138270" y="86320"/>
                  </a:lnTo>
                  <a:lnTo>
                    <a:pt x="138165" y="87746"/>
                  </a:lnTo>
                  <a:lnTo>
                    <a:pt x="138061" y="89166"/>
                  </a:lnTo>
                  <a:lnTo>
                    <a:pt x="137975" y="90592"/>
                  </a:lnTo>
                  <a:lnTo>
                    <a:pt x="137895" y="92025"/>
                  </a:lnTo>
                  <a:lnTo>
                    <a:pt x="137821" y="93452"/>
                  </a:lnTo>
                  <a:lnTo>
                    <a:pt x="137753" y="94885"/>
                  </a:lnTo>
                  <a:lnTo>
                    <a:pt x="137698" y="96318"/>
                  </a:lnTo>
                  <a:lnTo>
                    <a:pt x="137649" y="97751"/>
                  </a:lnTo>
                  <a:lnTo>
                    <a:pt x="137606" y="99184"/>
                  </a:lnTo>
                  <a:lnTo>
                    <a:pt x="137563" y="100623"/>
                  </a:lnTo>
                  <a:lnTo>
                    <a:pt x="137532" y="102056"/>
                  </a:lnTo>
                  <a:lnTo>
                    <a:pt x="137502" y="103496"/>
                  </a:lnTo>
                  <a:lnTo>
                    <a:pt x="137477" y="104936"/>
                  </a:lnTo>
                  <a:lnTo>
                    <a:pt x="137440" y="107808"/>
                  </a:lnTo>
                  <a:lnTo>
                    <a:pt x="137409" y="110687"/>
                  </a:lnTo>
                  <a:lnTo>
                    <a:pt x="137366" y="116433"/>
                  </a:lnTo>
                  <a:lnTo>
                    <a:pt x="137342" y="119299"/>
                  </a:lnTo>
                  <a:lnTo>
                    <a:pt x="137311" y="122158"/>
                  </a:lnTo>
                  <a:lnTo>
                    <a:pt x="137268" y="125011"/>
                  </a:lnTo>
                  <a:lnTo>
                    <a:pt x="137237" y="126437"/>
                  </a:lnTo>
                  <a:lnTo>
                    <a:pt x="137207" y="127857"/>
                  </a:lnTo>
                  <a:lnTo>
                    <a:pt x="137071" y="133442"/>
                  </a:lnTo>
                  <a:lnTo>
                    <a:pt x="136924" y="139034"/>
                  </a:lnTo>
                  <a:lnTo>
                    <a:pt x="136776" y="144626"/>
                  </a:lnTo>
                  <a:lnTo>
                    <a:pt x="136629" y="150218"/>
                  </a:lnTo>
                  <a:lnTo>
                    <a:pt x="136561" y="153017"/>
                  </a:lnTo>
                  <a:lnTo>
                    <a:pt x="136494" y="155817"/>
                  </a:lnTo>
                  <a:lnTo>
                    <a:pt x="136432" y="158609"/>
                  </a:lnTo>
                  <a:lnTo>
                    <a:pt x="136377" y="161409"/>
                  </a:lnTo>
                  <a:lnTo>
                    <a:pt x="136328" y="164208"/>
                  </a:lnTo>
                  <a:lnTo>
                    <a:pt x="136291" y="167001"/>
                  </a:lnTo>
                  <a:lnTo>
                    <a:pt x="136254" y="169800"/>
                  </a:lnTo>
                  <a:lnTo>
                    <a:pt x="136229" y="172593"/>
                  </a:lnTo>
                  <a:lnTo>
                    <a:pt x="136162" y="172586"/>
                  </a:lnTo>
                  <a:lnTo>
                    <a:pt x="136020" y="172586"/>
                  </a:lnTo>
                  <a:lnTo>
                    <a:pt x="135940" y="172593"/>
                  </a:lnTo>
                  <a:lnTo>
                    <a:pt x="135375" y="172719"/>
                  </a:lnTo>
                  <a:lnTo>
                    <a:pt x="134803" y="172833"/>
                  </a:lnTo>
                  <a:lnTo>
                    <a:pt x="134238" y="172939"/>
                  </a:lnTo>
                  <a:lnTo>
                    <a:pt x="133660" y="173039"/>
                  </a:lnTo>
                  <a:lnTo>
                    <a:pt x="133089" y="173139"/>
                  </a:lnTo>
                  <a:lnTo>
                    <a:pt x="132511" y="173226"/>
                  </a:lnTo>
                  <a:lnTo>
                    <a:pt x="131933" y="173313"/>
                  </a:lnTo>
                  <a:lnTo>
                    <a:pt x="131350" y="173393"/>
                  </a:lnTo>
                  <a:lnTo>
                    <a:pt x="130766" y="173466"/>
                  </a:lnTo>
                  <a:lnTo>
                    <a:pt x="130182" y="173532"/>
                  </a:lnTo>
                  <a:lnTo>
                    <a:pt x="129598" y="173592"/>
                  </a:lnTo>
                  <a:lnTo>
                    <a:pt x="129008" y="173652"/>
                  </a:lnTo>
                  <a:lnTo>
                    <a:pt x="128418" y="173706"/>
                  </a:lnTo>
                  <a:lnTo>
                    <a:pt x="127822" y="173752"/>
                  </a:lnTo>
                  <a:lnTo>
                    <a:pt x="127232" y="173799"/>
                  </a:lnTo>
                  <a:lnTo>
                    <a:pt x="126636" y="173832"/>
                  </a:lnTo>
                  <a:lnTo>
                    <a:pt x="126039" y="173872"/>
                  </a:lnTo>
                  <a:lnTo>
                    <a:pt x="125443" y="173899"/>
                  </a:lnTo>
                  <a:lnTo>
                    <a:pt x="124245" y="173952"/>
                  </a:lnTo>
                  <a:lnTo>
                    <a:pt x="123040" y="173986"/>
                  </a:lnTo>
                  <a:lnTo>
                    <a:pt x="121836" y="174006"/>
                  </a:lnTo>
                  <a:lnTo>
                    <a:pt x="120625" y="174012"/>
                  </a:lnTo>
                  <a:lnTo>
                    <a:pt x="119414" y="174012"/>
                  </a:lnTo>
                  <a:lnTo>
                    <a:pt x="118197" y="173999"/>
                  </a:lnTo>
                  <a:lnTo>
                    <a:pt x="116987" y="173972"/>
                  </a:lnTo>
                  <a:lnTo>
                    <a:pt x="115770" y="173946"/>
                  </a:lnTo>
                  <a:lnTo>
                    <a:pt x="114553" y="173906"/>
                  </a:lnTo>
                  <a:lnTo>
                    <a:pt x="113336" y="173866"/>
                  </a:lnTo>
                  <a:lnTo>
                    <a:pt x="112125" y="173819"/>
                  </a:lnTo>
                  <a:lnTo>
                    <a:pt x="109704" y="173719"/>
                  </a:lnTo>
                  <a:lnTo>
                    <a:pt x="107295" y="173619"/>
                  </a:lnTo>
                  <a:lnTo>
                    <a:pt x="104898" y="173526"/>
                  </a:lnTo>
                  <a:lnTo>
                    <a:pt x="103712" y="173486"/>
                  </a:lnTo>
                  <a:lnTo>
                    <a:pt x="102525" y="173446"/>
                  </a:lnTo>
                  <a:lnTo>
                    <a:pt x="101352" y="173419"/>
                  </a:lnTo>
                  <a:lnTo>
                    <a:pt x="100184" y="173393"/>
                  </a:lnTo>
                  <a:lnTo>
                    <a:pt x="99022" y="173379"/>
                  </a:lnTo>
                  <a:lnTo>
                    <a:pt x="97867" y="173373"/>
                  </a:lnTo>
                  <a:lnTo>
                    <a:pt x="95587" y="173373"/>
                  </a:lnTo>
                  <a:lnTo>
                    <a:pt x="93300" y="173366"/>
                  </a:lnTo>
                  <a:lnTo>
                    <a:pt x="88734" y="173346"/>
                  </a:lnTo>
                  <a:lnTo>
                    <a:pt x="84168" y="173326"/>
                  </a:lnTo>
                  <a:lnTo>
                    <a:pt x="79601" y="173313"/>
                  </a:lnTo>
                  <a:lnTo>
                    <a:pt x="77315" y="173306"/>
                  </a:lnTo>
                  <a:lnTo>
                    <a:pt x="72749" y="173306"/>
                  </a:lnTo>
                  <a:lnTo>
                    <a:pt x="70469" y="173319"/>
                  </a:lnTo>
                  <a:lnTo>
                    <a:pt x="68182" y="173339"/>
                  </a:lnTo>
                  <a:lnTo>
                    <a:pt x="65902" y="173366"/>
                  </a:lnTo>
                  <a:lnTo>
                    <a:pt x="63622" y="173399"/>
                  </a:lnTo>
                  <a:lnTo>
                    <a:pt x="61342" y="173439"/>
                  </a:lnTo>
                  <a:lnTo>
                    <a:pt x="61342" y="171940"/>
                  </a:lnTo>
                  <a:lnTo>
                    <a:pt x="61342" y="170440"/>
                  </a:lnTo>
                  <a:lnTo>
                    <a:pt x="61336" y="168940"/>
                  </a:lnTo>
                  <a:lnTo>
                    <a:pt x="61330" y="167441"/>
                  </a:lnTo>
                  <a:lnTo>
                    <a:pt x="61317" y="165941"/>
                  </a:lnTo>
                  <a:lnTo>
                    <a:pt x="61299" y="164441"/>
                  </a:lnTo>
                  <a:lnTo>
                    <a:pt x="61256" y="161442"/>
                  </a:lnTo>
                  <a:lnTo>
                    <a:pt x="61194" y="158436"/>
                  </a:lnTo>
                  <a:lnTo>
                    <a:pt x="61127" y="155437"/>
                  </a:lnTo>
                  <a:lnTo>
                    <a:pt x="61053" y="152438"/>
                  </a:lnTo>
                  <a:lnTo>
                    <a:pt x="60967" y="149432"/>
                  </a:lnTo>
                  <a:lnTo>
                    <a:pt x="60869" y="146432"/>
                  </a:lnTo>
                  <a:lnTo>
                    <a:pt x="60776" y="143426"/>
                  </a:lnTo>
                  <a:lnTo>
                    <a:pt x="60568" y="137428"/>
                  </a:lnTo>
                  <a:lnTo>
                    <a:pt x="60359" y="131429"/>
                  </a:lnTo>
                  <a:lnTo>
                    <a:pt x="60260" y="128430"/>
                  </a:lnTo>
                  <a:lnTo>
                    <a:pt x="60162" y="125437"/>
                  </a:lnTo>
                  <a:lnTo>
                    <a:pt x="60082" y="122665"/>
                  </a:lnTo>
                  <a:lnTo>
                    <a:pt x="60014" y="119892"/>
                  </a:lnTo>
                  <a:lnTo>
                    <a:pt x="59953" y="117106"/>
                  </a:lnTo>
                  <a:lnTo>
                    <a:pt x="59898" y="114320"/>
                  </a:lnTo>
                  <a:lnTo>
                    <a:pt x="59842" y="111534"/>
                  </a:lnTo>
                  <a:lnTo>
                    <a:pt x="59781" y="108741"/>
                  </a:lnTo>
                  <a:lnTo>
                    <a:pt x="59713" y="105949"/>
                  </a:lnTo>
                  <a:lnTo>
                    <a:pt x="59627" y="103156"/>
                  </a:lnTo>
                  <a:lnTo>
                    <a:pt x="59584" y="101756"/>
                  </a:lnTo>
                  <a:lnTo>
                    <a:pt x="59535" y="100363"/>
                  </a:lnTo>
                  <a:lnTo>
                    <a:pt x="59480" y="98964"/>
                  </a:lnTo>
                  <a:lnTo>
                    <a:pt x="59418" y="97571"/>
                  </a:lnTo>
                  <a:lnTo>
                    <a:pt x="59351" y="96178"/>
                  </a:lnTo>
                  <a:lnTo>
                    <a:pt x="59277" y="94785"/>
                  </a:lnTo>
                  <a:lnTo>
                    <a:pt x="59197" y="93392"/>
                  </a:lnTo>
                  <a:lnTo>
                    <a:pt x="59111" y="92005"/>
                  </a:lnTo>
                  <a:lnTo>
                    <a:pt x="59019" y="90612"/>
                  </a:lnTo>
                  <a:lnTo>
                    <a:pt x="58914" y="89226"/>
                  </a:lnTo>
                  <a:lnTo>
                    <a:pt x="58804" y="87840"/>
                  </a:lnTo>
                  <a:lnTo>
                    <a:pt x="58681" y="86460"/>
                  </a:lnTo>
                  <a:lnTo>
                    <a:pt x="58552" y="85074"/>
                  </a:lnTo>
                  <a:lnTo>
                    <a:pt x="58410" y="83694"/>
                  </a:lnTo>
                  <a:lnTo>
                    <a:pt x="58263" y="82321"/>
                  </a:lnTo>
                  <a:lnTo>
                    <a:pt x="58097" y="80948"/>
                  </a:lnTo>
                  <a:close/>
                  <a:moveTo>
                    <a:pt x="44164" y="144726"/>
                  </a:moveTo>
                  <a:lnTo>
                    <a:pt x="44508" y="145379"/>
                  </a:lnTo>
                  <a:lnTo>
                    <a:pt x="44846" y="146026"/>
                  </a:lnTo>
                  <a:lnTo>
                    <a:pt x="45172" y="146666"/>
                  </a:lnTo>
                  <a:lnTo>
                    <a:pt x="45486" y="147305"/>
                  </a:lnTo>
                  <a:lnTo>
                    <a:pt x="45793" y="147945"/>
                  </a:lnTo>
                  <a:lnTo>
                    <a:pt x="46088" y="148592"/>
                  </a:lnTo>
                  <a:lnTo>
                    <a:pt x="46364" y="149238"/>
                  </a:lnTo>
                  <a:lnTo>
                    <a:pt x="46635" y="149885"/>
                  </a:lnTo>
                  <a:lnTo>
                    <a:pt x="46764" y="150211"/>
                  </a:lnTo>
                  <a:lnTo>
                    <a:pt x="46893" y="150545"/>
                  </a:lnTo>
                  <a:lnTo>
                    <a:pt x="47010" y="150871"/>
                  </a:lnTo>
                  <a:lnTo>
                    <a:pt x="47133" y="151204"/>
                  </a:lnTo>
                  <a:lnTo>
                    <a:pt x="47243" y="151544"/>
                  </a:lnTo>
                  <a:lnTo>
                    <a:pt x="47360" y="151884"/>
                  </a:lnTo>
                  <a:lnTo>
                    <a:pt x="47465" y="152224"/>
                  </a:lnTo>
                  <a:lnTo>
                    <a:pt x="47569" y="152564"/>
                  </a:lnTo>
                  <a:lnTo>
                    <a:pt x="47667" y="152911"/>
                  </a:lnTo>
                  <a:lnTo>
                    <a:pt x="47766" y="153264"/>
                  </a:lnTo>
                  <a:lnTo>
                    <a:pt x="47858" y="153617"/>
                  </a:lnTo>
                  <a:lnTo>
                    <a:pt x="47944" y="153970"/>
                  </a:lnTo>
                  <a:lnTo>
                    <a:pt x="48024" y="154337"/>
                  </a:lnTo>
                  <a:lnTo>
                    <a:pt x="48104" y="154697"/>
                  </a:lnTo>
                  <a:lnTo>
                    <a:pt x="48177" y="155070"/>
                  </a:lnTo>
                  <a:lnTo>
                    <a:pt x="48245" y="155443"/>
                  </a:lnTo>
                  <a:lnTo>
                    <a:pt x="48264" y="155490"/>
                  </a:lnTo>
                  <a:lnTo>
                    <a:pt x="48282" y="155543"/>
                  </a:lnTo>
                  <a:lnTo>
                    <a:pt x="48325" y="155623"/>
                  </a:lnTo>
                  <a:lnTo>
                    <a:pt x="47827" y="155723"/>
                  </a:lnTo>
                  <a:lnTo>
                    <a:pt x="47329" y="155830"/>
                  </a:lnTo>
                  <a:lnTo>
                    <a:pt x="46838" y="155943"/>
                  </a:lnTo>
                  <a:lnTo>
                    <a:pt x="46346" y="156070"/>
                  </a:lnTo>
                  <a:lnTo>
                    <a:pt x="45860" y="156203"/>
                  </a:lnTo>
                  <a:lnTo>
                    <a:pt x="45375" y="156343"/>
                  </a:lnTo>
                  <a:lnTo>
                    <a:pt x="44896" y="156490"/>
                  </a:lnTo>
                  <a:lnTo>
                    <a:pt x="44416" y="156650"/>
                  </a:lnTo>
                  <a:lnTo>
                    <a:pt x="43943" y="156816"/>
                  </a:lnTo>
                  <a:lnTo>
                    <a:pt x="43476" y="156996"/>
                  </a:lnTo>
                  <a:lnTo>
                    <a:pt x="43009" y="157183"/>
                  </a:lnTo>
                  <a:lnTo>
                    <a:pt x="42548" y="157376"/>
                  </a:lnTo>
                  <a:lnTo>
                    <a:pt x="42087" y="157583"/>
                  </a:lnTo>
                  <a:lnTo>
                    <a:pt x="41632" y="157796"/>
                  </a:lnTo>
                  <a:lnTo>
                    <a:pt x="41183" y="158023"/>
                  </a:lnTo>
                  <a:lnTo>
                    <a:pt x="40741" y="158256"/>
                  </a:lnTo>
                  <a:lnTo>
                    <a:pt x="40298" y="158503"/>
                  </a:lnTo>
                  <a:lnTo>
                    <a:pt x="39868" y="158756"/>
                  </a:lnTo>
                  <a:lnTo>
                    <a:pt x="39432" y="159016"/>
                  </a:lnTo>
                  <a:lnTo>
                    <a:pt x="39008" y="159296"/>
                  </a:lnTo>
                  <a:lnTo>
                    <a:pt x="38590" y="159576"/>
                  </a:lnTo>
                  <a:lnTo>
                    <a:pt x="38172" y="159869"/>
                  </a:lnTo>
                  <a:lnTo>
                    <a:pt x="37760" y="160176"/>
                  </a:lnTo>
                  <a:lnTo>
                    <a:pt x="37361" y="160489"/>
                  </a:lnTo>
                  <a:lnTo>
                    <a:pt x="36961" y="160816"/>
                  </a:lnTo>
                  <a:lnTo>
                    <a:pt x="36568" y="161149"/>
                  </a:lnTo>
                  <a:lnTo>
                    <a:pt x="36175" y="161495"/>
                  </a:lnTo>
                  <a:lnTo>
                    <a:pt x="35794" y="161855"/>
                  </a:lnTo>
                  <a:lnTo>
                    <a:pt x="35419" y="162222"/>
                  </a:lnTo>
                  <a:lnTo>
                    <a:pt x="35050" y="162602"/>
                  </a:lnTo>
                  <a:lnTo>
                    <a:pt x="34687" y="162988"/>
                  </a:lnTo>
                  <a:lnTo>
                    <a:pt x="34331" y="163388"/>
                  </a:lnTo>
                  <a:lnTo>
                    <a:pt x="34288" y="163042"/>
                  </a:lnTo>
                  <a:lnTo>
                    <a:pt x="34245" y="162695"/>
                  </a:lnTo>
                  <a:lnTo>
                    <a:pt x="34183" y="162348"/>
                  </a:lnTo>
                  <a:lnTo>
                    <a:pt x="34116" y="162009"/>
                  </a:lnTo>
                  <a:lnTo>
                    <a:pt x="34042" y="161669"/>
                  </a:lnTo>
                  <a:lnTo>
                    <a:pt x="33956" y="161329"/>
                  </a:lnTo>
                  <a:lnTo>
                    <a:pt x="33858" y="160989"/>
                  </a:lnTo>
                  <a:lnTo>
                    <a:pt x="33753" y="160656"/>
                  </a:lnTo>
                  <a:lnTo>
                    <a:pt x="33642" y="160322"/>
                  </a:lnTo>
                  <a:lnTo>
                    <a:pt x="33520" y="159996"/>
                  </a:lnTo>
                  <a:lnTo>
                    <a:pt x="33384" y="159676"/>
                  </a:lnTo>
                  <a:lnTo>
                    <a:pt x="33243" y="159356"/>
                  </a:lnTo>
                  <a:lnTo>
                    <a:pt x="33096" y="159043"/>
                  </a:lnTo>
                  <a:lnTo>
                    <a:pt x="32936" y="158736"/>
                  </a:lnTo>
                  <a:lnTo>
                    <a:pt x="32770" y="158429"/>
                  </a:lnTo>
                  <a:lnTo>
                    <a:pt x="32598" y="158136"/>
                  </a:lnTo>
                  <a:lnTo>
                    <a:pt x="32413" y="157843"/>
                  </a:lnTo>
                  <a:lnTo>
                    <a:pt x="32223" y="157563"/>
                  </a:lnTo>
                  <a:lnTo>
                    <a:pt x="32020" y="157290"/>
                  </a:lnTo>
                  <a:lnTo>
                    <a:pt x="31811" y="157016"/>
                  </a:lnTo>
                  <a:lnTo>
                    <a:pt x="31596" y="156756"/>
                  </a:lnTo>
                  <a:lnTo>
                    <a:pt x="31375" y="156510"/>
                  </a:lnTo>
                  <a:lnTo>
                    <a:pt x="31141" y="156263"/>
                  </a:lnTo>
                  <a:lnTo>
                    <a:pt x="30901" y="156030"/>
                  </a:lnTo>
                  <a:lnTo>
                    <a:pt x="30656" y="155810"/>
                  </a:lnTo>
                  <a:lnTo>
                    <a:pt x="30404" y="155597"/>
                  </a:lnTo>
                  <a:lnTo>
                    <a:pt x="30139" y="155390"/>
                  </a:lnTo>
                  <a:lnTo>
                    <a:pt x="29875" y="155197"/>
                  </a:lnTo>
                  <a:lnTo>
                    <a:pt x="29599" y="155017"/>
                  </a:lnTo>
                  <a:lnTo>
                    <a:pt x="29316" y="154850"/>
                  </a:lnTo>
                  <a:lnTo>
                    <a:pt x="29027" y="154690"/>
                  </a:lnTo>
                  <a:lnTo>
                    <a:pt x="28732" y="154550"/>
                  </a:lnTo>
                  <a:lnTo>
                    <a:pt x="28670" y="154524"/>
                  </a:lnTo>
                  <a:lnTo>
                    <a:pt x="28609" y="154504"/>
                  </a:lnTo>
                  <a:lnTo>
                    <a:pt x="28554" y="154484"/>
                  </a:lnTo>
                  <a:lnTo>
                    <a:pt x="28492" y="154470"/>
                  </a:lnTo>
                  <a:lnTo>
                    <a:pt x="28382" y="154457"/>
                  </a:lnTo>
                  <a:lnTo>
                    <a:pt x="28277" y="154464"/>
                  </a:lnTo>
                  <a:lnTo>
                    <a:pt x="28173" y="154484"/>
                  </a:lnTo>
                  <a:lnTo>
                    <a:pt x="28080" y="154510"/>
                  </a:lnTo>
                  <a:lnTo>
                    <a:pt x="27988" y="154557"/>
                  </a:lnTo>
                  <a:lnTo>
                    <a:pt x="27902" y="154617"/>
                  </a:lnTo>
                  <a:lnTo>
                    <a:pt x="27828" y="154677"/>
                  </a:lnTo>
                  <a:lnTo>
                    <a:pt x="27792" y="154710"/>
                  </a:lnTo>
                  <a:lnTo>
                    <a:pt x="27767" y="154750"/>
                  </a:lnTo>
                  <a:lnTo>
                    <a:pt x="27718" y="154810"/>
                  </a:lnTo>
                  <a:lnTo>
                    <a:pt x="27675" y="154884"/>
                  </a:lnTo>
                  <a:lnTo>
                    <a:pt x="27638" y="154957"/>
                  </a:lnTo>
                  <a:lnTo>
                    <a:pt x="27607" y="155030"/>
                  </a:lnTo>
                  <a:lnTo>
                    <a:pt x="27589" y="155110"/>
                  </a:lnTo>
                  <a:lnTo>
                    <a:pt x="27570" y="155197"/>
                  </a:lnTo>
                  <a:lnTo>
                    <a:pt x="27564" y="155284"/>
                  </a:lnTo>
                  <a:lnTo>
                    <a:pt x="27570" y="155370"/>
                  </a:lnTo>
                  <a:lnTo>
                    <a:pt x="27583" y="155450"/>
                  </a:lnTo>
                  <a:lnTo>
                    <a:pt x="27601" y="155537"/>
                  </a:lnTo>
                  <a:lnTo>
                    <a:pt x="27632" y="155623"/>
                  </a:lnTo>
                  <a:lnTo>
                    <a:pt x="27669" y="155710"/>
                  </a:lnTo>
                  <a:lnTo>
                    <a:pt x="27718" y="155790"/>
                  </a:lnTo>
                  <a:lnTo>
                    <a:pt x="27779" y="155877"/>
                  </a:lnTo>
                  <a:lnTo>
                    <a:pt x="27853" y="155950"/>
                  </a:lnTo>
                  <a:lnTo>
                    <a:pt x="27933" y="156023"/>
                  </a:lnTo>
                  <a:lnTo>
                    <a:pt x="28197" y="156223"/>
                  </a:lnTo>
                  <a:lnTo>
                    <a:pt x="28449" y="156430"/>
                  </a:lnTo>
                  <a:lnTo>
                    <a:pt x="28701" y="156637"/>
                  </a:lnTo>
                  <a:lnTo>
                    <a:pt x="28947" y="156850"/>
                  </a:lnTo>
                  <a:lnTo>
                    <a:pt x="29187" y="157063"/>
                  </a:lnTo>
                  <a:lnTo>
                    <a:pt x="29414" y="157283"/>
                  </a:lnTo>
                  <a:lnTo>
                    <a:pt x="29642" y="157503"/>
                  </a:lnTo>
                  <a:lnTo>
                    <a:pt x="29863" y="157730"/>
                  </a:lnTo>
                  <a:lnTo>
                    <a:pt x="30078" y="157956"/>
                  </a:lnTo>
                  <a:lnTo>
                    <a:pt x="30287" y="158189"/>
                  </a:lnTo>
                  <a:lnTo>
                    <a:pt x="30496" y="158429"/>
                  </a:lnTo>
                  <a:lnTo>
                    <a:pt x="30692" y="158669"/>
                  </a:lnTo>
                  <a:lnTo>
                    <a:pt x="30883" y="158916"/>
                  </a:lnTo>
                  <a:lnTo>
                    <a:pt x="31067" y="159163"/>
                  </a:lnTo>
                  <a:lnTo>
                    <a:pt x="31246" y="159416"/>
                  </a:lnTo>
                  <a:lnTo>
                    <a:pt x="31418" y="159676"/>
                  </a:lnTo>
                  <a:lnTo>
                    <a:pt x="31584" y="159936"/>
                  </a:lnTo>
                  <a:lnTo>
                    <a:pt x="31743" y="160202"/>
                  </a:lnTo>
                  <a:lnTo>
                    <a:pt x="31891" y="160476"/>
                  </a:lnTo>
                  <a:lnTo>
                    <a:pt x="32038" y="160756"/>
                  </a:lnTo>
                  <a:lnTo>
                    <a:pt x="32180" y="161035"/>
                  </a:lnTo>
                  <a:lnTo>
                    <a:pt x="32309" y="161322"/>
                  </a:lnTo>
                  <a:lnTo>
                    <a:pt x="32438" y="161615"/>
                  </a:lnTo>
                  <a:lnTo>
                    <a:pt x="32555" y="161915"/>
                  </a:lnTo>
                  <a:lnTo>
                    <a:pt x="32671" y="162222"/>
                  </a:lnTo>
                  <a:lnTo>
                    <a:pt x="32776" y="162528"/>
                  </a:lnTo>
                  <a:lnTo>
                    <a:pt x="32874" y="162848"/>
                  </a:lnTo>
                  <a:lnTo>
                    <a:pt x="32966" y="163168"/>
                  </a:lnTo>
                  <a:lnTo>
                    <a:pt x="33046" y="163495"/>
                  </a:lnTo>
                  <a:lnTo>
                    <a:pt x="33126" y="163828"/>
                  </a:lnTo>
                  <a:lnTo>
                    <a:pt x="33194" y="164168"/>
                  </a:lnTo>
                  <a:lnTo>
                    <a:pt x="33255" y="164515"/>
                  </a:lnTo>
                  <a:lnTo>
                    <a:pt x="33261" y="164561"/>
                  </a:lnTo>
                  <a:lnTo>
                    <a:pt x="33274" y="164601"/>
                  </a:lnTo>
                  <a:lnTo>
                    <a:pt x="33292" y="164635"/>
                  </a:lnTo>
                  <a:lnTo>
                    <a:pt x="33304" y="164668"/>
                  </a:lnTo>
                  <a:lnTo>
                    <a:pt x="32960" y="165128"/>
                  </a:lnTo>
                  <a:lnTo>
                    <a:pt x="32622" y="165594"/>
                  </a:lnTo>
                  <a:lnTo>
                    <a:pt x="32290" y="166074"/>
                  </a:lnTo>
                  <a:lnTo>
                    <a:pt x="31971" y="166567"/>
                  </a:lnTo>
                  <a:lnTo>
                    <a:pt x="31651" y="167067"/>
                  </a:lnTo>
                  <a:lnTo>
                    <a:pt x="31344" y="167587"/>
                  </a:lnTo>
                  <a:lnTo>
                    <a:pt x="31043" y="168120"/>
                  </a:lnTo>
                  <a:lnTo>
                    <a:pt x="30895" y="168387"/>
                  </a:lnTo>
                  <a:lnTo>
                    <a:pt x="30748" y="168667"/>
                  </a:lnTo>
                  <a:lnTo>
                    <a:pt x="30490" y="169180"/>
                  </a:lnTo>
                  <a:lnTo>
                    <a:pt x="30238" y="169707"/>
                  </a:lnTo>
                  <a:lnTo>
                    <a:pt x="29992" y="170233"/>
                  </a:lnTo>
                  <a:lnTo>
                    <a:pt x="29752" y="170766"/>
                  </a:lnTo>
                  <a:lnTo>
                    <a:pt x="29519" y="171306"/>
                  </a:lnTo>
                  <a:lnTo>
                    <a:pt x="29297" y="171846"/>
                  </a:lnTo>
                  <a:lnTo>
                    <a:pt x="29076" y="172393"/>
                  </a:lnTo>
                  <a:lnTo>
                    <a:pt x="28867" y="172946"/>
                  </a:lnTo>
                  <a:lnTo>
                    <a:pt x="28591" y="173699"/>
                  </a:lnTo>
                  <a:lnTo>
                    <a:pt x="28326" y="174466"/>
                  </a:lnTo>
                  <a:lnTo>
                    <a:pt x="28074" y="175232"/>
                  </a:lnTo>
                  <a:lnTo>
                    <a:pt x="27828" y="176012"/>
                  </a:lnTo>
                  <a:lnTo>
                    <a:pt x="27601" y="176792"/>
                  </a:lnTo>
                  <a:lnTo>
                    <a:pt x="27386" y="177585"/>
                  </a:lnTo>
                  <a:lnTo>
                    <a:pt x="27177" y="178378"/>
                  </a:lnTo>
                  <a:lnTo>
                    <a:pt x="26980" y="179178"/>
                  </a:lnTo>
                  <a:lnTo>
                    <a:pt x="26796" y="179984"/>
                  </a:lnTo>
                  <a:lnTo>
                    <a:pt x="26624" y="180791"/>
                  </a:lnTo>
                  <a:lnTo>
                    <a:pt x="26458" y="181604"/>
                  </a:lnTo>
                  <a:lnTo>
                    <a:pt x="26298" y="182424"/>
                  </a:lnTo>
                  <a:lnTo>
                    <a:pt x="26151" y="183244"/>
                  </a:lnTo>
                  <a:lnTo>
                    <a:pt x="26015" y="184070"/>
                  </a:lnTo>
                  <a:lnTo>
                    <a:pt x="25886" y="184903"/>
                  </a:lnTo>
                  <a:lnTo>
                    <a:pt x="25763" y="185736"/>
                  </a:lnTo>
                  <a:lnTo>
                    <a:pt x="25739" y="185690"/>
                  </a:lnTo>
                  <a:lnTo>
                    <a:pt x="25708" y="185656"/>
                  </a:lnTo>
                  <a:lnTo>
                    <a:pt x="25671" y="185616"/>
                  </a:lnTo>
                  <a:lnTo>
                    <a:pt x="25634" y="185590"/>
                  </a:lnTo>
                  <a:lnTo>
                    <a:pt x="25591" y="185556"/>
                  </a:lnTo>
                  <a:lnTo>
                    <a:pt x="25542" y="185536"/>
                  </a:lnTo>
                  <a:lnTo>
                    <a:pt x="25487" y="185516"/>
                  </a:lnTo>
                  <a:lnTo>
                    <a:pt x="25425" y="185503"/>
                  </a:lnTo>
                  <a:lnTo>
                    <a:pt x="20134" y="184430"/>
                  </a:lnTo>
                  <a:lnTo>
                    <a:pt x="17491" y="183903"/>
                  </a:lnTo>
                  <a:lnTo>
                    <a:pt x="16164" y="183643"/>
                  </a:lnTo>
                  <a:lnTo>
                    <a:pt x="14842" y="183397"/>
                  </a:lnTo>
                  <a:lnTo>
                    <a:pt x="15014" y="182404"/>
                  </a:lnTo>
                  <a:lnTo>
                    <a:pt x="15199" y="181411"/>
                  </a:lnTo>
                  <a:lnTo>
                    <a:pt x="15389" y="180424"/>
                  </a:lnTo>
                  <a:lnTo>
                    <a:pt x="15592" y="179438"/>
                  </a:lnTo>
                  <a:lnTo>
                    <a:pt x="15807" y="178458"/>
                  </a:lnTo>
                  <a:lnTo>
                    <a:pt x="16035" y="177485"/>
                  </a:lnTo>
                  <a:lnTo>
                    <a:pt x="16274" y="176512"/>
                  </a:lnTo>
                  <a:lnTo>
                    <a:pt x="16526" y="175545"/>
                  </a:lnTo>
                  <a:lnTo>
                    <a:pt x="16784" y="174579"/>
                  </a:lnTo>
                  <a:lnTo>
                    <a:pt x="17061" y="173619"/>
                  </a:lnTo>
                  <a:lnTo>
                    <a:pt x="17208" y="173139"/>
                  </a:lnTo>
                  <a:lnTo>
                    <a:pt x="17356" y="172659"/>
                  </a:lnTo>
                  <a:lnTo>
                    <a:pt x="17503" y="172186"/>
                  </a:lnTo>
                  <a:lnTo>
                    <a:pt x="17657" y="171713"/>
                  </a:lnTo>
                  <a:lnTo>
                    <a:pt x="17817" y="171233"/>
                  </a:lnTo>
                  <a:lnTo>
                    <a:pt x="17977" y="170766"/>
                  </a:lnTo>
                  <a:lnTo>
                    <a:pt x="18143" y="170293"/>
                  </a:lnTo>
                  <a:lnTo>
                    <a:pt x="18315" y="169820"/>
                  </a:lnTo>
                  <a:lnTo>
                    <a:pt x="18487" y="169353"/>
                  </a:lnTo>
                  <a:lnTo>
                    <a:pt x="18665" y="168887"/>
                  </a:lnTo>
                  <a:lnTo>
                    <a:pt x="18843" y="168414"/>
                  </a:lnTo>
                  <a:lnTo>
                    <a:pt x="19034" y="167954"/>
                  </a:lnTo>
                  <a:lnTo>
                    <a:pt x="20152" y="168620"/>
                  </a:lnTo>
                  <a:lnTo>
                    <a:pt x="21277" y="169280"/>
                  </a:lnTo>
                  <a:lnTo>
                    <a:pt x="23533" y="170593"/>
                  </a:lnTo>
                  <a:lnTo>
                    <a:pt x="24657" y="171253"/>
                  </a:lnTo>
                  <a:lnTo>
                    <a:pt x="25782" y="171920"/>
                  </a:lnTo>
                  <a:lnTo>
                    <a:pt x="26900" y="172593"/>
                  </a:lnTo>
                  <a:lnTo>
                    <a:pt x="28013" y="173279"/>
                  </a:lnTo>
                  <a:lnTo>
                    <a:pt x="28074" y="173313"/>
                  </a:lnTo>
                  <a:lnTo>
                    <a:pt x="28136" y="173339"/>
                  </a:lnTo>
                  <a:lnTo>
                    <a:pt x="28203" y="173353"/>
                  </a:lnTo>
                  <a:lnTo>
                    <a:pt x="28265" y="173359"/>
                  </a:lnTo>
                  <a:lnTo>
                    <a:pt x="28326" y="173359"/>
                  </a:lnTo>
                  <a:lnTo>
                    <a:pt x="28388" y="173346"/>
                  </a:lnTo>
                  <a:lnTo>
                    <a:pt x="28449" y="173333"/>
                  </a:lnTo>
                  <a:lnTo>
                    <a:pt x="28505" y="173313"/>
                  </a:lnTo>
                  <a:lnTo>
                    <a:pt x="28560" y="173279"/>
                  </a:lnTo>
                  <a:lnTo>
                    <a:pt x="28615" y="173246"/>
                  </a:lnTo>
                  <a:lnTo>
                    <a:pt x="28664" y="173206"/>
                  </a:lnTo>
                  <a:lnTo>
                    <a:pt x="28707" y="173159"/>
                  </a:lnTo>
                  <a:lnTo>
                    <a:pt x="28750" y="173113"/>
                  </a:lnTo>
                  <a:lnTo>
                    <a:pt x="28787" y="173059"/>
                  </a:lnTo>
                  <a:lnTo>
                    <a:pt x="28824" y="172999"/>
                  </a:lnTo>
                  <a:lnTo>
                    <a:pt x="28855" y="172946"/>
                  </a:lnTo>
                  <a:lnTo>
                    <a:pt x="28879" y="172859"/>
                  </a:lnTo>
                  <a:lnTo>
                    <a:pt x="28898" y="172779"/>
                  </a:lnTo>
                  <a:lnTo>
                    <a:pt x="28904" y="172693"/>
                  </a:lnTo>
                  <a:lnTo>
                    <a:pt x="28898" y="172606"/>
                  </a:lnTo>
                  <a:lnTo>
                    <a:pt x="28892" y="172566"/>
                  </a:lnTo>
                  <a:lnTo>
                    <a:pt x="28873" y="172526"/>
                  </a:lnTo>
                  <a:lnTo>
                    <a:pt x="28861" y="172486"/>
                  </a:lnTo>
                  <a:lnTo>
                    <a:pt x="28836" y="172446"/>
                  </a:lnTo>
                  <a:lnTo>
                    <a:pt x="28812" y="172406"/>
                  </a:lnTo>
                  <a:lnTo>
                    <a:pt x="28787" y="172366"/>
                  </a:lnTo>
                  <a:lnTo>
                    <a:pt x="28750" y="172333"/>
                  </a:lnTo>
                  <a:lnTo>
                    <a:pt x="28714" y="172299"/>
                  </a:lnTo>
                  <a:lnTo>
                    <a:pt x="28210" y="171866"/>
                  </a:lnTo>
                  <a:lnTo>
                    <a:pt x="27699" y="171440"/>
                  </a:lnTo>
                  <a:lnTo>
                    <a:pt x="27177" y="171020"/>
                  </a:lnTo>
                  <a:lnTo>
                    <a:pt x="26648" y="170600"/>
                  </a:lnTo>
                  <a:lnTo>
                    <a:pt x="26108" y="170180"/>
                  </a:lnTo>
                  <a:lnTo>
                    <a:pt x="25561" y="169767"/>
                  </a:lnTo>
                  <a:lnTo>
                    <a:pt x="25014" y="169367"/>
                  </a:lnTo>
                  <a:lnTo>
                    <a:pt x="24454" y="168967"/>
                  </a:lnTo>
                  <a:lnTo>
                    <a:pt x="23889" y="168580"/>
                  </a:lnTo>
                  <a:lnTo>
                    <a:pt x="23317" y="168200"/>
                  </a:lnTo>
                  <a:lnTo>
                    <a:pt x="22746" y="167827"/>
                  </a:lnTo>
                  <a:lnTo>
                    <a:pt x="22162" y="167467"/>
                  </a:lnTo>
                  <a:lnTo>
                    <a:pt x="21578" y="167121"/>
                  </a:lnTo>
                  <a:lnTo>
                    <a:pt x="20994" y="166787"/>
                  </a:lnTo>
                  <a:lnTo>
                    <a:pt x="20404" y="166468"/>
                  </a:lnTo>
                  <a:lnTo>
                    <a:pt x="19814" y="166161"/>
                  </a:lnTo>
                  <a:lnTo>
                    <a:pt x="20017" y="165708"/>
                  </a:lnTo>
                  <a:lnTo>
                    <a:pt x="20220" y="165254"/>
                  </a:lnTo>
                  <a:lnTo>
                    <a:pt x="20435" y="164801"/>
                  </a:lnTo>
                  <a:lnTo>
                    <a:pt x="20650" y="164355"/>
                  </a:lnTo>
                  <a:lnTo>
                    <a:pt x="20871" y="163908"/>
                  </a:lnTo>
                  <a:lnTo>
                    <a:pt x="21099" y="163462"/>
                  </a:lnTo>
                  <a:lnTo>
                    <a:pt x="21332" y="163022"/>
                  </a:lnTo>
                  <a:lnTo>
                    <a:pt x="21572" y="162575"/>
                  </a:lnTo>
                  <a:lnTo>
                    <a:pt x="21885" y="162009"/>
                  </a:lnTo>
                  <a:lnTo>
                    <a:pt x="22211" y="161442"/>
                  </a:lnTo>
                  <a:lnTo>
                    <a:pt x="22543" y="160889"/>
                  </a:lnTo>
                  <a:lnTo>
                    <a:pt x="22881" y="160342"/>
                  </a:lnTo>
                  <a:lnTo>
                    <a:pt x="23231" y="159802"/>
                  </a:lnTo>
                  <a:lnTo>
                    <a:pt x="23582" y="159276"/>
                  </a:lnTo>
                  <a:lnTo>
                    <a:pt x="23944" y="158749"/>
                  </a:lnTo>
                  <a:lnTo>
                    <a:pt x="24313" y="158236"/>
                  </a:lnTo>
                  <a:lnTo>
                    <a:pt x="24688" y="157736"/>
                  </a:lnTo>
                  <a:lnTo>
                    <a:pt x="25069" y="157236"/>
                  </a:lnTo>
                  <a:lnTo>
                    <a:pt x="25456" y="156750"/>
                  </a:lnTo>
                  <a:lnTo>
                    <a:pt x="25850" y="156277"/>
                  </a:lnTo>
                  <a:lnTo>
                    <a:pt x="26255" y="155803"/>
                  </a:lnTo>
                  <a:lnTo>
                    <a:pt x="26661" y="155344"/>
                  </a:lnTo>
                  <a:lnTo>
                    <a:pt x="27073" y="154890"/>
                  </a:lnTo>
                  <a:lnTo>
                    <a:pt x="27490" y="154450"/>
                  </a:lnTo>
                  <a:lnTo>
                    <a:pt x="27626" y="154297"/>
                  </a:lnTo>
                  <a:lnTo>
                    <a:pt x="28068" y="153857"/>
                  </a:lnTo>
                  <a:lnTo>
                    <a:pt x="28511" y="153417"/>
                  </a:lnTo>
                  <a:lnTo>
                    <a:pt x="28959" y="152991"/>
                  </a:lnTo>
                  <a:lnTo>
                    <a:pt x="29414" y="152577"/>
                  </a:lnTo>
                  <a:lnTo>
                    <a:pt x="29875" y="152164"/>
                  </a:lnTo>
                  <a:lnTo>
                    <a:pt x="30342" y="151771"/>
                  </a:lnTo>
                  <a:lnTo>
                    <a:pt x="30815" y="151378"/>
                  </a:lnTo>
                  <a:lnTo>
                    <a:pt x="31295" y="150998"/>
                  </a:lnTo>
                  <a:lnTo>
                    <a:pt x="31780" y="150625"/>
                  </a:lnTo>
                  <a:lnTo>
                    <a:pt x="32272" y="150265"/>
                  </a:lnTo>
                  <a:lnTo>
                    <a:pt x="32764" y="149911"/>
                  </a:lnTo>
                  <a:lnTo>
                    <a:pt x="33261" y="149572"/>
                  </a:lnTo>
                  <a:lnTo>
                    <a:pt x="33765" y="149238"/>
                  </a:lnTo>
                  <a:lnTo>
                    <a:pt x="34276" y="148912"/>
                  </a:lnTo>
                  <a:lnTo>
                    <a:pt x="34792" y="148598"/>
                  </a:lnTo>
                  <a:lnTo>
                    <a:pt x="35308" y="148292"/>
                  </a:lnTo>
                  <a:lnTo>
                    <a:pt x="35837" y="147999"/>
                  </a:lnTo>
                  <a:lnTo>
                    <a:pt x="36365" y="147712"/>
                  </a:lnTo>
                  <a:lnTo>
                    <a:pt x="36894" y="147439"/>
                  </a:lnTo>
                  <a:lnTo>
                    <a:pt x="37428" y="147172"/>
                  </a:lnTo>
                  <a:lnTo>
                    <a:pt x="37969" y="146912"/>
                  </a:lnTo>
                  <a:lnTo>
                    <a:pt x="38516" y="146666"/>
                  </a:lnTo>
                  <a:lnTo>
                    <a:pt x="39063" y="146426"/>
                  </a:lnTo>
                  <a:lnTo>
                    <a:pt x="39616" y="146199"/>
                  </a:lnTo>
                  <a:lnTo>
                    <a:pt x="40176" y="145979"/>
                  </a:lnTo>
                  <a:lnTo>
                    <a:pt x="40735" y="145772"/>
                  </a:lnTo>
                  <a:lnTo>
                    <a:pt x="41300" y="145573"/>
                  </a:lnTo>
                  <a:lnTo>
                    <a:pt x="41866" y="145386"/>
                  </a:lnTo>
                  <a:lnTo>
                    <a:pt x="42437" y="145206"/>
                  </a:lnTo>
                  <a:lnTo>
                    <a:pt x="43009" y="145039"/>
                  </a:lnTo>
                  <a:lnTo>
                    <a:pt x="43587" y="144879"/>
                  </a:lnTo>
                  <a:lnTo>
                    <a:pt x="44164" y="144726"/>
                  </a:lnTo>
                  <a:close/>
                  <a:moveTo>
                    <a:pt x="174223" y="169094"/>
                  </a:moveTo>
                  <a:lnTo>
                    <a:pt x="174395" y="169987"/>
                  </a:lnTo>
                  <a:lnTo>
                    <a:pt x="174555" y="170893"/>
                  </a:lnTo>
                  <a:lnTo>
                    <a:pt x="174709" y="171813"/>
                  </a:lnTo>
                  <a:lnTo>
                    <a:pt x="174850" y="172739"/>
                  </a:lnTo>
                  <a:lnTo>
                    <a:pt x="174985" y="173679"/>
                  </a:lnTo>
                  <a:lnTo>
                    <a:pt x="175114" y="174632"/>
                  </a:lnTo>
                  <a:lnTo>
                    <a:pt x="175231" y="175585"/>
                  </a:lnTo>
                  <a:lnTo>
                    <a:pt x="175342" y="176552"/>
                  </a:lnTo>
                  <a:lnTo>
                    <a:pt x="175440" y="177525"/>
                  </a:lnTo>
                  <a:lnTo>
                    <a:pt x="175532" y="178505"/>
                  </a:lnTo>
                  <a:lnTo>
                    <a:pt x="175606" y="179491"/>
                  </a:lnTo>
                  <a:lnTo>
                    <a:pt x="175680" y="180484"/>
                  </a:lnTo>
                  <a:lnTo>
                    <a:pt x="175735" y="181477"/>
                  </a:lnTo>
                  <a:lnTo>
                    <a:pt x="175784" y="182470"/>
                  </a:lnTo>
                  <a:lnTo>
                    <a:pt x="175821" y="183470"/>
                  </a:lnTo>
                  <a:lnTo>
                    <a:pt x="175846" y="184477"/>
                  </a:lnTo>
                  <a:lnTo>
                    <a:pt x="175065" y="184523"/>
                  </a:lnTo>
                  <a:lnTo>
                    <a:pt x="174278" y="184563"/>
                  </a:lnTo>
                  <a:lnTo>
                    <a:pt x="172674" y="184650"/>
                  </a:lnTo>
                  <a:lnTo>
                    <a:pt x="171863" y="184690"/>
                  </a:lnTo>
                  <a:lnTo>
                    <a:pt x="171046" y="184736"/>
                  </a:lnTo>
                  <a:lnTo>
                    <a:pt x="170228" y="184790"/>
                  </a:lnTo>
                  <a:lnTo>
                    <a:pt x="169411" y="184850"/>
                  </a:lnTo>
                  <a:lnTo>
                    <a:pt x="168593" y="184923"/>
                  </a:lnTo>
                  <a:lnTo>
                    <a:pt x="167776" y="185003"/>
                  </a:lnTo>
                  <a:lnTo>
                    <a:pt x="166965" y="185096"/>
                  </a:lnTo>
                  <a:lnTo>
                    <a:pt x="166565" y="185150"/>
                  </a:lnTo>
                  <a:lnTo>
                    <a:pt x="166160" y="185203"/>
                  </a:lnTo>
                  <a:lnTo>
                    <a:pt x="165760" y="185263"/>
                  </a:lnTo>
                  <a:lnTo>
                    <a:pt x="165361" y="185330"/>
                  </a:lnTo>
                  <a:lnTo>
                    <a:pt x="164967" y="185396"/>
                  </a:lnTo>
                  <a:lnTo>
                    <a:pt x="164574" y="185470"/>
                  </a:lnTo>
                  <a:lnTo>
                    <a:pt x="164187" y="185550"/>
                  </a:lnTo>
                  <a:lnTo>
                    <a:pt x="163794" y="185630"/>
                  </a:lnTo>
                  <a:lnTo>
                    <a:pt x="163412" y="185723"/>
                  </a:lnTo>
                  <a:lnTo>
                    <a:pt x="163031" y="185816"/>
                  </a:lnTo>
                  <a:lnTo>
                    <a:pt x="163025" y="185050"/>
                  </a:lnTo>
                  <a:lnTo>
                    <a:pt x="163013" y="184283"/>
                  </a:lnTo>
                  <a:lnTo>
                    <a:pt x="162995" y="183523"/>
                  </a:lnTo>
                  <a:lnTo>
                    <a:pt x="162970" y="182757"/>
                  </a:lnTo>
                  <a:lnTo>
                    <a:pt x="162933" y="181997"/>
                  </a:lnTo>
                  <a:lnTo>
                    <a:pt x="162890" y="181231"/>
                  </a:lnTo>
                  <a:lnTo>
                    <a:pt x="162841" y="180471"/>
                  </a:lnTo>
                  <a:lnTo>
                    <a:pt x="162779" y="179718"/>
                  </a:lnTo>
                  <a:lnTo>
                    <a:pt x="162712" y="178958"/>
                  </a:lnTo>
                  <a:lnTo>
                    <a:pt x="162638" y="178205"/>
                  </a:lnTo>
                  <a:lnTo>
                    <a:pt x="162552" y="177458"/>
                  </a:lnTo>
                  <a:lnTo>
                    <a:pt x="162460" y="176712"/>
                  </a:lnTo>
                  <a:lnTo>
                    <a:pt x="162362" y="175972"/>
                  </a:lnTo>
                  <a:lnTo>
                    <a:pt x="162251" y="175232"/>
                  </a:lnTo>
                  <a:lnTo>
                    <a:pt x="162134" y="174499"/>
                  </a:lnTo>
                  <a:lnTo>
                    <a:pt x="162005" y="173772"/>
                  </a:lnTo>
                  <a:lnTo>
                    <a:pt x="162005" y="173772"/>
                  </a:lnTo>
                  <a:lnTo>
                    <a:pt x="162122" y="173792"/>
                  </a:lnTo>
                  <a:lnTo>
                    <a:pt x="162177" y="173799"/>
                  </a:lnTo>
                  <a:lnTo>
                    <a:pt x="162294" y="173799"/>
                  </a:lnTo>
                  <a:lnTo>
                    <a:pt x="162355" y="173786"/>
                  </a:lnTo>
                  <a:lnTo>
                    <a:pt x="162417" y="173766"/>
                  </a:lnTo>
                  <a:lnTo>
                    <a:pt x="162478" y="173739"/>
                  </a:lnTo>
                  <a:lnTo>
                    <a:pt x="163197" y="173419"/>
                  </a:lnTo>
                  <a:lnTo>
                    <a:pt x="163923" y="173113"/>
                  </a:lnTo>
                  <a:lnTo>
                    <a:pt x="164654" y="172806"/>
                  </a:lnTo>
                  <a:lnTo>
                    <a:pt x="165385" y="172506"/>
                  </a:lnTo>
                  <a:lnTo>
                    <a:pt x="166117" y="172213"/>
                  </a:lnTo>
                  <a:lnTo>
                    <a:pt x="166848" y="171926"/>
                  </a:lnTo>
                  <a:lnTo>
                    <a:pt x="168323" y="171353"/>
                  </a:lnTo>
                  <a:lnTo>
                    <a:pt x="171279" y="170240"/>
                  </a:lnTo>
                  <a:lnTo>
                    <a:pt x="172754" y="169673"/>
                  </a:lnTo>
                  <a:lnTo>
                    <a:pt x="173492" y="169387"/>
                  </a:lnTo>
                  <a:lnTo>
                    <a:pt x="174223" y="169094"/>
                  </a:lnTo>
                  <a:close/>
                  <a:moveTo>
                    <a:pt x="14578" y="185090"/>
                  </a:moveTo>
                  <a:lnTo>
                    <a:pt x="15893" y="185303"/>
                  </a:lnTo>
                  <a:lnTo>
                    <a:pt x="17208" y="185510"/>
                  </a:lnTo>
                  <a:lnTo>
                    <a:pt x="19845" y="185923"/>
                  </a:lnTo>
                  <a:lnTo>
                    <a:pt x="22475" y="186323"/>
                  </a:lnTo>
                  <a:lnTo>
                    <a:pt x="25106" y="186729"/>
                  </a:lnTo>
                  <a:lnTo>
                    <a:pt x="25192" y="186743"/>
                  </a:lnTo>
                  <a:lnTo>
                    <a:pt x="25278" y="186736"/>
                  </a:lnTo>
                  <a:lnTo>
                    <a:pt x="25352" y="186723"/>
                  </a:lnTo>
                  <a:lnTo>
                    <a:pt x="25425" y="186696"/>
                  </a:lnTo>
                  <a:lnTo>
                    <a:pt x="25493" y="186663"/>
                  </a:lnTo>
                  <a:lnTo>
                    <a:pt x="25555" y="186616"/>
                  </a:lnTo>
                  <a:lnTo>
                    <a:pt x="25604" y="186569"/>
                  </a:lnTo>
                  <a:lnTo>
                    <a:pt x="25653" y="186516"/>
                  </a:lnTo>
                  <a:lnTo>
                    <a:pt x="25567" y="187216"/>
                  </a:lnTo>
                  <a:lnTo>
                    <a:pt x="25481" y="187916"/>
                  </a:lnTo>
                  <a:lnTo>
                    <a:pt x="25407" y="188622"/>
                  </a:lnTo>
                  <a:lnTo>
                    <a:pt x="25333" y="189322"/>
                  </a:lnTo>
                  <a:lnTo>
                    <a:pt x="25266" y="190029"/>
                  </a:lnTo>
                  <a:lnTo>
                    <a:pt x="25204" y="190735"/>
                  </a:lnTo>
                  <a:lnTo>
                    <a:pt x="25143" y="191442"/>
                  </a:lnTo>
                  <a:lnTo>
                    <a:pt x="25094" y="192148"/>
                  </a:lnTo>
                  <a:lnTo>
                    <a:pt x="25044" y="192855"/>
                  </a:lnTo>
                  <a:lnTo>
                    <a:pt x="24995" y="193561"/>
                  </a:lnTo>
                  <a:lnTo>
                    <a:pt x="24958" y="194268"/>
                  </a:lnTo>
                  <a:lnTo>
                    <a:pt x="24921" y="194974"/>
                  </a:lnTo>
                  <a:lnTo>
                    <a:pt x="24891" y="195681"/>
                  </a:lnTo>
                  <a:lnTo>
                    <a:pt x="24860" y="196387"/>
                  </a:lnTo>
                  <a:lnTo>
                    <a:pt x="24811" y="197793"/>
                  </a:lnTo>
                  <a:lnTo>
                    <a:pt x="24756" y="197773"/>
                  </a:lnTo>
                  <a:lnTo>
                    <a:pt x="24731" y="197760"/>
                  </a:lnTo>
                  <a:lnTo>
                    <a:pt x="24706" y="197760"/>
                  </a:lnTo>
                  <a:lnTo>
                    <a:pt x="23293" y="197547"/>
                  </a:lnTo>
                  <a:lnTo>
                    <a:pt x="21873" y="197340"/>
                  </a:lnTo>
                  <a:lnTo>
                    <a:pt x="20441" y="197140"/>
                  </a:lnTo>
                  <a:lnTo>
                    <a:pt x="19722" y="197047"/>
                  </a:lnTo>
                  <a:lnTo>
                    <a:pt x="19003" y="196960"/>
                  </a:lnTo>
                  <a:lnTo>
                    <a:pt x="18284" y="196874"/>
                  </a:lnTo>
                  <a:lnTo>
                    <a:pt x="17559" y="196794"/>
                  </a:lnTo>
                  <a:lnTo>
                    <a:pt x="16840" y="196720"/>
                  </a:lnTo>
                  <a:lnTo>
                    <a:pt x="16121" y="196654"/>
                  </a:lnTo>
                  <a:lnTo>
                    <a:pt x="15402" y="196594"/>
                  </a:lnTo>
                  <a:lnTo>
                    <a:pt x="14682" y="196540"/>
                  </a:lnTo>
                  <a:lnTo>
                    <a:pt x="13963" y="196500"/>
                  </a:lnTo>
                  <a:lnTo>
                    <a:pt x="13250" y="196467"/>
                  </a:lnTo>
                  <a:lnTo>
                    <a:pt x="13386" y="195034"/>
                  </a:lnTo>
                  <a:lnTo>
                    <a:pt x="13527" y="193608"/>
                  </a:lnTo>
                  <a:lnTo>
                    <a:pt x="13675" y="192181"/>
                  </a:lnTo>
                  <a:lnTo>
                    <a:pt x="13828" y="190755"/>
                  </a:lnTo>
                  <a:lnTo>
                    <a:pt x="13994" y="189335"/>
                  </a:lnTo>
                  <a:lnTo>
                    <a:pt x="14179" y="187916"/>
                  </a:lnTo>
                  <a:lnTo>
                    <a:pt x="14271" y="187209"/>
                  </a:lnTo>
                  <a:lnTo>
                    <a:pt x="14369" y="186503"/>
                  </a:lnTo>
                  <a:lnTo>
                    <a:pt x="14474" y="185796"/>
                  </a:lnTo>
                  <a:lnTo>
                    <a:pt x="14578" y="185090"/>
                  </a:lnTo>
                  <a:close/>
                  <a:moveTo>
                    <a:pt x="175864" y="185883"/>
                  </a:moveTo>
                  <a:lnTo>
                    <a:pt x="175864" y="186663"/>
                  </a:lnTo>
                  <a:lnTo>
                    <a:pt x="175852" y="187436"/>
                  </a:lnTo>
                  <a:lnTo>
                    <a:pt x="175839" y="188216"/>
                  </a:lnTo>
                  <a:lnTo>
                    <a:pt x="175821" y="188989"/>
                  </a:lnTo>
                  <a:lnTo>
                    <a:pt x="175790" y="189755"/>
                  </a:lnTo>
                  <a:lnTo>
                    <a:pt x="175753" y="190528"/>
                  </a:lnTo>
                  <a:lnTo>
                    <a:pt x="175704" y="191295"/>
                  </a:lnTo>
                  <a:lnTo>
                    <a:pt x="175655" y="192055"/>
                  </a:lnTo>
                  <a:lnTo>
                    <a:pt x="175594" y="192815"/>
                  </a:lnTo>
                  <a:lnTo>
                    <a:pt x="175526" y="193568"/>
                  </a:lnTo>
                  <a:lnTo>
                    <a:pt x="175446" y="194321"/>
                  </a:lnTo>
                  <a:lnTo>
                    <a:pt x="175360" y="195067"/>
                  </a:lnTo>
                  <a:lnTo>
                    <a:pt x="175268" y="195807"/>
                  </a:lnTo>
                  <a:lnTo>
                    <a:pt x="175163" y="196540"/>
                  </a:lnTo>
                  <a:lnTo>
                    <a:pt x="175053" y="197273"/>
                  </a:lnTo>
                  <a:lnTo>
                    <a:pt x="174930" y="197993"/>
                  </a:lnTo>
                  <a:lnTo>
                    <a:pt x="174174" y="198060"/>
                  </a:lnTo>
                  <a:lnTo>
                    <a:pt x="173424" y="198107"/>
                  </a:lnTo>
                  <a:lnTo>
                    <a:pt x="172680" y="198147"/>
                  </a:lnTo>
                  <a:lnTo>
                    <a:pt x="171931" y="198180"/>
                  </a:lnTo>
                  <a:lnTo>
                    <a:pt x="171187" y="198200"/>
                  </a:lnTo>
                  <a:lnTo>
                    <a:pt x="170443" y="198213"/>
                  </a:lnTo>
                  <a:lnTo>
                    <a:pt x="169700" y="198220"/>
                  </a:lnTo>
                  <a:lnTo>
                    <a:pt x="165975" y="198220"/>
                  </a:lnTo>
                  <a:lnTo>
                    <a:pt x="165226" y="198227"/>
                  </a:lnTo>
                  <a:lnTo>
                    <a:pt x="164476" y="198233"/>
                  </a:lnTo>
                  <a:lnTo>
                    <a:pt x="163726" y="198253"/>
                  </a:lnTo>
                  <a:lnTo>
                    <a:pt x="162970" y="198273"/>
                  </a:lnTo>
                  <a:lnTo>
                    <a:pt x="162890" y="198280"/>
                  </a:lnTo>
                  <a:lnTo>
                    <a:pt x="162816" y="198293"/>
                  </a:lnTo>
                  <a:lnTo>
                    <a:pt x="162743" y="198320"/>
                  </a:lnTo>
                  <a:lnTo>
                    <a:pt x="162681" y="198347"/>
                  </a:lnTo>
                  <a:lnTo>
                    <a:pt x="162620" y="198380"/>
                  </a:lnTo>
                  <a:lnTo>
                    <a:pt x="162558" y="198420"/>
                  </a:lnTo>
                  <a:lnTo>
                    <a:pt x="162503" y="198467"/>
                  </a:lnTo>
                  <a:lnTo>
                    <a:pt x="162454" y="198513"/>
                  </a:lnTo>
                  <a:lnTo>
                    <a:pt x="162411" y="198567"/>
                  </a:lnTo>
                  <a:lnTo>
                    <a:pt x="162368" y="198627"/>
                  </a:lnTo>
                  <a:lnTo>
                    <a:pt x="162331" y="198686"/>
                  </a:lnTo>
                  <a:lnTo>
                    <a:pt x="162300" y="198753"/>
                  </a:lnTo>
                  <a:lnTo>
                    <a:pt x="162276" y="198820"/>
                  </a:lnTo>
                  <a:lnTo>
                    <a:pt x="162251" y="198893"/>
                  </a:lnTo>
                  <a:lnTo>
                    <a:pt x="162232" y="198966"/>
                  </a:lnTo>
                  <a:lnTo>
                    <a:pt x="162220" y="199040"/>
                  </a:lnTo>
                  <a:lnTo>
                    <a:pt x="162208" y="199113"/>
                  </a:lnTo>
                  <a:lnTo>
                    <a:pt x="162202" y="199186"/>
                  </a:lnTo>
                  <a:lnTo>
                    <a:pt x="162202" y="199260"/>
                  </a:lnTo>
                  <a:lnTo>
                    <a:pt x="162208" y="199333"/>
                  </a:lnTo>
                  <a:lnTo>
                    <a:pt x="162220" y="199406"/>
                  </a:lnTo>
                  <a:lnTo>
                    <a:pt x="162239" y="199473"/>
                  </a:lnTo>
                  <a:lnTo>
                    <a:pt x="162263" y="199540"/>
                  </a:lnTo>
                  <a:lnTo>
                    <a:pt x="162294" y="199606"/>
                  </a:lnTo>
                  <a:lnTo>
                    <a:pt x="162325" y="199666"/>
                  </a:lnTo>
                  <a:lnTo>
                    <a:pt x="162368" y="199720"/>
                  </a:lnTo>
                  <a:lnTo>
                    <a:pt x="162417" y="199773"/>
                  </a:lnTo>
                  <a:lnTo>
                    <a:pt x="162472" y="199820"/>
                  </a:lnTo>
                  <a:lnTo>
                    <a:pt x="162534" y="199866"/>
                  </a:lnTo>
                  <a:lnTo>
                    <a:pt x="162601" y="199900"/>
                  </a:lnTo>
                  <a:lnTo>
                    <a:pt x="162675" y="199926"/>
                  </a:lnTo>
                  <a:lnTo>
                    <a:pt x="162755" y="199953"/>
                  </a:lnTo>
                  <a:lnTo>
                    <a:pt x="163111" y="200026"/>
                  </a:lnTo>
                  <a:lnTo>
                    <a:pt x="163468" y="200093"/>
                  </a:lnTo>
                  <a:lnTo>
                    <a:pt x="163824" y="200153"/>
                  </a:lnTo>
                  <a:lnTo>
                    <a:pt x="164187" y="200199"/>
                  </a:lnTo>
                  <a:lnTo>
                    <a:pt x="164549" y="200246"/>
                  </a:lnTo>
                  <a:lnTo>
                    <a:pt x="164918" y="200286"/>
                  </a:lnTo>
                  <a:lnTo>
                    <a:pt x="165287" y="200319"/>
                  </a:lnTo>
                  <a:lnTo>
                    <a:pt x="165662" y="200339"/>
                  </a:lnTo>
                  <a:lnTo>
                    <a:pt x="166031" y="200359"/>
                  </a:lnTo>
                  <a:lnTo>
                    <a:pt x="166406" y="200373"/>
                  </a:lnTo>
                  <a:lnTo>
                    <a:pt x="166780" y="200379"/>
                  </a:lnTo>
                  <a:lnTo>
                    <a:pt x="167536" y="200379"/>
                  </a:lnTo>
                  <a:lnTo>
                    <a:pt x="167911" y="200366"/>
                  </a:lnTo>
                  <a:lnTo>
                    <a:pt x="168292" y="200353"/>
                  </a:lnTo>
                  <a:lnTo>
                    <a:pt x="168667" y="200333"/>
                  </a:lnTo>
                  <a:lnTo>
                    <a:pt x="169048" y="200306"/>
                  </a:lnTo>
                  <a:lnTo>
                    <a:pt x="169429" y="200279"/>
                  </a:lnTo>
                  <a:lnTo>
                    <a:pt x="169810" y="200246"/>
                  </a:lnTo>
                  <a:lnTo>
                    <a:pt x="170185" y="200206"/>
                  </a:lnTo>
                  <a:lnTo>
                    <a:pt x="170566" y="200159"/>
                  </a:lnTo>
                  <a:lnTo>
                    <a:pt x="170941" y="200113"/>
                  </a:lnTo>
                  <a:lnTo>
                    <a:pt x="171697" y="200013"/>
                  </a:lnTo>
                  <a:lnTo>
                    <a:pt x="172447" y="199893"/>
                  </a:lnTo>
                  <a:lnTo>
                    <a:pt x="173191" y="199760"/>
                  </a:lnTo>
                  <a:lnTo>
                    <a:pt x="173928" y="199620"/>
                  </a:lnTo>
                  <a:lnTo>
                    <a:pt x="174653" y="199466"/>
                  </a:lnTo>
                  <a:lnTo>
                    <a:pt x="174537" y="200033"/>
                  </a:lnTo>
                  <a:lnTo>
                    <a:pt x="174407" y="200593"/>
                  </a:lnTo>
                  <a:lnTo>
                    <a:pt x="174278" y="201146"/>
                  </a:lnTo>
                  <a:lnTo>
                    <a:pt x="174143" y="201692"/>
                  </a:lnTo>
                  <a:lnTo>
                    <a:pt x="174002" y="202232"/>
                  </a:lnTo>
                  <a:lnTo>
                    <a:pt x="173854" y="202766"/>
                  </a:lnTo>
                  <a:lnTo>
                    <a:pt x="173701" y="203299"/>
                  </a:lnTo>
                  <a:lnTo>
                    <a:pt x="173535" y="203819"/>
                  </a:lnTo>
                  <a:lnTo>
                    <a:pt x="173369" y="204338"/>
                  </a:lnTo>
                  <a:lnTo>
                    <a:pt x="173197" y="204845"/>
                  </a:lnTo>
                  <a:lnTo>
                    <a:pt x="173018" y="205345"/>
                  </a:lnTo>
                  <a:lnTo>
                    <a:pt x="172828" y="205845"/>
                  </a:lnTo>
                  <a:lnTo>
                    <a:pt x="172637" y="206331"/>
                  </a:lnTo>
                  <a:lnTo>
                    <a:pt x="172435" y="206811"/>
                  </a:lnTo>
                  <a:lnTo>
                    <a:pt x="172226" y="207284"/>
                  </a:lnTo>
                  <a:lnTo>
                    <a:pt x="172011" y="207744"/>
                  </a:lnTo>
                  <a:lnTo>
                    <a:pt x="171617" y="207684"/>
                  </a:lnTo>
                  <a:lnTo>
                    <a:pt x="171218" y="207631"/>
                  </a:lnTo>
                  <a:lnTo>
                    <a:pt x="170824" y="207591"/>
                  </a:lnTo>
                  <a:lnTo>
                    <a:pt x="170425" y="207551"/>
                  </a:lnTo>
                  <a:lnTo>
                    <a:pt x="170019" y="207524"/>
                  </a:lnTo>
                  <a:lnTo>
                    <a:pt x="169620" y="207504"/>
                  </a:lnTo>
                  <a:lnTo>
                    <a:pt x="169214" y="207498"/>
                  </a:lnTo>
                  <a:lnTo>
                    <a:pt x="168809" y="207491"/>
                  </a:lnTo>
                  <a:lnTo>
                    <a:pt x="168397" y="207498"/>
                  </a:lnTo>
                  <a:lnTo>
                    <a:pt x="167991" y="207511"/>
                  </a:lnTo>
                  <a:lnTo>
                    <a:pt x="167579" y="207538"/>
                  </a:lnTo>
                  <a:lnTo>
                    <a:pt x="167174" y="207564"/>
                  </a:lnTo>
                  <a:lnTo>
                    <a:pt x="166762" y="207604"/>
                  </a:lnTo>
                  <a:lnTo>
                    <a:pt x="166356" y="207651"/>
                  </a:lnTo>
                  <a:lnTo>
                    <a:pt x="165945" y="207711"/>
                  </a:lnTo>
                  <a:lnTo>
                    <a:pt x="165539" y="207771"/>
                  </a:lnTo>
                  <a:lnTo>
                    <a:pt x="165133" y="207844"/>
                  </a:lnTo>
                  <a:lnTo>
                    <a:pt x="164722" y="207924"/>
                  </a:lnTo>
                  <a:lnTo>
                    <a:pt x="164316" y="208018"/>
                  </a:lnTo>
                  <a:lnTo>
                    <a:pt x="163916" y="208111"/>
                  </a:lnTo>
                  <a:lnTo>
                    <a:pt x="163511" y="208218"/>
                  </a:lnTo>
                  <a:lnTo>
                    <a:pt x="163111" y="208331"/>
                  </a:lnTo>
                  <a:lnTo>
                    <a:pt x="162712" y="208451"/>
                  </a:lnTo>
                  <a:lnTo>
                    <a:pt x="162319" y="208577"/>
                  </a:lnTo>
                  <a:lnTo>
                    <a:pt x="161919" y="208717"/>
                  </a:lnTo>
                  <a:lnTo>
                    <a:pt x="161532" y="208864"/>
                  </a:lnTo>
                  <a:lnTo>
                    <a:pt x="161145" y="209017"/>
                  </a:lnTo>
                  <a:lnTo>
                    <a:pt x="160757" y="209177"/>
                  </a:lnTo>
                  <a:lnTo>
                    <a:pt x="160376" y="209344"/>
                  </a:lnTo>
                  <a:lnTo>
                    <a:pt x="159995" y="209524"/>
                  </a:lnTo>
                  <a:lnTo>
                    <a:pt x="159620" y="209711"/>
                  </a:lnTo>
                  <a:lnTo>
                    <a:pt x="159252" y="209904"/>
                  </a:lnTo>
                  <a:lnTo>
                    <a:pt x="159461" y="209331"/>
                  </a:lnTo>
                  <a:lnTo>
                    <a:pt x="159670" y="208737"/>
                  </a:lnTo>
                  <a:lnTo>
                    <a:pt x="159866" y="208131"/>
                  </a:lnTo>
                  <a:lnTo>
                    <a:pt x="160063" y="207504"/>
                  </a:lnTo>
                  <a:lnTo>
                    <a:pt x="160254" y="206871"/>
                  </a:lnTo>
                  <a:lnTo>
                    <a:pt x="160444" y="206218"/>
                  </a:lnTo>
                  <a:lnTo>
                    <a:pt x="160622" y="205552"/>
                  </a:lnTo>
                  <a:lnTo>
                    <a:pt x="160801" y="204872"/>
                  </a:lnTo>
                  <a:lnTo>
                    <a:pt x="160966" y="204179"/>
                  </a:lnTo>
                  <a:lnTo>
                    <a:pt x="161132" y="203472"/>
                  </a:lnTo>
                  <a:lnTo>
                    <a:pt x="161292" y="202752"/>
                  </a:lnTo>
                  <a:lnTo>
                    <a:pt x="161446" y="202026"/>
                  </a:lnTo>
                  <a:lnTo>
                    <a:pt x="161587" y="201286"/>
                  </a:lnTo>
                  <a:lnTo>
                    <a:pt x="161729" y="200533"/>
                  </a:lnTo>
                  <a:lnTo>
                    <a:pt x="161864" y="199773"/>
                  </a:lnTo>
                  <a:lnTo>
                    <a:pt x="161987" y="199006"/>
                  </a:lnTo>
                  <a:lnTo>
                    <a:pt x="162097" y="198320"/>
                  </a:lnTo>
                  <a:lnTo>
                    <a:pt x="162196" y="197627"/>
                  </a:lnTo>
                  <a:lnTo>
                    <a:pt x="162294" y="196927"/>
                  </a:lnTo>
                  <a:lnTo>
                    <a:pt x="162386" y="196220"/>
                  </a:lnTo>
                  <a:lnTo>
                    <a:pt x="162466" y="195514"/>
                  </a:lnTo>
                  <a:lnTo>
                    <a:pt x="162546" y="194794"/>
                  </a:lnTo>
                  <a:lnTo>
                    <a:pt x="162620" y="194074"/>
                  </a:lnTo>
                  <a:lnTo>
                    <a:pt x="162693" y="193348"/>
                  </a:lnTo>
                  <a:lnTo>
                    <a:pt x="162755" y="192615"/>
                  </a:lnTo>
                  <a:lnTo>
                    <a:pt x="162810" y="191881"/>
                  </a:lnTo>
                  <a:lnTo>
                    <a:pt x="162859" y="191142"/>
                  </a:lnTo>
                  <a:lnTo>
                    <a:pt x="162902" y="190402"/>
                  </a:lnTo>
                  <a:lnTo>
                    <a:pt x="162939" y="189662"/>
                  </a:lnTo>
                  <a:lnTo>
                    <a:pt x="162970" y="188915"/>
                  </a:lnTo>
                  <a:lnTo>
                    <a:pt x="162995" y="188169"/>
                  </a:lnTo>
                  <a:lnTo>
                    <a:pt x="163013" y="187429"/>
                  </a:lnTo>
                  <a:lnTo>
                    <a:pt x="163406" y="187436"/>
                  </a:lnTo>
                  <a:lnTo>
                    <a:pt x="163800" y="187443"/>
                  </a:lnTo>
                  <a:lnTo>
                    <a:pt x="164193" y="187443"/>
                  </a:lnTo>
                  <a:lnTo>
                    <a:pt x="164593" y="187436"/>
                  </a:lnTo>
                  <a:lnTo>
                    <a:pt x="164992" y="187423"/>
                  </a:lnTo>
                  <a:lnTo>
                    <a:pt x="165391" y="187403"/>
                  </a:lnTo>
                  <a:lnTo>
                    <a:pt x="165791" y="187383"/>
                  </a:lnTo>
                  <a:lnTo>
                    <a:pt x="166197" y="187356"/>
                  </a:lnTo>
                  <a:lnTo>
                    <a:pt x="166602" y="187323"/>
                  </a:lnTo>
                  <a:lnTo>
                    <a:pt x="167008" y="187283"/>
                  </a:lnTo>
                  <a:lnTo>
                    <a:pt x="167819" y="187196"/>
                  </a:lnTo>
                  <a:lnTo>
                    <a:pt x="168636" y="187089"/>
                  </a:lnTo>
                  <a:lnTo>
                    <a:pt x="169448" y="186976"/>
                  </a:lnTo>
                  <a:lnTo>
                    <a:pt x="170265" y="186856"/>
                  </a:lnTo>
                  <a:lnTo>
                    <a:pt x="171076" y="186723"/>
                  </a:lnTo>
                  <a:lnTo>
                    <a:pt x="171888" y="186583"/>
                  </a:lnTo>
                  <a:lnTo>
                    <a:pt x="172699" y="186443"/>
                  </a:lnTo>
                  <a:lnTo>
                    <a:pt x="174297" y="186156"/>
                  </a:lnTo>
                  <a:lnTo>
                    <a:pt x="175084" y="186016"/>
                  </a:lnTo>
                  <a:lnTo>
                    <a:pt x="175864" y="185883"/>
                  </a:lnTo>
                  <a:close/>
                  <a:moveTo>
                    <a:pt x="13054" y="198640"/>
                  </a:moveTo>
                  <a:lnTo>
                    <a:pt x="13761" y="198713"/>
                  </a:lnTo>
                  <a:lnTo>
                    <a:pt x="14474" y="198786"/>
                  </a:lnTo>
                  <a:lnTo>
                    <a:pt x="15193" y="198846"/>
                  </a:lnTo>
                  <a:lnTo>
                    <a:pt x="15906" y="198900"/>
                  </a:lnTo>
                  <a:lnTo>
                    <a:pt x="16631" y="198946"/>
                  </a:lnTo>
                  <a:lnTo>
                    <a:pt x="17350" y="198986"/>
                  </a:lnTo>
                  <a:lnTo>
                    <a:pt x="18069" y="199020"/>
                  </a:lnTo>
                  <a:lnTo>
                    <a:pt x="18794" y="199046"/>
                  </a:lnTo>
                  <a:lnTo>
                    <a:pt x="19513" y="199073"/>
                  </a:lnTo>
                  <a:lnTo>
                    <a:pt x="20238" y="199093"/>
                  </a:lnTo>
                  <a:lnTo>
                    <a:pt x="21676" y="199120"/>
                  </a:lnTo>
                  <a:lnTo>
                    <a:pt x="23102" y="199140"/>
                  </a:lnTo>
                  <a:lnTo>
                    <a:pt x="24522" y="199153"/>
                  </a:lnTo>
                  <a:lnTo>
                    <a:pt x="24590" y="199153"/>
                  </a:lnTo>
                  <a:lnTo>
                    <a:pt x="24651" y="199140"/>
                  </a:lnTo>
                  <a:lnTo>
                    <a:pt x="24713" y="199120"/>
                  </a:lnTo>
                  <a:lnTo>
                    <a:pt x="24768" y="199086"/>
                  </a:lnTo>
                  <a:lnTo>
                    <a:pt x="24737" y="200486"/>
                  </a:lnTo>
                  <a:lnTo>
                    <a:pt x="24719" y="201872"/>
                  </a:lnTo>
                  <a:lnTo>
                    <a:pt x="24713" y="203252"/>
                  </a:lnTo>
                  <a:lnTo>
                    <a:pt x="24706" y="204625"/>
                  </a:lnTo>
                  <a:lnTo>
                    <a:pt x="24713" y="205978"/>
                  </a:lnTo>
                  <a:lnTo>
                    <a:pt x="24725" y="207324"/>
                  </a:lnTo>
                  <a:lnTo>
                    <a:pt x="24756" y="209970"/>
                  </a:lnTo>
                  <a:lnTo>
                    <a:pt x="24756" y="210044"/>
                  </a:lnTo>
                  <a:lnTo>
                    <a:pt x="24762" y="210110"/>
                  </a:lnTo>
                  <a:lnTo>
                    <a:pt x="24768" y="210177"/>
                  </a:lnTo>
                  <a:lnTo>
                    <a:pt x="24780" y="210244"/>
                  </a:lnTo>
                  <a:lnTo>
                    <a:pt x="24817" y="210370"/>
                  </a:lnTo>
                  <a:lnTo>
                    <a:pt x="24860" y="210484"/>
                  </a:lnTo>
                  <a:lnTo>
                    <a:pt x="24479" y="210317"/>
                  </a:lnTo>
                  <a:lnTo>
                    <a:pt x="24098" y="210150"/>
                  </a:lnTo>
                  <a:lnTo>
                    <a:pt x="23711" y="210004"/>
                  </a:lnTo>
                  <a:lnTo>
                    <a:pt x="23324" y="209857"/>
                  </a:lnTo>
                  <a:lnTo>
                    <a:pt x="22936" y="209724"/>
                  </a:lnTo>
                  <a:lnTo>
                    <a:pt x="22543" y="209604"/>
                  </a:lnTo>
                  <a:lnTo>
                    <a:pt x="22150" y="209484"/>
                  </a:lnTo>
                  <a:lnTo>
                    <a:pt x="21750" y="209377"/>
                  </a:lnTo>
                  <a:lnTo>
                    <a:pt x="21351" y="209284"/>
                  </a:lnTo>
                  <a:lnTo>
                    <a:pt x="20951" y="209197"/>
                  </a:lnTo>
                  <a:lnTo>
                    <a:pt x="20546" y="209117"/>
                  </a:lnTo>
                  <a:lnTo>
                    <a:pt x="20140" y="209051"/>
                  </a:lnTo>
                  <a:lnTo>
                    <a:pt x="19741" y="208991"/>
                  </a:lnTo>
                  <a:lnTo>
                    <a:pt x="19329" y="208937"/>
                  </a:lnTo>
                  <a:lnTo>
                    <a:pt x="18923" y="208897"/>
                  </a:lnTo>
                  <a:lnTo>
                    <a:pt x="18518" y="208864"/>
                  </a:lnTo>
                  <a:lnTo>
                    <a:pt x="18112" y="208837"/>
                  </a:lnTo>
                  <a:lnTo>
                    <a:pt x="17700" y="208824"/>
                  </a:lnTo>
                  <a:lnTo>
                    <a:pt x="17294" y="208817"/>
                  </a:lnTo>
                  <a:lnTo>
                    <a:pt x="16889" y="208824"/>
                  </a:lnTo>
                  <a:lnTo>
                    <a:pt x="16477" y="208837"/>
                  </a:lnTo>
                  <a:lnTo>
                    <a:pt x="16071" y="208864"/>
                  </a:lnTo>
                  <a:lnTo>
                    <a:pt x="15666" y="208891"/>
                  </a:lnTo>
                  <a:lnTo>
                    <a:pt x="15260" y="208937"/>
                  </a:lnTo>
                  <a:lnTo>
                    <a:pt x="14855" y="208984"/>
                  </a:lnTo>
                  <a:lnTo>
                    <a:pt x="14455" y="209044"/>
                  </a:lnTo>
                  <a:lnTo>
                    <a:pt x="14049" y="209117"/>
                  </a:lnTo>
                  <a:lnTo>
                    <a:pt x="13650" y="209197"/>
                  </a:lnTo>
                  <a:lnTo>
                    <a:pt x="13250" y="209284"/>
                  </a:lnTo>
                  <a:lnTo>
                    <a:pt x="12857" y="209384"/>
                  </a:lnTo>
                  <a:lnTo>
                    <a:pt x="12464" y="209491"/>
                  </a:lnTo>
                  <a:lnTo>
                    <a:pt x="12070" y="209604"/>
                  </a:lnTo>
                  <a:lnTo>
                    <a:pt x="12206" y="208238"/>
                  </a:lnTo>
                  <a:lnTo>
                    <a:pt x="12335" y="206871"/>
                  </a:lnTo>
                  <a:lnTo>
                    <a:pt x="12458" y="205505"/>
                  </a:lnTo>
                  <a:lnTo>
                    <a:pt x="12581" y="204132"/>
                  </a:lnTo>
                  <a:lnTo>
                    <a:pt x="12814" y="201386"/>
                  </a:lnTo>
                  <a:lnTo>
                    <a:pt x="13054" y="198640"/>
                  </a:lnTo>
                  <a:close/>
                  <a:moveTo>
                    <a:pt x="168415" y="209677"/>
                  </a:moveTo>
                  <a:lnTo>
                    <a:pt x="168747" y="209691"/>
                  </a:lnTo>
                  <a:lnTo>
                    <a:pt x="169085" y="209704"/>
                  </a:lnTo>
                  <a:lnTo>
                    <a:pt x="169417" y="209724"/>
                  </a:lnTo>
                  <a:lnTo>
                    <a:pt x="169749" y="209751"/>
                  </a:lnTo>
                  <a:lnTo>
                    <a:pt x="170081" y="209791"/>
                  </a:lnTo>
                  <a:lnTo>
                    <a:pt x="170413" y="209830"/>
                  </a:lnTo>
                  <a:lnTo>
                    <a:pt x="170745" y="209877"/>
                  </a:lnTo>
                  <a:lnTo>
                    <a:pt x="171070" y="209937"/>
                  </a:lnTo>
                  <a:lnTo>
                    <a:pt x="171396" y="209997"/>
                  </a:lnTo>
                  <a:lnTo>
                    <a:pt x="171716" y="210070"/>
                  </a:lnTo>
                  <a:lnTo>
                    <a:pt x="172035" y="210144"/>
                  </a:lnTo>
                  <a:lnTo>
                    <a:pt x="172355" y="210230"/>
                  </a:lnTo>
                  <a:lnTo>
                    <a:pt x="172674" y="210317"/>
                  </a:lnTo>
                  <a:lnTo>
                    <a:pt x="172988" y="210417"/>
                  </a:lnTo>
                  <a:lnTo>
                    <a:pt x="173295" y="210524"/>
                  </a:lnTo>
                  <a:lnTo>
                    <a:pt x="173602" y="210637"/>
                  </a:lnTo>
                  <a:lnTo>
                    <a:pt x="173910" y="210750"/>
                  </a:lnTo>
                  <a:lnTo>
                    <a:pt x="174211" y="210877"/>
                  </a:lnTo>
                  <a:lnTo>
                    <a:pt x="174506" y="211010"/>
                  </a:lnTo>
                  <a:lnTo>
                    <a:pt x="174801" y="211150"/>
                  </a:lnTo>
                  <a:lnTo>
                    <a:pt x="175090" y="211297"/>
                  </a:lnTo>
                  <a:lnTo>
                    <a:pt x="175379" y="211450"/>
                  </a:lnTo>
                  <a:lnTo>
                    <a:pt x="175661" y="211610"/>
                  </a:lnTo>
                  <a:lnTo>
                    <a:pt x="175938" y="211783"/>
                  </a:lnTo>
                  <a:lnTo>
                    <a:pt x="176214" y="211957"/>
                  </a:lnTo>
                  <a:lnTo>
                    <a:pt x="176485" y="212137"/>
                  </a:lnTo>
                  <a:lnTo>
                    <a:pt x="176749" y="212330"/>
                  </a:lnTo>
                  <a:lnTo>
                    <a:pt x="177007" y="212523"/>
                  </a:lnTo>
                  <a:lnTo>
                    <a:pt x="177265" y="212730"/>
                  </a:lnTo>
                  <a:lnTo>
                    <a:pt x="177511" y="212943"/>
                  </a:lnTo>
                  <a:lnTo>
                    <a:pt x="177757" y="213156"/>
                  </a:lnTo>
                  <a:lnTo>
                    <a:pt x="177997" y="213383"/>
                  </a:lnTo>
                  <a:lnTo>
                    <a:pt x="178230" y="213616"/>
                  </a:lnTo>
                  <a:lnTo>
                    <a:pt x="178458" y="213856"/>
                  </a:lnTo>
                  <a:lnTo>
                    <a:pt x="178679" y="214103"/>
                  </a:lnTo>
                  <a:lnTo>
                    <a:pt x="178894" y="214356"/>
                  </a:lnTo>
                  <a:lnTo>
                    <a:pt x="179103" y="214616"/>
                  </a:lnTo>
                  <a:lnTo>
                    <a:pt x="179306" y="214889"/>
                  </a:lnTo>
                  <a:lnTo>
                    <a:pt x="179502" y="215163"/>
                  </a:lnTo>
                  <a:lnTo>
                    <a:pt x="179693" y="215449"/>
                  </a:lnTo>
                  <a:lnTo>
                    <a:pt x="179877" y="215736"/>
                  </a:lnTo>
                  <a:lnTo>
                    <a:pt x="180049" y="216036"/>
                  </a:lnTo>
                  <a:lnTo>
                    <a:pt x="180221" y="216342"/>
                  </a:lnTo>
                  <a:lnTo>
                    <a:pt x="180381" y="216656"/>
                  </a:lnTo>
                  <a:lnTo>
                    <a:pt x="180535" y="216975"/>
                  </a:lnTo>
                  <a:lnTo>
                    <a:pt x="180682" y="217302"/>
                  </a:lnTo>
                  <a:lnTo>
                    <a:pt x="180818" y="217635"/>
                  </a:lnTo>
                  <a:lnTo>
                    <a:pt x="180947" y="217975"/>
                  </a:lnTo>
                  <a:lnTo>
                    <a:pt x="181070" y="218328"/>
                  </a:lnTo>
                  <a:lnTo>
                    <a:pt x="181186" y="218682"/>
                  </a:lnTo>
                  <a:lnTo>
                    <a:pt x="181291" y="219048"/>
                  </a:lnTo>
                  <a:lnTo>
                    <a:pt x="181389" y="219422"/>
                  </a:lnTo>
                  <a:lnTo>
                    <a:pt x="181475" y="219801"/>
                  </a:lnTo>
                  <a:lnTo>
                    <a:pt x="181555" y="220188"/>
                  </a:lnTo>
                  <a:lnTo>
                    <a:pt x="181623" y="220581"/>
                  </a:lnTo>
                  <a:lnTo>
                    <a:pt x="181684" y="220981"/>
                  </a:lnTo>
                  <a:lnTo>
                    <a:pt x="181739" y="221394"/>
                  </a:lnTo>
                  <a:lnTo>
                    <a:pt x="181782" y="221808"/>
                  </a:lnTo>
                  <a:lnTo>
                    <a:pt x="181813" y="222234"/>
                  </a:lnTo>
                  <a:lnTo>
                    <a:pt x="181838" y="222661"/>
                  </a:lnTo>
                  <a:lnTo>
                    <a:pt x="181850" y="223101"/>
                  </a:lnTo>
                  <a:lnTo>
                    <a:pt x="181850" y="223547"/>
                  </a:lnTo>
                  <a:lnTo>
                    <a:pt x="181844" y="224000"/>
                  </a:lnTo>
                  <a:lnTo>
                    <a:pt x="180000" y="223920"/>
                  </a:lnTo>
                  <a:lnTo>
                    <a:pt x="178150" y="223847"/>
                  </a:lnTo>
                  <a:lnTo>
                    <a:pt x="176307" y="223787"/>
                  </a:lnTo>
                  <a:lnTo>
                    <a:pt x="174457" y="223734"/>
                  </a:lnTo>
                  <a:lnTo>
                    <a:pt x="172613" y="223701"/>
                  </a:lnTo>
                  <a:lnTo>
                    <a:pt x="170763" y="223667"/>
                  </a:lnTo>
                  <a:lnTo>
                    <a:pt x="168913" y="223647"/>
                  </a:lnTo>
                  <a:lnTo>
                    <a:pt x="167063" y="223634"/>
                  </a:lnTo>
                  <a:lnTo>
                    <a:pt x="165219" y="223621"/>
                  </a:lnTo>
                  <a:lnTo>
                    <a:pt x="152276" y="223621"/>
                  </a:lnTo>
                  <a:lnTo>
                    <a:pt x="152344" y="223454"/>
                  </a:lnTo>
                  <a:lnTo>
                    <a:pt x="152368" y="223367"/>
                  </a:lnTo>
                  <a:lnTo>
                    <a:pt x="152381" y="223274"/>
                  </a:lnTo>
                  <a:lnTo>
                    <a:pt x="152436" y="222861"/>
                  </a:lnTo>
                  <a:lnTo>
                    <a:pt x="152497" y="222454"/>
                  </a:lnTo>
                  <a:lnTo>
                    <a:pt x="152565" y="222054"/>
                  </a:lnTo>
                  <a:lnTo>
                    <a:pt x="152645" y="221661"/>
                  </a:lnTo>
                  <a:lnTo>
                    <a:pt x="152737" y="221274"/>
                  </a:lnTo>
                  <a:lnTo>
                    <a:pt x="152835" y="220895"/>
                  </a:lnTo>
                  <a:lnTo>
                    <a:pt x="152940" y="220521"/>
                  </a:lnTo>
                  <a:lnTo>
                    <a:pt x="153051" y="220155"/>
                  </a:lnTo>
                  <a:lnTo>
                    <a:pt x="153173" y="219788"/>
                  </a:lnTo>
                  <a:lnTo>
                    <a:pt x="153309" y="219435"/>
                  </a:lnTo>
                  <a:lnTo>
                    <a:pt x="153444" y="219082"/>
                  </a:lnTo>
                  <a:lnTo>
                    <a:pt x="153591" y="218742"/>
                  </a:lnTo>
                  <a:lnTo>
                    <a:pt x="153745" y="218402"/>
                  </a:lnTo>
                  <a:lnTo>
                    <a:pt x="153905" y="218069"/>
                  </a:lnTo>
                  <a:lnTo>
                    <a:pt x="154077" y="217749"/>
                  </a:lnTo>
                  <a:lnTo>
                    <a:pt x="154249" y="217429"/>
                  </a:lnTo>
                  <a:lnTo>
                    <a:pt x="154433" y="217115"/>
                  </a:lnTo>
                  <a:lnTo>
                    <a:pt x="154624" y="216809"/>
                  </a:lnTo>
                  <a:lnTo>
                    <a:pt x="154821" y="216509"/>
                  </a:lnTo>
                  <a:lnTo>
                    <a:pt x="155023" y="216216"/>
                  </a:lnTo>
                  <a:lnTo>
                    <a:pt x="155232" y="215922"/>
                  </a:lnTo>
                  <a:lnTo>
                    <a:pt x="155447" y="215642"/>
                  </a:lnTo>
                  <a:lnTo>
                    <a:pt x="155669" y="215369"/>
                  </a:lnTo>
                  <a:lnTo>
                    <a:pt x="155896" y="215103"/>
                  </a:lnTo>
                  <a:lnTo>
                    <a:pt x="156130" y="214836"/>
                  </a:lnTo>
                  <a:lnTo>
                    <a:pt x="156369" y="214583"/>
                  </a:lnTo>
                  <a:lnTo>
                    <a:pt x="156615" y="214329"/>
                  </a:lnTo>
                  <a:lnTo>
                    <a:pt x="156867" y="214089"/>
                  </a:lnTo>
                  <a:lnTo>
                    <a:pt x="157119" y="213850"/>
                  </a:lnTo>
                  <a:lnTo>
                    <a:pt x="157383" y="213623"/>
                  </a:lnTo>
                  <a:lnTo>
                    <a:pt x="157648" y="213396"/>
                  </a:lnTo>
                  <a:lnTo>
                    <a:pt x="157918" y="213176"/>
                  </a:lnTo>
                  <a:lnTo>
                    <a:pt x="158189" y="212970"/>
                  </a:lnTo>
                  <a:lnTo>
                    <a:pt x="158465" y="212763"/>
                  </a:lnTo>
                  <a:lnTo>
                    <a:pt x="158748" y="212563"/>
                  </a:lnTo>
                  <a:lnTo>
                    <a:pt x="159037" y="212377"/>
                  </a:lnTo>
                  <a:lnTo>
                    <a:pt x="159325" y="212190"/>
                  </a:lnTo>
                  <a:lnTo>
                    <a:pt x="159620" y="212010"/>
                  </a:lnTo>
                  <a:lnTo>
                    <a:pt x="159922" y="211837"/>
                  </a:lnTo>
                  <a:lnTo>
                    <a:pt x="160223" y="211670"/>
                  </a:lnTo>
                  <a:lnTo>
                    <a:pt x="160524" y="211510"/>
                  </a:lnTo>
                  <a:lnTo>
                    <a:pt x="160831" y="211357"/>
                  </a:lnTo>
                  <a:lnTo>
                    <a:pt x="161145" y="211210"/>
                  </a:lnTo>
                  <a:lnTo>
                    <a:pt x="161458" y="211070"/>
                  </a:lnTo>
                  <a:lnTo>
                    <a:pt x="161772" y="210944"/>
                  </a:lnTo>
                  <a:lnTo>
                    <a:pt x="162091" y="210817"/>
                  </a:lnTo>
                  <a:lnTo>
                    <a:pt x="162417" y="210697"/>
                  </a:lnTo>
                  <a:lnTo>
                    <a:pt x="162736" y="210584"/>
                  </a:lnTo>
                  <a:lnTo>
                    <a:pt x="163062" y="210477"/>
                  </a:lnTo>
                  <a:lnTo>
                    <a:pt x="163388" y="210377"/>
                  </a:lnTo>
                  <a:lnTo>
                    <a:pt x="163720" y="210284"/>
                  </a:lnTo>
                  <a:lnTo>
                    <a:pt x="164046" y="210197"/>
                  </a:lnTo>
                  <a:lnTo>
                    <a:pt x="164377" y="210117"/>
                  </a:lnTo>
                  <a:lnTo>
                    <a:pt x="164715" y="210044"/>
                  </a:lnTo>
                  <a:lnTo>
                    <a:pt x="165047" y="209977"/>
                  </a:lnTo>
                  <a:lnTo>
                    <a:pt x="165379" y="209917"/>
                  </a:lnTo>
                  <a:lnTo>
                    <a:pt x="165717" y="209864"/>
                  </a:lnTo>
                  <a:lnTo>
                    <a:pt x="166055" y="209817"/>
                  </a:lnTo>
                  <a:lnTo>
                    <a:pt x="166393" y="209777"/>
                  </a:lnTo>
                  <a:lnTo>
                    <a:pt x="166731" y="209744"/>
                  </a:lnTo>
                  <a:lnTo>
                    <a:pt x="167063" y="209717"/>
                  </a:lnTo>
                  <a:lnTo>
                    <a:pt x="167401" y="209697"/>
                  </a:lnTo>
                  <a:lnTo>
                    <a:pt x="167739" y="209684"/>
                  </a:lnTo>
                  <a:lnTo>
                    <a:pt x="168077" y="209677"/>
                  </a:lnTo>
                  <a:close/>
                  <a:moveTo>
                    <a:pt x="17805" y="211437"/>
                  </a:moveTo>
                  <a:lnTo>
                    <a:pt x="18106" y="211443"/>
                  </a:lnTo>
                  <a:lnTo>
                    <a:pt x="18413" y="211450"/>
                  </a:lnTo>
                  <a:lnTo>
                    <a:pt x="18720" y="211470"/>
                  </a:lnTo>
                  <a:lnTo>
                    <a:pt x="19021" y="211497"/>
                  </a:lnTo>
                  <a:lnTo>
                    <a:pt x="19329" y="211523"/>
                  </a:lnTo>
                  <a:lnTo>
                    <a:pt x="19636" y="211563"/>
                  </a:lnTo>
                  <a:lnTo>
                    <a:pt x="19937" y="211610"/>
                  </a:lnTo>
                  <a:lnTo>
                    <a:pt x="20238" y="211657"/>
                  </a:lnTo>
                  <a:lnTo>
                    <a:pt x="20539" y="211717"/>
                  </a:lnTo>
                  <a:lnTo>
                    <a:pt x="20841" y="211777"/>
                  </a:lnTo>
                  <a:lnTo>
                    <a:pt x="21142" y="211850"/>
                  </a:lnTo>
                  <a:lnTo>
                    <a:pt x="21443" y="211923"/>
                  </a:lnTo>
                  <a:lnTo>
                    <a:pt x="21738" y="212010"/>
                  </a:lnTo>
                  <a:lnTo>
                    <a:pt x="22033" y="212097"/>
                  </a:lnTo>
                  <a:lnTo>
                    <a:pt x="22334" y="212197"/>
                  </a:lnTo>
                  <a:lnTo>
                    <a:pt x="22623" y="212297"/>
                  </a:lnTo>
                  <a:lnTo>
                    <a:pt x="22918" y="212403"/>
                  </a:lnTo>
                  <a:lnTo>
                    <a:pt x="23207" y="212523"/>
                  </a:lnTo>
                  <a:lnTo>
                    <a:pt x="23496" y="212643"/>
                  </a:lnTo>
                  <a:lnTo>
                    <a:pt x="23785" y="212770"/>
                  </a:lnTo>
                  <a:lnTo>
                    <a:pt x="24067" y="212903"/>
                  </a:lnTo>
                  <a:lnTo>
                    <a:pt x="24350" y="213050"/>
                  </a:lnTo>
                  <a:lnTo>
                    <a:pt x="24633" y="213196"/>
                  </a:lnTo>
                  <a:lnTo>
                    <a:pt x="24909" y="213350"/>
                  </a:lnTo>
                  <a:lnTo>
                    <a:pt x="25192" y="213510"/>
                  </a:lnTo>
                  <a:lnTo>
                    <a:pt x="25462" y="213676"/>
                  </a:lnTo>
                  <a:lnTo>
                    <a:pt x="25733" y="213850"/>
                  </a:lnTo>
                  <a:lnTo>
                    <a:pt x="26003" y="214029"/>
                  </a:lnTo>
                  <a:lnTo>
                    <a:pt x="26274" y="214216"/>
                  </a:lnTo>
                  <a:lnTo>
                    <a:pt x="26538" y="214409"/>
                  </a:lnTo>
                  <a:lnTo>
                    <a:pt x="26796" y="214609"/>
                  </a:lnTo>
                  <a:lnTo>
                    <a:pt x="27054" y="214816"/>
                  </a:lnTo>
                  <a:lnTo>
                    <a:pt x="27312" y="215029"/>
                  </a:lnTo>
                  <a:lnTo>
                    <a:pt x="27564" y="215249"/>
                  </a:lnTo>
                  <a:lnTo>
                    <a:pt x="27810" y="215469"/>
                  </a:lnTo>
                  <a:lnTo>
                    <a:pt x="28056" y="215702"/>
                  </a:lnTo>
                  <a:lnTo>
                    <a:pt x="28296" y="215942"/>
                  </a:lnTo>
                  <a:lnTo>
                    <a:pt x="28535" y="216189"/>
                  </a:lnTo>
                  <a:lnTo>
                    <a:pt x="28769" y="216436"/>
                  </a:lnTo>
                  <a:lnTo>
                    <a:pt x="29002" y="216696"/>
                  </a:lnTo>
                  <a:lnTo>
                    <a:pt x="29230" y="216955"/>
                  </a:lnTo>
                  <a:lnTo>
                    <a:pt x="29457" y="217229"/>
                  </a:lnTo>
                  <a:lnTo>
                    <a:pt x="29672" y="217509"/>
                  </a:lnTo>
                  <a:lnTo>
                    <a:pt x="29894" y="217789"/>
                  </a:lnTo>
                  <a:lnTo>
                    <a:pt x="30102" y="218075"/>
                  </a:lnTo>
                  <a:lnTo>
                    <a:pt x="30311" y="218375"/>
                  </a:lnTo>
                  <a:lnTo>
                    <a:pt x="30514" y="218675"/>
                  </a:lnTo>
                  <a:lnTo>
                    <a:pt x="30711" y="218988"/>
                  </a:lnTo>
                  <a:lnTo>
                    <a:pt x="30908" y="219302"/>
                  </a:lnTo>
                  <a:lnTo>
                    <a:pt x="31098" y="219621"/>
                  </a:lnTo>
                  <a:lnTo>
                    <a:pt x="31282" y="219948"/>
                  </a:lnTo>
                  <a:lnTo>
                    <a:pt x="31461" y="220288"/>
                  </a:lnTo>
                  <a:lnTo>
                    <a:pt x="31639" y="220628"/>
                  </a:lnTo>
                  <a:lnTo>
                    <a:pt x="31811" y="220975"/>
                  </a:lnTo>
                  <a:lnTo>
                    <a:pt x="31977" y="221328"/>
                  </a:lnTo>
                  <a:lnTo>
                    <a:pt x="32137" y="221688"/>
                  </a:lnTo>
                  <a:lnTo>
                    <a:pt x="32290" y="222054"/>
                  </a:lnTo>
                  <a:lnTo>
                    <a:pt x="32438" y="222427"/>
                  </a:lnTo>
                  <a:lnTo>
                    <a:pt x="32585" y="222807"/>
                  </a:lnTo>
                  <a:lnTo>
                    <a:pt x="32727" y="223187"/>
                  </a:lnTo>
                  <a:lnTo>
                    <a:pt x="32856" y="223581"/>
                  </a:lnTo>
                  <a:lnTo>
                    <a:pt x="32985" y="223980"/>
                  </a:lnTo>
                  <a:lnTo>
                    <a:pt x="33108" y="224387"/>
                  </a:lnTo>
                  <a:lnTo>
                    <a:pt x="33225" y="224794"/>
                  </a:lnTo>
                  <a:lnTo>
                    <a:pt x="33335" y="225213"/>
                  </a:lnTo>
                  <a:lnTo>
                    <a:pt x="29476" y="224994"/>
                  </a:lnTo>
                  <a:lnTo>
                    <a:pt x="25604" y="224787"/>
                  </a:lnTo>
                  <a:lnTo>
                    <a:pt x="23668" y="224687"/>
                  </a:lnTo>
                  <a:lnTo>
                    <a:pt x="21732" y="224594"/>
                  </a:lnTo>
                  <a:lnTo>
                    <a:pt x="19790" y="224507"/>
                  </a:lnTo>
                  <a:lnTo>
                    <a:pt x="17854" y="224434"/>
                  </a:lnTo>
                  <a:lnTo>
                    <a:pt x="15912" y="224367"/>
                  </a:lnTo>
                  <a:lnTo>
                    <a:pt x="13976" y="224320"/>
                  </a:lnTo>
                  <a:lnTo>
                    <a:pt x="12034" y="224280"/>
                  </a:lnTo>
                  <a:lnTo>
                    <a:pt x="11063" y="224267"/>
                  </a:lnTo>
                  <a:lnTo>
                    <a:pt x="10098" y="224260"/>
                  </a:lnTo>
                  <a:lnTo>
                    <a:pt x="9127" y="224254"/>
                  </a:lnTo>
                  <a:lnTo>
                    <a:pt x="7191" y="224254"/>
                  </a:lnTo>
                  <a:lnTo>
                    <a:pt x="6226" y="224267"/>
                  </a:lnTo>
                  <a:lnTo>
                    <a:pt x="5255" y="224280"/>
                  </a:lnTo>
                  <a:lnTo>
                    <a:pt x="4290" y="224300"/>
                  </a:lnTo>
                  <a:lnTo>
                    <a:pt x="3325" y="224320"/>
                  </a:lnTo>
                  <a:lnTo>
                    <a:pt x="2360" y="224354"/>
                  </a:lnTo>
                  <a:lnTo>
                    <a:pt x="2329" y="224354"/>
                  </a:lnTo>
                  <a:lnTo>
                    <a:pt x="2299" y="224360"/>
                  </a:lnTo>
                  <a:lnTo>
                    <a:pt x="2249" y="224367"/>
                  </a:lnTo>
                  <a:lnTo>
                    <a:pt x="2385" y="223960"/>
                  </a:lnTo>
                  <a:lnTo>
                    <a:pt x="2520" y="223554"/>
                  </a:lnTo>
                  <a:lnTo>
                    <a:pt x="2661" y="223154"/>
                  </a:lnTo>
                  <a:lnTo>
                    <a:pt x="2803" y="222767"/>
                  </a:lnTo>
                  <a:lnTo>
                    <a:pt x="2956" y="222381"/>
                  </a:lnTo>
                  <a:lnTo>
                    <a:pt x="3116" y="222008"/>
                  </a:lnTo>
                  <a:lnTo>
                    <a:pt x="3276" y="221634"/>
                  </a:lnTo>
                  <a:lnTo>
                    <a:pt x="3442" y="221274"/>
                  </a:lnTo>
                  <a:lnTo>
                    <a:pt x="3614" y="220915"/>
                  </a:lnTo>
                  <a:lnTo>
                    <a:pt x="3792" y="220561"/>
                  </a:lnTo>
                  <a:lnTo>
                    <a:pt x="3976" y="220221"/>
                  </a:lnTo>
                  <a:lnTo>
                    <a:pt x="4161" y="219881"/>
                  </a:lnTo>
                  <a:lnTo>
                    <a:pt x="4351" y="219555"/>
                  </a:lnTo>
                  <a:lnTo>
                    <a:pt x="4548" y="219228"/>
                  </a:lnTo>
                  <a:lnTo>
                    <a:pt x="4751" y="218908"/>
                  </a:lnTo>
                  <a:lnTo>
                    <a:pt x="4954" y="218602"/>
                  </a:lnTo>
                  <a:lnTo>
                    <a:pt x="5163" y="218295"/>
                  </a:lnTo>
                  <a:lnTo>
                    <a:pt x="5378" y="218002"/>
                  </a:lnTo>
                  <a:lnTo>
                    <a:pt x="5593" y="217709"/>
                  </a:lnTo>
                  <a:lnTo>
                    <a:pt x="5814" y="217422"/>
                  </a:lnTo>
                  <a:lnTo>
                    <a:pt x="6041" y="217149"/>
                  </a:lnTo>
                  <a:lnTo>
                    <a:pt x="6269" y="216875"/>
                  </a:lnTo>
                  <a:lnTo>
                    <a:pt x="6502" y="216609"/>
                  </a:lnTo>
                  <a:lnTo>
                    <a:pt x="6742" y="216356"/>
                  </a:lnTo>
                  <a:lnTo>
                    <a:pt x="6982" y="216102"/>
                  </a:lnTo>
                  <a:lnTo>
                    <a:pt x="7221" y="215856"/>
                  </a:lnTo>
                  <a:lnTo>
                    <a:pt x="7467" y="215622"/>
                  </a:lnTo>
                  <a:lnTo>
                    <a:pt x="7719" y="215389"/>
                  </a:lnTo>
                  <a:lnTo>
                    <a:pt x="7971" y="215163"/>
                  </a:lnTo>
                  <a:lnTo>
                    <a:pt x="8229" y="214949"/>
                  </a:lnTo>
                  <a:lnTo>
                    <a:pt x="8487" y="214736"/>
                  </a:lnTo>
                  <a:lnTo>
                    <a:pt x="8752" y="214529"/>
                  </a:lnTo>
                  <a:lnTo>
                    <a:pt x="9016" y="214329"/>
                  </a:lnTo>
                  <a:lnTo>
                    <a:pt x="9280" y="214143"/>
                  </a:lnTo>
                  <a:lnTo>
                    <a:pt x="9551" y="213956"/>
                  </a:lnTo>
                  <a:lnTo>
                    <a:pt x="9827" y="213776"/>
                  </a:lnTo>
                  <a:lnTo>
                    <a:pt x="10098" y="213603"/>
                  </a:lnTo>
                  <a:lnTo>
                    <a:pt x="10380" y="213436"/>
                  </a:lnTo>
                  <a:lnTo>
                    <a:pt x="10657" y="213283"/>
                  </a:lnTo>
                  <a:lnTo>
                    <a:pt x="10940" y="213130"/>
                  </a:lnTo>
                  <a:lnTo>
                    <a:pt x="11222" y="212983"/>
                  </a:lnTo>
                  <a:lnTo>
                    <a:pt x="11511" y="212843"/>
                  </a:lnTo>
                  <a:lnTo>
                    <a:pt x="11794" y="212710"/>
                  </a:lnTo>
                  <a:lnTo>
                    <a:pt x="12089" y="212583"/>
                  </a:lnTo>
                  <a:lnTo>
                    <a:pt x="12378" y="212463"/>
                  </a:lnTo>
                  <a:lnTo>
                    <a:pt x="12673" y="212350"/>
                  </a:lnTo>
                  <a:lnTo>
                    <a:pt x="12962" y="212250"/>
                  </a:lnTo>
                  <a:lnTo>
                    <a:pt x="13263" y="212150"/>
                  </a:lnTo>
                  <a:lnTo>
                    <a:pt x="13558" y="212057"/>
                  </a:lnTo>
                  <a:lnTo>
                    <a:pt x="13853" y="211970"/>
                  </a:lnTo>
                  <a:lnTo>
                    <a:pt x="14154" y="211890"/>
                  </a:lnTo>
                  <a:lnTo>
                    <a:pt x="14455" y="211817"/>
                  </a:lnTo>
                  <a:lnTo>
                    <a:pt x="14756" y="211750"/>
                  </a:lnTo>
                  <a:lnTo>
                    <a:pt x="15057" y="211683"/>
                  </a:lnTo>
                  <a:lnTo>
                    <a:pt x="15365" y="211630"/>
                  </a:lnTo>
                  <a:lnTo>
                    <a:pt x="15666" y="211583"/>
                  </a:lnTo>
                  <a:lnTo>
                    <a:pt x="15967" y="211543"/>
                  </a:lnTo>
                  <a:lnTo>
                    <a:pt x="16274" y="211510"/>
                  </a:lnTo>
                  <a:lnTo>
                    <a:pt x="16582" y="211483"/>
                  </a:lnTo>
                  <a:lnTo>
                    <a:pt x="16883" y="211463"/>
                  </a:lnTo>
                  <a:lnTo>
                    <a:pt x="17190" y="211443"/>
                  </a:lnTo>
                  <a:lnTo>
                    <a:pt x="17497" y="211437"/>
                  </a:lnTo>
                  <a:close/>
                  <a:moveTo>
                    <a:pt x="92225" y="1"/>
                  </a:moveTo>
                  <a:lnTo>
                    <a:pt x="91057" y="7"/>
                  </a:lnTo>
                  <a:lnTo>
                    <a:pt x="89896" y="21"/>
                  </a:lnTo>
                  <a:lnTo>
                    <a:pt x="88734" y="41"/>
                  </a:lnTo>
                  <a:lnTo>
                    <a:pt x="87572" y="61"/>
                  </a:lnTo>
                  <a:lnTo>
                    <a:pt x="86411" y="87"/>
                  </a:lnTo>
                  <a:lnTo>
                    <a:pt x="85255" y="121"/>
                  </a:lnTo>
                  <a:lnTo>
                    <a:pt x="84094" y="161"/>
                  </a:lnTo>
                  <a:lnTo>
                    <a:pt x="82932" y="201"/>
                  </a:lnTo>
                  <a:lnTo>
                    <a:pt x="81777" y="254"/>
                  </a:lnTo>
                  <a:lnTo>
                    <a:pt x="80622" y="314"/>
                  </a:lnTo>
                  <a:lnTo>
                    <a:pt x="79466" y="374"/>
                  </a:lnTo>
                  <a:lnTo>
                    <a:pt x="78311" y="447"/>
                  </a:lnTo>
                  <a:lnTo>
                    <a:pt x="77155" y="527"/>
                  </a:lnTo>
                  <a:lnTo>
                    <a:pt x="76006" y="614"/>
                  </a:lnTo>
                  <a:lnTo>
                    <a:pt x="74851" y="707"/>
                  </a:lnTo>
                  <a:lnTo>
                    <a:pt x="73701" y="807"/>
                  </a:lnTo>
                  <a:lnTo>
                    <a:pt x="72552" y="914"/>
                  </a:lnTo>
                  <a:lnTo>
                    <a:pt x="71403" y="1027"/>
                  </a:lnTo>
                  <a:lnTo>
                    <a:pt x="70260" y="1154"/>
                  </a:lnTo>
                  <a:lnTo>
                    <a:pt x="69110" y="1287"/>
                  </a:lnTo>
                  <a:lnTo>
                    <a:pt x="67967" y="1427"/>
                  </a:lnTo>
                  <a:lnTo>
                    <a:pt x="66824" y="1580"/>
                  </a:lnTo>
                  <a:lnTo>
                    <a:pt x="65681" y="1740"/>
                  </a:lnTo>
                  <a:lnTo>
                    <a:pt x="64544" y="1907"/>
                  </a:lnTo>
                  <a:lnTo>
                    <a:pt x="63407" y="2087"/>
                  </a:lnTo>
                  <a:lnTo>
                    <a:pt x="63302" y="2107"/>
                  </a:lnTo>
                  <a:lnTo>
                    <a:pt x="63204" y="2140"/>
                  </a:lnTo>
                  <a:lnTo>
                    <a:pt x="63112" y="2180"/>
                  </a:lnTo>
                  <a:lnTo>
                    <a:pt x="63026" y="2227"/>
                  </a:lnTo>
                  <a:lnTo>
                    <a:pt x="62946" y="2287"/>
                  </a:lnTo>
                  <a:lnTo>
                    <a:pt x="62878" y="2347"/>
                  </a:lnTo>
                  <a:lnTo>
                    <a:pt x="62811" y="2413"/>
                  </a:lnTo>
                  <a:lnTo>
                    <a:pt x="62755" y="2487"/>
                  </a:lnTo>
                  <a:lnTo>
                    <a:pt x="62706" y="2567"/>
                  </a:lnTo>
                  <a:lnTo>
                    <a:pt x="62657" y="2647"/>
                  </a:lnTo>
                  <a:lnTo>
                    <a:pt x="62620" y="2733"/>
                  </a:lnTo>
                  <a:lnTo>
                    <a:pt x="62590" y="2827"/>
                  </a:lnTo>
                  <a:lnTo>
                    <a:pt x="62565" y="2920"/>
                  </a:lnTo>
                  <a:lnTo>
                    <a:pt x="62540" y="3013"/>
                  </a:lnTo>
                  <a:lnTo>
                    <a:pt x="62528" y="3113"/>
                  </a:lnTo>
                  <a:lnTo>
                    <a:pt x="62516" y="3213"/>
                  </a:lnTo>
                  <a:lnTo>
                    <a:pt x="62454" y="3173"/>
                  </a:lnTo>
                  <a:lnTo>
                    <a:pt x="62387" y="3133"/>
                  </a:lnTo>
                  <a:lnTo>
                    <a:pt x="62313" y="3100"/>
                  </a:lnTo>
                  <a:lnTo>
                    <a:pt x="62239" y="3073"/>
                  </a:lnTo>
                  <a:lnTo>
                    <a:pt x="62165" y="3047"/>
                  </a:lnTo>
                  <a:lnTo>
                    <a:pt x="62086" y="3027"/>
                  </a:lnTo>
                  <a:lnTo>
                    <a:pt x="62012" y="3013"/>
                  </a:lnTo>
                  <a:lnTo>
                    <a:pt x="61932" y="3007"/>
                  </a:lnTo>
                  <a:lnTo>
                    <a:pt x="61772" y="3007"/>
                  </a:lnTo>
                  <a:lnTo>
                    <a:pt x="61692" y="3013"/>
                  </a:lnTo>
                  <a:lnTo>
                    <a:pt x="61612" y="3020"/>
                  </a:lnTo>
                  <a:lnTo>
                    <a:pt x="61532" y="3040"/>
                  </a:lnTo>
                  <a:lnTo>
                    <a:pt x="61453" y="3060"/>
                  </a:lnTo>
                  <a:lnTo>
                    <a:pt x="61379" y="3080"/>
                  </a:lnTo>
                  <a:lnTo>
                    <a:pt x="61305" y="3113"/>
                  </a:lnTo>
                  <a:lnTo>
                    <a:pt x="61231" y="3146"/>
                  </a:lnTo>
                  <a:lnTo>
                    <a:pt x="61158" y="3186"/>
                  </a:lnTo>
                  <a:lnTo>
                    <a:pt x="61090" y="3233"/>
                  </a:lnTo>
                  <a:lnTo>
                    <a:pt x="61022" y="3280"/>
                  </a:lnTo>
                  <a:lnTo>
                    <a:pt x="60961" y="3340"/>
                  </a:lnTo>
                  <a:lnTo>
                    <a:pt x="60899" y="3400"/>
                  </a:lnTo>
                  <a:lnTo>
                    <a:pt x="60844" y="3460"/>
                  </a:lnTo>
                  <a:lnTo>
                    <a:pt x="60789" y="3533"/>
                  </a:lnTo>
                  <a:lnTo>
                    <a:pt x="60740" y="3606"/>
                  </a:lnTo>
                  <a:lnTo>
                    <a:pt x="60697" y="3680"/>
                  </a:lnTo>
                  <a:lnTo>
                    <a:pt x="60660" y="3766"/>
                  </a:lnTo>
                  <a:lnTo>
                    <a:pt x="60623" y="3853"/>
                  </a:lnTo>
                  <a:lnTo>
                    <a:pt x="60598" y="3946"/>
                  </a:lnTo>
                  <a:lnTo>
                    <a:pt x="60574" y="4046"/>
                  </a:lnTo>
                  <a:lnTo>
                    <a:pt x="60555" y="4153"/>
                  </a:lnTo>
                  <a:lnTo>
                    <a:pt x="60543" y="4260"/>
                  </a:lnTo>
                  <a:lnTo>
                    <a:pt x="60291" y="8065"/>
                  </a:lnTo>
                  <a:lnTo>
                    <a:pt x="60027" y="11871"/>
                  </a:lnTo>
                  <a:lnTo>
                    <a:pt x="59762" y="15677"/>
                  </a:lnTo>
                  <a:lnTo>
                    <a:pt x="59504" y="19483"/>
                  </a:lnTo>
                  <a:lnTo>
                    <a:pt x="58957" y="19436"/>
                  </a:lnTo>
                  <a:lnTo>
                    <a:pt x="58410" y="19396"/>
                  </a:lnTo>
                  <a:lnTo>
                    <a:pt x="57863" y="19356"/>
                  </a:lnTo>
                  <a:lnTo>
                    <a:pt x="57310" y="19323"/>
                  </a:lnTo>
                  <a:lnTo>
                    <a:pt x="56216" y="19263"/>
                  </a:lnTo>
                  <a:lnTo>
                    <a:pt x="55116" y="19223"/>
                  </a:lnTo>
                  <a:lnTo>
                    <a:pt x="54016" y="19183"/>
                  </a:lnTo>
                  <a:lnTo>
                    <a:pt x="52916" y="19156"/>
                  </a:lnTo>
                  <a:lnTo>
                    <a:pt x="50728" y="19103"/>
                  </a:lnTo>
                  <a:lnTo>
                    <a:pt x="50728" y="15437"/>
                  </a:lnTo>
                  <a:lnTo>
                    <a:pt x="50722" y="15364"/>
                  </a:lnTo>
                  <a:lnTo>
                    <a:pt x="50716" y="15290"/>
                  </a:lnTo>
                  <a:lnTo>
                    <a:pt x="50710" y="15224"/>
                  </a:lnTo>
                  <a:lnTo>
                    <a:pt x="50697" y="15157"/>
                  </a:lnTo>
                  <a:lnTo>
                    <a:pt x="50679" y="15097"/>
                  </a:lnTo>
                  <a:lnTo>
                    <a:pt x="50660" y="15030"/>
                  </a:lnTo>
                  <a:lnTo>
                    <a:pt x="50636" y="14977"/>
                  </a:lnTo>
                  <a:lnTo>
                    <a:pt x="50611" y="14917"/>
                  </a:lnTo>
                  <a:lnTo>
                    <a:pt x="50550" y="14810"/>
                  </a:lnTo>
                  <a:lnTo>
                    <a:pt x="50482" y="14717"/>
                  </a:lnTo>
                  <a:lnTo>
                    <a:pt x="50402" y="14630"/>
                  </a:lnTo>
                  <a:lnTo>
                    <a:pt x="50316" y="14557"/>
                  </a:lnTo>
                  <a:lnTo>
                    <a:pt x="50218" y="14490"/>
                  </a:lnTo>
                  <a:lnTo>
                    <a:pt x="50113" y="14437"/>
                  </a:lnTo>
                  <a:lnTo>
                    <a:pt x="50009" y="14397"/>
                  </a:lnTo>
                  <a:lnTo>
                    <a:pt x="49892" y="14370"/>
                  </a:lnTo>
                  <a:lnTo>
                    <a:pt x="49775" y="14350"/>
                  </a:lnTo>
                  <a:lnTo>
                    <a:pt x="49652" y="14337"/>
                  </a:lnTo>
                  <a:lnTo>
                    <a:pt x="49536" y="14344"/>
                  </a:lnTo>
                  <a:lnTo>
                    <a:pt x="49413" y="14357"/>
                  </a:lnTo>
                  <a:lnTo>
                    <a:pt x="48854" y="14444"/>
                  </a:lnTo>
                  <a:lnTo>
                    <a:pt x="48300" y="14524"/>
                  </a:lnTo>
                  <a:lnTo>
                    <a:pt x="47747" y="14590"/>
                  </a:lnTo>
                  <a:lnTo>
                    <a:pt x="47188" y="14644"/>
                  </a:lnTo>
                  <a:lnTo>
                    <a:pt x="46635" y="14697"/>
                  </a:lnTo>
                  <a:lnTo>
                    <a:pt x="46082" y="14737"/>
                  </a:lnTo>
                  <a:lnTo>
                    <a:pt x="45529" y="14764"/>
                  </a:lnTo>
                  <a:lnTo>
                    <a:pt x="44975" y="14790"/>
                  </a:lnTo>
                  <a:lnTo>
                    <a:pt x="44422" y="14804"/>
                  </a:lnTo>
                  <a:lnTo>
                    <a:pt x="43869" y="14810"/>
                  </a:lnTo>
                  <a:lnTo>
                    <a:pt x="43316" y="14810"/>
                  </a:lnTo>
                  <a:lnTo>
                    <a:pt x="42757" y="14804"/>
                  </a:lnTo>
                  <a:lnTo>
                    <a:pt x="42204" y="14790"/>
                  </a:lnTo>
                  <a:lnTo>
                    <a:pt x="41644" y="14770"/>
                  </a:lnTo>
                  <a:lnTo>
                    <a:pt x="41085" y="14744"/>
                  </a:lnTo>
                  <a:lnTo>
                    <a:pt x="40526" y="14710"/>
                  </a:lnTo>
                  <a:lnTo>
                    <a:pt x="40434" y="14710"/>
                  </a:lnTo>
                  <a:lnTo>
                    <a:pt x="40341" y="14724"/>
                  </a:lnTo>
                  <a:lnTo>
                    <a:pt x="40249" y="14744"/>
                  </a:lnTo>
                  <a:lnTo>
                    <a:pt x="40157" y="14784"/>
                  </a:lnTo>
                  <a:lnTo>
                    <a:pt x="40071" y="14830"/>
                  </a:lnTo>
                  <a:lnTo>
                    <a:pt x="39991" y="14884"/>
                  </a:lnTo>
                  <a:lnTo>
                    <a:pt x="39911" y="14950"/>
                  </a:lnTo>
                  <a:lnTo>
                    <a:pt x="39838" y="15024"/>
                  </a:lnTo>
                  <a:lnTo>
                    <a:pt x="39776" y="15097"/>
                  </a:lnTo>
                  <a:lnTo>
                    <a:pt x="39715" y="15184"/>
                  </a:lnTo>
                  <a:lnTo>
                    <a:pt x="39665" y="15277"/>
                  </a:lnTo>
                  <a:lnTo>
                    <a:pt x="39622" y="15370"/>
                  </a:lnTo>
                  <a:lnTo>
                    <a:pt x="39592" y="15464"/>
                  </a:lnTo>
                  <a:lnTo>
                    <a:pt x="39567" y="15564"/>
                  </a:lnTo>
                  <a:lnTo>
                    <a:pt x="39555" y="15670"/>
                  </a:lnTo>
                  <a:lnTo>
                    <a:pt x="39561" y="15770"/>
                  </a:lnTo>
                  <a:lnTo>
                    <a:pt x="40200" y="23202"/>
                  </a:lnTo>
                  <a:lnTo>
                    <a:pt x="40225" y="23522"/>
                  </a:lnTo>
                  <a:lnTo>
                    <a:pt x="40243" y="23848"/>
                  </a:lnTo>
                  <a:lnTo>
                    <a:pt x="40268" y="24521"/>
                  </a:lnTo>
                  <a:lnTo>
                    <a:pt x="40292" y="25201"/>
                  </a:lnTo>
                  <a:lnTo>
                    <a:pt x="40323" y="25888"/>
                  </a:lnTo>
                  <a:lnTo>
                    <a:pt x="40348" y="26234"/>
                  </a:lnTo>
                  <a:lnTo>
                    <a:pt x="40372" y="26574"/>
                  </a:lnTo>
                  <a:lnTo>
                    <a:pt x="40403" y="26914"/>
                  </a:lnTo>
                  <a:lnTo>
                    <a:pt x="40446" y="27247"/>
                  </a:lnTo>
                  <a:lnTo>
                    <a:pt x="40495" y="27574"/>
                  </a:lnTo>
                  <a:lnTo>
                    <a:pt x="40563" y="27901"/>
                  </a:lnTo>
                  <a:lnTo>
                    <a:pt x="40636" y="28220"/>
                  </a:lnTo>
                  <a:lnTo>
                    <a:pt x="40673" y="28374"/>
                  </a:lnTo>
                  <a:lnTo>
                    <a:pt x="40723" y="28527"/>
                  </a:lnTo>
                  <a:lnTo>
                    <a:pt x="40766" y="28660"/>
                  </a:lnTo>
                  <a:lnTo>
                    <a:pt x="40821" y="28794"/>
                  </a:lnTo>
                  <a:lnTo>
                    <a:pt x="40876" y="28914"/>
                  </a:lnTo>
                  <a:lnTo>
                    <a:pt x="40938" y="29034"/>
                  </a:lnTo>
                  <a:lnTo>
                    <a:pt x="41005" y="29147"/>
                  </a:lnTo>
                  <a:lnTo>
                    <a:pt x="41073" y="29254"/>
                  </a:lnTo>
                  <a:lnTo>
                    <a:pt x="41147" y="29354"/>
                  </a:lnTo>
                  <a:lnTo>
                    <a:pt x="41226" y="29447"/>
                  </a:lnTo>
                  <a:lnTo>
                    <a:pt x="41313" y="29540"/>
                  </a:lnTo>
                  <a:lnTo>
                    <a:pt x="41399" y="29627"/>
                  </a:lnTo>
                  <a:lnTo>
                    <a:pt x="41491" y="29707"/>
                  </a:lnTo>
                  <a:lnTo>
                    <a:pt x="41583" y="29787"/>
                  </a:lnTo>
                  <a:lnTo>
                    <a:pt x="41681" y="29860"/>
                  </a:lnTo>
                  <a:lnTo>
                    <a:pt x="41786" y="29927"/>
                  </a:lnTo>
                  <a:lnTo>
                    <a:pt x="41890" y="29987"/>
                  </a:lnTo>
                  <a:lnTo>
                    <a:pt x="41995" y="30047"/>
                  </a:lnTo>
                  <a:lnTo>
                    <a:pt x="42105" y="30100"/>
                  </a:lnTo>
                  <a:lnTo>
                    <a:pt x="42222" y="30153"/>
                  </a:lnTo>
                  <a:lnTo>
                    <a:pt x="42339" y="30200"/>
                  </a:lnTo>
                  <a:lnTo>
                    <a:pt x="42456" y="30240"/>
                  </a:lnTo>
                  <a:lnTo>
                    <a:pt x="42579" y="30280"/>
                  </a:lnTo>
                  <a:lnTo>
                    <a:pt x="42701" y="30320"/>
                  </a:lnTo>
                  <a:lnTo>
                    <a:pt x="42960" y="30380"/>
                  </a:lnTo>
                  <a:lnTo>
                    <a:pt x="43224" y="30427"/>
                  </a:lnTo>
                  <a:lnTo>
                    <a:pt x="43494" y="30467"/>
                  </a:lnTo>
                  <a:lnTo>
                    <a:pt x="43765" y="30493"/>
                  </a:lnTo>
                  <a:lnTo>
                    <a:pt x="44047" y="30507"/>
                  </a:lnTo>
                  <a:lnTo>
                    <a:pt x="44330" y="30513"/>
                  </a:lnTo>
                  <a:lnTo>
                    <a:pt x="44613" y="30513"/>
                  </a:lnTo>
                  <a:lnTo>
                    <a:pt x="44902" y="30507"/>
                  </a:lnTo>
                  <a:lnTo>
                    <a:pt x="45191" y="30487"/>
                  </a:lnTo>
                  <a:lnTo>
                    <a:pt x="45473" y="30473"/>
                  </a:lnTo>
                  <a:lnTo>
                    <a:pt x="45756" y="30447"/>
                  </a:lnTo>
                  <a:lnTo>
                    <a:pt x="46315" y="30393"/>
                  </a:lnTo>
                  <a:lnTo>
                    <a:pt x="47348" y="30267"/>
                  </a:lnTo>
                  <a:lnTo>
                    <a:pt x="47815" y="30220"/>
                  </a:lnTo>
                  <a:lnTo>
                    <a:pt x="48030" y="30200"/>
                  </a:lnTo>
                  <a:lnTo>
                    <a:pt x="48233" y="30187"/>
                  </a:lnTo>
                  <a:lnTo>
                    <a:pt x="48307" y="30180"/>
                  </a:lnTo>
                  <a:lnTo>
                    <a:pt x="48380" y="30167"/>
                  </a:lnTo>
                  <a:lnTo>
                    <a:pt x="48448" y="30153"/>
                  </a:lnTo>
                  <a:lnTo>
                    <a:pt x="48509" y="30133"/>
                  </a:lnTo>
                  <a:lnTo>
                    <a:pt x="48577" y="30107"/>
                  </a:lnTo>
                  <a:lnTo>
                    <a:pt x="48632" y="30080"/>
                  </a:lnTo>
                  <a:lnTo>
                    <a:pt x="48688" y="30047"/>
                  </a:lnTo>
                  <a:lnTo>
                    <a:pt x="48743" y="30013"/>
                  </a:lnTo>
                  <a:lnTo>
                    <a:pt x="48792" y="29980"/>
                  </a:lnTo>
                  <a:lnTo>
                    <a:pt x="48841" y="29933"/>
                  </a:lnTo>
                  <a:lnTo>
                    <a:pt x="48884" y="29893"/>
                  </a:lnTo>
                  <a:lnTo>
                    <a:pt x="48927" y="29847"/>
                  </a:lnTo>
                  <a:lnTo>
                    <a:pt x="49001" y="29747"/>
                  </a:lnTo>
                  <a:lnTo>
                    <a:pt x="49062" y="29640"/>
                  </a:lnTo>
                  <a:lnTo>
                    <a:pt x="49112" y="29527"/>
                  </a:lnTo>
                  <a:lnTo>
                    <a:pt x="49149" y="29407"/>
                  </a:lnTo>
                  <a:lnTo>
                    <a:pt x="49173" y="29287"/>
                  </a:lnTo>
                  <a:lnTo>
                    <a:pt x="49185" y="29160"/>
                  </a:lnTo>
                  <a:lnTo>
                    <a:pt x="49185" y="29040"/>
                  </a:lnTo>
                  <a:lnTo>
                    <a:pt x="49173" y="28914"/>
                  </a:lnTo>
                  <a:lnTo>
                    <a:pt x="49155" y="28794"/>
                  </a:lnTo>
                  <a:lnTo>
                    <a:pt x="49118" y="28674"/>
                  </a:lnTo>
                  <a:lnTo>
                    <a:pt x="49093" y="28607"/>
                  </a:lnTo>
                  <a:lnTo>
                    <a:pt x="49062" y="28547"/>
                  </a:lnTo>
                  <a:lnTo>
                    <a:pt x="49032" y="28480"/>
                  </a:lnTo>
                  <a:lnTo>
                    <a:pt x="48995" y="28420"/>
                  </a:lnTo>
                  <a:lnTo>
                    <a:pt x="48952" y="28367"/>
                  </a:lnTo>
                  <a:lnTo>
                    <a:pt x="48909" y="28314"/>
                  </a:lnTo>
                  <a:lnTo>
                    <a:pt x="48860" y="28267"/>
                  </a:lnTo>
                  <a:lnTo>
                    <a:pt x="48810" y="28220"/>
                  </a:lnTo>
                  <a:lnTo>
                    <a:pt x="48749" y="28187"/>
                  </a:lnTo>
                  <a:lnTo>
                    <a:pt x="48688" y="28147"/>
                  </a:lnTo>
                  <a:lnTo>
                    <a:pt x="48626" y="28121"/>
                  </a:lnTo>
                  <a:lnTo>
                    <a:pt x="48552" y="28094"/>
                  </a:lnTo>
                  <a:lnTo>
                    <a:pt x="48479" y="28074"/>
                  </a:lnTo>
                  <a:lnTo>
                    <a:pt x="48399" y="28061"/>
                  </a:lnTo>
                  <a:lnTo>
                    <a:pt x="48319" y="28047"/>
                  </a:lnTo>
                  <a:lnTo>
                    <a:pt x="48012" y="28047"/>
                  </a:lnTo>
                  <a:lnTo>
                    <a:pt x="47778" y="28061"/>
                  </a:lnTo>
                  <a:lnTo>
                    <a:pt x="47544" y="28081"/>
                  </a:lnTo>
                  <a:lnTo>
                    <a:pt x="47299" y="28101"/>
                  </a:lnTo>
                  <a:lnTo>
                    <a:pt x="46807" y="28147"/>
                  </a:lnTo>
                  <a:lnTo>
                    <a:pt x="46303" y="28194"/>
                  </a:lnTo>
                  <a:lnTo>
                    <a:pt x="46051" y="28214"/>
                  </a:lnTo>
                  <a:lnTo>
                    <a:pt x="45799" y="28227"/>
                  </a:lnTo>
                  <a:lnTo>
                    <a:pt x="45553" y="28240"/>
                  </a:lnTo>
                  <a:lnTo>
                    <a:pt x="45307" y="28240"/>
                  </a:lnTo>
                  <a:lnTo>
                    <a:pt x="45068" y="28234"/>
                  </a:lnTo>
                  <a:lnTo>
                    <a:pt x="44834" y="28214"/>
                  </a:lnTo>
                  <a:lnTo>
                    <a:pt x="44607" y="28187"/>
                  </a:lnTo>
                  <a:lnTo>
                    <a:pt x="44392" y="28147"/>
                  </a:lnTo>
                  <a:lnTo>
                    <a:pt x="44287" y="28174"/>
                  </a:lnTo>
                  <a:lnTo>
                    <a:pt x="44189" y="28201"/>
                  </a:lnTo>
                  <a:lnTo>
                    <a:pt x="44090" y="28220"/>
                  </a:lnTo>
                  <a:lnTo>
                    <a:pt x="43998" y="28234"/>
                  </a:lnTo>
                  <a:lnTo>
                    <a:pt x="43906" y="28240"/>
                  </a:lnTo>
                  <a:lnTo>
                    <a:pt x="43728" y="28240"/>
                  </a:lnTo>
                  <a:lnTo>
                    <a:pt x="43642" y="28227"/>
                  </a:lnTo>
                  <a:lnTo>
                    <a:pt x="43562" y="28214"/>
                  </a:lnTo>
                  <a:lnTo>
                    <a:pt x="43482" y="28194"/>
                  </a:lnTo>
                  <a:lnTo>
                    <a:pt x="43402" y="28167"/>
                  </a:lnTo>
                  <a:lnTo>
                    <a:pt x="43328" y="28141"/>
                  </a:lnTo>
                  <a:lnTo>
                    <a:pt x="43261" y="28101"/>
                  </a:lnTo>
                  <a:lnTo>
                    <a:pt x="43193" y="28061"/>
                  </a:lnTo>
                  <a:lnTo>
                    <a:pt x="43126" y="28014"/>
                  </a:lnTo>
                  <a:lnTo>
                    <a:pt x="43064" y="27961"/>
                  </a:lnTo>
                  <a:lnTo>
                    <a:pt x="43003" y="27901"/>
                  </a:lnTo>
                  <a:lnTo>
                    <a:pt x="42947" y="27841"/>
                  </a:lnTo>
                  <a:lnTo>
                    <a:pt x="42892" y="27767"/>
                  </a:lnTo>
                  <a:lnTo>
                    <a:pt x="42843" y="27694"/>
                  </a:lnTo>
                  <a:lnTo>
                    <a:pt x="42794" y="27614"/>
                  </a:lnTo>
                  <a:lnTo>
                    <a:pt x="42745" y="27527"/>
                  </a:lnTo>
                  <a:lnTo>
                    <a:pt x="42701" y="27434"/>
                  </a:lnTo>
                  <a:lnTo>
                    <a:pt x="42658" y="27341"/>
                  </a:lnTo>
                  <a:lnTo>
                    <a:pt x="42622" y="27241"/>
                  </a:lnTo>
                  <a:lnTo>
                    <a:pt x="42591" y="27127"/>
                  </a:lnTo>
                  <a:lnTo>
                    <a:pt x="42554" y="27014"/>
                  </a:lnTo>
                  <a:lnTo>
                    <a:pt x="42523" y="26901"/>
                  </a:lnTo>
                  <a:lnTo>
                    <a:pt x="42499" y="26774"/>
                  </a:lnTo>
                  <a:lnTo>
                    <a:pt x="42474" y="26648"/>
                  </a:lnTo>
                  <a:lnTo>
                    <a:pt x="42437" y="26368"/>
                  </a:lnTo>
                  <a:lnTo>
                    <a:pt x="42253" y="24261"/>
                  </a:lnTo>
                  <a:lnTo>
                    <a:pt x="41608" y="16917"/>
                  </a:lnTo>
                  <a:lnTo>
                    <a:pt x="41608" y="16917"/>
                  </a:lnTo>
                  <a:lnTo>
                    <a:pt x="42050" y="16950"/>
                  </a:lnTo>
                  <a:lnTo>
                    <a:pt x="42499" y="16983"/>
                  </a:lnTo>
                  <a:lnTo>
                    <a:pt x="42941" y="17003"/>
                  </a:lnTo>
                  <a:lnTo>
                    <a:pt x="43384" y="17023"/>
                  </a:lnTo>
                  <a:lnTo>
                    <a:pt x="43826" y="17030"/>
                  </a:lnTo>
                  <a:lnTo>
                    <a:pt x="44705" y="17030"/>
                  </a:lnTo>
                  <a:lnTo>
                    <a:pt x="45148" y="17017"/>
                  </a:lnTo>
                  <a:lnTo>
                    <a:pt x="45590" y="17003"/>
                  </a:lnTo>
                  <a:lnTo>
                    <a:pt x="46033" y="16977"/>
                  </a:lnTo>
                  <a:lnTo>
                    <a:pt x="46469" y="16950"/>
                  </a:lnTo>
                  <a:lnTo>
                    <a:pt x="46911" y="16910"/>
                  </a:lnTo>
                  <a:lnTo>
                    <a:pt x="47354" y="16870"/>
                  </a:lnTo>
                  <a:lnTo>
                    <a:pt x="47790" y="16817"/>
                  </a:lnTo>
                  <a:lnTo>
                    <a:pt x="48233" y="16763"/>
                  </a:lnTo>
                  <a:lnTo>
                    <a:pt x="48675" y="16697"/>
                  </a:lnTo>
                  <a:lnTo>
                    <a:pt x="48700" y="18156"/>
                  </a:lnTo>
                  <a:lnTo>
                    <a:pt x="48731" y="19609"/>
                  </a:lnTo>
                  <a:lnTo>
                    <a:pt x="48761" y="21062"/>
                  </a:lnTo>
                  <a:lnTo>
                    <a:pt x="48804" y="22522"/>
                  </a:lnTo>
                  <a:lnTo>
                    <a:pt x="48860" y="23975"/>
                  </a:lnTo>
                  <a:lnTo>
                    <a:pt x="48921" y="25428"/>
                  </a:lnTo>
                  <a:lnTo>
                    <a:pt x="48964" y="26154"/>
                  </a:lnTo>
                  <a:lnTo>
                    <a:pt x="49007" y="26874"/>
                  </a:lnTo>
                  <a:lnTo>
                    <a:pt x="49050" y="27601"/>
                  </a:lnTo>
                  <a:lnTo>
                    <a:pt x="49105" y="28327"/>
                  </a:lnTo>
                  <a:lnTo>
                    <a:pt x="49118" y="28414"/>
                  </a:lnTo>
                  <a:lnTo>
                    <a:pt x="49136" y="28500"/>
                  </a:lnTo>
                  <a:lnTo>
                    <a:pt x="49161" y="28574"/>
                  </a:lnTo>
                  <a:lnTo>
                    <a:pt x="49179" y="28640"/>
                  </a:lnTo>
                  <a:lnTo>
                    <a:pt x="49210" y="28700"/>
                  </a:lnTo>
                  <a:lnTo>
                    <a:pt x="49241" y="28754"/>
                  </a:lnTo>
                  <a:lnTo>
                    <a:pt x="49278" y="28800"/>
                  </a:lnTo>
                  <a:lnTo>
                    <a:pt x="49321" y="28847"/>
                  </a:lnTo>
                  <a:lnTo>
                    <a:pt x="49364" y="28887"/>
                  </a:lnTo>
                  <a:lnTo>
                    <a:pt x="49407" y="28920"/>
                  </a:lnTo>
                  <a:lnTo>
                    <a:pt x="49456" y="28954"/>
                  </a:lnTo>
                  <a:lnTo>
                    <a:pt x="49505" y="28980"/>
                  </a:lnTo>
                  <a:lnTo>
                    <a:pt x="49554" y="29000"/>
                  </a:lnTo>
                  <a:lnTo>
                    <a:pt x="49603" y="29020"/>
                  </a:lnTo>
                  <a:lnTo>
                    <a:pt x="49659" y="29040"/>
                  </a:lnTo>
                  <a:lnTo>
                    <a:pt x="49714" y="29047"/>
                  </a:lnTo>
                  <a:lnTo>
                    <a:pt x="49769" y="29054"/>
                  </a:lnTo>
                  <a:lnTo>
                    <a:pt x="49874" y="29054"/>
                  </a:lnTo>
                  <a:lnTo>
                    <a:pt x="49929" y="29047"/>
                  </a:lnTo>
                  <a:lnTo>
                    <a:pt x="49984" y="29034"/>
                  </a:lnTo>
                  <a:lnTo>
                    <a:pt x="50034" y="29020"/>
                  </a:lnTo>
                  <a:lnTo>
                    <a:pt x="50089" y="29000"/>
                  </a:lnTo>
                  <a:lnTo>
                    <a:pt x="50138" y="28974"/>
                  </a:lnTo>
                  <a:lnTo>
                    <a:pt x="50181" y="28940"/>
                  </a:lnTo>
                  <a:lnTo>
                    <a:pt x="50230" y="28907"/>
                  </a:lnTo>
                  <a:lnTo>
                    <a:pt x="50273" y="28874"/>
                  </a:lnTo>
                  <a:lnTo>
                    <a:pt x="50310" y="28827"/>
                  </a:lnTo>
                  <a:lnTo>
                    <a:pt x="50347" y="28780"/>
                  </a:lnTo>
                  <a:lnTo>
                    <a:pt x="50384" y="28734"/>
                  </a:lnTo>
                  <a:lnTo>
                    <a:pt x="50415" y="28674"/>
                  </a:lnTo>
                  <a:lnTo>
                    <a:pt x="50439" y="28614"/>
                  </a:lnTo>
                  <a:lnTo>
                    <a:pt x="50458" y="28547"/>
                  </a:lnTo>
                  <a:lnTo>
                    <a:pt x="50476" y="28480"/>
                  </a:lnTo>
                  <a:lnTo>
                    <a:pt x="50488" y="28407"/>
                  </a:lnTo>
                  <a:lnTo>
                    <a:pt x="50494" y="28327"/>
                  </a:lnTo>
                  <a:lnTo>
                    <a:pt x="50537" y="27381"/>
                  </a:lnTo>
                  <a:lnTo>
                    <a:pt x="50580" y="26428"/>
                  </a:lnTo>
                  <a:lnTo>
                    <a:pt x="50648" y="24515"/>
                  </a:lnTo>
                  <a:lnTo>
                    <a:pt x="50685" y="24575"/>
                  </a:lnTo>
                  <a:lnTo>
                    <a:pt x="50728" y="24635"/>
                  </a:lnTo>
                  <a:lnTo>
                    <a:pt x="50771" y="24688"/>
                  </a:lnTo>
                  <a:lnTo>
                    <a:pt x="50826" y="24741"/>
                  </a:lnTo>
                  <a:lnTo>
                    <a:pt x="50888" y="24788"/>
                  </a:lnTo>
                  <a:lnTo>
                    <a:pt x="50949" y="24828"/>
                  </a:lnTo>
                  <a:lnTo>
                    <a:pt x="51023" y="24868"/>
                  </a:lnTo>
                  <a:lnTo>
                    <a:pt x="51109" y="24895"/>
                  </a:lnTo>
                  <a:lnTo>
                    <a:pt x="51588" y="25041"/>
                  </a:lnTo>
                  <a:lnTo>
                    <a:pt x="52068" y="25168"/>
                  </a:lnTo>
                  <a:lnTo>
                    <a:pt x="52559" y="25288"/>
                  </a:lnTo>
                  <a:lnTo>
                    <a:pt x="53051" y="25388"/>
                  </a:lnTo>
                  <a:lnTo>
                    <a:pt x="53543" y="25474"/>
                  </a:lnTo>
                  <a:lnTo>
                    <a:pt x="54047" y="25554"/>
                  </a:lnTo>
                  <a:lnTo>
                    <a:pt x="54545" y="25621"/>
                  </a:lnTo>
                  <a:lnTo>
                    <a:pt x="55049" y="25674"/>
                  </a:lnTo>
                  <a:lnTo>
                    <a:pt x="55553" y="25721"/>
                  </a:lnTo>
                  <a:lnTo>
                    <a:pt x="56056" y="25754"/>
                  </a:lnTo>
                  <a:lnTo>
                    <a:pt x="56567" y="25774"/>
                  </a:lnTo>
                  <a:lnTo>
                    <a:pt x="57071" y="25794"/>
                  </a:lnTo>
                  <a:lnTo>
                    <a:pt x="57581" y="25801"/>
                  </a:lnTo>
                  <a:lnTo>
                    <a:pt x="58085" y="25794"/>
                  </a:lnTo>
                  <a:lnTo>
                    <a:pt x="58589" y="25788"/>
                  </a:lnTo>
                  <a:lnTo>
                    <a:pt x="59093" y="25774"/>
                  </a:lnTo>
                  <a:lnTo>
                    <a:pt x="58970" y="27954"/>
                  </a:lnTo>
                  <a:lnTo>
                    <a:pt x="58859" y="30140"/>
                  </a:lnTo>
                  <a:lnTo>
                    <a:pt x="58761" y="32326"/>
                  </a:lnTo>
                  <a:lnTo>
                    <a:pt x="58675" y="34506"/>
                  </a:lnTo>
                  <a:lnTo>
                    <a:pt x="58632" y="35599"/>
                  </a:lnTo>
                  <a:lnTo>
                    <a:pt x="58601" y="36692"/>
                  </a:lnTo>
                  <a:lnTo>
                    <a:pt x="58570" y="37785"/>
                  </a:lnTo>
                  <a:lnTo>
                    <a:pt x="58539" y="38871"/>
                  </a:lnTo>
                  <a:lnTo>
                    <a:pt x="58521" y="39964"/>
                  </a:lnTo>
                  <a:lnTo>
                    <a:pt x="58503" y="41057"/>
                  </a:lnTo>
                  <a:lnTo>
                    <a:pt x="58490" y="42151"/>
                  </a:lnTo>
                  <a:lnTo>
                    <a:pt x="58478" y="43244"/>
                  </a:lnTo>
                  <a:lnTo>
                    <a:pt x="58484" y="43344"/>
                  </a:lnTo>
                  <a:lnTo>
                    <a:pt x="58496" y="43437"/>
                  </a:lnTo>
                  <a:lnTo>
                    <a:pt x="58515" y="43524"/>
                  </a:lnTo>
                  <a:lnTo>
                    <a:pt x="58539" y="43610"/>
                  </a:lnTo>
                  <a:lnTo>
                    <a:pt x="58570" y="43683"/>
                  </a:lnTo>
                  <a:lnTo>
                    <a:pt x="58607" y="43750"/>
                  </a:lnTo>
                  <a:lnTo>
                    <a:pt x="58650" y="43817"/>
                  </a:lnTo>
                  <a:lnTo>
                    <a:pt x="58693" y="43870"/>
                  </a:lnTo>
                  <a:lnTo>
                    <a:pt x="58748" y="43923"/>
                  </a:lnTo>
                  <a:lnTo>
                    <a:pt x="58798" y="43963"/>
                  </a:lnTo>
                  <a:lnTo>
                    <a:pt x="58859" y="44003"/>
                  </a:lnTo>
                  <a:lnTo>
                    <a:pt x="58920" y="44030"/>
                  </a:lnTo>
                  <a:lnTo>
                    <a:pt x="58982" y="44057"/>
                  </a:lnTo>
                  <a:lnTo>
                    <a:pt x="59050" y="44077"/>
                  </a:lnTo>
                  <a:lnTo>
                    <a:pt x="59117" y="44097"/>
                  </a:lnTo>
                  <a:lnTo>
                    <a:pt x="59185" y="44103"/>
                  </a:lnTo>
                  <a:lnTo>
                    <a:pt x="59172" y="44250"/>
                  </a:lnTo>
                  <a:lnTo>
                    <a:pt x="59172" y="44403"/>
                  </a:lnTo>
                  <a:lnTo>
                    <a:pt x="59185" y="44557"/>
                  </a:lnTo>
                  <a:lnTo>
                    <a:pt x="59209" y="44703"/>
                  </a:lnTo>
                  <a:lnTo>
                    <a:pt x="59246" y="44850"/>
                  </a:lnTo>
                  <a:lnTo>
                    <a:pt x="59295" y="44996"/>
                  </a:lnTo>
                  <a:lnTo>
                    <a:pt x="59357" y="45130"/>
                  </a:lnTo>
                  <a:lnTo>
                    <a:pt x="59431" y="45263"/>
                  </a:lnTo>
                  <a:lnTo>
                    <a:pt x="59474" y="45323"/>
                  </a:lnTo>
                  <a:lnTo>
                    <a:pt x="59517" y="45376"/>
                  </a:lnTo>
                  <a:lnTo>
                    <a:pt x="59566" y="45436"/>
                  </a:lnTo>
                  <a:lnTo>
                    <a:pt x="59615" y="45490"/>
                  </a:lnTo>
                  <a:lnTo>
                    <a:pt x="59670" y="45536"/>
                  </a:lnTo>
                  <a:lnTo>
                    <a:pt x="59726" y="45583"/>
                  </a:lnTo>
                  <a:lnTo>
                    <a:pt x="59787" y="45630"/>
                  </a:lnTo>
                  <a:lnTo>
                    <a:pt x="59848" y="45670"/>
                  </a:lnTo>
                  <a:lnTo>
                    <a:pt x="59916" y="45710"/>
                  </a:lnTo>
                  <a:lnTo>
                    <a:pt x="59984" y="45743"/>
                  </a:lnTo>
                  <a:lnTo>
                    <a:pt x="60057" y="45770"/>
                  </a:lnTo>
                  <a:lnTo>
                    <a:pt x="60131" y="45790"/>
                  </a:lnTo>
                  <a:lnTo>
                    <a:pt x="60211" y="45810"/>
                  </a:lnTo>
                  <a:lnTo>
                    <a:pt x="60297" y="45830"/>
                  </a:lnTo>
                  <a:lnTo>
                    <a:pt x="60383" y="45836"/>
                  </a:lnTo>
                  <a:lnTo>
                    <a:pt x="60469" y="45843"/>
                  </a:lnTo>
                  <a:lnTo>
                    <a:pt x="67740" y="46103"/>
                  </a:lnTo>
                  <a:lnTo>
                    <a:pt x="71378" y="46223"/>
                  </a:lnTo>
                  <a:lnTo>
                    <a:pt x="75023" y="46343"/>
                  </a:lnTo>
                  <a:lnTo>
                    <a:pt x="78667" y="46449"/>
                  </a:lnTo>
                  <a:lnTo>
                    <a:pt x="82318" y="46549"/>
                  </a:lnTo>
                  <a:lnTo>
                    <a:pt x="85968" y="46643"/>
                  </a:lnTo>
                  <a:lnTo>
                    <a:pt x="89625" y="46723"/>
                  </a:lnTo>
                  <a:lnTo>
                    <a:pt x="89502" y="48682"/>
                  </a:lnTo>
                  <a:lnTo>
                    <a:pt x="89392" y="50642"/>
                  </a:lnTo>
                  <a:lnTo>
                    <a:pt x="89287" y="52601"/>
                  </a:lnTo>
                  <a:lnTo>
                    <a:pt x="89189" y="54561"/>
                  </a:lnTo>
                  <a:lnTo>
                    <a:pt x="89097" y="56520"/>
                  </a:lnTo>
                  <a:lnTo>
                    <a:pt x="89017" y="58480"/>
                  </a:lnTo>
                  <a:lnTo>
                    <a:pt x="88937" y="60446"/>
                  </a:lnTo>
                  <a:lnTo>
                    <a:pt x="88869" y="62406"/>
                  </a:lnTo>
                  <a:lnTo>
                    <a:pt x="88808" y="64372"/>
                  </a:lnTo>
                  <a:lnTo>
                    <a:pt x="88752" y="66331"/>
                  </a:lnTo>
                  <a:lnTo>
                    <a:pt x="88703" y="68298"/>
                  </a:lnTo>
                  <a:lnTo>
                    <a:pt x="88660" y="70257"/>
                  </a:lnTo>
                  <a:lnTo>
                    <a:pt x="88623" y="72217"/>
                  </a:lnTo>
                  <a:lnTo>
                    <a:pt x="88593" y="74176"/>
                  </a:lnTo>
                  <a:lnTo>
                    <a:pt x="88568" y="76136"/>
                  </a:lnTo>
                  <a:lnTo>
                    <a:pt x="88550" y="78095"/>
                  </a:lnTo>
                  <a:lnTo>
                    <a:pt x="88556" y="78209"/>
                  </a:lnTo>
                  <a:lnTo>
                    <a:pt x="88574" y="78322"/>
                  </a:lnTo>
                  <a:lnTo>
                    <a:pt x="88593" y="78422"/>
                  </a:lnTo>
                  <a:lnTo>
                    <a:pt x="88630" y="78515"/>
                  </a:lnTo>
                  <a:lnTo>
                    <a:pt x="88666" y="78608"/>
                  </a:lnTo>
                  <a:lnTo>
                    <a:pt x="88709" y="78688"/>
                  </a:lnTo>
                  <a:lnTo>
                    <a:pt x="88765" y="78762"/>
                  </a:lnTo>
                  <a:lnTo>
                    <a:pt x="88826" y="78822"/>
                  </a:lnTo>
                  <a:lnTo>
                    <a:pt x="88888" y="78882"/>
                  </a:lnTo>
                  <a:lnTo>
                    <a:pt x="88955" y="78935"/>
                  </a:lnTo>
                  <a:lnTo>
                    <a:pt x="89029" y="78975"/>
                  </a:lnTo>
                  <a:lnTo>
                    <a:pt x="89109" y="79008"/>
                  </a:lnTo>
                  <a:lnTo>
                    <a:pt x="89189" y="79035"/>
                  </a:lnTo>
                  <a:lnTo>
                    <a:pt x="89269" y="79055"/>
                  </a:lnTo>
                  <a:lnTo>
                    <a:pt x="89355" y="79068"/>
                  </a:lnTo>
                  <a:lnTo>
                    <a:pt x="89527" y="79068"/>
                  </a:lnTo>
                  <a:lnTo>
                    <a:pt x="89613" y="79055"/>
                  </a:lnTo>
                  <a:lnTo>
                    <a:pt x="89693" y="79035"/>
                  </a:lnTo>
                  <a:lnTo>
                    <a:pt x="89779" y="79008"/>
                  </a:lnTo>
                  <a:lnTo>
                    <a:pt x="89859" y="78975"/>
                  </a:lnTo>
                  <a:lnTo>
                    <a:pt x="89932" y="78935"/>
                  </a:lnTo>
                  <a:lnTo>
                    <a:pt x="90006" y="78882"/>
                  </a:lnTo>
                  <a:lnTo>
                    <a:pt x="90074" y="78822"/>
                  </a:lnTo>
                  <a:lnTo>
                    <a:pt x="90141" y="78762"/>
                  </a:lnTo>
                  <a:lnTo>
                    <a:pt x="90197" y="78688"/>
                  </a:lnTo>
                  <a:lnTo>
                    <a:pt x="90252" y="78608"/>
                  </a:lnTo>
                  <a:lnTo>
                    <a:pt x="90295" y="78515"/>
                  </a:lnTo>
                  <a:lnTo>
                    <a:pt x="90338" y="78422"/>
                  </a:lnTo>
                  <a:lnTo>
                    <a:pt x="90369" y="78322"/>
                  </a:lnTo>
                  <a:lnTo>
                    <a:pt x="90387" y="78209"/>
                  </a:lnTo>
                  <a:lnTo>
                    <a:pt x="90406" y="78095"/>
                  </a:lnTo>
                  <a:lnTo>
                    <a:pt x="90467" y="76882"/>
                  </a:lnTo>
                  <a:lnTo>
                    <a:pt x="90523" y="75669"/>
                  </a:lnTo>
                  <a:lnTo>
                    <a:pt x="90633" y="73230"/>
                  </a:lnTo>
                  <a:lnTo>
                    <a:pt x="90731" y="73276"/>
                  </a:lnTo>
                  <a:lnTo>
                    <a:pt x="90836" y="73316"/>
                  </a:lnTo>
                  <a:lnTo>
                    <a:pt x="90953" y="73336"/>
                  </a:lnTo>
                  <a:lnTo>
                    <a:pt x="91014" y="73343"/>
                  </a:lnTo>
                  <a:lnTo>
                    <a:pt x="91076" y="73350"/>
                  </a:lnTo>
                  <a:lnTo>
                    <a:pt x="94898" y="73263"/>
                  </a:lnTo>
                  <a:lnTo>
                    <a:pt x="98721" y="73183"/>
                  </a:lnTo>
                  <a:lnTo>
                    <a:pt x="102544" y="73116"/>
                  </a:lnTo>
                  <a:lnTo>
                    <a:pt x="106373" y="73050"/>
                  </a:lnTo>
                  <a:lnTo>
                    <a:pt x="106440" y="73043"/>
                  </a:lnTo>
                  <a:lnTo>
                    <a:pt x="106502" y="73036"/>
                  </a:lnTo>
                  <a:lnTo>
                    <a:pt x="106563" y="73016"/>
                  </a:lnTo>
                  <a:lnTo>
                    <a:pt x="106612" y="72996"/>
                  </a:lnTo>
                  <a:lnTo>
                    <a:pt x="106668" y="72970"/>
                  </a:lnTo>
                  <a:lnTo>
                    <a:pt x="106717" y="72936"/>
                  </a:lnTo>
                  <a:lnTo>
                    <a:pt x="106760" y="72903"/>
                  </a:lnTo>
                  <a:lnTo>
                    <a:pt x="106803" y="72870"/>
                  </a:lnTo>
                  <a:lnTo>
                    <a:pt x="106827" y="73723"/>
                  </a:lnTo>
                  <a:lnTo>
                    <a:pt x="106858" y="74589"/>
                  </a:lnTo>
                  <a:lnTo>
                    <a:pt x="106889" y="75449"/>
                  </a:lnTo>
                  <a:lnTo>
                    <a:pt x="106932" y="76309"/>
                  </a:lnTo>
                  <a:lnTo>
                    <a:pt x="106975" y="77169"/>
                  </a:lnTo>
                  <a:lnTo>
                    <a:pt x="107024" y="78029"/>
                  </a:lnTo>
                  <a:lnTo>
                    <a:pt x="107079" y="78895"/>
                  </a:lnTo>
                  <a:lnTo>
                    <a:pt x="107135" y="79748"/>
                  </a:lnTo>
                  <a:lnTo>
                    <a:pt x="107153" y="79768"/>
                  </a:lnTo>
                  <a:lnTo>
                    <a:pt x="107153" y="79782"/>
                  </a:lnTo>
                  <a:lnTo>
                    <a:pt x="105236" y="79795"/>
                  </a:lnTo>
                  <a:lnTo>
                    <a:pt x="103312" y="79795"/>
                  </a:lnTo>
                  <a:lnTo>
                    <a:pt x="101395" y="79788"/>
                  </a:lnTo>
                  <a:lnTo>
                    <a:pt x="99477" y="79768"/>
                  </a:lnTo>
                  <a:lnTo>
                    <a:pt x="96963" y="79722"/>
                  </a:lnTo>
                  <a:lnTo>
                    <a:pt x="94450" y="79668"/>
                  </a:lnTo>
                  <a:lnTo>
                    <a:pt x="91936" y="79602"/>
                  </a:lnTo>
                  <a:lnTo>
                    <a:pt x="89422" y="79522"/>
                  </a:lnTo>
                  <a:lnTo>
                    <a:pt x="87474" y="79442"/>
                  </a:lnTo>
                  <a:lnTo>
                    <a:pt x="85520" y="79368"/>
                  </a:lnTo>
                  <a:lnTo>
                    <a:pt x="81617" y="79195"/>
                  </a:lnTo>
                  <a:lnTo>
                    <a:pt x="73806" y="78842"/>
                  </a:lnTo>
                  <a:lnTo>
                    <a:pt x="69903" y="78668"/>
                  </a:lnTo>
                  <a:lnTo>
                    <a:pt x="67955" y="78588"/>
                  </a:lnTo>
                  <a:lnTo>
                    <a:pt x="66000" y="78515"/>
                  </a:lnTo>
                  <a:lnTo>
                    <a:pt x="64046" y="78442"/>
                  </a:lnTo>
                  <a:lnTo>
                    <a:pt x="62098" y="78382"/>
                  </a:lnTo>
                  <a:lnTo>
                    <a:pt x="60143" y="78322"/>
                  </a:lnTo>
                  <a:lnTo>
                    <a:pt x="58189" y="78275"/>
                  </a:lnTo>
                  <a:lnTo>
                    <a:pt x="58103" y="78275"/>
                  </a:lnTo>
                  <a:lnTo>
                    <a:pt x="58023" y="78282"/>
                  </a:lnTo>
                  <a:lnTo>
                    <a:pt x="57949" y="78289"/>
                  </a:lnTo>
                  <a:lnTo>
                    <a:pt x="57869" y="78302"/>
                  </a:lnTo>
                  <a:lnTo>
                    <a:pt x="57802" y="78322"/>
                  </a:lnTo>
                  <a:lnTo>
                    <a:pt x="57734" y="78342"/>
                  </a:lnTo>
                  <a:lnTo>
                    <a:pt x="57667" y="78369"/>
                  </a:lnTo>
                  <a:lnTo>
                    <a:pt x="57605" y="78402"/>
                  </a:lnTo>
                  <a:lnTo>
                    <a:pt x="57550" y="78429"/>
                  </a:lnTo>
                  <a:lnTo>
                    <a:pt x="57495" y="78469"/>
                  </a:lnTo>
                  <a:lnTo>
                    <a:pt x="57439" y="78508"/>
                  </a:lnTo>
                  <a:lnTo>
                    <a:pt x="57390" y="78548"/>
                  </a:lnTo>
                  <a:lnTo>
                    <a:pt x="57347" y="78595"/>
                  </a:lnTo>
                  <a:lnTo>
                    <a:pt x="57304" y="78642"/>
                  </a:lnTo>
                  <a:lnTo>
                    <a:pt x="57261" y="78688"/>
                  </a:lnTo>
                  <a:lnTo>
                    <a:pt x="57224" y="78742"/>
                  </a:lnTo>
                  <a:lnTo>
                    <a:pt x="57157" y="78855"/>
                  </a:lnTo>
                  <a:lnTo>
                    <a:pt x="57107" y="78975"/>
                  </a:lnTo>
                  <a:lnTo>
                    <a:pt x="57064" y="79102"/>
                  </a:lnTo>
                  <a:lnTo>
                    <a:pt x="57034" y="79228"/>
                  </a:lnTo>
                  <a:lnTo>
                    <a:pt x="57015" y="79368"/>
                  </a:lnTo>
                  <a:lnTo>
                    <a:pt x="57009" y="79502"/>
                  </a:lnTo>
                  <a:lnTo>
                    <a:pt x="57015" y="79642"/>
                  </a:lnTo>
                  <a:lnTo>
                    <a:pt x="57028" y="79782"/>
                  </a:lnTo>
                  <a:lnTo>
                    <a:pt x="56966" y="79808"/>
                  </a:lnTo>
                  <a:lnTo>
                    <a:pt x="56911" y="79835"/>
                  </a:lnTo>
                  <a:lnTo>
                    <a:pt x="56849" y="79868"/>
                  </a:lnTo>
                  <a:lnTo>
                    <a:pt x="56794" y="79902"/>
                  </a:lnTo>
                  <a:lnTo>
                    <a:pt x="56745" y="79941"/>
                  </a:lnTo>
                  <a:lnTo>
                    <a:pt x="56689" y="79981"/>
                  </a:lnTo>
                  <a:lnTo>
                    <a:pt x="56646" y="80028"/>
                  </a:lnTo>
                  <a:lnTo>
                    <a:pt x="56597" y="80081"/>
                  </a:lnTo>
                  <a:lnTo>
                    <a:pt x="56560" y="80135"/>
                  </a:lnTo>
                  <a:lnTo>
                    <a:pt x="56524" y="80188"/>
                  </a:lnTo>
                  <a:lnTo>
                    <a:pt x="56487" y="80248"/>
                  </a:lnTo>
                  <a:lnTo>
                    <a:pt x="56462" y="80315"/>
                  </a:lnTo>
                  <a:lnTo>
                    <a:pt x="56438" y="80375"/>
                  </a:lnTo>
                  <a:lnTo>
                    <a:pt x="56419" y="80448"/>
                  </a:lnTo>
                  <a:lnTo>
                    <a:pt x="56407" y="80521"/>
                  </a:lnTo>
                  <a:lnTo>
                    <a:pt x="56401" y="80595"/>
                  </a:lnTo>
                  <a:lnTo>
                    <a:pt x="56339" y="82041"/>
                  </a:lnTo>
                  <a:lnTo>
                    <a:pt x="56296" y="83481"/>
                  </a:lnTo>
                  <a:lnTo>
                    <a:pt x="56259" y="84927"/>
                  </a:lnTo>
                  <a:lnTo>
                    <a:pt x="56235" y="86373"/>
                  </a:lnTo>
                  <a:lnTo>
                    <a:pt x="56222" y="87826"/>
                  </a:lnTo>
                  <a:lnTo>
                    <a:pt x="56216" y="89273"/>
                  </a:lnTo>
                  <a:lnTo>
                    <a:pt x="56216" y="90726"/>
                  </a:lnTo>
                  <a:lnTo>
                    <a:pt x="56229" y="92179"/>
                  </a:lnTo>
                  <a:lnTo>
                    <a:pt x="56247" y="93632"/>
                  </a:lnTo>
                  <a:lnTo>
                    <a:pt x="56278" y="95085"/>
                  </a:lnTo>
                  <a:lnTo>
                    <a:pt x="56308" y="96538"/>
                  </a:lnTo>
                  <a:lnTo>
                    <a:pt x="56351" y="97991"/>
                  </a:lnTo>
                  <a:lnTo>
                    <a:pt x="56394" y="99444"/>
                  </a:lnTo>
                  <a:lnTo>
                    <a:pt x="56444" y="100903"/>
                  </a:lnTo>
                  <a:lnTo>
                    <a:pt x="56499" y="102356"/>
                  </a:lnTo>
                  <a:lnTo>
                    <a:pt x="56560" y="103816"/>
                  </a:lnTo>
                  <a:lnTo>
                    <a:pt x="56689" y="106722"/>
                  </a:lnTo>
                  <a:lnTo>
                    <a:pt x="56825" y="109634"/>
                  </a:lnTo>
                  <a:lnTo>
                    <a:pt x="57107" y="115446"/>
                  </a:lnTo>
                  <a:lnTo>
                    <a:pt x="57249" y="118352"/>
                  </a:lnTo>
                  <a:lnTo>
                    <a:pt x="57378" y="121252"/>
                  </a:lnTo>
                  <a:lnTo>
                    <a:pt x="57439" y="122698"/>
                  </a:lnTo>
                  <a:lnTo>
                    <a:pt x="57495" y="124144"/>
                  </a:lnTo>
                  <a:lnTo>
                    <a:pt x="57544" y="125584"/>
                  </a:lnTo>
                  <a:lnTo>
                    <a:pt x="57593" y="127030"/>
                  </a:lnTo>
                  <a:lnTo>
                    <a:pt x="57648" y="128816"/>
                  </a:lnTo>
                  <a:lnTo>
                    <a:pt x="57697" y="130609"/>
                  </a:lnTo>
                  <a:lnTo>
                    <a:pt x="57796" y="134195"/>
                  </a:lnTo>
                  <a:lnTo>
                    <a:pt x="57882" y="137781"/>
                  </a:lnTo>
                  <a:lnTo>
                    <a:pt x="57962" y="141374"/>
                  </a:lnTo>
                  <a:lnTo>
                    <a:pt x="57894" y="141327"/>
                  </a:lnTo>
                  <a:lnTo>
                    <a:pt x="57826" y="141287"/>
                  </a:lnTo>
                  <a:lnTo>
                    <a:pt x="57759" y="141247"/>
                  </a:lnTo>
                  <a:lnTo>
                    <a:pt x="57685" y="141207"/>
                  </a:lnTo>
                  <a:lnTo>
                    <a:pt x="57611" y="141180"/>
                  </a:lnTo>
                  <a:lnTo>
                    <a:pt x="57531" y="141154"/>
                  </a:lnTo>
                  <a:lnTo>
                    <a:pt x="57452" y="141140"/>
                  </a:lnTo>
                  <a:lnTo>
                    <a:pt x="57366" y="141127"/>
                  </a:lnTo>
                  <a:lnTo>
                    <a:pt x="56929" y="141074"/>
                  </a:lnTo>
                  <a:lnTo>
                    <a:pt x="56505" y="141020"/>
                  </a:lnTo>
                  <a:lnTo>
                    <a:pt x="56075" y="140974"/>
                  </a:lnTo>
                  <a:lnTo>
                    <a:pt x="55651" y="140934"/>
                  </a:lnTo>
                  <a:lnTo>
                    <a:pt x="55221" y="140894"/>
                  </a:lnTo>
                  <a:lnTo>
                    <a:pt x="54803" y="140860"/>
                  </a:lnTo>
                  <a:lnTo>
                    <a:pt x="54379" y="140834"/>
                  </a:lnTo>
                  <a:lnTo>
                    <a:pt x="53961" y="140814"/>
                  </a:lnTo>
                  <a:lnTo>
                    <a:pt x="53543" y="140794"/>
                  </a:lnTo>
                  <a:lnTo>
                    <a:pt x="53131" y="140780"/>
                  </a:lnTo>
                  <a:lnTo>
                    <a:pt x="52719" y="140774"/>
                  </a:lnTo>
                  <a:lnTo>
                    <a:pt x="52307" y="140767"/>
                  </a:lnTo>
                  <a:lnTo>
                    <a:pt x="51896" y="140767"/>
                  </a:lnTo>
                  <a:lnTo>
                    <a:pt x="51490" y="140774"/>
                  </a:lnTo>
                  <a:lnTo>
                    <a:pt x="51084" y="140787"/>
                  </a:lnTo>
                  <a:lnTo>
                    <a:pt x="50679" y="140800"/>
                  </a:lnTo>
                  <a:lnTo>
                    <a:pt x="50279" y="140820"/>
                  </a:lnTo>
                  <a:lnTo>
                    <a:pt x="49874" y="140840"/>
                  </a:lnTo>
                  <a:lnTo>
                    <a:pt x="49480" y="140874"/>
                  </a:lnTo>
                  <a:lnTo>
                    <a:pt x="49081" y="140900"/>
                  </a:lnTo>
                  <a:lnTo>
                    <a:pt x="48688" y="140940"/>
                  </a:lnTo>
                  <a:lnTo>
                    <a:pt x="48294" y="140980"/>
                  </a:lnTo>
                  <a:lnTo>
                    <a:pt x="47907" y="141027"/>
                  </a:lnTo>
                  <a:lnTo>
                    <a:pt x="47514" y="141080"/>
                  </a:lnTo>
                  <a:lnTo>
                    <a:pt x="47127" y="141134"/>
                  </a:lnTo>
                  <a:lnTo>
                    <a:pt x="46745" y="141194"/>
                  </a:lnTo>
                  <a:lnTo>
                    <a:pt x="46358" y="141254"/>
                  </a:lnTo>
                  <a:lnTo>
                    <a:pt x="45977" y="141320"/>
                  </a:lnTo>
                  <a:lnTo>
                    <a:pt x="45602" y="141393"/>
                  </a:lnTo>
                  <a:lnTo>
                    <a:pt x="45221" y="141473"/>
                  </a:lnTo>
                  <a:lnTo>
                    <a:pt x="44846" y="141553"/>
                  </a:lnTo>
                  <a:lnTo>
                    <a:pt x="44472" y="141633"/>
                  </a:lnTo>
                  <a:lnTo>
                    <a:pt x="44103" y="141727"/>
                  </a:lnTo>
                  <a:lnTo>
                    <a:pt x="43734" y="141813"/>
                  </a:lnTo>
                  <a:lnTo>
                    <a:pt x="43365" y="141913"/>
                  </a:lnTo>
                  <a:lnTo>
                    <a:pt x="42996" y="142013"/>
                  </a:lnTo>
                  <a:lnTo>
                    <a:pt x="42634" y="142120"/>
                  </a:lnTo>
                  <a:lnTo>
                    <a:pt x="42271" y="142227"/>
                  </a:lnTo>
                  <a:lnTo>
                    <a:pt x="41915" y="142340"/>
                  </a:lnTo>
                  <a:lnTo>
                    <a:pt x="41552" y="142460"/>
                  </a:lnTo>
                  <a:lnTo>
                    <a:pt x="41196" y="142580"/>
                  </a:lnTo>
                  <a:lnTo>
                    <a:pt x="40845" y="142700"/>
                  </a:lnTo>
                  <a:lnTo>
                    <a:pt x="40489" y="142833"/>
                  </a:lnTo>
                  <a:lnTo>
                    <a:pt x="40139" y="142966"/>
                  </a:lnTo>
                  <a:lnTo>
                    <a:pt x="39788" y="143100"/>
                  </a:lnTo>
                  <a:lnTo>
                    <a:pt x="39444" y="143240"/>
                  </a:lnTo>
                  <a:lnTo>
                    <a:pt x="39100" y="143386"/>
                  </a:lnTo>
                  <a:lnTo>
                    <a:pt x="38756" y="143533"/>
                  </a:lnTo>
                  <a:lnTo>
                    <a:pt x="38418" y="143680"/>
                  </a:lnTo>
                  <a:lnTo>
                    <a:pt x="38080" y="143840"/>
                  </a:lnTo>
                  <a:lnTo>
                    <a:pt x="37742" y="144000"/>
                  </a:lnTo>
                  <a:lnTo>
                    <a:pt x="37404" y="144160"/>
                  </a:lnTo>
                  <a:lnTo>
                    <a:pt x="37072" y="144326"/>
                  </a:lnTo>
                  <a:lnTo>
                    <a:pt x="36740" y="144493"/>
                  </a:lnTo>
                  <a:lnTo>
                    <a:pt x="36414" y="144666"/>
                  </a:lnTo>
                  <a:lnTo>
                    <a:pt x="36082" y="144846"/>
                  </a:lnTo>
                  <a:lnTo>
                    <a:pt x="35757" y="145026"/>
                  </a:lnTo>
                  <a:lnTo>
                    <a:pt x="35437" y="145206"/>
                  </a:lnTo>
                  <a:lnTo>
                    <a:pt x="35111" y="145393"/>
                  </a:lnTo>
                  <a:lnTo>
                    <a:pt x="34792" y="145586"/>
                  </a:lnTo>
                  <a:lnTo>
                    <a:pt x="34478" y="145779"/>
                  </a:lnTo>
                  <a:lnTo>
                    <a:pt x="34159" y="145979"/>
                  </a:lnTo>
                  <a:lnTo>
                    <a:pt x="33538" y="146379"/>
                  </a:lnTo>
                  <a:lnTo>
                    <a:pt x="32917" y="146799"/>
                  </a:lnTo>
                  <a:lnTo>
                    <a:pt x="32309" y="147232"/>
                  </a:lnTo>
                  <a:lnTo>
                    <a:pt x="31707" y="147679"/>
                  </a:lnTo>
                  <a:lnTo>
                    <a:pt x="31117" y="148132"/>
                  </a:lnTo>
                  <a:lnTo>
                    <a:pt x="30527" y="148605"/>
                  </a:lnTo>
                  <a:lnTo>
                    <a:pt x="29949" y="149085"/>
                  </a:lnTo>
                  <a:lnTo>
                    <a:pt x="29383" y="149578"/>
                  </a:lnTo>
                  <a:lnTo>
                    <a:pt x="28818" y="150085"/>
                  </a:lnTo>
                  <a:lnTo>
                    <a:pt x="28265" y="150605"/>
                  </a:lnTo>
                  <a:lnTo>
                    <a:pt x="27718" y="151131"/>
                  </a:lnTo>
                  <a:lnTo>
                    <a:pt x="27183" y="151671"/>
                  </a:lnTo>
                  <a:lnTo>
                    <a:pt x="26648" y="152224"/>
                  </a:lnTo>
                  <a:lnTo>
                    <a:pt x="26132" y="152784"/>
                  </a:lnTo>
                  <a:lnTo>
                    <a:pt x="25616" y="153357"/>
                  </a:lnTo>
                  <a:lnTo>
                    <a:pt x="25112" y="153937"/>
                  </a:lnTo>
                  <a:lnTo>
                    <a:pt x="24614" y="154530"/>
                  </a:lnTo>
                  <a:lnTo>
                    <a:pt x="24123" y="155137"/>
                  </a:lnTo>
                  <a:lnTo>
                    <a:pt x="23643" y="155750"/>
                  </a:lnTo>
                  <a:lnTo>
                    <a:pt x="23170" y="156370"/>
                  </a:lnTo>
                  <a:lnTo>
                    <a:pt x="22703" y="157003"/>
                  </a:lnTo>
                  <a:lnTo>
                    <a:pt x="22248" y="157643"/>
                  </a:lnTo>
                  <a:lnTo>
                    <a:pt x="21799" y="158296"/>
                  </a:lnTo>
                  <a:lnTo>
                    <a:pt x="21357" y="158956"/>
                  </a:lnTo>
                  <a:lnTo>
                    <a:pt x="20927" y="159622"/>
                  </a:lnTo>
                  <a:lnTo>
                    <a:pt x="20503" y="160296"/>
                  </a:lnTo>
                  <a:lnTo>
                    <a:pt x="20085" y="160982"/>
                  </a:lnTo>
                  <a:lnTo>
                    <a:pt x="19679" y="161675"/>
                  </a:lnTo>
                  <a:lnTo>
                    <a:pt x="19280" y="162375"/>
                  </a:lnTo>
                  <a:lnTo>
                    <a:pt x="18886" y="163082"/>
                  </a:lnTo>
                  <a:lnTo>
                    <a:pt x="18505" y="163795"/>
                  </a:lnTo>
                  <a:lnTo>
                    <a:pt x="18130" y="164521"/>
                  </a:lnTo>
                  <a:lnTo>
                    <a:pt x="17762" y="165248"/>
                  </a:lnTo>
                  <a:lnTo>
                    <a:pt x="17694" y="165228"/>
                  </a:lnTo>
                  <a:lnTo>
                    <a:pt x="17626" y="165221"/>
                  </a:lnTo>
                  <a:lnTo>
                    <a:pt x="17559" y="165214"/>
                  </a:lnTo>
                  <a:lnTo>
                    <a:pt x="17497" y="165221"/>
                  </a:lnTo>
                  <a:lnTo>
                    <a:pt x="17436" y="165228"/>
                  </a:lnTo>
                  <a:lnTo>
                    <a:pt x="17381" y="165248"/>
                  </a:lnTo>
                  <a:lnTo>
                    <a:pt x="17325" y="165268"/>
                  </a:lnTo>
                  <a:lnTo>
                    <a:pt x="17270" y="165301"/>
                  </a:lnTo>
                  <a:lnTo>
                    <a:pt x="17221" y="165328"/>
                  </a:lnTo>
                  <a:lnTo>
                    <a:pt x="17172" y="165368"/>
                  </a:lnTo>
                  <a:lnTo>
                    <a:pt x="17129" y="165414"/>
                  </a:lnTo>
                  <a:lnTo>
                    <a:pt x="17086" y="165454"/>
                  </a:lnTo>
                  <a:lnTo>
                    <a:pt x="17049" y="165508"/>
                  </a:lnTo>
                  <a:lnTo>
                    <a:pt x="17012" y="165561"/>
                  </a:lnTo>
                  <a:lnTo>
                    <a:pt x="16981" y="165614"/>
                  </a:lnTo>
                  <a:lnTo>
                    <a:pt x="16956" y="165674"/>
                  </a:lnTo>
                  <a:lnTo>
                    <a:pt x="16932" y="165741"/>
                  </a:lnTo>
                  <a:lnTo>
                    <a:pt x="16907" y="165801"/>
                  </a:lnTo>
                  <a:lnTo>
                    <a:pt x="16889" y="165868"/>
                  </a:lnTo>
                  <a:lnTo>
                    <a:pt x="16877" y="165934"/>
                  </a:lnTo>
                  <a:lnTo>
                    <a:pt x="16870" y="166001"/>
                  </a:lnTo>
                  <a:lnTo>
                    <a:pt x="16864" y="166068"/>
                  </a:lnTo>
                  <a:lnTo>
                    <a:pt x="16864" y="166134"/>
                  </a:lnTo>
                  <a:lnTo>
                    <a:pt x="16870" y="166201"/>
                  </a:lnTo>
                  <a:lnTo>
                    <a:pt x="16877" y="166268"/>
                  </a:lnTo>
                  <a:lnTo>
                    <a:pt x="16889" y="166334"/>
                  </a:lnTo>
                  <a:lnTo>
                    <a:pt x="16907" y="166401"/>
                  </a:lnTo>
                  <a:lnTo>
                    <a:pt x="16932" y="166461"/>
                  </a:lnTo>
                  <a:lnTo>
                    <a:pt x="16963" y="166521"/>
                  </a:lnTo>
                  <a:lnTo>
                    <a:pt x="16993" y="166581"/>
                  </a:lnTo>
                  <a:lnTo>
                    <a:pt x="17030" y="166641"/>
                  </a:lnTo>
                  <a:lnTo>
                    <a:pt x="17073" y="166687"/>
                  </a:lnTo>
                  <a:lnTo>
                    <a:pt x="16791" y="167307"/>
                  </a:lnTo>
                  <a:lnTo>
                    <a:pt x="16514" y="167934"/>
                  </a:lnTo>
                  <a:lnTo>
                    <a:pt x="16244" y="168554"/>
                  </a:lnTo>
                  <a:lnTo>
                    <a:pt x="15979" y="169187"/>
                  </a:lnTo>
                  <a:lnTo>
                    <a:pt x="15721" y="169820"/>
                  </a:lnTo>
                  <a:lnTo>
                    <a:pt x="15463" y="170460"/>
                  </a:lnTo>
                  <a:lnTo>
                    <a:pt x="15217" y="171100"/>
                  </a:lnTo>
                  <a:lnTo>
                    <a:pt x="14971" y="171746"/>
                  </a:lnTo>
                  <a:lnTo>
                    <a:pt x="14738" y="172393"/>
                  </a:lnTo>
                  <a:lnTo>
                    <a:pt x="14504" y="173046"/>
                  </a:lnTo>
                  <a:lnTo>
                    <a:pt x="14283" y="173699"/>
                  </a:lnTo>
                  <a:lnTo>
                    <a:pt x="14062" y="174359"/>
                  </a:lnTo>
                  <a:lnTo>
                    <a:pt x="13847" y="175019"/>
                  </a:lnTo>
                  <a:lnTo>
                    <a:pt x="13638" y="175685"/>
                  </a:lnTo>
                  <a:lnTo>
                    <a:pt x="13441" y="176352"/>
                  </a:lnTo>
                  <a:lnTo>
                    <a:pt x="13244" y="177018"/>
                  </a:lnTo>
                  <a:lnTo>
                    <a:pt x="13054" y="177692"/>
                  </a:lnTo>
                  <a:lnTo>
                    <a:pt x="12869" y="178365"/>
                  </a:lnTo>
                  <a:lnTo>
                    <a:pt x="12691" y="179045"/>
                  </a:lnTo>
                  <a:lnTo>
                    <a:pt x="12513" y="179718"/>
                  </a:lnTo>
                  <a:lnTo>
                    <a:pt x="12347" y="180398"/>
                  </a:lnTo>
                  <a:lnTo>
                    <a:pt x="12187" y="181084"/>
                  </a:lnTo>
                  <a:lnTo>
                    <a:pt x="12034" y="181764"/>
                  </a:lnTo>
                  <a:lnTo>
                    <a:pt x="11886" y="182450"/>
                  </a:lnTo>
                  <a:lnTo>
                    <a:pt x="11739" y="183144"/>
                  </a:lnTo>
                  <a:lnTo>
                    <a:pt x="11603" y="183830"/>
                  </a:lnTo>
                  <a:lnTo>
                    <a:pt x="11468" y="184523"/>
                  </a:lnTo>
                  <a:lnTo>
                    <a:pt x="11345" y="185210"/>
                  </a:lnTo>
                  <a:lnTo>
                    <a:pt x="11229" y="185903"/>
                  </a:lnTo>
                  <a:lnTo>
                    <a:pt x="11112" y="186596"/>
                  </a:lnTo>
                  <a:lnTo>
                    <a:pt x="11001" y="187289"/>
                  </a:lnTo>
                  <a:lnTo>
                    <a:pt x="10903" y="187989"/>
                  </a:lnTo>
                  <a:lnTo>
                    <a:pt x="10804" y="188682"/>
                  </a:lnTo>
                  <a:lnTo>
                    <a:pt x="10718" y="189382"/>
                  </a:lnTo>
                  <a:lnTo>
                    <a:pt x="10632" y="190075"/>
                  </a:lnTo>
                  <a:lnTo>
                    <a:pt x="10552" y="190775"/>
                  </a:lnTo>
                  <a:lnTo>
                    <a:pt x="10485" y="191475"/>
                  </a:lnTo>
                  <a:lnTo>
                    <a:pt x="10417" y="192168"/>
                  </a:lnTo>
                  <a:lnTo>
                    <a:pt x="10356" y="192868"/>
                  </a:lnTo>
                  <a:lnTo>
                    <a:pt x="10300" y="193568"/>
                  </a:lnTo>
                  <a:lnTo>
                    <a:pt x="10251" y="194261"/>
                  </a:lnTo>
                  <a:lnTo>
                    <a:pt x="10214" y="194961"/>
                  </a:lnTo>
                  <a:lnTo>
                    <a:pt x="10178" y="195654"/>
                  </a:lnTo>
                  <a:lnTo>
                    <a:pt x="10147" y="196354"/>
                  </a:lnTo>
                  <a:lnTo>
                    <a:pt x="10122" y="197047"/>
                  </a:lnTo>
                  <a:lnTo>
                    <a:pt x="10104" y="197740"/>
                  </a:lnTo>
                  <a:lnTo>
                    <a:pt x="10092" y="198433"/>
                  </a:lnTo>
                  <a:lnTo>
                    <a:pt x="10085" y="199126"/>
                  </a:lnTo>
                  <a:lnTo>
                    <a:pt x="10085" y="199820"/>
                  </a:lnTo>
                  <a:lnTo>
                    <a:pt x="10098" y="200506"/>
                  </a:lnTo>
                  <a:lnTo>
                    <a:pt x="10110" y="201199"/>
                  </a:lnTo>
                  <a:lnTo>
                    <a:pt x="10128" y="201886"/>
                  </a:lnTo>
                  <a:lnTo>
                    <a:pt x="10153" y="202572"/>
                  </a:lnTo>
                  <a:lnTo>
                    <a:pt x="10184" y="203252"/>
                  </a:lnTo>
                  <a:lnTo>
                    <a:pt x="10221" y="203932"/>
                  </a:lnTo>
                  <a:lnTo>
                    <a:pt x="10264" y="204612"/>
                  </a:lnTo>
                  <a:lnTo>
                    <a:pt x="10313" y="205292"/>
                  </a:lnTo>
                  <a:lnTo>
                    <a:pt x="10368" y="205971"/>
                  </a:lnTo>
                  <a:lnTo>
                    <a:pt x="10430" y="206645"/>
                  </a:lnTo>
                  <a:lnTo>
                    <a:pt x="10497" y="207311"/>
                  </a:lnTo>
                  <a:lnTo>
                    <a:pt x="10571" y="207978"/>
                  </a:lnTo>
                  <a:lnTo>
                    <a:pt x="10651" y="208644"/>
                  </a:lnTo>
                  <a:lnTo>
                    <a:pt x="10743" y="209311"/>
                  </a:lnTo>
                  <a:lnTo>
                    <a:pt x="10835" y="209970"/>
                  </a:lnTo>
                  <a:lnTo>
                    <a:pt x="10835" y="209984"/>
                  </a:lnTo>
                  <a:lnTo>
                    <a:pt x="10841" y="209997"/>
                  </a:lnTo>
                  <a:lnTo>
                    <a:pt x="10866" y="210037"/>
                  </a:lnTo>
                  <a:lnTo>
                    <a:pt x="10614" y="210137"/>
                  </a:lnTo>
                  <a:lnTo>
                    <a:pt x="10368" y="210237"/>
                  </a:lnTo>
                  <a:lnTo>
                    <a:pt x="10122" y="210344"/>
                  </a:lnTo>
                  <a:lnTo>
                    <a:pt x="9883" y="210457"/>
                  </a:lnTo>
                  <a:lnTo>
                    <a:pt x="9637" y="210570"/>
                  </a:lnTo>
                  <a:lnTo>
                    <a:pt x="9397" y="210690"/>
                  </a:lnTo>
                  <a:lnTo>
                    <a:pt x="9157" y="210810"/>
                  </a:lnTo>
                  <a:lnTo>
                    <a:pt x="8924" y="210944"/>
                  </a:lnTo>
                  <a:lnTo>
                    <a:pt x="8684" y="211070"/>
                  </a:lnTo>
                  <a:lnTo>
                    <a:pt x="8451" y="211204"/>
                  </a:lnTo>
                  <a:lnTo>
                    <a:pt x="8223" y="211343"/>
                  </a:lnTo>
                  <a:lnTo>
                    <a:pt x="7990" y="211490"/>
                  </a:lnTo>
                  <a:lnTo>
                    <a:pt x="7762" y="211637"/>
                  </a:lnTo>
                  <a:lnTo>
                    <a:pt x="7541" y="211783"/>
                  </a:lnTo>
                  <a:lnTo>
                    <a:pt x="7314" y="211943"/>
                  </a:lnTo>
                  <a:lnTo>
                    <a:pt x="7092" y="212103"/>
                  </a:lnTo>
                  <a:lnTo>
                    <a:pt x="6877" y="212263"/>
                  </a:lnTo>
                  <a:lnTo>
                    <a:pt x="6656" y="212430"/>
                  </a:lnTo>
                  <a:lnTo>
                    <a:pt x="6441" y="212603"/>
                  </a:lnTo>
                  <a:lnTo>
                    <a:pt x="6232" y="212776"/>
                  </a:lnTo>
                  <a:lnTo>
                    <a:pt x="6023" y="212956"/>
                  </a:lnTo>
                  <a:lnTo>
                    <a:pt x="5814" y="213136"/>
                  </a:lnTo>
                  <a:lnTo>
                    <a:pt x="5611" y="213323"/>
                  </a:lnTo>
                  <a:lnTo>
                    <a:pt x="5408" y="213516"/>
                  </a:lnTo>
                  <a:lnTo>
                    <a:pt x="5206" y="213710"/>
                  </a:lnTo>
                  <a:lnTo>
                    <a:pt x="5009" y="213910"/>
                  </a:lnTo>
                  <a:lnTo>
                    <a:pt x="4818" y="214116"/>
                  </a:lnTo>
                  <a:lnTo>
                    <a:pt x="4622" y="214323"/>
                  </a:lnTo>
                  <a:lnTo>
                    <a:pt x="4437" y="214529"/>
                  </a:lnTo>
                  <a:lnTo>
                    <a:pt x="4247" y="214749"/>
                  </a:lnTo>
                  <a:lnTo>
                    <a:pt x="4069" y="214969"/>
                  </a:lnTo>
                  <a:lnTo>
                    <a:pt x="3884" y="215189"/>
                  </a:lnTo>
                  <a:lnTo>
                    <a:pt x="3712" y="215416"/>
                  </a:lnTo>
                  <a:lnTo>
                    <a:pt x="3534" y="215649"/>
                  </a:lnTo>
                  <a:lnTo>
                    <a:pt x="3368" y="215882"/>
                  </a:lnTo>
                  <a:lnTo>
                    <a:pt x="3196" y="216122"/>
                  </a:lnTo>
                  <a:lnTo>
                    <a:pt x="3036" y="216369"/>
                  </a:lnTo>
                  <a:lnTo>
                    <a:pt x="2876" y="216616"/>
                  </a:lnTo>
                  <a:lnTo>
                    <a:pt x="2716" y="216869"/>
                  </a:lnTo>
                  <a:lnTo>
                    <a:pt x="2563" y="217122"/>
                  </a:lnTo>
                  <a:lnTo>
                    <a:pt x="2409" y="217382"/>
                  </a:lnTo>
                  <a:lnTo>
                    <a:pt x="2262" y="217649"/>
                  </a:lnTo>
                  <a:lnTo>
                    <a:pt x="2120" y="217915"/>
                  </a:lnTo>
                  <a:lnTo>
                    <a:pt x="1979" y="218189"/>
                  </a:lnTo>
                  <a:lnTo>
                    <a:pt x="1844" y="218468"/>
                  </a:lnTo>
                  <a:lnTo>
                    <a:pt x="1709" y="218748"/>
                  </a:lnTo>
                  <a:lnTo>
                    <a:pt x="1579" y="219028"/>
                  </a:lnTo>
                  <a:lnTo>
                    <a:pt x="1457" y="219322"/>
                  </a:lnTo>
                  <a:lnTo>
                    <a:pt x="1334" y="219615"/>
                  </a:lnTo>
                  <a:lnTo>
                    <a:pt x="1217" y="219908"/>
                  </a:lnTo>
                  <a:lnTo>
                    <a:pt x="1106" y="220208"/>
                  </a:lnTo>
                  <a:lnTo>
                    <a:pt x="996" y="220515"/>
                  </a:lnTo>
                  <a:lnTo>
                    <a:pt x="891" y="220828"/>
                  </a:lnTo>
                  <a:lnTo>
                    <a:pt x="793" y="221141"/>
                  </a:lnTo>
                  <a:lnTo>
                    <a:pt x="694" y="221454"/>
                  </a:lnTo>
                  <a:lnTo>
                    <a:pt x="602" y="221781"/>
                  </a:lnTo>
                  <a:lnTo>
                    <a:pt x="510" y="222101"/>
                  </a:lnTo>
                  <a:lnTo>
                    <a:pt x="430" y="222434"/>
                  </a:lnTo>
                  <a:lnTo>
                    <a:pt x="350" y="222767"/>
                  </a:lnTo>
                  <a:lnTo>
                    <a:pt x="277" y="223107"/>
                  </a:lnTo>
                  <a:lnTo>
                    <a:pt x="203" y="223447"/>
                  </a:lnTo>
                  <a:lnTo>
                    <a:pt x="135" y="223794"/>
                  </a:lnTo>
                  <a:lnTo>
                    <a:pt x="74" y="224147"/>
                  </a:lnTo>
                  <a:lnTo>
                    <a:pt x="18" y="224500"/>
                  </a:lnTo>
                  <a:lnTo>
                    <a:pt x="6" y="224594"/>
                  </a:lnTo>
                  <a:lnTo>
                    <a:pt x="0" y="224680"/>
                  </a:lnTo>
                  <a:lnTo>
                    <a:pt x="0" y="224767"/>
                  </a:lnTo>
                  <a:lnTo>
                    <a:pt x="6" y="224854"/>
                  </a:lnTo>
                  <a:lnTo>
                    <a:pt x="18" y="224934"/>
                  </a:lnTo>
                  <a:lnTo>
                    <a:pt x="31" y="225014"/>
                  </a:lnTo>
                  <a:lnTo>
                    <a:pt x="55" y="225094"/>
                  </a:lnTo>
                  <a:lnTo>
                    <a:pt x="80" y="225160"/>
                  </a:lnTo>
                  <a:lnTo>
                    <a:pt x="104" y="225233"/>
                  </a:lnTo>
                  <a:lnTo>
                    <a:pt x="135" y="225300"/>
                  </a:lnTo>
                  <a:lnTo>
                    <a:pt x="172" y="225367"/>
                  </a:lnTo>
                  <a:lnTo>
                    <a:pt x="215" y="225427"/>
                  </a:lnTo>
                  <a:lnTo>
                    <a:pt x="258" y="225480"/>
                  </a:lnTo>
                  <a:lnTo>
                    <a:pt x="301" y="225533"/>
                  </a:lnTo>
                  <a:lnTo>
                    <a:pt x="350" y="225587"/>
                  </a:lnTo>
                  <a:lnTo>
                    <a:pt x="406" y="225633"/>
                  </a:lnTo>
                  <a:lnTo>
                    <a:pt x="455" y="225673"/>
                  </a:lnTo>
                  <a:lnTo>
                    <a:pt x="510" y="225713"/>
                  </a:lnTo>
                  <a:lnTo>
                    <a:pt x="572" y="225753"/>
                  </a:lnTo>
                  <a:lnTo>
                    <a:pt x="633" y="225787"/>
                  </a:lnTo>
                  <a:lnTo>
                    <a:pt x="694" y="225813"/>
                  </a:lnTo>
                  <a:lnTo>
                    <a:pt x="756" y="225833"/>
                  </a:lnTo>
                  <a:lnTo>
                    <a:pt x="817" y="225853"/>
                  </a:lnTo>
                  <a:lnTo>
                    <a:pt x="879" y="225873"/>
                  </a:lnTo>
                  <a:lnTo>
                    <a:pt x="946" y="225887"/>
                  </a:lnTo>
                  <a:lnTo>
                    <a:pt x="1014" y="225893"/>
                  </a:lnTo>
                  <a:lnTo>
                    <a:pt x="1143" y="225893"/>
                  </a:lnTo>
                  <a:lnTo>
                    <a:pt x="1205" y="225887"/>
                  </a:lnTo>
                  <a:lnTo>
                    <a:pt x="1272" y="225880"/>
                  </a:lnTo>
                  <a:lnTo>
                    <a:pt x="1334" y="225867"/>
                  </a:lnTo>
                  <a:lnTo>
                    <a:pt x="1395" y="225847"/>
                  </a:lnTo>
                  <a:lnTo>
                    <a:pt x="1420" y="225920"/>
                  </a:lnTo>
                  <a:lnTo>
                    <a:pt x="1450" y="225993"/>
                  </a:lnTo>
                  <a:lnTo>
                    <a:pt x="1487" y="226067"/>
                  </a:lnTo>
                  <a:lnTo>
                    <a:pt x="1524" y="226140"/>
                  </a:lnTo>
                  <a:lnTo>
                    <a:pt x="1567" y="226207"/>
                  </a:lnTo>
                  <a:lnTo>
                    <a:pt x="1616" y="226273"/>
                  </a:lnTo>
                  <a:lnTo>
                    <a:pt x="1672" y="226327"/>
                  </a:lnTo>
                  <a:lnTo>
                    <a:pt x="1727" y="226387"/>
                  </a:lnTo>
                  <a:lnTo>
                    <a:pt x="1788" y="226440"/>
                  </a:lnTo>
                  <a:lnTo>
                    <a:pt x="1856" y="226487"/>
                  </a:lnTo>
                  <a:lnTo>
                    <a:pt x="1930" y="226527"/>
                  </a:lnTo>
                  <a:lnTo>
                    <a:pt x="2004" y="226560"/>
                  </a:lnTo>
                  <a:lnTo>
                    <a:pt x="2090" y="226593"/>
                  </a:lnTo>
                  <a:lnTo>
                    <a:pt x="2176" y="226613"/>
                  </a:lnTo>
                  <a:lnTo>
                    <a:pt x="2262" y="226633"/>
                  </a:lnTo>
                  <a:lnTo>
                    <a:pt x="2360" y="226640"/>
                  </a:lnTo>
                  <a:lnTo>
                    <a:pt x="3380" y="226720"/>
                  </a:lnTo>
                  <a:lnTo>
                    <a:pt x="4400" y="226786"/>
                  </a:lnTo>
                  <a:lnTo>
                    <a:pt x="5427" y="226853"/>
                  </a:lnTo>
                  <a:lnTo>
                    <a:pt x="6453" y="226913"/>
                  </a:lnTo>
                  <a:lnTo>
                    <a:pt x="7473" y="226966"/>
                  </a:lnTo>
                  <a:lnTo>
                    <a:pt x="8500" y="227013"/>
                  </a:lnTo>
                  <a:lnTo>
                    <a:pt x="9526" y="227060"/>
                  </a:lnTo>
                  <a:lnTo>
                    <a:pt x="10559" y="227093"/>
                  </a:lnTo>
                  <a:lnTo>
                    <a:pt x="11585" y="227126"/>
                  </a:lnTo>
                  <a:lnTo>
                    <a:pt x="12611" y="227160"/>
                  </a:lnTo>
                  <a:lnTo>
                    <a:pt x="13644" y="227180"/>
                  </a:lnTo>
                  <a:lnTo>
                    <a:pt x="14670" y="227200"/>
                  </a:lnTo>
                  <a:lnTo>
                    <a:pt x="16729" y="227233"/>
                  </a:lnTo>
                  <a:lnTo>
                    <a:pt x="18788" y="227246"/>
                  </a:lnTo>
                  <a:lnTo>
                    <a:pt x="20853" y="227253"/>
                  </a:lnTo>
                  <a:lnTo>
                    <a:pt x="22912" y="227246"/>
                  </a:lnTo>
                  <a:lnTo>
                    <a:pt x="24971" y="227233"/>
                  </a:lnTo>
                  <a:lnTo>
                    <a:pt x="27030" y="227220"/>
                  </a:lnTo>
                  <a:lnTo>
                    <a:pt x="31141" y="227173"/>
                  </a:lnTo>
                  <a:lnTo>
                    <a:pt x="35247" y="227120"/>
                  </a:lnTo>
                  <a:lnTo>
                    <a:pt x="35345" y="227113"/>
                  </a:lnTo>
                  <a:lnTo>
                    <a:pt x="35431" y="227100"/>
                  </a:lnTo>
                  <a:lnTo>
                    <a:pt x="35517" y="227073"/>
                  </a:lnTo>
                  <a:lnTo>
                    <a:pt x="35597" y="227040"/>
                  </a:lnTo>
                  <a:lnTo>
                    <a:pt x="35671" y="227000"/>
                  </a:lnTo>
                  <a:lnTo>
                    <a:pt x="35732" y="226953"/>
                  </a:lnTo>
                  <a:lnTo>
                    <a:pt x="35794" y="226900"/>
                  </a:lnTo>
                  <a:lnTo>
                    <a:pt x="35849" y="226840"/>
                  </a:lnTo>
                  <a:lnTo>
                    <a:pt x="35892" y="226780"/>
                  </a:lnTo>
                  <a:lnTo>
                    <a:pt x="35935" y="226706"/>
                  </a:lnTo>
                  <a:lnTo>
                    <a:pt x="35966" y="226633"/>
                  </a:lnTo>
                  <a:lnTo>
                    <a:pt x="35996" y="226560"/>
                  </a:lnTo>
                  <a:lnTo>
                    <a:pt x="36015" y="226480"/>
                  </a:lnTo>
                  <a:lnTo>
                    <a:pt x="36033" y="226400"/>
                  </a:lnTo>
                  <a:lnTo>
                    <a:pt x="36039" y="226320"/>
                  </a:lnTo>
                  <a:lnTo>
                    <a:pt x="36046" y="226240"/>
                  </a:lnTo>
                  <a:lnTo>
                    <a:pt x="36039" y="226153"/>
                  </a:lnTo>
                  <a:lnTo>
                    <a:pt x="36027" y="226073"/>
                  </a:lnTo>
                  <a:lnTo>
                    <a:pt x="36015" y="225993"/>
                  </a:lnTo>
                  <a:lnTo>
                    <a:pt x="35990" y="225913"/>
                  </a:lnTo>
                  <a:lnTo>
                    <a:pt x="35966" y="225840"/>
                  </a:lnTo>
                  <a:lnTo>
                    <a:pt x="35929" y="225767"/>
                  </a:lnTo>
                  <a:lnTo>
                    <a:pt x="35886" y="225693"/>
                  </a:lnTo>
                  <a:lnTo>
                    <a:pt x="35843" y="225627"/>
                  </a:lnTo>
                  <a:lnTo>
                    <a:pt x="35787" y="225567"/>
                  </a:lnTo>
                  <a:lnTo>
                    <a:pt x="35732" y="225513"/>
                  </a:lnTo>
                  <a:lnTo>
                    <a:pt x="35664" y="225460"/>
                  </a:lnTo>
                  <a:lnTo>
                    <a:pt x="35591" y="225420"/>
                  </a:lnTo>
                  <a:lnTo>
                    <a:pt x="35517" y="225387"/>
                  </a:lnTo>
                  <a:lnTo>
                    <a:pt x="35431" y="225360"/>
                  </a:lnTo>
                  <a:lnTo>
                    <a:pt x="35339" y="225340"/>
                  </a:lnTo>
                  <a:lnTo>
                    <a:pt x="35247" y="225333"/>
                  </a:lnTo>
                  <a:lnTo>
                    <a:pt x="35154" y="225313"/>
                  </a:lnTo>
                  <a:lnTo>
                    <a:pt x="35111" y="224994"/>
                  </a:lnTo>
                  <a:lnTo>
                    <a:pt x="35068" y="224680"/>
                  </a:lnTo>
                  <a:lnTo>
                    <a:pt x="35019" y="224374"/>
                  </a:lnTo>
                  <a:lnTo>
                    <a:pt x="34970" y="224060"/>
                  </a:lnTo>
                  <a:lnTo>
                    <a:pt x="34909" y="223761"/>
                  </a:lnTo>
                  <a:lnTo>
                    <a:pt x="34853" y="223454"/>
                  </a:lnTo>
                  <a:lnTo>
                    <a:pt x="34786" y="223154"/>
                  </a:lnTo>
                  <a:lnTo>
                    <a:pt x="34718" y="222861"/>
                  </a:lnTo>
                  <a:lnTo>
                    <a:pt x="34644" y="222567"/>
                  </a:lnTo>
                  <a:lnTo>
                    <a:pt x="34571" y="222281"/>
                  </a:lnTo>
                  <a:lnTo>
                    <a:pt x="34491" y="221988"/>
                  </a:lnTo>
                  <a:lnTo>
                    <a:pt x="34411" y="221708"/>
                  </a:lnTo>
                  <a:lnTo>
                    <a:pt x="34325" y="221428"/>
                  </a:lnTo>
                  <a:lnTo>
                    <a:pt x="34232" y="221148"/>
                  </a:lnTo>
                  <a:lnTo>
                    <a:pt x="34140" y="220875"/>
                  </a:lnTo>
                  <a:lnTo>
                    <a:pt x="34048" y="220601"/>
                  </a:lnTo>
                  <a:lnTo>
                    <a:pt x="33944" y="220335"/>
                  </a:lnTo>
                  <a:lnTo>
                    <a:pt x="33845" y="220068"/>
                  </a:lnTo>
                  <a:lnTo>
                    <a:pt x="33735" y="219808"/>
                  </a:lnTo>
                  <a:lnTo>
                    <a:pt x="33624" y="219548"/>
                  </a:lnTo>
                  <a:lnTo>
                    <a:pt x="33513" y="219288"/>
                  </a:lnTo>
                  <a:lnTo>
                    <a:pt x="33397" y="219035"/>
                  </a:lnTo>
                  <a:lnTo>
                    <a:pt x="33280" y="218788"/>
                  </a:lnTo>
                  <a:lnTo>
                    <a:pt x="33157" y="218542"/>
                  </a:lnTo>
                  <a:lnTo>
                    <a:pt x="33028" y="218295"/>
                  </a:lnTo>
                  <a:lnTo>
                    <a:pt x="32905" y="218055"/>
                  </a:lnTo>
                  <a:lnTo>
                    <a:pt x="32770" y="217815"/>
                  </a:lnTo>
                  <a:lnTo>
                    <a:pt x="32635" y="217582"/>
                  </a:lnTo>
                  <a:lnTo>
                    <a:pt x="32499" y="217349"/>
                  </a:lnTo>
                  <a:lnTo>
                    <a:pt x="32358" y="217122"/>
                  </a:lnTo>
                  <a:lnTo>
                    <a:pt x="32217" y="216895"/>
                  </a:lnTo>
                  <a:lnTo>
                    <a:pt x="32069" y="216676"/>
                  </a:lnTo>
                  <a:lnTo>
                    <a:pt x="31922" y="216456"/>
                  </a:lnTo>
                  <a:lnTo>
                    <a:pt x="31768" y="216236"/>
                  </a:lnTo>
                  <a:lnTo>
                    <a:pt x="31614" y="216022"/>
                  </a:lnTo>
                  <a:lnTo>
                    <a:pt x="31461" y="215816"/>
                  </a:lnTo>
                  <a:lnTo>
                    <a:pt x="31301" y="215609"/>
                  </a:lnTo>
                  <a:lnTo>
                    <a:pt x="31141" y="215403"/>
                  </a:lnTo>
                  <a:lnTo>
                    <a:pt x="30975" y="215203"/>
                  </a:lnTo>
                  <a:lnTo>
                    <a:pt x="30809" y="215003"/>
                  </a:lnTo>
                  <a:lnTo>
                    <a:pt x="30637" y="214809"/>
                  </a:lnTo>
                  <a:lnTo>
                    <a:pt x="30465" y="214616"/>
                  </a:lnTo>
                  <a:lnTo>
                    <a:pt x="30121" y="214243"/>
                  </a:lnTo>
                  <a:lnTo>
                    <a:pt x="29758" y="213883"/>
                  </a:lnTo>
                  <a:lnTo>
                    <a:pt x="29390" y="213530"/>
                  </a:lnTo>
                  <a:lnTo>
                    <a:pt x="29015" y="213196"/>
                  </a:lnTo>
                  <a:lnTo>
                    <a:pt x="28634" y="212870"/>
                  </a:lnTo>
                  <a:lnTo>
                    <a:pt x="28240" y="212557"/>
                  </a:lnTo>
                  <a:lnTo>
                    <a:pt x="27841" y="212257"/>
                  </a:lnTo>
                  <a:lnTo>
                    <a:pt x="27435" y="211970"/>
                  </a:lnTo>
                  <a:lnTo>
                    <a:pt x="27023" y="211697"/>
                  </a:lnTo>
                  <a:lnTo>
                    <a:pt x="26599" y="211430"/>
                  </a:lnTo>
                  <a:lnTo>
                    <a:pt x="26175" y="211184"/>
                  </a:lnTo>
                  <a:lnTo>
                    <a:pt x="26267" y="211157"/>
                  </a:lnTo>
                  <a:lnTo>
                    <a:pt x="26360" y="211130"/>
                  </a:lnTo>
                  <a:lnTo>
                    <a:pt x="26452" y="211090"/>
                  </a:lnTo>
                  <a:lnTo>
                    <a:pt x="26538" y="211050"/>
                  </a:lnTo>
                  <a:lnTo>
                    <a:pt x="26624" y="210997"/>
                  </a:lnTo>
                  <a:lnTo>
                    <a:pt x="26704" y="210944"/>
                  </a:lnTo>
                  <a:lnTo>
                    <a:pt x="26778" y="210877"/>
                  </a:lnTo>
                  <a:lnTo>
                    <a:pt x="26845" y="210804"/>
                  </a:lnTo>
                  <a:lnTo>
                    <a:pt x="26913" y="210724"/>
                  </a:lnTo>
                  <a:lnTo>
                    <a:pt x="26968" y="210637"/>
                  </a:lnTo>
                  <a:lnTo>
                    <a:pt x="27023" y="210544"/>
                  </a:lnTo>
                  <a:lnTo>
                    <a:pt x="27066" y="210444"/>
                  </a:lnTo>
                  <a:lnTo>
                    <a:pt x="27103" y="210337"/>
                  </a:lnTo>
                  <a:lnTo>
                    <a:pt x="27128" y="210224"/>
                  </a:lnTo>
                  <a:lnTo>
                    <a:pt x="27146" y="210097"/>
                  </a:lnTo>
                  <a:lnTo>
                    <a:pt x="27152" y="209970"/>
                  </a:lnTo>
                  <a:lnTo>
                    <a:pt x="27214" y="207871"/>
                  </a:lnTo>
                  <a:lnTo>
                    <a:pt x="27263" y="205765"/>
                  </a:lnTo>
                  <a:lnTo>
                    <a:pt x="27312" y="203645"/>
                  </a:lnTo>
                  <a:lnTo>
                    <a:pt x="27368" y="201526"/>
                  </a:lnTo>
                  <a:lnTo>
                    <a:pt x="27429" y="199400"/>
                  </a:lnTo>
                  <a:lnTo>
                    <a:pt x="27466" y="198333"/>
                  </a:lnTo>
                  <a:lnTo>
                    <a:pt x="27509" y="197267"/>
                  </a:lnTo>
                  <a:lnTo>
                    <a:pt x="27558" y="196200"/>
                  </a:lnTo>
                  <a:lnTo>
                    <a:pt x="27607" y="195141"/>
                  </a:lnTo>
                  <a:lnTo>
                    <a:pt x="27669" y="194074"/>
                  </a:lnTo>
                  <a:lnTo>
                    <a:pt x="27736" y="193015"/>
                  </a:lnTo>
                  <a:lnTo>
                    <a:pt x="27816" y="191948"/>
                  </a:lnTo>
                  <a:lnTo>
                    <a:pt x="27902" y="190888"/>
                  </a:lnTo>
                  <a:lnTo>
                    <a:pt x="27994" y="189835"/>
                  </a:lnTo>
                  <a:lnTo>
                    <a:pt x="28105" y="188776"/>
                  </a:lnTo>
                  <a:lnTo>
                    <a:pt x="28222" y="187722"/>
                  </a:lnTo>
                  <a:lnTo>
                    <a:pt x="28351" y="186669"/>
                  </a:lnTo>
                  <a:lnTo>
                    <a:pt x="28492" y="185623"/>
                  </a:lnTo>
                  <a:lnTo>
                    <a:pt x="28646" y="184583"/>
                  </a:lnTo>
                  <a:lnTo>
                    <a:pt x="28732" y="184057"/>
                  </a:lnTo>
                  <a:lnTo>
                    <a:pt x="28818" y="183537"/>
                  </a:lnTo>
                  <a:lnTo>
                    <a:pt x="28904" y="183017"/>
                  </a:lnTo>
                  <a:lnTo>
                    <a:pt x="29002" y="182504"/>
                  </a:lnTo>
                  <a:lnTo>
                    <a:pt x="29101" y="181984"/>
                  </a:lnTo>
                  <a:lnTo>
                    <a:pt x="29199" y="181471"/>
                  </a:lnTo>
                  <a:lnTo>
                    <a:pt x="29304" y="180957"/>
                  </a:lnTo>
                  <a:lnTo>
                    <a:pt x="29414" y="180444"/>
                  </a:lnTo>
                  <a:lnTo>
                    <a:pt x="29531" y="179931"/>
                  </a:lnTo>
                  <a:lnTo>
                    <a:pt x="29648" y="179418"/>
                  </a:lnTo>
                  <a:lnTo>
                    <a:pt x="29771" y="178905"/>
                  </a:lnTo>
                  <a:lnTo>
                    <a:pt x="29900" y="178398"/>
                  </a:lnTo>
                  <a:lnTo>
                    <a:pt x="30035" y="177891"/>
                  </a:lnTo>
                  <a:lnTo>
                    <a:pt x="30170" y="177385"/>
                  </a:lnTo>
                  <a:lnTo>
                    <a:pt x="30311" y="176878"/>
                  </a:lnTo>
                  <a:lnTo>
                    <a:pt x="30459" y="176378"/>
                  </a:lnTo>
                  <a:lnTo>
                    <a:pt x="30662" y="175712"/>
                  </a:lnTo>
                  <a:lnTo>
                    <a:pt x="30877" y="175052"/>
                  </a:lnTo>
                  <a:lnTo>
                    <a:pt x="31104" y="174412"/>
                  </a:lnTo>
                  <a:lnTo>
                    <a:pt x="31332" y="173786"/>
                  </a:lnTo>
                  <a:lnTo>
                    <a:pt x="31577" y="173173"/>
                  </a:lnTo>
                  <a:lnTo>
                    <a:pt x="31823" y="172573"/>
                  </a:lnTo>
                  <a:lnTo>
                    <a:pt x="32081" y="171986"/>
                  </a:lnTo>
                  <a:lnTo>
                    <a:pt x="32352" y="171413"/>
                  </a:lnTo>
                  <a:lnTo>
                    <a:pt x="32628" y="170853"/>
                  </a:lnTo>
                  <a:lnTo>
                    <a:pt x="32911" y="170307"/>
                  </a:lnTo>
                  <a:lnTo>
                    <a:pt x="33200" y="169773"/>
                  </a:lnTo>
                  <a:lnTo>
                    <a:pt x="33501" y="169254"/>
                  </a:lnTo>
                  <a:lnTo>
                    <a:pt x="33815" y="168747"/>
                  </a:lnTo>
                  <a:lnTo>
                    <a:pt x="34128" y="168254"/>
                  </a:lnTo>
                  <a:lnTo>
                    <a:pt x="34454" y="167767"/>
                  </a:lnTo>
                  <a:lnTo>
                    <a:pt x="34786" y="167301"/>
                  </a:lnTo>
                  <a:lnTo>
                    <a:pt x="35130" y="166841"/>
                  </a:lnTo>
                  <a:lnTo>
                    <a:pt x="35474" y="166401"/>
                  </a:lnTo>
                  <a:lnTo>
                    <a:pt x="35830" y="165968"/>
                  </a:lnTo>
                  <a:lnTo>
                    <a:pt x="36193" y="165541"/>
                  </a:lnTo>
                  <a:lnTo>
                    <a:pt x="36568" y="165134"/>
                  </a:lnTo>
                  <a:lnTo>
                    <a:pt x="36943" y="164735"/>
                  </a:lnTo>
                  <a:lnTo>
                    <a:pt x="37330" y="164348"/>
                  </a:lnTo>
                  <a:lnTo>
                    <a:pt x="37723" y="163975"/>
                  </a:lnTo>
                  <a:lnTo>
                    <a:pt x="38123" y="163608"/>
                  </a:lnTo>
                  <a:lnTo>
                    <a:pt x="38528" y="163262"/>
                  </a:lnTo>
                  <a:lnTo>
                    <a:pt x="38940" y="162915"/>
                  </a:lnTo>
                  <a:lnTo>
                    <a:pt x="39364" y="162588"/>
                  </a:lnTo>
                  <a:lnTo>
                    <a:pt x="39788" y="162269"/>
                  </a:lnTo>
                  <a:lnTo>
                    <a:pt x="40225" y="161955"/>
                  </a:lnTo>
                  <a:lnTo>
                    <a:pt x="40661" y="161662"/>
                  </a:lnTo>
                  <a:lnTo>
                    <a:pt x="41110" y="161369"/>
                  </a:lnTo>
                  <a:lnTo>
                    <a:pt x="41565" y="161095"/>
                  </a:lnTo>
                  <a:lnTo>
                    <a:pt x="42025" y="160829"/>
                  </a:lnTo>
                  <a:lnTo>
                    <a:pt x="42486" y="160569"/>
                  </a:lnTo>
                  <a:lnTo>
                    <a:pt x="42960" y="160322"/>
                  </a:lnTo>
                  <a:lnTo>
                    <a:pt x="43439" y="160082"/>
                  </a:lnTo>
                  <a:lnTo>
                    <a:pt x="43925" y="159856"/>
                  </a:lnTo>
                  <a:lnTo>
                    <a:pt x="44410" y="159636"/>
                  </a:lnTo>
                  <a:lnTo>
                    <a:pt x="44908" y="159429"/>
                  </a:lnTo>
                  <a:lnTo>
                    <a:pt x="45412" y="159229"/>
                  </a:lnTo>
                  <a:lnTo>
                    <a:pt x="45916" y="159036"/>
                  </a:lnTo>
                  <a:lnTo>
                    <a:pt x="46426" y="158856"/>
                  </a:lnTo>
                  <a:lnTo>
                    <a:pt x="46948" y="158683"/>
                  </a:lnTo>
                  <a:lnTo>
                    <a:pt x="47471" y="158516"/>
                  </a:lnTo>
                  <a:lnTo>
                    <a:pt x="47999" y="158363"/>
                  </a:lnTo>
                  <a:lnTo>
                    <a:pt x="48534" y="158216"/>
                  </a:lnTo>
                  <a:lnTo>
                    <a:pt x="49069" y="158076"/>
                  </a:lnTo>
                  <a:lnTo>
                    <a:pt x="49616" y="157950"/>
                  </a:lnTo>
                  <a:lnTo>
                    <a:pt x="50163" y="157823"/>
                  </a:lnTo>
                  <a:lnTo>
                    <a:pt x="50716" y="157710"/>
                  </a:lnTo>
                  <a:lnTo>
                    <a:pt x="51275" y="157603"/>
                  </a:lnTo>
                  <a:lnTo>
                    <a:pt x="51840" y="157510"/>
                  </a:lnTo>
                  <a:lnTo>
                    <a:pt x="52406" y="157416"/>
                  </a:lnTo>
                  <a:lnTo>
                    <a:pt x="52977" y="157336"/>
                  </a:lnTo>
                  <a:lnTo>
                    <a:pt x="53555" y="157256"/>
                  </a:lnTo>
                  <a:lnTo>
                    <a:pt x="54133" y="157190"/>
                  </a:lnTo>
                  <a:lnTo>
                    <a:pt x="54717" y="157130"/>
                  </a:lnTo>
                  <a:lnTo>
                    <a:pt x="55307" y="157076"/>
                  </a:lnTo>
                  <a:lnTo>
                    <a:pt x="55903" y="157023"/>
                  </a:lnTo>
                  <a:lnTo>
                    <a:pt x="56499" y="156983"/>
                  </a:lnTo>
                  <a:lnTo>
                    <a:pt x="57101" y="156950"/>
                  </a:lnTo>
                  <a:lnTo>
                    <a:pt x="57704" y="156923"/>
                  </a:lnTo>
                  <a:lnTo>
                    <a:pt x="58312" y="156903"/>
                  </a:lnTo>
                  <a:lnTo>
                    <a:pt x="58429" y="161049"/>
                  </a:lnTo>
                  <a:lnTo>
                    <a:pt x="58496" y="163122"/>
                  </a:lnTo>
                  <a:lnTo>
                    <a:pt x="58564" y="165194"/>
                  </a:lnTo>
                  <a:lnTo>
                    <a:pt x="58638" y="167274"/>
                  </a:lnTo>
                  <a:lnTo>
                    <a:pt x="58711" y="169347"/>
                  </a:lnTo>
                  <a:lnTo>
                    <a:pt x="58798" y="171420"/>
                  </a:lnTo>
                  <a:lnTo>
                    <a:pt x="58896" y="173493"/>
                  </a:lnTo>
                  <a:lnTo>
                    <a:pt x="58902" y="173632"/>
                  </a:lnTo>
                  <a:lnTo>
                    <a:pt x="58927" y="173766"/>
                  </a:lnTo>
                  <a:lnTo>
                    <a:pt x="58957" y="173892"/>
                  </a:lnTo>
                  <a:lnTo>
                    <a:pt x="59000" y="174006"/>
                  </a:lnTo>
                  <a:lnTo>
                    <a:pt x="59050" y="174112"/>
                  </a:lnTo>
                  <a:lnTo>
                    <a:pt x="59111" y="174212"/>
                  </a:lnTo>
                  <a:lnTo>
                    <a:pt x="59179" y="174299"/>
                  </a:lnTo>
                  <a:lnTo>
                    <a:pt x="59246" y="174379"/>
                  </a:lnTo>
                  <a:lnTo>
                    <a:pt x="59326" y="174452"/>
                  </a:lnTo>
                  <a:lnTo>
                    <a:pt x="59412" y="174519"/>
                  </a:lnTo>
                  <a:lnTo>
                    <a:pt x="59504" y="174572"/>
                  </a:lnTo>
                  <a:lnTo>
                    <a:pt x="59596" y="174626"/>
                  </a:lnTo>
                  <a:lnTo>
                    <a:pt x="59689" y="174666"/>
                  </a:lnTo>
                  <a:lnTo>
                    <a:pt x="59793" y="174692"/>
                  </a:lnTo>
                  <a:lnTo>
                    <a:pt x="59891" y="174719"/>
                  </a:lnTo>
                  <a:lnTo>
                    <a:pt x="59996" y="174739"/>
                  </a:lnTo>
                  <a:lnTo>
                    <a:pt x="59990" y="174879"/>
                  </a:lnTo>
                  <a:lnTo>
                    <a:pt x="59996" y="175019"/>
                  </a:lnTo>
                  <a:lnTo>
                    <a:pt x="60008" y="175159"/>
                  </a:lnTo>
                  <a:lnTo>
                    <a:pt x="60033" y="175292"/>
                  </a:lnTo>
                  <a:lnTo>
                    <a:pt x="60076" y="175425"/>
                  </a:lnTo>
                  <a:lnTo>
                    <a:pt x="60125" y="175552"/>
                  </a:lnTo>
                  <a:lnTo>
                    <a:pt x="60180" y="175672"/>
                  </a:lnTo>
                  <a:lnTo>
                    <a:pt x="60254" y="175792"/>
                  </a:lnTo>
                  <a:lnTo>
                    <a:pt x="60334" y="175892"/>
                  </a:lnTo>
                  <a:lnTo>
                    <a:pt x="60383" y="175945"/>
                  </a:lnTo>
                  <a:lnTo>
                    <a:pt x="60426" y="175992"/>
                  </a:lnTo>
                  <a:lnTo>
                    <a:pt x="60481" y="176039"/>
                  </a:lnTo>
                  <a:lnTo>
                    <a:pt x="60537" y="176079"/>
                  </a:lnTo>
                  <a:lnTo>
                    <a:pt x="60592" y="176112"/>
                  </a:lnTo>
                  <a:lnTo>
                    <a:pt x="60654" y="176152"/>
                  </a:lnTo>
                  <a:lnTo>
                    <a:pt x="60715" y="176179"/>
                  </a:lnTo>
                  <a:lnTo>
                    <a:pt x="60776" y="176212"/>
                  </a:lnTo>
                  <a:lnTo>
                    <a:pt x="60850" y="176232"/>
                  </a:lnTo>
                  <a:lnTo>
                    <a:pt x="60918" y="176252"/>
                  </a:lnTo>
                  <a:lnTo>
                    <a:pt x="60992" y="176272"/>
                  </a:lnTo>
                  <a:lnTo>
                    <a:pt x="61071" y="176285"/>
                  </a:lnTo>
                  <a:lnTo>
                    <a:pt x="61151" y="176292"/>
                  </a:lnTo>
                  <a:lnTo>
                    <a:pt x="61231" y="176299"/>
                  </a:lnTo>
                  <a:lnTo>
                    <a:pt x="63708" y="176345"/>
                  </a:lnTo>
                  <a:lnTo>
                    <a:pt x="66179" y="176378"/>
                  </a:lnTo>
                  <a:lnTo>
                    <a:pt x="68649" y="176405"/>
                  </a:lnTo>
                  <a:lnTo>
                    <a:pt x="71120" y="176425"/>
                  </a:lnTo>
                  <a:lnTo>
                    <a:pt x="73597" y="176432"/>
                  </a:lnTo>
                  <a:lnTo>
                    <a:pt x="78538" y="176432"/>
                  </a:lnTo>
                  <a:lnTo>
                    <a:pt x="81009" y="176425"/>
                  </a:lnTo>
                  <a:lnTo>
                    <a:pt x="85956" y="176405"/>
                  </a:lnTo>
                  <a:lnTo>
                    <a:pt x="90904" y="176378"/>
                  </a:lnTo>
                  <a:lnTo>
                    <a:pt x="95845" y="176352"/>
                  </a:lnTo>
                  <a:lnTo>
                    <a:pt x="98315" y="176345"/>
                  </a:lnTo>
                  <a:lnTo>
                    <a:pt x="101474" y="176345"/>
                  </a:lnTo>
                  <a:lnTo>
                    <a:pt x="102163" y="176358"/>
                  </a:lnTo>
                  <a:lnTo>
                    <a:pt x="102863" y="176372"/>
                  </a:lnTo>
                  <a:lnTo>
                    <a:pt x="103564" y="176385"/>
                  </a:lnTo>
                  <a:lnTo>
                    <a:pt x="104990" y="176432"/>
                  </a:lnTo>
                  <a:lnTo>
                    <a:pt x="106428" y="176492"/>
                  </a:lnTo>
                  <a:lnTo>
                    <a:pt x="107891" y="176565"/>
                  </a:lnTo>
                  <a:lnTo>
                    <a:pt x="109366" y="176638"/>
                  </a:lnTo>
                  <a:lnTo>
                    <a:pt x="110853" y="176712"/>
                  </a:lnTo>
                  <a:lnTo>
                    <a:pt x="112353" y="176785"/>
                  </a:lnTo>
                  <a:lnTo>
                    <a:pt x="113852" y="176852"/>
                  </a:lnTo>
                  <a:lnTo>
                    <a:pt x="115364" y="176905"/>
                  </a:lnTo>
                  <a:lnTo>
                    <a:pt x="116120" y="176932"/>
                  </a:lnTo>
                  <a:lnTo>
                    <a:pt x="116876" y="176952"/>
                  </a:lnTo>
                  <a:lnTo>
                    <a:pt x="117632" y="176965"/>
                  </a:lnTo>
                  <a:lnTo>
                    <a:pt x="118388" y="176972"/>
                  </a:lnTo>
                  <a:lnTo>
                    <a:pt x="119144" y="176978"/>
                  </a:lnTo>
                  <a:lnTo>
                    <a:pt x="119900" y="176978"/>
                  </a:lnTo>
                  <a:lnTo>
                    <a:pt x="120656" y="176972"/>
                  </a:lnTo>
                  <a:lnTo>
                    <a:pt x="121405" y="176958"/>
                  </a:lnTo>
                  <a:lnTo>
                    <a:pt x="122155" y="176938"/>
                  </a:lnTo>
                  <a:lnTo>
                    <a:pt x="122905" y="176905"/>
                  </a:lnTo>
                  <a:lnTo>
                    <a:pt x="123649" y="176872"/>
                  </a:lnTo>
                  <a:lnTo>
                    <a:pt x="124392" y="176825"/>
                  </a:lnTo>
                  <a:lnTo>
                    <a:pt x="124810" y="176872"/>
                  </a:lnTo>
                  <a:lnTo>
                    <a:pt x="125228" y="176912"/>
                  </a:lnTo>
                  <a:lnTo>
                    <a:pt x="125646" y="176952"/>
                  </a:lnTo>
                  <a:lnTo>
                    <a:pt x="126070" y="176978"/>
                  </a:lnTo>
                  <a:lnTo>
                    <a:pt x="126494" y="177005"/>
                  </a:lnTo>
                  <a:lnTo>
                    <a:pt x="126918" y="177025"/>
                  </a:lnTo>
                  <a:lnTo>
                    <a:pt x="127342" y="177032"/>
                  </a:lnTo>
                  <a:lnTo>
                    <a:pt x="127773" y="177038"/>
                  </a:lnTo>
                  <a:lnTo>
                    <a:pt x="128197" y="177045"/>
                  </a:lnTo>
                  <a:lnTo>
                    <a:pt x="128627" y="177038"/>
                  </a:lnTo>
                  <a:lnTo>
                    <a:pt x="129051" y="177032"/>
                  </a:lnTo>
                  <a:lnTo>
                    <a:pt x="129481" y="177012"/>
                  </a:lnTo>
                  <a:lnTo>
                    <a:pt x="129911" y="176992"/>
                  </a:lnTo>
                  <a:lnTo>
                    <a:pt x="130342" y="176965"/>
                  </a:lnTo>
                  <a:lnTo>
                    <a:pt x="130766" y="176932"/>
                  </a:lnTo>
                  <a:lnTo>
                    <a:pt x="131196" y="176892"/>
                  </a:lnTo>
                  <a:lnTo>
                    <a:pt x="131620" y="176852"/>
                  </a:lnTo>
                  <a:lnTo>
                    <a:pt x="132050" y="176798"/>
                  </a:lnTo>
                  <a:lnTo>
                    <a:pt x="132474" y="176745"/>
                  </a:lnTo>
                  <a:lnTo>
                    <a:pt x="132898" y="176685"/>
                  </a:lnTo>
                  <a:lnTo>
                    <a:pt x="133322" y="176618"/>
                  </a:lnTo>
                  <a:lnTo>
                    <a:pt x="133740" y="176552"/>
                  </a:lnTo>
                  <a:lnTo>
                    <a:pt x="134158" y="176472"/>
                  </a:lnTo>
                  <a:lnTo>
                    <a:pt x="134576" y="176392"/>
                  </a:lnTo>
                  <a:lnTo>
                    <a:pt x="134994" y="176299"/>
                  </a:lnTo>
                  <a:lnTo>
                    <a:pt x="135406" y="176205"/>
                  </a:lnTo>
                  <a:lnTo>
                    <a:pt x="135818" y="176112"/>
                  </a:lnTo>
                  <a:lnTo>
                    <a:pt x="136229" y="176005"/>
                  </a:lnTo>
                  <a:lnTo>
                    <a:pt x="136635" y="175892"/>
                  </a:lnTo>
                  <a:lnTo>
                    <a:pt x="137041" y="175779"/>
                  </a:lnTo>
                  <a:lnTo>
                    <a:pt x="137440" y="175659"/>
                  </a:lnTo>
                  <a:lnTo>
                    <a:pt x="137840" y="175532"/>
                  </a:lnTo>
                  <a:lnTo>
                    <a:pt x="137889" y="175519"/>
                  </a:lnTo>
                  <a:lnTo>
                    <a:pt x="137932" y="175499"/>
                  </a:lnTo>
                  <a:lnTo>
                    <a:pt x="137975" y="175472"/>
                  </a:lnTo>
                  <a:lnTo>
                    <a:pt x="138012" y="175439"/>
                  </a:lnTo>
                  <a:lnTo>
                    <a:pt x="138042" y="175405"/>
                  </a:lnTo>
                  <a:lnTo>
                    <a:pt x="138073" y="175365"/>
                  </a:lnTo>
                  <a:lnTo>
                    <a:pt x="138104" y="175325"/>
                  </a:lnTo>
                  <a:lnTo>
                    <a:pt x="138128" y="175285"/>
                  </a:lnTo>
                  <a:lnTo>
                    <a:pt x="138221" y="175205"/>
                  </a:lnTo>
                  <a:lnTo>
                    <a:pt x="138307" y="175112"/>
                  </a:lnTo>
                  <a:lnTo>
                    <a:pt x="138387" y="175005"/>
                  </a:lnTo>
                  <a:lnTo>
                    <a:pt x="138423" y="174945"/>
                  </a:lnTo>
                  <a:lnTo>
                    <a:pt x="138454" y="174886"/>
                  </a:lnTo>
                  <a:lnTo>
                    <a:pt x="138485" y="174826"/>
                  </a:lnTo>
                  <a:lnTo>
                    <a:pt x="138516" y="174759"/>
                  </a:lnTo>
                  <a:lnTo>
                    <a:pt x="138540" y="174692"/>
                  </a:lnTo>
                  <a:lnTo>
                    <a:pt x="138559" y="174619"/>
                  </a:lnTo>
                  <a:lnTo>
                    <a:pt x="138577" y="174546"/>
                  </a:lnTo>
                  <a:lnTo>
                    <a:pt x="138589" y="174466"/>
                  </a:lnTo>
                  <a:lnTo>
                    <a:pt x="138595" y="174386"/>
                  </a:lnTo>
                  <a:lnTo>
                    <a:pt x="138602" y="174306"/>
                  </a:lnTo>
                  <a:lnTo>
                    <a:pt x="138700" y="171933"/>
                  </a:lnTo>
                  <a:lnTo>
                    <a:pt x="138792" y="169567"/>
                  </a:lnTo>
                  <a:lnTo>
                    <a:pt x="138878" y="167201"/>
                  </a:lnTo>
                  <a:lnTo>
                    <a:pt x="138952" y="164835"/>
                  </a:lnTo>
                  <a:lnTo>
                    <a:pt x="139026" y="162468"/>
                  </a:lnTo>
                  <a:lnTo>
                    <a:pt x="139093" y="160096"/>
                  </a:lnTo>
                  <a:lnTo>
                    <a:pt x="139155" y="157730"/>
                  </a:lnTo>
                  <a:lnTo>
                    <a:pt x="139216" y="155363"/>
                  </a:lnTo>
                  <a:lnTo>
                    <a:pt x="139327" y="155383"/>
                  </a:lnTo>
                  <a:lnTo>
                    <a:pt x="139444" y="155397"/>
                  </a:lnTo>
                  <a:lnTo>
                    <a:pt x="139567" y="155390"/>
                  </a:lnTo>
                  <a:lnTo>
                    <a:pt x="139628" y="155390"/>
                  </a:lnTo>
                  <a:lnTo>
                    <a:pt x="139689" y="155377"/>
                  </a:lnTo>
                  <a:lnTo>
                    <a:pt x="140003" y="155337"/>
                  </a:lnTo>
                  <a:lnTo>
                    <a:pt x="140316" y="155297"/>
                  </a:lnTo>
                  <a:lnTo>
                    <a:pt x="140624" y="155264"/>
                  </a:lnTo>
                  <a:lnTo>
                    <a:pt x="140931" y="155237"/>
                  </a:lnTo>
                  <a:lnTo>
                    <a:pt x="141232" y="155217"/>
                  </a:lnTo>
                  <a:lnTo>
                    <a:pt x="141533" y="155204"/>
                  </a:lnTo>
                  <a:lnTo>
                    <a:pt x="141834" y="155190"/>
                  </a:lnTo>
                  <a:lnTo>
                    <a:pt x="142129" y="155184"/>
                  </a:lnTo>
                  <a:lnTo>
                    <a:pt x="142424" y="155190"/>
                  </a:lnTo>
                  <a:lnTo>
                    <a:pt x="142719" y="155197"/>
                  </a:lnTo>
                  <a:lnTo>
                    <a:pt x="143008" y="155204"/>
                  </a:lnTo>
                  <a:lnTo>
                    <a:pt x="143291" y="155224"/>
                  </a:lnTo>
                  <a:lnTo>
                    <a:pt x="143574" y="155244"/>
                  </a:lnTo>
                  <a:lnTo>
                    <a:pt x="143856" y="155270"/>
                  </a:lnTo>
                  <a:lnTo>
                    <a:pt x="144139" y="155304"/>
                  </a:lnTo>
                  <a:lnTo>
                    <a:pt x="144416" y="155344"/>
                  </a:lnTo>
                  <a:lnTo>
                    <a:pt x="144459" y="155363"/>
                  </a:lnTo>
                  <a:lnTo>
                    <a:pt x="144508" y="155383"/>
                  </a:lnTo>
                  <a:lnTo>
                    <a:pt x="144606" y="155410"/>
                  </a:lnTo>
                  <a:lnTo>
                    <a:pt x="144711" y="155423"/>
                  </a:lnTo>
                  <a:lnTo>
                    <a:pt x="144809" y="155430"/>
                  </a:lnTo>
                  <a:lnTo>
                    <a:pt x="145049" y="155470"/>
                  </a:lnTo>
                  <a:lnTo>
                    <a:pt x="145276" y="155523"/>
                  </a:lnTo>
                  <a:lnTo>
                    <a:pt x="145510" y="155577"/>
                  </a:lnTo>
                  <a:lnTo>
                    <a:pt x="145737" y="155630"/>
                  </a:lnTo>
                  <a:lnTo>
                    <a:pt x="145964" y="155690"/>
                  </a:lnTo>
                  <a:lnTo>
                    <a:pt x="146192" y="155757"/>
                  </a:lnTo>
                  <a:lnTo>
                    <a:pt x="146413" y="155823"/>
                  </a:lnTo>
                  <a:lnTo>
                    <a:pt x="146634" y="155890"/>
                  </a:lnTo>
                  <a:lnTo>
                    <a:pt x="147071" y="156043"/>
                  </a:lnTo>
                  <a:lnTo>
                    <a:pt x="147501" y="156210"/>
                  </a:lnTo>
                  <a:lnTo>
                    <a:pt x="147925" y="156397"/>
                  </a:lnTo>
                  <a:lnTo>
                    <a:pt x="148343" y="156590"/>
                  </a:lnTo>
                  <a:lnTo>
                    <a:pt x="148755" y="156796"/>
                  </a:lnTo>
                  <a:lnTo>
                    <a:pt x="149154" y="157016"/>
                  </a:lnTo>
                  <a:lnTo>
                    <a:pt x="149547" y="157250"/>
                  </a:lnTo>
                  <a:lnTo>
                    <a:pt x="149935" y="157496"/>
                  </a:lnTo>
                  <a:lnTo>
                    <a:pt x="150316" y="157750"/>
                  </a:lnTo>
                  <a:lnTo>
                    <a:pt x="150691" y="158023"/>
                  </a:lnTo>
                  <a:lnTo>
                    <a:pt x="151053" y="158303"/>
                  </a:lnTo>
                  <a:lnTo>
                    <a:pt x="151416" y="158589"/>
                  </a:lnTo>
                  <a:lnTo>
                    <a:pt x="151766" y="158896"/>
                  </a:lnTo>
                  <a:lnTo>
                    <a:pt x="152110" y="159209"/>
                  </a:lnTo>
                  <a:lnTo>
                    <a:pt x="152448" y="159529"/>
                  </a:lnTo>
                  <a:lnTo>
                    <a:pt x="152780" y="159869"/>
                  </a:lnTo>
                  <a:lnTo>
                    <a:pt x="153106" y="160209"/>
                  </a:lnTo>
                  <a:lnTo>
                    <a:pt x="153419" y="160562"/>
                  </a:lnTo>
                  <a:lnTo>
                    <a:pt x="153733" y="160922"/>
                  </a:lnTo>
                  <a:lnTo>
                    <a:pt x="154034" y="161295"/>
                  </a:lnTo>
                  <a:lnTo>
                    <a:pt x="154329" y="161675"/>
                  </a:lnTo>
                  <a:lnTo>
                    <a:pt x="154618" y="162062"/>
                  </a:lnTo>
                  <a:lnTo>
                    <a:pt x="154900" y="162462"/>
                  </a:lnTo>
                  <a:lnTo>
                    <a:pt x="155171" y="162862"/>
                  </a:lnTo>
                  <a:lnTo>
                    <a:pt x="155441" y="163275"/>
                  </a:lnTo>
                  <a:lnTo>
                    <a:pt x="155699" y="163695"/>
                  </a:lnTo>
                  <a:lnTo>
                    <a:pt x="155958" y="164121"/>
                  </a:lnTo>
                  <a:lnTo>
                    <a:pt x="156203" y="164555"/>
                  </a:lnTo>
                  <a:lnTo>
                    <a:pt x="156443" y="164995"/>
                  </a:lnTo>
                  <a:lnTo>
                    <a:pt x="156677" y="165434"/>
                  </a:lnTo>
                  <a:lnTo>
                    <a:pt x="156898" y="165888"/>
                  </a:lnTo>
                  <a:lnTo>
                    <a:pt x="157119" y="166341"/>
                  </a:lnTo>
                  <a:lnTo>
                    <a:pt x="157334" y="166807"/>
                  </a:lnTo>
                  <a:lnTo>
                    <a:pt x="157537" y="167274"/>
                  </a:lnTo>
                  <a:lnTo>
                    <a:pt x="157734" y="167741"/>
                  </a:lnTo>
                  <a:lnTo>
                    <a:pt x="157924" y="168220"/>
                  </a:lnTo>
                  <a:lnTo>
                    <a:pt x="158109" y="168700"/>
                  </a:lnTo>
                  <a:lnTo>
                    <a:pt x="158287" y="169180"/>
                  </a:lnTo>
                  <a:lnTo>
                    <a:pt x="158459" y="169667"/>
                  </a:lnTo>
                  <a:lnTo>
                    <a:pt x="158625" y="170160"/>
                  </a:lnTo>
                  <a:lnTo>
                    <a:pt x="158779" y="170653"/>
                  </a:lnTo>
                  <a:lnTo>
                    <a:pt x="158932" y="171146"/>
                  </a:lnTo>
                  <a:lnTo>
                    <a:pt x="159074" y="171646"/>
                  </a:lnTo>
                  <a:lnTo>
                    <a:pt x="159215" y="172146"/>
                  </a:lnTo>
                  <a:lnTo>
                    <a:pt x="159344" y="172646"/>
                  </a:lnTo>
                  <a:lnTo>
                    <a:pt x="159467" y="173153"/>
                  </a:lnTo>
                  <a:lnTo>
                    <a:pt x="159584" y="173659"/>
                  </a:lnTo>
                  <a:lnTo>
                    <a:pt x="159694" y="174166"/>
                  </a:lnTo>
                  <a:lnTo>
                    <a:pt x="159799" y="174672"/>
                  </a:lnTo>
                  <a:lnTo>
                    <a:pt x="159891" y="175179"/>
                  </a:lnTo>
                  <a:lnTo>
                    <a:pt x="159983" y="175685"/>
                  </a:lnTo>
                  <a:lnTo>
                    <a:pt x="160063" y="176192"/>
                  </a:lnTo>
                  <a:lnTo>
                    <a:pt x="160143" y="176698"/>
                  </a:lnTo>
                  <a:lnTo>
                    <a:pt x="160210" y="177205"/>
                  </a:lnTo>
                  <a:lnTo>
                    <a:pt x="160272" y="177711"/>
                  </a:lnTo>
                  <a:lnTo>
                    <a:pt x="160333" y="178211"/>
                  </a:lnTo>
                  <a:lnTo>
                    <a:pt x="160383" y="178718"/>
                  </a:lnTo>
                  <a:lnTo>
                    <a:pt x="160426" y="179218"/>
                  </a:lnTo>
                  <a:lnTo>
                    <a:pt x="160462" y="179711"/>
                  </a:lnTo>
                  <a:lnTo>
                    <a:pt x="160493" y="180211"/>
                  </a:lnTo>
                  <a:lnTo>
                    <a:pt x="160536" y="181124"/>
                  </a:lnTo>
                  <a:lnTo>
                    <a:pt x="160567" y="182044"/>
                  </a:lnTo>
                  <a:lnTo>
                    <a:pt x="160592" y="182970"/>
                  </a:lnTo>
                  <a:lnTo>
                    <a:pt x="160610" y="183897"/>
                  </a:lnTo>
                  <a:lnTo>
                    <a:pt x="160616" y="184823"/>
                  </a:lnTo>
                  <a:lnTo>
                    <a:pt x="160616" y="185756"/>
                  </a:lnTo>
                  <a:lnTo>
                    <a:pt x="160610" y="186689"/>
                  </a:lnTo>
                  <a:lnTo>
                    <a:pt x="160592" y="187622"/>
                  </a:lnTo>
                  <a:lnTo>
                    <a:pt x="160567" y="188562"/>
                  </a:lnTo>
                  <a:lnTo>
                    <a:pt x="160530" y="189495"/>
                  </a:lnTo>
                  <a:lnTo>
                    <a:pt x="160487" y="190435"/>
                  </a:lnTo>
                  <a:lnTo>
                    <a:pt x="160432" y="191375"/>
                  </a:lnTo>
                  <a:lnTo>
                    <a:pt x="160370" y="192308"/>
                  </a:lnTo>
                  <a:lnTo>
                    <a:pt x="160303" y="193248"/>
                  </a:lnTo>
                  <a:lnTo>
                    <a:pt x="160223" y="194188"/>
                  </a:lnTo>
                  <a:lnTo>
                    <a:pt x="160137" y="195121"/>
                  </a:lnTo>
                  <a:lnTo>
                    <a:pt x="160045" y="196060"/>
                  </a:lnTo>
                  <a:lnTo>
                    <a:pt x="159940" y="196994"/>
                  </a:lnTo>
                  <a:lnTo>
                    <a:pt x="159829" y="197927"/>
                  </a:lnTo>
                  <a:lnTo>
                    <a:pt x="159707" y="198853"/>
                  </a:lnTo>
                  <a:lnTo>
                    <a:pt x="159577" y="199780"/>
                  </a:lnTo>
                  <a:lnTo>
                    <a:pt x="159436" y="200706"/>
                  </a:lnTo>
                  <a:lnTo>
                    <a:pt x="159289" y="201632"/>
                  </a:lnTo>
                  <a:lnTo>
                    <a:pt x="159135" y="202546"/>
                  </a:lnTo>
                  <a:lnTo>
                    <a:pt x="158969" y="203465"/>
                  </a:lnTo>
                  <a:lnTo>
                    <a:pt x="158797" y="204372"/>
                  </a:lnTo>
                  <a:lnTo>
                    <a:pt x="158619" y="205278"/>
                  </a:lnTo>
                  <a:lnTo>
                    <a:pt x="158428" y="206185"/>
                  </a:lnTo>
                  <a:lnTo>
                    <a:pt x="158232" y="207078"/>
                  </a:lnTo>
                  <a:lnTo>
                    <a:pt x="158023" y="207971"/>
                  </a:lnTo>
                  <a:lnTo>
                    <a:pt x="157807" y="208857"/>
                  </a:lnTo>
                  <a:lnTo>
                    <a:pt x="157586" y="209737"/>
                  </a:lnTo>
                  <a:lnTo>
                    <a:pt x="157568" y="209811"/>
                  </a:lnTo>
                  <a:lnTo>
                    <a:pt x="157555" y="209884"/>
                  </a:lnTo>
                  <a:lnTo>
                    <a:pt x="157555" y="209950"/>
                  </a:lnTo>
                  <a:lnTo>
                    <a:pt x="157555" y="210024"/>
                  </a:lnTo>
                  <a:lnTo>
                    <a:pt x="157562" y="210090"/>
                  </a:lnTo>
                  <a:lnTo>
                    <a:pt x="157574" y="210150"/>
                  </a:lnTo>
                  <a:lnTo>
                    <a:pt x="157592" y="210217"/>
                  </a:lnTo>
                  <a:lnTo>
                    <a:pt x="157617" y="210277"/>
                  </a:lnTo>
                  <a:lnTo>
                    <a:pt x="157642" y="210337"/>
                  </a:lnTo>
                  <a:lnTo>
                    <a:pt x="157672" y="210390"/>
                  </a:lnTo>
                  <a:lnTo>
                    <a:pt x="157703" y="210444"/>
                  </a:lnTo>
                  <a:lnTo>
                    <a:pt x="157746" y="210490"/>
                  </a:lnTo>
                  <a:lnTo>
                    <a:pt x="157783" y="210544"/>
                  </a:lnTo>
                  <a:lnTo>
                    <a:pt x="157826" y="210584"/>
                  </a:lnTo>
                  <a:lnTo>
                    <a:pt x="157918" y="210664"/>
                  </a:lnTo>
                  <a:lnTo>
                    <a:pt x="157543" y="210917"/>
                  </a:lnTo>
                  <a:lnTo>
                    <a:pt x="157168" y="211170"/>
                  </a:lnTo>
                  <a:lnTo>
                    <a:pt x="156800" y="211443"/>
                  </a:lnTo>
                  <a:lnTo>
                    <a:pt x="156437" y="211717"/>
                  </a:lnTo>
                  <a:lnTo>
                    <a:pt x="156087" y="212003"/>
                  </a:lnTo>
                  <a:lnTo>
                    <a:pt x="155742" y="212303"/>
                  </a:lnTo>
                  <a:lnTo>
                    <a:pt x="155404" y="212610"/>
                  </a:lnTo>
                  <a:lnTo>
                    <a:pt x="155073" y="212923"/>
                  </a:lnTo>
                  <a:lnTo>
                    <a:pt x="154747" y="213250"/>
                  </a:lnTo>
                  <a:lnTo>
                    <a:pt x="154433" y="213583"/>
                  </a:lnTo>
                  <a:lnTo>
                    <a:pt x="154132" y="213923"/>
                  </a:lnTo>
                  <a:lnTo>
                    <a:pt x="153831" y="214276"/>
                  </a:lnTo>
                  <a:lnTo>
                    <a:pt x="153548" y="214643"/>
                  </a:lnTo>
                  <a:lnTo>
                    <a:pt x="153272" y="215009"/>
                  </a:lnTo>
                  <a:lnTo>
                    <a:pt x="153001" y="215389"/>
                  </a:lnTo>
                  <a:lnTo>
                    <a:pt x="152743" y="215782"/>
                  </a:lnTo>
                  <a:lnTo>
                    <a:pt x="152497" y="216182"/>
                  </a:lnTo>
                  <a:lnTo>
                    <a:pt x="152264" y="216589"/>
                  </a:lnTo>
                  <a:lnTo>
                    <a:pt x="152036" y="217009"/>
                  </a:lnTo>
                  <a:lnTo>
                    <a:pt x="151821" y="217435"/>
                  </a:lnTo>
                  <a:lnTo>
                    <a:pt x="151619" y="217869"/>
                  </a:lnTo>
                  <a:lnTo>
                    <a:pt x="151428" y="218315"/>
                  </a:lnTo>
                  <a:lnTo>
                    <a:pt x="151250" y="218768"/>
                  </a:lnTo>
                  <a:lnTo>
                    <a:pt x="151170" y="219002"/>
                  </a:lnTo>
                  <a:lnTo>
                    <a:pt x="151084" y="219235"/>
                  </a:lnTo>
                  <a:lnTo>
                    <a:pt x="151010" y="219468"/>
                  </a:lnTo>
                  <a:lnTo>
                    <a:pt x="150936" y="219708"/>
                  </a:lnTo>
                  <a:lnTo>
                    <a:pt x="150863" y="219948"/>
                  </a:lnTo>
                  <a:lnTo>
                    <a:pt x="150795" y="220188"/>
                  </a:lnTo>
                  <a:lnTo>
                    <a:pt x="150727" y="220435"/>
                  </a:lnTo>
                  <a:lnTo>
                    <a:pt x="150666" y="220681"/>
                  </a:lnTo>
                  <a:lnTo>
                    <a:pt x="150611" y="220928"/>
                  </a:lnTo>
                  <a:lnTo>
                    <a:pt x="150555" y="221181"/>
                  </a:lnTo>
                  <a:lnTo>
                    <a:pt x="150500" y="221434"/>
                  </a:lnTo>
                  <a:lnTo>
                    <a:pt x="150457" y="221688"/>
                  </a:lnTo>
                  <a:lnTo>
                    <a:pt x="150408" y="221948"/>
                  </a:lnTo>
                  <a:lnTo>
                    <a:pt x="150371" y="222208"/>
                  </a:lnTo>
                  <a:lnTo>
                    <a:pt x="150334" y="222474"/>
                  </a:lnTo>
                  <a:lnTo>
                    <a:pt x="150297" y="222734"/>
                  </a:lnTo>
                  <a:lnTo>
                    <a:pt x="150266" y="223001"/>
                  </a:lnTo>
                  <a:lnTo>
                    <a:pt x="150242" y="223274"/>
                  </a:lnTo>
                  <a:lnTo>
                    <a:pt x="150236" y="223407"/>
                  </a:lnTo>
                  <a:lnTo>
                    <a:pt x="150242" y="223534"/>
                  </a:lnTo>
                  <a:lnTo>
                    <a:pt x="150254" y="223654"/>
                  </a:lnTo>
                  <a:lnTo>
                    <a:pt x="150285" y="223761"/>
                  </a:lnTo>
                  <a:lnTo>
                    <a:pt x="150322" y="223860"/>
                  </a:lnTo>
                  <a:lnTo>
                    <a:pt x="150371" y="223954"/>
                  </a:lnTo>
                  <a:lnTo>
                    <a:pt x="150426" y="224034"/>
                  </a:lnTo>
                  <a:lnTo>
                    <a:pt x="150494" y="224107"/>
                  </a:lnTo>
                  <a:lnTo>
                    <a:pt x="150568" y="224174"/>
                  </a:lnTo>
                  <a:lnTo>
                    <a:pt x="150648" y="224227"/>
                  </a:lnTo>
                  <a:lnTo>
                    <a:pt x="150727" y="224274"/>
                  </a:lnTo>
                  <a:lnTo>
                    <a:pt x="150820" y="224307"/>
                  </a:lnTo>
                  <a:lnTo>
                    <a:pt x="150912" y="224340"/>
                  </a:lnTo>
                  <a:lnTo>
                    <a:pt x="151010" y="224354"/>
                  </a:lnTo>
                  <a:lnTo>
                    <a:pt x="151108" y="224367"/>
                  </a:lnTo>
                  <a:lnTo>
                    <a:pt x="151207" y="224367"/>
                  </a:lnTo>
                  <a:lnTo>
                    <a:pt x="151182" y="224440"/>
                  </a:lnTo>
                  <a:lnTo>
                    <a:pt x="151164" y="224514"/>
                  </a:lnTo>
                  <a:lnTo>
                    <a:pt x="151145" y="224587"/>
                  </a:lnTo>
                  <a:lnTo>
                    <a:pt x="151133" y="224667"/>
                  </a:lnTo>
                  <a:lnTo>
                    <a:pt x="151121" y="224740"/>
                  </a:lnTo>
                  <a:lnTo>
                    <a:pt x="151115" y="224820"/>
                  </a:lnTo>
                  <a:lnTo>
                    <a:pt x="151115" y="224974"/>
                  </a:lnTo>
                  <a:lnTo>
                    <a:pt x="151121" y="225054"/>
                  </a:lnTo>
                  <a:lnTo>
                    <a:pt x="151133" y="225127"/>
                  </a:lnTo>
                  <a:lnTo>
                    <a:pt x="151145" y="225207"/>
                  </a:lnTo>
                  <a:lnTo>
                    <a:pt x="151158" y="225280"/>
                  </a:lnTo>
                  <a:lnTo>
                    <a:pt x="151182" y="225353"/>
                  </a:lnTo>
                  <a:lnTo>
                    <a:pt x="151207" y="225427"/>
                  </a:lnTo>
                  <a:lnTo>
                    <a:pt x="151231" y="225500"/>
                  </a:lnTo>
                  <a:lnTo>
                    <a:pt x="151262" y="225567"/>
                  </a:lnTo>
                  <a:lnTo>
                    <a:pt x="151299" y="225633"/>
                  </a:lnTo>
                  <a:lnTo>
                    <a:pt x="151336" y="225700"/>
                  </a:lnTo>
                  <a:lnTo>
                    <a:pt x="151379" y="225760"/>
                  </a:lnTo>
                  <a:lnTo>
                    <a:pt x="151422" y="225813"/>
                  </a:lnTo>
                  <a:lnTo>
                    <a:pt x="151471" y="225873"/>
                  </a:lnTo>
                  <a:lnTo>
                    <a:pt x="151526" y="225920"/>
                  </a:lnTo>
                  <a:lnTo>
                    <a:pt x="151582" y="225973"/>
                  </a:lnTo>
                  <a:lnTo>
                    <a:pt x="151643" y="226013"/>
                  </a:lnTo>
                  <a:lnTo>
                    <a:pt x="151711" y="226053"/>
                  </a:lnTo>
                  <a:lnTo>
                    <a:pt x="151778" y="226087"/>
                  </a:lnTo>
                  <a:lnTo>
                    <a:pt x="151846" y="226120"/>
                  </a:lnTo>
                  <a:lnTo>
                    <a:pt x="151926" y="226147"/>
                  </a:lnTo>
                  <a:lnTo>
                    <a:pt x="152000" y="226167"/>
                  </a:lnTo>
                  <a:lnTo>
                    <a:pt x="152086" y="226180"/>
                  </a:lnTo>
                  <a:lnTo>
                    <a:pt x="152172" y="226187"/>
                  </a:lnTo>
                  <a:lnTo>
                    <a:pt x="152264" y="226193"/>
                  </a:lnTo>
                  <a:lnTo>
                    <a:pt x="156080" y="226193"/>
                  </a:lnTo>
                  <a:lnTo>
                    <a:pt x="159903" y="226200"/>
                  </a:lnTo>
                  <a:lnTo>
                    <a:pt x="163732" y="226200"/>
                  </a:lnTo>
                  <a:lnTo>
                    <a:pt x="165643" y="226193"/>
                  </a:lnTo>
                  <a:lnTo>
                    <a:pt x="167555" y="226180"/>
                  </a:lnTo>
                  <a:lnTo>
                    <a:pt x="169472" y="226167"/>
                  </a:lnTo>
                  <a:lnTo>
                    <a:pt x="171384" y="226140"/>
                  </a:lnTo>
                  <a:lnTo>
                    <a:pt x="173295" y="226107"/>
                  </a:lnTo>
                  <a:lnTo>
                    <a:pt x="175206" y="226067"/>
                  </a:lnTo>
                  <a:lnTo>
                    <a:pt x="177118" y="226007"/>
                  </a:lnTo>
                  <a:lnTo>
                    <a:pt x="179029" y="225940"/>
                  </a:lnTo>
                  <a:lnTo>
                    <a:pt x="180941" y="225860"/>
                  </a:lnTo>
                  <a:lnTo>
                    <a:pt x="181899" y="225813"/>
                  </a:lnTo>
                  <a:lnTo>
                    <a:pt x="182852" y="225760"/>
                  </a:lnTo>
                  <a:lnTo>
                    <a:pt x="182926" y="225753"/>
                  </a:lnTo>
                  <a:lnTo>
                    <a:pt x="182993" y="225747"/>
                  </a:lnTo>
                  <a:lnTo>
                    <a:pt x="183055" y="225727"/>
                  </a:lnTo>
                  <a:lnTo>
                    <a:pt x="183116" y="225707"/>
                  </a:lnTo>
                  <a:lnTo>
                    <a:pt x="183178" y="225687"/>
                  </a:lnTo>
                  <a:lnTo>
                    <a:pt x="183227" y="225653"/>
                  </a:lnTo>
                  <a:lnTo>
                    <a:pt x="183282" y="225620"/>
                  </a:lnTo>
                  <a:lnTo>
                    <a:pt x="183325" y="225587"/>
                  </a:lnTo>
                  <a:lnTo>
                    <a:pt x="183368" y="225547"/>
                  </a:lnTo>
                  <a:lnTo>
                    <a:pt x="183411" y="225500"/>
                  </a:lnTo>
                  <a:lnTo>
                    <a:pt x="183448" y="225453"/>
                  </a:lnTo>
                  <a:lnTo>
                    <a:pt x="183479" y="225407"/>
                  </a:lnTo>
                  <a:lnTo>
                    <a:pt x="183509" y="225360"/>
                  </a:lnTo>
                  <a:lnTo>
                    <a:pt x="183534" y="225307"/>
                  </a:lnTo>
                  <a:lnTo>
                    <a:pt x="183553" y="225247"/>
                  </a:lnTo>
                  <a:lnTo>
                    <a:pt x="183571" y="225193"/>
                  </a:lnTo>
                  <a:lnTo>
                    <a:pt x="183602" y="225080"/>
                  </a:lnTo>
                  <a:lnTo>
                    <a:pt x="183614" y="224960"/>
                  </a:lnTo>
                  <a:lnTo>
                    <a:pt x="183614" y="224840"/>
                  </a:lnTo>
                  <a:lnTo>
                    <a:pt x="183596" y="224720"/>
                  </a:lnTo>
                  <a:lnTo>
                    <a:pt x="183583" y="224660"/>
                  </a:lnTo>
                  <a:lnTo>
                    <a:pt x="183565" y="224607"/>
                  </a:lnTo>
                  <a:lnTo>
                    <a:pt x="183546" y="224554"/>
                  </a:lnTo>
                  <a:lnTo>
                    <a:pt x="183522" y="224494"/>
                  </a:lnTo>
                  <a:lnTo>
                    <a:pt x="183491" y="224447"/>
                  </a:lnTo>
                  <a:lnTo>
                    <a:pt x="183460" y="224394"/>
                  </a:lnTo>
                  <a:lnTo>
                    <a:pt x="183430" y="224347"/>
                  </a:lnTo>
                  <a:lnTo>
                    <a:pt x="183387" y="224300"/>
                  </a:lnTo>
                  <a:lnTo>
                    <a:pt x="183399" y="224274"/>
                  </a:lnTo>
                  <a:lnTo>
                    <a:pt x="183405" y="224254"/>
                  </a:lnTo>
                  <a:lnTo>
                    <a:pt x="183473" y="223827"/>
                  </a:lnTo>
                  <a:lnTo>
                    <a:pt x="183534" y="223414"/>
                  </a:lnTo>
                  <a:lnTo>
                    <a:pt x="183583" y="223001"/>
                  </a:lnTo>
                  <a:lnTo>
                    <a:pt x="183626" y="222594"/>
                  </a:lnTo>
                  <a:lnTo>
                    <a:pt x="183657" y="222194"/>
                  </a:lnTo>
                  <a:lnTo>
                    <a:pt x="183682" y="221801"/>
                  </a:lnTo>
                  <a:lnTo>
                    <a:pt x="183694" y="221408"/>
                  </a:lnTo>
                  <a:lnTo>
                    <a:pt x="183700" y="221028"/>
                  </a:lnTo>
                  <a:lnTo>
                    <a:pt x="183700" y="220648"/>
                  </a:lnTo>
                  <a:lnTo>
                    <a:pt x="183688" y="220275"/>
                  </a:lnTo>
                  <a:lnTo>
                    <a:pt x="183669" y="219908"/>
                  </a:lnTo>
                  <a:lnTo>
                    <a:pt x="183645" y="219542"/>
                  </a:lnTo>
                  <a:lnTo>
                    <a:pt x="183608" y="219188"/>
                  </a:lnTo>
                  <a:lnTo>
                    <a:pt x="183571" y="218835"/>
                  </a:lnTo>
                  <a:lnTo>
                    <a:pt x="183516" y="218488"/>
                  </a:lnTo>
                  <a:lnTo>
                    <a:pt x="183460" y="218149"/>
                  </a:lnTo>
                  <a:lnTo>
                    <a:pt x="183393" y="217815"/>
                  </a:lnTo>
                  <a:lnTo>
                    <a:pt x="183325" y="217482"/>
                  </a:lnTo>
                  <a:lnTo>
                    <a:pt x="183245" y="217162"/>
                  </a:lnTo>
                  <a:lnTo>
                    <a:pt x="183153" y="216842"/>
                  </a:lnTo>
                  <a:lnTo>
                    <a:pt x="183061" y="216529"/>
                  </a:lnTo>
                  <a:lnTo>
                    <a:pt x="182963" y="216222"/>
                  </a:lnTo>
                  <a:lnTo>
                    <a:pt x="182852" y="215916"/>
                  </a:lnTo>
                  <a:lnTo>
                    <a:pt x="182735" y="215622"/>
                  </a:lnTo>
                  <a:lnTo>
                    <a:pt x="182612" y="215329"/>
                  </a:lnTo>
                  <a:lnTo>
                    <a:pt x="182489" y="215043"/>
                  </a:lnTo>
                  <a:lnTo>
                    <a:pt x="182354" y="214763"/>
                  </a:lnTo>
                  <a:lnTo>
                    <a:pt x="182213" y="214489"/>
                  </a:lnTo>
                  <a:lnTo>
                    <a:pt x="182065" y="214216"/>
                  </a:lnTo>
                  <a:lnTo>
                    <a:pt x="181912" y="213956"/>
                  </a:lnTo>
                  <a:lnTo>
                    <a:pt x="181752" y="213696"/>
                  </a:lnTo>
                  <a:lnTo>
                    <a:pt x="181586" y="213443"/>
                  </a:lnTo>
                  <a:lnTo>
                    <a:pt x="181414" y="213190"/>
                  </a:lnTo>
                  <a:lnTo>
                    <a:pt x="181236" y="212950"/>
                  </a:lnTo>
                  <a:lnTo>
                    <a:pt x="181057" y="212710"/>
                  </a:lnTo>
                  <a:lnTo>
                    <a:pt x="180867" y="212477"/>
                  </a:lnTo>
                  <a:lnTo>
                    <a:pt x="180676" y="212250"/>
                  </a:lnTo>
                  <a:lnTo>
                    <a:pt x="180473" y="212030"/>
                  </a:lnTo>
                  <a:lnTo>
                    <a:pt x="180271" y="211817"/>
                  </a:lnTo>
                  <a:lnTo>
                    <a:pt x="180062" y="211603"/>
                  </a:lnTo>
                  <a:lnTo>
                    <a:pt x="179847" y="211397"/>
                  </a:lnTo>
                  <a:lnTo>
                    <a:pt x="179631" y="211197"/>
                  </a:lnTo>
                  <a:lnTo>
                    <a:pt x="179404" y="211004"/>
                  </a:lnTo>
                  <a:lnTo>
                    <a:pt x="179177" y="210810"/>
                  </a:lnTo>
                  <a:lnTo>
                    <a:pt x="178943" y="210630"/>
                  </a:lnTo>
                  <a:lnTo>
                    <a:pt x="178710" y="210450"/>
                  </a:lnTo>
                  <a:lnTo>
                    <a:pt x="178470" y="210277"/>
                  </a:lnTo>
                  <a:lnTo>
                    <a:pt x="178224" y="210104"/>
                  </a:lnTo>
                  <a:lnTo>
                    <a:pt x="177972" y="209944"/>
                  </a:lnTo>
                  <a:lnTo>
                    <a:pt x="177720" y="209784"/>
                  </a:lnTo>
                  <a:lnTo>
                    <a:pt x="177462" y="209631"/>
                  </a:lnTo>
                  <a:lnTo>
                    <a:pt x="177198" y="209484"/>
                  </a:lnTo>
                  <a:lnTo>
                    <a:pt x="176933" y="209344"/>
                  </a:lnTo>
                  <a:lnTo>
                    <a:pt x="176669" y="209204"/>
                  </a:lnTo>
                  <a:lnTo>
                    <a:pt x="176393" y="209077"/>
                  </a:lnTo>
                  <a:lnTo>
                    <a:pt x="176122" y="208951"/>
                  </a:lnTo>
                  <a:lnTo>
                    <a:pt x="175839" y="208831"/>
                  </a:lnTo>
                  <a:lnTo>
                    <a:pt x="175563" y="208711"/>
                  </a:lnTo>
                  <a:lnTo>
                    <a:pt x="175274" y="208604"/>
                  </a:lnTo>
                  <a:lnTo>
                    <a:pt x="174991" y="208497"/>
                  </a:lnTo>
                  <a:lnTo>
                    <a:pt x="174696" y="208398"/>
                  </a:lnTo>
                  <a:lnTo>
                    <a:pt x="174407" y="208304"/>
                  </a:lnTo>
                  <a:lnTo>
                    <a:pt x="174112" y="208211"/>
                  </a:lnTo>
                  <a:lnTo>
                    <a:pt x="173811" y="208131"/>
                  </a:lnTo>
                  <a:lnTo>
                    <a:pt x="174002" y="207778"/>
                  </a:lnTo>
                  <a:lnTo>
                    <a:pt x="174180" y="207431"/>
                  </a:lnTo>
                  <a:lnTo>
                    <a:pt x="174352" y="207078"/>
                  </a:lnTo>
                  <a:lnTo>
                    <a:pt x="174524" y="206718"/>
                  </a:lnTo>
                  <a:lnTo>
                    <a:pt x="174684" y="206365"/>
                  </a:lnTo>
                  <a:lnTo>
                    <a:pt x="174844" y="205998"/>
                  </a:lnTo>
                  <a:lnTo>
                    <a:pt x="174997" y="205638"/>
                  </a:lnTo>
                  <a:lnTo>
                    <a:pt x="175145" y="205272"/>
                  </a:lnTo>
                  <a:lnTo>
                    <a:pt x="175286" y="204905"/>
                  </a:lnTo>
                  <a:lnTo>
                    <a:pt x="175422" y="204532"/>
                  </a:lnTo>
                  <a:lnTo>
                    <a:pt x="175551" y="204165"/>
                  </a:lnTo>
                  <a:lnTo>
                    <a:pt x="175680" y="203792"/>
                  </a:lnTo>
                  <a:lnTo>
                    <a:pt x="175796" y="203412"/>
                  </a:lnTo>
                  <a:lnTo>
                    <a:pt x="175913" y="203032"/>
                  </a:lnTo>
                  <a:lnTo>
                    <a:pt x="176030" y="202652"/>
                  </a:lnTo>
                  <a:lnTo>
                    <a:pt x="176134" y="202272"/>
                  </a:lnTo>
                  <a:lnTo>
                    <a:pt x="176239" y="201892"/>
                  </a:lnTo>
                  <a:lnTo>
                    <a:pt x="176337" y="201506"/>
                  </a:lnTo>
                  <a:lnTo>
                    <a:pt x="176429" y="201119"/>
                  </a:lnTo>
                  <a:lnTo>
                    <a:pt x="176522" y="200733"/>
                  </a:lnTo>
                  <a:lnTo>
                    <a:pt x="176608" y="200339"/>
                  </a:lnTo>
                  <a:lnTo>
                    <a:pt x="176688" y="199953"/>
                  </a:lnTo>
                  <a:lnTo>
                    <a:pt x="176767" y="199560"/>
                  </a:lnTo>
                  <a:lnTo>
                    <a:pt x="176841" y="199166"/>
                  </a:lnTo>
                  <a:lnTo>
                    <a:pt x="176909" y="198773"/>
                  </a:lnTo>
                  <a:lnTo>
                    <a:pt x="176976" y="198373"/>
                  </a:lnTo>
                  <a:lnTo>
                    <a:pt x="177099" y="197580"/>
                  </a:lnTo>
                  <a:lnTo>
                    <a:pt x="177210" y="196780"/>
                  </a:lnTo>
                  <a:lnTo>
                    <a:pt x="177302" y="195980"/>
                  </a:lnTo>
                  <a:lnTo>
                    <a:pt x="177388" y="195174"/>
                  </a:lnTo>
                  <a:lnTo>
                    <a:pt x="177462" y="194368"/>
                  </a:lnTo>
                  <a:lnTo>
                    <a:pt x="177523" y="193561"/>
                  </a:lnTo>
                  <a:lnTo>
                    <a:pt x="177579" y="192748"/>
                  </a:lnTo>
                  <a:lnTo>
                    <a:pt x="177622" y="191935"/>
                  </a:lnTo>
                  <a:lnTo>
                    <a:pt x="177659" y="191122"/>
                  </a:lnTo>
                  <a:lnTo>
                    <a:pt x="177689" y="190315"/>
                  </a:lnTo>
                  <a:lnTo>
                    <a:pt x="177708" y="189502"/>
                  </a:lnTo>
                  <a:lnTo>
                    <a:pt x="177726" y="188689"/>
                  </a:lnTo>
                  <a:lnTo>
                    <a:pt x="177739" y="187882"/>
                  </a:lnTo>
                  <a:lnTo>
                    <a:pt x="177745" y="187076"/>
                  </a:lnTo>
                  <a:lnTo>
                    <a:pt x="177751" y="186276"/>
                  </a:lnTo>
                  <a:lnTo>
                    <a:pt x="177751" y="184677"/>
                  </a:lnTo>
                  <a:lnTo>
                    <a:pt x="177745" y="183097"/>
                  </a:lnTo>
                  <a:lnTo>
                    <a:pt x="177739" y="182270"/>
                  </a:lnTo>
                  <a:lnTo>
                    <a:pt x="177726" y="181444"/>
                  </a:lnTo>
                  <a:lnTo>
                    <a:pt x="177708" y="180617"/>
                  </a:lnTo>
                  <a:lnTo>
                    <a:pt x="177683" y="179791"/>
                  </a:lnTo>
                  <a:lnTo>
                    <a:pt x="177652" y="178965"/>
                  </a:lnTo>
                  <a:lnTo>
                    <a:pt x="177616" y="178138"/>
                  </a:lnTo>
                  <a:lnTo>
                    <a:pt x="177566" y="177312"/>
                  </a:lnTo>
                  <a:lnTo>
                    <a:pt x="177517" y="176485"/>
                  </a:lnTo>
                  <a:lnTo>
                    <a:pt x="177456" y="175665"/>
                  </a:lnTo>
                  <a:lnTo>
                    <a:pt x="177388" y="174839"/>
                  </a:lnTo>
                  <a:lnTo>
                    <a:pt x="177308" y="174019"/>
                  </a:lnTo>
                  <a:lnTo>
                    <a:pt x="177228" y="173193"/>
                  </a:lnTo>
                  <a:lnTo>
                    <a:pt x="177130" y="172373"/>
                  </a:lnTo>
                  <a:lnTo>
                    <a:pt x="177032" y="171560"/>
                  </a:lnTo>
                  <a:lnTo>
                    <a:pt x="176921" y="170740"/>
                  </a:lnTo>
                  <a:lnTo>
                    <a:pt x="176798" y="169927"/>
                  </a:lnTo>
                  <a:lnTo>
                    <a:pt x="176669" y="169114"/>
                  </a:lnTo>
                  <a:lnTo>
                    <a:pt x="176534" y="168300"/>
                  </a:lnTo>
                  <a:lnTo>
                    <a:pt x="176380" y="167494"/>
                  </a:lnTo>
                  <a:lnTo>
                    <a:pt x="176220" y="166687"/>
                  </a:lnTo>
                  <a:lnTo>
                    <a:pt x="176055" y="165881"/>
                  </a:lnTo>
                  <a:lnTo>
                    <a:pt x="175876" y="165081"/>
                  </a:lnTo>
                  <a:lnTo>
                    <a:pt x="175686" y="164281"/>
                  </a:lnTo>
                  <a:lnTo>
                    <a:pt x="175483" y="163488"/>
                  </a:lnTo>
                  <a:lnTo>
                    <a:pt x="175268" y="162695"/>
                  </a:lnTo>
                  <a:lnTo>
                    <a:pt x="175047" y="161909"/>
                  </a:lnTo>
                  <a:lnTo>
                    <a:pt x="174807" y="161122"/>
                  </a:lnTo>
                  <a:lnTo>
                    <a:pt x="174561" y="160342"/>
                  </a:lnTo>
                  <a:lnTo>
                    <a:pt x="174303" y="159562"/>
                  </a:lnTo>
                  <a:lnTo>
                    <a:pt x="174026" y="158789"/>
                  </a:lnTo>
                  <a:lnTo>
                    <a:pt x="173744" y="158016"/>
                  </a:lnTo>
                  <a:lnTo>
                    <a:pt x="173449" y="157250"/>
                  </a:lnTo>
                  <a:lnTo>
                    <a:pt x="173283" y="156843"/>
                  </a:lnTo>
                  <a:lnTo>
                    <a:pt x="173111" y="156437"/>
                  </a:lnTo>
                  <a:lnTo>
                    <a:pt x="172939" y="156030"/>
                  </a:lnTo>
                  <a:lnTo>
                    <a:pt x="172760" y="155630"/>
                  </a:lnTo>
                  <a:lnTo>
                    <a:pt x="172576" y="155230"/>
                  </a:lnTo>
                  <a:lnTo>
                    <a:pt x="172392" y="154837"/>
                  </a:lnTo>
                  <a:lnTo>
                    <a:pt x="172201" y="154444"/>
                  </a:lnTo>
                  <a:lnTo>
                    <a:pt x="172004" y="154057"/>
                  </a:lnTo>
                  <a:lnTo>
                    <a:pt x="171808" y="153664"/>
                  </a:lnTo>
                  <a:lnTo>
                    <a:pt x="171605" y="153284"/>
                  </a:lnTo>
                  <a:lnTo>
                    <a:pt x="171402" y="152897"/>
                  </a:lnTo>
                  <a:lnTo>
                    <a:pt x="171193" y="152524"/>
                  </a:lnTo>
                  <a:lnTo>
                    <a:pt x="170984" y="152144"/>
                  </a:lnTo>
                  <a:lnTo>
                    <a:pt x="170769" y="151771"/>
                  </a:lnTo>
                  <a:lnTo>
                    <a:pt x="170548" y="151398"/>
                  </a:lnTo>
                  <a:lnTo>
                    <a:pt x="170327" y="151031"/>
                  </a:lnTo>
                  <a:lnTo>
                    <a:pt x="170314" y="150985"/>
                  </a:lnTo>
                  <a:lnTo>
                    <a:pt x="170302" y="150931"/>
                  </a:lnTo>
                  <a:lnTo>
                    <a:pt x="170277" y="150885"/>
                  </a:lnTo>
                  <a:lnTo>
                    <a:pt x="170253" y="150838"/>
                  </a:lnTo>
                  <a:lnTo>
                    <a:pt x="170222" y="150791"/>
                  </a:lnTo>
                  <a:lnTo>
                    <a:pt x="170185" y="150751"/>
                  </a:lnTo>
                  <a:lnTo>
                    <a:pt x="170148" y="150718"/>
                  </a:lnTo>
                  <a:lnTo>
                    <a:pt x="170111" y="150685"/>
                  </a:lnTo>
                  <a:lnTo>
                    <a:pt x="169798" y="150185"/>
                  </a:lnTo>
                  <a:lnTo>
                    <a:pt x="169472" y="149685"/>
                  </a:lnTo>
                  <a:lnTo>
                    <a:pt x="169147" y="149198"/>
                  </a:lnTo>
                  <a:lnTo>
                    <a:pt x="168809" y="148718"/>
                  </a:lnTo>
                  <a:lnTo>
                    <a:pt x="168471" y="148239"/>
                  </a:lnTo>
                  <a:lnTo>
                    <a:pt x="168126" y="147772"/>
                  </a:lnTo>
                  <a:lnTo>
                    <a:pt x="167770" y="147305"/>
                  </a:lnTo>
                  <a:lnTo>
                    <a:pt x="167413" y="146852"/>
                  </a:lnTo>
                  <a:lnTo>
                    <a:pt x="167045" y="146399"/>
                  </a:lnTo>
                  <a:lnTo>
                    <a:pt x="166676" y="145959"/>
                  </a:lnTo>
                  <a:lnTo>
                    <a:pt x="166295" y="145526"/>
                  </a:lnTo>
                  <a:lnTo>
                    <a:pt x="165914" y="145093"/>
                  </a:lnTo>
                  <a:lnTo>
                    <a:pt x="165527" y="144673"/>
                  </a:lnTo>
                  <a:lnTo>
                    <a:pt x="165127" y="144259"/>
                  </a:lnTo>
                  <a:lnTo>
                    <a:pt x="164728" y="143860"/>
                  </a:lnTo>
                  <a:lnTo>
                    <a:pt x="164322" y="143460"/>
                  </a:lnTo>
                  <a:lnTo>
                    <a:pt x="163910" y="143073"/>
                  </a:lnTo>
                  <a:lnTo>
                    <a:pt x="163499" y="142693"/>
                  </a:lnTo>
                  <a:lnTo>
                    <a:pt x="163074" y="142320"/>
                  </a:lnTo>
                  <a:lnTo>
                    <a:pt x="162650" y="141953"/>
                  </a:lnTo>
                  <a:lnTo>
                    <a:pt x="162214" y="141600"/>
                  </a:lnTo>
                  <a:lnTo>
                    <a:pt x="161778" y="141254"/>
                  </a:lnTo>
                  <a:lnTo>
                    <a:pt x="161341" y="140914"/>
                  </a:lnTo>
                  <a:lnTo>
                    <a:pt x="160893" y="140587"/>
                  </a:lnTo>
                  <a:lnTo>
                    <a:pt x="160438" y="140267"/>
                  </a:lnTo>
                  <a:lnTo>
                    <a:pt x="159983" y="139961"/>
                  </a:lnTo>
                  <a:lnTo>
                    <a:pt x="159522" y="139661"/>
                  </a:lnTo>
                  <a:lnTo>
                    <a:pt x="159055" y="139367"/>
                  </a:lnTo>
                  <a:lnTo>
                    <a:pt x="158588" y="139087"/>
                  </a:lnTo>
                  <a:lnTo>
                    <a:pt x="158115" y="138814"/>
                  </a:lnTo>
                  <a:lnTo>
                    <a:pt x="157635" y="138554"/>
                  </a:lnTo>
                  <a:lnTo>
                    <a:pt x="157150" y="138301"/>
                  </a:lnTo>
                  <a:lnTo>
                    <a:pt x="156664" y="138061"/>
                  </a:lnTo>
                  <a:lnTo>
                    <a:pt x="156173" y="137834"/>
                  </a:lnTo>
                  <a:lnTo>
                    <a:pt x="155681" y="137614"/>
                  </a:lnTo>
                  <a:lnTo>
                    <a:pt x="155177" y="137408"/>
                  </a:lnTo>
                  <a:lnTo>
                    <a:pt x="154673" y="137208"/>
                  </a:lnTo>
                  <a:lnTo>
                    <a:pt x="154169" y="137021"/>
                  </a:lnTo>
                  <a:lnTo>
                    <a:pt x="153659" y="136848"/>
                  </a:lnTo>
                  <a:lnTo>
                    <a:pt x="153143" y="136681"/>
                  </a:lnTo>
                  <a:lnTo>
                    <a:pt x="152626" y="136528"/>
                  </a:lnTo>
                  <a:lnTo>
                    <a:pt x="152104" y="136388"/>
                  </a:lnTo>
                  <a:lnTo>
                    <a:pt x="151582" y="136255"/>
                  </a:lnTo>
                  <a:lnTo>
                    <a:pt x="151053" y="136141"/>
                  </a:lnTo>
                  <a:lnTo>
                    <a:pt x="150518" y="136035"/>
                  </a:lnTo>
                  <a:lnTo>
                    <a:pt x="149984" y="135941"/>
                  </a:lnTo>
                  <a:lnTo>
                    <a:pt x="149449" y="135861"/>
                  </a:lnTo>
                  <a:lnTo>
                    <a:pt x="148908" y="135788"/>
                  </a:lnTo>
                  <a:lnTo>
                    <a:pt x="148361" y="135735"/>
                  </a:lnTo>
                  <a:lnTo>
                    <a:pt x="147814" y="135688"/>
                  </a:lnTo>
                  <a:lnTo>
                    <a:pt x="147267" y="135662"/>
                  </a:lnTo>
                  <a:lnTo>
                    <a:pt x="146714" y="135642"/>
                  </a:lnTo>
                  <a:lnTo>
                    <a:pt x="146161" y="135642"/>
                  </a:lnTo>
                  <a:lnTo>
                    <a:pt x="145602" y="135648"/>
                  </a:lnTo>
                  <a:lnTo>
                    <a:pt x="145042" y="135668"/>
                  </a:lnTo>
                  <a:lnTo>
                    <a:pt x="144477" y="135708"/>
                  </a:lnTo>
                  <a:lnTo>
                    <a:pt x="143918" y="135755"/>
                  </a:lnTo>
                  <a:lnTo>
                    <a:pt x="143346" y="135821"/>
                  </a:lnTo>
                  <a:lnTo>
                    <a:pt x="142781" y="135895"/>
                  </a:lnTo>
                  <a:lnTo>
                    <a:pt x="142209" y="135988"/>
                  </a:lnTo>
                  <a:lnTo>
                    <a:pt x="141632" y="136095"/>
                  </a:lnTo>
                  <a:lnTo>
                    <a:pt x="141060" y="136215"/>
                  </a:lnTo>
                  <a:lnTo>
                    <a:pt x="140482" y="136348"/>
                  </a:lnTo>
                  <a:lnTo>
                    <a:pt x="139905" y="136501"/>
                  </a:lnTo>
                  <a:lnTo>
                    <a:pt x="139825" y="136528"/>
                  </a:lnTo>
                  <a:lnTo>
                    <a:pt x="139751" y="136568"/>
                  </a:lnTo>
                  <a:lnTo>
                    <a:pt x="139628" y="136648"/>
                  </a:lnTo>
                  <a:lnTo>
                    <a:pt x="139628" y="136648"/>
                  </a:lnTo>
                  <a:lnTo>
                    <a:pt x="139714" y="132256"/>
                  </a:lnTo>
                  <a:lnTo>
                    <a:pt x="139757" y="130056"/>
                  </a:lnTo>
                  <a:lnTo>
                    <a:pt x="139812" y="127857"/>
                  </a:lnTo>
                  <a:lnTo>
                    <a:pt x="139843" y="126430"/>
                  </a:lnTo>
                  <a:lnTo>
                    <a:pt x="139886" y="125004"/>
                  </a:lnTo>
                  <a:lnTo>
                    <a:pt x="139978" y="122151"/>
                  </a:lnTo>
                  <a:lnTo>
                    <a:pt x="140083" y="119285"/>
                  </a:lnTo>
                  <a:lnTo>
                    <a:pt x="140193" y="116413"/>
                  </a:lnTo>
                  <a:lnTo>
                    <a:pt x="140421" y="110654"/>
                  </a:lnTo>
                  <a:lnTo>
                    <a:pt x="140531" y="107775"/>
                  </a:lnTo>
                  <a:lnTo>
                    <a:pt x="140624" y="104889"/>
                  </a:lnTo>
                  <a:lnTo>
                    <a:pt x="140673" y="103449"/>
                  </a:lnTo>
                  <a:lnTo>
                    <a:pt x="140710" y="102010"/>
                  </a:lnTo>
                  <a:lnTo>
                    <a:pt x="140747" y="100563"/>
                  </a:lnTo>
                  <a:lnTo>
                    <a:pt x="140771" y="99124"/>
                  </a:lnTo>
                  <a:lnTo>
                    <a:pt x="140796" y="97684"/>
                  </a:lnTo>
                  <a:lnTo>
                    <a:pt x="140814" y="96244"/>
                  </a:lnTo>
                  <a:lnTo>
                    <a:pt x="140826" y="94805"/>
                  </a:lnTo>
                  <a:lnTo>
                    <a:pt x="140826" y="93372"/>
                  </a:lnTo>
                  <a:lnTo>
                    <a:pt x="140820" y="91932"/>
                  </a:lnTo>
                  <a:lnTo>
                    <a:pt x="140808" y="90499"/>
                  </a:lnTo>
                  <a:lnTo>
                    <a:pt x="140783" y="89066"/>
                  </a:lnTo>
                  <a:lnTo>
                    <a:pt x="140753" y="87633"/>
                  </a:lnTo>
                  <a:lnTo>
                    <a:pt x="140710" y="86200"/>
                  </a:lnTo>
                  <a:lnTo>
                    <a:pt x="140654" y="84774"/>
                  </a:lnTo>
                  <a:lnTo>
                    <a:pt x="140593" y="83347"/>
                  </a:lnTo>
                  <a:lnTo>
                    <a:pt x="140513" y="81921"/>
                  </a:lnTo>
                  <a:lnTo>
                    <a:pt x="140581" y="81921"/>
                  </a:lnTo>
                  <a:lnTo>
                    <a:pt x="140648" y="81914"/>
                  </a:lnTo>
                  <a:lnTo>
                    <a:pt x="140722" y="81908"/>
                  </a:lnTo>
                  <a:lnTo>
                    <a:pt x="140790" y="81908"/>
                  </a:lnTo>
                  <a:lnTo>
                    <a:pt x="140906" y="81888"/>
                  </a:lnTo>
                  <a:lnTo>
                    <a:pt x="141023" y="81861"/>
                  </a:lnTo>
                  <a:lnTo>
                    <a:pt x="141128" y="81828"/>
                  </a:lnTo>
                  <a:lnTo>
                    <a:pt x="141220" y="81781"/>
                  </a:lnTo>
                  <a:lnTo>
                    <a:pt x="141312" y="81721"/>
                  </a:lnTo>
                  <a:lnTo>
                    <a:pt x="141392" y="81654"/>
                  </a:lnTo>
                  <a:lnTo>
                    <a:pt x="141466" y="81588"/>
                  </a:lnTo>
                  <a:lnTo>
                    <a:pt x="141533" y="81508"/>
                  </a:lnTo>
                  <a:lnTo>
                    <a:pt x="141595" y="81428"/>
                  </a:lnTo>
                  <a:lnTo>
                    <a:pt x="141644" y="81334"/>
                  </a:lnTo>
                  <a:lnTo>
                    <a:pt x="141687" y="81241"/>
                  </a:lnTo>
                  <a:lnTo>
                    <a:pt x="141724" y="81148"/>
                  </a:lnTo>
                  <a:lnTo>
                    <a:pt x="141754" y="81048"/>
                  </a:lnTo>
                  <a:lnTo>
                    <a:pt x="141773" y="80948"/>
                  </a:lnTo>
                  <a:lnTo>
                    <a:pt x="141785" y="80848"/>
                  </a:lnTo>
                  <a:lnTo>
                    <a:pt x="141791" y="80741"/>
                  </a:lnTo>
                  <a:lnTo>
                    <a:pt x="141791" y="80641"/>
                  </a:lnTo>
                  <a:lnTo>
                    <a:pt x="141779" y="80541"/>
                  </a:lnTo>
                  <a:lnTo>
                    <a:pt x="141761" y="80441"/>
                  </a:lnTo>
                  <a:lnTo>
                    <a:pt x="141736" y="80341"/>
                  </a:lnTo>
                  <a:lnTo>
                    <a:pt x="141699" y="80248"/>
                  </a:lnTo>
                  <a:lnTo>
                    <a:pt x="141656" y="80161"/>
                  </a:lnTo>
                  <a:lnTo>
                    <a:pt x="141607" y="80075"/>
                  </a:lnTo>
                  <a:lnTo>
                    <a:pt x="141545" y="79995"/>
                  </a:lnTo>
                  <a:lnTo>
                    <a:pt x="141484" y="79921"/>
                  </a:lnTo>
                  <a:lnTo>
                    <a:pt x="141404" y="79855"/>
                  </a:lnTo>
                  <a:lnTo>
                    <a:pt x="141324" y="79795"/>
                  </a:lnTo>
                  <a:lnTo>
                    <a:pt x="141232" y="79748"/>
                  </a:lnTo>
                  <a:lnTo>
                    <a:pt x="141134" y="79708"/>
                  </a:lnTo>
                  <a:lnTo>
                    <a:pt x="141029" y="79682"/>
                  </a:lnTo>
                  <a:lnTo>
                    <a:pt x="140912" y="79662"/>
                  </a:lnTo>
                  <a:lnTo>
                    <a:pt x="140790" y="79655"/>
                  </a:lnTo>
                  <a:lnTo>
                    <a:pt x="138798" y="79615"/>
                  </a:lnTo>
                  <a:lnTo>
                    <a:pt x="136801" y="79595"/>
                  </a:lnTo>
                  <a:lnTo>
                    <a:pt x="134810" y="79582"/>
                  </a:lnTo>
                  <a:lnTo>
                    <a:pt x="132818" y="79575"/>
                  </a:lnTo>
                  <a:lnTo>
                    <a:pt x="130821" y="79575"/>
                  </a:lnTo>
                  <a:lnTo>
                    <a:pt x="128830" y="79588"/>
                  </a:lnTo>
                  <a:lnTo>
                    <a:pt x="126838" y="79602"/>
                  </a:lnTo>
                  <a:lnTo>
                    <a:pt x="124841" y="79622"/>
                  </a:lnTo>
                  <a:lnTo>
                    <a:pt x="120859" y="79662"/>
                  </a:lnTo>
                  <a:lnTo>
                    <a:pt x="116870" y="79715"/>
                  </a:lnTo>
                  <a:lnTo>
                    <a:pt x="112881" y="79755"/>
                  </a:lnTo>
                  <a:lnTo>
                    <a:pt x="110890" y="79775"/>
                  </a:lnTo>
                  <a:lnTo>
                    <a:pt x="108899" y="79782"/>
                  </a:lnTo>
                  <a:lnTo>
                    <a:pt x="108899" y="79748"/>
                  </a:lnTo>
                  <a:lnTo>
                    <a:pt x="108856" y="78715"/>
                  </a:lnTo>
                  <a:lnTo>
                    <a:pt x="108825" y="77682"/>
                  </a:lnTo>
                  <a:lnTo>
                    <a:pt x="108800" y="76649"/>
                  </a:lnTo>
                  <a:lnTo>
                    <a:pt x="108776" y="75616"/>
                  </a:lnTo>
                  <a:lnTo>
                    <a:pt x="108757" y="74589"/>
                  </a:lnTo>
                  <a:lnTo>
                    <a:pt x="108739" y="73556"/>
                  </a:lnTo>
                  <a:lnTo>
                    <a:pt x="108733" y="72530"/>
                  </a:lnTo>
                  <a:lnTo>
                    <a:pt x="108727" y="71504"/>
                  </a:lnTo>
                  <a:lnTo>
                    <a:pt x="108727" y="70470"/>
                  </a:lnTo>
                  <a:lnTo>
                    <a:pt x="108733" y="69444"/>
                  </a:lnTo>
                  <a:lnTo>
                    <a:pt x="108739" y="68418"/>
                  </a:lnTo>
                  <a:lnTo>
                    <a:pt x="108757" y="67398"/>
                  </a:lnTo>
                  <a:lnTo>
                    <a:pt x="108776" y="66371"/>
                  </a:lnTo>
                  <a:lnTo>
                    <a:pt x="108794" y="65345"/>
                  </a:lnTo>
                  <a:lnTo>
                    <a:pt x="108825" y="64319"/>
                  </a:lnTo>
                  <a:lnTo>
                    <a:pt x="108856" y="63299"/>
                  </a:lnTo>
                  <a:lnTo>
                    <a:pt x="108893" y="62272"/>
                  </a:lnTo>
                  <a:lnTo>
                    <a:pt x="108929" y="61253"/>
                  </a:lnTo>
                  <a:lnTo>
                    <a:pt x="108972" y="60226"/>
                  </a:lnTo>
                  <a:lnTo>
                    <a:pt x="109022" y="59206"/>
                  </a:lnTo>
                  <a:lnTo>
                    <a:pt x="109077" y="58180"/>
                  </a:lnTo>
                  <a:lnTo>
                    <a:pt x="109132" y="57160"/>
                  </a:lnTo>
                  <a:lnTo>
                    <a:pt x="109194" y="56134"/>
                  </a:lnTo>
                  <a:lnTo>
                    <a:pt x="109261" y="55107"/>
                  </a:lnTo>
                  <a:lnTo>
                    <a:pt x="109335" y="54088"/>
                  </a:lnTo>
                  <a:lnTo>
                    <a:pt x="109409" y="53061"/>
                  </a:lnTo>
                  <a:lnTo>
                    <a:pt x="109483" y="52035"/>
                  </a:lnTo>
                  <a:lnTo>
                    <a:pt x="109569" y="51015"/>
                  </a:lnTo>
                  <a:lnTo>
                    <a:pt x="109655" y="49989"/>
                  </a:lnTo>
                  <a:lnTo>
                    <a:pt x="109747" y="48962"/>
                  </a:lnTo>
                  <a:lnTo>
                    <a:pt x="109839" y="47936"/>
                  </a:lnTo>
                  <a:lnTo>
                    <a:pt x="109937" y="46909"/>
                  </a:lnTo>
                  <a:lnTo>
                    <a:pt x="111634" y="46896"/>
                  </a:lnTo>
                  <a:lnTo>
                    <a:pt x="113324" y="46876"/>
                  </a:lnTo>
                  <a:lnTo>
                    <a:pt x="115020" y="46856"/>
                  </a:lnTo>
                  <a:lnTo>
                    <a:pt x="116710" y="46829"/>
                  </a:lnTo>
                  <a:lnTo>
                    <a:pt x="118400" y="46796"/>
                  </a:lnTo>
                  <a:lnTo>
                    <a:pt x="120090" y="46756"/>
                  </a:lnTo>
                  <a:lnTo>
                    <a:pt x="121780" y="46709"/>
                  </a:lnTo>
                  <a:lnTo>
                    <a:pt x="123470" y="46656"/>
                  </a:lnTo>
                  <a:lnTo>
                    <a:pt x="125161" y="46596"/>
                  </a:lnTo>
                  <a:lnTo>
                    <a:pt x="126845" y="46529"/>
                  </a:lnTo>
                  <a:lnTo>
                    <a:pt x="128535" y="46463"/>
                  </a:lnTo>
                  <a:lnTo>
                    <a:pt x="130219" y="46383"/>
                  </a:lnTo>
                  <a:lnTo>
                    <a:pt x="131903" y="46296"/>
                  </a:lnTo>
                  <a:lnTo>
                    <a:pt x="133587" y="46203"/>
                  </a:lnTo>
                  <a:lnTo>
                    <a:pt x="135271" y="46103"/>
                  </a:lnTo>
                  <a:lnTo>
                    <a:pt x="136948" y="45996"/>
                  </a:lnTo>
                  <a:lnTo>
                    <a:pt x="137034" y="45983"/>
                  </a:lnTo>
                  <a:lnTo>
                    <a:pt x="137114" y="45970"/>
                  </a:lnTo>
                  <a:lnTo>
                    <a:pt x="137188" y="45956"/>
                  </a:lnTo>
                  <a:lnTo>
                    <a:pt x="137262" y="45930"/>
                  </a:lnTo>
                  <a:lnTo>
                    <a:pt x="137329" y="45903"/>
                  </a:lnTo>
                  <a:lnTo>
                    <a:pt x="137397" y="45876"/>
                  </a:lnTo>
                  <a:lnTo>
                    <a:pt x="137458" y="45843"/>
                  </a:lnTo>
                  <a:lnTo>
                    <a:pt x="137520" y="45803"/>
                  </a:lnTo>
                  <a:lnTo>
                    <a:pt x="137575" y="45763"/>
                  </a:lnTo>
                  <a:lnTo>
                    <a:pt x="137631" y="45716"/>
                  </a:lnTo>
                  <a:lnTo>
                    <a:pt x="137680" y="45670"/>
                  </a:lnTo>
                  <a:lnTo>
                    <a:pt x="137729" y="45616"/>
                  </a:lnTo>
                  <a:lnTo>
                    <a:pt x="137772" y="45570"/>
                  </a:lnTo>
                  <a:lnTo>
                    <a:pt x="137809" y="45510"/>
                  </a:lnTo>
                  <a:lnTo>
                    <a:pt x="137846" y="45456"/>
                  </a:lnTo>
                  <a:lnTo>
                    <a:pt x="137876" y="45396"/>
                  </a:lnTo>
                  <a:lnTo>
                    <a:pt x="137938" y="45270"/>
                  </a:lnTo>
                  <a:lnTo>
                    <a:pt x="137981" y="45143"/>
                  </a:lnTo>
                  <a:lnTo>
                    <a:pt x="138005" y="45010"/>
                  </a:lnTo>
                  <a:lnTo>
                    <a:pt x="138024" y="44870"/>
                  </a:lnTo>
                  <a:lnTo>
                    <a:pt x="138030" y="44737"/>
                  </a:lnTo>
                  <a:lnTo>
                    <a:pt x="138018" y="44597"/>
                  </a:lnTo>
                  <a:lnTo>
                    <a:pt x="137993" y="44463"/>
                  </a:lnTo>
                  <a:lnTo>
                    <a:pt x="137956" y="44337"/>
                  </a:lnTo>
                  <a:lnTo>
                    <a:pt x="138030" y="44297"/>
                  </a:lnTo>
                  <a:lnTo>
                    <a:pt x="138098" y="44257"/>
                  </a:lnTo>
                  <a:lnTo>
                    <a:pt x="138165" y="44217"/>
                  </a:lnTo>
                  <a:lnTo>
                    <a:pt x="138233" y="44163"/>
                  </a:lnTo>
                  <a:lnTo>
                    <a:pt x="138294" y="44117"/>
                  </a:lnTo>
                  <a:lnTo>
                    <a:pt x="138356" y="44057"/>
                  </a:lnTo>
                  <a:lnTo>
                    <a:pt x="138411" y="43997"/>
                  </a:lnTo>
                  <a:lnTo>
                    <a:pt x="138460" y="43930"/>
                  </a:lnTo>
                  <a:lnTo>
                    <a:pt x="138509" y="43863"/>
                  </a:lnTo>
                  <a:lnTo>
                    <a:pt x="138559" y="43790"/>
                  </a:lnTo>
                  <a:lnTo>
                    <a:pt x="138595" y="43710"/>
                  </a:lnTo>
                  <a:lnTo>
                    <a:pt x="138632" y="43630"/>
                  </a:lnTo>
                  <a:lnTo>
                    <a:pt x="138663" y="43544"/>
                  </a:lnTo>
                  <a:lnTo>
                    <a:pt x="138688" y="43450"/>
                  </a:lnTo>
                  <a:lnTo>
                    <a:pt x="138712" y="43357"/>
                  </a:lnTo>
                  <a:lnTo>
                    <a:pt x="138725" y="43257"/>
                  </a:lnTo>
                  <a:lnTo>
                    <a:pt x="138847" y="42171"/>
                  </a:lnTo>
                  <a:lnTo>
                    <a:pt x="138964" y="41077"/>
                  </a:lnTo>
                  <a:lnTo>
                    <a:pt x="139075" y="39991"/>
                  </a:lnTo>
                  <a:lnTo>
                    <a:pt x="139173" y="38898"/>
                  </a:lnTo>
                  <a:lnTo>
                    <a:pt x="139265" y="37812"/>
                  </a:lnTo>
                  <a:lnTo>
                    <a:pt x="139351" y="36718"/>
                  </a:lnTo>
                  <a:lnTo>
                    <a:pt x="139425" y="35625"/>
                  </a:lnTo>
                  <a:lnTo>
                    <a:pt x="139493" y="34539"/>
                  </a:lnTo>
                  <a:lnTo>
                    <a:pt x="139554" y="33446"/>
                  </a:lnTo>
                  <a:lnTo>
                    <a:pt x="139610" y="32353"/>
                  </a:lnTo>
                  <a:lnTo>
                    <a:pt x="139659" y="31266"/>
                  </a:lnTo>
                  <a:lnTo>
                    <a:pt x="139696" y="30173"/>
                  </a:lnTo>
                  <a:lnTo>
                    <a:pt x="139732" y="29080"/>
                  </a:lnTo>
                  <a:lnTo>
                    <a:pt x="139757" y="27987"/>
                  </a:lnTo>
                  <a:lnTo>
                    <a:pt x="139782" y="26901"/>
                  </a:lnTo>
                  <a:lnTo>
                    <a:pt x="139794" y="25808"/>
                  </a:lnTo>
                  <a:lnTo>
                    <a:pt x="140150" y="25881"/>
                  </a:lnTo>
                  <a:lnTo>
                    <a:pt x="140507" y="25941"/>
                  </a:lnTo>
                  <a:lnTo>
                    <a:pt x="140869" y="25994"/>
                  </a:lnTo>
                  <a:lnTo>
                    <a:pt x="141232" y="26034"/>
                  </a:lnTo>
                  <a:lnTo>
                    <a:pt x="141595" y="26061"/>
                  </a:lnTo>
                  <a:lnTo>
                    <a:pt x="141963" y="26081"/>
                  </a:lnTo>
                  <a:lnTo>
                    <a:pt x="142332" y="26088"/>
                  </a:lnTo>
                  <a:lnTo>
                    <a:pt x="142701" y="26081"/>
                  </a:lnTo>
                  <a:lnTo>
                    <a:pt x="143064" y="26074"/>
                  </a:lnTo>
                  <a:lnTo>
                    <a:pt x="143432" y="26048"/>
                  </a:lnTo>
                  <a:lnTo>
                    <a:pt x="143801" y="26021"/>
                  </a:lnTo>
                  <a:lnTo>
                    <a:pt x="144164" y="25981"/>
                  </a:lnTo>
                  <a:lnTo>
                    <a:pt x="144526" y="25928"/>
                  </a:lnTo>
                  <a:lnTo>
                    <a:pt x="144883" y="25874"/>
                  </a:lnTo>
                  <a:lnTo>
                    <a:pt x="145239" y="25808"/>
                  </a:lnTo>
                  <a:lnTo>
                    <a:pt x="145589" y="25741"/>
                  </a:lnTo>
                  <a:lnTo>
                    <a:pt x="145633" y="26648"/>
                  </a:lnTo>
                  <a:lnTo>
                    <a:pt x="145669" y="27527"/>
                  </a:lnTo>
                  <a:lnTo>
                    <a:pt x="145682" y="27947"/>
                  </a:lnTo>
                  <a:lnTo>
                    <a:pt x="145694" y="28360"/>
                  </a:lnTo>
                  <a:lnTo>
                    <a:pt x="145700" y="28760"/>
                  </a:lnTo>
                  <a:lnTo>
                    <a:pt x="145700" y="29140"/>
                  </a:lnTo>
                  <a:lnTo>
                    <a:pt x="145700" y="29214"/>
                  </a:lnTo>
                  <a:lnTo>
                    <a:pt x="145712" y="29280"/>
                  </a:lnTo>
                  <a:lnTo>
                    <a:pt x="145725" y="29340"/>
                  </a:lnTo>
                  <a:lnTo>
                    <a:pt x="145743" y="29400"/>
                  </a:lnTo>
                  <a:lnTo>
                    <a:pt x="145762" y="29454"/>
                  </a:lnTo>
                  <a:lnTo>
                    <a:pt x="145792" y="29500"/>
                  </a:lnTo>
                  <a:lnTo>
                    <a:pt x="145823" y="29540"/>
                  </a:lnTo>
                  <a:lnTo>
                    <a:pt x="145854" y="29580"/>
                  </a:lnTo>
                  <a:lnTo>
                    <a:pt x="145891" y="29613"/>
                  </a:lnTo>
                  <a:lnTo>
                    <a:pt x="145928" y="29647"/>
                  </a:lnTo>
                  <a:lnTo>
                    <a:pt x="145971" y="29673"/>
                  </a:lnTo>
                  <a:lnTo>
                    <a:pt x="146014" y="29693"/>
                  </a:lnTo>
                  <a:lnTo>
                    <a:pt x="146063" y="29713"/>
                  </a:lnTo>
                  <a:lnTo>
                    <a:pt x="146106" y="29720"/>
                  </a:lnTo>
                  <a:lnTo>
                    <a:pt x="146155" y="29733"/>
                  </a:lnTo>
                  <a:lnTo>
                    <a:pt x="146204" y="29740"/>
                  </a:lnTo>
                  <a:lnTo>
                    <a:pt x="146259" y="29820"/>
                  </a:lnTo>
                  <a:lnTo>
                    <a:pt x="146327" y="29900"/>
                  </a:lnTo>
                  <a:lnTo>
                    <a:pt x="146401" y="29967"/>
                  </a:lnTo>
                  <a:lnTo>
                    <a:pt x="146481" y="30027"/>
                  </a:lnTo>
                  <a:lnTo>
                    <a:pt x="146524" y="30053"/>
                  </a:lnTo>
                  <a:lnTo>
                    <a:pt x="146573" y="30080"/>
                  </a:lnTo>
                  <a:lnTo>
                    <a:pt x="146622" y="30100"/>
                  </a:lnTo>
                  <a:lnTo>
                    <a:pt x="146677" y="30113"/>
                  </a:lnTo>
                  <a:lnTo>
                    <a:pt x="146726" y="30127"/>
                  </a:lnTo>
                  <a:lnTo>
                    <a:pt x="146788" y="30133"/>
                  </a:lnTo>
                  <a:lnTo>
                    <a:pt x="146905" y="30133"/>
                  </a:lnTo>
                  <a:lnTo>
                    <a:pt x="148595" y="30100"/>
                  </a:lnTo>
                  <a:lnTo>
                    <a:pt x="150279" y="30073"/>
                  </a:lnTo>
                  <a:lnTo>
                    <a:pt x="153653" y="30020"/>
                  </a:lnTo>
                  <a:lnTo>
                    <a:pt x="153745" y="30013"/>
                  </a:lnTo>
                  <a:lnTo>
                    <a:pt x="153831" y="29993"/>
                  </a:lnTo>
                  <a:lnTo>
                    <a:pt x="153917" y="29967"/>
                  </a:lnTo>
                  <a:lnTo>
                    <a:pt x="153997" y="29940"/>
                  </a:lnTo>
                  <a:lnTo>
                    <a:pt x="154071" y="29893"/>
                  </a:lnTo>
                  <a:lnTo>
                    <a:pt x="154138" y="29847"/>
                  </a:lnTo>
                  <a:lnTo>
                    <a:pt x="154200" y="29793"/>
                  </a:lnTo>
                  <a:lnTo>
                    <a:pt x="154261" y="29733"/>
                  </a:lnTo>
                  <a:lnTo>
                    <a:pt x="154317" y="29667"/>
                  </a:lnTo>
                  <a:lnTo>
                    <a:pt x="154360" y="29594"/>
                  </a:lnTo>
                  <a:lnTo>
                    <a:pt x="154403" y="29520"/>
                  </a:lnTo>
                  <a:lnTo>
                    <a:pt x="154440" y="29434"/>
                  </a:lnTo>
                  <a:lnTo>
                    <a:pt x="154470" y="29354"/>
                  </a:lnTo>
                  <a:lnTo>
                    <a:pt x="154495" y="29260"/>
                  </a:lnTo>
                  <a:lnTo>
                    <a:pt x="154513" y="29167"/>
                  </a:lnTo>
                  <a:lnTo>
                    <a:pt x="154526" y="29074"/>
                  </a:lnTo>
                  <a:lnTo>
                    <a:pt x="154599" y="28274"/>
                  </a:lnTo>
                  <a:lnTo>
                    <a:pt x="154685" y="27474"/>
                  </a:lnTo>
                  <a:lnTo>
                    <a:pt x="154771" y="26674"/>
                  </a:lnTo>
                  <a:lnTo>
                    <a:pt x="154870" y="25874"/>
                  </a:lnTo>
                  <a:lnTo>
                    <a:pt x="154974" y="25068"/>
                  </a:lnTo>
                  <a:lnTo>
                    <a:pt x="155091" y="24275"/>
                  </a:lnTo>
                  <a:lnTo>
                    <a:pt x="155214" y="23475"/>
                  </a:lnTo>
                  <a:lnTo>
                    <a:pt x="155349" y="22675"/>
                  </a:lnTo>
                  <a:lnTo>
                    <a:pt x="155497" y="21882"/>
                  </a:lnTo>
                  <a:lnTo>
                    <a:pt x="155650" y="21089"/>
                  </a:lnTo>
                  <a:lnTo>
                    <a:pt x="155816" y="20302"/>
                  </a:lnTo>
                  <a:lnTo>
                    <a:pt x="155994" y="19516"/>
                  </a:lnTo>
                  <a:lnTo>
                    <a:pt x="156179" y="18736"/>
                  </a:lnTo>
                  <a:lnTo>
                    <a:pt x="156382" y="17956"/>
                  </a:lnTo>
                  <a:lnTo>
                    <a:pt x="156591" y="17183"/>
                  </a:lnTo>
                  <a:lnTo>
                    <a:pt x="156818" y="16417"/>
                  </a:lnTo>
                  <a:lnTo>
                    <a:pt x="156843" y="16323"/>
                  </a:lnTo>
                  <a:lnTo>
                    <a:pt x="156855" y="16223"/>
                  </a:lnTo>
                  <a:lnTo>
                    <a:pt x="156855" y="16130"/>
                  </a:lnTo>
                  <a:lnTo>
                    <a:pt x="156849" y="16030"/>
                  </a:lnTo>
                  <a:lnTo>
                    <a:pt x="156836" y="15930"/>
                  </a:lnTo>
                  <a:lnTo>
                    <a:pt x="156806" y="15837"/>
                  </a:lnTo>
                  <a:lnTo>
                    <a:pt x="156775" y="15743"/>
                  </a:lnTo>
                  <a:lnTo>
                    <a:pt x="156732" y="15650"/>
                  </a:lnTo>
                  <a:lnTo>
                    <a:pt x="156683" y="15564"/>
                  </a:lnTo>
                  <a:lnTo>
                    <a:pt x="156627" y="15484"/>
                  </a:lnTo>
                  <a:lnTo>
                    <a:pt x="156566" y="15410"/>
                  </a:lnTo>
                  <a:lnTo>
                    <a:pt x="156498" y="15344"/>
                  </a:lnTo>
                  <a:lnTo>
                    <a:pt x="156425" y="15290"/>
                  </a:lnTo>
                  <a:lnTo>
                    <a:pt x="156345" y="15237"/>
                  </a:lnTo>
                  <a:lnTo>
                    <a:pt x="156265" y="15204"/>
                  </a:lnTo>
                  <a:lnTo>
                    <a:pt x="156179" y="15170"/>
                  </a:lnTo>
                  <a:lnTo>
                    <a:pt x="155638" y="15044"/>
                  </a:lnTo>
                  <a:lnTo>
                    <a:pt x="155079" y="14924"/>
                  </a:lnTo>
                  <a:lnTo>
                    <a:pt x="154507" y="14817"/>
                  </a:lnTo>
                  <a:lnTo>
                    <a:pt x="154218" y="14764"/>
                  </a:lnTo>
                  <a:lnTo>
                    <a:pt x="153923" y="14724"/>
                  </a:lnTo>
                  <a:lnTo>
                    <a:pt x="153628" y="14684"/>
                  </a:lnTo>
                  <a:lnTo>
                    <a:pt x="153333" y="14644"/>
                  </a:lnTo>
                  <a:lnTo>
                    <a:pt x="153038" y="14617"/>
                  </a:lnTo>
                  <a:lnTo>
                    <a:pt x="152737" y="14597"/>
                  </a:lnTo>
                  <a:lnTo>
                    <a:pt x="152442" y="14577"/>
                  </a:lnTo>
                  <a:lnTo>
                    <a:pt x="152147" y="14570"/>
                  </a:lnTo>
                  <a:lnTo>
                    <a:pt x="151852" y="14570"/>
                  </a:lnTo>
                  <a:lnTo>
                    <a:pt x="151557" y="14584"/>
                  </a:lnTo>
                  <a:lnTo>
                    <a:pt x="151262" y="14604"/>
                  </a:lnTo>
                  <a:lnTo>
                    <a:pt x="150973" y="14630"/>
                  </a:lnTo>
                  <a:lnTo>
                    <a:pt x="150684" y="14670"/>
                  </a:lnTo>
                  <a:lnTo>
                    <a:pt x="150402" y="14724"/>
                  </a:lnTo>
                  <a:lnTo>
                    <a:pt x="150119" y="14784"/>
                  </a:lnTo>
                  <a:lnTo>
                    <a:pt x="149842" y="14857"/>
                  </a:lnTo>
                  <a:lnTo>
                    <a:pt x="149566" y="14950"/>
                  </a:lnTo>
                  <a:lnTo>
                    <a:pt x="149302" y="15050"/>
                  </a:lnTo>
                  <a:lnTo>
                    <a:pt x="149037" y="15164"/>
                  </a:lnTo>
                  <a:lnTo>
                    <a:pt x="148908" y="15230"/>
                  </a:lnTo>
                  <a:lnTo>
                    <a:pt x="148779" y="15297"/>
                  </a:lnTo>
                  <a:lnTo>
                    <a:pt x="148656" y="15364"/>
                  </a:lnTo>
                  <a:lnTo>
                    <a:pt x="148527" y="15444"/>
                  </a:lnTo>
                  <a:lnTo>
                    <a:pt x="148404" y="15517"/>
                  </a:lnTo>
                  <a:lnTo>
                    <a:pt x="148288" y="15604"/>
                  </a:lnTo>
                  <a:lnTo>
                    <a:pt x="148165" y="15690"/>
                  </a:lnTo>
                  <a:lnTo>
                    <a:pt x="148048" y="15777"/>
                  </a:lnTo>
                  <a:lnTo>
                    <a:pt x="147931" y="15877"/>
                  </a:lnTo>
                  <a:lnTo>
                    <a:pt x="147814" y="15977"/>
                  </a:lnTo>
                  <a:lnTo>
                    <a:pt x="147704" y="16077"/>
                  </a:lnTo>
                  <a:lnTo>
                    <a:pt x="147593" y="16183"/>
                  </a:lnTo>
                  <a:lnTo>
                    <a:pt x="147489" y="16297"/>
                  </a:lnTo>
                  <a:lnTo>
                    <a:pt x="147384" y="16417"/>
                  </a:lnTo>
                  <a:lnTo>
                    <a:pt x="147286" y="16530"/>
                  </a:lnTo>
                  <a:lnTo>
                    <a:pt x="147194" y="16650"/>
                  </a:lnTo>
                  <a:lnTo>
                    <a:pt x="147108" y="16763"/>
                  </a:lnTo>
                  <a:lnTo>
                    <a:pt x="147021" y="16890"/>
                  </a:lnTo>
                  <a:lnTo>
                    <a:pt x="146942" y="17017"/>
                  </a:lnTo>
                  <a:lnTo>
                    <a:pt x="146862" y="17143"/>
                  </a:lnTo>
                  <a:lnTo>
                    <a:pt x="146788" y="17270"/>
                  </a:lnTo>
                  <a:lnTo>
                    <a:pt x="146714" y="17403"/>
                  </a:lnTo>
                  <a:lnTo>
                    <a:pt x="146579" y="17676"/>
                  </a:lnTo>
                  <a:lnTo>
                    <a:pt x="146456" y="17956"/>
                  </a:lnTo>
                  <a:lnTo>
                    <a:pt x="146339" y="18243"/>
                  </a:lnTo>
                  <a:lnTo>
                    <a:pt x="146235" y="18543"/>
                  </a:lnTo>
                  <a:lnTo>
                    <a:pt x="144612" y="18449"/>
                  </a:lnTo>
                  <a:lnTo>
                    <a:pt x="143801" y="18410"/>
                  </a:lnTo>
                  <a:lnTo>
                    <a:pt x="142990" y="18370"/>
                  </a:lnTo>
                  <a:lnTo>
                    <a:pt x="142179" y="18336"/>
                  </a:lnTo>
                  <a:lnTo>
                    <a:pt x="141361" y="18310"/>
                  </a:lnTo>
                  <a:lnTo>
                    <a:pt x="140550" y="18290"/>
                  </a:lnTo>
                  <a:lnTo>
                    <a:pt x="139732" y="18276"/>
                  </a:lnTo>
                  <a:lnTo>
                    <a:pt x="139708" y="17316"/>
                  </a:lnTo>
                  <a:lnTo>
                    <a:pt x="139671" y="16357"/>
                  </a:lnTo>
                  <a:lnTo>
                    <a:pt x="139640" y="15390"/>
                  </a:lnTo>
                  <a:lnTo>
                    <a:pt x="139597" y="14430"/>
                  </a:lnTo>
                  <a:lnTo>
                    <a:pt x="139554" y="13471"/>
                  </a:lnTo>
                  <a:lnTo>
                    <a:pt x="139505" y="12518"/>
                  </a:lnTo>
                  <a:lnTo>
                    <a:pt x="139456" y="11558"/>
                  </a:lnTo>
                  <a:lnTo>
                    <a:pt x="139401" y="10598"/>
                  </a:lnTo>
                  <a:lnTo>
                    <a:pt x="139339" y="9638"/>
                  </a:lnTo>
                  <a:lnTo>
                    <a:pt x="139278" y="8678"/>
                  </a:lnTo>
                  <a:lnTo>
                    <a:pt x="139210" y="7719"/>
                  </a:lnTo>
                  <a:lnTo>
                    <a:pt x="139142" y="6766"/>
                  </a:lnTo>
                  <a:lnTo>
                    <a:pt x="139063" y="5806"/>
                  </a:lnTo>
                  <a:lnTo>
                    <a:pt x="138983" y="4846"/>
                  </a:lnTo>
                  <a:lnTo>
                    <a:pt x="138903" y="3886"/>
                  </a:lnTo>
                  <a:lnTo>
                    <a:pt x="138817" y="2933"/>
                  </a:lnTo>
                  <a:lnTo>
                    <a:pt x="138798" y="2780"/>
                  </a:lnTo>
                  <a:lnTo>
                    <a:pt x="138774" y="2633"/>
                  </a:lnTo>
                  <a:lnTo>
                    <a:pt x="138737" y="2493"/>
                  </a:lnTo>
                  <a:lnTo>
                    <a:pt x="138688" y="2360"/>
                  </a:lnTo>
                  <a:lnTo>
                    <a:pt x="138632" y="2233"/>
                  </a:lnTo>
                  <a:lnTo>
                    <a:pt x="138565" y="2107"/>
                  </a:lnTo>
                  <a:lnTo>
                    <a:pt x="138491" y="1993"/>
                  </a:lnTo>
                  <a:lnTo>
                    <a:pt x="138411" y="1893"/>
                  </a:lnTo>
                  <a:lnTo>
                    <a:pt x="138319" y="1793"/>
                  </a:lnTo>
                  <a:lnTo>
                    <a:pt x="138221" y="1713"/>
                  </a:lnTo>
                  <a:lnTo>
                    <a:pt x="138110" y="1634"/>
                  </a:lnTo>
                  <a:lnTo>
                    <a:pt x="137993" y="1574"/>
                  </a:lnTo>
                  <a:lnTo>
                    <a:pt x="137870" y="1520"/>
                  </a:lnTo>
                  <a:lnTo>
                    <a:pt x="137741" y="1480"/>
                  </a:lnTo>
                  <a:lnTo>
                    <a:pt x="137600" y="1454"/>
                  </a:lnTo>
                  <a:lnTo>
                    <a:pt x="137452" y="1440"/>
                  </a:lnTo>
                  <a:lnTo>
                    <a:pt x="135160" y="1374"/>
                  </a:lnTo>
                  <a:lnTo>
                    <a:pt x="132868" y="1307"/>
                  </a:lnTo>
                  <a:lnTo>
                    <a:pt x="130563" y="1220"/>
                  </a:lnTo>
                  <a:lnTo>
                    <a:pt x="128258" y="1134"/>
                  </a:lnTo>
                  <a:lnTo>
                    <a:pt x="125947" y="1040"/>
                  </a:lnTo>
                  <a:lnTo>
                    <a:pt x="123636" y="940"/>
                  </a:lnTo>
                  <a:lnTo>
                    <a:pt x="118996" y="740"/>
                  </a:lnTo>
                  <a:lnTo>
                    <a:pt x="114350" y="540"/>
                  </a:lnTo>
                  <a:lnTo>
                    <a:pt x="112021" y="440"/>
                  </a:lnTo>
                  <a:lnTo>
                    <a:pt x="109691" y="354"/>
                  </a:lnTo>
                  <a:lnTo>
                    <a:pt x="107362" y="267"/>
                  </a:lnTo>
                  <a:lnTo>
                    <a:pt x="105033" y="194"/>
                  </a:lnTo>
                  <a:lnTo>
                    <a:pt x="102704" y="127"/>
                  </a:lnTo>
                  <a:lnTo>
                    <a:pt x="100374" y="74"/>
                  </a:lnTo>
                  <a:lnTo>
                    <a:pt x="98045" y="34"/>
                  </a:lnTo>
                  <a:lnTo>
                    <a:pt x="95716" y="7"/>
                  </a:lnTo>
                  <a:lnTo>
                    <a:pt x="945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1"/>
            <p:cNvSpPr/>
            <p:nvPr/>
          </p:nvSpPr>
          <p:spPr>
            <a:xfrm>
              <a:off x="1569975" y="-157300"/>
              <a:ext cx="777175" cy="344450"/>
            </a:xfrm>
            <a:custGeom>
              <a:avLst/>
              <a:gdLst/>
              <a:ahLst/>
              <a:cxnLst/>
              <a:rect l="l" t="t" r="r" b="b"/>
              <a:pathLst>
                <a:path w="31087" h="13778" extrusionOk="0">
                  <a:moveTo>
                    <a:pt x="15248" y="1"/>
                  </a:moveTo>
                  <a:lnTo>
                    <a:pt x="14941" y="7"/>
                  </a:lnTo>
                  <a:lnTo>
                    <a:pt x="14634" y="27"/>
                  </a:lnTo>
                  <a:lnTo>
                    <a:pt x="14333" y="47"/>
                  </a:lnTo>
                  <a:lnTo>
                    <a:pt x="14025" y="74"/>
                  </a:lnTo>
                  <a:lnTo>
                    <a:pt x="13718" y="107"/>
                  </a:lnTo>
                  <a:lnTo>
                    <a:pt x="13417" y="147"/>
                  </a:lnTo>
                  <a:lnTo>
                    <a:pt x="13116" y="194"/>
                  </a:lnTo>
                  <a:lnTo>
                    <a:pt x="12808" y="247"/>
                  </a:lnTo>
                  <a:lnTo>
                    <a:pt x="12507" y="314"/>
                  </a:lnTo>
                  <a:lnTo>
                    <a:pt x="12206" y="381"/>
                  </a:lnTo>
                  <a:lnTo>
                    <a:pt x="11905" y="454"/>
                  </a:lnTo>
                  <a:lnTo>
                    <a:pt x="11604" y="534"/>
                  </a:lnTo>
                  <a:lnTo>
                    <a:pt x="11309" y="621"/>
                  </a:lnTo>
                  <a:lnTo>
                    <a:pt x="11014" y="714"/>
                  </a:lnTo>
                  <a:lnTo>
                    <a:pt x="10713" y="814"/>
                  </a:lnTo>
                  <a:lnTo>
                    <a:pt x="10424" y="914"/>
                  </a:lnTo>
                  <a:lnTo>
                    <a:pt x="10129" y="1027"/>
                  </a:lnTo>
                  <a:lnTo>
                    <a:pt x="9840" y="1147"/>
                  </a:lnTo>
                  <a:lnTo>
                    <a:pt x="9545" y="1274"/>
                  </a:lnTo>
                  <a:lnTo>
                    <a:pt x="9262" y="1407"/>
                  </a:lnTo>
                  <a:lnTo>
                    <a:pt x="8973" y="1547"/>
                  </a:lnTo>
                  <a:lnTo>
                    <a:pt x="8691" y="1694"/>
                  </a:lnTo>
                  <a:lnTo>
                    <a:pt x="8408" y="1847"/>
                  </a:lnTo>
                  <a:lnTo>
                    <a:pt x="8131" y="2000"/>
                  </a:lnTo>
                  <a:lnTo>
                    <a:pt x="7849" y="2167"/>
                  </a:lnTo>
                  <a:lnTo>
                    <a:pt x="7578" y="2340"/>
                  </a:lnTo>
                  <a:lnTo>
                    <a:pt x="7302" y="2520"/>
                  </a:lnTo>
                  <a:lnTo>
                    <a:pt x="7031" y="2707"/>
                  </a:lnTo>
                  <a:lnTo>
                    <a:pt x="6767" y="2893"/>
                  </a:lnTo>
                  <a:lnTo>
                    <a:pt x="6503" y="3093"/>
                  </a:lnTo>
                  <a:lnTo>
                    <a:pt x="6238" y="3300"/>
                  </a:lnTo>
                  <a:lnTo>
                    <a:pt x="5980" y="3513"/>
                  </a:lnTo>
                  <a:lnTo>
                    <a:pt x="5722" y="3727"/>
                  </a:lnTo>
                  <a:lnTo>
                    <a:pt x="5470" y="3953"/>
                  </a:lnTo>
                  <a:lnTo>
                    <a:pt x="5218" y="4186"/>
                  </a:lnTo>
                  <a:lnTo>
                    <a:pt x="4972" y="4420"/>
                  </a:lnTo>
                  <a:lnTo>
                    <a:pt x="4733" y="4666"/>
                  </a:lnTo>
                  <a:lnTo>
                    <a:pt x="4493" y="4920"/>
                  </a:lnTo>
                  <a:lnTo>
                    <a:pt x="4253" y="5173"/>
                  </a:lnTo>
                  <a:lnTo>
                    <a:pt x="4020" y="5439"/>
                  </a:lnTo>
                  <a:lnTo>
                    <a:pt x="3792" y="5713"/>
                  </a:lnTo>
                  <a:lnTo>
                    <a:pt x="3565" y="5986"/>
                  </a:lnTo>
                  <a:lnTo>
                    <a:pt x="3344" y="6273"/>
                  </a:lnTo>
                  <a:lnTo>
                    <a:pt x="3129" y="6566"/>
                  </a:lnTo>
                  <a:lnTo>
                    <a:pt x="2914" y="6859"/>
                  </a:lnTo>
                  <a:lnTo>
                    <a:pt x="2705" y="7166"/>
                  </a:lnTo>
                  <a:lnTo>
                    <a:pt x="2502" y="7472"/>
                  </a:lnTo>
                  <a:lnTo>
                    <a:pt x="2299" y="7792"/>
                  </a:lnTo>
                  <a:lnTo>
                    <a:pt x="2102" y="8119"/>
                  </a:lnTo>
                  <a:lnTo>
                    <a:pt x="1912" y="8445"/>
                  </a:lnTo>
                  <a:lnTo>
                    <a:pt x="1727" y="8785"/>
                  </a:lnTo>
                  <a:lnTo>
                    <a:pt x="1543" y="9125"/>
                  </a:lnTo>
                  <a:lnTo>
                    <a:pt x="1365" y="9479"/>
                  </a:lnTo>
                  <a:lnTo>
                    <a:pt x="1193" y="9838"/>
                  </a:lnTo>
                  <a:lnTo>
                    <a:pt x="1027" y="10198"/>
                  </a:lnTo>
                  <a:lnTo>
                    <a:pt x="867" y="10572"/>
                  </a:lnTo>
                  <a:lnTo>
                    <a:pt x="707" y="10945"/>
                  </a:lnTo>
                  <a:lnTo>
                    <a:pt x="554" y="11331"/>
                  </a:lnTo>
                  <a:lnTo>
                    <a:pt x="412" y="11718"/>
                  </a:lnTo>
                  <a:lnTo>
                    <a:pt x="271" y="12118"/>
                  </a:lnTo>
                  <a:lnTo>
                    <a:pt x="136" y="12524"/>
                  </a:lnTo>
                  <a:lnTo>
                    <a:pt x="0" y="12931"/>
                  </a:lnTo>
                  <a:lnTo>
                    <a:pt x="50" y="12924"/>
                  </a:lnTo>
                  <a:lnTo>
                    <a:pt x="80" y="12918"/>
                  </a:lnTo>
                  <a:lnTo>
                    <a:pt x="111" y="12918"/>
                  </a:lnTo>
                  <a:lnTo>
                    <a:pt x="1076" y="12884"/>
                  </a:lnTo>
                  <a:lnTo>
                    <a:pt x="2041" y="12864"/>
                  </a:lnTo>
                  <a:lnTo>
                    <a:pt x="3006" y="12844"/>
                  </a:lnTo>
                  <a:lnTo>
                    <a:pt x="3977" y="12831"/>
                  </a:lnTo>
                  <a:lnTo>
                    <a:pt x="4942" y="12818"/>
                  </a:lnTo>
                  <a:lnTo>
                    <a:pt x="6878" y="12818"/>
                  </a:lnTo>
                  <a:lnTo>
                    <a:pt x="7849" y="12824"/>
                  </a:lnTo>
                  <a:lnTo>
                    <a:pt x="8814" y="12831"/>
                  </a:lnTo>
                  <a:lnTo>
                    <a:pt x="9785" y="12844"/>
                  </a:lnTo>
                  <a:lnTo>
                    <a:pt x="11727" y="12884"/>
                  </a:lnTo>
                  <a:lnTo>
                    <a:pt x="13663" y="12931"/>
                  </a:lnTo>
                  <a:lnTo>
                    <a:pt x="15605" y="12998"/>
                  </a:lnTo>
                  <a:lnTo>
                    <a:pt x="17541" y="13071"/>
                  </a:lnTo>
                  <a:lnTo>
                    <a:pt x="19483" y="13158"/>
                  </a:lnTo>
                  <a:lnTo>
                    <a:pt x="21419" y="13251"/>
                  </a:lnTo>
                  <a:lnTo>
                    <a:pt x="23355" y="13351"/>
                  </a:lnTo>
                  <a:lnTo>
                    <a:pt x="27227" y="13558"/>
                  </a:lnTo>
                  <a:lnTo>
                    <a:pt x="31086" y="13777"/>
                  </a:lnTo>
                  <a:lnTo>
                    <a:pt x="30976" y="13358"/>
                  </a:lnTo>
                  <a:lnTo>
                    <a:pt x="30859" y="12951"/>
                  </a:lnTo>
                  <a:lnTo>
                    <a:pt x="30736" y="12544"/>
                  </a:lnTo>
                  <a:lnTo>
                    <a:pt x="30607" y="12145"/>
                  </a:lnTo>
                  <a:lnTo>
                    <a:pt x="30478" y="11751"/>
                  </a:lnTo>
                  <a:lnTo>
                    <a:pt x="30336" y="11371"/>
                  </a:lnTo>
                  <a:lnTo>
                    <a:pt x="30189" y="10991"/>
                  </a:lnTo>
                  <a:lnTo>
                    <a:pt x="30041" y="10618"/>
                  </a:lnTo>
                  <a:lnTo>
                    <a:pt x="29888" y="10252"/>
                  </a:lnTo>
                  <a:lnTo>
                    <a:pt x="29728" y="9892"/>
                  </a:lnTo>
                  <a:lnTo>
                    <a:pt x="29562" y="9538"/>
                  </a:lnTo>
                  <a:lnTo>
                    <a:pt x="29390" y="9192"/>
                  </a:lnTo>
                  <a:lnTo>
                    <a:pt x="29212" y="8852"/>
                  </a:lnTo>
                  <a:lnTo>
                    <a:pt x="29033" y="8512"/>
                  </a:lnTo>
                  <a:lnTo>
                    <a:pt x="28849" y="8185"/>
                  </a:lnTo>
                  <a:lnTo>
                    <a:pt x="28659" y="7866"/>
                  </a:lnTo>
                  <a:lnTo>
                    <a:pt x="28462" y="7552"/>
                  </a:lnTo>
                  <a:lnTo>
                    <a:pt x="28265" y="7239"/>
                  </a:lnTo>
                  <a:lnTo>
                    <a:pt x="28062" y="6939"/>
                  </a:lnTo>
                  <a:lnTo>
                    <a:pt x="27853" y="6639"/>
                  </a:lnTo>
                  <a:lnTo>
                    <a:pt x="27645" y="6353"/>
                  </a:lnTo>
                  <a:lnTo>
                    <a:pt x="27423" y="6073"/>
                  </a:lnTo>
                  <a:lnTo>
                    <a:pt x="27208" y="5793"/>
                  </a:lnTo>
                  <a:lnTo>
                    <a:pt x="26981" y="5519"/>
                  </a:lnTo>
                  <a:lnTo>
                    <a:pt x="26753" y="5260"/>
                  </a:lnTo>
                  <a:lnTo>
                    <a:pt x="26520" y="5000"/>
                  </a:lnTo>
                  <a:lnTo>
                    <a:pt x="26286" y="4753"/>
                  </a:lnTo>
                  <a:lnTo>
                    <a:pt x="26047" y="4506"/>
                  </a:lnTo>
                  <a:lnTo>
                    <a:pt x="25807" y="4266"/>
                  </a:lnTo>
                  <a:lnTo>
                    <a:pt x="25561" y="4033"/>
                  </a:lnTo>
                  <a:lnTo>
                    <a:pt x="25315" y="3813"/>
                  </a:lnTo>
                  <a:lnTo>
                    <a:pt x="25063" y="3593"/>
                  </a:lnTo>
                  <a:lnTo>
                    <a:pt x="24805" y="3380"/>
                  </a:lnTo>
                  <a:lnTo>
                    <a:pt x="24547" y="3173"/>
                  </a:lnTo>
                  <a:lnTo>
                    <a:pt x="24289" y="2973"/>
                  </a:lnTo>
                  <a:lnTo>
                    <a:pt x="24025" y="2780"/>
                  </a:lnTo>
                  <a:lnTo>
                    <a:pt x="23754" y="2593"/>
                  </a:lnTo>
                  <a:lnTo>
                    <a:pt x="23484" y="2414"/>
                  </a:lnTo>
                  <a:lnTo>
                    <a:pt x="23213" y="2240"/>
                  </a:lnTo>
                  <a:lnTo>
                    <a:pt x="22943" y="2074"/>
                  </a:lnTo>
                  <a:lnTo>
                    <a:pt x="22660" y="1914"/>
                  </a:lnTo>
                  <a:lnTo>
                    <a:pt x="22384" y="1760"/>
                  </a:lnTo>
                  <a:lnTo>
                    <a:pt x="22101" y="1614"/>
                  </a:lnTo>
                  <a:lnTo>
                    <a:pt x="21818" y="1467"/>
                  </a:lnTo>
                  <a:lnTo>
                    <a:pt x="21536" y="1334"/>
                  </a:lnTo>
                  <a:lnTo>
                    <a:pt x="21247" y="1207"/>
                  </a:lnTo>
                  <a:lnTo>
                    <a:pt x="20958" y="1087"/>
                  </a:lnTo>
                  <a:lnTo>
                    <a:pt x="20669" y="967"/>
                  </a:lnTo>
                  <a:lnTo>
                    <a:pt x="20374" y="861"/>
                  </a:lnTo>
                  <a:lnTo>
                    <a:pt x="20085" y="761"/>
                  </a:lnTo>
                  <a:lnTo>
                    <a:pt x="19784" y="661"/>
                  </a:lnTo>
                  <a:lnTo>
                    <a:pt x="19489" y="574"/>
                  </a:lnTo>
                  <a:lnTo>
                    <a:pt x="19194" y="487"/>
                  </a:lnTo>
                  <a:lnTo>
                    <a:pt x="18893" y="414"/>
                  </a:lnTo>
                  <a:lnTo>
                    <a:pt x="18592" y="341"/>
                  </a:lnTo>
                  <a:lnTo>
                    <a:pt x="18290" y="281"/>
                  </a:lnTo>
                  <a:lnTo>
                    <a:pt x="17989" y="221"/>
                  </a:lnTo>
                  <a:lnTo>
                    <a:pt x="17688" y="174"/>
                  </a:lnTo>
                  <a:lnTo>
                    <a:pt x="17387" y="127"/>
                  </a:lnTo>
                  <a:lnTo>
                    <a:pt x="17080" y="87"/>
                  </a:lnTo>
                  <a:lnTo>
                    <a:pt x="16772" y="61"/>
                  </a:lnTo>
                  <a:lnTo>
                    <a:pt x="16471" y="34"/>
                  </a:lnTo>
                  <a:lnTo>
                    <a:pt x="16164" y="14"/>
                  </a:lnTo>
                  <a:lnTo>
                    <a:pt x="15857" y="7"/>
                  </a:lnTo>
                  <a:lnTo>
                    <a:pt x="1555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1815500" y="-477225"/>
              <a:ext cx="319775" cy="296125"/>
            </a:xfrm>
            <a:custGeom>
              <a:avLst/>
              <a:gdLst/>
              <a:ahLst/>
              <a:cxnLst/>
              <a:rect l="l" t="t" r="r" b="b"/>
              <a:pathLst>
                <a:path w="12791" h="11845" extrusionOk="0">
                  <a:moveTo>
                    <a:pt x="984" y="1"/>
                  </a:moveTo>
                  <a:lnTo>
                    <a:pt x="744" y="2747"/>
                  </a:lnTo>
                  <a:lnTo>
                    <a:pt x="511" y="5493"/>
                  </a:lnTo>
                  <a:lnTo>
                    <a:pt x="388" y="6866"/>
                  </a:lnTo>
                  <a:lnTo>
                    <a:pt x="265" y="8232"/>
                  </a:lnTo>
                  <a:lnTo>
                    <a:pt x="136" y="9599"/>
                  </a:lnTo>
                  <a:lnTo>
                    <a:pt x="0" y="10965"/>
                  </a:lnTo>
                  <a:lnTo>
                    <a:pt x="394" y="10852"/>
                  </a:lnTo>
                  <a:lnTo>
                    <a:pt x="787" y="10745"/>
                  </a:lnTo>
                  <a:lnTo>
                    <a:pt x="1180" y="10645"/>
                  </a:lnTo>
                  <a:lnTo>
                    <a:pt x="1580" y="10558"/>
                  </a:lnTo>
                  <a:lnTo>
                    <a:pt x="1979" y="10478"/>
                  </a:lnTo>
                  <a:lnTo>
                    <a:pt x="2385" y="10405"/>
                  </a:lnTo>
                  <a:lnTo>
                    <a:pt x="2785" y="10345"/>
                  </a:lnTo>
                  <a:lnTo>
                    <a:pt x="3190" y="10298"/>
                  </a:lnTo>
                  <a:lnTo>
                    <a:pt x="3596" y="10252"/>
                  </a:lnTo>
                  <a:lnTo>
                    <a:pt x="4001" y="10225"/>
                  </a:lnTo>
                  <a:lnTo>
                    <a:pt x="4407" y="10198"/>
                  </a:lnTo>
                  <a:lnTo>
                    <a:pt x="4819" y="10185"/>
                  </a:lnTo>
                  <a:lnTo>
                    <a:pt x="5224" y="10178"/>
                  </a:lnTo>
                  <a:lnTo>
                    <a:pt x="5630" y="10185"/>
                  </a:lnTo>
                  <a:lnTo>
                    <a:pt x="6042" y="10198"/>
                  </a:lnTo>
                  <a:lnTo>
                    <a:pt x="6448" y="10225"/>
                  </a:lnTo>
                  <a:lnTo>
                    <a:pt x="6853" y="10258"/>
                  </a:lnTo>
                  <a:lnTo>
                    <a:pt x="7259" y="10298"/>
                  </a:lnTo>
                  <a:lnTo>
                    <a:pt x="7671" y="10352"/>
                  </a:lnTo>
                  <a:lnTo>
                    <a:pt x="8070" y="10412"/>
                  </a:lnTo>
                  <a:lnTo>
                    <a:pt x="8476" y="10478"/>
                  </a:lnTo>
                  <a:lnTo>
                    <a:pt x="8881" y="10558"/>
                  </a:lnTo>
                  <a:lnTo>
                    <a:pt x="9281" y="10645"/>
                  </a:lnTo>
                  <a:lnTo>
                    <a:pt x="9680" y="10738"/>
                  </a:lnTo>
                  <a:lnTo>
                    <a:pt x="10080" y="10845"/>
                  </a:lnTo>
                  <a:lnTo>
                    <a:pt x="10473" y="10965"/>
                  </a:lnTo>
                  <a:lnTo>
                    <a:pt x="10866" y="11085"/>
                  </a:lnTo>
                  <a:lnTo>
                    <a:pt x="11254" y="11218"/>
                  </a:lnTo>
                  <a:lnTo>
                    <a:pt x="11641" y="11365"/>
                  </a:lnTo>
                  <a:lnTo>
                    <a:pt x="12028" y="11511"/>
                  </a:lnTo>
                  <a:lnTo>
                    <a:pt x="12409" y="11678"/>
                  </a:lnTo>
                  <a:lnTo>
                    <a:pt x="12790" y="11845"/>
                  </a:lnTo>
                  <a:lnTo>
                    <a:pt x="12747" y="11731"/>
                  </a:lnTo>
                  <a:lnTo>
                    <a:pt x="12710" y="11605"/>
                  </a:lnTo>
                  <a:lnTo>
                    <a:pt x="12698" y="11538"/>
                  </a:lnTo>
                  <a:lnTo>
                    <a:pt x="12692" y="11471"/>
                  </a:lnTo>
                  <a:lnTo>
                    <a:pt x="12686" y="11405"/>
                  </a:lnTo>
                  <a:lnTo>
                    <a:pt x="12686" y="11331"/>
                  </a:lnTo>
                  <a:lnTo>
                    <a:pt x="12655" y="8685"/>
                  </a:lnTo>
                  <a:lnTo>
                    <a:pt x="12643" y="7339"/>
                  </a:lnTo>
                  <a:lnTo>
                    <a:pt x="12636" y="5986"/>
                  </a:lnTo>
                  <a:lnTo>
                    <a:pt x="12643" y="4613"/>
                  </a:lnTo>
                  <a:lnTo>
                    <a:pt x="12649" y="3233"/>
                  </a:lnTo>
                  <a:lnTo>
                    <a:pt x="12667" y="1847"/>
                  </a:lnTo>
                  <a:lnTo>
                    <a:pt x="12698" y="447"/>
                  </a:lnTo>
                  <a:lnTo>
                    <a:pt x="12643" y="481"/>
                  </a:lnTo>
                  <a:lnTo>
                    <a:pt x="12581" y="501"/>
                  </a:lnTo>
                  <a:lnTo>
                    <a:pt x="12520" y="514"/>
                  </a:lnTo>
                  <a:lnTo>
                    <a:pt x="12452" y="514"/>
                  </a:lnTo>
                  <a:lnTo>
                    <a:pt x="11032" y="501"/>
                  </a:lnTo>
                  <a:lnTo>
                    <a:pt x="9606" y="481"/>
                  </a:lnTo>
                  <a:lnTo>
                    <a:pt x="8168" y="454"/>
                  </a:lnTo>
                  <a:lnTo>
                    <a:pt x="7443" y="434"/>
                  </a:lnTo>
                  <a:lnTo>
                    <a:pt x="6724" y="407"/>
                  </a:lnTo>
                  <a:lnTo>
                    <a:pt x="5999" y="381"/>
                  </a:lnTo>
                  <a:lnTo>
                    <a:pt x="5280" y="347"/>
                  </a:lnTo>
                  <a:lnTo>
                    <a:pt x="4561" y="307"/>
                  </a:lnTo>
                  <a:lnTo>
                    <a:pt x="3836" y="261"/>
                  </a:lnTo>
                  <a:lnTo>
                    <a:pt x="3123" y="207"/>
                  </a:lnTo>
                  <a:lnTo>
                    <a:pt x="2404" y="147"/>
                  </a:lnTo>
                  <a:lnTo>
                    <a:pt x="1691" y="7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1845000" y="-815975"/>
              <a:ext cx="310075" cy="317625"/>
            </a:xfrm>
            <a:custGeom>
              <a:avLst/>
              <a:gdLst/>
              <a:ahLst/>
              <a:cxnLst/>
              <a:rect l="l" t="t" r="r" b="b"/>
              <a:pathLst>
                <a:path w="12403" h="12705" extrusionOk="0">
                  <a:moveTo>
                    <a:pt x="1328" y="1"/>
                  </a:moveTo>
                  <a:lnTo>
                    <a:pt x="1224" y="707"/>
                  </a:lnTo>
                  <a:lnTo>
                    <a:pt x="1119" y="1414"/>
                  </a:lnTo>
                  <a:lnTo>
                    <a:pt x="1021" y="2120"/>
                  </a:lnTo>
                  <a:lnTo>
                    <a:pt x="929" y="2827"/>
                  </a:lnTo>
                  <a:lnTo>
                    <a:pt x="744" y="4246"/>
                  </a:lnTo>
                  <a:lnTo>
                    <a:pt x="578" y="5666"/>
                  </a:lnTo>
                  <a:lnTo>
                    <a:pt x="425" y="7092"/>
                  </a:lnTo>
                  <a:lnTo>
                    <a:pt x="277" y="8519"/>
                  </a:lnTo>
                  <a:lnTo>
                    <a:pt x="136" y="9945"/>
                  </a:lnTo>
                  <a:lnTo>
                    <a:pt x="0" y="11378"/>
                  </a:lnTo>
                  <a:lnTo>
                    <a:pt x="713" y="11411"/>
                  </a:lnTo>
                  <a:lnTo>
                    <a:pt x="1432" y="11451"/>
                  </a:lnTo>
                  <a:lnTo>
                    <a:pt x="2152" y="11505"/>
                  </a:lnTo>
                  <a:lnTo>
                    <a:pt x="2871" y="11565"/>
                  </a:lnTo>
                  <a:lnTo>
                    <a:pt x="3590" y="11631"/>
                  </a:lnTo>
                  <a:lnTo>
                    <a:pt x="4309" y="11705"/>
                  </a:lnTo>
                  <a:lnTo>
                    <a:pt x="5034" y="11785"/>
                  </a:lnTo>
                  <a:lnTo>
                    <a:pt x="5753" y="11871"/>
                  </a:lnTo>
                  <a:lnTo>
                    <a:pt x="6472" y="11958"/>
                  </a:lnTo>
                  <a:lnTo>
                    <a:pt x="7191" y="12051"/>
                  </a:lnTo>
                  <a:lnTo>
                    <a:pt x="8623" y="12251"/>
                  </a:lnTo>
                  <a:lnTo>
                    <a:pt x="10043" y="12458"/>
                  </a:lnTo>
                  <a:lnTo>
                    <a:pt x="11456" y="12671"/>
                  </a:lnTo>
                  <a:lnTo>
                    <a:pt x="11481" y="12671"/>
                  </a:lnTo>
                  <a:lnTo>
                    <a:pt x="11506" y="12684"/>
                  </a:lnTo>
                  <a:lnTo>
                    <a:pt x="11561" y="12704"/>
                  </a:lnTo>
                  <a:lnTo>
                    <a:pt x="11610" y="11298"/>
                  </a:lnTo>
                  <a:lnTo>
                    <a:pt x="11641" y="10592"/>
                  </a:lnTo>
                  <a:lnTo>
                    <a:pt x="11671" y="9885"/>
                  </a:lnTo>
                  <a:lnTo>
                    <a:pt x="11708" y="9179"/>
                  </a:lnTo>
                  <a:lnTo>
                    <a:pt x="11745" y="8472"/>
                  </a:lnTo>
                  <a:lnTo>
                    <a:pt x="11794" y="7766"/>
                  </a:lnTo>
                  <a:lnTo>
                    <a:pt x="11844" y="7059"/>
                  </a:lnTo>
                  <a:lnTo>
                    <a:pt x="11893" y="6353"/>
                  </a:lnTo>
                  <a:lnTo>
                    <a:pt x="11954" y="5646"/>
                  </a:lnTo>
                  <a:lnTo>
                    <a:pt x="12016" y="4940"/>
                  </a:lnTo>
                  <a:lnTo>
                    <a:pt x="12083" y="4233"/>
                  </a:lnTo>
                  <a:lnTo>
                    <a:pt x="12157" y="3533"/>
                  </a:lnTo>
                  <a:lnTo>
                    <a:pt x="12231" y="2827"/>
                  </a:lnTo>
                  <a:lnTo>
                    <a:pt x="12317" y="2127"/>
                  </a:lnTo>
                  <a:lnTo>
                    <a:pt x="12403" y="1427"/>
                  </a:lnTo>
                  <a:lnTo>
                    <a:pt x="12354" y="1480"/>
                  </a:lnTo>
                  <a:lnTo>
                    <a:pt x="12305" y="1527"/>
                  </a:lnTo>
                  <a:lnTo>
                    <a:pt x="12243" y="1574"/>
                  </a:lnTo>
                  <a:lnTo>
                    <a:pt x="12175" y="1607"/>
                  </a:lnTo>
                  <a:lnTo>
                    <a:pt x="12102" y="1634"/>
                  </a:lnTo>
                  <a:lnTo>
                    <a:pt x="12028" y="1647"/>
                  </a:lnTo>
                  <a:lnTo>
                    <a:pt x="11942" y="1654"/>
                  </a:lnTo>
                  <a:lnTo>
                    <a:pt x="11856" y="1640"/>
                  </a:lnTo>
                  <a:lnTo>
                    <a:pt x="9225" y="1234"/>
                  </a:lnTo>
                  <a:lnTo>
                    <a:pt x="6595" y="834"/>
                  </a:lnTo>
                  <a:lnTo>
                    <a:pt x="3958" y="421"/>
                  </a:lnTo>
                  <a:lnTo>
                    <a:pt x="2643" y="214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1884800" y="-1244375"/>
              <a:ext cx="350650" cy="444600"/>
            </a:xfrm>
            <a:custGeom>
              <a:avLst/>
              <a:gdLst/>
              <a:ahLst/>
              <a:cxnLst/>
              <a:rect l="l" t="t" r="r" b="b"/>
              <a:pathLst>
                <a:path w="14026" h="17784" extrusionOk="0">
                  <a:moveTo>
                    <a:pt x="4192" y="1"/>
                  </a:moveTo>
                  <a:lnTo>
                    <a:pt x="4001" y="461"/>
                  </a:lnTo>
                  <a:lnTo>
                    <a:pt x="3823" y="934"/>
                  </a:lnTo>
                  <a:lnTo>
                    <a:pt x="3645" y="1400"/>
                  </a:lnTo>
                  <a:lnTo>
                    <a:pt x="3473" y="1867"/>
                  </a:lnTo>
                  <a:lnTo>
                    <a:pt x="3301" y="2340"/>
                  </a:lnTo>
                  <a:lnTo>
                    <a:pt x="3135" y="2813"/>
                  </a:lnTo>
                  <a:lnTo>
                    <a:pt x="2975" y="3280"/>
                  </a:lnTo>
                  <a:lnTo>
                    <a:pt x="2815" y="3760"/>
                  </a:lnTo>
                  <a:lnTo>
                    <a:pt x="2661" y="4233"/>
                  </a:lnTo>
                  <a:lnTo>
                    <a:pt x="2514" y="4706"/>
                  </a:lnTo>
                  <a:lnTo>
                    <a:pt x="2366" y="5186"/>
                  </a:lnTo>
                  <a:lnTo>
                    <a:pt x="2219" y="5666"/>
                  </a:lnTo>
                  <a:lnTo>
                    <a:pt x="1942" y="6626"/>
                  </a:lnTo>
                  <a:lnTo>
                    <a:pt x="1684" y="7592"/>
                  </a:lnTo>
                  <a:lnTo>
                    <a:pt x="1432" y="8559"/>
                  </a:lnTo>
                  <a:lnTo>
                    <a:pt x="1193" y="9532"/>
                  </a:lnTo>
                  <a:lnTo>
                    <a:pt x="965" y="10505"/>
                  </a:lnTo>
                  <a:lnTo>
                    <a:pt x="750" y="11485"/>
                  </a:lnTo>
                  <a:lnTo>
                    <a:pt x="547" y="12471"/>
                  </a:lnTo>
                  <a:lnTo>
                    <a:pt x="357" y="13458"/>
                  </a:lnTo>
                  <a:lnTo>
                    <a:pt x="172" y="14451"/>
                  </a:lnTo>
                  <a:lnTo>
                    <a:pt x="0" y="15444"/>
                  </a:lnTo>
                  <a:lnTo>
                    <a:pt x="1322" y="15690"/>
                  </a:lnTo>
                  <a:lnTo>
                    <a:pt x="2649" y="15950"/>
                  </a:lnTo>
                  <a:lnTo>
                    <a:pt x="5292" y="16477"/>
                  </a:lnTo>
                  <a:lnTo>
                    <a:pt x="10583" y="17550"/>
                  </a:lnTo>
                  <a:lnTo>
                    <a:pt x="10645" y="17563"/>
                  </a:lnTo>
                  <a:lnTo>
                    <a:pt x="10700" y="17583"/>
                  </a:lnTo>
                  <a:lnTo>
                    <a:pt x="10749" y="17603"/>
                  </a:lnTo>
                  <a:lnTo>
                    <a:pt x="10792" y="17637"/>
                  </a:lnTo>
                  <a:lnTo>
                    <a:pt x="10829" y="17663"/>
                  </a:lnTo>
                  <a:lnTo>
                    <a:pt x="10866" y="17703"/>
                  </a:lnTo>
                  <a:lnTo>
                    <a:pt x="10897" y="17737"/>
                  </a:lnTo>
                  <a:lnTo>
                    <a:pt x="10921" y="17783"/>
                  </a:lnTo>
                  <a:lnTo>
                    <a:pt x="11044" y="16950"/>
                  </a:lnTo>
                  <a:lnTo>
                    <a:pt x="11173" y="16117"/>
                  </a:lnTo>
                  <a:lnTo>
                    <a:pt x="11309" y="15291"/>
                  </a:lnTo>
                  <a:lnTo>
                    <a:pt x="11456" y="14471"/>
                  </a:lnTo>
                  <a:lnTo>
                    <a:pt x="11616" y="13651"/>
                  </a:lnTo>
                  <a:lnTo>
                    <a:pt x="11782" y="12838"/>
                  </a:lnTo>
                  <a:lnTo>
                    <a:pt x="11954" y="12031"/>
                  </a:lnTo>
                  <a:lnTo>
                    <a:pt x="12138" y="11225"/>
                  </a:lnTo>
                  <a:lnTo>
                    <a:pt x="12335" y="10425"/>
                  </a:lnTo>
                  <a:lnTo>
                    <a:pt x="12544" y="9632"/>
                  </a:lnTo>
                  <a:lnTo>
                    <a:pt x="12759" y="8839"/>
                  </a:lnTo>
                  <a:lnTo>
                    <a:pt x="12986" y="8059"/>
                  </a:lnTo>
                  <a:lnTo>
                    <a:pt x="13232" y="7279"/>
                  </a:lnTo>
                  <a:lnTo>
                    <a:pt x="13484" y="6513"/>
                  </a:lnTo>
                  <a:lnTo>
                    <a:pt x="13749" y="5746"/>
                  </a:lnTo>
                  <a:lnTo>
                    <a:pt x="14025" y="4993"/>
                  </a:lnTo>
                  <a:lnTo>
                    <a:pt x="14013" y="4993"/>
                  </a:lnTo>
                  <a:lnTo>
                    <a:pt x="13982" y="5046"/>
                  </a:lnTo>
                  <a:lnTo>
                    <a:pt x="13945" y="5106"/>
                  </a:lnTo>
                  <a:lnTo>
                    <a:pt x="13908" y="5160"/>
                  </a:lnTo>
                  <a:lnTo>
                    <a:pt x="13865" y="5206"/>
                  </a:lnTo>
                  <a:lnTo>
                    <a:pt x="13822" y="5253"/>
                  </a:lnTo>
                  <a:lnTo>
                    <a:pt x="13773" y="5293"/>
                  </a:lnTo>
                  <a:lnTo>
                    <a:pt x="13718" y="5326"/>
                  </a:lnTo>
                  <a:lnTo>
                    <a:pt x="13663" y="5360"/>
                  </a:lnTo>
                  <a:lnTo>
                    <a:pt x="13607" y="5380"/>
                  </a:lnTo>
                  <a:lnTo>
                    <a:pt x="13546" y="5393"/>
                  </a:lnTo>
                  <a:lnTo>
                    <a:pt x="13484" y="5406"/>
                  </a:lnTo>
                  <a:lnTo>
                    <a:pt x="13423" y="5406"/>
                  </a:lnTo>
                  <a:lnTo>
                    <a:pt x="13361" y="5400"/>
                  </a:lnTo>
                  <a:lnTo>
                    <a:pt x="13294" y="5386"/>
                  </a:lnTo>
                  <a:lnTo>
                    <a:pt x="13232" y="5360"/>
                  </a:lnTo>
                  <a:lnTo>
                    <a:pt x="13171" y="5326"/>
                  </a:lnTo>
                  <a:lnTo>
                    <a:pt x="12058" y="4640"/>
                  </a:lnTo>
                  <a:lnTo>
                    <a:pt x="10940" y="3967"/>
                  </a:lnTo>
                  <a:lnTo>
                    <a:pt x="9815" y="3300"/>
                  </a:lnTo>
                  <a:lnTo>
                    <a:pt x="8691" y="2640"/>
                  </a:lnTo>
                  <a:lnTo>
                    <a:pt x="6435" y="1327"/>
                  </a:lnTo>
                  <a:lnTo>
                    <a:pt x="5310" y="667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1"/>
            <p:cNvSpPr/>
            <p:nvPr/>
          </p:nvSpPr>
          <p:spPr>
            <a:xfrm>
              <a:off x="2009100" y="-1581950"/>
              <a:ext cx="337275" cy="462400"/>
            </a:xfrm>
            <a:custGeom>
              <a:avLst/>
              <a:gdLst/>
              <a:ahLst/>
              <a:cxnLst/>
              <a:rect l="l" t="t" r="r" b="b"/>
              <a:pathLst>
                <a:path w="13491" h="18496" extrusionOk="0">
                  <a:moveTo>
                    <a:pt x="7676" y="0"/>
                  </a:moveTo>
                  <a:lnTo>
                    <a:pt x="7259" y="440"/>
                  </a:lnTo>
                  <a:lnTo>
                    <a:pt x="6847" y="893"/>
                  </a:lnTo>
                  <a:lnTo>
                    <a:pt x="6441" y="1353"/>
                  </a:lnTo>
                  <a:lnTo>
                    <a:pt x="6036" y="1827"/>
                  </a:lnTo>
                  <a:lnTo>
                    <a:pt x="5642" y="2300"/>
                  </a:lnTo>
                  <a:lnTo>
                    <a:pt x="5255" y="2786"/>
                  </a:lnTo>
                  <a:lnTo>
                    <a:pt x="4874" y="3286"/>
                  </a:lnTo>
                  <a:lnTo>
                    <a:pt x="4499" y="3786"/>
                  </a:lnTo>
                  <a:lnTo>
                    <a:pt x="4130" y="4299"/>
                  </a:lnTo>
                  <a:lnTo>
                    <a:pt x="3768" y="4826"/>
                  </a:lnTo>
                  <a:lnTo>
                    <a:pt x="3417" y="5352"/>
                  </a:lnTo>
                  <a:lnTo>
                    <a:pt x="3067" y="5892"/>
                  </a:lnTo>
                  <a:lnTo>
                    <a:pt x="2729" y="6439"/>
                  </a:lnTo>
                  <a:lnTo>
                    <a:pt x="2397" y="6992"/>
                  </a:lnTo>
                  <a:lnTo>
                    <a:pt x="2071" y="7559"/>
                  </a:lnTo>
                  <a:lnTo>
                    <a:pt x="1758" y="8125"/>
                  </a:lnTo>
                  <a:lnTo>
                    <a:pt x="1518" y="8572"/>
                  </a:lnTo>
                  <a:lnTo>
                    <a:pt x="1285" y="9012"/>
                  </a:lnTo>
                  <a:lnTo>
                    <a:pt x="1057" y="9458"/>
                  </a:lnTo>
                  <a:lnTo>
                    <a:pt x="836" y="9905"/>
                  </a:lnTo>
                  <a:lnTo>
                    <a:pt x="621" y="10351"/>
                  </a:lnTo>
                  <a:lnTo>
                    <a:pt x="406" y="10804"/>
                  </a:lnTo>
                  <a:lnTo>
                    <a:pt x="203" y="11258"/>
                  </a:lnTo>
                  <a:lnTo>
                    <a:pt x="0" y="11711"/>
                  </a:lnTo>
                  <a:lnTo>
                    <a:pt x="590" y="12018"/>
                  </a:lnTo>
                  <a:lnTo>
                    <a:pt x="1180" y="12337"/>
                  </a:lnTo>
                  <a:lnTo>
                    <a:pt x="1764" y="12671"/>
                  </a:lnTo>
                  <a:lnTo>
                    <a:pt x="2348" y="13017"/>
                  </a:lnTo>
                  <a:lnTo>
                    <a:pt x="2932" y="13377"/>
                  </a:lnTo>
                  <a:lnTo>
                    <a:pt x="3503" y="13750"/>
                  </a:lnTo>
                  <a:lnTo>
                    <a:pt x="4075" y="14130"/>
                  </a:lnTo>
                  <a:lnTo>
                    <a:pt x="4640" y="14517"/>
                  </a:lnTo>
                  <a:lnTo>
                    <a:pt x="5200" y="14917"/>
                  </a:lnTo>
                  <a:lnTo>
                    <a:pt x="5747" y="15317"/>
                  </a:lnTo>
                  <a:lnTo>
                    <a:pt x="6294" y="15730"/>
                  </a:lnTo>
                  <a:lnTo>
                    <a:pt x="6834" y="16150"/>
                  </a:lnTo>
                  <a:lnTo>
                    <a:pt x="7363" y="16570"/>
                  </a:lnTo>
                  <a:lnTo>
                    <a:pt x="7885" y="16990"/>
                  </a:lnTo>
                  <a:lnTo>
                    <a:pt x="8396" y="17416"/>
                  </a:lnTo>
                  <a:lnTo>
                    <a:pt x="8900" y="17849"/>
                  </a:lnTo>
                  <a:lnTo>
                    <a:pt x="8936" y="17883"/>
                  </a:lnTo>
                  <a:lnTo>
                    <a:pt x="8973" y="17916"/>
                  </a:lnTo>
                  <a:lnTo>
                    <a:pt x="8998" y="17956"/>
                  </a:lnTo>
                  <a:lnTo>
                    <a:pt x="9022" y="17996"/>
                  </a:lnTo>
                  <a:lnTo>
                    <a:pt x="9047" y="18036"/>
                  </a:lnTo>
                  <a:lnTo>
                    <a:pt x="9059" y="18076"/>
                  </a:lnTo>
                  <a:lnTo>
                    <a:pt x="9078" y="18116"/>
                  </a:lnTo>
                  <a:lnTo>
                    <a:pt x="9084" y="18156"/>
                  </a:lnTo>
                  <a:lnTo>
                    <a:pt x="9090" y="18243"/>
                  </a:lnTo>
                  <a:lnTo>
                    <a:pt x="9084" y="18329"/>
                  </a:lnTo>
                  <a:lnTo>
                    <a:pt x="9065" y="18409"/>
                  </a:lnTo>
                  <a:lnTo>
                    <a:pt x="9041" y="18496"/>
                  </a:lnTo>
                  <a:lnTo>
                    <a:pt x="9053" y="18496"/>
                  </a:lnTo>
                  <a:lnTo>
                    <a:pt x="9262" y="17943"/>
                  </a:lnTo>
                  <a:lnTo>
                    <a:pt x="9483" y="17396"/>
                  </a:lnTo>
                  <a:lnTo>
                    <a:pt x="9705" y="16856"/>
                  </a:lnTo>
                  <a:lnTo>
                    <a:pt x="9938" y="16316"/>
                  </a:lnTo>
                  <a:lnTo>
                    <a:pt x="10178" y="15783"/>
                  </a:lnTo>
                  <a:lnTo>
                    <a:pt x="10424" y="15257"/>
                  </a:lnTo>
                  <a:lnTo>
                    <a:pt x="10676" y="14730"/>
                  </a:lnTo>
                  <a:lnTo>
                    <a:pt x="10934" y="14217"/>
                  </a:lnTo>
                  <a:lnTo>
                    <a:pt x="11081" y="13937"/>
                  </a:lnTo>
                  <a:lnTo>
                    <a:pt x="11229" y="13670"/>
                  </a:lnTo>
                  <a:lnTo>
                    <a:pt x="11530" y="13137"/>
                  </a:lnTo>
                  <a:lnTo>
                    <a:pt x="11837" y="12617"/>
                  </a:lnTo>
                  <a:lnTo>
                    <a:pt x="12157" y="12117"/>
                  </a:lnTo>
                  <a:lnTo>
                    <a:pt x="12476" y="11624"/>
                  </a:lnTo>
                  <a:lnTo>
                    <a:pt x="12808" y="11144"/>
                  </a:lnTo>
                  <a:lnTo>
                    <a:pt x="13146" y="10678"/>
                  </a:lnTo>
                  <a:lnTo>
                    <a:pt x="13490" y="10218"/>
                  </a:lnTo>
                  <a:lnTo>
                    <a:pt x="13478" y="10185"/>
                  </a:lnTo>
                  <a:lnTo>
                    <a:pt x="13460" y="10151"/>
                  </a:lnTo>
                  <a:lnTo>
                    <a:pt x="13447" y="10111"/>
                  </a:lnTo>
                  <a:lnTo>
                    <a:pt x="13441" y="10065"/>
                  </a:lnTo>
                  <a:lnTo>
                    <a:pt x="13380" y="9718"/>
                  </a:lnTo>
                  <a:lnTo>
                    <a:pt x="13312" y="9378"/>
                  </a:lnTo>
                  <a:lnTo>
                    <a:pt x="13232" y="9045"/>
                  </a:lnTo>
                  <a:lnTo>
                    <a:pt x="13152" y="8718"/>
                  </a:lnTo>
                  <a:lnTo>
                    <a:pt x="13060" y="8398"/>
                  </a:lnTo>
                  <a:lnTo>
                    <a:pt x="12962" y="8078"/>
                  </a:lnTo>
                  <a:lnTo>
                    <a:pt x="12857" y="7772"/>
                  </a:lnTo>
                  <a:lnTo>
                    <a:pt x="12741" y="7465"/>
                  </a:lnTo>
                  <a:lnTo>
                    <a:pt x="12624" y="7165"/>
                  </a:lnTo>
                  <a:lnTo>
                    <a:pt x="12495" y="6872"/>
                  </a:lnTo>
                  <a:lnTo>
                    <a:pt x="12366" y="6585"/>
                  </a:lnTo>
                  <a:lnTo>
                    <a:pt x="12224" y="6306"/>
                  </a:lnTo>
                  <a:lnTo>
                    <a:pt x="12077" y="6026"/>
                  </a:lnTo>
                  <a:lnTo>
                    <a:pt x="11929" y="5752"/>
                  </a:lnTo>
                  <a:lnTo>
                    <a:pt x="11770" y="5486"/>
                  </a:lnTo>
                  <a:lnTo>
                    <a:pt x="11604" y="5226"/>
                  </a:lnTo>
                  <a:lnTo>
                    <a:pt x="11432" y="4966"/>
                  </a:lnTo>
                  <a:lnTo>
                    <a:pt x="11253" y="4713"/>
                  </a:lnTo>
                  <a:lnTo>
                    <a:pt x="11069" y="4466"/>
                  </a:lnTo>
                  <a:lnTo>
                    <a:pt x="10878" y="4219"/>
                  </a:lnTo>
                  <a:lnTo>
                    <a:pt x="10682" y="3979"/>
                  </a:lnTo>
                  <a:lnTo>
                    <a:pt x="10473" y="3739"/>
                  </a:lnTo>
                  <a:lnTo>
                    <a:pt x="10264" y="3506"/>
                  </a:lnTo>
                  <a:lnTo>
                    <a:pt x="10049" y="3280"/>
                  </a:lnTo>
                  <a:lnTo>
                    <a:pt x="9828" y="3053"/>
                  </a:lnTo>
                  <a:lnTo>
                    <a:pt x="9600" y="2833"/>
                  </a:lnTo>
                  <a:lnTo>
                    <a:pt x="9373" y="2613"/>
                  </a:lnTo>
                  <a:lnTo>
                    <a:pt x="9133" y="2400"/>
                  </a:lnTo>
                  <a:lnTo>
                    <a:pt x="8887" y="2187"/>
                  </a:lnTo>
                  <a:lnTo>
                    <a:pt x="8635" y="1980"/>
                  </a:lnTo>
                  <a:lnTo>
                    <a:pt x="8383" y="1773"/>
                  </a:lnTo>
                  <a:lnTo>
                    <a:pt x="8119" y="1573"/>
                  </a:lnTo>
                  <a:lnTo>
                    <a:pt x="8039" y="1500"/>
                  </a:lnTo>
                  <a:lnTo>
                    <a:pt x="7965" y="1427"/>
                  </a:lnTo>
                  <a:lnTo>
                    <a:pt x="7904" y="1340"/>
                  </a:lnTo>
                  <a:lnTo>
                    <a:pt x="7855" y="1260"/>
                  </a:lnTo>
                  <a:lnTo>
                    <a:pt x="7818" y="1173"/>
                  </a:lnTo>
                  <a:lnTo>
                    <a:pt x="7787" y="1087"/>
                  </a:lnTo>
                  <a:lnTo>
                    <a:pt x="7769" y="1000"/>
                  </a:lnTo>
                  <a:lnTo>
                    <a:pt x="7756" y="920"/>
                  </a:lnTo>
                  <a:lnTo>
                    <a:pt x="7750" y="834"/>
                  </a:lnTo>
                  <a:lnTo>
                    <a:pt x="7756" y="747"/>
                  </a:lnTo>
                  <a:lnTo>
                    <a:pt x="7775" y="660"/>
                  </a:lnTo>
                  <a:lnTo>
                    <a:pt x="7793" y="580"/>
                  </a:lnTo>
                  <a:lnTo>
                    <a:pt x="7824" y="507"/>
                  </a:lnTo>
                  <a:lnTo>
                    <a:pt x="7861" y="434"/>
                  </a:lnTo>
                  <a:lnTo>
                    <a:pt x="7904" y="360"/>
                  </a:lnTo>
                  <a:lnTo>
                    <a:pt x="7953" y="300"/>
                  </a:lnTo>
                  <a:lnTo>
                    <a:pt x="76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1"/>
            <p:cNvSpPr/>
            <p:nvPr/>
          </p:nvSpPr>
          <p:spPr>
            <a:xfrm>
              <a:off x="2201000" y="-1825050"/>
              <a:ext cx="520875" cy="466575"/>
            </a:xfrm>
            <a:custGeom>
              <a:avLst/>
              <a:gdLst/>
              <a:ahLst/>
              <a:cxnLst/>
              <a:rect l="l" t="t" r="r" b="b"/>
              <a:pathLst>
                <a:path w="20835" h="18663" extrusionOk="0">
                  <a:moveTo>
                    <a:pt x="16674" y="0"/>
                  </a:moveTo>
                  <a:lnTo>
                    <a:pt x="16097" y="153"/>
                  </a:lnTo>
                  <a:lnTo>
                    <a:pt x="15519" y="313"/>
                  </a:lnTo>
                  <a:lnTo>
                    <a:pt x="14947" y="480"/>
                  </a:lnTo>
                  <a:lnTo>
                    <a:pt x="14376" y="660"/>
                  </a:lnTo>
                  <a:lnTo>
                    <a:pt x="13810" y="846"/>
                  </a:lnTo>
                  <a:lnTo>
                    <a:pt x="13245" y="1046"/>
                  </a:lnTo>
                  <a:lnTo>
                    <a:pt x="12686" y="1253"/>
                  </a:lnTo>
                  <a:lnTo>
                    <a:pt x="12126" y="1473"/>
                  </a:lnTo>
                  <a:lnTo>
                    <a:pt x="11573" y="1700"/>
                  </a:lnTo>
                  <a:lnTo>
                    <a:pt x="11026" y="1940"/>
                  </a:lnTo>
                  <a:lnTo>
                    <a:pt x="10479" y="2186"/>
                  </a:lnTo>
                  <a:lnTo>
                    <a:pt x="9938" y="2446"/>
                  </a:lnTo>
                  <a:lnTo>
                    <a:pt x="9404" y="2713"/>
                  </a:lnTo>
                  <a:lnTo>
                    <a:pt x="8875" y="2986"/>
                  </a:lnTo>
                  <a:lnTo>
                    <a:pt x="8347" y="3273"/>
                  </a:lnTo>
                  <a:lnTo>
                    <a:pt x="7818" y="3566"/>
                  </a:lnTo>
                  <a:lnTo>
                    <a:pt x="7302" y="3872"/>
                  </a:lnTo>
                  <a:lnTo>
                    <a:pt x="6786" y="4186"/>
                  </a:lnTo>
                  <a:lnTo>
                    <a:pt x="6275" y="4512"/>
                  </a:lnTo>
                  <a:lnTo>
                    <a:pt x="5771" y="4846"/>
                  </a:lnTo>
                  <a:lnTo>
                    <a:pt x="5274" y="5185"/>
                  </a:lnTo>
                  <a:lnTo>
                    <a:pt x="4782" y="5539"/>
                  </a:lnTo>
                  <a:lnTo>
                    <a:pt x="4290" y="5899"/>
                  </a:lnTo>
                  <a:lnTo>
                    <a:pt x="3805" y="6272"/>
                  </a:lnTo>
                  <a:lnTo>
                    <a:pt x="3325" y="6652"/>
                  </a:lnTo>
                  <a:lnTo>
                    <a:pt x="2852" y="7045"/>
                  </a:lnTo>
                  <a:lnTo>
                    <a:pt x="2385" y="7438"/>
                  </a:lnTo>
                  <a:lnTo>
                    <a:pt x="1924" y="7851"/>
                  </a:lnTo>
                  <a:lnTo>
                    <a:pt x="1469" y="8265"/>
                  </a:lnTo>
                  <a:lnTo>
                    <a:pt x="1021" y="8691"/>
                  </a:lnTo>
                  <a:lnTo>
                    <a:pt x="578" y="9131"/>
                  </a:lnTo>
                  <a:lnTo>
                    <a:pt x="136" y="9571"/>
                  </a:lnTo>
                  <a:lnTo>
                    <a:pt x="0" y="9724"/>
                  </a:lnTo>
                  <a:lnTo>
                    <a:pt x="277" y="10024"/>
                  </a:lnTo>
                  <a:lnTo>
                    <a:pt x="302" y="9984"/>
                  </a:lnTo>
                  <a:lnTo>
                    <a:pt x="338" y="9951"/>
                  </a:lnTo>
                  <a:lnTo>
                    <a:pt x="412" y="9891"/>
                  </a:lnTo>
                  <a:lnTo>
                    <a:pt x="498" y="9831"/>
                  </a:lnTo>
                  <a:lnTo>
                    <a:pt x="590" y="9784"/>
                  </a:lnTo>
                  <a:lnTo>
                    <a:pt x="683" y="9758"/>
                  </a:lnTo>
                  <a:lnTo>
                    <a:pt x="787" y="9738"/>
                  </a:lnTo>
                  <a:lnTo>
                    <a:pt x="892" y="9731"/>
                  </a:lnTo>
                  <a:lnTo>
                    <a:pt x="1002" y="9744"/>
                  </a:lnTo>
                  <a:lnTo>
                    <a:pt x="1064" y="9758"/>
                  </a:lnTo>
                  <a:lnTo>
                    <a:pt x="1119" y="9778"/>
                  </a:lnTo>
                  <a:lnTo>
                    <a:pt x="1180" y="9798"/>
                  </a:lnTo>
                  <a:lnTo>
                    <a:pt x="1242" y="9824"/>
                  </a:lnTo>
                  <a:lnTo>
                    <a:pt x="1537" y="9964"/>
                  </a:lnTo>
                  <a:lnTo>
                    <a:pt x="1826" y="10124"/>
                  </a:lnTo>
                  <a:lnTo>
                    <a:pt x="2109" y="10291"/>
                  </a:lnTo>
                  <a:lnTo>
                    <a:pt x="2385" y="10471"/>
                  </a:lnTo>
                  <a:lnTo>
                    <a:pt x="2649" y="10664"/>
                  </a:lnTo>
                  <a:lnTo>
                    <a:pt x="2914" y="10871"/>
                  </a:lnTo>
                  <a:lnTo>
                    <a:pt x="3166" y="11084"/>
                  </a:lnTo>
                  <a:lnTo>
                    <a:pt x="3411" y="11304"/>
                  </a:lnTo>
                  <a:lnTo>
                    <a:pt x="3651" y="11537"/>
                  </a:lnTo>
                  <a:lnTo>
                    <a:pt x="3885" y="11784"/>
                  </a:lnTo>
                  <a:lnTo>
                    <a:pt x="4106" y="12030"/>
                  </a:lnTo>
                  <a:lnTo>
                    <a:pt x="4321" y="12290"/>
                  </a:lnTo>
                  <a:lnTo>
                    <a:pt x="4530" y="12564"/>
                  </a:lnTo>
                  <a:lnTo>
                    <a:pt x="4733" y="12837"/>
                  </a:lnTo>
                  <a:lnTo>
                    <a:pt x="4923" y="13117"/>
                  </a:lnTo>
                  <a:lnTo>
                    <a:pt x="5108" y="13410"/>
                  </a:lnTo>
                  <a:lnTo>
                    <a:pt x="5280" y="13703"/>
                  </a:lnTo>
                  <a:lnTo>
                    <a:pt x="5446" y="14010"/>
                  </a:lnTo>
                  <a:lnTo>
                    <a:pt x="5606" y="14317"/>
                  </a:lnTo>
                  <a:lnTo>
                    <a:pt x="5753" y="14630"/>
                  </a:lnTo>
                  <a:lnTo>
                    <a:pt x="5894" y="14950"/>
                  </a:lnTo>
                  <a:lnTo>
                    <a:pt x="6030" y="15270"/>
                  </a:lnTo>
                  <a:lnTo>
                    <a:pt x="6152" y="15596"/>
                  </a:lnTo>
                  <a:lnTo>
                    <a:pt x="6263" y="15930"/>
                  </a:lnTo>
                  <a:lnTo>
                    <a:pt x="6368" y="16263"/>
                  </a:lnTo>
                  <a:lnTo>
                    <a:pt x="6466" y="16603"/>
                  </a:lnTo>
                  <a:lnTo>
                    <a:pt x="6552" y="16943"/>
                  </a:lnTo>
                  <a:lnTo>
                    <a:pt x="6626" y="17283"/>
                  </a:lnTo>
                  <a:lnTo>
                    <a:pt x="6693" y="17622"/>
                  </a:lnTo>
                  <a:lnTo>
                    <a:pt x="6755" y="17969"/>
                  </a:lnTo>
                  <a:lnTo>
                    <a:pt x="6798" y="18316"/>
                  </a:lnTo>
                  <a:lnTo>
                    <a:pt x="6841" y="18662"/>
                  </a:lnTo>
                  <a:lnTo>
                    <a:pt x="7197" y="18262"/>
                  </a:lnTo>
                  <a:lnTo>
                    <a:pt x="7560" y="17876"/>
                  </a:lnTo>
                  <a:lnTo>
                    <a:pt x="7929" y="17496"/>
                  </a:lnTo>
                  <a:lnTo>
                    <a:pt x="8304" y="17129"/>
                  </a:lnTo>
                  <a:lnTo>
                    <a:pt x="8685" y="16769"/>
                  </a:lnTo>
                  <a:lnTo>
                    <a:pt x="9078" y="16423"/>
                  </a:lnTo>
                  <a:lnTo>
                    <a:pt x="9471" y="16090"/>
                  </a:lnTo>
                  <a:lnTo>
                    <a:pt x="9871" y="15763"/>
                  </a:lnTo>
                  <a:lnTo>
                    <a:pt x="10270" y="15450"/>
                  </a:lnTo>
                  <a:lnTo>
                    <a:pt x="10682" y="15143"/>
                  </a:lnTo>
                  <a:lnTo>
                    <a:pt x="11100" y="14850"/>
                  </a:lnTo>
                  <a:lnTo>
                    <a:pt x="11518" y="14570"/>
                  </a:lnTo>
                  <a:lnTo>
                    <a:pt x="11942" y="14290"/>
                  </a:lnTo>
                  <a:lnTo>
                    <a:pt x="12378" y="14030"/>
                  </a:lnTo>
                  <a:lnTo>
                    <a:pt x="12808" y="13777"/>
                  </a:lnTo>
                  <a:lnTo>
                    <a:pt x="13251" y="13530"/>
                  </a:lnTo>
                  <a:lnTo>
                    <a:pt x="13693" y="13297"/>
                  </a:lnTo>
                  <a:lnTo>
                    <a:pt x="14142" y="13070"/>
                  </a:lnTo>
                  <a:lnTo>
                    <a:pt x="14597" y="12857"/>
                  </a:lnTo>
                  <a:lnTo>
                    <a:pt x="15058" y="12650"/>
                  </a:lnTo>
                  <a:lnTo>
                    <a:pt x="15519" y="12457"/>
                  </a:lnTo>
                  <a:lnTo>
                    <a:pt x="15986" y="12270"/>
                  </a:lnTo>
                  <a:lnTo>
                    <a:pt x="16453" y="12090"/>
                  </a:lnTo>
                  <a:lnTo>
                    <a:pt x="16926" y="11924"/>
                  </a:lnTo>
                  <a:lnTo>
                    <a:pt x="17406" y="11764"/>
                  </a:lnTo>
                  <a:lnTo>
                    <a:pt x="17885" y="11617"/>
                  </a:lnTo>
                  <a:lnTo>
                    <a:pt x="18370" y="11477"/>
                  </a:lnTo>
                  <a:lnTo>
                    <a:pt x="18856" y="11344"/>
                  </a:lnTo>
                  <a:lnTo>
                    <a:pt x="19348" y="11217"/>
                  </a:lnTo>
                  <a:lnTo>
                    <a:pt x="19839" y="11104"/>
                  </a:lnTo>
                  <a:lnTo>
                    <a:pt x="20337" y="10997"/>
                  </a:lnTo>
                  <a:lnTo>
                    <a:pt x="20835" y="10897"/>
                  </a:lnTo>
                  <a:lnTo>
                    <a:pt x="20792" y="10817"/>
                  </a:lnTo>
                  <a:lnTo>
                    <a:pt x="20774" y="10764"/>
                  </a:lnTo>
                  <a:lnTo>
                    <a:pt x="20755" y="10717"/>
                  </a:lnTo>
                  <a:lnTo>
                    <a:pt x="20687" y="10344"/>
                  </a:lnTo>
                  <a:lnTo>
                    <a:pt x="20614" y="9971"/>
                  </a:lnTo>
                  <a:lnTo>
                    <a:pt x="20534" y="9611"/>
                  </a:lnTo>
                  <a:lnTo>
                    <a:pt x="20454" y="9244"/>
                  </a:lnTo>
                  <a:lnTo>
                    <a:pt x="20368" y="8891"/>
                  </a:lnTo>
                  <a:lnTo>
                    <a:pt x="20276" y="8538"/>
                  </a:lnTo>
                  <a:lnTo>
                    <a:pt x="20177" y="8185"/>
                  </a:lnTo>
                  <a:lnTo>
                    <a:pt x="20079" y="7838"/>
                  </a:lnTo>
                  <a:lnTo>
                    <a:pt x="19975" y="7498"/>
                  </a:lnTo>
                  <a:lnTo>
                    <a:pt x="19870" y="7158"/>
                  </a:lnTo>
                  <a:lnTo>
                    <a:pt x="19753" y="6818"/>
                  </a:lnTo>
                  <a:lnTo>
                    <a:pt x="19643" y="6478"/>
                  </a:lnTo>
                  <a:lnTo>
                    <a:pt x="19520" y="6145"/>
                  </a:lnTo>
                  <a:lnTo>
                    <a:pt x="19403" y="5819"/>
                  </a:lnTo>
                  <a:lnTo>
                    <a:pt x="19274" y="5485"/>
                  </a:lnTo>
                  <a:lnTo>
                    <a:pt x="19145" y="5159"/>
                  </a:lnTo>
                  <a:lnTo>
                    <a:pt x="18874" y="4512"/>
                  </a:lnTo>
                  <a:lnTo>
                    <a:pt x="18598" y="3866"/>
                  </a:lnTo>
                  <a:lnTo>
                    <a:pt x="18303" y="3219"/>
                  </a:lnTo>
                  <a:lnTo>
                    <a:pt x="17996" y="2579"/>
                  </a:lnTo>
                  <a:lnTo>
                    <a:pt x="17682" y="1940"/>
                  </a:lnTo>
                  <a:lnTo>
                    <a:pt x="17356" y="1300"/>
                  </a:lnTo>
                  <a:lnTo>
                    <a:pt x="17018" y="653"/>
                  </a:lnTo>
                  <a:lnTo>
                    <a:pt x="166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1"/>
            <p:cNvSpPr/>
            <p:nvPr/>
          </p:nvSpPr>
          <p:spPr>
            <a:xfrm>
              <a:off x="2553925" y="-5025800"/>
              <a:ext cx="189325" cy="299450"/>
            </a:xfrm>
            <a:custGeom>
              <a:avLst/>
              <a:gdLst/>
              <a:ahLst/>
              <a:cxnLst/>
              <a:rect l="l" t="t" r="r" b="b"/>
              <a:pathLst>
                <a:path w="7573" h="11978" extrusionOk="0">
                  <a:moveTo>
                    <a:pt x="7068" y="1"/>
                  </a:moveTo>
                  <a:lnTo>
                    <a:pt x="6626" y="67"/>
                  </a:lnTo>
                  <a:lnTo>
                    <a:pt x="6183" y="121"/>
                  </a:lnTo>
                  <a:lnTo>
                    <a:pt x="5747" y="174"/>
                  </a:lnTo>
                  <a:lnTo>
                    <a:pt x="5304" y="214"/>
                  </a:lnTo>
                  <a:lnTo>
                    <a:pt x="4862" y="254"/>
                  </a:lnTo>
                  <a:lnTo>
                    <a:pt x="4426" y="281"/>
                  </a:lnTo>
                  <a:lnTo>
                    <a:pt x="3983" y="307"/>
                  </a:lnTo>
                  <a:lnTo>
                    <a:pt x="3541" y="321"/>
                  </a:lnTo>
                  <a:lnTo>
                    <a:pt x="3098" y="334"/>
                  </a:lnTo>
                  <a:lnTo>
                    <a:pt x="2219" y="334"/>
                  </a:lnTo>
                  <a:lnTo>
                    <a:pt x="1777" y="327"/>
                  </a:lnTo>
                  <a:lnTo>
                    <a:pt x="1334" y="307"/>
                  </a:lnTo>
                  <a:lnTo>
                    <a:pt x="892" y="287"/>
                  </a:lnTo>
                  <a:lnTo>
                    <a:pt x="443" y="254"/>
                  </a:lnTo>
                  <a:lnTo>
                    <a:pt x="1" y="221"/>
                  </a:lnTo>
                  <a:lnTo>
                    <a:pt x="1" y="221"/>
                  </a:lnTo>
                  <a:lnTo>
                    <a:pt x="646" y="7565"/>
                  </a:lnTo>
                  <a:lnTo>
                    <a:pt x="830" y="9672"/>
                  </a:lnTo>
                  <a:lnTo>
                    <a:pt x="867" y="9952"/>
                  </a:lnTo>
                  <a:lnTo>
                    <a:pt x="892" y="10078"/>
                  </a:lnTo>
                  <a:lnTo>
                    <a:pt x="916" y="10205"/>
                  </a:lnTo>
                  <a:lnTo>
                    <a:pt x="947" y="10318"/>
                  </a:lnTo>
                  <a:lnTo>
                    <a:pt x="984" y="10431"/>
                  </a:lnTo>
                  <a:lnTo>
                    <a:pt x="1015" y="10545"/>
                  </a:lnTo>
                  <a:lnTo>
                    <a:pt x="1051" y="10645"/>
                  </a:lnTo>
                  <a:lnTo>
                    <a:pt x="1094" y="10738"/>
                  </a:lnTo>
                  <a:lnTo>
                    <a:pt x="1138" y="10831"/>
                  </a:lnTo>
                  <a:lnTo>
                    <a:pt x="1187" y="10918"/>
                  </a:lnTo>
                  <a:lnTo>
                    <a:pt x="1236" y="10998"/>
                  </a:lnTo>
                  <a:lnTo>
                    <a:pt x="1285" y="11071"/>
                  </a:lnTo>
                  <a:lnTo>
                    <a:pt x="1340" y="11145"/>
                  </a:lnTo>
                  <a:lnTo>
                    <a:pt x="1396" y="11205"/>
                  </a:lnTo>
                  <a:lnTo>
                    <a:pt x="1457" y="11265"/>
                  </a:lnTo>
                  <a:lnTo>
                    <a:pt x="1519" y="11318"/>
                  </a:lnTo>
                  <a:lnTo>
                    <a:pt x="1586" y="11365"/>
                  </a:lnTo>
                  <a:lnTo>
                    <a:pt x="1654" y="11405"/>
                  </a:lnTo>
                  <a:lnTo>
                    <a:pt x="1721" y="11445"/>
                  </a:lnTo>
                  <a:lnTo>
                    <a:pt x="1795" y="11471"/>
                  </a:lnTo>
                  <a:lnTo>
                    <a:pt x="1875" y="11498"/>
                  </a:lnTo>
                  <a:lnTo>
                    <a:pt x="1955" y="11518"/>
                  </a:lnTo>
                  <a:lnTo>
                    <a:pt x="2035" y="11531"/>
                  </a:lnTo>
                  <a:lnTo>
                    <a:pt x="2121" y="11544"/>
                  </a:lnTo>
                  <a:lnTo>
                    <a:pt x="2299" y="11544"/>
                  </a:lnTo>
                  <a:lnTo>
                    <a:pt x="2391" y="11538"/>
                  </a:lnTo>
                  <a:lnTo>
                    <a:pt x="2483" y="11524"/>
                  </a:lnTo>
                  <a:lnTo>
                    <a:pt x="2582" y="11505"/>
                  </a:lnTo>
                  <a:lnTo>
                    <a:pt x="2680" y="11478"/>
                  </a:lnTo>
                  <a:lnTo>
                    <a:pt x="2785" y="11451"/>
                  </a:lnTo>
                  <a:lnTo>
                    <a:pt x="3000" y="11491"/>
                  </a:lnTo>
                  <a:lnTo>
                    <a:pt x="3227" y="11518"/>
                  </a:lnTo>
                  <a:lnTo>
                    <a:pt x="3461" y="11538"/>
                  </a:lnTo>
                  <a:lnTo>
                    <a:pt x="3700" y="11544"/>
                  </a:lnTo>
                  <a:lnTo>
                    <a:pt x="3946" y="11544"/>
                  </a:lnTo>
                  <a:lnTo>
                    <a:pt x="4192" y="11531"/>
                  </a:lnTo>
                  <a:lnTo>
                    <a:pt x="4444" y="11518"/>
                  </a:lnTo>
                  <a:lnTo>
                    <a:pt x="4696" y="11498"/>
                  </a:lnTo>
                  <a:lnTo>
                    <a:pt x="5200" y="11451"/>
                  </a:lnTo>
                  <a:lnTo>
                    <a:pt x="5692" y="11405"/>
                  </a:lnTo>
                  <a:lnTo>
                    <a:pt x="5937" y="11385"/>
                  </a:lnTo>
                  <a:lnTo>
                    <a:pt x="6171" y="11365"/>
                  </a:lnTo>
                  <a:lnTo>
                    <a:pt x="6405" y="11351"/>
                  </a:lnTo>
                  <a:lnTo>
                    <a:pt x="6712" y="11351"/>
                  </a:lnTo>
                  <a:lnTo>
                    <a:pt x="6792" y="11365"/>
                  </a:lnTo>
                  <a:lnTo>
                    <a:pt x="6872" y="11378"/>
                  </a:lnTo>
                  <a:lnTo>
                    <a:pt x="6945" y="11398"/>
                  </a:lnTo>
                  <a:lnTo>
                    <a:pt x="7019" y="11425"/>
                  </a:lnTo>
                  <a:lnTo>
                    <a:pt x="7081" y="11451"/>
                  </a:lnTo>
                  <a:lnTo>
                    <a:pt x="7142" y="11491"/>
                  </a:lnTo>
                  <a:lnTo>
                    <a:pt x="7203" y="11524"/>
                  </a:lnTo>
                  <a:lnTo>
                    <a:pt x="7253" y="11571"/>
                  </a:lnTo>
                  <a:lnTo>
                    <a:pt x="7302" y="11618"/>
                  </a:lnTo>
                  <a:lnTo>
                    <a:pt x="7345" y="11671"/>
                  </a:lnTo>
                  <a:lnTo>
                    <a:pt x="7388" y="11724"/>
                  </a:lnTo>
                  <a:lnTo>
                    <a:pt x="7425" y="11784"/>
                  </a:lnTo>
                  <a:lnTo>
                    <a:pt x="7455" y="11851"/>
                  </a:lnTo>
                  <a:lnTo>
                    <a:pt x="7486" y="11911"/>
                  </a:lnTo>
                  <a:lnTo>
                    <a:pt x="7511" y="11978"/>
                  </a:lnTo>
                  <a:lnTo>
                    <a:pt x="7572" y="11944"/>
                  </a:lnTo>
                  <a:lnTo>
                    <a:pt x="7554" y="11878"/>
                  </a:lnTo>
                  <a:lnTo>
                    <a:pt x="7529" y="11804"/>
                  </a:lnTo>
                  <a:lnTo>
                    <a:pt x="7511" y="11718"/>
                  </a:lnTo>
                  <a:lnTo>
                    <a:pt x="7498" y="11631"/>
                  </a:lnTo>
                  <a:lnTo>
                    <a:pt x="7443" y="10905"/>
                  </a:lnTo>
                  <a:lnTo>
                    <a:pt x="7400" y="10178"/>
                  </a:lnTo>
                  <a:lnTo>
                    <a:pt x="7357" y="9458"/>
                  </a:lnTo>
                  <a:lnTo>
                    <a:pt x="7314" y="8732"/>
                  </a:lnTo>
                  <a:lnTo>
                    <a:pt x="7253" y="7279"/>
                  </a:lnTo>
                  <a:lnTo>
                    <a:pt x="7197" y="5826"/>
                  </a:lnTo>
                  <a:lnTo>
                    <a:pt x="7154" y="4366"/>
                  </a:lnTo>
                  <a:lnTo>
                    <a:pt x="7124" y="2913"/>
                  </a:lnTo>
                  <a:lnTo>
                    <a:pt x="7093" y="1460"/>
                  </a:lnTo>
                  <a:lnTo>
                    <a:pt x="70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1"/>
            <p:cNvSpPr/>
            <p:nvPr/>
          </p:nvSpPr>
          <p:spPr>
            <a:xfrm>
              <a:off x="2663775" y="-1851550"/>
              <a:ext cx="307025" cy="294450"/>
            </a:xfrm>
            <a:custGeom>
              <a:avLst/>
              <a:gdLst/>
              <a:ahLst/>
              <a:cxnLst/>
              <a:rect l="l" t="t" r="r" b="b"/>
              <a:pathLst>
                <a:path w="12281" h="11778" extrusionOk="0">
                  <a:moveTo>
                    <a:pt x="7044" y="0"/>
                  </a:moveTo>
                  <a:lnTo>
                    <a:pt x="6331" y="7"/>
                  </a:lnTo>
                  <a:lnTo>
                    <a:pt x="5618" y="20"/>
                  </a:lnTo>
                  <a:lnTo>
                    <a:pt x="4905" y="54"/>
                  </a:lnTo>
                  <a:lnTo>
                    <a:pt x="4198" y="100"/>
                  </a:lnTo>
                  <a:lnTo>
                    <a:pt x="3492" y="160"/>
                  </a:lnTo>
                  <a:lnTo>
                    <a:pt x="2785" y="234"/>
                  </a:lnTo>
                  <a:lnTo>
                    <a:pt x="2084" y="320"/>
                  </a:lnTo>
                  <a:lnTo>
                    <a:pt x="1384" y="420"/>
                  </a:lnTo>
                  <a:lnTo>
                    <a:pt x="689" y="533"/>
                  </a:lnTo>
                  <a:lnTo>
                    <a:pt x="1" y="667"/>
                  </a:lnTo>
                  <a:lnTo>
                    <a:pt x="191" y="960"/>
                  </a:lnTo>
                  <a:lnTo>
                    <a:pt x="382" y="1260"/>
                  </a:lnTo>
                  <a:lnTo>
                    <a:pt x="566" y="1567"/>
                  </a:lnTo>
                  <a:lnTo>
                    <a:pt x="744" y="1873"/>
                  </a:lnTo>
                  <a:lnTo>
                    <a:pt x="917" y="2193"/>
                  </a:lnTo>
                  <a:lnTo>
                    <a:pt x="1083" y="2506"/>
                  </a:lnTo>
                  <a:lnTo>
                    <a:pt x="1242" y="2833"/>
                  </a:lnTo>
                  <a:lnTo>
                    <a:pt x="1396" y="3153"/>
                  </a:lnTo>
                  <a:lnTo>
                    <a:pt x="1543" y="3486"/>
                  </a:lnTo>
                  <a:lnTo>
                    <a:pt x="1691" y="3813"/>
                  </a:lnTo>
                  <a:lnTo>
                    <a:pt x="1826" y="4153"/>
                  </a:lnTo>
                  <a:lnTo>
                    <a:pt x="1961" y="4486"/>
                  </a:lnTo>
                  <a:lnTo>
                    <a:pt x="2084" y="4832"/>
                  </a:lnTo>
                  <a:lnTo>
                    <a:pt x="2207" y="5172"/>
                  </a:lnTo>
                  <a:lnTo>
                    <a:pt x="2324" y="5519"/>
                  </a:lnTo>
                  <a:lnTo>
                    <a:pt x="2435" y="5866"/>
                  </a:lnTo>
                  <a:lnTo>
                    <a:pt x="2539" y="6219"/>
                  </a:lnTo>
                  <a:lnTo>
                    <a:pt x="2644" y="6565"/>
                  </a:lnTo>
                  <a:lnTo>
                    <a:pt x="2736" y="6919"/>
                  </a:lnTo>
                  <a:lnTo>
                    <a:pt x="2828" y="7272"/>
                  </a:lnTo>
                  <a:lnTo>
                    <a:pt x="2914" y="7632"/>
                  </a:lnTo>
                  <a:lnTo>
                    <a:pt x="2994" y="7985"/>
                  </a:lnTo>
                  <a:lnTo>
                    <a:pt x="3068" y="8345"/>
                  </a:lnTo>
                  <a:lnTo>
                    <a:pt x="3141" y="8705"/>
                  </a:lnTo>
                  <a:lnTo>
                    <a:pt x="3209" y="9065"/>
                  </a:lnTo>
                  <a:lnTo>
                    <a:pt x="3264" y="9425"/>
                  </a:lnTo>
                  <a:lnTo>
                    <a:pt x="3326" y="9785"/>
                  </a:lnTo>
                  <a:lnTo>
                    <a:pt x="3375" y="10145"/>
                  </a:lnTo>
                  <a:lnTo>
                    <a:pt x="3418" y="10504"/>
                  </a:lnTo>
                  <a:lnTo>
                    <a:pt x="3461" y="10864"/>
                  </a:lnTo>
                  <a:lnTo>
                    <a:pt x="3498" y="11218"/>
                  </a:lnTo>
                  <a:lnTo>
                    <a:pt x="3529" y="11578"/>
                  </a:lnTo>
                  <a:lnTo>
                    <a:pt x="3529" y="11638"/>
                  </a:lnTo>
                  <a:lnTo>
                    <a:pt x="3522" y="11684"/>
                  </a:lnTo>
                  <a:lnTo>
                    <a:pt x="3516" y="11731"/>
                  </a:lnTo>
                  <a:lnTo>
                    <a:pt x="3516" y="11777"/>
                  </a:lnTo>
                  <a:lnTo>
                    <a:pt x="4051" y="11704"/>
                  </a:lnTo>
                  <a:lnTo>
                    <a:pt x="4586" y="11638"/>
                  </a:lnTo>
                  <a:lnTo>
                    <a:pt x="5120" y="11584"/>
                  </a:lnTo>
                  <a:lnTo>
                    <a:pt x="5661" y="11538"/>
                  </a:lnTo>
                  <a:lnTo>
                    <a:pt x="6202" y="11498"/>
                  </a:lnTo>
                  <a:lnTo>
                    <a:pt x="6749" y="11471"/>
                  </a:lnTo>
                  <a:lnTo>
                    <a:pt x="7290" y="11444"/>
                  </a:lnTo>
                  <a:lnTo>
                    <a:pt x="7843" y="11431"/>
                  </a:lnTo>
                  <a:lnTo>
                    <a:pt x="8943" y="11431"/>
                  </a:lnTo>
                  <a:lnTo>
                    <a:pt x="9496" y="11444"/>
                  </a:lnTo>
                  <a:lnTo>
                    <a:pt x="10049" y="11458"/>
                  </a:lnTo>
                  <a:lnTo>
                    <a:pt x="10609" y="11484"/>
                  </a:lnTo>
                  <a:lnTo>
                    <a:pt x="11162" y="11524"/>
                  </a:lnTo>
                  <a:lnTo>
                    <a:pt x="11721" y="11564"/>
                  </a:lnTo>
                  <a:lnTo>
                    <a:pt x="12280" y="11611"/>
                  </a:lnTo>
                  <a:lnTo>
                    <a:pt x="12207" y="8745"/>
                  </a:lnTo>
                  <a:lnTo>
                    <a:pt x="12139" y="5879"/>
                  </a:lnTo>
                  <a:lnTo>
                    <a:pt x="12004" y="134"/>
                  </a:lnTo>
                  <a:lnTo>
                    <a:pt x="11942" y="167"/>
                  </a:lnTo>
                  <a:lnTo>
                    <a:pt x="11868" y="200"/>
                  </a:lnTo>
                  <a:lnTo>
                    <a:pt x="11795" y="227"/>
                  </a:lnTo>
                  <a:lnTo>
                    <a:pt x="11721" y="247"/>
                  </a:lnTo>
                  <a:lnTo>
                    <a:pt x="11635" y="267"/>
                  </a:lnTo>
                  <a:lnTo>
                    <a:pt x="11549" y="274"/>
                  </a:lnTo>
                  <a:lnTo>
                    <a:pt x="11457" y="274"/>
                  </a:lnTo>
                  <a:lnTo>
                    <a:pt x="11365" y="267"/>
                  </a:lnTo>
                  <a:lnTo>
                    <a:pt x="10639" y="187"/>
                  </a:lnTo>
                  <a:lnTo>
                    <a:pt x="9920" y="120"/>
                  </a:lnTo>
                  <a:lnTo>
                    <a:pt x="9201" y="67"/>
                  </a:lnTo>
                  <a:lnTo>
                    <a:pt x="8482" y="34"/>
                  </a:lnTo>
                  <a:lnTo>
                    <a:pt x="7763" y="7"/>
                  </a:lnTo>
                  <a:lnTo>
                    <a:pt x="704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1"/>
            <p:cNvSpPr/>
            <p:nvPr/>
          </p:nvSpPr>
          <p:spPr>
            <a:xfrm>
              <a:off x="2780400" y="-4928325"/>
              <a:ext cx="219125" cy="93850"/>
            </a:xfrm>
            <a:custGeom>
              <a:avLst/>
              <a:gdLst/>
              <a:ahLst/>
              <a:cxnLst/>
              <a:rect l="l" t="t" r="r" b="b"/>
              <a:pathLst>
                <a:path w="8765" h="3754" extrusionOk="0">
                  <a:moveTo>
                    <a:pt x="8765" y="1"/>
                  </a:moveTo>
                  <a:lnTo>
                    <a:pt x="8218" y="47"/>
                  </a:lnTo>
                  <a:lnTo>
                    <a:pt x="7677" y="87"/>
                  </a:lnTo>
                  <a:lnTo>
                    <a:pt x="6589" y="154"/>
                  </a:lnTo>
                  <a:lnTo>
                    <a:pt x="5501" y="207"/>
                  </a:lnTo>
                  <a:lnTo>
                    <a:pt x="4407" y="254"/>
                  </a:lnTo>
                  <a:lnTo>
                    <a:pt x="3319" y="294"/>
                  </a:lnTo>
                  <a:lnTo>
                    <a:pt x="2225" y="327"/>
                  </a:lnTo>
                  <a:lnTo>
                    <a:pt x="44" y="381"/>
                  </a:lnTo>
                  <a:lnTo>
                    <a:pt x="1" y="3073"/>
                  </a:lnTo>
                  <a:lnTo>
                    <a:pt x="31" y="3013"/>
                  </a:lnTo>
                  <a:lnTo>
                    <a:pt x="62" y="2960"/>
                  </a:lnTo>
                  <a:lnTo>
                    <a:pt x="99" y="2907"/>
                  </a:lnTo>
                  <a:lnTo>
                    <a:pt x="142" y="2853"/>
                  </a:lnTo>
                  <a:lnTo>
                    <a:pt x="185" y="2813"/>
                  </a:lnTo>
                  <a:lnTo>
                    <a:pt x="234" y="2767"/>
                  </a:lnTo>
                  <a:lnTo>
                    <a:pt x="283" y="2727"/>
                  </a:lnTo>
                  <a:lnTo>
                    <a:pt x="339" y="2693"/>
                  </a:lnTo>
                  <a:lnTo>
                    <a:pt x="394" y="2667"/>
                  </a:lnTo>
                  <a:lnTo>
                    <a:pt x="455" y="2640"/>
                  </a:lnTo>
                  <a:lnTo>
                    <a:pt x="523" y="2620"/>
                  </a:lnTo>
                  <a:lnTo>
                    <a:pt x="591" y="2607"/>
                  </a:lnTo>
                  <a:lnTo>
                    <a:pt x="658" y="2600"/>
                  </a:lnTo>
                  <a:lnTo>
                    <a:pt x="732" y="2593"/>
                  </a:lnTo>
                  <a:lnTo>
                    <a:pt x="806" y="2600"/>
                  </a:lnTo>
                  <a:lnTo>
                    <a:pt x="886" y="2607"/>
                  </a:lnTo>
                  <a:lnTo>
                    <a:pt x="2803" y="2960"/>
                  </a:lnTo>
                  <a:lnTo>
                    <a:pt x="3750" y="3133"/>
                  </a:lnTo>
                  <a:lnTo>
                    <a:pt x="4702" y="3293"/>
                  </a:lnTo>
                  <a:lnTo>
                    <a:pt x="5175" y="3367"/>
                  </a:lnTo>
                  <a:lnTo>
                    <a:pt x="5649" y="3433"/>
                  </a:lnTo>
                  <a:lnTo>
                    <a:pt x="6128" y="3500"/>
                  </a:lnTo>
                  <a:lnTo>
                    <a:pt x="6601" y="3560"/>
                  </a:lnTo>
                  <a:lnTo>
                    <a:pt x="7081" y="3620"/>
                  </a:lnTo>
                  <a:lnTo>
                    <a:pt x="7560" y="3666"/>
                  </a:lnTo>
                  <a:lnTo>
                    <a:pt x="8039" y="3713"/>
                  </a:lnTo>
                  <a:lnTo>
                    <a:pt x="8519" y="3753"/>
                  </a:lnTo>
                  <a:lnTo>
                    <a:pt x="8580" y="2807"/>
                  </a:lnTo>
                  <a:lnTo>
                    <a:pt x="8642" y="1874"/>
                  </a:lnTo>
                  <a:lnTo>
                    <a:pt x="8703" y="934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1"/>
            <p:cNvSpPr/>
            <p:nvPr/>
          </p:nvSpPr>
          <p:spPr>
            <a:xfrm>
              <a:off x="2966150" y="-3419525"/>
              <a:ext cx="2014200" cy="2326650"/>
            </a:xfrm>
            <a:custGeom>
              <a:avLst/>
              <a:gdLst/>
              <a:ahLst/>
              <a:cxnLst/>
              <a:rect l="l" t="t" r="r" b="b"/>
              <a:pathLst>
                <a:path w="80568" h="93066" extrusionOk="0">
                  <a:moveTo>
                    <a:pt x="41406" y="11052"/>
                  </a:moveTo>
                  <a:lnTo>
                    <a:pt x="43139" y="11058"/>
                  </a:lnTo>
                  <a:lnTo>
                    <a:pt x="44872" y="11065"/>
                  </a:lnTo>
                  <a:lnTo>
                    <a:pt x="46605" y="11085"/>
                  </a:lnTo>
                  <a:lnTo>
                    <a:pt x="48332" y="11112"/>
                  </a:lnTo>
                  <a:lnTo>
                    <a:pt x="50065" y="11152"/>
                  </a:lnTo>
                  <a:lnTo>
                    <a:pt x="51792" y="11192"/>
                  </a:lnTo>
                  <a:lnTo>
                    <a:pt x="53519" y="11245"/>
                  </a:lnTo>
                  <a:lnTo>
                    <a:pt x="55240" y="11312"/>
                  </a:lnTo>
                  <a:lnTo>
                    <a:pt x="56961" y="11385"/>
                  </a:lnTo>
                  <a:lnTo>
                    <a:pt x="58682" y="11465"/>
                  </a:lnTo>
                  <a:lnTo>
                    <a:pt x="60396" y="11565"/>
                  </a:lnTo>
                  <a:lnTo>
                    <a:pt x="62111" y="11665"/>
                  </a:lnTo>
                  <a:lnTo>
                    <a:pt x="63820" y="11785"/>
                  </a:lnTo>
                  <a:lnTo>
                    <a:pt x="65528" y="11911"/>
                  </a:lnTo>
                  <a:lnTo>
                    <a:pt x="67231" y="12051"/>
                  </a:lnTo>
                  <a:lnTo>
                    <a:pt x="68927" y="12205"/>
                  </a:lnTo>
                  <a:lnTo>
                    <a:pt x="68958" y="12205"/>
                  </a:lnTo>
                  <a:lnTo>
                    <a:pt x="69007" y="12165"/>
                  </a:lnTo>
                  <a:lnTo>
                    <a:pt x="69056" y="12125"/>
                  </a:lnTo>
                  <a:lnTo>
                    <a:pt x="69105" y="12085"/>
                  </a:lnTo>
                  <a:lnTo>
                    <a:pt x="69160" y="12058"/>
                  </a:lnTo>
                  <a:lnTo>
                    <a:pt x="69222" y="12025"/>
                  </a:lnTo>
                  <a:lnTo>
                    <a:pt x="69277" y="12005"/>
                  </a:lnTo>
                  <a:lnTo>
                    <a:pt x="69339" y="11985"/>
                  </a:lnTo>
                  <a:lnTo>
                    <a:pt x="69400" y="11971"/>
                  </a:lnTo>
                  <a:lnTo>
                    <a:pt x="69462" y="11958"/>
                  </a:lnTo>
                  <a:lnTo>
                    <a:pt x="69529" y="11958"/>
                  </a:lnTo>
                  <a:lnTo>
                    <a:pt x="69591" y="11951"/>
                  </a:lnTo>
                  <a:lnTo>
                    <a:pt x="69652" y="11958"/>
                  </a:lnTo>
                  <a:lnTo>
                    <a:pt x="69720" y="11965"/>
                  </a:lnTo>
                  <a:lnTo>
                    <a:pt x="69781" y="11978"/>
                  </a:lnTo>
                  <a:lnTo>
                    <a:pt x="69843" y="11991"/>
                  </a:lnTo>
                  <a:lnTo>
                    <a:pt x="69904" y="12011"/>
                  </a:lnTo>
                  <a:lnTo>
                    <a:pt x="69965" y="12038"/>
                  </a:lnTo>
                  <a:lnTo>
                    <a:pt x="70027" y="12065"/>
                  </a:lnTo>
                  <a:lnTo>
                    <a:pt x="70082" y="12098"/>
                  </a:lnTo>
                  <a:lnTo>
                    <a:pt x="70138" y="12131"/>
                  </a:lnTo>
                  <a:lnTo>
                    <a:pt x="70187" y="12178"/>
                  </a:lnTo>
                  <a:lnTo>
                    <a:pt x="70236" y="12225"/>
                  </a:lnTo>
                  <a:lnTo>
                    <a:pt x="70285" y="12271"/>
                  </a:lnTo>
                  <a:lnTo>
                    <a:pt x="70328" y="12325"/>
                  </a:lnTo>
                  <a:lnTo>
                    <a:pt x="70371" y="12385"/>
                  </a:lnTo>
                  <a:lnTo>
                    <a:pt x="70408" y="12451"/>
                  </a:lnTo>
                  <a:lnTo>
                    <a:pt x="70439" y="12518"/>
                  </a:lnTo>
                  <a:lnTo>
                    <a:pt x="70469" y="12591"/>
                  </a:lnTo>
                  <a:lnTo>
                    <a:pt x="70494" y="12665"/>
                  </a:lnTo>
                  <a:lnTo>
                    <a:pt x="70512" y="12745"/>
                  </a:lnTo>
                  <a:lnTo>
                    <a:pt x="70525" y="12831"/>
                  </a:lnTo>
                  <a:lnTo>
                    <a:pt x="70531" y="12918"/>
                  </a:lnTo>
                  <a:lnTo>
                    <a:pt x="70623" y="14411"/>
                  </a:lnTo>
                  <a:lnTo>
                    <a:pt x="70703" y="15910"/>
                  </a:lnTo>
                  <a:lnTo>
                    <a:pt x="70771" y="17403"/>
                  </a:lnTo>
                  <a:lnTo>
                    <a:pt x="70826" y="18896"/>
                  </a:lnTo>
                  <a:lnTo>
                    <a:pt x="70869" y="20389"/>
                  </a:lnTo>
                  <a:lnTo>
                    <a:pt x="70900" y="21882"/>
                  </a:lnTo>
                  <a:lnTo>
                    <a:pt x="70924" y="23382"/>
                  </a:lnTo>
                  <a:lnTo>
                    <a:pt x="70937" y="24875"/>
                  </a:lnTo>
                  <a:lnTo>
                    <a:pt x="70937" y="26368"/>
                  </a:lnTo>
                  <a:lnTo>
                    <a:pt x="70930" y="27868"/>
                  </a:lnTo>
                  <a:lnTo>
                    <a:pt x="70918" y="29361"/>
                  </a:lnTo>
                  <a:lnTo>
                    <a:pt x="70900" y="30860"/>
                  </a:lnTo>
                  <a:lnTo>
                    <a:pt x="70869" y="32353"/>
                  </a:lnTo>
                  <a:lnTo>
                    <a:pt x="70838" y="33846"/>
                  </a:lnTo>
                  <a:lnTo>
                    <a:pt x="70801" y="35346"/>
                  </a:lnTo>
                  <a:lnTo>
                    <a:pt x="70764" y="36839"/>
                  </a:lnTo>
                  <a:lnTo>
                    <a:pt x="70758" y="37172"/>
                  </a:lnTo>
                  <a:lnTo>
                    <a:pt x="70758" y="37519"/>
                  </a:lnTo>
                  <a:lnTo>
                    <a:pt x="70758" y="37885"/>
                  </a:lnTo>
                  <a:lnTo>
                    <a:pt x="70771" y="38265"/>
                  </a:lnTo>
                  <a:lnTo>
                    <a:pt x="70795" y="39058"/>
                  </a:lnTo>
                  <a:lnTo>
                    <a:pt x="70826" y="39891"/>
                  </a:lnTo>
                  <a:lnTo>
                    <a:pt x="70850" y="40758"/>
                  </a:lnTo>
                  <a:lnTo>
                    <a:pt x="70869" y="41644"/>
                  </a:lnTo>
                  <a:lnTo>
                    <a:pt x="70875" y="42098"/>
                  </a:lnTo>
                  <a:lnTo>
                    <a:pt x="70875" y="42551"/>
                  </a:lnTo>
                  <a:lnTo>
                    <a:pt x="70869" y="43004"/>
                  </a:lnTo>
                  <a:lnTo>
                    <a:pt x="70857" y="43451"/>
                  </a:lnTo>
                  <a:lnTo>
                    <a:pt x="70838" y="43904"/>
                  </a:lnTo>
                  <a:lnTo>
                    <a:pt x="70807" y="44350"/>
                  </a:lnTo>
                  <a:lnTo>
                    <a:pt x="70771" y="44797"/>
                  </a:lnTo>
                  <a:lnTo>
                    <a:pt x="70721" y="45230"/>
                  </a:lnTo>
                  <a:lnTo>
                    <a:pt x="70666" y="45663"/>
                  </a:lnTo>
                  <a:lnTo>
                    <a:pt x="70598" y="46090"/>
                  </a:lnTo>
                  <a:lnTo>
                    <a:pt x="70512" y="46503"/>
                  </a:lnTo>
                  <a:lnTo>
                    <a:pt x="70469" y="46703"/>
                  </a:lnTo>
                  <a:lnTo>
                    <a:pt x="70420" y="46910"/>
                  </a:lnTo>
                  <a:lnTo>
                    <a:pt x="70365" y="47103"/>
                  </a:lnTo>
                  <a:lnTo>
                    <a:pt x="70310" y="47303"/>
                  </a:lnTo>
                  <a:lnTo>
                    <a:pt x="70248" y="47490"/>
                  </a:lnTo>
                  <a:lnTo>
                    <a:pt x="70187" y="47683"/>
                  </a:lnTo>
                  <a:lnTo>
                    <a:pt x="70119" y="47863"/>
                  </a:lnTo>
                  <a:lnTo>
                    <a:pt x="70045" y="48049"/>
                  </a:lnTo>
                  <a:lnTo>
                    <a:pt x="69972" y="48223"/>
                  </a:lnTo>
                  <a:lnTo>
                    <a:pt x="69892" y="48396"/>
                  </a:lnTo>
                  <a:lnTo>
                    <a:pt x="69806" y="48569"/>
                  </a:lnTo>
                  <a:lnTo>
                    <a:pt x="69713" y="48736"/>
                  </a:lnTo>
                  <a:lnTo>
                    <a:pt x="69621" y="48896"/>
                  </a:lnTo>
                  <a:lnTo>
                    <a:pt x="69523" y="49049"/>
                  </a:lnTo>
                  <a:lnTo>
                    <a:pt x="69418" y="49203"/>
                  </a:lnTo>
                  <a:lnTo>
                    <a:pt x="69314" y="49349"/>
                  </a:lnTo>
                  <a:lnTo>
                    <a:pt x="69197" y="49496"/>
                  </a:lnTo>
                  <a:lnTo>
                    <a:pt x="69080" y="49629"/>
                  </a:lnTo>
                  <a:lnTo>
                    <a:pt x="68982" y="49736"/>
                  </a:lnTo>
                  <a:lnTo>
                    <a:pt x="68884" y="49836"/>
                  </a:lnTo>
                  <a:lnTo>
                    <a:pt x="68785" y="49929"/>
                  </a:lnTo>
                  <a:lnTo>
                    <a:pt x="68687" y="50022"/>
                  </a:lnTo>
                  <a:lnTo>
                    <a:pt x="68583" y="50109"/>
                  </a:lnTo>
                  <a:lnTo>
                    <a:pt x="68478" y="50189"/>
                  </a:lnTo>
                  <a:lnTo>
                    <a:pt x="68257" y="50349"/>
                  </a:lnTo>
                  <a:lnTo>
                    <a:pt x="68036" y="50496"/>
                  </a:lnTo>
                  <a:lnTo>
                    <a:pt x="67808" y="50629"/>
                  </a:lnTo>
                  <a:lnTo>
                    <a:pt x="67569" y="50749"/>
                  </a:lnTo>
                  <a:lnTo>
                    <a:pt x="67329" y="50855"/>
                  </a:lnTo>
                  <a:lnTo>
                    <a:pt x="67083" y="50949"/>
                  </a:lnTo>
                  <a:lnTo>
                    <a:pt x="66831" y="51035"/>
                  </a:lnTo>
                  <a:lnTo>
                    <a:pt x="66579" y="51115"/>
                  </a:lnTo>
                  <a:lnTo>
                    <a:pt x="66321" y="51182"/>
                  </a:lnTo>
                  <a:lnTo>
                    <a:pt x="66057" y="51242"/>
                  </a:lnTo>
                  <a:lnTo>
                    <a:pt x="65792" y="51289"/>
                  </a:lnTo>
                  <a:lnTo>
                    <a:pt x="65528" y="51335"/>
                  </a:lnTo>
                  <a:lnTo>
                    <a:pt x="65258" y="51369"/>
                  </a:lnTo>
                  <a:lnTo>
                    <a:pt x="64987" y="51395"/>
                  </a:lnTo>
                  <a:lnTo>
                    <a:pt x="64717" y="51422"/>
                  </a:lnTo>
                  <a:lnTo>
                    <a:pt x="64440" y="51442"/>
                  </a:lnTo>
                  <a:lnTo>
                    <a:pt x="64170" y="51455"/>
                  </a:lnTo>
                  <a:lnTo>
                    <a:pt x="63623" y="51475"/>
                  </a:lnTo>
                  <a:lnTo>
                    <a:pt x="62031" y="51475"/>
                  </a:lnTo>
                  <a:lnTo>
                    <a:pt x="61521" y="51482"/>
                  </a:lnTo>
                  <a:lnTo>
                    <a:pt x="61036" y="51489"/>
                  </a:lnTo>
                  <a:lnTo>
                    <a:pt x="59751" y="51522"/>
                  </a:lnTo>
                  <a:lnTo>
                    <a:pt x="58460" y="51555"/>
                  </a:lnTo>
                  <a:lnTo>
                    <a:pt x="57176" y="51582"/>
                  </a:lnTo>
                  <a:lnTo>
                    <a:pt x="55891" y="51602"/>
                  </a:lnTo>
                  <a:lnTo>
                    <a:pt x="53316" y="51635"/>
                  </a:lnTo>
                  <a:lnTo>
                    <a:pt x="50741" y="51655"/>
                  </a:lnTo>
                  <a:lnTo>
                    <a:pt x="48166" y="51662"/>
                  </a:lnTo>
                  <a:lnTo>
                    <a:pt x="45591" y="51655"/>
                  </a:lnTo>
                  <a:lnTo>
                    <a:pt x="43016" y="51642"/>
                  </a:lnTo>
                  <a:lnTo>
                    <a:pt x="40447" y="51622"/>
                  </a:lnTo>
                  <a:lnTo>
                    <a:pt x="37872" y="51602"/>
                  </a:lnTo>
                  <a:lnTo>
                    <a:pt x="35297" y="51569"/>
                  </a:lnTo>
                  <a:lnTo>
                    <a:pt x="32722" y="51535"/>
                  </a:lnTo>
                  <a:lnTo>
                    <a:pt x="30146" y="51489"/>
                  </a:lnTo>
                  <a:lnTo>
                    <a:pt x="27571" y="51422"/>
                  </a:lnTo>
                  <a:lnTo>
                    <a:pt x="26287" y="51389"/>
                  </a:lnTo>
                  <a:lnTo>
                    <a:pt x="24996" y="51349"/>
                  </a:lnTo>
                  <a:lnTo>
                    <a:pt x="23712" y="51302"/>
                  </a:lnTo>
                  <a:lnTo>
                    <a:pt x="22427" y="51255"/>
                  </a:lnTo>
                  <a:lnTo>
                    <a:pt x="21143" y="51202"/>
                  </a:lnTo>
                  <a:lnTo>
                    <a:pt x="19858" y="51142"/>
                  </a:lnTo>
                  <a:lnTo>
                    <a:pt x="19330" y="51115"/>
                  </a:lnTo>
                  <a:lnTo>
                    <a:pt x="18789" y="51102"/>
                  </a:lnTo>
                  <a:lnTo>
                    <a:pt x="17707" y="51075"/>
                  </a:lnTo>
                  <a:lnTo>
                    <a:pt x="17160" y="51055"/>
                  </a:lnTo>
                  <a:lnTo>
                    <a:pt x="16890" y="51042"/>
                  </a:lnTo>
                  <a:lnTo>
                    <a:pt x="16619" y="51022"/>
                  </a:lnTo>
                  <a:lnTo>
                    <a:pt x="16349" y="50995"/>
                  </a:lnTo>
                  <a:lnTo>
                    <a:pt x="16078" y="50969"/>
                  </a:lnTo>
                  <a:lnTo>
                    <a:pt x="15814" y="50935"/>
                  </a:lnTo>
                  <a:lnTo>
                    <a:pt x="15544" y="50895"/>
                  </a:lnTo>
                  <a:lnTo>
                    <a:pt x="15286" y="50849"/>
                  </a:lnTo>
                  <a:lnTo>
                    <a:pt x="15021" y="50795"/>
                  </a:lnTo>
                  <a:lnTo>
                    <a:pt x="14769" y="50729"/>
                  </a:lnTo>
                  <a:lnTo>
                    <a:pt x="14511" y="50662"/>
                  </a:lnTo>
                  <a:lnTo>
                    <a:pt x="14259" y="50576"/>
                  </a:lnTo>
                  <a:lnTo>
                    <a:pt x="14013" y="50489"/>
                  </a:lnTo>
                  <a:lnTo>
                    <a:pt x="13774" y="50389"/>
                  </a:lnTo>
                  <a:lnTo>
                    <a:pt x="13534" y="50276"/>
                  </a:lnTo>
                  <a:lnTo>
                    <a:pt x="13301" y="50149"/>
                  </a:lnTo>
                  <a:lnTo>
                    <a:pt x="13067" y="50009"/>
                  </a:lnTo>
                  <a:lnTo>
                    <a:pt x="12846" y="49856"/>
                  </a:lnTo>
                  <a:lnTo>
                    <a:pt x="12625" y="49696"/>
                  </a:lnTo>
                  <a:lnTo>
                    <a:pt x="12416" y="49516"/>
                  </a:lnTo>
                  <a:lnTo>
                    <a:pt x="12311" y="49422"/>
                  </a:lnTo>
                  <a:lnTo>
                    <a:pt x="12207" y="49322"/>
                  </a:lnTo>
                  <a:lnTo>
                    <a:pt x="12102" y="49216"/>
                  </a:lnTo>
                  <a:lnTo>
                    <a:pt x="12004" y="49109"/>
                  </a:lnTo>
                  <a:lnTo>
                    <a:pt x="11905" y="49003"/>
                  </a:lnTo>
                  <a:lnTo>
                    <a:pt x="11813" y="48883"/>
                  </a:lnTo>
                  <a:lnTo>
                    <a:pt x="11653" y="48683"/>
                  </a:lnTo>
                  <a:lnTo>
                    <a:pt x="11506" y="48476"/>
                  </a:lnTo>
                  <a:lnTo>
                    <a:pt x="11371" y="48263"/>
                  </a:lnTo>
                  <a:lnTo>
                    <a:pt x="11248" y="48043"/>
                  </a:lnTo>
                  <a:lnTo>
                    <a:pt x="11131" y="47823"/>
                  </a:lnTo>
                  <a:lnTo>
                    <a:pt x="11020" y="47596"/>
                  </a:lnTo>
                  <a:lnTo>
                    <a:pt x="10928" y="47363"/>
                  </a:lnTo>
                  <a:lnTo>
                    <a:pt x="10836" y="47130"/>
                  </a:lnTo>
                  <a:lnTo>
                    <a:pt x="10756" y="46890"/>
                  </a:lnTo>
                  <a:lnTo>
                    <a:pt x="10689" y="46650"/>
                  </a:lnTo>
                  <a:lnTo>
                    <a:pt x="10621" y="46403"/>
                  </a:lnTo>
                  <a:lnTo>
                    <a:pt x="10566" y="46157"/>
                  </a:lnTo>
                  <a:lnTo>
                    <a:pt x="10516" y="45903"/>
                  </a:lnTo>
                  <a:lnTo>
                    <a:pt x="10467" y="45650"/>
                  </a:lnTo>
                  <a:lnTo>
                    <a:pt x="10430" y="45397"/>
                  </a:lnTo>
                  <a:lnTo>
                    <a:pt x="10400" y="45143"/>
                  </a:lnTo>
                  <a:lnTo>
                    <a:pt x="10369" y="44884"/>
                  </a:lnTo>
                  <a:lnTo>
                    <a:pt x="10344" y="44624"/>
                  </a:lnTo>
                  <a:lnTo>
                    <a:pt x="10326" y="44364"/>
                  </a:lnTo>
                  <a:lnTo>
                    <a:pt x="10314" y="44104"/>
                  </a:lnTo>
                  <a:lnTo>
                    <a:pt x="10289" y="43584"/>
                  </a:lnTo>
                  <a:lnTo>
                    <a:pt x="10283" y="43064"/>
                  </a:lnTo>
                  <a:lnTo>
                    <a:pt x="10277" y="42544"/>
                  </a:lnTo>
                  <a:lnTo>
                    <a:pt x="10277" y="42038"/>
                  </a:lnTo>
                  <a:lnTo>
                    <a:pt x="10283" y="41038"/>
                  </a:lnTo>
                  <a:lnTo>
                    <a:pt x="10277" y="39278"/>
                  </a:lnTo>
                  <a:lnTo>
                    <a:pt x="10264" y="37532"/>
                  </a:lnTo>
                  <a:lnTo>
                    <a:pt x="10240" y="35792"/>
                  </a:lnTo>
                  <a:lnTo>
                    <a:pt x="10209" y="34066"/>
                  </a:lnTo>
                  <a:lnTo>
                    <a:pt x="10166" y="32340"/>
                  </a:lnTo>
                  <a:lnTo>
                    <a:pt x="10117" y="30620"/>
                  </a:lnTo>
                  <a:lnTo>
                    <a:pt x="10049" y="28907"/>
                  </a:lnTo>
                  <a:lnTo>
                    <a:pt x="10013" y="28054"/>
                  </a:lnTo>
                  <a:lnTo>
                    <a:pt x="9969" y="27194"/>
                  </a:lnTo>
                  <a:lnTo>
                    <a:pt x="9920" y="26341"/>
                  </a:lnTo>
                  <a:lnTo>
                    <a:pt x="9871" y="25482"/>
                  </a:lnTo>
                  <a:lnTo>
                    <a:pt x="9816" y="24628"/>
                  </a:lnTo>
                  <a:lnTo>
                    <a:pt x="9754" y="23769"/>
                  </a:lnTo>
                  <a:lnTo>
                    <a:pt x="9693" y="22915"/>
                  </a:lnTo>
                  <a:lnTo>
                    <a:pt x="9625" y="22056"/>
                  </a:lnTo>
                  <a:lnTo>
                    <a:pt x="9552" y="21196"/>
                  </a:lnTo>
                  <a:lnTo>
                    <a:pt x="9472" y="20336"/>
                  </a:lnTo>
                  <a:lnTo>
                    <a:pt x="9386" y="19476"/>
                  </a:lnTo>
                  <a:lnTo>
                    <a:pt x="9300" y="18616"/>
                  </a:lnTo>
                  <a:lnTo>
                    <a:pt x="9207" y="17750"/>
                  </a:lnTo>
                  <a:lnTo>
                    <a:pt x="9103" y="16884"/>
                  </a:lnTo>
                  <a:lnTo>
                    <a:pt x="8998" y="16017"/>
                  </a:lnTo>
                  <a:lnTo>
                    <a:pt x="8888" y="15151"/>
                  </a:lnTo>
                  <a:lnTo>
                    <a:pt x="8771" y="14278"/>
                  </a:lnTo>
                  <a:lnTo>
                    <a:pt x="8642" y="13404"/>
                  </a:lnTo>
                  <a:lnTo>
                    <a:pt x="8630" y="13291"/>
                  </a:lnTo>
                  <a:lnTo>
                    <a:pt x="8630" y="13184"/>
                  </a:lnTo>
                  <a:lnTo>
                    <a:pt x="8630" y="13078"/>
                  </a:lnTo>
                  <a:lnTo>
                    <a:pt x="8642" y="12978"/>
                  </a:lnTo>
                  <a:lnTo>
                    <a:pt x="8660" y="12885"/>
                  </a:lnTo>
                  <a:lnTo>
                    <a:pt x="8685" y="12791"/>
                  </a:lnTo>
                  <a:lnTo>
                    <a:pt x="8716" y="12698"/>
                  </a:lnTo>
                  <a:lnTo>
                    <a:pt x="8753" y="12611"/>
                  </a:lnTo>
                  <a:lnTo>
                    <a:pt x="8789" y="12531"/>
                  </a:lnTo>
                  <a:lnTo>
                    <a:pt x="8839" y="12451"/>
                  </a:lnTo>
                  <a:lnTo>
                    <a:pt x="8888" y="12378"/>
                  </a:lnTo>
                  <a:lnTo>
                    <a:pt x="8943" y="12311"/>
                  </a:lnTo>
                  <a:lnTo>
                    <a:pt x="8998" y="12245"/>
                  </a:lnTo>
                  <a:lnTo>
                    <a:pt x="9066" y="12185"/>
                  </a:lnTo>
                  <a:lnTo>
                    <a:pt x="9128" y="12125"/>
                  </a:lnTo>
                  <a:lnTo>
                    <a:pt x="9201" y="12078"/>
                  </a:lnTo>
                  <a:lnTo>
                    <a:pt x="9269" y="12031"/>
                  </a:lnTo>
                  <a:lnTo>
                    <a:pt x="9343" y="11985"/>
                  </a:lnTo>
                  <a:lnTo>
                    <a:pt x="9423" y="11951"/>
                  </a:lnTo>
                  <a:lnTo>
                    <a:pt x="9496" y="11918"/>
                  </a:lnTo>
                  <a:lnTo>
                    <a:pt x="9576" y="11891"/>
                  </a:lnTo>
                  <a:lnTo>
                    <a:pt x="9656" y="11871"/>
                  </a:lnTo>
                  <a:lnTo>
                    <a:pt x="9736" y="11858"/>
                  </a:lnTo>
                  <a:lnTo>
                    <a:pt x="9816" y="11851"/>
                  </a:lnTo>
                  <a:lnTo>
                    <a:pt x="9896" y="11845"/>
                  </a:lnTo>
                  <a:lnTo>
                    <a:pt x="9976" y="11845"/>
                  </a:lnTo>
                  <a:lnTo>
                    <a:pt x="10049" y="11858"/>
                  </a:lnTo>
                  <a:lnTo>
                    <a:pt x="10129" y="11871"/>
                  </a:lnTo>
                  <a:lnTo>
                    <a:pt x="10203" y="11891"/>
                  </a:lnTo>
                  <a:lnTo>
                    <a:pt x="10277" y="11918"/>
                  </a:lnTo>
                  <a:lnTo>
                    <a:pt x="10351" y="11951"/>
                  </a:lnTo>
                  <a:lnTo>
                    <a:pt x="10418" y="11991"/>
                  </a:lnTo>
                  <a:lnTo>
                    <a:pt x="10750" y="11958"/>
                  </a:lnTo>
                  <a:lnTo>
                    <a:pt x="11082" y="11938"/>
                  </a:lnTo>
                  <a:lnTo>
                    <a:pt x="11414" y="11931"/>
                  </a:lnTo>
                  <a:lnTo>
                    <a:pt x="11758" y="11931"/>
                  </a:lnTo>
                  <a:lnTo>
                    <a:pt x="12096" y="11938"/>
                  </a:lnTo>
                  <a:lnTo>
                    <a:pt x="12440" y="11951"/>
                  </a:lnTo>
                  <a:lnTo>
                    <a:pt x="12784" y="11971"/>
                  </a:lnTo>
                  <a:lnTo>
                    <a:pt x="13128" y="11991"/>
                  </a:lnTo>
                  <a:lnTo>
                    <a:pt x="13190" y="11925"/>
                  </a:lnTo>
                  <a:lnTo>
                    <a:pt x="13264" y="11865"/>
                  </a:lnTo>
                  <a:lnTo>
                    <a:pt x="13350" y="11811"/>
                  </a:lnTo>
                  <a:lnTo>
                    <a:pt x="13436" y="11765"/>
                  </a:lnTo>
                  <a:lnTo>
                    <a:pt x="13534" y="11731"/>
                  </a:lnTo>
                  <a:lnTo>
                    <a:pt x="13632" y="11698"/>
                  </a:lnTo>
                  <a:lnTo>
                    <a:pt x="13743" y="11685"/>
                  </a:lnTo>
                  <a:lnTo>
                    <a:pt x="13860" y="11678"/>
                  </a:lnTo>
                  <a:lnTo>
                    <a:pt x="17265" y="11551"/>
                  </a:lnTo>
                  <a:lnTo>
                    <a:pt x="20682" y="11438"/>
                  </a:lnTo>
                  <a:lnTo>
                    <a:pt x="24117" y="11332"/>
                  </a:lnTo>
                  <a:lnTo>
                    <a:pt x="27565" y="11238"/>
                  </a:lnTo>
                  <a:lnTo>
                    <a:pt x="29286" y="11198"/>
                  </a:lnTo>
                  <a:lnTo>
                    <a:pt x="31013" y="11165"/>
                  </a:lnTo>
                  <a:lnTo>
                    <a:pt x="32746" y="11132"/>
                  </a:lnTo>
                  <a:lnTo>
                    <a:pt x="34473" y="11105"/>
                  </a:lnTo>
                  <a:lnTo>
                    <a:pt x="36206" y="11078"/>
                  </a:lnTo>
                  <a:lnTo>
                    <a:pt x="37939" y="11065"/>
                  </a:lnTo>
                  <a:lnTo>
                    <a:pt x="39672" y="11058"/>
                  </a:lnTo>
                  <a:lnTo>
                    <a:pt x="41406" y="11052"/>
                  </a:lnTo>
                  <a:close/>
                  <a:moveTo>
                    <a:pt x="59726" y="57521"/>
                  </a:moveTo>
                  <a:lnTo>
                    <a:pt x="60458" y="57527"/>
                  </a:lnTo>
                  <a:lnTo>
                    <a:pt x="60820" y="57541"/>
                  </a:lnTo>
                  <a:lnTo>
                    <a:pt x="61177" y="57561"/>
                  </a:lnTo>
                  <a:lnTo>
                    <a:pt x="61539" y="57581"/>
                  </a:lnTo>
                  <a:lnTo>
                    <a:pt x="61902" y="57601"/>
                  </a:lnTo>
                  <a:lnTo>
                    <a:pt x="62265" y="57627"/>
                  </a:lnTo>
                  <a:lnTo>
                    <a:pt x="62621" y="57660"/>
                  </a:lnTo>
                  <a:lnTo>
                    <a:pt x="62978" y="57700"/>
                  </a:lnTo>
                  <a:lnTo>
                    <a:pt x="63340" y="57740"/>
                  </a:lnTo>
                  <a:lnTo>
                    <a:pt x="63697" y="57780"/>
                  </a:lnTo>
                  <a:lnTo>
                    <a:pt x="64053" y="57827"/>
                  </a:lnTo>
                  <a:lnTo>
                    <a:pt x="64416" y="57880"/>
                  </a:lnTo>
                  <a:lnTo>
                    <a:pt x="64772" y="57940"/>
                  </a:lnTo>
                  <a:lnTo>
                    <a:pt x="65485" y="58060"/>
                  </a:lnTo>
                  <a:lnTo>
                    <a:pt x="66198" y="58200"/>
                  </a:lnTo>
                  <a:lnTo>
                    <a:pt x="66905" y="58360"/>
                  </a:lnTo>
                  <a:lnTo>
                    <a:pt x="67618" y="58527"/>
                  </a:lnTo>
                  <a:lnTo>
                    <a:pt x="68325" y="58714"/>
                  </a:lnTo>
                  <a:lnTo>
                    <a:pt x="69031" y="58920"/>
                  </a:lnTo>
                  <a:lnTo>
                    <a:pt x="69080" y="58934"/>
                  </a:lnTo>
                  <a:lnTo>
                    <a:pt x="69130" y="58954"/>
                  </a:lnTo>
                  <a:lnTo>
                    <a:pt x="69173" y="58974"/>
                  </a:lnTo>
                  <a:lnTo>
                    <a:pt x="69210" y="59000"/>
                  </a:lnTo>
                  <a:lnTo>
                    <a:pt x="69277" y="59060"/>
                  </a:lnTo>
                  <a:lnTo>
                    <a:pt x="69339" y="59120"/>
                  </a:lnTo>
                  <a:lnTo>
                    <a:pt x="69437" y="59173"/>
                  </a:lnTo>
                  <a:lnTo>
                    <a:pt x="69529" y="59240"/>
                  </a:lnTo>
                  <a:lnTo>
                    <a:pt x="69615" y="59313"/>
                  </a:lnTo>
                  <a:lnTo>
                    <a:pt x="69652" y="59353"/>
                  </a:lnTo>
                  <a:lnTo>
                    <a:pt x="69689" y="59400"/>
                  </a:lnTo>
                  <a:lnTo>
                    <a:pt x="69720" y="59447"/>
                  </a:lnTo>
                  <a:lnTo>
                    <a:pt x="69750" y="59500"/>
                  </a:lnTo>
                  <a:lnTo>
                    <a:pt x="69781" y="59553"/>
                  </a:lnTo>
                  <a:lnTo>
                    <a:pt x="69806" y="59613"/>
                  </a:lnTo>
                  <a:lnTo>
                    <a:pt x="69824" y="59673"/>
                  </a:lnTo>
                  <a:lnTo>
                    <a:pt x="69843" y="59740"/>
                  </a:lnTo>
                  <a:lnTo>
                    <a:pt x="69861" y="59807"/>
                  </a:lnTo>
                  <a:lnTo>
                    <a:pt x="69873" y="59880"/>
                  </a:lnTo>
                  <a:lnTo>
                    <a:pt x="69953" y="60520"/>
                  </a:lnTo>
                  <a:lnTo>
                    <a:pt x="70033" y="61153"/>
                  </a:lnTo>
                  <a:lnTo>
                    <a:pt x="70174" y="62426"/>
                  </a:lnTo>
                  <a:lnTo>
                    <a:pt x="70303" y="63706"/>
                  </a:lnTo>
                  <a:lnTo>
                    <a:pt x="70426" y="64985"/>
                  </a:lnTo>
                  <a:lnTo>
                    <a:pt x="70654" y="67545"/>
                  </a:lnTo>
                  <a:lnTo>
                    <a:pt x="70764" y="68824"/>
                  </a:lnTo>
                  <a:lnTo>
                    <a:pt x="70881" y="70098"/>
                  </a:lnTo>
                  <a:lnTo>
                    <a:pt x="70887" y="70164"/>
                  </a:lnTo>
                  <a:lnTo>
                    <a:pt x="70887" y="70224"/>
                  </a:lnTo>
                  <a:lnTo>
                    <a:pt x="70881" y="70291"/>
                  </a:lnTo>
                  <a:lnTo>
                    <a:pt x="70875" y="70351"/>
                  </a:lnTo>
                  <a:lnTo>
                    <a:pt x="70850" y="70471"/>
                  </a:lnTo>
                  <a:lnTo>
                    <a:pt x="70807" y="70584"/>
                  </a:lnTo>
                  <a:lnTo>
                    <a:pt x="70758" y="70697"/>
                  </a:lnTo>
                  <a:lnTo>
                    <a:pt x="70697" y="70804"/>
                  </a:lnTo>
                  <a:lnTo>
                    <a:pt x="70623" y="70904"/>
                  </a:lnTo>
                  <a:lnTo>
                    <a:pt x="70543" y="70997"/>
                  </a:lnTo>
                  <a:lnTo>
                    <a:pt x="70451" y="71077"/>
                  </a:lnTo>
                  <a:lnTo>
                    <a:pt x="70359" y="71151"/>
                  </a:lnTo>
                  <a:lnTo>
                    <a:pt x="70254" y="71217"/>
                  </a:lnTo>
                  <a:lnTo>
                    <a:pt x="70150" y="71277"/>
                  </a:lnTo>
                  <a:lnTo>
                    <a:pt x="70039" y="71317"/>
                  </a:lnTo>
                  <a:lnTo>
                    <a:pt x="69929" y="71351"/>
                  </a:lnTo>
                  <a:lnTo>
                    <a:pt x="69818" y="71371"/>
                  </a:lnTo>
                  <a:lnTo>
                    <a:pt x="69707" y="71377"/>
                  </a:lnTo>
                  <a:lnTo>
                    <a:pt x="66487" y="71377"/>
                  </a:lnTo>
                  <a:lnTo>
                    <a:pt x="64877" y="71384"/>
                  </a:lnTo>
                  <a:lnTo>
                    <a:pt x="63266" y="71384"/>
                  </a:lnTo>
                  <a:lnTo>
                    <a:pt x="61656" y="71377"/>
                  </a:lnTo>
                  <a:lnTo>
                    <a:pt x="60046" y="71357"/>
                  </a:lnTo>
                  <a:lnTo>
                    <a:pt x="59241" y="71337"/>
                  </a:lnTo>
                  <a:lnTo>
                    <a:pt x="58436" y="71317"/>
                  </a:lnTo>
                  <a:lnTo>
                    <a:pt x="57631" y="71291"/>
                  </a:lnTo>
                  <a:lnTo>
                    <a:pt x="56826" y="71264"/>
                  </a:lnTo>
                  <a:lnTo>
                    <a:pt x="56709" y="71251"/>
                  </a:lnTo>
                  <a:lnTo>
                    <a:pt x="56598" y="71231"/>
                  </a:lnTo>
                  <a:lnTo>
                    <a:pt x="56494" y="71197"/>
                  </a:lnTo>
                  <a:lnTo>
                    <a:pt x="56395" y="71157"/>
                  </a:lnTo>
                  <a:lnTo>
                    <a:pt x="56303" y="71104"/>
                  </a:lnTo>
                  <a:lnTo>
                    <a:pt x="56217" y="71044"/>
                  </a:lnTo>
                  <a:lnTo>
                    <a:pt x="56137" y="70977"/>
                  </a:lnTo>
                  <a:lnTo>
                    <a:pt x="56064" y="70904"/>
                  </a:lnTo>
                  <a:lnTo>
                    <a:pt x="56002" y="70824"/>
                  </a:lnTo>
                  <a:lnTo>
                    <a:pt x="55941" y="70731"/>
                  </a:lnTo>
                  <a:lnTo>
                    <a:pt x="55891" y="70637"/>
                  </a:lnTo>
                  <a:lnTo>
                    <a:pt x="55848" y="70537"/>
                  </a:lnTo>
                  <a:lnTo>
                    <a:pt x="55812" y="70431"/>
                  </a:lnTo>
                  <a:lnTo>
                    <a:pt x="55781" y="70317"/>
                  </a:lnTo>
                  <a:lnTo>
                    <a:pt x="55756" y="70204"/>
                  </a:lnTo>
                  <a:lnTo>
                    <a:pt x="55744" y="70084"/>
                  </a:lnTo>
                  <a:lnTo>
                    <a:pt x="55676" y="69344"/>
                  </a:lnTo>
                  <a:lnTo>
                    <a:pt x="55652" y="68971"/>
                  </a:lnTo>
                  <a:lnTo>
                    <a:pt x="55627" y="68598"/>
                  </a:lnTo>
                  <a:lnTo>
                    <a:pt x="55609" y="68231"/>
                  </a:lnTo>
                  <a:lnTo>
                    <a:pt x="55590" y="67858"/>
                  </a:lnTo>
                  <a:lnTo>
                    <a:pt x="55584" y="67491"/>
                  </a:lnTo>
                  <a:lnTo>
                    <a:pt x="55572" y="67118"/>
                  </a:lnTo>
                  <a:lnTo>
                    <a:pt x="55572" y="66752"/>
                  </a:lnTo>
                  <a:lnTo>
                    <a:pt x="55572" y="66385"/>
                  </a:lnTo>
                  <a:lnTo>
                    <a:pt x="55572" y="66012"/>
                  </a:lnTo>
                  <a:lnTo>
                    <a:pt x="55584" y="65645"/>
                  </a:lnTo>
                  <a:lnTo>
                    <a:pt x="55596" y="65279"/>
                  </a:lnTo>
                  <a:lnTo>
                    <a:pt x="55609" y="64912"/>
                  </a:lnTo>
                  <a:lnTo>
                    <a:pt x="55627" y="64546"/>
                  </a:lnTo>
                  <a:lnTo>
                    <a:pt x="55652" y="64179"/>
                  </a:lnTo>
                  <a:lnTo>
                    <a:pt x="55682" y="63812"/>
                  </a:lnTo>
                  <a:lnTo>
                    <a:pt x="55713" y="63446"/>
                  </a:lnTo>
                  <a:lnTo>
                    <a:pt x="55750" y="63079"/>
                  </a:lnTo>
                  <a:lnTo>
                    <a:pt x="55787" y="62713"/>
                  </a:lnTo>
                  <a:lnTo>
                    <a:pt x="55836" y="62346"/>
                  </a:lnTo>
                  <a:lnTo>
                    <a:pt x="55879" y="61986"/>
                  </a:lnTo>
                  <a:lnTo>
                    <a:pt x="55934" y="61620"/>
                  </a:lnTo>
                  <a:lnTo>
                    <a:pt x="55990" y="61253"/>
                  </a:lnTo>
                  <a:lnTo>
                    <a:pt x="56051" y="60893"/>
                  </a:lnTo>
                  <a:lnTo>
                    <a:pt x="56119" y="60526"/>
                  </a:lnTo>
                  <a:lnTo>
                    <a:pt x="56186" y="60167"/>
                  </a:lnTo>
                  <a:lnTo>
                    <a:pt x="56260" y="59800"/>
                  </a:lnTo>
                  <a:lnTo>
                    <a:pt x="56340" y="59440"/>
                  </a:lnTo>
                  <a:lnTo>
                    <a:pt x="56420" y="59080"/>
                  </a:lnTo>
                  <a:lnTo>
                    <a:pt x="56506" y="58720"/>
                  </a:lnTo>
                  <a:lnTo>
                    <a:pt x="56598" y="58354"/>
                  </a:lnTo>
                  <a:lnTo>
                    <a:pt x="56623" y="58274"/>
                  </a:lnTo>
                  <a:lnTo>
                    <a:pt x="56654" y="58194"/>
                  </a:lnTo>
                  <a:lnTo>
                    <a:pt x="56684" y="58114"/>
                  </a:lnTo>
                  <a:lnTo>
                    <a:pt x="56727" y="58040"/>
                  </a:lnTo>
                  <a:lnTo>
                    <a:pt x="56776" y="57974"/>
                  </a:lnTo>
                  <a:lnTo>
                    <a:pt x="56826" y="57914"/>
                  </a:lnTo>
                  <a:lnTo>
                    <a:pt x="56881" y="57854"/>
                  </a:lnTo>
                  <a:lnTo>
                    <a:pt x="56942" y="57807"/>
                  </a:lnTo>
                  <a:lnTo>
                    <a:pt x="57010" y="57760"/>
                  </a:lnTo>
                  <a:lnTo>
                    <a:pt x="57078" y="57714"/>
                  </a:lnTo>
                  <a:lnTo>
                    <a:pt x="57145" y="57680"/>
                  </a:lnTo>
                  <a:lnTo>
                    <a:pt x="57219" y="57647"/>
                  </a:lnTo>
                  <a:lnTo>
                    <a:pt x="57293" y="57620"/>
                  </a:lnTo>
                  <a:lnTo>
                    <a:pt x="57373" y="57601"/>
                  </a:lnTo>
                  <a:lnTo>
                    <a:pt x="57452" y="57587"/>
                  </a:lnTo>
                  <a:lnTo>
                    <a:pt x="57532" y="57574"/>
                  </a:lnTo>
                  <a:lnTo>
                    <a:pt x="58264" y="57541"/>
                  </a:lnTo>
                  <a:lnTo>
                    <a:pt x="59001" y="57521"/>
                  </a:lnTo>
                  <a:close/>
                  <a:moveTo>
                    <a:pt x="37325" y="59100"/>
                  </a:moveTo>
                  <a:lnTo>
                    <a:pt x="37528" y="59107"/>
                  </a:lnTo>
                  <a:lnTo>
                    <a:pt x="37737" y="59120"/>
                  </a:lnTo>
                  <a:lnTo>
                    <a:pt x="37945" y="59140"/>
                  </a:lnTo>
                  <a:lnTo>
                    <a:pt x="38154" y="59160"/>
                  </a:lnTo>
                  <a:lnTo>
                    <a:pt x="38363" y="59187"/>
                  </a:lnTo>
                  <a:lnTo>
                    <a:pt x="38775" y="59253"/>
                  </a:lnTo>
                  <a:lnTo>
                    <a:pt x="39187" y="59320"/>
                  </a:lnTo>
                  <a:lnTo>
                    <a:pt x="39586" y="59400"/>
                  </a:lnTo>
                  <a:lnTo>
                    <a:pt x="40330" y="59547"/>
                  </a:lnTo>
                  <a:lnTo>
                    <a:pt x="40668" y="59607"/>
                  </a:lnTo>
                  <a:lnTo>
                    <a:pt x="40982" y="59653"/>
                  </a:lnTo>
                  <a:lnTo>
                    <a:pt x="41547" y="59713"/>
                  </a:lnTo>
                  <a:lnTo>
                    <a:pt x="42137" y="59767"/>
                  </a:lnTo>
                  <a:lnTo>
                    <a:pt x="42733" y="59820"/>
                  </a:lnTo>
                  <a:lnTo>
                    <a:pt x="43342" y="59873"/>
                  </a:lnTo>
                  <a:lnTo>
                    <a:pt x="43956" y="59940"/>
                  </a:lnTo>
                  <a:lnTo>
                    <a:pt x="44257" y="59973"/>
                  </a:lnTo>
                  <a:lnTo>
                    <a:pt x="44565" y="60020"/>
                  </a:lnTo>
                  <a:lnTo>
                    <a:pt x="44866" y="60067"/>
                  </a:lnTo>
                  <a:lnTo>
                    <a:pt x="45167" y="60120"/>
                  </a:lnTo>
                  <a:lnTo>
                    <a:pt x="45462" y="60180"/>
                  </a:lnTo>
                  <a:lnTo>
                    <a:pt x="45751" y="60247"/>
                  </a:lnTo>
                  <a:lnTo>
                    <a:pt x="45806" y="60200"/>
                  </a:lnTo>
                  <a:lnTo>
                    <a:pt x="45861" y="60160"/>
                  </a:lnTo>
                  <a:lnTo>
                    <a:pt x="45923" y="60120"/>
                  </a:lnTo>
                  <a:lnTo>
                    <a:pt x="45984" y="60080"/>
                  </a:lnTo>
                  <a:lnTo>
                    <a:pt x="46113" y="60020"/>
                  </a:lnTo>
                  <a:lnTo>
                    <a:pt x="46242" y="59973"/>
                  </a:lnTo>
                  <a:lnTo>
                    <a:pt x="46378" y="59940"/>
                  </a:lnTo>
                  <a:lnTo>
                    <a:pt x="46451" y="59927"/>
                  </a:lnTo>
                  <a:lnTo>
                    <a:pt x="46519" y="59920"/>
                  </a:lnTo>
                  <a:lnTo>
                    <a:pt x="46654" y="59920"/>
                  </a:lnTo>
                  <a:lnTo>
                    <a:pt x="46728" y="59927"/>
                  </a:lnTo>
                  <a:lnTo>
                    <a:pt x="46796" y="59940"/>
                  </a:lnTo>
                  <a:lnTo>
                    <a:pt x="46857" y="59953"/>
                  </a:lnTo>
                  <a:lnTo>
                    <a:pt x="46925" y="59973"/>
                  </a:lnTo>
                  <a:lnTo>
                    <a:pt x="46992" y="60000"/>
                  </a:lnTo>
                  <a:lnTo>
                    <a:pt x="47054" y="60027"/>
                  </a:lnTo>
                  <a:lnTo>
                    <a:pt x="47115" y="60067"/>
                  </a:lnTo>
                  <a:lnTo>
                    <a:pt x="47170" y="60100"/>
                  </a:lnTo>
                  <a:lnTo>
                    <a:pt x="47232" y="60147"/>
                  </a:lnTo>
                  <a:lnTo>
                    <a:pt x="47287" y="60193"/>
                  </a:lnTo>
                  <a:lnTo>
                    <a:pt x="47336" y="60253"/>
                  </a:lnTo>
                  <a:lnTo>
                    <a:pt x="47386" y="60307"/>
                  </a:lnTo>
                  <a:lnTo>
                    <a:pt x="47429" y="60373"/>
                  </a:lnTo>
                  <a:lnTo>
                    <a:pt x="47472" y="60446"/>
                  </a:lnTo>
                  <a:lnTo>
                    <a:pt x="47508" y="60520"/>
                  </a:lnTo>
                  <a:lnTo>
                    <a:pt x="47545" y="60600"/>
                  </a:lnTo>
                  <a:lnTo>
                    <a:pt x="47576" y="60686"/>
                  </a:lnTo>
                  <a:lnTo>
                    <a:pt x="47601" y="60780"/>
                  </a:lnTo>
                  <a:lnTo>
                    <a:pt x="47631" y="60886"/>
                  </a:lnTo>
                  <a:lnTo>
                    <a:pt x="47662" y="60993"/>
                  </a:lnTo>
                  <a:lnTo>
                    <a:pt x="47674" y="61006"/>
                  </a:lnTo>
                  <a:lnTo>
                    <a:pt x="47687" y="61013"/>
                  </a:lnTo>
                  <a:lnTo>
                    <a:pt x="47724" y="61026"/>
                  </a:lnTo>
                  <a:lnTo>
                    <a:pt x="47760" y="61053"/>
                  </a:lnTo>
                  <a:lnTo>
                    <a:pt x="47791" y="61080"/>
                  </a:lnTo>
                  <a:lnTo>
                    <a:pt x="47816" y="61113"/>
                  </a:lnTo>
                  <a:lnTo>
                    <a:pt x="47840" y="61146"/>
                  </a:lnTo>
                  <a:lnTo>
                    <a:pt x="47859" y="61180"/>
                  </a:lnTo>
                  <a:lnTo>
                    <a:pt x="47877" y="61213"/>
                  </a:lnTo>
                  <a:lnTo>
                    <a:pt x="47883" y="61253"/>
                  </a:lnTo>
                  <a:lnTo>
                    <a:pt x="47890" y="61293"/>
                  </a:lnTo>
                  <a:lnTo>
                    <a:pt x="47896" y="61326"/>
                  </a:lnTo>
                  <a:lnTo>
                    <a:pt x="47896" y="61366"/>
                  </a:lnTo>
                  <a:lnTo>
                    <a:pt x="47883" y="61446"/>
                  </a:lnTo>
                  <a:lnTo>
                    <a:pt x="47859" y="61520"/>
                  </a:lnTo>
                  <a:lnTo>
                    <a:pt x="47816" y="61593"/>
                  </a:lnTo>
                  <a:lnTo>
                    <a:pt x="47982" y="62206"/>
                  </a:lnTo>
                  <a:lnTo>
                    <a:pt x="48148" y="62873"/>
                  </a:lnTo>
                  <a:lnTo>
                    <a:pt x="48234" y="63232"/>
                  </a:lnTo>
                  <a:lnTo>
                    <a:pt x="48314" y="63592"/>
                  </a:lnTo>
                  <a:lnTo>
                    <a:pt x="48400" y="63972"/>
                  </a:lnTo>
                  <a:lnTo>
                    <a:pt x="48473" y="64352"/>
                  </a:lnTo>
                  <a:lnTo>
                    <a:pt x="48547" y="64739"/>
                  </a:lnTo>
                  <a:lnTo>
                    <a:pt x="48621" y="65132"/>
                  </a:lnTo>
                  <a:lnTo>
                    <a:pt x="48682" y="65525"/>
                  </a:lnTo>
                  <a:lnTo>
                    <a:pt x="48738" y="65919"/>
                  </a:lnTo>
                  <a:lnTo>
                    <a:pt x="48781" y="66312"/>
                  </a:lnTo>
                  <a:lnTo>
                    <a:pt x="48824" y="66705"/>
                  </a:lnTo>
                  <a:lnTo>
                    <a:pt x="48848" y="67098"/>
                  </a:lnTo>
                  <a:lnTo>
                    <a:pt x="48861" y="67485"/>
                  </a:lnTo>
                  <a:lnTo>
                    <a:pt x="48867" y="67865"/>
                  </a:lnTo>
                  <a:lnTo>
                    <a:pt x="48854" y="68231"/>
                  </a:lnTo>
                  <a:lnTo>
                    <a:pt x="48848" y="68418"/>
                  </a:lnTo>
                  <a:lnTo>
                    <a:pt x="48830" y="68598"/>
                  </a:lnTo>
                  <a:lnTo>
                    <a:pt x="48811" y="68771"/>
                  </a:lnTo>
                  <a:lnTo>
                    <a:pt x="48793" y="68944"/>
                  </a:lnTo>
                  <a:lnTo>
                    <a:pt x="48768" y="69118"/>
                  </a:lnTo>
                  <a:lnTo>
                    <a:pt x="48738" y="69284"/>
                  </a:lnTo>
                  <a:lnTo>
                    <a:pt x="48701" y="69451"/>
                  </a:lnTo>
                  <a:lnTo>
                    <a:pt x="48664" y="69611"/>
                  </a:lnTo>
                  <a:lnTo>
                    <a:pt x="48615" y="69771"/>
                  </a:lnTo>
                  <a:lnTo>
                    <a:pt x="48572" y="69918"/>
                  </a:lnTo>
                  <a:lnTo>
                    <a:pt x="48516" y="70071"/>
                  </a:lnTo>
                  <a:lnTo>
                    <a:pt x="48455" y="70211"/>
                  </a:lnTo>
                  <a:lnTo>
                    <a:pt x="48393" y="70351"/>
                  </a:lnTo>
                  <a:lnTo>
                    <a:pt x="48326" y="70484"/>
                  </a:lnTo>
                  <a:lnTo>
                    <a:pt x="48252" y="70617"/>
                  </a:lnTo>
                  <a:lnTo>
                    <a:pt x="48172" y="70737"/>
                  </a:lnTo>
                  <a:lnTo>
                    <a:pt x="48086" y="70857"/>
                  </a:lnTo>
                  <a:lnTo>
                    <a:pt x="47994" y="70971"/>
                  </a:lnTo>
                  <a:lnTo>
                    <a:pt x="47896" y="71084"/>
                  </a:lnTo>
                  <a:lnTo>
                    <a:pt x="47791" y="71184"/>
                  </a:lnTo>
                  <a:lnTo>
                    <a:pt x="47681" y="71277"/>
                  </a:lnTo>
                  <a:lnTo>
                    <a:pt x="47564" y="71371"/>
                  </a:lnTo>
                  <a:lnTo>
                    <a:pt x="47441" y="71451"/>
                  </a:lnTo>
                  <a:lnTo>
                    <a:pt x="47318" y="71524"/>
                  </a:lnTo>
                  <a:lnTo>
                    <a:pt x="47177" y="71597"/>
                  </a:lnTo>
                  <a:lnTo>
                    <a:pt x="47035" y="71657"/>
                  </a:lnTo>
                  <a:lnTo>
                    <a:pt x="46888" y="71710"/>
                  </a:lnTo>
                  <a:lnTo>
                    <a:pt x="46734" y="71757"/>
                  </a:lnTo>
                  <a:lnTo>
                    <a:pt x="46531" y="71810"/>
                  </a:lnTo>
                  <a:lnTo>
                    <a:pt x="46335" y="71850"/>
                  </a:lnTo>
                  <a:lnTo>
                    <a:pt x="46126" y="71884"/>
                  </a:lnTo>
                  <a:lnTo>
                    <a:pt x="45917" y="71910"/>
                  </a:lnTo>
                  <a:lnTo>
                    <a:pt x="45708" y="71937"/>
                  </a:lnTo>
                  <a:lnTo>
                    <a:pt x="45499" y="71950"/>
                  </a:lnTo>
                  <a:lnTo>
                    <a:pt x="45284" y="71957"/>
                  </a:lnTo>
                  <a:lnTo>
                    <a:pt x="45062" y="71964"/>
                  </a:lnTo>
                  <a:lnTo>
                    <a:pt x="44847" y="71964"/>
                  </a:lnTo>
                  <a:lnTo>
                    <a:pt x="44626" y="71957"/>
                  </a:lnTo>
                  <a:lnTo>
                    <a:pt x="44177" y="71937"/>
                  </a:lnTo>
                  <a:lnTo>
                    <a:pt x="43729" y="71897"/>
                  </a:lnTo>
                  <a:lnTo>
                    <a:pt x="43274" y="71850"/>
                  </a:lnTo>
                  <a:lnTo>
                    <a:pt x="42825" y="71797"/>
                  </a:lnTo>
                  <a:lnTo>
                    <a:pt x="42371" y="71730"/>
                  </a:lnTo>
                  <a:lnTo>
                    <a:pt x="41479" y="71604"/>
                  </a:lnTo>
                  <a:lnTo>
                    <a:pt x="41043" y="71537"/>
                  </a:lnTo>
                  <a:lnTo>
                    <a:pt x="40613" y="71484"/>
                  </a:lnTo>
                  <a:lnTo>
                    <a:pt x="40195" y="71431"/>
                  </a:lnTo>
                  <a:lnTo>
                    <a:pt x="39789" y="71397"/>
                  </a:lnTo>
                  <a:lnTo>
                    <a:pt x="39500" y="71377"/>
                  </a:lnTo>
                  <a:lnTo>
                    <a:pt x="39187" y="71371"/>
                  </a:lnTo>
                  <a:lnTo>
                    <a:pt x="38523" y="71357"/>
                  </a:lnTo>
                  <a:lnTo>
                    <a:pt x="38179" y="71357"/>
                  </a:lnTo>
                  <a:lnTo>
                    <a:pt x="37823" y="71344"/>
                  </a:lnTo>
                  <a:lnTo>
                    <a:pt x="37466" y="71324"/>
                  </a:lnTo>
                  <a:lnTo>
                    <a:pt x="37110" y="71291"/>
                  </a:lnTo>
                  <a:lnTo>
                    <a:pt x="36931" y="71271"/>
                  </a:lnTo>
                  <a:lnTo>
                    <a:pt x="36753" y="71244"/>
                  </a:lnTo>
                  <a:lnTo>
                    <a:pt x="36581" y="71217"/>
                  </a:lnTo>
                  <a:lnTo>
                    <a:pt x="36409" y="71184"/>
                  </a:lnTo>
                  <a:lnTo>
                    <a:pt x="36243" y="71144"/>
                  </a:lnTo>
                  <a:lnTo>
                    <a:pt x="36077" y="71097"/>
                  </a:lnTo>
                  <a:lnTo>
                    <a:pt x="35917" y="71044"/>
                  </a:lnTo>
                  <a:lnTo>
                    <a:pt x="35758" y="70984"/>
                  </a:lnTo>
                  <a:lnTo>
                    <a:pt x="35604" y="70924"/>
                  </a:lnTo>
                  <a:lnTo>
                    <a:pt x="35456" y="70851"/>
                  </a:lnTo>
                  <a:lnTo>
                    <a:pt x="35315" y="70771"/>
                  </a:lnTo>
                  <a:lnTo>
                    <a:pt x="35174" y="70677"/>
                  </a:lnTo>
                  <a:lnTo>
                    <a:pt x="35045" y="70584"/>
                  </a:lnTo>
                  <a:lnTo>
                    <a:pt x="34922" y="70477"/>
                  </a:lnTo>
                  <a:lnTo>
                    <a:pt x="34805" y="70357"/>
                  </a:lnTo>
                  <a:lnTo>
                    <a:pt x="34694" y="70231"/>
                  </a:lnTo>
                  <a:lnTo>
                    <a:pt x="34596" y="70104"/>
                  </a:lnTo>
                  <a:lnTo>
                    <a:pt x="34504" y="69964"/>
                  </a:lnTo>
                  <a:lnTo>
                    <a:pt x="34424" y="69818"/>
                  </a:lnTo>
                  <a:lnTo>
                    <a:pt x="34356" y="69671"/>
                  </a:lnTo>
                  <a:lnTo>
                    <a:pt x="34289" y="69518"/>
                  </a:lnTo>
                  <a:lnTo>
                    <a:pt x="34233" y="69358"/>
                  </a:lnTo>
                  <a:lnTo>
                    <a:pt x="34184" y="69191"/>
                  </a:lnTo>
                  <a:lnTo>
                    <a:pt x="34147" y="69018"/>
                  </a:lnTo>
                  <a:lnTo>
                    <a:pt x="34110" y="68844"/>
                  </a:lnTo>
                  <a:lnTo>
                    <a:pt x="34080" y="68671"/>
                  </a:lnTo>
                  <a:lnTo>
                    <a:pt x="34061" y="68491"/>
                  </a:lnTo>
                  <a:lnTo>
                    <a:pt x="34043" y="68305"/>
                  </a:lnTo>
                  <a:lnTo>
                    <a:pt x="34031" y="68125"/>
                  </a:lnTo>
                  <a:lnTo>
                    <a:pt x="34018" y="67938"/>
                  </a:lnTo>
                  <a:lnTo>
                    <a:pt x="34018" y="67745"/>
                  </a:lnTo>
                  <a:lnTo>
                    <a:pt x="34018" y="67558"/>
                  </a:lnTo>
                  <a:lnTo>
                    <a:pt x="34024" y="67178"/>
                  </a:lnTo>
                  <a:lnTo>
                    <a:pt x="34043" y="66792"/>
                  </a:lnTo>
                  <a:lnTo>
                    <a:pt x="34074" y="66418"/>
                  </a:lnTo>
                  <a:lnTo>
                    <a:pt x="34098" y="66045"/>
                  </a:lnTo>
                  <a:lnTo>
                    <a:pt x="34160" y="65339"/>
                  </a:lnTo>
                  <a:lnTo>
                    <a:pt x="34178" y="65005"/>
                  </a:lnTo>
                  <a:lnTo>
                    <a:pt x="34190" y="64692"/>
                  </a:lnTo>
                  <a:lnTo>
                    <a:pt x="34190" y="64406"/>
                  </a:lnTo>
                  <a:lnTo>
                    <a:pt x="34184" y="64099"/>
                  </a:lnTo>
                  <a:lnTo>
                    <a:pt x="34172" y="63452"/>
                  </a:lnTo>
                  <a:lnTo>
                    <a:pt x="34166" y="63119"/>
                  </a:lnTo>
                  <a:lnTo>
                    <a:pt x="34166" y="62779"/>
                  </a:lnTo>
                  <a:lnTo>
                    <a:pt x="34172" y="62439"/>
                  </a:lnTo>
                  <a:lnTo>
                    <a:pt x="34190" y="62099"/>
                  </a:lnTo>
                  <a:lnTo>
                    <a:pt x="34209" y="61933"/>
                  </a:lnTo>
                  <a:lnTo>
                    <a:pt x="34227" y="61766"/>
                  </a:lnTo>
                  <a:lnTo>
                    <a:pt x="34246" y="61600"/>
                  </a:lnTo>
                  <a:lnTo>
                    <a:pt x="34270" y="61440"/>
                  </a:lnTo>
                  <a:lnTo>
                    <a:pt x="34301" y="61280"/>
                  </a:lnTo>
                  <a:lnTo>
                    <a:pt x="34338" y="61120"/>
                  </a:lnTo>
                  <a:lnTo>
                    <a:pt x="34381" y="60966"/>
                  </a:lnTo>
                  <a:lnTo>
                    <a:pt x="34424" y="60813"/>
                  </a:lnTo>
                  <a:lnTo>
                    <a:pt x="34479" y="60666"/>
                  </a:lnTo>
                  <a:lnTo>
                    <a:pt x="34535" y="60526"/>
                  </a:lnTo>
                  <a:lnTo>
                    <a:pt x="34602" y="60387"/>
                  </a:lnTo>
                  <a:lnTo>
                    <a:pt x="34676" y="60253"/>
                  </a:lnTo>
                  <a:lnTo>
                    <a:pt x="34756" y="60127"/>
                  </a:lnTo>
                  <a:lnTo>
                    <a:pt x="34842" y="60007"/>
                  </a:lnTo>
                  <a:lnTo>
                    <a:pt x="34940" y="59893"/>
                  </a:lnTo>
                  <a:lnTo>
                    <a:pt x="35045" y="59780"/>
                  </a:lnTo>
                  <a:lnTo>
                    <a:pt x="35112" y="59720"/>
                  </a:lnTo>
                  <a:lnTo>
                    <a:pt x="35180" y="59667"/>
                  </a:lnTo>
                  <a:lnTo>
                    <a:pt x="35321" y="59560"/>
                  </a:lnTo>
                  <a:lnTo>
                    <a:pt x="35475" y="59467"/>
                  </a:lnTo>
                  <a:lnTo>
                    <a:pt x="35635" y="59380"/>
                  </a:lnTo>
                  <a:lnTo>
                    <a:pt x="35801" y="59313"/>
                  </a:lnTo>
                  <a:lnTo>
                    <a:pt x="35973" y="59253"/>
                  </a:lnTo>
                  <a:lnTo>
                    <a:pt x="36157" y="59207"/>
                  </a:lnTo>
                  <a:lnTo>
                    <a:pt x="36341" y="59167"/>
                  </a:lnTo>
                  <a:lnTo>
                    <a:pt x="36526" y="59140"/>
                  </a:lnTo>
                  <a:lnTo>
                    <a:pt x="36722" y="59113"/>
                  </a:lnTo>
                  <a:lnTo>
                    <a:pt x="36919" y="59107"/>
                  </a:lnTo>
                  <a:lnTo>
                    <a:pt x="37122" y="59100"/>
                  </a:lnTo>
                  <a:close/>
                  <a:moveTo>
                    <a:pt x="13983" y="60013"/>
                  </a:moveTo>
                  <a:lnTo>
                    <a:pt x="15402" y="60020"/>
                  </a:lnTo>
                  <a:lnTo>
                    <a:pt x="16828" y="60040"/>
                  </a:lnTo>
                  <a:lnTo>
                    <a:pt x="18242" y="60060"/>
                  </a:lnTo>
                  <a:lnTo>
                    <a:pt x="19662" y="60093"/>
                  </a:lnTo>
                  <a:lnTo>
                    <a:pt x="21081" y="60133"/>
                  </a:lnTo>
                  <a:lnTo>
                    <a:pt x="22501" y="60173"/>
                  </a:lnTo>
                  <a:lnTo>
                    <a:pt x="25334" y="60267"/>
                  </a:lnTo>
                  <a:lnTo>
                    <a:pt x="25433" y="60273"/>
                  </a:lnTo>
                  <a:lnTo>
                    <a:pt x="25525" y="60300"/>
                  </a:lnTo>
                  <a:lnTo>
                    <a:pt x="25605" y="60333"/>
                  </a:lnTo>
                  <a:lnTo>
                    <a:pt x="25678" y="60380"/>
                  </a:lnTo>
                  <a:lnTo>
                    <a:pt x="25746" y="60433"/>
                  </a:lnTo>
                  <a:lnTo>
                    <a:pt x="25801" y="60500"/>
                  </a:lnTo>
                  <a:lnTo>
                    <a:pt x="25857" y="60566"/>
                  </a:lnTo>
                  <a:lnTo>
                    <a:pt x="25900" y="60646"/>
                  </a:lnTo>
                  <a:lnTo>
                    <a:pt x="25961" y="60660"/>
                  </a:lnTo>
                  <a:lnTo>
                    <a:pt x="26029" y="60680"/>
                  </a:lnTo>
                  <a:lnTo>
                    <a:pt x="26090" y="60700"/>
                  </a:lnTo>
                  <a:lnTo>
                    <a:pt x="26152" y="60733"/>
                  </a:lnTo>
                  <a:lnTo>
                    <a:pt x="26213" y="60760"/>
                  </a:lnTo>
                  <a:lnTo>
                    <a:pt x="26274" y="60800"/>
                  </a:lnTo>
                  <a:lnTo>
                    <a:pt x="26330" y="60840"/>
                  </a:lnTo>
                  <a:lnTo>
                    <a:pt x="26379" y="60893"/>
                  </a:lnTo>
                  <a:lnTo>
                    <a:pt x="26428" y="60940"/>
                  </a:lnTo>
                  <a:lnTo>
                    <a:pt x="26477" y="61000"/>
                  </a:lnTo>
                  <a:lnTo>
                    <a:pt x="26520" y="61060"/>
                  </a:lnTo>
                  <a:lnTo>
                    <a:pt x="26563" y="61133"/>
                  </a:lnTo>
                  <a:lnTo>
                    <a:pt x="26594" y="61206"/>
                  </a:lnTo>
                  <a:lnTo>
                    <a:pt x="26631" y="61286"/>
                  </a:lnTo>
                  <a:lnTo>
                    <a:pt x="26656" y="61366"/>
                  </a:lnTo>
                  <a:lnTo>
                    <a:pt x="26680" y="61460"/>
                  </a:lnTo>
                  <a:lnTo>
                    <a:pt x="26908" y="62586"/>
                  </a:lnTo>
                  <a:lnTo>
                    <a:pt x="27037" y="63246"/>
                  </a:lnTo>
                  <a:lnTo>
                    <a:pt x="27159" y="63946"/>
                  </a:lnTo>
                  <a:lnTo>
                    <a:pt x="27221" y="64306"/>
                  </a:lnTo>
                  <a:lnTo>
                    <a:pt x="27276" y="64679"/>
                  </a:lnTo>
                  <a:lnTo>
                    <a:pt x="27332" y="65052"/>
                  </a:lnTo>
                  <a:lnTo>
                    <a:pt x="27375" y="65432"/>
                  </a:lnTo>
                  <a:lnTo>
                    <a:pt x="27418" y="65812"/>
                  </a:lnTo>
                  <a:lnTo>
                    <a:pt x="27454" y="66198"/>
                  </a:lnTo>
                  <a:lnTo>
                    <a:pt x="27479" y="66585"/>
                  </a:lnTo>
                  <a:lnTo>
                    <a:pt x="27498" y="66965"/>
                  </a:lnTo>
                  <a:lnTo>
                    <a:pt x="27504" y="67345"/>
                  </a:lnTo>
                  <a:lnTo>
                    <a:pt x="27504" y="67725"/>
                  </a:lnTo>
                  <a:lnTo>
                    <a:pt x="27485" y="68091"/>
                  </a:lnTo>
                  <a:lnTo>
                    <a:pt x="27461" y="68458"/>
                  </a:lnTo>
                  <a:lnTo>
                    <a:pt x="27442" y="68638"/>
                  </a:lnTo>
                  <a:lnTo>
                    <a:pt x="27424" y="68811"/>
                  </a:lnTo>
                  <a:lnTo>
                    <a:pt x="27393" y="68984"/>
                  </a:lnTo>
                  <a:lnTo>
                    <a:pt x="27368" y="69158"/>
                  </a:lnTo>
                  <a:lnTo>
                    <a:pt x="27332" y="69324"/>
                  </a:lnTo>
                  <a:lnTo>
                    <a:pt x="27295" y="69491"/>
                  </a:lnTo>
                  <a:lnTo>
                    <a:pt x="27258" y="69658"/>
                  </a:lnTo>
                  <a:lnTo>
                    <a:pt x="27215" y="69811"/>
                  </a:lnTo>
                  <a:lnTo>
                    <a:pt x="27166" y="69971"/>
                  </a:lnTo>
                  <a:lnTo>
                    <a:pt x="27110" y="70124"/>
                  </a:lnTo>
                  <a:lnTo>
                    <a:pt x="27049" y="70271"/>
                  </a:lnTo>
                  <a:lnTo>
                    <a:pt x="26987" y="70417"/>
                  </a:lnTo>
                  <a:lnTo>
                    <a:pt x="26920" y="70557"/>
                  </a:lnTo>
                  <a:lnTo>
                    <a:pt x="26852" y="70691"/>
                  </a:lnTo>
                  <a:lnTo>
                    <a:pt x="26772" y="70824"/>
                  </a:lnTo>
                  <a:lnTo>
                    <a:pt x="26692" y="70951"/>
                  </a:lnTo>
                  <a:lnTo>
                    <a:pt x="26600" y="71071"/>
                  </a:lnTo>
                  <a:lnTo>
                    <a:pt x="26508" y="71191"/>
                  </a:lnTo>
                  <a:lnTo>
                    <a:pt x="26410" y="71304"/>
                  </a:lnTo>
                  <a:lnTo>
                    <a:pt x="26311" y="71411"/>
                  </a:lnTo>
                  <a:lnTo>
                    <a:pt x="26201" y="71511"/>
                  </a:lnTo>
                  <a:lnTo>
                    <a:pt x="26084" y="71604"/>
                  </a:lnTo>
                  <a:lnTo>
                    <a:pt x="25961" y="71690"/>
                  </a:lnTo>
                  <a:lnTo>
                    <a:pt x="25838" y="71777"/>
                  </a:lnTo>
                  <a:lnTo>
                    <a:pt x="25703" y="71850"/>
                  </a:lnTo>
                  <a:lnTo>
                    <a:pt x="25568" y="71924"/>
                  </a:lnTo>
                  <a:lnTo>
                    <a:pt x="25433" y="71984"/>
                  </a:lnTo>
                  <a:lnTo>
                    <a:pt x="25285" y="72044"/>
                  </a:lnTo>
                  <a:lnTo>
                    <a:pt x="25144" y="72090"/>
                  </a:lnTo>
                  <a:lnTo>
                    <a:pt x="24996" y="72137"/>
                  </a:lnTo>
                  <a:lnTo>
                    <a:pt x="24842" y="72170"/>
                  </a:lnTo>
                  <a:lnTo>
                    <a:pt x="24689" y="72204"/>
                  </a:lnTo>
                  <a:lnTo>
                    <a:pt x="24535" y="72230"/>
                  </a:lnTo>
                  <a:lnTo>
                    <a:pt x="24382" y="72257"/>
                  </a:lnTo>
                  <a:lnTo>
                    <a:pt x="24222" y="72270"/>
                  </a:lnTo>
                  <a:lnTo>
                    <a:pt x="24062" y="72284"/>
                  </a:lnTo>
                  <a:lnTo>
                    <a:pt x="23742" y="72304"/>
                  </a:lnTo>
                  <a:lnTo>
                    <a:pt x="23417" y="72304"/>
                  </a:lnTo>
                  <a:lnTo>
                    <a:pt x="23091" y="72297"/>
                  </a:lnTo>
                  <a:lnTo>
                    <a:pt x="22759" y="72284"/>
                  </a:lnTo>
                  <a:lnTo>
                    <a:pt x="22120" y="72244"/>
                  </a:lnTo>
                  <a:lnTo>
                    <a:pt x="21499" y="72197"/>
                  </a:lnTo>
                  <a:lnTo>
                    <a:pt x="21198" y="72184"/>
                  </a:lnTo>
                  <a:lnTo>
                    <a:pt x="20909" y="72177"/>
                  </a:lnTo>
                  <a:lnTo>
                    <a:pt x="17056" y="72104"/>
                  </a:lnTo>
                  <a:lnTo>
                    <a:pt x="15132" y="72064"/>
                  </a:lnTo>
                  <a:lnTo>
                    <a:pt x="14167" y="72037"/>
                  </a:lnTo>
                  <a:lnTo>
                    <a:pt x="13202" y="72010"/>
                  </a:lnTo>
                  <a:lnTo>
                    <a:pt x="13092" y="71997"/>
                  </a:lnTo>
                  <a:lnTo>
                    <a:pt x="12987" y="71984"/>
                  </a:lnTo>
                  <a:lnTo>
                    <a:pt x="12889" y="71950"/>
                  </a:lnTo>
                  <a:lnTo>
                    <a:pt x="12790" y="71917"/>
                  </a:lnTo>
                  <a:lnTo>
                    <a:pt x="12698" y="71864"/>
                  </a:lnTo>
                  <a:lnTo>
                    <a:pt x="12612" y="71810"/>
                  </a:lnTo>
                  <a:lnTo>
                    <a:pt x="12538" y="71744"/>
                  </a:lnTo>
                  <a:lnTo>
                    <a:pt x="12465" y="71677"/>
                  </a:lnTo>
                  <a:lnTo>
                    <a:pt x="12397" y="71597"/>
                  </a:lnTo>
                  <a:lnTo>
                    <a:pt x="12336" y="71511"/>
                  </a:lnTo>
                  <a:lnTo>
                    <a:pt x="12286" y="71417"/>
                  </a:lnTo>
                  <a:lnTo>
                    <a:pt x="12243" y="71317"/>
                  </a:lnTo>
                  <a:lnTo>
                    <a:pt x="12207" y="71217"/>
                  </a:lnTo>
                  <a:lnTo>
                    <a:pt x="12176" y="71111"/>
                  </a:lnTo>
                  <a:lnTo>
                    <a:pt x="12157" y="70997"/>
                  </a:lnTo>
                  <a:lnTo>
                    <a:pt x="12145" y="70877"/>
                  </a:lnTo>
                  <a:lnTo>
                    <a:pt x="12121" y="70237"/>
                  </a:lnTo>
                  <a:lnTo>
                    <a:pt x="12108" y="69598"/>
                  </a:lnTo>
                  <a:lnTo>
                    <a:pt x="12102" y="68958"/>
                  </a:lnTo>
                  <a:lnTo>
                    <a:pt x="12108" y="68325"/>
                  </a:lnTo>
                  <a:lnTo>
                    <a:pt x="12127" y="67691"/>
                  </a:lnTo>
                  <a:lnTo>
                    <a:pt x="12151" y="67058"/>
                  </a:lnTo>
                  <a:lnTo>
                    <a:pt x="12194" y="66432"/>
                  </a:lnTo>
                  <a:lnTo>
                    <a:pt x="12243" y="65799"/>
                  </a:lnTo>
                  <a:lnTo>
                    <a:pt x="12305" y="65172"/>
                  </a:lnTo>
                  <a:lnTo>
                    <a:pt x="12379" y="64546"/>
                  </a:lnTo>
                  <a:lnTo>
                    <a:pt x="12459" y="63919"/>
                  </a:lnTo>
                  <a:lnTo>
                    <a:pt x="12557" y="63292"/>
                  </a:lnTo>
                  <a:lnTo>
                    <a:pt x="12661" y="62673"/>
                  </a:lnTo>
                  <a:lnTo>
                    <a:pt x="12778" y="62046"/>
                  </a:lnTo>
                  <a:lnTo>
                    <a:pt x="12907" y="61420"/>
                  </a:lnTo>
                  <a:lnTo>
                    <a:pt x="13049" y="60793"/>
                  </a:lnTo>
                  <a:lnTo>
                    <a:pt x="13073" y="60713"/>
                  </a:lnTo>
                  <a:lnTo>
                    <a:pt x="13098" y="60633"/>
                  </a:lnTo>
                  <a:lnTo>
                    <a:pt x="13135" y="60553"/>
                  </a:lnTo>
                  <a:lnTo>
                    <a:pt x="13178" y="60486"/>
                  </a:lnTo>
                  <a:lnTo>
                    <a:pt x="13221" y="60413"/>
                  </a:lnTo>
                  <a:lnTo>
                    <a:pt x="13276" y="60353"/>
                  </a:lnTo>
                  <a:lnTo>
                    <a:pt x="13331" y="60293"/>
                  </a:lnTo>
                  <a:lnTo>
                    <a:pt x="13393" y="60240"/>
                  </a:lnTo>
                  <a:lnTo>
                    <a:pt x="13460" y="60187"/>
                  </a:lnTo>
                  <a:lnTo>
                    <a:pt x="13528" y="60147"/>
                  </a:lnTo>
                  <a:lnTo>
                    <a:pt x="13602" y="60107"/>
                  </a:lnTo>
                  <a:lnTo>
                    <a:pt x="13675" y="60073"/>
                  </a:lnTo>
                  <a:lnTo>
                    <a:pt x="13749" y="60047"/>
                  </a:lnTo>
                  <a:lnTo>
                    <a:pt x="13829" y="60033"/>
                  </a:lnTo>
                  <a:lnTo>
                    <a:pt x="13903" y="60020"/>
                  </a:lnTo>
                  <a:lnTo>
                    <a:pt x="13983" y="60013"/>
                  </a:lnTo>
                  <a:close/>
                  <a:moveTo>
                    <a:pt x="1" y="1"/>
                  </a:moveTo>
                  <a:lnTo>
                    <a:pt x="167" y="1374"/>
                  </a:lnTo>
                  <a:lnTo>
                    <a:pt x="314" y="2747"/>
                  </a:lnTo>
                  <a:lnTo>
                    <a:pt x="456" y="4127"/>
                  </a:lnTo>
                  <a:lnTo>
                    <a:pt x="585" y="5513"/>
                  </a:lnTo>
                  <a:lnTo>
                    <a:pt x="708" y="6893"/>
                  </a:lnTo>
                  <a:lnTo>
                    <a:pt x="818" y="8279"/>
                  </a:lnTo>
                  <a:lnTo>
                    <a:pt x="923" y="9665"/>
                  </a:lnTo>
                  <a:lnTo>
                    <a:pt x="1015" y="11058"/>
                  </a:lnTo>
                  <a:lnTo>
                    <a:pt x="1101" y="12445"/>
                  </a:lnTo>
                  <a:lnTo>
                    <a:pt x="1181" y="13838"/>
                  </a:lnTo>
                  <a:lnTo>
                    <a:pt x="1255" y="15231"/>
                  </a:lnTo>
                  <a:lnTo>
                    <a:pt x="1322" y="16624"/>
                  </a:lnTo>
                  <a:lnTo>
                    <a:pt x="1384" y="18017"/>
                  </a:lnTo>
                  <a:lnTo>
                    <a:pt x="1439" y="19416"/>
                  </a:lnTo>
                  <a:lnTo>
                    <a:pt x="1488" y="20809"/>
                  </a:lnTo>
                  <a:lnTo>
                    <a:pt x="1531" y="22209"/>
                  </a:lnTo>
                  <a:lnTo>
                    <a:pt x="1617" y="25002"/>
                  </a:lnTo>
                  <a:lnTo>
                    <a:pt x="1685" y="27794"/>
                  </a:lnTo>
                  <a:lnTo>
                    <a:pt x="1746" y="30587"/>
                  </a:lnTo>
                  <a:lnTo>
                    <a:pt x="1802" y="33373"/>
                  </a:lnTo>
                  <a:lnTo>
                    <a:pt x="1857" y="36159"/>
                  </a:lnTo>
                  <a:lnTo>
                    <a:pt x="1918" y="38945"/>
                  </a:lnTo>
                  <a:lnTo>
                    <a:pt x="1986" y="41718"/>
                  </a:lnTo>
                  <a:lnTo>
                    <a:pt x="2066" y="44490"/>
                  </a:lnTo>
                  <a:lnTo>
                    <a:pt x="2164" y="47483"/>
                  </a:lnTo>
                  <a:lnTo>
                    <a:pt x="2263" y="50482"/>
                  </a:lnTo>
                  <a:lnTo>
                    <a:pt x="2472" y="56481"/>
                  </a:lnTo>
                  <a:lnTo>
                    <a:pt x="2680" y="62479"/>
                  </a:lnTo>
                  <a:lnTo>
                    <a:pt x="2773" y="65485"/>
                  </a:lnTo>
                  <a:lnTo>
                    <a:pt x="2871" y="68485"/>
                  </a:lnTo>
                  <a:lnTo>
                    <a:pt x="2957" y="71491"/>
                  </a:lnTo>
                  <a:lnTo>
                    <a:pt x="3031" y="74490"/>
                  </a:lnTo>
                  <a:lnTo>
                    <a:pt x="3098" y="77489"/>
                  </a:lnTo>
                  <a:lnTo>
                    <a:pt x="3160" y="80495"/>
                  </a:lnTo>
                  <a:lnTo>
                    <a:pt x="3203" y="83494"/>
                  </a:lnTo>
                  <a:lnTo>
                    <a:pt x="3221" y="84994"/>
                  </a:lnTo>
                  <a:lnTo>
                    <a:pt x="3234" y="86494"/>
                  </a:lnTo>
                  <a:lnTo>
                    <a:pt x="3240" y="87993"/>
                  </a:lnTo>
                  <a:lnTo>
                    <a:pt x="3246" y="89493"/>
                  </a:lnTo>
                  <a:lnTo>
                    <a:pt x="3246" y="90993"/>
                  </a:lnTo>
                  <a:lnTo>
                    <a:pt x="3246" y="92492"/>
                  </a:lnTo>
                  <a:lnTo>
                    <a:pt x="5526" y="92452"/>
                  </a:lnTo>
                  <a:lnTo>
                    <a:pt x="7806" y="92419"/>
                  </a:lnTo>
                  <a:lnTo>
                    <a:pt x="10086" y="92392"/>
                  </a:lnTo>
                  <a:lnTo>
                    <a:pt x="12373" y="92372"/>
                  </a:lnTo>
                  <a:lnTo>
                    <a:pt x="14653" y="92359"/>
                  </a:lnTo>
                  <a:lnTo>
                    <a:pt x="19219" y="92359"/>
                  </a:lnTo>
                  <a:lnTo>
                    <a:pt x="21505" y="92366"/>
                  </a:lnTo>
                  <a:lnTo>
                    <a:pt x="26072" y="92379"/>
                  </a:lnTo>
                  <a:lnTo>
                    <a:pt x="30638" y="92399"/>
                  </a:lnTo>
                  <a:lnTo>
                    <a:pt x="35204" y="92419"/>
                  </a:lnTo>
                  <a:lnTo>
                    <a:pt x="37491" y="92426"/>
                  </a:lnTo>
                  <a:lnTo>
                    <a:pt x="39771" y="92426"/>
                  </a:lnTo>
                  <a:lnTo>
                    <a:pt x="40926" y="92432"/>
                  </a:lnTo>
                  <a:lnTo>
                    <a:pt x="42088" y="92446"/>
                  </a:lnTo>
                  <a:lnTo>
                    <a:pt x="43256" y="92472"/>
                  </a:lnTo>
                  <a:lnTo>
                    <a:pt x="44429" y="92499"/>
                  </a:lnTo>
                  <a:lnTo>
                    <a:pt x="45616" y="92539"/>
                  </a:lnTo>
                  <a:lnTo>
                    <a:pt x="46802" y="92579"/>
                  </a:lnTo>
                  <a:lnTo>
                    <a:pt x="49199" y="92672"/>
                  </a:lnTo>
                  <a:lnTo>
                    <a:pt x="51608" y="92772"/>
                  </a:lnTo>
                  <a:lnTo>
                    <a:pt x="54029" y="92872"/>
                  </a:lnTo>
                  <a:lnTo>
                    <a:pt x="55240" y="92919"/>
                  </a:lnTo>
                  <a:lnTo>
                    <a:pt x="56457" y="92959"/>
                  </a:lnTo>
                  <a:lnTo>
                    <a:pt x="57674" y="92999"/>
                  </a:lnTo>
                  <a:lnTo>
                    <a:pt x="58891" y="93025"/>
                  </a:lnTo>
                  <a:lnTo>
                    <a:pt x="60101" y="93052"/>
                  </a:lnTo>
                  <a:lnTo>
                    <a:pt x="61318" y="93065"/>
                  </a:lnTo>
                  <a:lnTo>
                    <a:pt x="62529" y="93065"/>
                  </a:lnTo>
                  <a:lnTo>
                    <a:pt x="63740" y="93059"/>
                  </a:lnTo>
                  <a:lnTo>
                    <a:pt x="64944" y="93039"/>
                  </a:lnTo>
                  <a:lnTo>
                    <a:pt x="66149" y="93005"/>
                  </a:lnTo>
                  <a:lnTo>
                    <a:pt x="67347" y="92952"/>
                  </a:lnTo>
                  <a:lnTo>
                    <a:pt x="67943" y="92925"/>
                  </a:lnTo>
                  <a:lnTo>
                    <a:pt x="68540" y="92885"/>
                  </a:lnTo>
                  <a:lnTo>
                    <a:pt x="69136" y="92852"/>
                  </a:lnTo>
                  <a:lnTo>
                    <a:pt x="69726" y="92805"/>
                  </a:lnTo>
                  <a:lnTo>
                    <a:pt x="70322" y="92759"/>
                  </a:lnTo>
                  <a:lnTo>
                    <a:pt x="70912" y="92705"/>
                  </a:lnTo>
                  <a:lnTo>
                    <a:pt x="71502" y="92645"/>
                  </a:lnTo>
                  <a:lnTo>
                    <a:pt x="72086" y="92585"/>
                  </a:lnTo>
                  <a:lnTo>
                    <a:pt x="72670" y="92519"/>
                  </a:lnTo>
                  <a:lnTo>
                    <a:pt x="73254" y="92446"/>
                  </a:lnTo>
                  <a:lnTo>
                    <a:pt x="73837" y="92366"/>
                  </a:lnTo>
                  <a:lnTo>
                    <a:pt x="74415" y="92279"/>
                  </a:lnTo>
                  <a:lnTo>
                    <a:pt x="74993" y="92192"/>
                  </a:lnTo>
                  <a:lnTo>
                    <a:pt x="75564" y="92092"/>
                  </a:lnTo>
                  <a:lnTo>
                    <a:pt x="76142" y="91992"/>
                  </a:lnTo>
                  <a:lnTo>
                    <a:pt x="76707" y="91886"/>
                  </a:lnTo>
                  <a:lnTo>
                    <a:pt x="77279" y="91772"/>
                  </a:lnTo>
                  <a:lnTo>
                    <a:pt x="77844" y="91646"/>
                  </a:lnTo>
                  <a:lnTo>
                    <a:pt x="77924" y="91639"/>
                  </a:lnTo>
                  <a:lnTo>
                    <a:pt x="78066" y="91639"/>
                  </a:lnTo>
                  <a:lnTo>
                    <a:pt x="78133" y="91646"/>
                  </a:lnTo>
                  <a:lnTo>
                    <a:pt x="78158" y="88853"/>
                  </a:lnTo>
                  <a:lnTo>
                    <a:pt x="78195" y="86054"/>
                  </a:lnTo>
                  <a:lnTo>
                    <a:pt x="78232" y="83261"/>
                  </a:lnTo>
                  <a:lnTo>
                    <a:pt x="78281" y="80462"/>
                  </a:lnTo>
                  <a:lnTo>
                    <a:pt x="78336" y="77662"/>
                  </a:lnTo>
                  <a:lnTo>
                    <a:pt x="78398" y="74870"/>
                  </a:lnTo>
                  <a:lnTo>
                    <a:pt x="78465" y="72070"/>
                  </a:lnTo>
                  <a:lnTo>
                    <a:pt x="78533" y="69271"/>
                  </a:lnTo>
                  <a:lnTo>
                    <a:pt x="78680" y="63679"/>
                  </a:lnTo>
                  <a:lnTo>
                    <a:pt x="78828" y="58087"/>
                  </a:lnTo>
                  <a:lnTo>
                    <a:pt x="78975" y="52495"/>
                  </a:lnTo>
                  <a:lnTo>
                    <a:pt x="79111" y="46910"/>
                  </a:lnTo>
                  <a:lnTo>
                    <a:pt x="79141" y="45490"/>
                  </a:lnTo>
                  <a:lnTo>
                    <a:pt x="79172" y="44064"/>
                  </a:lnTo>
                  <a:lnTo>
                    <a:pt x="79215" y="41211"/>
                  </a:lnTo>
                  <a:lnTo>
                    <a:pt x="79246" y="38352"/>
                  </a:lnTo>
                  <a:lnTo>
                    <a:pt x="79270" y="35486"/>
                  </a:lnTo>
                  <a:lnTo>
                    <a:pt x="79313" y="29740"/>
                  </a:lnTo>
                  <a:lnTo>
                    <a:pt x="79344" y="26861"/>
                  </a:lnTo>
                  <a:lnTo>
                    <a:pt x="79381" y="23989"/>
                  </a:lnTo>
                  <a:lnTo>
                    <a:pt x="79406" y="22549"/>
                  </a:lnTo>
                  <a:lnTo>
                    <a:pt x="79436" y="21109"/>
                  </a:lnTo>
                  <a:lnTo>
                    <a:pt x="79467" y="19676"/>
                  </a:lnTo>
                  <a:lnTo>
                    <a:pt x="79510" y="18237"/>
                  </a:lnTo>
                  <a:lnTo>
                    <a:pt x="79553" y="16804"/>
                  </a:lnTo>
                  <a:lnTo>
                    <a:pt x="79602" y="15371"/>
                  </a:lnTo>
                  <a:lnTo>
                    <a:pt x="79657" y="13938"/>
                  </a:lnTo>
                  <a:lnTo>
                    <a:pt x="79725" y="12505"/>
                  </a:lnTo>
                  <a:lnTo>
                    <a:pt x="79799" y="11078"/>
                  </a:lnTo>
                  <a:lnTo>
                    <a:pt x="79879" y="9645"/>
                  </a:lnTo>
                  <a:lnTo>
                    <a:pt x="79965" y="8219"/>
                  </a:lnTo>
                  <a:lnTo>
                    <a:pt x="80069" y="6799"/>
                  </a:lnTo>
                  <a:lnTo>
                    <a:pt x="80174" y="5373"/>
                  </a:lnTo>
                  <a:lnTo>
                    <a:pt x="80297" y="3953"/>
                  </a:lnTo>
                  <a:lnTo>
                    <a:pt x="80426" y="2540"/>
                  </a:lnTo>
                  <a:lnTo>
                    <a:pt x="80567" y="1127"/>
                  </a:lnTo>
                  <a:lnTo>
                    <a:pt x="80567" y="1127"/>
                  </a:lnTo>
                  <a:lnTo>
                    <a:pt x="79332" y="1227"/>
                  </a:lnTo>
                  <a:lnTo>
                    <a:pt x="78090" y="1321"/>
                  </a:lnTo>
                  <a:lnTo>
                    <a:pt x="76849" y="1414"/>
                  </a:lnTo>
                  <a:lnTo>
                    <a:pt x="75601" y="1507"/>
                  </a:lnTo>
                  <a:lnTo>
                    <a:pt x="74360" y="1587"/>
                  </a:lnTo>
                  <a:lnTo>
                    <a:pt x="73112" y="1674"/>
                  </a:lnTo>
                  <a:lnTo>
                    <a:pt x="71865" y="1747"/>
                  </a:lnTo>
                  <a:lnTo>
                    <a:pt x="70611" y="1820"/>
                  </a:lnTo>
                  <a:lnTo>
                    <a:pt x="68103" y="1954"/>
                  </a:lnTo>
                  <a:lnTo>
                    <a:pt x="65596" y="2074"/>
                  </a:lnTo>
                  <a:lnTo>
                    <a:pt x="63076" y="2180"/>
                  </a:lnTo>
                  <a:lnTo>
                    <a:pt x="60556" y="2267"/>
                  </a:lnTo>
                  <a:lnTo>
                    <a:pt x="58030" y="2340"/>
                  </a:lnTo>
                  <a:lnTo>
                    <a:pt x="55504" y="2400"/>
                  </a:lnTo>
                  <a:lnTo>
                    <a:pt x="52972" y="2440"/>
                  </a:lnTo>
                  <a:lnTo>
                    <a:pt x="50440" y="2467"/>
                  </a:lnTo>
                  <a:lnTo>
                    <a:pt x="47902" y="2480"/>
                  </a:lnTo>
                  <a:lnTo>
                    <a:pt x="45364" y="2480"/>
                  </a:lnTo>
                  <a:lnTo>
                    <a:pt x="42825" y="2467"/>
                  </a:lnTo>
                  <a:lnTo>
                    <a:pt x="40287" y="2434"/>
                  </a:lnTo>
                  <a:lnTo>
                    <a:pt x="37755" y="2387"/>
                  </a:lnTo>
                  <a:lnTo>
                    <a:pt x="35217" y="2327"/>
                  </a:lnTo>
                  <a:lnTo>
                    <a:pt x="32678" y="2254"/>
                  </a:lnTo>
                  <a:lnTo>
                    <a:pt x="30146" y="2167"/>
                  </a:lnTo>
                  <a:lnTo>
                    <a:pt x="27614" y="2060"/>
                  </a:lnTo>
                  <a:lnTo>
                    <a:pt x="25088" y="1947"/>
                  </a:lnTo>
                  <a:lnTo>
                    <a:pt x="22562" y="1814"/>
                  </a:lnTo>
                  <a:lnTo>
                    <a:pt x="20043" y="1674"/>
                  </a:lnTo>
                  <a:lnTo>
                    <a:pt x="17529" y="1514"/>
                  </a:lnTo>
                  <a:lnTo>
                    <a:pt x="15015" y="1341"/>
                  </a:lnTo>
                  <a:lnTo>
                    <a:pt x="12514" y="1161"/>
                  </a:lnTo>
                  <a:lnTo>
                    <a:pt x="10013" y="961"/>
                  </a:lnTo>
                  <a:lnTo>
                    <a:pt x="7523" y="747"/>
                  </a:lnTo>
                  <a:lnTo>
                    <a:pt x="5041" y="521"/>
                  </a:lnTo>
                  <a:lnTo>
                    <a:pt x="2564" y="281"/>
                  </a:lnTo>
                  <a:lnTo>
                    <a:pt x="93" y="34"/>
                  </a:lnTo>
                  <a:lnTo>
                    <a:pt x="69" y="28"/>
                  </a:lnTo>
                  <a:lnTo>
                    <a:pt x="50" y="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1"/>
            <p:cNvSpPr/>
            <p:nvPr/>
          </p:nvSpPr>
          <p:spPr>
            <a:xfrm>
              <a:off x="3018550" y="-5352050"/>
              <a:ext cx="1921675" cy="998125"/>
            </a:xfrm>
            <a:custGeom>
              <a:avLst/>
              <a:gdLst/>
              <a:ahLst/>
              <a:cxnLst/>
              <a:rect l="l" t="t" r="r" b="b"/>
              <a:pathLst>
                <a:path w="76867" h="39925" extrusionOk="0">
                  <a:moveTo>
                    <a:pt x="20915" y="14024"/>
                  </a:moveTo>
                  <a:lnTo>
                    <a:pt x="21185" y="14030"/>
                  </a:lnTo>
                  <a:lnTo>
                    <a:pt x="21321" y="14044"/>
                  </a:lnTo>
                  <a:lnTo>
                    <a:pt x="21450" y="14057"/>
                  </a:lnTo>
                  <a:lnTo>
                    <a:pt x="21585" y="14077"/>
                  </a:lnTo>
                  <a:lnTo>
                    <a:pt x="21720" y="14097"/>
                  </a:lnTo>
                  <a:lnTo>
                    <a:pt x="21769" y="14090"/>
                  </a:lnTo>
                  <a:lnTo>
                    <a:pt x="21794" y="14090"/>
                  </a:lnTo>
                  <a:lnTo>
                    <a:pt x="21812" y="14097"/>
                  </a:lnTo>
                  <a:lnTo>
                    <a:pt x="21935" y="14117"/>
                  </a:lnTo>
                  <a:lnTo>
                    <a:pt x="22058" y="14137"/>
                  </a:lnTo>
                  <a:lnTo>
                    <a:pt x="22175" y="14164"/>
                  </a:lnTo>
                  <a:lnTo>
                    <a:pt x="22292" y="14190"/>
                  </a:lnTo>
                  <a:lnTo>
                    <a:pt x="22519" y="14257"/>
                  </a:lnTo>
                  <a:lnTo>
                    <a:pt x="22740" y="14344"/>
                  </a:lnTo>
                  <a:lnTo>
                    <a:pt x="22955" y="14437"/>
                  </a:lnTo>
                  <a:lnTo>
                    <a:pt x="23164" y="14550"/>
                  </a:lnTo>
                  <a:lnTo>
                    <a:pt x="23367" y="14670"/>
                  </a:lnTo>
                  <a:lnTo>
                    <a:pt x="23564" y="14803"/>
                  </a:lnTo>
                  <a:lnTo>
                    <a:pt x="23748" y="14950"/>
                  </a:lnTo>
                  <a:lnTo>
                    <a:pt x="23927" y="15110"/>
                  </a:lnTo>
                  <a:lnTo>
                    <a:pt x="24099" y="15277"/>
                  </a:lnTo>
                  <a:lnTo>
                    <a:pt x="24265" y="15450"/>
                  </a:lnTo>
                  <a:lnTo>
                    <a:pt x="24418" y="15637"/>
                  </a:lnTo>
                  <a:lnTo>
                    <a:pt x="24566" y="15830"/>
                  </a:lnTo>
                  <a:lnTo>
                    <a:pt x="24707" y="16030"/>
                  </a:lnTo>
                  <a:lnTo>
                    <a:pt x="24836" y="16243"/>
                  </a:lnTo>
                  <a:lnTo>
                    <a:pt x="24959" y="16456"/>
                  </a:lnTo>
                  <a:lnTo>
                    <a:pt x="25076" y="16683"/>
                  </a:lnTo>
                  <a:lnTo>
                    <a:pt x="25180" y="16910"/>
                  </a:lnTo>
                  <a:lnTo>
                    <a:pt x="25279" y="17143"/>
                  </a:lnTo>
                  <a:lnTo>
                    <a:pt x="25365" y="17383"/>
                  </a:lnTo>
                  <a:lnTo>
                    <a:pt x="25445" y="17623"/>
                  </a:lnTo>
                  <a:lnTo>
                    <a:pt x="25512" y="17869"/>
                  </a:lnTo>
                  <a:lnTo>
                    <a:pt x="25574" y="18123"/>
                  </a:lnTo>
                  <a:lnTo>
                    <a:pt x="25629" y="18369"/>
                  </a:lnTo>
                  <a:lnTo>
                    <a:pt x="25672" y="18623"/>
                  </a:lnTo>
                  <a:lnTo>
                    <a:pt x="25703" y="18876"/>
                  </a:lnTo>
                  <a:lnTo>
                    <a:pt x="25727" y="19136"/>
                  </a:lnTo>
                  <a:lnTo>
                    <a:pt x="25740" y="19389"/>
                  </a:lnTo>
                  <a:lnTo>
                    <a:pt x="25740" y="19642"/>
                  </a:lnTo>
                  <a:lnTo>
                    <a:pt x="25733" y="19902"/>
                  </a:lnTo>
                  <a:lnTo>
                    <a:pt x="25715" y="20156"/>
                  </a:lnTo>
                  <a:lnTo>
                    <a:pt x="25684" y="20422"/>
                  </a:lnTo>
                  <a:lnTo>
                    <a:pt x="25641" y="20689"/>
                  </a:lnTo>
                  <a:lnTo>
                    <a:pt x="25580" y="20949"/>
                  </a:lnTo>
                  <a:lnTo>
                    <a:pt x="25512" y="21202"/>
                  </a:lnTo>
                  <a:lnTo>
                    <a:pt x="25438" y="21442"/>
                  </a:lnTo>
                  <a:lnTo>
                    <a:pt x="25346" y="21682"/>
                  </a:lnTo>
                  <a:lnTo>
                    <a:pt x="25248" y="21908"/>
                  </a:lnTo>
                  <a:lnTo>
                    <a:pt x="25137" y="22135"/>
                  </a:lnTo>
                  <a:lnTo>
                    <a:pt x="25020" y="22348"/>
                  </a:lnTo>
                  <a:lnTo>
                    <a:pt x="24891" y="22555"/>
                  </a:lnTo>
                  <a:lnTo>
                    <a:pt x="24756" y="22748"/>
                  </a:lnTo>
                  <a:lnTo>
                    <a:pt x="24609" y="22942"/>
                  </a:lnTo>
                  <a:lnTo>
                    <a:pt x="24455" y="23122"/>
                  </a:lnTo>
                  <a:lnTo>
                    <a:pt x="24289" y="23288"/>
                  </a:lnTo>
                  <a:lnTo>
                    <a:pt x="24117" y="23455"/>
                  </a:lnTo>
                  <a:lnTo>
                    <a:pt x="23945" y="23608"/>
                  </a:lnTo>
                  <a:lnTo>
                    <a:pt x="23761" y="23748"/>
                  </a:lnTo>
                  <a:lnTo>
                    <a:pt x="23564" y="23881"/>
                  </a:lnTo>
                  <a:lnTo>
                    <a:pt x="23367" y="24008"/>
                  </a:lnTo>
                  <a:lnTo>
                    <a:pt x="23164" y="24121"/>
                  </a:lnTo>
                  <a:lnTo>
                    <a:pt x="22955" y="24221"/>
                  </a:lnTo>
                  <a:lnTo>
                    <a:pt x="22740" y="24315"/>
                  </a:lnTo>
                  <a:lnTo>
                    <a:pt x="22525" y="24401"/>
                  </a:lnTo>
                  <a:lnTo>
                    <a:pt x="22298" y="24468"/>
                  </a:lnTo>
                  <a:lnTo>
                    <a:pt x="22070" y="24535"/>
                  </a:lnTo>
                  <a:lnTo>
                    <a:pt x="21843" y="24581"/>
                  </a:lnTo>
                  <a:lnTo>
                    <a:pt x="21610" y="24621"/>
                  </a:lnTo>
                  <a:lnTo>
                    <a:pt x="21370" y="24648"/>
                  </a:lnTo>
                  <a:lnTo>
                    <a:pt x="21130" y="24661"/>
                  </a:lnTo>
                  <a:lnTo>
                    <a:pt x="20884" y="24661"/>
                  </a:lnTo>
                  <a:lnTo>
                    <a:pt x="20638" y="24654"/>
                  </a:lnTo>
                  <a:lnTo>
                    <a:pt x="20393" y="24634"/>
                  </a:lnTo>
                  <a:lnTo>
                    <a:pt x="20153" y="24601"/>
                  </a:lnTo>
                  <a:lnTo>
                    <a:pt x="19913" y="24555"/>
                  </a:lnTo>
                  <a:lnTo>
                    <a:pt x="19674" y="24495"/>
                  </a:lnTo>
                  <a:lnTo>
                    <a:pt x="19440" y="24428"/>
                  </a:lnTo>
                  <a:lnTo>
                    <a:pt x="19213" y="24355"/>
                  </a:lnTo>
                  <a:lnTo>
                    <a:pt x="18985" y="24268"/>
                  </a:lnTo>
                  <a:lnTo>
                    <a:pt x="18764" y="24168"/>
                  </a:lnTo>
                  <a:lnTo>
                    <a:pt x="18549" y="24061"/>
                  </a:lnTo>
                  <a:lnTo>
                    <a:pt x="18334" y="23941"/>
                  </a:lnTo>
                  <a:lnTo>
                    <a:pt x="18131" y="23815"/>
                  </a:lnTo>
                  <a:lnTo>
                    <a:pt x="17928" y="23681"/>
                  </a:lnTo>
                  <a:lnTo>
                    <a:pt x="17731" y="23535"/>
                  </a:lnTo>
                  <a:lnTo>
                    <a:pt x="17547" y="23381"/>
                  </a:lnTo>
                  <a:lnTo>
                    <a:pt x="17363" y="23221"/>
                  </a:lnTo>
                  <a:lnTo>
                    <a:pt x="17191" y="23048"/>
                  </a:lnTo>
                  <a:lnTo>
                    <a:pt x="17025" y="22868"/>
                  </a:lnTo>
                  <a:lnTo>
                    <a:pt x="16871" y="22682"/>
                  </a:lnTo>
                  <a:lnTo>
                    <a:pt x="16724" y="22488"/>
                  </a:lnTo>
                  <a:lnTo>
                    <a:pt x="16582" y="22288"/>
                  </a:lnTo>
                  <a:lnTo>
                    <a:pt x="16453" y="22082"/>
                  </a:lnTo>
                  <a:lnTo>
                    <a:pt x="16330" y="21868"/>
                  </a:lnTo>
                  <a:lnTo>
                    <a:pt x="16220" y="21642"/>
                  </a:lnTo>
                  <a:lnTo>
                    <a:pt x="16121" y="21415"/>
                  </a:lnTo>
                  <a:lnTo>
                    <a:pt x="16035" y="21182"/>
                  </a:lnTo>
                  <a:lnTo>
                    <a:pt x="15955" y="20942"/>
                  </a:lnTo>
                  <a:lnTo>
                    <a:pt x="15894" y="20695"/>
                  </a:lnTo>
                  <a:lnTo>
                    <a:pt x="15839" y="20442"/>
                  </a:lnTo>
                  <a:lnTo>
                    <a:pt x="15796" y="20182"/>
                  </a:lnTo>
                  <a:lnTo>
                    <a:pt x="15771" y="19922"/>
                  </a:lnTo>
                  <a:lnTo>
                    <a:pt x="15759" y="19656"/>
                  </a:lnTo>
                  <a:lnTo>
                    <a:pt x="15759" y="19382"/>
                  </a:lnTo>
                  <a:lnTo>
                    <a:pt x="15771" y="19109"/>
                  </a:lnTo>
                  <a:lnTo>
                    <a:pt x="15783" y="18956"/>
                  </a:lnTo>
                  <a:lnTo>
                    <a:pt x="15802" y="18809"/>
                  </a:lnTo>
                  <a:lnTo>
                    <a:pt x="15826" y="18663"/>
                  </a:lnTo>
                  <a:lnTo>
                    <a:pt x="15851" y="18516"/>
                  </a:lnTo>
                  <a:lnTo>
                    <a:pt x="15875" y="18376"/>
                  </a:lnTo>
                  <a:lnTo>
                    <a:pt x="15912" y="18229"/>
                  </a:lnTo>
                  <a:lnTo>
                    <a:pt x="15986" y="17949"/>
                  </a:lnTo>
                  <a:lnTo>
                    <a:pt x="16072" y="17676"/>
                  </a:lnTo>
                  <a:lnTo>
                    <a:pt x="16170" y="17410"/>
                  </a:lnTo>
                  <a:lnTo>
                    <a:pt x="16281" y="17150"/>
                  </a:lnTo>
                  <a:lnTo>
                    <a:pt x="16404" y="16896"/>
                  </a:lnTo>
                  <a:lnTo>
                    <a:pt x="16539" y="16656"/>
                  </a:lnTo>
                  <a:lnTo>
                    <a:pt x="16687" y="16423"/>
                  </a:lnTo>
                  <a:lnTo>
                    <a:pt x="16846" y="16196"/>
                  </a:lnTo>
                  <a:lnTo>
                    <a:pt x="17012" y="15977"/>
                  </a:lnTo>
                  <a:lnTo>
                    <a:pt x="17184" y="15770"/>
                  </a:lnTo>
                  <a:lnTo>
                    <a:pt x="17369" y="15570"/>
                  </a:lnTo>
                  <a:lnTo>
                    <a:pt x="17566" y="15383"/>
                  </a:lnTo>
                  <a:lnTo>
                    <a:pt x="17768" y="15203"/>
                  </a:lnTo>
                  <a:lnTo>
                    <a:pt x="17977" y="15037"/>
                  </a:lnTo>
                  <a:lnTo>
                    <a:pt x="18192" y="14883"/>
                  </a:lnTo>
                  <a:lnTo>
                    <a:pt x="18414" y="14737"/>
                  </a:lnTo>
                  <a:lnTo>
                    <a:pt x="18647" y="14604"/>
                  </a:lnTo>
                  <a:lnTo>
                    <a:pt x="18881" y="14484"/>
                  </a:lnTo>
                  <a:lnTo>
                    <a:pt x="19120" y="14377"/>
                  </a:lnTo>
                  <a:lnTo>
                    <a:pt x="19366" y="14284"/>
                  </a:lnTo>
                  <a:lnTo>
                    <a:pt x="19618" y="14204"/>
                  </a:lnTo>
                  <a:lnTo>
                    <a:pt x="19870" y="14144"/>
                  </a:lnTo>
                  <a:lnTo>
                    <a:pt x="20128" y="14090"/>
                  </a:lnTo>
                  <a:lnTo>
                    <a:pt x="20386" y="14050"/>
                  </a:lnTo>
                  <a:lnTo>
                    <a:pt x="20651" y="14030"/>
                  </a:lnTo>
                  <a:lnTo>
                    <a:pt x="20915" y="14024"/>
                  </a:lnTo>
                  <a:close/>
                  <a:moveTo>
                    <a:pt x="56149" y="14504"/>
                  </a:moveTo>
                  <a:lnTo>
                    <a:pt x="56291" y="14510"/>
                  </a:lnTo>
                  <a:lnTo>
                    <a:pt x="56432" y="14524"/>
                  </a:lnTo>
                  <a:lnTo>
                    <a:pt x="56573" y="14537"/>
                  </a:lnTo>
                  <a:lnTo>
                    <a:pt x="56715" y="14557"/>
                  </a:lnTo>
                  <a:lnTo>
                    <a:pt x="56850" y="14584"/>
                  </a:lnTo>
                  <a:lnTo>
                    <a:pt x="56991" y="14610"/>
                  </a:lnTo>
                  <a:lnTo>
                    <a:pt x="57133" y="14644"/>
                  </a:lnTo>
                  <a:lnTo>
                    <a:pt x="57268" y="14677"/>
                  </a:lnTo>
                  <a:lnTo>
                    <a:pt x="57409" y="14724"/>
                  </a:lnTo>
                  <a:lnTo>
                    <a:pt x="57544" y="14770"/>
                  </a:lnTo>
                  <a:lnTo>
                    <a:pt x="57686" y="14823"/>
                  </a:lnTo>
                  <a:lnTo>
                    <a:pt x="57821" y="14877"/>
                  </a:lnTo>
                  <a:lnTo>
                    <a:pt x="57876" y="14903"/>
                  </a:lnTo>
                  <a:lnTo>
                    <a:pt x="57932" y="14937"/>
                  </a:lnTo>
                  <a:lnTo>
                    <a:pt x="57981" y="14970"/>
                  </a:lnTo>
                  <a:lnTo>
                    <a:pt x="58030" y="15003"/>
                  </a:lnTo>
                  <a:lnTo>
                    <a:pt x="58067" y="15043"/>
                  </a:lnTo>
                  <a:lnTo>
                    <a:pt x="58110" y="15090"/>
                  </a:lnTo>
                  <a:lnTo>
                    <a:pt x="58141" y="15130"/>
                  </a:lnTo>
                  <a:lnTo>
                    <a:pt x="58171" y="15177"/>
                  </a:lnTo>
                  <a:lnTo>
                    <a:pt x="58196" y="15223"/>
                  </a:lnTo>
                  <a:lnTo>
                    <a:pt x="58220" y="15277"/>
                  </a:lnTo>
                  <a:lnTo>
                    <a:pt x="58239" y="15330"/>
                  </a:lnTo>
                  <a:lnTo>
                    <a:pt x="58251" y="15377"/>
                  </a:lnTo>
                  <a:lnTo>
                    <a:pt x="58276" y="15483"/>
                  </a:lnTo>
                  <a:lnTo>
                    <a:pt x="58282" y="15590"/>
                  </a:lnTo>
                  <a:lnTo>
                    <a:pt x="58331" y="15543"/>
                  </a:lnTo>
                  <a:lnTo>
                    <a:pt x="58386" y="15497"/>
                  </a:lnTo>
                  <a:lnTo>
                    <a:pt x="58448" y="15457"/>
                  </a:lnTo>
                  <a:lnTo>
                    <a:pt x="58509" y="15430"/>
                  </a:lnTo>
                  <a:lnTo>
                    <a:pt x="58571" y="15403"/>
                  </a:lnTo>
                  <a:lnTo>
                    <a:pt x="58632" y="15383"/>
                  </a:lnTo>
                  <a:lnTo>
                    <a:pt x="58700" y="15377"/>
                  </a:lnTo>
                  <a:lnTo>
                    <a:pt x="58767" y="15377"/>
                  </a:lnTo>
                  <a:lnTo>
                    <a:pt x="58903" y="15390"/>
                  </a:lnTo>
                  <a:lnTo>
                    <a:pt x="59032" y="15410"/>
                  </a:lnTo>
                  <a:lnTo>
                    <a:pt x="59161" y="15437"/>
                  </a:lnTo>
                  <a:lnTo>
                    <a:pt x="59284" y="15470"/>
                  </a:lnTo>
                  <a:lnTo>
                    <a:pt x="59400" y="15510"/>
                  </a:lnTo>
                  <a:lnTo>
                    <a:pt x="59517" y="15557"/>
                  </a:lnTo>
                  <a:lnTo>
                    <a:pt x="59628" y="15610"/>
                  </a:lnTo>
                  <a:lnTo>
                    <a:pt x="59738" y="15670"/>
                  </a:lnTo>
                  <a:lnTo>
                    <a:pt x="59843" y="15730"/>
                  </a:lnTo>
                  <a:lnTo>
                    <a:pt x="59941" y="15803"/>
                  </a:lnTo>
                  <a:lnTo>
                    <a:pt x="60040" y="15877"/>
                  </a:lnTo>
                  <a:lnTo>
                    <a:pt x="60138" y="15957"/>
                  </a:lnTo>
                  <a:lnTo>
                    <a:pt x="60230" y="16037"/>
                  </a:lnTo>
                  <a:lnTo>
                    <a:pt x="60316" y="16130"/>
                  </a:lnTo>
                  <a:lnTo>
                    <a:pt x="60402" y="16223"/>
                  </a:lnTo>
                  <a:lnTo>
                    <a:pt x="60482" y="16316"/>
                  </a:lnTo>
                  <a:lnTo>
                    <a:pt x="60562" y="16423"/>
                  </a:lnTo>
                  <a:lnTo>
                    <a:pt x="60636" y="16530"/>
                  </a:lnTo>
                  <a:lnTo>
                    <a:pt x="60710" y="16636"/>
                  </a:lnTo>
                  <a:lnTo>
                    <a:pt x="60777" y="16750"/>
                  </a:lnTo>
                  <a:lnTo>
                    <a:pt x="60845" y="16870"/>
                  </a:lnTo>
                  <a:lnTo>
                    <a:pt x="60906" y="16990"/>
                  </a:lnTo>
                  <a:lnTo>
                    <a:pt x="60968" y="17110"/>
                  </a:lnTo>
                  <a:lnTo>
                    <a:pt x="61029" y="17236"/>
                  </a:lnTo>
                  <a:lnTo>
                    <a:pt x="61134" y="17503"/>
                  </a:lnTo>
                  <a:lnTo>
                    <a:pt x="61226" y="17769"/>
                  </a:lnTo>
                  <a:lnTo>
                    <a:pt x="61312" y="18049"/>
                  </a:lnTo>
                  <a:lnTo>
                    <a:pt x="61379" y="18336"/>
                  </a:lnTo>
                  <a:lnTo>
                    <a:pt x="61441" y="18629"/>
                  </a:lnTo>
                  <a:lnTo>
                    <a:pt x="61496" y="18929"/>
                  </a:lnTo>
                  <a:lnTo>
                    <a:pt x="61533" y="19229"/>
                  </a:lnTo>
                  <a:lnTo>
                    <a:pt x="61564" y="19536"/>
                  </a:lnTo>
                  <a:lnTo>
                    <a:pt x="61588" y="19836"/>
                  </a:lnTo>
                  <a:lnTo>
                    <a:pt x="61601" y="20136"/>
                  </a:lnTo>
                  <a:lnTo>
                    <a:pt x="61601" y="20435"/>
                  </a:lnTo>
                  <a:lnTo>
                    <a:pt x="61595" y="20735"/>
                  </a:lnTo>
                  <a:lnTo>
                    <a:pt x="61582" y="21022"/>
                  </a:lnTo>
                  <a:lnTo>
                    <a:pt x="61558" y="21309"/>
                  </a:lnTo>
                  <a:lnTo>
                    <a:pt x="61527" y="21589"/>
                  </a:lnTo>
                  <a:lnTo>
                    <a:pt x="61490" y="21855"/>
                  </a:lnTo>
                  <a:lnTo>
                    <a:pt x="61441" y="22108"/>
                  </a:lnTo>
                  <a:lnTo>
                    <a:pt x="61392" y="22355"/>
                  </a:lnTo>
                  <a:lnTo>
                    <a:pt x="61330" y="22588"/>
                  </a:lnTo>
                  <a:lnTo>
                    <a:pt x="61263" y="22808"/>
                  </a:lnTo>
                  <a:lnTo>
                    <a:pt x="61158" y="23095"/>
                  </a:lnTo>
                  <a:lnTo>
                    <a:pt x="61041" y="23375"/>
                  </a:lnTo>
                  <a:lnTo>
                    <a:pt x="60918" y="23648"/>
                  </a:lnTo>
                  <a:lnTo>
                    <a:pt x="60777" y="23901"/>
                  </a:lnTo>
                  <a:lnTo>
                    <a:pt x="60630" y="24155"/>
                  </a:lnTo>
                  <a:lnTo>
                    <a:pt x="60476" y="24388"/>
                  </a:lnTo>
                  <a:lnTo>
                    <a:pt x="60310" y="24614"/>
                  </a:lnTo>
                  <a:lnTo>
                    <a:pt x="60132" y="24828"/>
                  </a:lnTo>
                  <a:lnTo>
                    <a:pt x="59947" y="25028"/>
                  </a:lnTo>
                  <a:lnTo>
                    <a:pt x="59751" y="25221"/>
                  </a:lnTo>
                  <a:lnTo>
                    <a:pt x="59554" y="25401"/>
                  </a:lnTo>
                  <a:lnTo>
                    <a:pt x="59345" y="25568"/>
                  </a:lnTo>
                  <a:lnTo>
                    <a:pt x="59130" y="25721"/>
                  </a:lnTo>
                  <a:lnTo>
                    <a:pt x="58903" y="25868"/>
                  </a:lnTo>
                  <a:lnTo>
                    <a:pt x="58675" y="25994"/>
                  </a:lnTo>
                  <a:lnTo>
                    <a:pt x="58442" y="26114"/>
                  </a:lnTo>
                  <a:lnTo>
                    <a:pt x="58202" y="26221"/>
                  </a:lnTo>
                  <a:lnTo>
                    <a:pt x="57956" y="26314"/>
                  </a:lnTo>
                  <a:lnTo>
                    <a:pt x="57710" y="26394"/>
                  </a:lnTo>
                  <a:lnTo>
                    <a:pt x="57458" y="26461"/>
                  </a:lnTo>
                  <a:lnTo>
                    <a:pt x="57200" y="26514"/>
                  </a:lnTo>
                  <a:lnTo>
                    <a:pt x="56942" y="26561"/>
                  </a:lnTo>
                  <a:lnTo>
                    <a:pt x="56678" y="26587"/>
                  </a:lnTo>
                  <a:lnTo>
                    <a:pt x="56414" y="26601"/>
                  </a:lnTo>
                  <a:lnTo>
                    <a:pt x="56143" y="26601"/>
                  </a:lnTo>
                  <a:lnTo>
                    <a:pt x="55879" y="26594"/>
                  </a:lnTo>
                  <a:lnTo>
                    <a:pt x="55608" y="26567"/>
                  </a:lnTo>
                  <a:lnTo>
                    <a:pt x="55338" y="26527"/>
                  </a:lnTo>
                  <a:lnTo>
                    <a:pt x="55068" y="26474"/>
                  </a:lnTo>
                  <a:lnTo>
                    <a:pt x="54797" y="26401"/>
                  </a:lnTo>
                  <a:lnTo>
                    <a:pt x="54527" y="26321"/>
                  </a:lnTo>
                  <a:lnTo>
                    <a:pt x="54256" y="26221"/>
                  </a:lnTo>
                  <a:lnTo>
                    <a:pt x="54004" y="26114"/>
                  </a:lnTo>
                  <a:lnTo>
                    <a:pt x="53752" y="25994"/>
                  </a:lnTo>
                  <a:lnTo>
                    <a:pt x="53513" y="25868"/>
                  </a:lnTo>
                  <a:lnTo>
                    <a:pt x="53273" y="25721"/>
                  </a:lnTo>
                  <a:lnTo>
                    <a:pt x="53039" y="25568"/>
                  </a:lnTo>
                  <a:lnTo>
                    <a:pt x="52818" y="25408"/>
                  </a:lnTo>
                  <a:lnTo>
                    <a:pt x="52597" y="25234"/>
                  </a:lnTo>
                  <a:lnTo>
                    <a:pt x="52388" y="25054"/>
                  </a:lnTo>
                  <a:lnTo>
                    <a:pt x="52185" y="24861"/>
                  </a:lnTo>
                  <a:lnTo>
                    <a:pt x="51989" y="24668"/>
                  </a:lnTo>
                  <a:lnTo>
                    <a:pt x="51804" y="24455"/>
                  </a:lnTo>
                  <a:lnTo>
                    <a:pt x="51626" y="24241"/>
                  </a:lnTo>
                  <a:lnTo>
                    <a:pt x="51460" y="24021"/>
                  </a:lnTo>
                  <a:lnTo>
                    <a:pt x="51300" y="23788"/>
                  </a:lnTo>
                  <a:lnTo>
                    <a:pt x="51153" y="23555"/>
                  </a:lnTo>
                  <a:lnTo>
                    <a:pt x="51017" y="23308"/>
                  </a:lnTo>
                  <a:lnTo>
                    <a:pt x="50888" y="23062"/>
                  </a:lnTo>
                  <a:lnTo>
                    <a:pt x="50772" y="22808"/>
                  </a:lnTo>
                  <a:lnTo>
                    <a:pt x="50667" y="22548"/>
                  </a:lnTo>
                  <a:lnTo>
                    <a:pt x="50575" y="22282"/>
                  </a:lnTo>
                  <a:lnTo>
                    <a:pt x="50495" y="22015"/>
                  </a:lnTo>
                  <a:lnTo>
                    <a:pt x="50427" y="21735"/>
                  </a:lnTo>
                  <a:lnTo>
                    <a:pt x="50378" y="21462"/>
                  </a:lnTo>
                  <a:lnTo>
                    <a:pt x="50335" y="21175"/>
                  </a:lnTo>
                  <a:lnTo>
                    <a:pt x="50311" y="20895"/>
                  </a:lnTo>
                  <a:lnTo>
                    <a:pt x="50298" y="20609"/>
                  </a:lnTo>
                  <a:lnTo>
                    <a:pt x="50298" y="20462"/>
                  </a:lnTo>
                  <a:lnTo>
                    <a:pt x="50298" y="20316"/>
                  </a:lnTo>
                  <a:lnTo>
                    <a:pt x="50305" y="20169"/>
                  </a:lnTo>
                  <a:lnTo>
                    <a:pt x="50317" y="20022"/>
                  </a:lnTo>
                  <a:lnTo>
                    <a:pt x="50329" y="19876"/>
                  </a:lnTo>
                  <a:lnTo>
                    <a:pt x="50348" y="19729"/>
                  </a:lnTo>
                  <a:lnTo>
                    <a:pt x="50372" y="19582"/>
                  </a:lnTo>
                  <a:lnTo>
                    <a:pt x="50397" y="19436"/>
                  </a:lnTo>
                  <a:lnTo>
                    <a:pt x="50427" y="19289"/>
                  </a:lnTo>
                  <a:lnTo>
                    <a:pt x="50458" y="19136"/>
                  </a:lnTo>
                  <a:lnTo>
                    <a:pt x="50495" y="18989"/>
                  </a:lnTo>
                  <a:lnTo>
                    <a:pt x="50538" y="18843"/>
                  </a:lnTo>
                  <a:lnTo>
                    <a:pt x="50587" y="18696"/>
                  </a:lnTo>
                  <a:lnTo>
                    <a:pt x="50636" y="18549"/>
                  </a:lnTo>
                  <a:lnTo>
                    <a:pt x="50686" y="18409"/>
                  </a:lnTo>
                  <a:lnTo>
                    <a:pt x="50741" y="18263"/>
                  </a:lnTo>
                  <a:lnTo>
                    <a:pt x="50802" y="18123"/>
                  </a:lnTo>
                  <a:lnTo>
                    <a:pt x="50864" y="17983"/>
                  </a:lnTo>
                  <a:lnTo>
                    <a:pt x="50999" y="17716"/>
                  </a:lnTo>
                  <a:lnTo>
                    <a:pt x="51147" y="17450"/>
                  </a:lnTo>
                  <a:lnTo>
                    <a:pt x="51306" y="17196"/>
                  </a:lnTo>
                  <a:lnTo>
                    <a:pt x="51478" y="16950"/>
                  </a:lnTo>
                  <a:lnTo>
                    <a:pt x="51663" y="16716"/>
                  </a:lnTo>
                  <a:lnTo>
                    <a:pt x="51853" y="16490"/>
                  </a:lnTo>
                  <a:lnTo>
                    <a:pt x="52056" y="16270"/>
                  </a:lnTo>
                  <a:lnTo>
                    <a:pt x="52265" y="16063"/>
                  </a:lnTo>
                  <a:lnTo>
                    <a:pt x="52486" y="15870"/>
                  </a:lnTo>
                  <a:lnTo>
                    <a:pt x="52714" y="15683"/>
                  </a:lnTo>
                  <a:lnTo>
                    <a:pt x="52947" y="15517"/>
                  </a:lnTo>
                  <a:lnTo>
                    <a:pt x="53193" y="15350"/>
                  </a:lnTo>
                  <a:lnTo>
                    <a:pt x="53439" y="15203"/>
                  </a:lnTo>
                  <a:lnTo>
                    <a:pt x="53697" y="15070"/>
                  </a:lnTo>
                  <a:lnTo>
                    <a:pt x="53955" y="14950"/>
                  </a:lnTo>
                  <a:lnTo>
                    <a:pt x="54219" y="14843"/>
                  </a:lnTo>
                  <a:lnTo>
                    <a:pt x="54484" y="14750"/>
                  </a:lnTo>
                  <a:lnTo>
                    <a:pt x="54760" y="14670"/>
                  </a:lnTo>
                  <a:lnTo>
                    <a:pt x="55031" y="14604"/>
                  </a:lnTo>
                  <a:lnTo>
                    <a:pt x="55307" y="14557"/>
                  </a:lnTo>
                  <a:lnTo>
                    <a:pt x="55449" y="14537"/>
                  </a:lnTo>
                  <a:lnTo>
                    <a:pt x="55590" y="14524"/>
                  </a:lnTo>
                  <a:lnTo>
                    <a:pt x="55731" y="14510"/>
                  </a:lnTo>
                  <a:lnTo>
                    <a:pt x="55867" y="14504"/>
                  </a:lnTo>
                  <a:close/>
                  <a:moveTo>
                    <a:pt x="36691" y="0"/>
                  </a:moveTo>
                  <a:lnTo>
                    <a:pt x="35032" y="7"/>
                  </a:lnTo>
                  <a:lnTo>
                    <a:pt x="33379" y="14"/>
                  </a:lnTo>
                  <a:lnTo>
                    <a:pt x="31726" y="27"/>
                  </a:lnTo>
                  <a:lnTo>
                    <a:pt x="30072" y="47"/>
                  </a:lnTo>
                  <a:lnTo>
                    <a:pt x="28413" y="67"/>
                  </a:lnTo>
                  <a:lnTo>
                    <a:pt x="26760" y="94"/>
                  </a:lnTo>
                  <a:lnTo>
                    <a:pt x="25107" y="134"/>
                  </a:lnTo>
                  <a:lnTo>
                    <a:pt x="23453" y="167"/>
                  </a:lnTo>
                  <a:lnTo>
                    <a:pt x="21800" y="214"/>
                  </a:lnTo>
                  <a:lnTo>
                    <a:pt x="20141" y="267"/>
                  </a:lnTo>
                  <a:lnTo>
                    <a:pt x="18487" y="320"/>
                  </a:lnTo>
                  <a:lnTo>
                    <a:pt x="16828" y="380"/>
                  </a:lnTo>
                  <a:lnTo>
                    <a:pt x="15175" y="454"/>
                  </a:lnTo>
                  <a:lnTo>
                    <a:pt x="13515" y="527"/>
                  </a:lnTo>
                  <a:lnTo>
                    <a:pt x="11856" y="607"/>
                  </a:lnTo>
                  <a:lnTo>
                    <a:pt x="10190" y="694"/>
                  </a:lnTo>
                  <a:lnTo>
                    <a:pt x="8531" y="787"/>
                  </a:lnTo>
                  <a:lnTo>
                    <a:pt x="6866" y="887"/>
                  </a:lnTo>
                  <a:lnTo>
                    <a:pt x="5200" y="993"/>
                  </a:lnTo>
                  <a:lnTo>
                    <a:pt x="3535" y="1107"/>
                  </a:lnTo>
                  <a:lnTo>
                    <a:pt x="3424" y="1107"/>
                  </a:lnTo>
                  <a:lnTo>
                    <a:pt x="3319" y="1100"/>
                  </a:lnTo>
                  <a:lnTo>
                    <a:pt x="3215" y="1073"/>
                  </a:lnTo>
                  <a:lnTo>
                    <a:pt x="3123" y="1040"/>
                  </a:lnTo>
                  <a:lnTo>
                    <a:pt x="3031" y="1000"/>
                  </a:lnTo>
                  <a:lnTo>
                    <a:pt x="2945" y="953"/>
                  </a:lnTo>
                  <a:lnTo>
                    <a:pt x="2865" y="893"/>
                  </a:lnTo>
                  <a:lnTo>
                    <a:pt x="2785" y="827"/>
                  </a:lnTo>
                  <a:lnTo>
                    <a:pt x="2643" y="3233"/>
                  </a:lnTo>
                  <a:lnTo>
                    <a:pt x="2508" y="5632"/>
                  </a:lnTo>
                  <a:lnTo>
                    <a:pt x="2238" y="10451"/>
                  </a:lnTo>
                  <a:lnTo>
                    <a:pt x="1967" y="15270"/>
                  </a:lnTo>
                  <a:lnTo>
                    <a:pt x="1826" y="17676"/>
                  </a:lnTo>
                  <a:lnTo>
                    <a:pt x="1678" y="20089"/>
                  </a:lnTo>
                  <a:lnTo>
                    <a:pt x="1525" y="22495"/>
                  </a:lnTo>
                  <a:lnTo>
                    <a:pt x="1353" y="24901"/>
                  </a:lnTo>
                  <a:lnTo>
                    <a:pt x="1174" y="27307"/>
                  </a:lnTo>
                  <a:lnTo>
                    <a:pt x="1076" y="28507"/>
                  </a:lnTo>
                  <a:lnTo>
                    <a:pt x="978" y="29713"/>
                  </a:lnTo>
                  <a:lnTo>
                    <a:pt x="873" y="30913"/>
                  </a:lnTo>
                  <a:lnTo>
                    <a:pt x="763" y="32113"/>
                  </a:lnTo>
                  <a:lnTo>
                    <a:pt x="652" y="33312"/>
                  </a:lnTo>
                  <a:lnTo>
                    <a:pt x="535" y="34512"/>
                  </a:lnTo>
                  <a:lnTo>
                    <a:pt x="406" y="35705"/>
                  </a:lnTo>
                  <a:lnTo>
                    <a:pt x="277" y="36905"/>
                  </a:lnTo>
                  <a:lnTo>
                    <a:pt x="142" y="38098"/>
                  </a:lnTo>
                  <a:lnTo>
                    <a:pt x="1" y="39298"/>
                  </a:lnTo>
                  <a:lnTo>
                    <a:pt x="136" y="39264"/>
                  </a:lnTo>
                  <a:lnTo>
                    <a:pt x="203" y="39251"/>
                  </a:lnTo>
                  <a:lnTo>
                    <a:pt x="277" y="39244"/>
                  </a:lnTo>
                  <a:lnTo>
                    <a:pt x="2650" y="39304"/>
                  </a:lnTo>
                  <a:lnTo>
                    <a:pt x="5028" y="39364"/>
                  </a:lnTo>
                  <a:lnTo>
                    <a:pt x="7400" y="39411"/>
                  </a:lnTo>
                  <a:lnTo>
                    <a:pt x="9779" y="39451"/>
                  </a:lnTo>
                  <a:lnTo>
                    <a:pt x="12151" y="39484"/>
                  </a:lnTo>
                  <a:lnTo>
                    <a:pt x="14523" y="39511"/>
                  </a:lnTo>
                  <a:lnTo>
                    <a:pt x="16902" y="39538"/>
                  </a:lnTo>
                  <a:lnTo>
                    <a:pt x="19274" y="39558"/>
                  </a:lnTo>
                  <a:lnTo>
                    <a:pt x="24025" y="39584"/>
                  </a:lnTo>
                  <a:lnTo>
                    <a:pt x="28776" y="39604"/>
                  </a:lnTo>
                  <a:lnTo>
                    <a:pt x="33520" y="39611"/>
                  </a:lnTo>
                  <a:lnTo>
                    <a:pt x="43022" y="39611"/>
                  </a:lnTo>
                  <a:lnTo>
                    <a:pt x="47766" y="39618"/>
                  </a:lnTo>
                  <a:lnTo>
                    <a:pt x="52517" y="39631"/>
                  </a:lnTo>
                  <a:lnTo>
                    <a:pt x="57262" y="39651"/>
                  </a:lnTo>
                  <a:lnTo>
                    <a:pt x="59640" y="39671"/>
                  </a:lnTo>
                  <a:lnTo>
                    <a:pt x="62012" y="39691"/>
                  </a:lnTo>
                  <a:lnTo>
                    <a:pt x="64385" y="39711"/>
                  </a:lnTo>
                  <a:lnTo>
                    <a:pt x="66757" y="39744"/>
                  </a:lnTo>
                  <a:lnTo>
                    <a:pt x="69129" y="39778"/>
                  </a:lnTo>
                  <a:lnTo>
                    <a:pt x="71508" y="39824"/>
                  </a:lnTo>
                  <a:lnTo>
                    <a:pt x="73880" y="39871"/>
                  </a:lnTo>
                  <a:lnTo>
                    <a:pt x="76252" y="39924"/>
                  </a:lnTo>
                  <a:lnTo>
                    <a:pt x="76252" y="39924"/>
                  </a:lnTo>
                  <a:lnTo>
                    <a:pt x="76222" y="39778"/>
                  </a:lnTo>
                  <a:lnTo>
                    <a:pt x="76209" y="39698"/>
                  </a:lnTo>
                  <a:lnTo>
                    <a:pt x="76209" y="39611"/>
                  </a:lnTo>
                  <a:lnTo>
                    <a:pt x="76388" y="35925"/>
                  </a:lnTo>
                  <a:lnTo>
                    <a:pt x="76474" y="34079"/>
                  </a:lnTo>
                  <a:lnTo>
                    <a:pt x="76554" y="32239"/>
                  </a:lnTo>
                  <a:lnTo>
                    <a:pt x="76627" y="30393"/>
                  </a:lnTo>
                  <a:lnTo>
                    <a:pt x="76695" y="28554"/>
                  </a:lnTo>
                  <a:lnTo>
                    <a:pt x="76750" y="26714"/>
                  </a:lnTo>
                  <a:lnTo>
                    <a:pt x="76799" y="24868"/>
                  </a:lnTo>
                  <a:lnTo>
                    <a:pt x="76830" y="23028"/>
                  </a:lnTo>
                  <a:lnTo>
                    <a:pt x="76855" y="21189"/>
                  </a:lnTo>
                  <a:lnTo>
                    <a:pt x="76867" y="19342"/>
                  </a:lnTo>
                  <a:lnTo>
                    <a:pt x="76861" y="18423"/>
                  </a:lnTo>
                  <a:lnTo>
                    <a:pt x="76861" y="17496"/>
                  </a:lnTo>
                  <a:lnTo>
                    <a:pt x="76849" y="16576"/>
                  </a:lnTo>
                  <a:lnTo>
                    <a:pt x="76836" y="15657"/>
                  </a:lnTo>
                  <a:lnTo>
                    <a:pt x="76818" y="14730"/>
                  </a:lnTo>
                  <a:lnTo>
                    <a:pt x="76799" y="13810"/>
                  </a:lnTo>
                  <a:lnTo>
                    <a:pt x="76775" y="12884"/>
                  </a:lnTo>
                  <a:lnTo>
                    <a:pt x="76744" y="11964"/>
                  </a:lnTo>
                  <a:lnTo>
                    <a:pt x="76707" y="11038"/>
                  </a:lnTo>
                  <a:lnTo>
                    <a:pt x="76664" y="10118"/>
                  </a:lnTo>
                  <a:lnTo>
                    <a:pt x="76621" y="9065"/>
                  </a:lnTo>
                  <a:lnTo>
                    <a:pt x="76590" y="8078"/>
                  </a:lnTo>
                  <a:lnTo>
                    <a:pt x="76560" y="7159"/>
                  </a:lnTo>
                  <a:lnTo>
                    <a:pt x="76535" y="6719"/>
                  </a:lnTo>
                  <a:lnTo>
                    <a:pt x="76517" y="6299"/>
                  </a:lnTo>
                  <a:lnTo>
                    <a:pt x="76486" y="5899"/>
                  </a:lnTo>
                  <a:lnTo>
                    <a:pt x="76449" y="5512"/>
                  </a:lnTo>
                  <a:lnTo>
                    <a:pt x="76406" y="5139"/>
                  </a:lnTo>
                  <a:lnTo>
                    <a:pt x="76357" y="4779"/>
                  </a:lnTo>
                  <a:lnTo>
                    <a:pt x="76289" y="4439"/>
                  </a:lnTo>
                  <a:lnTo>
                    <a:pt x="76259" y="4273"/>
                  </a:lnTo>
                  <a:lnTo>
                    <a:pt x="76216" y="4113"/>
                  </a:lnTo>
                  <a:lnTo>
                    <a:pt x="76173" y="3959"/>
                  </a:lnTo>
                  <a:lnTo>
                    <a:pt x="76130" y="3806"/>
                  </a:lnTo>
                  <a:lnTo>
                    <a:pt x="76080" y="3653"/>
                  </a:lnTo>
                  <a:lnTo>
                    <a:pt x="76025" y="3506"/>
                  </a:lnTo>
                  <a:lnTo>
                    <a:pt x="75970" y="3366"/>
                  </a:lnTo>
                  <a:lnTo>
                    <a:pt x="75908" y="3226"/>
                  </a:lnTo>
                  <a:lnTo>
                    <a:pt x="75847" y="3086"/>
                  </a:lnTo>
                  <a:lnTo>
                    <a:pt x="75773" y="2960"/>
                  </a:lnTo>
                  <a:lnTo>
                    <a:pt x="75699" y="2826"/>
                  </a:lnTo>
                  <a:lnTo>
                    <a:pt x="75619" y="2706"/>
                  </a:lnTo>
                  <a:lnTo>
                    <a:pt x="75540" y="2580"/>
                  </a:lnTo>
                  <a:lnTo>
                    <a:pt x="75447" y="2466"/>
                  </a:lnTo>
                  <a:lnTo>
                    <a:pt x="75355" y="2346"/>
                  </a:lnTo>
                  <a:lnTo>
                    <a:pt x="75257" y="2240"/>
                  </a:lnTo>
                  <a:lnTo>
                    <a:pt x="75152" y="2133"/>
                  </a:lnTo>
                  <a:lnTo>
                    <a:pt x="75042" y="2027"/>
                  </a:lnTo>
                  <a:lnTo>
                    <a:pt x="74925" y="1927"/>
                  </a:lnTo>
                  <a:lnTo>
                    <a:pt x="74802" y="1827"/>
                  </a:lnTo>
                  <a:lnTo>
                    <a:pt x="74673" y="1733"/>
                  </a:lnTo>
                  <a:lnTo>
                    <a:pt x="74538" y="1647"/>
                  </a:lnTo>
                  <a:lnTo>
                    <a:pt x="74396" y="1560"/>
                  </a:lnTo>
                  <a:lnTo>
                    <a:pt x="74249" y="1473"/>
                  </a:lnTo>
                  <a:lnTo>
                    <a:pt x="74089" y="1393"/>
                  </a:lnTo>
                  <a:lnTo>
                    <a:pt x="73929" y="1313"/>
                  </a:lnTo>
                  <a:lnTo>
                    <a:pt x="73757" y="1240"/>
                  </a:lnTo>
                  <a:lnTo>
                    <a:pt x="73579" y="1167"/>
                  </a:lnTo>
                  <a:lnTo>
                    <a:pt x="73395" y="1100"/>
                  </a:lnTo>
                  <a:lnTo>
                    <a:pt x="73204" y="1033"/>
                  </a:lnTo>
                  <a:lnTo>
                    <a:pt x="73007" y="973"/>
                  </a:lnTo>
                  <a:lnTo>
                    <a:pt x="72798" y="913"/>
                  </a:lnTo>
                  <a:lnTo>
                    <a:pt x="72583" y="860"/>
                  </a:lnTo>
                  <a:lnTo>
                    <a:pt x="72356" y="807"/>
                  </a:lnTo>
                  <a:lnTo>
                    <a:pt x="72122" y="760"/>
                  </a:lnTo>
                  <a:lnTo>
                    <a:pt x="71883" y="714"/>
                  </a:lnTo>
                  <a:lnTo>
                    <a:pt x="71631" y="667"/>
                  </a:lnTo>
                  <a:lnTo>
                    <a:pt x="71373" y="627"/>
                  </a:lnTo>
                  <a:lnTo>
                    <a:pt x="70924" y="567"/>
                  </a:lnTo>
                  <a:lnTo>
                    <a:pt x="70475" y="514"/>
                  </a:lnTo>
                  <a:lnTo>
                    <a:pt x="70027" y="460"/>
                  </a:lnTo>
                  <a:lnTo>
                    <a:pt x="69572" y="420"/>
                  </a:lnTo>
                  <a:lnTo>
                    <a:pt x="69117" y="380"/>
                  </a:lnTo>
                  <a:lnTo>
                    <a:pt x="68656" y="347"/>
                  </a:lnTo>
                  <a:lnTo>
                    <a:pt x="68201" y="320"/>
                  </a:lnTo>
                  <a:lnTo>
                    <a:pt x="67740" y="294"/>
                  </a:lnTo>
                  <a:lnTo>
                    <a:pt x="67273" y="274"/>
                  </a:lnTo>
                  <a:lnTo>
                    <a:pt x="66812" y="260"/>
                  </a:lnTo>
                  <a:lnTo>
                    <a:pt x="65884" y="240"/>
                  </a:lnTo>
                  <a:lnTo>
                    <a:pt x="64950" y="227"/>
                  </a:lnTo>
                  <a:lnTo>
                    <a:pt x="64016" y="227"/>
                  </a:lnTo>
                  <a:lnTo>
                    <a:pt x="63082" y="234"/>
                  </a:lnTo>
                  <a:lnTo>
                    <a:pt x="62148" y="247"/>
                  </a:lnTo>
                  <a:lnTo>
                    <a:pt x="60292" y="274"/>
                  </a:lnTo>
                  <a:lnTo>
                    <a:pt x="59364" y="280"/>
                  </a:lnTo>
                  <a:lnTo>
                    <a:pt x="58448" y="287"/>
                  </a:lnTo>
                  <a:lnTo>
                    <a:pt x="57532" y="280"/>
                  </a:lnTo>
                  <a:lnTo>
                    <a:pt x="56629" y="260"/>
                  </a:lnTo>
                  <a:lnTo>
                    <a:pt x="53291" y="187"/>
                  </a:lnTo>
                  <a:lnTo>
                    <a:pt x="49960" y="120"/>
                  </a:lnTo>
                  <a:lnTo>
                    <a:pt x="46635" y="67"/>
                  </a:lnTo>
                  <a:lnTo>
                    <a:pt x="43317" y="27"/>
                  </a:lnTo>
                  <a:lnTo>
                    <a:pt x="41657" y="14"/>
                  </a:lnTo>
                  <a:lnTo>
                    <a:pt x="39998" y="7"/>
                  </a:lnTo>
                  <a:lnTo>
                    <a:pt x="3834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1"/>
            <p:cNvSpPr/>
            <p:nvPr/>
          </p:nvSpPr>
          <p:spPr>
            <a:xfrm>
              <a:off x="3181875" y="-3143250"/>
              <a:ext cx="1557700" cy="1015275"/>
            </a:xfrm>
            <a:custGeom>
              <a:avLst/>
              <a:gdLst/>
              <a:ahLst/>
              <a:cxnLst/>
              <a:rect l="l" t="t" r="r" b="b"/>
              <a:pathLst>
                <a:path w="62308" h="40611" extrusionOk="0">
                  <a:moveTo>
                    <a:pt x="60052" y="2580"/>
                  </a:moveTo>
                  <a:lnTo>
                    <a:pt x="60027" y="4486"/>
                  </a:lnTo>
                  <a:lnTo>
                    <a:pt x="60015" y="6392"/>
                  </a:lnTo>
                  <a:lnTo>
                    <a:pt x="60009" y="8292"/>
                  </a:lnTo>
                  <a:lnTo>
                    <a:pt x="60003" y="10198"/>
                  </a:lnTo>
                  <a:lnTo>
                    <a:pt x="59991" y="14004"/>
                  </a:lnTo>
                  <a:lnTo>
                    <a:pt x="59978" y="15910"/>
                  </a:lnTo>
                  <a:lnTo>
                    <a:pt x="59960" y="17810"/>
                  </a:lnTo>
                  <a:lnTo>
                    <a:pt x="59960" y="18203"/>
                  </a:lnTo>
                  <a:lnTo>
                    <a:pt x="59966" y="18623"/>
                  </a:lnTo>
                  <a:lnTo>
                    <a:pt x="59978" y="19056"/>
                  </a:lnTo>
                  <a:lnTo>
                    <a:pt x="59991" y="19516"/>
                  </a:lnTo>
                  <a:lnTo>
                    <a:pt x="60034" y="20489"/>
                  </a:lnTo>
                  <a:lnTo>
                    <a:pt x="60089" y="21515"/>
                  </a:lnTo>
                  <a:lnTo>
                    <a:pt x="60144" y="22595"/>
                  </a:lnTo>
                  <a:lnTo>
                    <a:pt x="60199" y="23708"/>
                  </a:lnTo>
                  <a:lnTo>
                    <a:pt x="60249" y="24835"/>
                  </a:lnTo>
                  <a:lnTo>
                    <a:pt x="60273" y="25408"/>
                  </a:lnTo>
                  <a:lnTo>
                    <a:pt x="60292" y="25974"/>
                  </a:lnTo>
                  <a:lnTo>
                    <a:pt x="60304" y="26541"/>
                  </a:lnTo>
                  <a:lnTo>
                    <a:pt x="60310" y="27107"/>
                  </a:lnTo>
                  <a:lnTo>
                    <a:pt x="60310" y="27667"/>
                  </a:lnTo>
                  <a:lnTo>
                    <a:pt x="60304" y="28221"/>
                  </a:lnTo>
                  <a:lnTo>
                    <a:pt x="60292" y="28767"/>
                  </a:lnTo>
                  <a:lnTo>
                    <a:pt x="60273" y="29300"/>
                  </a:lnTo>
                  <a:lnTo>
                    <a:pt x="60242" y="29827"/>
                  </a:lnTo>
                  <a:lnTo>
                    <a:pt x="60206" y="30333"/>
                  </a:lnTo>
                  <a:lnTo>
                    <a:pt x="60156" y="30833"/>
                  </a:lnTo>
                  <a:lnTo>
                    <a:pt x="60095" y="31313"/>
                  </a:lnTo>
                  <a:lnTo>
                    <a:pt x="60064" y="31546"/>
                  </a:lnTo>
                  <a:lnTo>
                    <a:pt x="60027" y="31773"/>
                  </a:lnTo>
                  <a:lnTo>
                    <a:pt x="59984" y="32000"/>
                  </a:lnTo>
                  <a:lnTo>
                    <a:pt x="59941" y="32213"/>
                  </a:lnTo>
                  <a:lnTo>
                    <a:pt x="59898" y="32426"/>
                  </a:lnTo>
                  <a:lnTo>
                    <a:pt x="59849" y="32633"/>
                  </a:lnTo>
                  <a:lnTo>
                    <a:pt x="59794" y="32839"/>
                  </a:lnTo>
                  <a:lnTo>
                    <a:pt x="59739" y="33033"/>
                  </a:lnTo>
                  <a:lnTo>
                    <a:pt x="59677" y="33226"/>
                  </a:lnTo>
                  <a:lnTo>
                    <a:pt x="59609" y="33406"/>
                  </a:lnTo>
                  <a:lnTo>
                    <a:pt x="59542" y="33586"/>
                  </a:lnTo>
                  <a:lnTo>
                    <a:pt x="59474" y="33753"/>
                  </a:lnTo>
                  <a:lnTo>
                    <a:pt x="59388" y="33926"/>
                  </a:lnTo>
                  <a:lnTo>
                    <a:pt x="59302" y="34099"/>
                  </a:lnTo>
                  <a:lnTo>
                    <a:pt x="59210" y="34266"/>
                  </a:lnTo>
                  <a:lnTo>
                    <a:pt x="59112" y="34426"/>
                  </a:lnTo>
                  <a:lnTo>
                    <a:pt x="59007" y="34586"/>
                  </a:lnTo>
                  <a:lnTo>
                    <a:pt x="58897" y="34739"/>
                  </a:lnTo>
                  <a:lnTo>
                    <a:pt x="58786" y="34892"/>
                  </a:lnTo>
                  <a:lnTo>
                    <a:pt x="58663" y="35039"/>
                  </a:lnTo>
                  <a:lnTo>
                    <a:pt x="58540" y="35186"/>
                  </a:lnTo>
                  <a:lnTo>
                    <a:pt x="58411" y="35326"/>
                  </a:lnTo>
                  <a:lnTo>
                    <a:pt x="58276" y="35459"/>
                  </a:lnTo>
                  <a:lnTo>
                    <a:pt x="58134" y="35592"/>
                  </a:lnTo>
                  <a:lnTo>
                    <a:pt x="57987" y="35725"/>
                  </a:lnTo>
                  <a:lnTo>
                    <a:pt x="57839" y="35852"/>
                  </a:lnTo>
                  <a:lnTo>
                    <a:pt x="57686" y="35972"/>
                  </a:lnTo>
                  <a:lnTo>
                    <a:pt x="57526" y="36092"/>
                  </a:lnTo>
                  <a:lnTo>
                    <a:pt x="57366" y="36205"/>
                  </a:lnTo>
                  <a:lnTo>
                    <a:pt x="57194" y="36319"/>
                  </a:lnTo>
                  <a:lnTo>
                    <a:pt x="57022" y="36432"/>
                  </a:lnTo>
                  <a:lnTo>
                    <a:pt x="56850" y="36539"/>
                  </a:lnTo>
                  <a:lnTo>
                    <a:pt x="56666" y="36639"/>
                  </a:lnTo>
                  <a:lnTo>
                    <a:pt x="56481" y="36739"/>
                  </a:lnTo>
                  <a:lnTo>
                    <a:pt x="56291" y="36838"/>
                  </a:lnTo>
                  <a:lnTo>
                    <a:pt x="56100" y="36932"/>
                  </a:lnTo>
                  <a:lnTo>
                    <a:pt x="55904" y="37025"/>
                  </a:lnTo>
                  <a:lnTo>
                    <a:pt x="55707" y="37112"/>
                  </a:lnTo>
                  <a:lnTo>
                    <a:pt x="55498" y="37198"/>
                  </a:lnTo>
                  <a:lnTo>
                    <a:pt x="55295" y="37278"/>
                  </a:lnTo>
                  <a:lnTo>
                    <a:pt x="54865" y="37438"/>
                  </a:lnTo>
                  <a:lnTo>
                    <a:pt x="54429" y="37585"/>
                  </a:lnTo>
                  <a:lnTo>
                    <a:pt x="53974" y="37718"/>
                  </a:lnTo>
                  <a:lnTo>
                    <a:pt x="53513" y="37838"/>
                  </a:lnTo>
                  <a:lnTo>
                    <a:pt x="53040" y="37958"/>
                  </a:lnTo>
                  <a:lnTo>
                    <a:pt x="52548" y="38058"/>
                  </a:lnTo>
                  <a:lnTo>
                    <a:pt x="52056" y="38158"/>
                  </a:lnTo>
                  <a:lnTo>
                    <a:pt x="51546" y="38245"/>
                  </a:lnTo>
                  <a:lnTo>
                    <a:pt x="51036" y="38318"/>
                  </a:lnTo>
                  <a:lnTo>
                    <a:pt x="50507" y="38385"/>
                  </a:lnTo>
                  <a:lnTo>
                    <a:pt x="49979" y="38451"/>
                  </a:lnTo>
                  <a:lnTo>
                    <a:pt x="49444" y="38505"/>
                  </a:lnTo>
                  <a:lnTo>
                    <a:pt x="48897" y="38545"/>
                  </a:lnTo>
                  <a:lnTo>
                    <a:pt x="48350" y="38585"/>
                  </a:lnTo>
                  <a:lnTo>
                    <a:pt x="47797" y="38618"/>
                  </a:lnTo>
                  <a:lnTo>
                    <a:pt x="47238" y="38645"/>
                  </a:lnTo>
                  <a:lnTo>
                    <a:pt x="46672" y="38658"/>
                  </a:lnTo>
                  <a:lnTo>
                    <a:pt x="46107" y="38671"/>
                  </a:lnTo>
                  <a:lnTo>
                    <a:pt x="45542" y="38678"/>
                  </a:lnTo>
                  <a:lnTo>
                    <a:pt x="44970" y="38685"/>
                  </a:lnTo>
                  <a:lnTo>
                    <a:pt x="44398" y="38678"/>
                  </a:lnTo>
                  <a:lnTo>
                    <a:pt x="43833" y="38671"/>
                  </a:lnTo>
                  <a:lnTo>
                    <a:pt x="43261" y="38658"/>
                  </a:lnTo>
                  <a:lnTo>
                    <a:pt x="42690" y="38645"/>
                  </a:lnTo>
                  <a:lnTo>
                    <a:pt x="41559" y="38598"/>
                  </a:lnTo>
                  <a:lnTo>
                    <a:pt x="40434" y="38545"/>
                  </a:lnTo>
                  <a:lnTo>
                    <a:pt x="39328" y="38485"/>
                  </a:lnTo>
                  <a:lnTo>
                    <a:pt x="38246" y="38411"/>
                  </a:lnTo>
                  <a:lnTo>
                    <a:pt x="37189" y="38338"/>
                  </a:lnTo>
                  <a:lnTo>
                    <a:pt x="35180" y="38185"/>
                  </a:lnTo>
                  <a:lnTo>
                    <a:pt x="33342" y="38045"/>
                  </a:lnTo>
                  <a:lnTo>
                    <a:pt x="32500" y="37985"/>
                  </a:lnTo>
                  <a:lnTo>
                    <a:pt x="31720" y="37938"/>
                  </a:lnTo>
                  <a:lnTo>
                    <a:pt x="31000" y="37898"/>
                  </a:lnTo>
                  <a:lnTo>
                    <a:pt x="30349" y="37885"/>
                  </a:lnTo>
                  <a:lnTo>
                    <a:pt x="28505" y="37858"/>
                  </a:lnTo>
                  <a:lnTo>
                    <a:pt x="26668" y="37818"/>
                  </a:lnTo>
                  <a:lnTo>
                    <a:pt x="24830" y="37785"/>
                  </a:lnTo>
                  <a:lnTo>
                    <a:pt x="22992" y="37738"/>
                  </a:lnTo>
                  <a:lnTo>
                    <a:pt x="21149" y="37692"/>
                  </a:lnTo>
                  <a:lnTo>
                    <a:pt x="19311" y="37638"/>
                  </a:lnTo>
                  <a:lnTo>
                    <a:pt x="15630" y="37518"/>
                  </a:lnTo>
                  <a:lnTo>
                    <a:pt x="15285" y="37512"/>
                  </a:lnTo>
                  <a:lnTo>
                    <a:pt x="14886" y="37518"/>
                  </a:lnTo>
                  <a:lnTo>
                    <a:pt x="14443" y="37532"/>
                  </a:lnTo>
                  <a:lnTo>
                    <a:pt x="13958" y="37552"/>
                  </a:lnTo>
                  <a:lnTo>
                    <a:pt x="12907" y="37598"/>
                  </a:lnTo>
                  <a:lnTo>
                    <a:pt x="12360" y="37618"/>
                  </a:lnTo>
                  <a:lnTo>
                    <a:pt x="11813" y="37638"/>
                  </a:lnTo>
                  <a:lnTo>
                    <a:pt x="11266" y="37645"/>
                  </a:lnTo>
                  <a:lnTo>
                    <a:pt x="10738" y="37638"/>
                  </a:lnTo>
                  <a:lnTo>
                    <a:pt x="10473" y="37632"/>
                  </a:lnTo>
                  <a:lnTo>
                    <a:pt x="10221" y="37618"/>
                  </a:lnTo>
                  <a:lnTo>
                    <a:pt x="9982" y="37605"/>
                  </a:lnTo>
                  <a:lnTo>
                    <a:pt x="9742" y="37585"/>
                  </a:lnTo>
                  <a:lnTo>
                    <a:pt x="9515" y="37558"/>
                  </a:lnTo>
                  <a:lnTo>
                    <a:pt x="9299" y="37532"/>
                  </a:lnTo>
                  <a:lnTo>
                    <a:pt x="9097" y="37498"/>
                  </a:lnTo>
                  <a:lnTo>
                    <a:pt x="8906" y="37452"/>
                  </a:lnTo>
                  <a:lnTo>
                    <a:pt x="8728" y="37405"/>
                  </a:lnTo>
                  <a:lnTo>
                    <a:pt x="8568" y="37352"/>
                  </a:lnTo>
                  <a:lnTo>
                    <a:pt x="8421" y="37292"/>
                  </a:lnTo>
                  <a:lnTo>
                    <a:pt x="8291" y="37218"/>
                  </a:lnTo>
                  <a:lnTo>
                    <a:pt x="8076" y="37085"/>
                  </a:lnTo>
                  <a:lnTo>
                    <a:pt x="7867" y="36938"/>
                  </a:lnTo>
                  <a:lnTo>
                    <a:pt x="7665" y="36779"/>
                  </a:lnTo>
                  <a:lnTo>
                    <a:pt x="7468" y="36612"/>
                  </a:lnTo>
                  <a:lnTo>
                    <a:pt x="7277" y="36432"/>
                  </a:lnTo>
                  <a:lnTo>
                    <a:pt x="7087" y="36245"/>
                  </a:lnTo>
                  <a:lnTo>
                    <a:pt x="6909" y="36052"/>
                  </a:lnTo>
                  <a:lnTo>
                    <a:pt x="6730" y="35852"/>
                  </a:lnTo>
                  <a:lnTo>
                    <a:pt x="6558" y="35639"/>
                  </a:lnTo>
                  <a:lnTo>
                    <a:pt x="6399" y="35425"/>
                  </a:lnTo>
                  <a:lnTo>
                    <a:pt x="6239" y="35199"/>
                  </a:lnTo>
                  <a:lnTo>
                    <a:pt x="6079" y="34972"/>
                  </a:lnTo>
                  <a:lnTo>
                    <a:pt x="5931" y="34739"/>
                  </a:lnTo>
                  <a:lnTo>
                    <a:pt x="5790" y="34499"/>
                  </a:lnTo>
                  <a:lnTo>
                    <a:pt x="5655" y="34252"/>
                  </a:lnTo>
                  <a:lnTo>
                    <a:pt x="5520" y="34006"/>
                  </a:lnTo>
                  <a:lnTo>
                    <a:pt x="5391" y="33759"/>
                  </a:lnTo>
                  <a:lnTo>
                    <a:pt x="5274" y="33506"/>
                  </a:lnTo>
                  <a:lnTo>
                    <a:pt x="5157" y="33253"/>
                  </a:lnTo>
                  <a:lnTo>
                    <a:pt x="5046" y="32993"/>
                  </a:lnTo>
                  <a:lnTo>
                    <a:pt x="4942" y="32739"/>
                  </a:lnTo>
                  <a:lnTo>
                    <a:pt x="4844" y="32480"/>
                  </a:lnTo>
                  <a:lnTo>
                    <a:pt x="4751" y="32220"/>
                  </a:lnTo>
                  <a:lnTo>
                    <a:pt x="4659" y="31966"/>
                  </a:lnTo>
                  <a:lnTo>
                    <a:pt x="4579" y="31706"/>
                  </a:lnTo>
                  <a:lnTo>
                    <a:pt x="4506" y="31453"/>
                  </a:lnTo>
                  <a:lnTo>
                    <a:pt x="4432" y="31200"/>
                  </a:lnTo>
                  <a:lnTo>
                    <a:pt x="4364" y="30953"/>
                  </a:lnTo>
                  <a:lnTo>
                    <a:pt x="4309" y="30707"/>
                  </a:lnTo>
                  <a:lnTo>
                    <a:pt x="4254" y="30460"/>
                  </a:lnTo>
                  <a:lnTo>
                    <a:pt x="4204" y="30220"/>
                  </a:lnTo>
                  <a:lnTo>
                    <a:pt x="4161" y="29987"/>
                  </a:lnTo>
                  <a:lnTo>
                    <a:pt x="4088" y="29534"/>
                  </a:lnTo>
                  <a:lnTo>
                    <a:pt x="4026" y="29074"/>
                  </a:lnTo>
                  <a:lnTo>
                    <a:pt x="3977" y="28614"/>
                  </a:lnTo>
                  <a:lnTo>
                    <a:pt x="3934" y="28141"/>
                  </a:lnTo>
                  <a:lnTo>
                    <a:pt x="3897" y="27667"/>
                  </a:lnTo>
                  <a:lnTo>
                    <a:pt x="3873" y="27187"/>
                  </a:lnTo>
                  <a:lnTo>
                    <a:pt x="3848" y="26708"/>
                  </a:lnTo>
                  <a:lnTo>
                    <a:pt x="3836" y="26221"/>
                  </a:lnTo>
                  <a:lnTo>
                    <a:pt x="3830" y="25734"/>
                  </a:lnTo>
                  <a:lnTo>
                    <a:pt x="3823" y="25241"/>
                  </a:lnTo>
                  <a:lnTo>
                    <a:pt x="3830" y="24741"/>
                  </a:lnTo>
                  <a:lnTo>
                    <a:pt x="3830" y="24248"/>
                  </a:lnTo>
                  <a:lnTo>
                    <a:pt x="3854" y="23248"/>
                  </a:lnTo>
                  <a:lnTo>
                    <a:pt x="3885" y="22242"/>
                  </a:lnTo>
                  <a:lnTo>
                    <a:pt x="3959" y="20229"/>
                  </a:lnTo>
                  <a:lnTo>
                    <a:pt x="3989" y="19229"/>
                  </a:lnTo>
                  <a:lnTo>
                    <a:pt x="4014" y="18236"/>
                  </a:lnTo>
                  <a:lnTo>
                    <a:pt x="4020" y="17743"/>
                  </a:lnTo>
                  <a:lnTo>
                    <a:pt x="4026" y="17250"/>
                  </a:lnTo>
                  <a:lnTo>
                    <a:pt x="4026" y="16763"/>
                  </a:lnTo>
                  <a:lnTo>
                    <a:pt x="4020" y="16283"/>
                  </a:lnTo>
                  <a:lnTo>
                    <a:pt x="4008" y="15804"/>
                  </a:lnTo>
                  <a:lnTo>
                    <a:pt x="3989" y="15330"/>
                  </a:lnTo>
                  <a:lnTo>
                    <a:pt x="3965" y="14857"/>
                  </a:lnTo>
                  <a:lnTo>
                    <a:pt x="3934" y="14397"/>
                  </a:lnTo>
                  <a:lnTo>
                    <a:pt x="3873" y="13664"/>
                  </a:lnTo>
                  <a:lnTo>
                    <a:pt x="3805" y="12938"/>
                  </a:lnTo>
                  <a:lnTo>
                    <a:pt x="3737" y="12211"/>
                  </a:lnTo>
                  <a:lnTo>
                    <a:pt x="3664" y="11485"/>
                  </a:lnTo>
                  <a:lnTo>
                    <a:pt x="3584" y="10758"/>
                  </a:lnTo>
                  <a:lnTo>
                    <a:pt x="3498" y="10038"/>
                  </a:lnTo>
                  <a:lnTo>
                    <a:pt x="3412" y="9318"/>
                  </a:lnTo>
                  <a:lnTo>
                    <a:pt x="3319" y="8599"/>
                  </a:lnTo>
                  <a:lnTo>
                    <a:pt x="3227" y="7879"/>
                  </a:lnTo>
                  <a:lnTo>
                    <a:pt x="3123" y="7159"/>
                  </a:lnTo>
                  <a:lnTo>
                    <a:pt x="3024" y="6439"/>
                  </a:lnTo>
                  <a:lnTo>
                    <a:pt x="2914" y="5719"/>
                  </a:lnTo>
                  <a:lnTo>
                    <a:pt x="2686" y="4286"/>
                  </a:lnTo>
                  <a:lnTo>
                    <a:pt x="2447" y="2847"/>
                  </a:lnTo>
                  <a:lnTo>
                    <a:pt x="2447" y="2847"/>
                  </a:lnTo>
                  <a:lnTo>
                    <a:pt x="2699" y="2853"/>
                  </a:lnTo>
                  <a:lnTo>
                    <a:pt x="2957" y="2853"/>
                  </a:lnTo>
                  <a:lnTo>
                    <a:pt x="3467" y="2840"/>
                  </a:lnTo>
                  <a:lnTo>
                    <a:pt x="3983" y="2813"/>
                  </a:lnTo>
                  <a:lnTo>
                    <a:pt x="4499" y="2780"/>
                  </a:lnTo>
                  <a:lnTo>
                    <a:pt x="4561" y="2847"/>
                  </a:lnTo>
                  <a:lnTo>
                    <a:pt x="4635" y="2907"/>
                  </a:lnTo>
                  <a:lnTo>
                    <a:pt x="4721" y="2960"/>
                  </a:lnTo>
                  <a:lnTo>
                    <a:pt x="4807" y="3007"/>
                  </a:lnTo>
                  <a:lnTo>
                    <a:pt x="4905" y="3047"/>
                  </a:lnTo>
                  <a:lnTo>
                    <a:pt x="5003" y="3073"/>
                  </a:lnTo>
                  <a:lnTo>
                    <a:pt x="5114" y="3093"/>
                  </a:lnTo>
                  <a:lnTo>
                    <a:pt x="5231" y="3100"/>
                  </a:lnTo>
                  <a:lnTo>
                    <a:pt x="8623" y="3220"/>
                  </a:lnTo>
                  <a:lnTo>
                    <a:pt x="12028" y="3333"/>
                  </a:lnTo>
                  <a:lnTo>
                    <a:pt x="15445" y="3440"/>
                  </a:lnTo>
                  <a:lnTo>
                    <a:pt x="18875" y="3533"/>
                  </a:lnTo>
                  <a:lnTo>
                    <a:pt x="20589" y="3573"/>
                  </a:lnTo>
                  <a:lnTo>
                    <a:pt x="22310" y="3606"/>
                  </a:lnTo>
                  <a:lnTo>
                    <a:pt x="24031" y="3640"/>
                  </a:lnTo>
                  <a:lnTo>
                    <a:pt x="25758" y="3666"/>
                  </a:lnTo>
                  <a:lnTo>
                    <a:pt x="27479" y="3686"/>
                  </a:lnTo>
                  <a:lnTo>
                    <a:pt x="29206" y="3706"/>
                  </a:lnTo>
                  <a:lnTo>
                    <a:pt x="30927" y="3713"/>
                  </a:lnTo>
                  <a:lnTo>
                    <a:pt x="32654" y="3720"/>
                  </a:lnTo>
                  <a:lnTo>
                    <a:pt x="34381" y="3713"/>
                  </a:lnTo>
                  <a:lnTo>
                    <a:pt x="36102" y="3700"/>
                  </a:lnTo>
                  <a:lnTo>
                    <a:pt x="37829" y="3686"/>
                  </a:lnTo>
                  <a:lnTo>
                    <a:pt x="39549" y="3660"/>
                  </a:lnTo>
                  <a:lnTo>
                    <a:pt x="41270" y="3620"/>
                  </a:lnTo>
                  <a:lnTo>
                    <a:pt x="42991" y="3580"/>
                  </a:lnTo>
                  <a:lnTo>
                    <a:pt x="44712" y="3526"/>
                  </a:lnTo>
                  <a:lnTo>
                    <a:pt x="46427" y="3466"/>
                  </a:lnTo>
                  <a:lnTo>
                    <a:pt x="48141" y="3393"/>
                  </a:lnTo>
                  <a:lnTo>
                    <a:pt x="49856" y="3306"/>
                  </a:lnTo>
                  <a:lnTo>
                    <a:pt x="51565" y="3220"/>
                  </a:lnTo>
                  <a:lnTo>
                    <a:pt x="53267" y="3113"/>
                  </a:lnTo>
                  <a:lnTo>
                    <a:pt x="54969" y="3000"/>
                  </a:lnTo>
                  <a:lnTo>
                    <a:pt x="56666" y="2873"/>
                  </a:lnTo>
                  <a:lnTo>
                    <a:pt x="58362" y="2733"/>
                  </a:lnTo>
                  <a:lnTo>
                    <a:pt x="60052" y="2580"/>
                  </a:lnTo>
                  <a:close/>
                  <a:moveTo>
                    <a:pt x="32777" y="1"/>
                  </a:moveTo>
                  <a:lnTo>
                    <a:pt x="31043" y="7"/>
                  </a:lnTo>
                  <a:lnTo>
                    <a:pt x="29310" y="14"/>
                  </a:lnTo>
                  <a:lnTo>
                    <a:pt x="27577" y="27"/>
                  </a:lnTo>
                  <a:lnTo>
                    <a:pt x="25844" y="54"/>
                  </a:lnTo>
                  <a:lnTo>
                    <a:pt x="24117" y="81"/>
                  </a:lnTo>
                  <a:lnTo>
                    <a:pt x="22384" y="114"/>
                  </a:lnTo>
                  <a:lnTo>
                    <a:pt x="20657" y="147"/>
                  </a:lnTo>
                  <a:lnTo>
                    <a:pt x="18936" y="187"/>
                  </a:lnTo>
                  <a:lnTo>
                    <a:pt x="15488" y="281"/>
                  </a:lnTo>
                  <a:lnTo>
                    <a:pt x="12053" y="387"/>
                  </a:lnTo>
                  <a:lnTo>
                    <a:pt x="8636" y="500"/>
                  </a:lnTo>
                  <a:lnTo>
                    <a:pt x="5231" y="627"/>
                  </a:lnTo>
                  <a:lnTo>
                    <a:pt x="5114" y="634"/>
                  </a:lnTo>
                  <a:lnTo>
                    <a:pt x="5003" y="647"/>
                  </a:lnTo>
                  <a:lnTo>
                    <a:pt x="4905" y="680"/>
                  </a:lnTo>
                  <a:lnTo>
                    <a:pt x="4807" y="714"/>
                  </a:lnTo>
                  <a:lnTo>
                    <a:pt x="4721" y="760"/>
                  </a:lnTo>
                  <a:lnTo>
                    <a:pt x="4635" y="814"/>
                  </a:lnTo>
                  <a:lnTo>
                    <a:pt x="4561" y="874"/>
                  </a:lnTo>
                  <a:lnTo>
                    <a:pt x="4499" y="940"/>
                  </a:lnTo>
                  <a:lnTo>
                    <a:pt x="4155" y="920"/>
                  </a:lnTo>
                  <a:lnTo>
                    <a:pt x="3811" y="900"/>
                  </a:lnTo>
                  <a:lnTo>
                    <a:pt x="3467" y="887"/>
                  </a:lnTo>
                  <a:lnTo>
                    <a:pt x="3129" y="880"/>
                  </a:lnTo>
                  <a:lnTo>
                    <a:pt x="2785" y="880"/>
                  </a:lnTo>
                  <a:lnTo>
                    <a:pt x="2453" y="887"/>
                  </a:lnTo>
                  <a:lnTo>
                    <a:pt x="2121" y="907"/>
                  </a:lnTo>
                  <a:lnTo>
                    <a:pt x="1789" y="940"/>
                  </a:lnTo>
                  <a:lnTo>
                    <a:pt x="1722" y="900"/>
                  </a:lnTo>
                  <a:lnTo>
                    <a:pt x="1648" y="867"/>
                  </a:lnTo>
                  <a:lnTo>
                    <a:pt x="1574" y="840"/>
                  </a:lnTo>
                  <a:lnTo>
                    <a:pt x="1500" y="820"/>
                  </a:lnTo>
                  <a:lnTo>
                    <a:pt x="1420" y="807"/>
                  </a:lnTo>
                  <a:lnTo>
                    <a:pt x="1347" y="794"/>
                  </a:lnTo>
                  <a:lnTo>
                    <a:pt x="1267" y="794"/>
                  </a:lnTo>
                  <a:lnTo>
                    <a:pt x="1187" y="800"/>
                  </a:lnTo>
                  <a:lnTo>
                    <a:pt x="1107" y="807"/>
                  </a:lnTo>
                  <a:lnTo>
                    <a:pt x="1027" y="820"/>
                  </a:lnTo>
                  <a:lnTo>
                    <a:pt x="947" y="840"/>
                  </a:lnTo>
                  <a:lnTo>
                    <a:pt x="867" y="867"/>
                  </a:lnTo>
                  <a:lnTo>
                    <a:pt x="794" y="900"/>
                  </a:lnTo>
                  <a:lnTo>
                    <a:pt x="714" y="934"/>
                  </a:lnTo>
                  <a:lnTo>
                    <a:pt x="640" y="980"/>
                  </a:lnTo>
                  <a:lnTo>
                    <a:pt x="572" y="1027"/>
                  </a:lnTo>
                  <a:lnTo>
                    <a:pt x="499" y="1074"/>
                  </a:lnTo>
                  <a:lnTo>
                    <a:pt x="437" y="1134"/>
                  </a:lnTo>
                  <a:lnTo>
                    <a:pt x="369" y="1194"/>
                  </a:lnTo>
                  <a:lnTo>
                    <a:pt x="314" y="1260"/>
                  </a:lnTo>
                  <a:lnTo>
                    <a:pt x="259" y="1327"/>
                  </a:lnTo>
                  <a:lnTo>
                    <a:pt x="210" y="1400"/>
                  </a:lnTo>
                  <a:lnTo>
                    <a:pt x="160" y="1480"/>
                  </a:lnTo>
                  <a:lnTo>
                    <a:pt x="124" y="1560"/>
                  </a:lnTo>
                  <a:lnTo>
                    <a:pt x="87" y="1647"/>
                  </a:lnTo>
                  <a:lnTo>
                    <a:pt x="56" y="1740"/>
                  </a:lnTo>
                  <a:lnTo>
                    <a:pt x="31" y="1834"/>
                  </a:lnTo>
                  <a:lnTo>
                    <a:pt x="13" y="1927"/>
                  </a:lnTo>
                  <a:lnTo>
                    <a:pt x="1" y="2027"/>
                  </a:lnTo>
                  <a:lnTo>
                    <a:pt x="1" y="2133"/>
                  </a:lnTo>
                  <a:lnTo>
                    <a:pt x="1" y="2240"/>
                  </a:lnTo>
                  <a:lnTo>
                    <a:pt x="13" y="2353"/>
                  </a:lnTo>
                  <a:lnTo>
                    <a:pt x="142" y="3227"/>
                  </a:lnTo>
                  <a:lnTo>
                    <a:pt x="259" y="4100"/>
                  </a:lnTo>
                  <a:lnTo>
                    <a:pt x="369" y="4966"/>
                  </a:lnTo>
                  <a:lnTo>
                    <a:pt x="474" y="5833"/>
                  </a:lnTo>
                  <a:lnTo>
                    <a:pt x="578" y="6699"/>
                  </a:lnTo>
                  <a:lnTo>
                    <a:pt x="671" y="7565"/>
                  </a:lnTo>
                  <a:lnTo>
                    <a:pt x="757" y="8425"/>
                  </a:lnTo>
                  <a:lnTo>
                    <a:pt x="843" y="9285"/>
                  </a:lnTo>
                  <a:lnTo>
                    <a:pt x="923" y="10145"/>
                  </a:lnTo>
                  <a:lnTo>
                    <a:pt x="996" y="11005"/>
                  </a:lnTo>
                  <a:lnTo>
                    <a:pt x="1064" y="11864"/>
                  </a:lnTo>
                  <a:lnTo>
                    <a:pt x="1125" y="12718"/>
                  </a:lnTo>
                  <a:lnTo>
                    <a:pt x="1187" y="13577"/>
                  </a:lnTo>
                  <a:lnTo>
                    <a:pt x="1242" y="14431"/>
                  </a:lnTo>
                  <a:lnTo>
                    <a:pt x="1291" y="15290"/>
                  </a:lnTo>
                  <a:lnTo>
                    <a:pt x="1340" y="16143"/>
                  </a:lnTo>
                  <a:lnTo>
                    <a:pt x="1384" y="17003"/>
                  </a:lnTo>
                  <a:lnTo>
                    <a:pt x="1420" y="17856"/>
                  </a:lnTo>
                  <a:lnTo>
                    <a:pt x="1488" y="19569"/>
                  </a:lnTo>
                  <a:lnTo>
                    <a:pt x="1537" y="21289"/>
                  </a:lnTo>
                  <a:lnTo>
                    <a:pt x="1580" y="23015"/>
                  </a:lnTo>
                  <a:lnTo>
                    <a:pt x="1611" y="24741"/>
                  </a:lnTo>
                  <a:lnTo>
                    <a:pt x="1635" y="26481"/>
                  </a:lnTo>
                  <a:lnTo>
                    <a:pt x="1648" y="28227"/>
                  </a:lnTo>
                  <a:lnTo>
                    <a:pt x="1654" y="29987"/>
                  </a:lnTo>
                  <a:lnTo>
                    <a:pt x="1648" y="30987"/>
                  </a:lnTo>
                  <a:lnTo>
                    <a:pt x="1648" y="31493"/>
                  </a:lnTo>
                  <a:lnTo>
                    <a:pt x="1654" y="32013"/>
                  </a:lnTo>
                  <a:lnTo>
                    <a:pt x="1660" y="32533"/>
                  </a:lnTo>
                  <a:lnTo>
                    <a:pt x="1685" y="33053"/>
                  </a:lnTo>
                  <a:lnTo>
                    <a:pt x="1697" y="33313"/>
                  </a:lnTo>
                  <a:lnTo>
                    <a:pt x="1715" y="33573"/>
                  </a:lnTo>
                  <a:lnTo>
                    <a:pt x="1740" y="33833"/>
                  </a:lnTo>
                  <a:lnTo>
                    <a:pt x="1771" y="34092"/>
                  </a:lnTo>
                  <a:lnTo>
                    <a:pt x="1801" y="34346"/>
                  </a:lnTo>
                  <a:lnTo>
                    <a:pt x="1838" y="34599"/>
                  </a:lnTo>
                  <a:lnTo>
                    <a:pt x="1887" y="34852"/>
                  </a:lnTo>
                  <a:lnTo>
                    <a:pt x="1937" y="35106"/>
                  </a:lnTo>
                  <a:lnTo>
                    <a:pt x="1992" y="35352"/>
                  </a:lnTo>
                  <a:lnTo>
                    <a:pt x="2060" y="35599"/>
                  </a:lnTo>
                  <a:lnTo>
                    <a:pt x="2127" y="35839"/>
                  </a:lnTo>
                  <a:lnTo>
                    <a:pt x="2207" y="36079"/>
                  </a:lnTo>
                  <a:lnTo>
                    <a:pt x="2299" y="36312"/>
                  </a:lnTo>
                  <a:lnTo>
                    <a:pt x="2391" y="36545"/>
                  </a:lnTo>
                  <a:lnTo>
                    <a:pt x="2502" y="36772"/>
                  </a:lnTo>
                  <a:lnTo>
                    <a:pt x="2619" y="36992"/>
                  </a:lnTo>
                  <a:lnTo>
                    <a:pt x="2742" y="37212"/>
                  </a:lnTo>
                  <a:lnTo>
                    <a:pt x="2877" y="37425"/>
                  </a:lnTo>
                  <a:lnTo>
                    <a:pt x="3024" y="37632"/>
                  </a:lnTo>
                  <a:lnTo>
                    <a:pt x="3184" y="37832"/>
                  </a:lnTo>
                  <a:lnTo>
                    <a:pt x="3276" y="37952"/>
                  </a:lnTo>
                  <a:lnTo>
                    <a:pt x="3375" y="38058"/>
                  </a:lnTo>
                  <a:lnTo>
                    <a:pt x="3473" y="38165"/>
                  </a:lnTo>
                  <a:lnTo>
                    <a:pt x="3578" y="38271"/>
                  </a:lnTo>
                  <a:lnTo>
                    <a:pt x="3682" y="38371"/>
                  </a:lnTo>
                  <a:lnTo>
                    <a:pt x="3787" y="38465"/>
                  </a:lnTo>
                  <a:lnTo>
                    <a:pt x="3996" y="38645"/>
                  </a:lnTo>
                  <a:lnTo>
                    <a:pt x="4217" y="38805"/>
                  </a:lnTo>
                  <a:lnTo>
                    <a:pt x="4438" y="38958"/>
                  </a:lnTo>
                  <a:lnTo>
                    <a:pt x="4672" y="39098"/>
                  </a:lnTo>
                  <a:lnTo>
                    <a:pt x="4905" y="39225"/>
                  </a:lnTo>
                  <a:lnTo>
                    <a:pt x="5145" y="39338"/>
                  </a:lnTo>
                  <a:lnTo>
                    <a:pt x="5384" y="39438"/>
                  </a:lnTo>
                  <a:lnTo>
                    <a:pt x="5630" y="39525"/>
                  </a:lnTo>
                  <a:lnTo>
                    <a:pt x="5882" y="39611"/>
                  </a:lnTo>
                  <a:lnTo>
                    <a:pt x="6140" y="39678"/>
                  </a:lnTo>
                  <a:lnTo>
                    <a:pt x="6392" y="39744"/>
                  </a:lnTo>
                  <a:lnTo>
                    <a:pt x="6657" y="39798"/>
                  </a:lnTo>
                  <a:lnTo>
                    <a:pt x="6915" y="39844"/>
                  </a:lnTo>
                  <a:lnTo>
                    <a:pt x="7185" y="39884"/>
                  </a:lnTo>
                  <a:lnTo>
                    <a:pt x="7449" y="39918"/>
                  </a:lnTo>
                  <a:lnTo>
                    <a:pt x="7720" y="39944"/>
                  </a:lnTo>
                  <a:lnTo>
                    <a:pt x="7990" y="39971"/>
                  </a:lnTo>
                  <a:lnTo>
                    <a:pt x="8261" y="39991"/>
                  </a:lnTo>
                  <a:lnTo>
                    <a:pt x="8531" y="40004"/>
                  </a:lnTo>
                  <a:lnTo>
                    <a:pt x="9078" y="40024"/>
                  </a:lnTo>
                  <a:lnTo>
                    <a:pt x="10160" y="40051"/>
                  </a:lnTo>
                  <a:lnTo>
                    <a:pt x="10701" y="40064"/>
                  </a:lnTo>
                  <a:lnTo>
                    <a:pt x="11229" y="40091"/>
                  </a:lnTo>
                  <a:lnTo>
                    <a:pt x="12514" y="40151"/>
                  </a:lnTo>
                  <a:lnTo>
                    <a:pt x="13798" y="40204"/>
                  </a:lnTo>
                  <a:lnTo>
                    <a:pt x="15083" y="40251"/>
                  </a:lnTo>
                  <a:lnTo>
                    <a:pt x="16367" y="40298"/>
                  </a:lnTo>
                  <a:lnTo>
                    <a:pt x="17658" y="40338"/>
                  </a:lnTo>
                  <a:lnTo>
                    <a:pt x="18942" y="40371"/>
                  </a:lnTo>
                  <a:lnTo>
                    <a:pt x="21517" y="40438"/>
                  </a:lnTo>
                  <a:lnTo>
                    <a:pt x="24093" y="40484"/>
                  </a:lnTo>
                  <a:lnTo>
                    <a:pt x="26668" y="40518"/>
                  </a:lnTo>
                  <a:lnTo>
                    <a:pt x="29243" y="40551"/>
                  </a:lnTo>
                  <a:lnTo>
                    <a:pt x="31818" y="40571"/>
                  </a:lnTo>
                  <a:lnTo>
                    <a:pt x="34387" y="40591"/>
                  </a:lnTo>
                  <a:lnTo>
                    <a:pt x="36962" y="40604"/>
                  </a:lnTo>
                  <a:lnTo>
                    <a:pt x="39537" y="40611"/>
                  </a:lnTo>
                  <a:lnTo>
                    <a:pt x="42112" y="40604"/>
                  </a:lnTo>
                  <a:lnTo>
                    <a:pt x="44687" y="40584"/>
                  </a:lnTo>
                  <a:lnTo>
                    <a:pt x="47262" y="40551"/>
                  </a:lnTo>
                  <a:lnTo>
                    <a:pt x="48547" y="40531"/>
                  </a:lnTo>
                  <a:lnTo>
                    <a:pt x="49831" y="40504"/>
                  </a:lnTo>
                  <a:lnTo>
                    <a:pt x="51122" y="40471"/>
                  </a:lnTo>
                  <a:lnTo>
                    <a:pt x="52407" y="40438"/>
                  </a:lnTo>
                  <a:lnTo>
                    <a:pt x="52892" y="40431"/>
                  </a:lnTo>
                  <a:lnTo>
                    <a:pt x="53402" y="40424"/>
                  </a:lnTo>
                  <a:lnTo>
                    <a:pt x="54994" y="40424"/>
                  </a:lnTo>
                  <a:lnTo>
                    <a:pt x="55541" y="40404"/>
                  </a:lnTo>
                  <a:lnTo>
                    <a:pt x="55811" y="40391"/>
                  </a:lnTo>
                  <a:lnTo>
                    <a:pt x="56088" y="40371"/>
                  </a:lnTo>
                  <a:lnTo>
                    <a:pt x="56358" y="40344"/>
                  </a:lnTo>
                  <a:lnTo>
                    <a:pt x="56629" y="40318"/>
                  </a:lnTo>
                  <a:lnTo>
                    <a:pt x="56899" y="40284"/>
                  </a:lnTo>
                  <a:lnTo>
                    <a:pt x="57163" y="40238"/>
                  </a:lnTo>
                  <a:lnTo>
                    <a:pt x="57428" y="40191"/>
                  </a:lnTo>
                  <a:lnTo>
                    <a:pt x="57692" y="40131"/>
                  </a:lnTo>
                  <a:lnTo>
                    <a:pt x="57950" y="40064"/>
                  </a:lnTo>
                  <a:lnTo>
                    <a:pt x="58202" y="39984"/>
                  </a:lnTo>
                  <a:lnTo>
                    <a:pt x="58454" y="39898"/>
                  </a:lnTo>
                  <a:lnTo>
                    <a:pt x="58700" y="39804"/>
                  </a:lnTo>
                  <a:lnTo>
                    <a:pt x="58940" y="39698"/>
                  </a:lnTo>
                  <a:lnTo>
                    <a:pt x="59179" y="39578"/>
                  </a:lnTo>
                  <a:lnTo>
                    <a:pt x="59407" y="39445"/>
                  </a:lnTo>
                  <a:lnTo>
                    <a:pt x="59628" y="39298"/>
                  </a:lnTo>
                  <a:lnTo>
                    <a:pt x="59849" y="39138"/>
                  </a:lnTo>
                  <a:lnTo>
                    <a:pt x="59954" y="39058"/>
                  </a:lnTo>
                  <a:lnTo>
                    <a:pt x="60058" y="38971"/>
                  </a:lnTo>
                  <a:lnTo>
                    <a:pt x="60156" y="38878"/>
                  </a:lnTo>
                  <a:lnTo>
                    <a:pt x="60255" y="38785"/>
                  </a:lnTo>
                  <a:lnTo>
                    <a:pt x="60353" y="38685"/>
                  </a:lnTo>
                  <a:lnTo>
                    <a:pt x="60451" y="38578"/>
                  </a:lnTo>
                  <a:lnTo>
                    <a:pt x="60568" y="38445"/>
                  </a:lnTo>
                  <a:lnTo>
                    <a:pt x="60685" y="38298"/>
                  </a:lnTo>
                  <a:lnTo>
                    <a:pt x="60789" y="38152"/>
                  </a:lnTo>
                  <a:lnTo>
                    <a:pt x="60894" y="37998"/>
                  </a:lnTo>
                  <a:lnTo>
                    <a:pt x="60992" y="37845"/>
                  </a:lnTo>
                  <a:lnTo>
                    <a:pt x="61084" y="37685"/>
                  </a:lnTo>
                  <a:lnTo>
                    <a:pt x="61177" y="37518"/>
                  </a:lnTo>
                  <a:lnTo>
                    <a:pt x="61263" y="37345"/>
                  </a:lnTo>
                  <a:lnTo>
                    <a:pt x="61343" y="37172"/>
                  </a:lnTo>
                  <a:lnTo>
                    <a:pt x="61416" y="36998"/>
                  </a:lnTo>
                  <a:lnTo>
                    <a:pt x="61490" y="36812"/>
                  </a:lnTo>
                  <a:lnTo>
                    <a:pt x="61558" y="36632"/>
                  </a:lnTo>
                  <a:lnTo>
                    <a:pt x="61619" y="36439"/>
                  </a:lnTo>
                  <a:lnTo>
                    <a:pt x="61681" y="36252"/>
                  </a:lnTo>
                  <a:lnTo>
                    <a:pt x="61736" y="36052"/>
                  </a:lnTo>
                  <a:lnTo>
                    <a:pt x="61791" y="35859"/>
                  </a:lnTo>
                  <a:lnTo>
                    <a:pt x="61840" y="35652"/>
                  </a:lnTo>
                  <a:lnTo>
                    <a:pt x="61883" y="35452"/>
                  </a:lnTo>
                  <a:lnTo>
                    <a:pt x="61969" y="35039"/>
                  </a:lnTo>
                  <a:lnTo>
                    <a:pt x="62037" y="34612"/>
                  </a:lnTo>
                  <a:lnTo>
                    <a:pt x="62092" y="34179"/>
                  </a:lnTo>
                  <a:lnTo>
                    <a:pt x="62142" y="33746"/>
                  </a:lnTo>
                  <a:lnTo>
                    <a:pt x="62178" y="33299"/>
                  </a:lnTo>
                  <a:lnTo>
                    <a:pt x="62209" y="32853"/>
                  </a:lnTo>
                  <a:lnTo>
                    <a:pt x="62228" y="32400"/>
                  </a:lnTo>
                  <a:lnTo>
                    <a:pt x="62240" y="31953"/>
                  </a:lnTo>
                  <a:lnTo>
                    <a:pt x="62246" y="31500"/>
                  </a:lnTo>
                  <a:lnTo>
                    <a:pt x="62246" y="31047"/>
                  </a:lnTo>
                  <a:lnTo>
                    <a:pt x="62240" y="30593"/>
                  </a:lnTo>
                  <a:lnTo>
                    <a:pt x="62221" y="29707"/>
                  </a:lnTo>
                  <a:lnTo>
                    <a:pt x="62197" y="28840"/>
                  </a:lnTo>
                  <a:lnTo>
                    <a:pt x="62166" y="28007"/>
                  </a:lnTo>
                  <a:lnTo>
                    <a:pt x="62142" y="27214"/>
                  </a:lnTo>
                  <a:lnTo>
                    <a:pt x="62129" y="26834"/>
                  </a:lnTo>
                  <a:lnTo>
                    <a:pt x="62129" y="26468"/>
                  </a:lnTo>
                  <a:lnTo>
                    <a:pt x="62129" y="26121"/>
                  </a:lnTo>
                  <a:lnTo>
                    <a:pt x="62135" y="25788"/>
                  </a:lnTo>
                  <a:lnTo>
                    <a:pt x="62172" y="24295"/>
                  </a:lnTo>
                  <a:lnTo>
                    <a:pt x="62209" y="22795"/>
                  </a:lnTo>
                  <a:lnTo>
                    <a:pt x="62240" y="21302"/>
                  </a:lnTo>
                  <a:lnTo>
                    <a:pt x="62271" y="19809"/>
                  </a:lnTo>
                  <a:lnTo>
                    <a:pt x="62289" y="18310"/>
                  </a:lnTo>
                  <a:lnTo>
                    <a:pt x="62301" y="16817"/>
                  </a:lnTo>
                  <a:lnTo>
                    <a:pt x="62308" y="15317"/>
                  </a:lnTo>
                  <a:lnTo>
                    <a:pt x="62308" y="13824"/>
                  </a:lnTo>
                  <a:lnTo>
                    <a:pt x="62295" y="12331"/>
                  </a:lnTo>
                  <a:lnTo>
                    <a:pt x="62271" y="10831"/>
                  </a:lnTo>
                  <a:lnTo>
                    <a:pt x="62240" y="9338"/>
                  </a:lnTo>
                  <a:lnTo>
                    <a:pt x="62197" y="7845"/>
                  </a:lnTo>
                  <a:lnTo>
                    <a:pt x="62142" y="6352"/>
                  </a:lnTo>
                  <a:lnTo>
                    <a:pt x="62074" y="4859"/>
                  </a:lnTo>
                  <a:lnTo>
                    <a:pt x="61994" y="3360"/>
                  </a:lnTo>
                  <a:lnTo>
                    <a:pt x="61902" y="1867"/>
                  </a:lnTo>
                  <a:lnTo>
                    <a:pt x="61896" y="1780"/>
                  </a:lnTo>
                  <a:lnTo>
                    <a:pt x="61883" y="1694"/>
                  </a:lnTo>
                  <a:lnTo>
                    <a:pt x="61865" y="1614"/>
                  </a:lnTo>
                  <a:lnTo>
                    <a:pt x="61840" y="1540"/>
                  </a:lnTo>
                  <a:lnTo>
                    <a:pt x="61810" y="1467"/>
                  </a:lnTo>
                  <a:lnTo>
                    <a:pt x="61779" y="1400"/>
                  </a:lnTo>
                  <a:lnTo>
                    <a:pt x="61742" y="1334"/>
                  </a:lnTo>
                  <a:lnTo>
                    <a:pt x="61699" y="1274"/>
                  </a:lnTo>
                  <a:lnTo>
                    <a:pt x="61656" y="1220"/>
                  </a:lnTo>
                  <a:lnTo>
                    <a:pt x="61607" y="1174"/>
                  </a:lnTo>
                  <a:lnTo>
                    <a:pt x="61558" y="1127"/>
                  </a:lnTo>
                  <a:lnTo>
                    <a:pt x="61509" y="1080"/>
                  </a:lnTo>
                  <a:lnTo>
                    <a:pt x="61453" y="1047"/>
                  </a:lnTo>
                  <a:lnTo>
                    <a:pt x="61398" y="1014"/>
                  </a:lnTo>
                  <a:lnTo>
                    <a:pt x="61336" y="987"/>
                  </a:lnTo>
                  <a:lnTo>
                    <a:pt x="61275" y="960"/>
                  </a:lnTo>
                  <a:lnTo>
                    <a:pt x="61214" y="940"/>
                  </a:lnTo>
                  <a:lnTo>
                    <a:pt x="61152" y="927"/>
                  </a:lnTo>
                  <a:lnTo>
                    <a:pt x="61091" y="914"/>
                  </a:lnTo>
                  <a:lnTo>
                    <a:pt x="61023" y="907"/>
                  </a:lnTo>
                  <a:lnTo>
                    <a:pt x="60962" y="900"/>
                  </a:lnTo>
                  <a:lnTo>
                    <a:pt x="60900" y="907"/>
                  </a:lnTo>
                  <a:lnTo>
                    <a:pt x="60833" y="907"/>
                  </a:lnTo>
                  <a:lnTo>
                    <a:pt x="60771" y="920"/>
                  </a:lnTo>
                  <a:lnTo>
                    <a:pt x="60710" y="934"/>
                  </a:lnTo>
                  <a:lnTo>
                    <a:pt x="60648" y="954"/>
                  </a:lnTo>
                  <a:lnTo>
                    <a:pt x="60593" y="974"/>
                  </a:lnTo>
                  <a:lnTo>
                    <a:pt x="60531" y="1007"/>
                  </a:lnTo>
                  <a:lnTo>
                    <a:pt x="60476" y="1034"/>
                  </a:lnTo>
                  <a:lnTo>
                    <a:pt x="60427" y="1074"/>
                  </a:lnTo>
                  <a:lnTo>
                    <a:pt x="60378" y="1114"/>
                  </a:lnTo>
                  <a:lnTo>
                    <a:pt x="60329" y="1154"/>
                  </a:lnTo>
                  <a:lnTo>
                    <a:pt x="60298" y="1154"/>
                  </a:lnTo>
                  <a:lnTo>
                    <a:pt x="58602" y="1000"/>
                  </a:lnTo>
                  <a:lnTo>
                    <a:pt x="56899" y="860"/>
                  </a:lnTo>
                  <a:lnTo>
                    <a:pt x="55191" y="734"/>
                  </a:lnTo>
                  <a:lnTo>
                    <a:pt x="53482" y="614"/>
                  </a:lnTo>
                  <a:lnTo>
                    <a:pt x="51767" y="514"/>
                  </a:lnTo>
                  <a:lnTo>
                    <a:pt x="50053" y="414"/>
                  </a:lnTo>
                  <a:lnTo>
                    <a:pt x="48332" y="334"/>
                  </a:lnTo>
                  <a:lnTo>
                    <a:pt x="46611" y="261"/>
                  </a:lnTo>
                  <a:lnTo>
                    <a:pt x="44890" y="194"/>
                  </a:lnTo>
                  <a:lnTo>
                    <a:pt x="43163" y="141"/>
                  </a:lnTo>
                  <a:lnTo>
                    <a:pt x="41436" y="101"/>
                  </a:lnTo>
                  <a:lnTo>
                    <a:pt x="39703" y="61"/>
                  </a:lnTo>
                  <a:lnTo>
                    <a:pt x="37976" y="34"/>
                  </a:lnTo>
                  <a:lnTo>
                    <a:pt x="36243" y="14"/>
                  </a:lnTo>
                  <a:lnTo>
                    <a:pt x="34510" y="7"/>
                  </a:lnTo>
                  <a:lnTo>
                    <a:pt x="3277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1"/>
            <p:cNvSpPr/>
            <p:nvPr/>
          </p:nvSpPr>
          <p:spPr>
            <a:xfrm>
              <a:off x="3243025" y="-3078775"/>
              <a:ext cx="1446625" cy="902650"/>
            </a:xfrm>
            <a:custGeom>
              <a:avLst/>
              <a:gdLst/>
              <a:ahLst/>
              <a:cxnLst/>
              <a:rect l="l" t="t" r="r" b="b"/>
              <a:pathLst>
                <a:path w="57865" h="36106" extrusionOk="0">
                  <a:moveTo>
                    <a:pt x="57606" y="1"/>
                  </a:moveTo>
                  <a:lnTo>
                    <a:pt x="55916" y="154"/>
                  </a:lnTo>
                  <a:lnTo>
                    <a:pt x="54220" y="294"/>
                  </a:lnTo>
                  <a:lnTo>
                    <a:pt x="52523" y="421"/>
                  </a:lnTo>
                  <a:lnTo>
                    <a:pt x="50821" y="534"/>
                  </a:lnTo>
                  <a:lnTo>
                    <a:pt x="49119" y="641"/>
                  </a:lnTo>
                  <a:lnTo>
                    <a:pt x="47410" y="727"/>
                  </a:lnTo>
                  <a:lnTo>
                    <a:pt x="45695" y="814"/>
                  </a:lnTo>
                  <a:lnTo>
                    <a:pt x="43981" y="887"/>
                  </a:lnTo>
                  <a:lnTo>
                    <a:pt x="42266" y="947"/>
                  </a:lnTo>
                  <a:lnTo>
                    <a:pt x="40545" y="1001"/>
                  </a:lnTo>
                  <a:lnTo>
                    <a:pt x="38824" y="1041"/>
                  </a:lnTo>
                  <a:lnTo>
                    <a:pt x="37103" y="1081"/>
                  </a:lnTo>
                  <a:lnTo>
                    <a:pt x="35383" y="1107"/>
                  </a:lnTo>
                  <a:lnTo>
                    <a:pt x="33656" y="1121"/>
                  </a:lnTo>
                  <a:lnTo>
                    <a:pt x="31935" y="1134"/>
                  </a:lnTo>
                  <a:lnTo>
                    <a:pt x="30208" y="1141"/>
                  </a:lnTo>
                  <a:lnTo>
                    <a:pt x="28481" y="1134"/>
                  </a:lnTo>
                  <a:lnTo>
                    <a:pt x="26760" y="1127"/>
                  </a:lnTo>
                  <a:lnTo>
                    <a:pt x="25033" y="1107"/>
                  </a:lnTo>
                  <a:lnTo>
                    <a:pt x="23312" y="1087"/>
                  </a:lnTo>
                  <a:lnTo>
                    <a:pt x="21585" y="1061"/>
                  </a:lnTo>
                  <a:lnTo>
                    <a:pt x="19864" y="1027"/>
                  </a:lnTo>
                  <a:lnTo>
                    <a:pt x="18143" y="994"/>
                  </a:lnTo>
                  <a:lnTo>
                    <a:pt x="16429" y="954"/>
                  </a:lnTo>
                  <a:lnTo>
                    <a:pt x="12999" y="861"/>
                  </a:lnTo>
                  <a:lnTo>
                    <a:pt x="9582" y="754"/>
                  </a:lnTo>
                  <a:lnTo>
                    <a:pt x="6177" y="641"/>
                  </a:lnTo>
                  <a:lnTo>
                    <a:pt x="2785" y="521"/>
                  </a:lnTo>
                  <a:lnTo>
                    <a:pt x="2668" y="514"/>
                  </a:lnTo>
                  <a:lnTo>
                    <a:pt x="2557" y="494"/>
                  </a:lnTo>
                  <a:lnTo>
                    <a:pt x="2459" y="468"/>
                  </a:lnTo>
                  <a:lnTo>
                    <a:pt x="2361" y="428"/>
                  </a:lnTo>
                  <a:lnTo>
                    <a:pt x="2275" y="381"/>
                  </a:lnTo>
                  <a:lnTo>
                    <a:pt x="2189" y="328"/>
                  </a:lnTo>
                  <a:lnTo>
                    <a:pt x="2115" y="268"/>
                  </a:lnTo>
                  <a:lnTo>
                    <a:pt x="2053" y="201"/>
                  </a:lnTo>
                  <a:lnTo>
                    <a:pt x="1537" y="234"/>
                  </a:lnTo>
                  <a:lnTo>
                    <a:pt x="1021" y="261"/>
                  </a:lnTo>
                  <a:lnTo>
                    <a:pt x="511" y="274"/>
                  </a:lnTo>
                  <a:lnTo>
                    <a:pt x="253" y="274"/>
                  </a:lnTo>
                  <a:lnTo>
                    <a:pt x="1" y="268"/>
                  </a:lnTo>
                  <a:lnTo>
                    <a:pt x="1" y="268"/>
                  </a:lnTo>
                  <a:lnTo>
                    <a:pt x="240" y="1707"/>
                  </a:lnTo>
                  <a:lnTo>
                    <a:pt x="468" y="3140"/>
                  </a:lnTo>
                  <a:lnTo>
                    <a:pt x="578" y="3860"/>
                  </a:lnTo>
                  <a:lnTo>
                    <a:pt x="677" y="4580"/>
                  </a:lnTo>
                  <a:lnTo>
                    <a:pt x="781" y="5300"/>
                  </a:lnTo>
                  <a:lnTo>
                    <a:pt x="873" y="6020"/>
                  </a:lnTo>
                  <a:lnTo>
                    <a:pt x="966" y="6739"/>
                  </a:lnTo>
                  <a:lnTo>
                    <a:pt x="1052" y="7459"/>
                  </a:lnTo>
                  <a:lnTo>
                    <a:pt x="1138" y="8179"/>
                  </a:lnTo>
                  <a:lnTo>
                    <a:pt x="1218" y="8906"/>
                  </a:lnTo>
                  <a:lnTo>
                    <a:pt x="1291" y="9632"/>
                  </a:lnTo>
                  <a:lnTo>
                    <a:pt x="1359" y="10359"/>
                  </a:lnTo>
                  <a:lnTo>
                    <a:pt x="1427" y="11085"/>
                  </a:lnTo>
                  <a:lnTo>
                    <a:pt x="1488" y="11818"/>
                  </a:lnTo>
                  <a:lnTo>
                    <a:pt x="1519" y="12278"/>
                  </a:lnTo>
                  <a:lnTo>
                    <a:pt x="1543" y="12751"/>
                  </a:lnTo>
                  <a:lnTo>
                    <a:pt x="1562" y="13225"/>
                  </a:lnTo>
                  <a:lnTo>
                    <a:pt x="1574" y="13704"/>
                  </a:lnTo>
                  <a:lnTo>
                    <a:pt x="1580" y="14184"/>
                  </a:lnTo>
                  <a:lnTo>
                    <a:pt x="1580" y="14671"/>
                  </a:lnTo>
                  <a:lnTo>
                    <a:pt x="1574" y="15164"/>
                  </a:lnTo>
                  <a:lnTo>
                    <a:pt x="1568" y="15657"/>
                  </a:lnTo>
                  <a:lnTo>
                    <a:pt x="1543" y="16650"/>
                  </a:lnTo>
                  <a:lnTo>
                    <a:pt x="1513" y="17650"/>
                  </a:lnTo>
                  <a:lnTo>
                    <a:pt x="1439" y="19663"/>
                  </a:lnTo>
                  <a:lnTo>
                    <a:pt x="1408" y="20669"/>
                  </a:lnTo>
                  <a:lnTo>
                    <a:pt x="1384" y="21669"/>
                  </a:lnTo>
                  <a:lnTo>
                    <a:pt x="1384" y="22162"/>
                  </a:lnTo>
                  <a:lnTo>
                    <a:pt x="1377" y="22662"/>
                  </a:lnTo>
                  <a:lnTo>
                    <a:pt x="1384" y="23155"/>
                  </a:lnTo>
                  <a:lnTo>
                    <a:pt x="1390" y="23642"/>
                  </a:lnTo>
                  <a:lnTo>
                    <a:pt x="1402" y="24129"/>
                  </a:lnTo>
                  <a:lnTo>
                    <a:pt x="1427" y="24608"/>
                  </a:lnTo>
                  <a:lnTo>
                    <a:pt x="1451" y="25088"/>
                  </a:lnTo>
                  <a:lnTo>
                    <a:pt x="1488" y="25562"/>
                  </a:lnTo>
                  <a:lnTo>
                    <a:pt x="1531" y="26035"/>
                  </a:lnTo>
                  <a:lnTo>
                    <a:pt x="1580" y="26495"/>
                  </a:lnTo>
                  <a:lnTo>
                    <a:pt x="1642" y="26955"/>
                  </a:lnTo>
                  <a:lnTo>
                    <a:pt x="1715" y="27408"/>
                  </a:lnTo>
                  <a:lnTo>
                    <a:pt x="1758" y="27641"/>
                  </a:lnTo>
                  <a:lnTo>
                    <a:pt x="1808" y="27881"/>
                  </a:lnTo>
                  <a:lnTo>
                    <a:pt x="1863" y="28128"/>
                  </a:lnTo>
                  <a:lnTo>
                    <a:pt x="1918" y="28374"/>
                  </a:lnTo>
                  <a:lnTo>
                    <a:pt x="1986" y="28621"/>
                  </a:lnTo>
                  <a:lnTo>
                    <a:pt x="2060" y="28874"/>
                  </a:lnTo>
                  <a:lnTo>
                    <a:pt x="2133" y="29127"/>
                  </a:lnTo>
                  <a:lnTo>
                    <a:pt x="2213" y="29387"/>
                  </a:lnTo>
                  <a:lnTo>
                    <a:pt x="2305" y="29641"/>
                  </a:lnTo>
                  <a:lnTo>
                    <a:pt x="2398" y="29901"/>
                  </a:lnTo>
                  <a:lnTo>
                    <a:pt x="2496" y="30160"/>
                  </a:lnTo>
                  <a:lnTo>
                    <a:pt x="2600" y="30414"/>
                  </a:lnTo>
                  <a:lnTo>
                    <a:pt x="2711" y="30674"/>
                  </a:lnTo>
                  <a:lnTo>
                    <a:pt x="2828" y="30927"/>
                  </a:lnTo>
                  <a:lnTo>
                    <a:pt x="2945" y="31180"/>
                  </a:lnTo>
                  <a:lnTo>
                    <a:pt x="3074" y="31427"/>
                  </a:lnTo>
                  <a:lnTo>
                    <a:pt x="3209" y="31673"/>
                  </a:lnTo>
                  <a:lnTo>
                    <a:pt x="3344" y="31920"/>
                  </a:lnTo>
                  <a:lnTo>
                    <a:pt x="3485" y="32160"/>
                  </a:lnTo>
                  <a:lnTo>
                    <a:pt x="3633" y="32393"/>
                  </a:lnTo>
                  <a:lnTo>
                    <a:pt x="3793" y="32620"/>
                  </a:lnTo>
                  <a:lnTo>
                    <a:pt x="3953" y="32846"/>
                  </a:lnTo>
                  <a:lnTo>
                    <a:pt x="4112" y="33060"/>
                  </a:lnTo>
                  <a:lnTo>
                    <a:pt x="4284" y="33273"/>
                  </a:lnTo>
                  <a:lnTo>
                    <a:pt x="4463" y="33473"/>
                  </a:lnTo>
                  <a:lnTo>
                    <a:pt x="4641" y="33666"/>
                  </a:lnTo>
                  <a:lnTo>
                    <a:pt x="4831" y="33853"/>
                  </a:lnTo>
                  <a:lnTo>
                    <a:pt x="5022" y="34033"/>
                  </a:lnTo>
                  <a:lnTo>
                    <a:pt x="5219" y="34200"/>
                  </a:lnTo>
                  <a:lnTo>
                    <a:pt x="5421" y="34359"/>
                  </a:lnTo>
                  <a:lnTo>
                    <a:pt x="5630" y="34506"/>
                  </a:lnTo>
                  <a:lnTo>
                    <a:pt x="5845" y="34639"/>
                  </a:lnTo>
                  <a:lnTo>
                    <a:pt x="5975" y="34713"/>
                  </a:lnTo>
                  <a:lnTo>
                    <a:pt x="6122" y="34773"/>
                  </a:lnTo>
                  <a:lnTo>
                    <a:pt x="6282" y="34826"/>
                  </a:lnTo>
                  <a:lnTo>
                    <a:pt x="6460" y="34873"/>
                  </a:lnTo>
                  <a:lnTo>
                    <a:pt x="6651" y="34919"/>
                  </a:lnTo>
                  <a:lnTo>
                    <a:pt x="6853" y="34953"/>
                  </a:lnTo>
                  <a:lnTo>
                    <a:pt x="7069" y="34979"/>
                  </a:lnTo>
                  <a:lnTo>
                    <a:pt x="7296" y="35006"/>
                  </a:lnTo>
                  <a:lnTo>
                    <a:pt x="7536" y="35026"/>
                  </a:lnTo>
                  <a:lnTo>
                    <a:pt x="7775" y="35039"/>
                  </a:lnTo>
                  <a:lnTo>
                    <a:pt x="8027" y="35053"/>
                  </a:lnTo>
                  <a:lnTo>
                    <a:pt x="8292" y="35059"/>
                  </a:lnTo>
                  <a:lnTo>
                    <a:pt x="8820" y="35066"/>
                  </a:lnTo>
                  <a:lnTo>
                    <a:pt x="9367" y="35059"/>
                  </a:lnTo>
                  <a:lnTo>
                    <a:pt x="9914" y="35039"/>
                  </a:lnTo>
                  <a:lnTo>
                    <a:pt x="10461" y="35019"/>
                  </a:lnTo>
                  <a:lnTo>
                    <a:pt x="11512" y="34973"/>
                  </a:lnTo>
                  <a:lnTo>
                    <a:pt x="11997" y="34953"/>
                  </a:lnTo>
                  <a:lnTo>
                    <a:pt x="12440" y="34939"/>
                  </a:lnTo>
                  <a:lnTo>
                    <a:pt x="12839" y="34933"/>
                  </a:lnTo>
                  <a:lnTo>
                    <a:pt x="13184" y="34939"/>
                  </a:lnTo>
                  <a:lnTo>
                    <a:pt x="16865" y="35059"/>
                  </a:lnTo>
                  <a:lnTo>
                    <a:pt x="18703" y="35113"/>
                  </a:lnTo>
                  <a:lnTo>
                    <a:pt x="20546" y="35159"/>
                  </a:lnTo>
                  <a:lnTo>
                    <a:pt x="22384" y="35206"/>
                  </a:lnTo>
                  <a:lnTo>
                    <a:pt x="24222" y="35239"/>
                  </a:lnTo>
                  <a:lnTo>
                    <a:pt x="26059" y="35279"/>
                  </a:lnTo>
                  <a:lnTo>
                    <a:pt x="27903" y="35306"/>
                  </a:lnTo>
                  <a:lnTo>
                    <a:pt x="28554" y="35319"/>
                  </a:lnTo>
                  <a:lnTo>
                    <a:pt x="29274" y="35359"/>
                  </a:lnTo>
                  <a:lnTo>
                    <a:pt x="30054" y="35406"/>
                  </a:lnTo>
                  <a:lnTo>
                    <a:pt x="30896" y="35466"/>
                  </a:lnTo>
                  <a:lnTo>
                    <a:pt x="32734" y="35606"/>
                  </a:lnTo>
                  <a:lnTo>
                    <a:pt x="34743" y="35759"/>
                  </a:lnTo>
                  <a:lnTo>
                    <a:pt x="35800" y="35832"/>
                  </a:lnTo>
                  <a:lnTo>
                    <a:pt x="36882" y="35906"/>
                  </a:lnTo>
                  <a:lnTo>
                    <a:pt x="37988" y="35966"/>
                  </a:lnTo>
                  <a:lnTo>
                    <a:pt x="39113" y="36019"/>
                  </a:lnTo>
                  <a:lnTo>
                    <a:pt x="40244" y="36066"/>
                  </a:lnTo>
                  <a:lnTo>
                    <a:pt x="40815" y="36079"/>
                  </a:lnTo>
                  <a:lnTo>
                    <a:pt x="41387" y="36092"/>
                  </a:lnTo>
                  <a:lnTo>
                    <a:pt x="41952" y="36099"/>
                  </a:lnTo>
                  <a:lnTo>
                    <a:pt x="42524" y="36106"/>
                  </a:lnTo>
                  <a:lnTo>
                    <a:pt x="43096" y="36099"/>
                  </a:lnTo>
                  <a:lnTo>
                    <a:pt x="43661" y="36092"/>
                  </a:lnTo>
                  <a:lnTo>
                    <a:pt x="44226" y="36079"/>
                  </a:lnTo>
                  <a:lnTo>
                    <a:pt x="44792" y="36066"/>
                  </a:lnTo>
                  <a:lnTo>
                    <a:pt x="45351" y="36039"/>
                  </a:lnTo>
                  <a:lnTo>
                    <a:pt x="45904" y="36006"/>
                  </a:lnTo>
                  <a:lnTo>
                    <a:pt x="46451" y="35966"/>
                  </a:lnTo>
                  <a:lnTo>
                    <a:pt x="46998" y="35926"/>
                  </a:lnTo>
                  <a:lnTo>
                    <a:pt x="47533" y="35872"/>
                  </a:lnTo>
                  <a:lnTo>
                    <a:pt x="48061" y="35806"/>
                  </a:lnTo>
                  <a:lnTo>
                    <a:pt x="48590" y="35739"/>
                  </a:lnTo>
                  <a:lnTo>
                    <a:pt x="49100" y="35666"/>
                  </a:lnTo>
                  <a:lnTo>
                    <a:pt x="49610" y="35579"/>
                  </a:lnTo>
                  <a:lnTo>
                    <a:pt x="50102" y="35479"/>
                  </a:lnTo>
                  <a:lnTo>
                    <a:pt x="50594" y="35379"/>
                  </a:lnTo>
                  <a:lnTo>
                    <a:pt x="51067" y="35259"/>
                  </a:lnTo>
                  <a:lnTo>
                    <a:pt x="51528" y="35139"/>
                  </a:lnTo>
                  <a:lnTo>
                    <a:pt x="51983" y="35006"/>
                  </a:lnTo>
                  <a:lnTo>
                    <a:pt x="52419" y="34859"/>
                  </a:lnTo>
                  <a:lnTo>
                    <a:pt x="52849" y="34699"/>
                  </a:lnTo>
                  <a:lnTo>
                    <a:pt x="53052" y="34619"/>
                  </a:lnTo>
                  <a:lnTo>
                    <a:pt x="53261" y="34533"/>
                  </a:lnTo>
                  <a:lnTo>
                    <a:pt x="53458" y="34446"/>
                  </a:lnTo>
                  <a:lnTo>
                    <a:pt x="53654" y="34353"/>
                  </a:lnTo>
                  <a:lnTo>
                    <a:pt x="53845" y="34259"/>
                  </a:lnTo>
                  <a:lnTo>
                    <a:pt x="54035" y="34160"/>
                  </a:lnTo>
                  <a:lnTo>
                    <a:pt x="54220" y="34060"/>
                  </a:lnTo>
                  <a:lnTo>
                    <a:pt x="54404" y="33960"/>
                  </a:lnTo>
                  <a:lnTo>
                    <a:pt x="54576" y="33853"/>
                  </a:lnTo>
                  <a:lnTo>
                    <a:pt x="54748" y="33740"/>
                  </a:lnTo>
                  <a:lnTo>
                    <a:pt x="54920" y="33626"/>
                  </a:lnTo>
                  <a:lnTo>
                    <a:pt x="55080" y="33513"/>
                  </a:lnTo>
                  <a:lnTo>
                    <a:pt x="55240" y="33393"/>
                  </a:lnTo>
                  <a:lnTo>
                    <a:pt x="55393" y="33273"/>
                  </a:lnTo>
                  <a:lnTo>
                    <a:pt x="55541" y="33146"/>
                  </a:lnTo>
                  <a:lnTo>
                    <a:pt x="55688" y="33013"/>
                  </a:lnTo>
                  <a:lnTo>
                    <a:pt x="55830" y="32880"/>
                  </a:lnTo>
                  <a:lnTo>
                    <a:pt x="55965" y="32747"/>
                  </a:lnTo>
                  <a:lnTo>
                    <a:pt x="56094" y="32607"/>
                  </a:lnTo>
                  <a:lnTo>
                    <a:pt x="56217" y="32460"/>
                  </a:lnTo>
                  <a:lnTo>
                    <a:pt x="56340" y="32313"/>
                  </a:lnTo>
                  <a:lnTo>
                    <a:pt x="56451" y="32160"/>
                  </a:lnTo>
                  <a:lnTo>
                    <a:pt x="56561" y="32007"/>
                  </a:lnTo>
                  <a:lnTo>
                    <a:pt x="56666" y="31847"/>
                  </a:lnTo>
                  <a:lnTo>
                    <a:pt x="56764" y="31687"/>
                  </a:lnTo>
                  <a:lnTo>
                    <a:pt x="56856" y="31520"/>
                  </a:lnTo>
                  <a:lnTo>
                    <a:pt x="56942" y="31347"/>
                  </a:lnTo>
                  <a:lnTo>
                    <a:pt x="57028" y="31174"/>
                  </a:lnTo>
                  <a:lnTo>
                    <a:pt x="57096" y="31007"/>
                  </a:lnTo>
                  <a:lnTo>
                    <a:pt x="57163" y="30827"/>
                  </a:lnTo>
                  <a:lnTo>
                    <a:pt x="57231" y="30647"/>
                  </a:lnTo>
                  <a:lnTo>
                    <a:pt x="57293" y="30454"/>
                  </a:lnTo>
                  <a:lnTo>
                    <a:pt x="57348" y="30260"/>
                  </a:lnTo>
                  <a:lnTo>
                    <a:pt x="57403" y="30054"/>
                  </a:lnTo>
                  <a:lnTo>
                    <a:pt x="57452" y="29847"/>
                  </a:lnTo>
                  <a:lnTo>
                    <a:pt x="57495" y="29634"/>
                  </a:lnTo>
                  <a:lnTo>
                    <a:pt x="57538" y="29421"/>
                  </a:lnTo>
                  <a:lnTo>
                    <a:pt x="57581" y="29194"/>
                  </a:lnTo>
                  <a:lnTo>
                    <a:pt x="57618" y="28967"/>
                  </a:lnTo>
                  <a:lnTo>
                    <a:pt x="57649" y="28734"/>
                  </a:lnTo>
                  <a:lnTo>
                    <a:pt x="57710" y="28254"/>
                  </a:lnTo>
                  <a:lnTo>
                    <a:pt x="57760" y="27754"/>
                  </a:lnTo>
                  <a:lnTo>
                    <a:pt x="57796" y="27248"/>
                  </a:lnTo>
                  <a:lnTo>
                    <a:pt x="57827" y="26721"/>
                  </a:lnTo>
                  <a:lnTo>
                    <a:pt x="57846" y="26188"/>
                  </a:lnTo>
                  <a:lnTo>
                    <a:pt x="57858" y="25642"/>
                  </a:lnTo>
                  <a:lnTo>
                    <a:pt x="57864" y="25088"/>
                  </a:lnTo>
                  <a:lnTo>
                    <a:pt x="57864" y="24528"/>
                  </a:lnTo>
                  <a:lnTo>
                    <a:pt x="57858" y="23962"/>
                  </a:lnTo>
                  <a:lnTo>
                    <a:pt x="57846" y="23395"/>
                  </a:lnTo>
                  <a:lnTo>
                    <a:pt x="57827" y="22829"/>
                  </a:lnTo>
                  <a:lnTo>
                    <a:pt x="57803" y="22256"/>
                  </a:lnTo>
                  <a:lnTo>
                    <a:pt x="57753" y="21129"/>
                  </a:lnTo>
                  <a:lnTo>
                    <a:pt x="57698" y="20016"/>
                  </a:lnTo>
                  <a:lnTo>
                    <a:pt x="57643" y="18936"/>
                  </a:lnTo>
                  <a:lnTo>
                    <a:pt x="57588" y="17910"/>
                  </a:lnTo>
                  <a:lnTo>
                    <a:pt x="57545" y="16937"/>
                  </a:lnTo>
                  <a:lnTo>
                    <a:pt x="57532" y="16477"/>
                  </a:lnTo>
                  <a:lnTo>
                    <a:pt x="57520" y="16044"/>
                  </a:lnTo>
                  <a:lnTo>
                    <a:pt x="57514" y="15624"/>
                  </a:lnTo>
                  <a:lnTo>
                    <a:pt x="57514" y="15231"/>
                  </a:lnTo>
                  <a:lnTo>
                    <a:pt x="57532" y="13331"/>
                  </a:lnTo>
                  <a:lnTo>
                    <a:pt x="57545" y="11425"/>
                  </a:lnTo>
                  <a:lnTo>
                    <a:pt x="57557" y="7619"/>
                  </a:lnTo>
                  <a:lnTo>
                    <a:pt x="57563" y="5713"/>
                  </a:lnTo>
                  <a:lnTo>
                    <a:pt x="57569" y="3813"/>
                  </a:lnTo>
                  <a:lnTo>
                    <a:pt x="57581" y="1907"/>
                  </a:lnTo>
                  <a:lnTo>
                    <a:pt x="5760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1"/>
            <p:cNvSpPr/>
            <p:nvPr/>
          </p:nvSpPr>
          <p:spPr>
            <a:xfrm>
              <a:off x="3268700" y="-1919200"/>
              <a:ext cx="385050" cy="307275"/>
            </a:xfrm>
            <a:custGeom>
              <a:avLst/>
              <a:gdLst/>
              <a:ahLst/>
              <a:cxnLst/>
              <a:rect l="l" t="t" r="r" b="b"/>
              <a:pathLst>
                <a:path w="15402" h="12291" extrusionOk="0">
                  <a:moveTo>
                    <a:pt x="12433" y="1793"/>
                  </a:moveTo>
                  <a:lnTo>
                    <a:pt x="12433" y="1940"/>
                  </a:lnTo>
                  <a:lnTo>
                    <a:pt x="12433" y="2013"/>
                  </a:lnTo>
                  <a:lnTo>
                    <a:pt x="12452" y="2093"/>
                  </a:lnTo>
                  <a:lnTo>
                    <a:pt x="12704" y="3413"/>
                  </a:lnTo>
                  <a:lnTo>
                    <a:pt x="12771" y="3773"/>
                  </a:lnTo>
                  <a:lnTo>
                    <a:pt x="12833" y="4133"/>
                  </a:lnTo>
                  <a:lnTo>
                    <a:pt x="12894" y="4499"/>
                  </a:lnTo>
                  <a:lnTo>
                    <a:pt x="12943" y="4866"/>
                  </a:lnTo>
                  <a:lnTo>
                    <a:pt x="12992" y="5239"/>
                  </a:lnTo>
                  <a:lnTo>
                    <a:pt x="13029" y="5606"/>
                  </a:lnTo>
                  <a:lnTo>
                    <a:pt x="13054" y="5972"/>
                  </a:lnTo>
                  <a:lnTo>
                    <a:pt x="13066" y="6332"/>
                  </a:lnTo>
                  <a:lnTo>
                    <a:pt x="13072" y="6505"/>
                  </a:lnTo>
                  <a:lnTo>
                    <a:pt x="13066" y="6685"/>
                  </a:lnTo>
                  <a:lnTo>
                    <a:pt x="13060" y="6859"/>
                  </a:lnTo>
                  <a:lnTo>
                    <a:pt x="13054" y="7025"/>
                  </a:lnTo>
                  <a:lnTo>
                    <a:pt x="13042" y="7199"/>
                  </a:lnTo>
                  <a:lnTo>
                    <a:pt x="13023" y="7359"/>
                  </a:lnTo>
                  <a:lnTo>
                    <a:pt x="12999" y="7525"/>
                  </a:lnTo>
                  <a:lnTo>
                    <a:pt x="12968" y="7685"/>
                  </a:lnTo>
                  <a:lnTo>
                    <a:pt x="12913" y="8018"/>
                  </a:lnTo>
                  <a:lnTo>
                    <a:pt x="12845" y="8345"/>
                  </a:lnTo>
                  <a:lnTo>
                    <a:pt x="12808" y="8505"/>
                  </a:lnTo>
                  <a:lnTo>
                    <a:pt x="12771" y="8652"/>
                  </a:lnTo>
                  <a:lnTo>
                    <a:pt x="12716" y="8805"/>
                  </a:lnTo>
                  <a:lnTo>
                    <a:pt x="12661" y="8945"/>
                  </a:lnTo>
                  <a:lnTo>
                    <a:pt x="12593" y="9078"/>
                  </a:lnTo>
                  <a:lnTo>
                    <a:pt x="12513" y="9205"/>
                  </a:lnTo>
                  <a:lnTo>
                    <a:pt x="12464" y="9271"/>
                  </a:lnTo>
                  <a:lnTo>
                    <a:pt x="12415" y="9325"/>
                  </a:lnTo>
                  <a:lnTo>
                    <a:pt x="12366" y="9385"/>
                  </a:lnTo>
                  <a:lnTo>
                    <a:pt x="12310" y="9438"/>
                  </a:lnTo>
                  <a:lnTo>
                    <a:pt x="12249" y="9498"/>
                  </a:lnTo>
                  <a:lnTo>
                    <a:pt x="12181" y="9545"/>
                  </a:lnTo>
                  <a:lnTo>
                    <a:pt x="12114" y="9598"/>
                  </a:lnTo>
                  <a:lnTo>
                    <a:pt x="12040" y="9645"/>
                  </a:lnTo>
                  <a:lnTo>
                    <a:pt x="11960" y="9685"/>
                  </a:lnTo>
                  <a:lnTo>
                    <a:pt x="11874" y="9731"/>
                  </a:lnTo>
                  <a:lnTo>
                    <a:pt x="11782" y="9771"/>
                  </a:lnTo>
                  <a:lnTo>
                    <a:pt x="11683" y="9805"/>
                  </a:lnTo>
                  <a:lnTo>
                    <a:pt x="11591" y="9838"/>
                  </a:lnTo>
                  <a:lnTo>
                    <a:pt x="11487" y="9858"/>
                  </a:lnTo>
                  <a:lnTo>
                    <a:pt x="11370" y="9871"/>
                  </a:lnTo>
                  <a:lnTo>
                    <a:pt x="11253" y="9878"/>
                  </a:lnTo>
                  <a:lnTo>
                    <a:pt x="11130" y="9885"/>
                  </a:lnTo>
                  <a:lnTo>
                    <a:pt x="11001" y="9878"/>
                  </a:lnTo>
                  <a:lnTo>
                    <a:pt x="10737" y="9865"/>
                  </a:lnTo>
                  <a:lnTo>
                    <a:pt x="10473" y="9845"/>
                  </a:lnTo>
                  <a:lnTo>
                    <a:pt x="10215" y="9818"/>
                  </a:lnTo>
                  <a:lnTo>
                    <a:pt x="9975" y="9798"/>
                  </a:lnTo>
                  <a:lnTo>
                    <a:pt x="9760" y="9791"/>
                  </a:lnTo>
                  <a:lnTo>
                    <a:pt x="7842" y="9765"/>
                  </a:lnTo>
                  <a:lnTo>
                    <a:pt x="5937" y="9745"/>
                  </a:lnTo>
                  <a:lnTo>
                    <a:pt x="4026" y="9738"/>
                  </a:lnTo>
                  <a:lnTo>
                    <a:pt x="2108" y="9738"/>
                  </a:lnTo>
                  <a:lnTo>
                    <a:pt x="2096" y="9258"/>
                  </a:lnTo>
                  <a:lnTo>
                    <a:pt x="2084" y="8772"/>
                  </a:lnTo>
                  <a:lnTo>
                    <a:pt x="2084" y="8292"/>
                  </a:lnTo>
                  <a:lnTo>
                    <a:pt x="2084" y="7812"/>
                  </a:lnTo>
                  <a:lnTo>
                    <a:pt x="2096" y="7332"/>
                  </a:lnTo>
                  <a:lnTo>
                    <a:pt x="2114" y="6852"/>
                  </a:lnTo>
                  <a:lnTo>
                    <a:pt x="2139" y="6379"/>
                  </a:lnTo>
                  <a:lnTo>
                    <a:pt x="2170" y="5899"/>
                  </a:lnTo>
                  <a:lnTo>
                    <a:pt x="2213" y="5426"/>
                  </a:lnTo>
                  <a:lnTo>
                    <a:pt x="2256" y="4946"/>
                  </a:lnTo>
                  <a:lnTo>
                    <a:pt x="2311" y="4473"/>
                  </a:lnTo>
                  <a:lnTo>
                    <a:pt x="2372" y="3999"/>
                  </a:lnTo>
                  <a:lnTo>
                    <a:pt x="2440" y="3526"/>
                  </a:lnTo>
                  <a:lnTo>
                    <a:pt x="2520" y="3053"/>
                  </a:lnTo>
                  <a:lnTo>
                    <a:pt x="2600" y="2580"/>
                  </a:lnTo>
                  <a:lnTo>
                    <a:pt x="2692" y="2106"/>
                  </a:lnTo>
                  <a:lnTo>
                    <a:pt x="3915" y="2086"/>
                  </a:lnTo>
                  <a:lnTo>
                    <a:pt x="5132" y="2060"/>
                  </a:lnTo>
                  <a:lnTo>
                    <a:pt x="6349" y="2020"/>
                  </a:lnTo>
                  <a:lnTo>
                    <a:pt x="7572" y="1980"/>
                  </a:lnTo>
                  <a:lnTo>
                    <a:pt x="10006" y="1893"/>
                  </a:lnTo>
                  <a:lnTo>
                    <a:pt x="12433" y="1793"/>
                  </a:lnTo>
                  <a:close/>
                  <a:moveTo>
                    <a:pt x="1881" y="0"/>
                  </a:moveTo>
                  <a:lnTo>
                    <a:pt x="1801" y="7"/>
                  </a:lnTo>
                  <a:lnTo>
                    <a:pt x="1727" y="20"/>
                  </a:lnTo>
                  <a:lnTo>
                    <a:pt x="1647" y="34"/>
                  </a:lnTo>
                  <a:lnTo>
                    <a:pt x="1573" y="60"/>
                  </a:lnTo>
                  <a:lnTo>
                    <a:pt x="1500" y="94"/>
                  </a:lnTo>
                  <a:lnTo>
                    <a:pt x="1426" y="134"/>
                  </a:lnTo>
                  <a:lnTo>
                    <a:pt x="1358" y="174"/>
                  </a:lnTo>
                  <a:lnTo>
                    <a:pt x="1291" y="227"/>
                  </a:lnTo>
                  <a:lnTo>
                    <a:pt x="1229" y="280"/>
                  </a:lnTo>
                  <a:lnTo>
                    <a:pt x="1174" y="340"/>
                  </a:lnTo>
                  <a:lnTo>
                    <a:pt x="1119" y="400"/>
                  </a:lnTo>
                  <a:lnTo>
                    <a:pt x="1076" y="473"/>
                  </a:lnTo>
                  <a:lnTo>
                    <a:pt x="1033" y="540"/>
                  </a:lnTo>
                  <a:lnTo>
                    <a:pt x="996" y="620"/>
                  </a:lnTo>
                  <a:lnTo>
                    <a:pt x="971" y="700"/>
                  </a:lnTo>
                  <a:lnTo>
                    <a:pt x="947" y="780"/>
                  </a:lnTo>
                  <a:lnTo>
                    <a:pt x="805" y="1407"/>
                  </a:lnTo>
                  <a:lnTo>
                    <a:pt x="676" y="2033"/>
                  </a:lnTo>
                  <a:lnTo>
                    <a:pt x="559" y="2660"/>
                  </a:lnTo>
                  <a:lnTo>
                    <a:pt x="455" y="3279"/>
                  </a:lnTo>
                  <a:lnTo>
                    <a:pt x="357" y="3906"/>
                  </a:lnTo>
                  <a:lnTo>
                    <a:pt x="277" y="4533"/>
                  </a:lnTo>
                  <a:lnTo>
                    <a:pt x="203" y="5159"/>
                  </a:lnTo>
                  <a:lnTo>
                    <a:pt x="141" y="5786"/>
                  </a:lnTo>
                  <a:lnTo>
                    <a:pt x="92" y="6419"/>
                  </a:lnTo>
                  <a:lnTo>
                    <a:pt x="49" y="7045"/>
                  </a:lnTo>
                  <a:lnTo>
                    <a:pt x="25" y="7678"/>
                  </a:lnTo>
                  <a:lnTo>
                    <a:pt x="6" y="8312"/>
                  </a:lnTo>
                  <a:lnTo>
                    <a:pt x="0" y="8945"/>
                  </a:lnTo>
                  <a:lnTo>
                    <a:pt x="6" y="9585"/>
                  </a:lnTo>
                  <a:lnTo>
                    <a:pt x="19" y="10224"/>
                  </a:lnTo>
                  <a:lnTo>
                    <a:pt x="43" y="10864"/>
                  </a:lnTo>
                  <a:lnTo>
                    <a:pt x="55" y="10984"/>
                  </a:lnTo>
                  <a:lnTo>
                    <a:pt x="74" y="11098"/>
                  </a:lnTo>
                  <a:lnTo>
                    <a:pt x="105" y="11204"/>
                  </a:lnTo>
                  <a:lnTo>
                    <a:pt x="141" y="11304"/>
                  </a:lnTo>
                  <a:lnTo>
                    <a:pt x="184" y="11404"/>
                  </a:lnTo>
                  <a:lnTo>
                    <a:pt x="234" y="11498"/>
                  </a:lnTo>
                  <a:lnTo>
                    <a:pt x="295" y="11584"/>
                  </a:lnTo>
                  <a:lnTo>
                    <a:pt x="363" y="11664"/>
                  </a:lnTo>
                  <a:lnTo>
                    <a:pt x="436" y="11731"/>
                  </a:lnTo>
                  <a:lnTo>
                    <a:pt x="510" y="11797"/>
                  </a:lnTo>
                  <a:lnTo>
                    <a:pt x="596" y="11851"/>
                  </a:lnTo>
                  <a:lnTo>
                    <a:pt x="688" y="11904"/>
                  </a:lnTo>
                  <a:lnTo>
                    <a:pt x="787" y="11937"/>
                  </a:lnTo>
                  <a:lnTo>
                    <a:pt x="885" y="11971"/>
                  </a:lnTo>
                  <a:lnTo>
                    <a:pt x="990" y="11984"/>
                  </a:lnTo>
                  <a:lnTo>
                    <a:pt x="1100" y="11997"/>
                  </a:lnTo>
                  <a:lnTo>
                    <a:pt x="2065" y="12024"/>
                  </a:lnTo>
                  <a:lnTo>
                    <a:pt x="3030" y="12051"/>
                  </a:lnTo>
                  <a:lnTo>
                    <a:pt x="4954" y="12091"/>
                  </a:lnTo>
                  <a:lnTo>
                    <a:pt x="8807" y="12164"/>
                  </a:lnTo>
                  <a:lnTo>
                    <a:pt x="9096" y="12171"/>
                  </a:lnTo>
                  <a:lnTo>
                    <a:pt x="9397" y="12184"/>
                  </a:lnTo>
                  <a:lnTo>
                    <a:pt x="10018" y="12231"/>
                  </a:lnTo>
                  <a:lnTo>
                    <a:pt x="10657" y="12271"/>
                  </a:lnTo>
                  <a:lnTo>
                    <a:pt x="10989" y="12284"/>
                  </a:lnTo>
                  <a:lnTo>
                    <a:pt x="11315" y="12291"/>
                  </a:lnTo>
                  <a:lnTo>
                    <a:pt x="11640" y="12291"/>
                  </a:lnTo>
                  <a:lnTo>
                    <a:pt x="11960" y="12271"/>
                  </a:lnTo>
                  <a:lnTo>
                    <a:pt x="12120" y="12257"/>
                  </a:lnTo>
                  <a:lnTo>
                    <a:pt x="12280" y="12244"/>
                  </a:lnTo>
                  <a:lnTo>
                    <a:pt x="12433" y="12217"/>
                  </a:lnTo>
                  <a:lnTo>
                    <a:pt x="12587" y="12191"/>
                  </a:lnTo>
                  <a:lnTo>
                    <a:pt x="12740" y="12157"/>
                  </a:lnTo>
                  <a:lnTo>
                    <a:pt x="12894" y="12124"/>
                  </a:lnTo>
                  <a:lnTo>
                    <a:pt x="13042" y="12077"/>
                  </a:lnTo>
                  <a:lnTo>
                    <a:pt x="13183" y="12031"/>
                  </a:lnTo>
                  <a:lnTo>
                    <a:pt x="13331" y="11971"/>
                  </a:lnTo>
                  <a:lnTo>
                    <a:pt x="13466" y="11911"/>
                  </a:lnTo>
                  <a:lnTo>
                    <a:pt x="13601" y="11837"/>
                  </a:lnTo>
                  <a:lnTo>
                    <a:pt x="13736" y="11764"/>
                  </a:lnTo>
                  <a:lnTo>
                    <a:pt x="13859" y="11677"/>
                  </a:lnTo>
                  <a:lnTo>
                    <a:pt x="13982" y="11591"/>
                  </a:lnTo>
                  <a:lnTo>
                    <a:pt x="14099" y="11498"/>
                  </a:lnTo>
                  <a:lnTo>
                    <a:pt x="14209" y="11398"/>
                  </a:lnTo>
                  <a:lnTo>
                    <a:pt x="14308" y="11291"/>
                  </a:lnTo>
                  <a:lnTo>
                    <a:pt x="14406" y="11178"/>
                  </a:lnTo>
                  <a:lnTo>
                    <a:pt x="14498" y="11058"/>
                  </a:lnTo>
                  <a:lnTo>
                    <a:pt x="14590" y="10938"/>
                  </a:lnTo>
                  <a:lnTo>
                    <a:pt x="14670" y="10811"/>
                  </a:lnTo>
                  <a:lnTo>
                    <a:pt x="14750" y="10678"/>
                  </a:lnTo>
                  <a:lnTo>
                    <a:pt x="14818" y="10544"/>
                  </a:lnTo>
                  <a:lnTo>
                    <a:pt x="14885" y="10404"/>
                  </a:lnTo>
                  <a:lnTo>
                    <a:pt x="14947" y="10258"/>
                  </a:lnTo>
                  <a:lnTo>
                    <a:pt x="15008" y="10111"/>
                  </a:lnTo>
                  <a:lnTo>
                    <a:pt x="15064" y="9958"/>
                  </a:lnTo>
                  <a:lnTo>
                    <a:pt x="15113" y="9798"/>
                  </a:lnTo>
                  <a:lnTo>
                    <a:pt x="15156" y="9645"/>
                  </a:lnTo>
                  <a:lnTo>
                    <a:pt x="15193" y="9478"/>
                  </a:lnTo>
                  <a:lnTo>
                    <a:pt x="15230" y="9311"/>
                  </a:lnTo>
                  <a:lnTo>
                    <a:pt x="15266" y="9145"/>
                  </a:lnTo>
                  <a:lnTo>
                    <a:pt x="15291" y="8971"/>
                  </a:lnTo>
                  <a:lnTo>
                    <a:pt x="15322" y="8798"/>
                  </a:lnTo>
                  <a:lnTo>
                    <a:pt x="15340" y="8625"/>
                  </a:lnTo>
                  <a:lnTo>
                    <a:pt x="15359" y="8445"/>
                  </a:lnTo>
                  <a:lnTo>
                    <a:pt x="15383" y="8078"/>
                  </a:lnTo>
                  <a:lnTo>
                    <a:pt x="15402" y="7712"/>
                  </a:lnTo>
                  <a:lnTo>
                    <a:pt x="15402" y="7332"/>
                  </a:lnTo>
                  <a:lnTo>
                    <a:pt x="15396" y="6952"/>
                  </a:lnTo>
                  <a:lnTo>
                    <a:pt x="15377" y="6572"/>
                  </a:lnTo>
                  <a:lnTo>
                    <a:pt x="15352" y="6185"/>
                  </a:lnTo>
                  <a:lnTo>
                    <a:pt x="15316" y="5799"/>
                  </a:lnTo>
                  <a:lnTo>
                    <a:pt x="15273" y="5419"/>
                  </a:lnTo>
                  <a:lnTo>
                    <a:pt x="15230" y="5039"/>
                  </a:lnTo>
                  <a:lnTo>
                    <a:pt x="15174" y="4666"/>
                  </a:lnTo>
                  <a:lnTo>
                    <a:pt x="15119" y="4293"/>
                  </a:lnTo>
                  <a:lnTo>
                    <a:pt x="15057" y="3933"/>
                  </a:lnTo>
                  <a:lnTo>
                    <a:pt x="14935" y="3233"/>
                  </a:lnTo>
                  <a:lnTo>
                    <a:pt x="14806" y="2573"/>
                  </a:lnTo>
                  <a:lnTo>
                    <a:pt x="14578" y="1447"/>
                  </a:lnTo>
                  <a:lnTo>
                    <a:pt x="14554" y="1353"/>
                  </a:lnTo>
                  <a:lnTo>
                    <a:pt x="14529" y="1273"/>
                  </a:lnTo>
                  <a:lnTo>
                    <a:pt x="14492" y="1193"/>
                  </a:lnTo>
                  <a:lnTo>
                    <a:pt x="14461" y="1120"/>
                  </a:lnTo>
                  <a:lnTo>
                    <a:pt x="14418" y="1047"/>
                  </a:lnTo>
                  <a:lnTo>
                    <a:pt x="14375" y="987"/>
                  </a:lnTo>
                  <a:lnTo>
                    <a:pt x="14326" y="927"/>
                  </a:lnTo>
                  <a:lnTo>
                    <a:pt x="14277" y="880"/>
                  </a:lnTo>
                  <a:lnTo>
                    <a:pt x="14228" y="827"/>
                  </a:lnTo>
                  <a:lnTo>
                    <a:pt x="14172" y="787"/>
                  </a:lnTo>
                  <a:lnTo>
                    <a:pt x="14111" y="747"/>
                  </a:lnTo>
                  <a:lnTo>
                    <a:pt x="14050" y="720"/>
                  </a:lnTo>
                  <a:lnTo>
                    <a:pt x="13988" y="687"/>
                  </a:lnTo>
                  <a:lnTo>
                    <a:pt x="13927" y="667"/>
                  </a:lnTo>
                  <a:lnTo>
                    <a:pt x="13859" y="647"/>
                  </a:lnTo>
                  <a:lnTo>
                    <a:pt x="13798" y="633"/>
                  </a:lnTo>
                  <a:lnTo>
                    <a:pt x="13755" y="553"/>
                  </a:lnTo>
                  <a:lnTo>
                    <a:pt x="13699" y="487"/>
                  </a:lnTo>
                  <a:lnTo>
                    <a:pt x="13644" y="420"/>
                  </a:lnTo>
                  <a:lnTo>
                    <a:pt x="13576" y="367"/>
                  </a:lnTo>
                  <a:lnTo>
                    <a:pt x="13503" y="320"/>
                  </a:lnTo>
                  <a:lnTo>
                    <a:pt x="13423" y="287"/>
                  </a:lnTo>
                  <a:lnTo>
                    <a:pt x="13331" y="260"/>
                  </a:lnTo>
                  <a:lnTo>
                    <a:pt x="13232" y="254"/>
                  </a:lnTo>
                  <a:lnTo>
                    <a:pt x="10399" y="160"/>
                  </a:lnTo>
                  <a:lnTo>
                    <a:pt x="8979" y="120"/>
                  </a:lnTo>
                  <a:lnTo>
                    <a:pt x="7560" y="80"/>
                  </a:lnTo>
                  <a:lnTo>
                    <a:pt x="6140" y="47"/>
                  </a:lnTo>
                  <a:lnTo>
                    <a:pt x="4726" y="27"/>
                  </a:lnTo>
                  <a:lnTo>
                    <a:pt x="3300" y="7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1"/>
            <p:cNvSpPr/>
            <p:nvPr/>
          </p:nvSpPr>
          <p:spPr>
            <a:xfrm>
              <a:off x="3320775" y="-1874375"/>
              <a:ext cx="274750" cy="202300"/>
            </a:xfrm>
            <a:custGeom>
              <a:avLst/>
              <a:gdLst/>
              <a:ahLst/>
              <a:cxnLst/>
              <a:rect l="l" t="t" r="r" b="b"/>
              <a:pathLst>
                <a:path w="10990" h="8092" extrusionOk="0">
                  <a:moveTo>
                    <a:pt x="10350" y="0"/>
                  </a:moveTo>
                  <a:lnTo>
                    <a:pt x="7923" y="100"/>
                  </a:lnTo>
                  <a:lnTo>
                    <a:pt x="5489" y="187"/>
                  </a:lnTo>
                  <a:lnTo>
                    <a:pt x="4266" y="227"/>
                  </a:lnTo>
                  <a:lnTo>
                    <a:pt x="3049" y="267"/>
                  </a:lnTo>
                  <a:lnTo>
                    <a:pt x="1832" y="293"/>
                  </a:lnTo>
                  <a:lnTo>
                    <a:pt x="609" y="313"/>
                  </a:lnTo>
                  <a:lnTo>
                    <a:pt x="517" y="787"/>
                  </a:lnTo>
                  <a:lnTo>
                    <a:pt x="437" y="1260"/>
                  </a:lnTo>
                  <a:lnTo>
                    <a:pt x="357" y="1733"/>
                  </a:lnTo>
                  <a:lnTo>
                    <a:pt x="289" y="2206"/>
                  </a:lnTo>
                  <a:lnTo>
                    <a:pt x="228" y="2680"/>
                  </a:lnTo>
                  <a:lnTo>
                    <a:pt x="173" y="3153"/>
                  </a:lnTo>
                  <a:lnTo>
                    <a:pt x="130" y="3633"/>
                  </a:lnTo>
                  <a:lnTo>
                    <a:pt x="87" y="4106"/>
                  </a:lnTo>
                  <a:lnTo>
                    <a:pt x="56" y="4586"/>
                  </a:lnTo>
                  <a:lnTo>
                    <a:pt x="31" y="5059"/>
                  </a:lnTo>
                  <a:lnTo>
                    <a:pt x="13" y="5539"/>
                  </a:lnTo>
                  <a:lnTo>
                    <a:pt x="1" y="6019"/>
                  </a:lnTo>
                  <a:lnTo>
                    <a:pt x="1" y="6499"/>
                  </a:lnTo>
                  <a:lnTo>
                    <a:pt x="1" y="6979"/>
                  </a:lnTo>
                  <a:lnTo>
                    <a:pt x="13" y="7465"/>
                  </a:lnTo>
                  <a:lnTo>
                    <a:pt x="25" y="7945"/>
                  </a:lnTo>
                  <a:lnTo>
                    <a:pt x="1943" y="7945"/>
                  </a:lnTo>
                  <a:lnTo>
                    <a:pt x="3854" y="7952"/>
                  </a:lnTo>
                  <a:lnTo>
                    <a:pt x="5759" y="7972"/>
                  </a:lnTo>
                  <a:lnTo>
                    <a:pt x="7677" y="7998"/>
                  </a:lnTo>
                  <a:lnTo>
                    <a:pt x="7892" y="8005"/>
                  </a:lnTo>
                  <a:lnTo>
                    <a:pt x="8132" y="8025"/>
                  </a:lnTo>
                  <a:lnTo>
                    <a:pt x="8390" y="8052"/>
                  </a:lnTo>
                  <a:lnTo>
                    <a:pt x="8654" y="8072"/>
                  </a:lnTo>
                  <a:lnTo>
                    <a:pt x="8918" y="8085"/>
                  </a:lnTo>
                  <a:lnTo>
                    <a:pt x="9047" y="8092"/>
                  </a:lnTo>
                  <a:lnTo>
                    <a:pt x="9170" y="8085"/>
                  </a:lnTo>
                  <a:lnTo>
                    <a:pt x="9287" y="8078"/>
                  </a:lnTo>
                  <a:lnTo>
                    <a:pt x="9404" y="8065"/>
                  </a:lnTo>
                  <a:lnTo>
                    <a:pt x="9508" y="8045"/>
                  </a:lnTo>
                  <a:lnTo>
                    <a:pt x="9600" y="8012"/>
                  </a:lnTo>
                  <a:lnTo>
                    <a:pt x="9699" y="7978"/>
                  </a:lnTo>
                  <a:lnTo>
                    <a:pt x="9791" y="7938"/>
                  </a:lnTo>
                  <a:lnTo>
                    <a:pt x="9877" y="7892"/>
                  </a:lnTo>
                  <a:lnTo>
                    <a:pt x="9957" y="7852"/>
                  </a:lnTo>
                  <a:lnTo>
                    <a:pt x="10031" y="7805"/>
                  </a:lnTo>
                  <a:lnTo>
                    <a:pt x="10098" y="7752"/>
                  </a:lnTo>
                  <a:lnTo>
                    <a:pt x="10166" y="7705"/>
                  </a:lnTo>
                  <a:lnTo>
                    <a:pt x="10227" y="7645"/>
                  </a:lnTo>
                  <a:lnTo>
                    <a:pt x="10283" y="7592"/>
                  </a:lnTo>
                  <a:lnTo>
                    <a:pt x="10332" y="7532"/>
                  </a:lnTo>
                  <a:lnTo>
                    <a:pt x="10381" y="7478"/>
                  </a:lnTo>
                  <a:lnTo>
                    <a:pt x="10430" y="7412"/>
                  </a:lnTo>
                  <a:lnTo>
                    <a:pt x="10510" y="7285"/>
                  </a:lnTo>
                  <a:lnTo>
                    <a:pt x="10578" y="7152"/>
                  </a:lnTo>
                  <a:lnTo>
                    <a:pt x="10633" y="7012"/>
                  </a:lnTo>
                  <a:lnTo>
                    <a:pt x="10688" y="6859"/>
                  </a:lnTo>
                  <a:lnTo>
                    <a:pt x="10725" y="6712"/>
                  </a:lnTo>
                  <a:lnTo>
                    <a:pt x="10762" y="6552"/>
                  </a:lnTo>
                  <a:lnTo>
                    <a:pt x="10830" y="6225"/>
                  </a:lnTo>
                  <a:lnTo>
                    <a:pt x="10885" y="5892"/>
                  </a:lnTo>
                  <a:lnTo>
                    <a:pt x="10916" y="5732"/>
                  </a:lnTo>
                  <a:lnTo>
                    <a:pt x="10940" y="5566"/>
                  </a:lnTo>
                  <a:lnTo>
                    <a:pt x="10959" y="5406"/>
                  </a:lnTo>
                  <a:lnTo>
                    <a:pt x="10971" y="5232"/>
                  </a:lnTo>
                  <a:lnTo>
                    <a:pt x="10977" y="5066"/>
                  </a:lnTo>
                  <a:lnTo>
                    <a:pt x="10983" y="4892"/>
                  </a:lnTo>
                  <a:lnTo>
                    <a:pt x="10989" y="4712"/>
                  </a:lnTo>
                  <a:lnTo>
                    <a:pt x="10983" y="4539"/>
                  </a:lnTo>
                  <a:lnTo>
                    <a:pt x="10971" y="4179"/>
                  </a:lnTo>
                  <a:lnTo>
                    <a:pt x="10946" y="3813"/>
                  </a:lnTo>
                  <a:lnTo>
                    <a:pt x="10909" y="3446"/>
                  </a:lnTo>
                  <a:lnTo>
                    <a:pt x="10860" y="3073"/>
                  </a:lnTo>
                  <a:lnTo>
                    <a:pt x="10811" y="2706"/>
                  </a:lnTo>
                  <a:lnTo>
                    <a:pt x="10750" y="2340"/>
                  </a:lnTo>
                  <a:lnTo>
                    <a:pt x="10688" y="1980"/>
                  </a:lnTo>
                  <a:lnTo>
                    <a:pt x="10621" y="1620"/>
                  </a:lnTo>
                  <a:lnTo>
                    <a:pt x="10369" y="300"/>
                  </a:lnTo>
                  <a:lnTo>
                    <a:pt x="10350" y="220"/>
                  </a:lnTo>
                  <a:lnTo>
                    <a:pt x="10350" y="147"/>
                  </a:lnTo>
                  <a:lnTo>
                    <a:pt x="1035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1"/>
            <p:cNvSpPr/>
            <p:nvPr/>
          </p:nvSpPr>
          <p:spPr>
            <a:xfrm>
              <a:off x="3412500" y="-5001475"/>
              <a:ext cx="249550" cy="265975"/>
            </a:xfrm>
            <a:custGeom>
              <a:avLst/>
              <a:gdLst/>
              <a:ahLst/>
              <a:cxnLst/>
              <a:rect l="l" t="t" r="r" b="b"/>
              <a:pathLst>
                <a:path w="9982" h="10639" extrusionOk="0">
                  <a:moveTo>
                    <a:pt x="5538" y="1927"/>
                  </a:moveTo>
                  <a:lnTo>
                    <a:pt x="5704" y="1934"/>
                  </a:lnTo>
                  <a:lnTo>
                    <a:pt x="5950" y="2080"/>
                  </a:lnTo>
                  <a:lnTo>
                    <a:pt x="6183" y="2240"/>
                  </a:lnTo>
                  <a:lnTo>
                    <a:pt x="6411" y="2407"/>
                  </a:lnTo>
                  <a:lnTo>
                    <a:pt x="6515" y="2493"/>
                  </a:lnTo>
                  <a:lnTo>
                    <a:pt x="6626" y="2587"/>
                  </a:lnTo>
                  <a:lnTo>
                    <a:pt x="6724" y="2680"/>
                  </a:lnTo>
                  <a:lnTo>
                    <a:pt x="6823" y="2773"/>
                  </a:lnTo>
                  <a:lnTo>
                    <a:pt x="6921" y="2873"/>
                  </a:lnTo>
                  <a:lnTo>
                    <a:pt x="7013" y="2973"/>
                  </a:lnTo>
                  <a:lnTo>
                    <a:pt x="7099" y="3080"/>
                  </a:lnTo>
                  <a:lnTo>
                    <a:pt x="7185" y="3187"/>
                  </a:lnTo>
                  <a:lnTo>
                    <a:pt x="7265" y="3293"/>
                  </a:lnTo>
                  <a:lnTo>
                    <a:pt x="7345" y="3407"/>
                  </a:lnTo>
                  <a:lnTo>
                    <a:pt x="7419" y="3527"/>
                  </a:lnTo>
                  <a:lnTo>
                    <a:pt x="7486" y="3646"/>
                  </a:lnTo>
                  <a:lnTo>
                    <a:pt x="7554" y="3766"/>
                  </a:lnTo>
                  <a:lnTo>
                    <a:pt x="7609" y="3893"/>
                  </a:lnTo>
                  <a:lnTo>
                    <a:pt x="7671" y="4020"/>
                  </a:lnTo>
                  <a:lnTo>
                    <a:pt x="7720" y="4146"/>
                  </a:lnTo>
                  <a:lnTo>
                    <a:pt x="7769" y="4280"/>
                  </a:lnTo>
                  <a:lnTo>
                    <a:pt x="7806" y="4420"/>
                  </a:lnTo>
                  <a:lnTo>
                    <a:pt x="7843" y="4560"/>
                  </a:lnTo>
                  <a:lnTo>
                    <a:pt x="7874" y="4706"/>
                  </a:lnTo>
                  <a:lnTo>
                    <a:pt x="7904" y="4853"/>
                  </a:lnTo>
                  <a:lnTo>
                    <a:pt x="7923" y="4999"/>
                  </a:lnTo>
                  <a:lnTo>
                    <a:pt x="7941" y="5153"/>
                  </a:lnTo>
                  <a:lnTo>
                    <a:pt x="7947" y="5306"/>
                  </a:lnTo>
                  <a:lnTo>
                    <a:pt x="7953" y="5466"/>
                  </a:lnTo>
                  <a:lnTo>
                    <a:pt x="7953" y="5633"/>
                  </a:lnTo>
                  <a:lnTo>
                    <a:pt x="7947" y="5793"/>
                  </a:lnTo>
                  <a:lnTo>
                    <a:pt x="7929" y="5946"/>
                  </a:lnTo>
                  <a:lnTo>
                    <a:pt x="7910" y="6099"/>
                  </a:lnTo>
                  <a:lnTo>
                    <a:pt x="7880" y="6253"/>
                  </a:lnTo>
                  <a:lnTo>
                    <a:pt x="7849" y="6392"/>
                  </a:lnTo>
                  <a:lnTo>
                    <a:pt x="7806" y="6532"/>
                  </a:lnTo>
                  <a:lnTo>
                    <a:pt x="7763" y="6672"/>
                  </a:lnTo>
                  <a:lnTo>
                    <a:pt x="7708" y="6806"/>
                  </a:lnTo>
                  <a:lnTo>
                    <a:pt x="7652" y="6932"/>
                  </a:lnTo>
                  <a:lnTo>
                    <a:pt x="7585" y="7059"/>
                  </a:lnTo>
                  <a:lnTo>
                    <a:pt x="7517" y="7172"/>
                  </a:lnTo>
                  <a:lnTo>
                    <a:pt x="7443" y="7292"/>
                  </a:lnTo>
                  <a:lnTo>
                    <a:pt x="7363" y="7399"/>
                  </a:lnTo>
                  <a:lnTo>
                    <a:pt x="7277" y="7506"/>
                  </a:lnTo>
                  <a:lnTo>
                    <a:pt x="7191" y="7606"/>
                  </a:lnTo>
                  <a:lnTo>
                    <a:pt x="7099" y="7699"/>
                  </a:lnTo>
                  <a:lnTo>
                    <a:pt x="7001" y="7785"/>
                  </a:lnTo>
                  <a:lnTo>
                    <a:pt x="6896" y="7872"/>
                  </a:lnTo>
                  <a:lnTo>
                    <a:pt x="6786" y="7945"/>
                  </a:lnTo>
                  <a:lnTo>
                    <a:pt x="6675" y="8019"/>
                  </a:lnTo>
                  <a:lnTo>
                    <a:pt x="6564" y="8085"/>
                  </a:lnTo>
                  <a:lnTo>
                    <a:pt x="6442" y="8152"/>
                  </a:lnTo>
                  <a:lnTo>
                    <a:pt x="6325" y="8205"/>
                  </a:lnTo>
                  <a:lnTo>
                    <a:pt x="6196" y="8252"/>
                  </a:lnTo>
                  <a:lnTo>
                    <a:pt x="6067" y="8299"/>
                  </a:lnTo>
                  <a:lnTo>
                    <a:pt x="5938" y="8332"/>
                  </a:lnTo>
                  <a:lnTo>
                    <a:pt x="5802" y="8365"/>
                  </a:lnTo>
                  <a:lnTo>
                    <a:pt x="5667" y="8392"/>
                  </a:lnTo>
                  <a:lnTo>
                    <a:pt x="5526" y="8405"/>
                  </a:lnTo>
                  <a:lnTo>
                    <a:pt x="5384" y="8419"/>
                  </a:lnTo>
                  <a:lnTo>
                    <a:pt x="5089" y="8419"/>
                  </a:lnTo>
                  <a:lnTo>
                    <a:pt x="4954" y="8412"/>
                  </a:lnTo>
                  <a:lnTo>
                    <a:pt x="4813" y="8392"/>
                  </a:lnTo>
                  <a:lnTo>
                    <a:pt x="4672" y="8372"/>
                  </a:lnTo>
                  <a:lnTo>
                    <a:pt x="4536" y="8345"/>
                  </a:lnTo>
                  <a:lnTo>
                    <a:pt x="4395" y="8312"/>
                  </a:lnTo>
                  <a:lnTo>
                    <a:pt x="4260" y="8272"/>
                  </a:lnTo>
                  <a:lnTo>
                    <a:pt x="4125" y="8232"/>
                  </a:lnTo>
                  <a:lnTo>
                    <a:pt x="3989" y="8179"/>
                  </a:lnTo>
                  <a:lnTo>
                    <a:pt x="3854" y="8125"/>
                  </a:lnTo>
                  <a:lnTo>
                    <a:pt x="3725" y="8065"/>
                  </a:lnTo>
                  <a:lnTo>
                    <a:pt x="3596" y="7999"/>
                  </a:lnTo>
                  <a:lnTo>
                    <a:pt x="3473" y="7925"/>
                  </a:lnTo>
                  <a:lnTo>
                    <a:pt x="3350" y="7845"/>
                  </a:lnTo>
                  <a:lnTo>
                    <a:pt x="3233" y="7765"/>
                  </a:lnTo>
                  <a:lnTo>
                    <a:pt x="3123" y="7679"/>
                  </a:lnTo>
                  <a:lnTo>
                    <a:pt x="3012" y="7586"/>
                  </a:lnTo>
                  <a:lnTo>
                    <a:pt x="2901" y="7486"/>
                  </a:lnTo>
                  <a:lnTo>
                    <a:pt x="2803" y="7386"/>
                  </a:lnTo>
                  <a:lnTo>
                    <a:pt x="2705" y="7272"/>
                  </a:lnTo>
                  <a:lnTo>
                    <a:pt x="2619" y="7166"/>
                  </a:lnTo>
                  <a:lnTo>
                    <a:pt x="2533" y="7046"/>
                  </a:lnTo>
                  <a:lnTo>
                    <a:pt x="2453" y="6926"/>
                  </a:lnTo>
                  <a:lnTo>
                    <a:pt x="2379" y="6799"/>
                  </a:lnTo>
                  <a:lnTo>
                    <a:pt x="2318" y="6666"/>
                  </a:lnTo>
                  <a:lnTo>
                    <a:pt x="2256" y="6532"/>
                  </a:lnTo>
                  <a:lnTo>
                    <a:pt x="2207" y="6392"/>
                  </a:lnTo>
                  <a:lnTo>
                    <a:pt x="2158" y="6246"/>
                  </a:lnTo>
                  <a:lnTo>
                    <a:pt x="2127" y="6099"/>
                  </a:lnTo>
                  <a:lnTo>
                    <a:pt x="2096" y="5946"/>
                  </a:lnTo>
                  <a:lnTo>
                    <a:pt x="2078" y="5793"/>
                  </a:lnTo>
                  <a:lnTo>
                    <a:pt x="2066" y="5633"/>
                  </a:lnTo>
                  <a:lnTo>
                    <a:pt x="2066" y="5466"/>
                  </a:lnTo>
                  <a:lnTo>
                    <a:pt x="2072" y="5279"/>
                  </a:lnTo>
                  <a:lnTo>
                    <a:pt x="2090" y="5086"/>
                  </a:lnTo>
                  <a:lnTo>
                    <a:pt x="2121" y="4906"/>
                  </a:lnTo>
                  <a:lnTo>
                    <a:pt x="2158" y="4726"/>
                  </a:lnTo>
                  <a:lnTo>
                    <a:pt x="2201" y="4546"/>
                  </a:lnTo>
                  <a:lnTo>
                    <a:pt x="2256" y="4373"/>
                  </a:lnTo>
                  <a:lnTo>
                    <a:pt x="2324" y="4206"/>
                  </a:lnTo>
                  <a:lnTo>
                    <a:pt x="2391" y="4040"/>
                  </a:lnTo>
                  <a:lnTo>
                    <a:pt x="2471" y="3880"/>
                  </a:lnTo>
                  <a:lnTo>
                    <a:pt x="2563" y="3726"/>
                  </a:lnTo>
                  <a:lnTo>
                    <a:pt x="2656" y="3573"/>
                  </a:lnTo>
                  <a:lnTo>
                    <a:pt x="2760" y="3427"/>
                  </a:lnTo>
                  <a:lnTo>
                    <a:pt x="2865" y="3287"/>
                  </a:lnTo>
                  <a:lnTo>
                    <a:pt x="2981" y="3153"/>
                  </a:lnTo>
                  <a:lnTo>
                    <a:pt x="3098" y="3027"/>
                  </a:lnTo>
                  <a:lnTo>
                    <a:pt x="3227" y="2900"/>
                  </a:lnTo>
                  <a:lnTo>
                    <a:pt x="3356" y="2787"/>
                  </a:lnTo>
                  <a:lnTo>
                    <a:pt x="3491" y="2673"/>
                  </a:lnTo>
                  <a:lnTo>
                    <a:pt x="3633" y="2573"/>
                  </a:lnTo>
                  <a:lnTo>
                    <a:pt x="3774" y="2473"/>
                  </a:lnTo>
                  <a:lnTo>
                    <a:pt x="3922" y="2387"/>
                  </a:lnTo>
                  <a:lnTo>
                    <a:pt x="4075" y="2307"/>
                  </a:lnTo>
                  <a:lnTo>
                    <a:pt x="4229" y="2227"/>
                  </a:lnTo>
                  <a:lnTo>
                    <a:pt x="4383" y="2160"/>
                  </a:lnTo>
                  <a:lnTo>
                    <a:pt x="4542" y="2107"/>
                  </a:lnTo>
                  <a:lnTo>
                    <a:pt x="4708" y="2054"/>
                  </a:lnTo>
                  <a:lnTo>
                    <a:pt x="4868" y="2014"/>
                  </a:lnTo>
                  <a:lnTo>
                    <a:pt x="5034" y="1980"/>
                  </a:lnTo>
                  <a:lnTo>
                    <a:pt x="5200" y="1954"/>
                  </a:lnTo>
                  <a:lnTo>
                    <a:pt x="5366" y="1934"/>
                  </a:lnTo>
                  <a:lnTo>
                    <a:pt x="5538" y="1927"/>
                  </a:lnTo>
                  <a:close/>
                  <a:moveTo>
                    <a:pt x="5157" y="1"/>
                  </a:moveTo>
                  <a:lnTo>
                    <a:pt x="4893" y="7"/>
                  </a:lnTo>
                  <a:lnTo>
                    <a:pt x="4628" y="27"/>
                  </a:lnTo>
                  <a:lnTo>
                    <a:pt x="4370" y="67"/>
                  </a:lnTo>
                  <a:lnTo>
                    <a:pt x="4112" y="121"/>
                  </a:lnTo>
                  <a:lnTo>
                    <a:pt x="3860" y="181"/>
                  </a:lnTo>
                  <a:lnTo>
                    <a:pt x="3608" y="261"/>
                  </a:lnTo>
                  <a:lnTo>
                    <a:pt x="3362" y="354"/>
                  </a:lnTo>
                  <a:lnTo>
                    <a:pt x="3123" y="461"/>
                  </a:lnTo>
                  <a:lnTo>
                    <a:pt x="2889" y="581"/>
                  </a:lnTo>
                  <a:lnTo>
                    <a:pt x="2656" y="714"/>
                  </a:lnTo>
                  <a:lnTo>
                    <a:pt x="2434" y="860"/>
                  </a:lnTo>
                  <a:lnTo>
                    <a:pt x="2219" y="1014"/>
                  </a:lnTo>
                  <a:lnTo>
                    <a:pt x="2010" y="1180"/>
                  </a:lnTo>
                  <a:lnTo>
                    <a:pt x="1808" y="1360"/>
                  </a:lnTo>
                  <a:lnTo>
                    <a:pt x="1611" y="1547"/>
                  </a:lnTo>
                  <a:lnTo>
                    <a:pt x="1426" y="1747"/>
                  </a:lnTo>
                  <a:lnTo>
                    <a:pt x="1254" y="1954"/>
                  </a:lnTo>
                  <a:lnTo>
                    <a:pt x="1088" y="2173"/>
                  </a:lnTo>
                  <a:lnTo>
                    <a:pt x="929" y="2400"/>
                  </a:lnTo>
                  <a:lnTo>
                    <a:pt x="781" y="2633"/>
                  </a:lnTo>
                  <a:lnTo>
                    <a:pt x="646" y="2873"/>
                  </a:lnTo>
                  <a:lnTo>
                    <a:pt x="523" y="3127"/>
                  </a:lnTo>
                  <a:lnTo>
                    <a:pt x="412" y="3387"/>
                  </a:lnTo>
                  <a:lnTo>
                    <a:pt x="314" y="3653"/>
                  </a:lnTo>
                  <a:lnTo>
                    <a:pt x="228" y="3926"/>
                  </a:lnTo>
                  <a:lnTo>
                    <a:pt x="154" y="4206"/>
                  </a:lnTo>
                  <a:lnTo>
                    <a:pt x="117" y="4353"/>
                  </a:lnTo>
                  <a:lnTo>
                    <a:pt x="93" y="4493"/>
                  </a:lnTo>
                  <a:lnTo>
                    <a:pt x="68" y="4640"/>
                  </a:lnTo>
                  <a:lnTo>
                    <a:pt x="44" y="4786"/>
                  </a:lnTo>
                  <a:lnTo>
                    <a:pt x="25" y="4933"/>
                  </a:lnTo>
                  <a:lnTo>
                    <a:pt x="13" y="5086"/>
                  </a:lnTo>
                  <a:lnTo>
                    <a:pt x="1" y="5359"/>
                  </a:lnTo>
                  <a:lnTo>
                    <a:pt x="1" y="5633"/>
                  </a:lnTo>
                  <a:lnTo>
                    <a:pt x="13" y="5899"/>
                  </a:lnTo>
                  <a:lnTo>
                    <a:pt x="38" y="6159"/>
                  </a:lnTo>
                  <a:lnTo>
                    <a:pt x="81" y="6419"/>
                  </a:lnTo>
                  <a:lnTo>
                    <a:pt x="136" y="6672"/>
                  </a:lnTo>
                  <a:lnTo>
                    <a:pt x="197" y="6919"/>
                  </a:lnTo>
                  <a:lnTo>
                    <a:pt x="277" y="7159"/>
                  </a:lnTo>
                  <a:lnTo>
                    <a:pt x="363" y="7392"/>
                  </a:lnTo>
                  <a:lnTo>
                    <a:pt x="462" y="7619"/>
                  </a:lnTo>
                  <a:lnTo>
                    <a:pt x="572" y="7845"/>
                  </a:lnTo>
                  <a:lnTo>
                    <a:pt x="695" y="8059"/>
                  </a:lnTo>
                  <a:lnTo>
                    <a:pt x="824" y="8265"/>
                  </a:lnTo>
                  <a:lnTo>
                    <a:pt x="966" y="8465"/>
                  </a:lnTo>
                  <a:lnTo>
                    <a:pt x="1113" y="8659"/>
                  </a:lnTo>
                  <a:lnTo>
                    <a:pt x="1267" y="8845"/>
                  </a:lnTo>
                  <a:lnTo>
                    <a:pt x="1433" y="9025"/>
                  </a:lnTo>
                  <a:lnTo>
                    <a:pt x="1605" y="9198"/>
                  </a:lnTo>
                  <a:lnTo>
                    <a:pt x="1789" y="9358"/>
                  </a:lnTo>
                  <a:lnTo>
                    <a:pt x="1973" y="9512"/>
                  </a:lnTo>
                  <a:lnTo>
                    <a:pt x="2170" y="9658"/>
                  </a:lnTo>
                  <a:lnTo>
                    <a:pt x="2373" y="9792"/>
                  </a:lnTo>
                  <a:lnTo>
                    <a:pt x="2576" y="9918"/>
                  </a:lnTo>
                  <a:lnTo>
                    <a:pt x="2791" y="10038"/>
                  </a:lnTo>
                  <a:lnTo>
                    <a:pt x="3006" y="10145"/>
                  </a:lnTo>
                  <a:lnTo>
                    <a:pt x="3227" y="10245"/>
                  </a:lnTo>
                  <a:lnTo>
                    <a:pt x="3455" y="10332"/>
                  </a:lnTo>
                  <a:lnTo>
                    <a:pt x="3682" y="10405"/>
                  </a:lnTo>
                  <a:lnTo>
                    <a:pt x="3916" y="10472"/>
                  </a:lnTo>
                  <a:lnTo>
                    <a:pt x="4155" y="10532"/>
                  </a:lnTo>
                  <a:lnTo>
                    <a:pt x="4395" y="10578"/>
                  </a:lnTo>
                  <a:lnTo>
                    <a:pt x="4635" y="10611"/>
                  </a:lnTo>
                  <a:lnTo>
                    <a:pt x="4880" y="10631"/>
                  </a:lnTo>
                  <a:lnTo>
                    <a:pt x="5126" y="10638"/>
                  </a:lnTo>
                  <a:lnTo>
                    <a:pt x="5372" y="10638"/>
                  </a:lnTo>
                  <a:lnTo>
                    <a:pt x="5612" y="10625"/>
                  </a:lnTo>
                  <a:lnTo>
                    <a:pt x="5852" y="10598"/>
                  </a:lnTo>
                  <a:lnTo>
                    <a:pt x="6085" y="10558"/>
                  </a:lnTo>
                  <a:lnTo>
                    <a:pt x="6312" y="10512"/>
                  </a:lnTo>
                  <a:lnTo>
                    <a:pt x="6540" y="10445"/>
                  </a:lnTo>
                  <a:lnTo>
                    <a:pt x="6767" y="10378"/>
                  </a:lnTo>
                  <a:lnTo>
                    <a:pt x="6982" y="10292"/>
                  </a:lnTo>
                  <a:lnTo>
                    <a:pt x="7197" y="10198"/>
                  </a:lnTo>
                  <a:lnTo>
                    <a:pt x="7406" y="10098"/>
                  </a:lnTo>
                  <a:lnTo>
                    <a:pt x="7609" y="9985"/>
                  </a:lnTo>
                  <a:lnTo>
                    <a:pt x="7806" y="9858"/>
                  </a:lnTo>
                  <a:lnTo>
                    <a:pt x="8003" y="9725"/>
                  </a:lnTo>
                  <a:lnTo>
                    <a:pt x="8187" y="9585"/>
                  </a:lnTo>
                  <a:lnTo>
                    <a:pt x="8359" y="9432"/>
                  </a:lnTo>
                  <a:lnTo>
                    <a:pt x="8531" y="9265"/>
                  </a:lnTo>
                  <a:lnTo>
                    <a:pt x="8697" y="9099"/>
                  </a:lnTo>
                  <a:lnTo>
                    <a:pt x="8851" y="8919"/>
                  </a:lnTo>
                  <a:lnTo>
                    <a:pt x="8998" y="8725"/>
                  </a:lnTo>
                  <a:lnTo>
                    <a:pt x="9133" y="8532"/>
                  </a:lnTo>
                  <a:lnTo>
                    <a:pt x="9262" y="8325"/>
                  </a:lnTo>
                  <a:lnTo>
                    <a:pt x="9379" y="8112"/>
                  </a:lnTo>
                  <a:lnTo>
                    <a:pt x="9490" y="7885"/>
                  </a:lnTo>
                  <a:lnTo>
                    <a:pt x="9588" y="7659"/>
                  </a:lnTo>
                  <a:lnTo>
                    <a:pt x="9680" y="7419"/>
                  </a:lnTo>
                  <a:lnTo>
                    <a:pt x="9754" y="7179"/>
                  </a:lnTo>
                  <a:lnTo>
                    <a:pt x="9822" y="6926"/>
                  </a:lnTo>
                  <a:lnTo>
                    <a:pt x="9883" y="6666"/>
                  </a:lnTo>
                  <a:lnTo>
                    <a:pt x="9926" y="6399"/>
                  </a:lnTo>
                  <a:lnTo>
                    <a:pt x="9957" y="6133"/>
                  </a:lnTo>
                  <a:lnTo>
                    <a:pt x="9975" y="5879"/>
                  </a:lnTo>
                  <a:lnTo>
                    <a:pt x="9982" y="5619"/>
                  </a:lnTo>
                  <a:lnTo>
                    <a:pt x="9982" y="5366"/>
                  </a:lnTo>
                  <a:lnTo>
                    <a:pt x="9969" y="5113"/>
                  </a:lnTo>
                  <a:lnTo>
                    <a:pt x="9945" y="4853"/>
                  </a:lnTo>
                  <a:lnTo>
                    <a:pt x="9914" y="4600"/>
                  </a:lnTo>
                  <a:lnTo>
                    <a:pt x="9871" y="4346"/>
                  </a:lnTo>
                  <a:lnTo>
                    <a:pt x="9816" y="4100"/>
                  </a:lnTo>
                  <a:lnTo>
                    <a:pt x="9754" y="3846"/>
                  </a:lnTo>
                  <a:lnTo>
                    <a:pt x="9687" y="3600"/>
                  </a:lnTo>
                  <a:lnTo>
                    <a:pt x="9607" y="3360"/>
                  </a:lnTo>
                  <a:lnTo>
                    <a:pt x="9521" y="3120"/>
                  </a:lnTo>
                  <a:lnTo>
                    <a:pt x="9422" y="2887"/>
                  </a:lnTo>
                  <a:lnTo>
                    <a:pt x="9318" y="2660"/>
                  </a:lnTo>
                  <a:lnTo>
                    <a:pt x="9201" y="2433"/>
                  </a:lnTo>
                  <a:lnTo>
                    <a:pt x="9078" y="2220"/>
                  </a:lnTo>
                  <a:lnTo>
                    <a:pt x="8949" y="2007"/>
                  </a:lnTo>
                  <a:lnTo>
                    <a:pt x="8808" y="1807"/>
                  </a:lnTo>
                  <a:lnTo>
                    <a:pt x="8660" y="1614"/>
                  </a:lnTo>
                  <a:lnTo>
                    <a:pt x="8507" y="1427"/>
                  </a:lnTo>
                  <a:lnTo>
                    <a:pt x="8341" y="1254"/>
                  </a:lnTo>
                  <a:lnTo>
                    <a:pt x="8169" y="1087"/>
                  </a:lnTo>
                  <a:lnTo>
                    <a:pt x="7990" y="927"/>
                  </a:lnTo>
                  <a:lnTo>
                    <a:pt x="7806" y="780"/>
                  </a:lnTo>
                  <a:lnTo>
                    <a:pt x="7609" y="647"/>
                  </a:lnTo>
                  <a:lnTo>
                    <a:pt x="7406" y="527"/>
                  </a:lnTo>
                  <a:lnTo>
                    <a:pt x="7197" y="414"/>
                  </a:lnTo>
                  <a:lnTo>
                    <a:pt x="6982" y="321"/>
                  </a:lnTo>
                  <a:lnTo>
                    <a:pt x="6761" y="234"/>
                  </a:lnTo>
                  <a:lnTo>
                    <a:pt x="6534" y="167"/>
                  </a:lnTo>
                  <a:lnTo>
                    <a:pt x="6417" y="141"/>
                  </a:lnTo>
                  <a:lnTo>
                    <a:pt x="6300" y="114"/>
                  </a:lnTo>
                  <a:lnTo>
                    <a:pt x="6177" y="94"/>
                  </a:lnTo>
                  <a:lnTo>
                    <a:pt x="6054" y="74"/>
                  </a:lnTo>
                  <a:lnTo>
                    <a:pt x="6036" y="67"/>
                  </a:lnTo>
                  <a:lnTo>
                    <a:pt x="6011" y="67"/>
                  </a:lnTo>
                  <a:lnTo>
                    <a:pt x="5962" y="74"/>
                  </a:lnTo>
                  <a:lnTo>
                    <a:pt x="5827" y="54"/>
                  </a:lnTo>
                  <a:lnTo>
                    <a:pt x="5692" y="34"/>
                  </a:lnTo>
                  <a:lnTo>
                    <a:pt x="5563" y="21"/>
                  </a:lnTo>
                  <a:lnTo>
                    <a:pt x="5427" y="7"/>
                  </a:lnTo>
                  <a:lnTo>
                    <a:pt x="515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1"/>
            <p:cNvSpPr/>
            <p:nvPr/>
          </p:nvSpPr>
          <p:spPr>
            <a:xfrm>
              <a:off x="3464125" y="-4953325"/>
              <a:ext cx="147225" cy="162325"/>
            </a:xfrm>
            <a:custGeom>
              <a:avLst/>
              <a:gdLst/>
              <a:ahLst/>
              <a:cxnLst/>
              <a:rect l="l" t="t" r="r" b="b"/>
              <a:pathLst>
                <a:path w="5889" h="6493" extrusionOk="0">
                  <a:moveTo>
                    <a:pt x="3473" y="1"/>
                  </a:moveTo>
                  <a:lnTo>
                    <a:pt x="3301" y="8"/>
                  </a:lnTo>
                  <a:lnTo>
                    <a:pt x="3135" y="28"/>
                  </a:lnTo>
                  <a:lnTo>
                    <a:pt x="2969" y="54"/>
                  </a:lnTo>
                  <a:lnTo>
                    <a:pt x="2803" y="88"/>
                  </a:lnTo>
                  <a:lnTo>
                    <a:pt x="2643" y="128"/>
                  </a:lnTo>
                  <a:lnTo>
                    <a:pt x="2477" y="181"/>
                  </a:lnTo>
                  <a:lnTo>
                    <a:pt x="2318" y="234"/>
                  </a:lnTo>
                  <a:lnTo>
                    <a:pt x="2164" y="301"/>
                  </a:lnTo>
                  <a:lnTo>
                    <a:pt x="2010" y="381"/>
                  </a:lnTo>
                  <a:lnTo>
                    <a:pt x="1857" y="461"/>
                  </a:lnTo>
                  <a:lnTo>
                    <a:pt x="1709" y="547"/>
                  </a:lnTo>
                  <a:lnTo>
                    <a:pt x="1568" y="647"/>
                  </a:lnTo>
                  <a:lnTo>
                    <a:pt x="1426" y="747"/>
                  </a:lnTo>
                  <a:lnTo>
                    <a:pt x="1291" y="861"/>
                  </a:lnTo>
                  <a:lnTo>
                    <a:pt x="1162" y="974"/>
                  </a:lnTo>
                  <a:lnTo>
                    <a:pt x="1033" y="1101"/>
                  </a:lnTo>
                  <a:lnTo>
                    <a:pt x="916" y="1227"/>
                  </a:lnTo>
                  <a:lnTo>
                    <a:pt x="800" y="1361"/>
                  </a:lnTo>
                  <a:lnTo>
                    <a:pt x="695" y="1501"/>
                  </a:lnTo>
                  <a:lnTo>
                    <a:pt x="591" y="1647"/>
                  </a:lnTo>
                  <a:lnTo>
                    <a:pt x="498" y="1800"/>
                  </a:lnTo>
                  <a:lnTo>
                    <a:pt x="406" y="1954"/>
                  </a:lnTo>
                  <a:lnTo>
                    <a:pt x="326" y="2114"/>
                  </a:lnTo>
                  <a:lnTo>
                    <a:pt x="259" y="2280"/>
                  </a:lnTo>
                  <a:lnTo>
                    <a:pt x="191" y="2447"/>
                  </a:lnTo>
                  <a:lnTo>
                    <a:pt x="136" y="2620"/>
                  </a:lnTo>
                  <a:lnTo>
                    <a:pt x="93" y="2800"/>
                  </a:lnTo>
                  <a:lnTo>
                    <a:pt x="56" y="2980"/>
                  </a:lnTo>
                  <a:lnTo>
                    <a:pt x="25" y="3160"/>
                  </a:lnTo>
                  <a:lnTo>
                    <a:pt x="7" y="3353"/>
                  </a:lnTo>
                  <a:lnTo>
                    <a:pt x="1" y="3540"/>
                  </a:lnTo>
                  <a:lnTo>
                    <a:pt x="1" y="3707"/>
                  </a:lnTo>
                  <a:lnTo>
                    <a:pt x="13" y="3867"/>
                  </a:lnTo>
                  <a:lnTo>
                    <a:pt x="31" y="4020"/>
                  </a:lnTo>
                  <a:lnTo>
                    <a:pt x="62" y="4173"/>
                  </a:lnTo>
                  <a:lnTo>
                    <a:pt x="93" y="4320"/>
                  </a:lnTo>
                  <a:lnTo>
                    <a:pt x="142" y="4466"/>
                  </a:lnTo>
                  <a:lnTo>
                    <a:pt x="191" y="4606"/>
                  </a:lnTo>
                  <a:lnTo>
                    <a:pt x="253" y="4740"/>
                  </a:lnTo>
                  <a:lnTo>
                    <a:pt x="314" y="4873"/>
                  </a:lnTo>
                  <a:lnTo>
                    <a:pt x="388" y="5000"/>
                  </a:lnTo>
                  <a:lnTo>
                    <a:pt x="468" y="5120"/>
                  </a:lnTo>
                  <a:lnTo>
                    <a:pt x="554" y="5240"/>
                  </a:lnTo>
                  <a:lnTo>
                    <a:pt x="640" y="5346"/>
                  </a:lnTo>
                  <a:lnTo>
                    <a:pt x="738" y="5460"/>
                  </a:lnTo>
                  <a:lnTo>
                    <a:pt x="836" y="5560"/>
                  </a:lnTo>
                  <a:lnTo>
                    <a:pt x="947" y="5660"/>
                  </a:lnTo>
                  <a:lnTo>
                    <a:pt x="1058" y="5753"/>
                  </a:lnTo>
                  <a:lnTo>
                    <a:pt x="1168" y="5839"/>
                  </a:lnTo>
                  <a:lnTo>
                    <a:pt x="1285" y="5919"/>
                  </a:lnTo>
                  <a:lnTo>
                    <a:pt x="1408" y="5999"/>
                  </a:lnTo>
                  <a:lnTo>
                    <a:pt x="1531" y="6073"/>
                  </a:lnTo>
                  <a:lnTo>
                    <a:pt x="1660" y="6139"/>
                  </a:lnTo>
                  <a:lnTo>
                    <a:pt x="1789" y="6199"/>
                  </a:lnTo>
                  <a:lnTo>
                    <a:pt x="1924" y="6253"/>
                  </a:lnTo>
                  <a:lnTo>
                    <a:pt x="2060" y="6306"/>
                  </a:lnTo>
                  <a:lnTo>
                    <a:pt x="2195" y="6346"/>
                  </a:lnTo>
                  <a:lnTo>
                    <a:pt x="2330" y="6386"/>
                  </a:lnTo>
                  <a:lnTo>
                    <a:pt x="2471" y="6419"/>
                  </a:lnTo>
                  <a:lnTo>
                    <a:pt x="2607" y="6446"/>
                  </a:lnTo>
                  <a:lnTo>
                    <a:pt x="2748" y="6466"/>
                  </a:lnTo>
                  <a:lnTo>
                    <a:pt x="2889" y="6486"/>
                  </a:lnTo>
                  <a:lnTo>
                    <a:pt x="3024" y="6493"/>
                  </a:lnTo>
                  <a:lnTo>
                    <a:pt x="3319" y="6493"/>
                  </a:lnTo>
                  <a:lnTo>
                    <a:pt x="3461" y="6479"/>
                  </a:lnTo>
                  <a:lnTo>
                    <a:pt x="3602" y="6466"/>
                  </a:lnTo>
                  <a:lnTo>
                    <a:pt x="3737" y="6439"/>
                  </a:lnTo>
                  <a:lnTo>
                    <a:pt x="3873" y="6406"/>
                  </a:lnTo>
                  <a:lnTo>
                    <a:pt x="4002" y="6373"/>
                  </a:lnTo>
                  <a:lnTo>
                    <a:pt x="4131" y="6326"/>
                  </a:lnTo>
                  <a:lnTo>
                    <a:pt x="4260" y="6279"/>
                  </a:lnTo>
                  <a:lnTo>
                    <a:pt x="4377" y="6226"/>
                  </a:lnTo>
                  <a:lnTo>
                    <a:pt x="4499" y="6159"/>
                  </a:lnTo>
                  <a:lnTo>
                    <a:pt x="4610" y="6093"/>
                  </a:lnTo>
                  <a:lnTo>
                    <a:pt x="4721" y="6019"/>
                  </a:lnTo>
                  <a:lnTo>
                    <a:pt x="4831" y="5946"/>
                  </a:lnTo>
                  <a:lnTo>
                    <a:pt x="4936" y="5859"/>
                  </a:lnTo>
                  <a:lnTo>
                    <a:pt x="5034" y="5773"/>
                  </a:lnTo>
                  <a:lnTo>
                    <a:pt x="5126" y="5680"/>
                  </a:lnTo>
                  <a:lnTo>
                    <a:pt x="5212" y="5580"/>
                  </a:lnTo>
                  <a:lnTo>
                    <a:pt x="5298" y="5473"/>
                  </a:lnTo>
                  <a:lnTo>
                    <a:pt x="5378" y="5366"/>
                  </a:lnTo>
                  <a:lnTo>
                    <a:pt x="5452" y="5246"/>
                  </a:lnTo>
                  <a:lnTo>
                    <a:pt x="5520" y="5133"/>
                  </a:lnTo>
                  <a:lnTo>
                    <a:pt x="5587" y="5006"/>
                  </a:lnTo>
                  <a:lnTo>
                    <a:pt x="5643" y="4880"/>
                  </a:lnTo>
                  <a:lnTo>
                    <a:pt x="5698" y="4746"/>
                  </a:lnTo>
                  <a:lnTo>
                    <a:pt x="5741" y="4606"/>
                  </a:lnTo>
                  <a:lnTo>
                    <a:pt x="5784" y="4466"/>
                  </a:lnTo>
                  <a:lnTo>
                    <a:pt x="5815" y="4327"/>
                  </a:lnTo>
                  <a:lnTo>
                    <a:pt x="5845" y="4173"/>
                  </a:lnTo>
                  <a:lnTo>
                    <a:pt x="5864" y="4020"/>
                  </a:lnTo>
                  <a:lnTo>
                    <a:pt x="5882" y="3867"/>
                  </a:lnTo>
                  <a:lnTo>
                    <a:pt x="5888" y="3707"/>
                  </a:lnTo>
                  <a:lnTo>
                    <a:pt x="5888" y="3540"/>
                  </a:lnTo>
                  <a:lnTo>
                    <a:pt x="5882" y="3380"/>
                  </a:lnTo>
                  <a:lnTo>
                    <a:pt x="5876" y="3227"/>
                  </a:lnTo>
                  <a:lnTo>
                    <a:pt x="5858" y="3073"/>
                  </a:lnTo>
                  <a:lnTo>
                    <a:pt x="5839" y="2927"/>
                  </a:lnTo>
                  <a:lnTo>
                    <a:pt x="5809" y="2780"/>
                  </a:lnTo>
                  <a:lnTo>
                    <a:pt x="5778" y="2634"/>
                  </a:lnTo>
                  <a:lnTo>
                    <a:pt x="5741" y="2494"/>
                  </a:lnTo>
                  <a:lnTo>
                    <a:pt x="5704" y="2354"/>
                  </a:lnTo>
                  <a:lnTo>
                    <a:pt x="5655" y="2220"/>
                  </a:lnTo>
                  <a:lnTo>
                    <a:pt x="5606" y="2094"/>
                  </a:lnTo>
                  <a:lnTo>
                    <a:pt x="5544" y="1967"/>
                  </a:lnTo>
                  <a:lnTo>
                    <a:pt x="5489" y="1840"/>
                  </a:lnTo>
                  <a:lnTo>
                    <a:pt x="5421" y="1720"/>
                  </a:lnTo>
                  <a:lnTo>
                    <a:pt x="5354" y="1601"/>
                  </a:lnTo>
                  <a:lnTo>
                    <a:pt x="5280" y="1481"/>
                  </a:lnTo>
                  <a:lnTo>
                    <a:pt x="5200" y="1367"/>
                  </a:lnTo>
                  <a:lnTo>
                    <a:pt x="5120" y="1261"/>
                  </a:lnTo>
                  <a:lnTo>
                    <a:pt x="5034" y="1154"/>
                  </a:lnTo>
                  <a:lnTo>
                    <a:pt x="4948" y="1047"/>
                  </a:lnTo>
                  <a:lnTo>
                    <a:pt x="4856" y="947"/>
                  </a:lnTo>
                  <a:lnTo>
                    <a:pt x="4758" y="847"/>
                  </a:lnTo>
                  <a:lnTo>
                    <a:pt x="4659" y="754"/>
                  </a:lnTo>
                  <a:lnTo>
                    <a:pt x="4561" y="661"/>
                  </a:lnTo>
                  <a:lnTo>
                    <a:pt x="4450" y="567"/>
                  </a:lnTo>
                  <a:lnTo>
                    <a:pt x="4346" y="481"/>
                  </a:lnTo>
                  <a:lnTo>
                    <a:pt x="4118" y="314"/>
                  </a:lnTo>
                  <a:lnTo>
                    <a:pt x="3885" y="154"/>
                  </a:lnTo>
                  <a:lnTo>
                    <a:pt x="3639" y="8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1"/>
            <p:cNvSpPr/>
            <p:nvPr/>
          </p:nvSpPr>
          <p:spPr>
            <a:xfrm>
              <a:off x="3749300" y="-3621475"/>
              <a:ext cx="443300" cy="173150"/>
            </a:xfrm>
            <a:custGeom>
              <a:avLst/>
              <a:gdLst/>
              <a:ahLst/>
              <a:cxnLst/>
              <a:rect l="l" t="t" r="r" b="b"/>
              <a:pathLst>
                <a:path w="17732" h="6926" extrusionOk="0">
                  <a:moveTo>
                    <a:pt x="17381" y="1"/>
                  </a:moveTo>
                  <a:lnTo>
                    <a:pt x="17338" y="34"/>
                  </a:lnTo>
                  <a:lnTo>
                    <a:pt x="17295" y="67"/>
                  </a:lnTo>
                  <a:lnTo>
                    <a:pt x="17246" y="101"/>
                  </a:lnTo>
                  <a:lnTo>
                    <a:pt x="17190" y="127"/>
                  </a:lnTo>
                  <a:lnTo>
                    <a:pt x="17141" y="147"/>
                  </a:lnTo>
                  <a:lnTo>
                    <a:pt x="17080" y="167"/>
                  </a:lnTo>
                  <a:lnTo>
                    <a:pt x="17018" y="174"/>
                  </a:lnTo>
                  <a:lnTo>
                    <a:pt x="16951" y="181"/>
                  </a:lnTo>
                  <a:lnTo>
                    <a:pt x="13122" y="247"/>
                  </a:lnTo>
                  <a:lnTo>
                    <a:pt x="9299" y="314"/>
                  </a:lnTo>
                  <a:lnTo>
                    <a:pt x="5476" y="394"/>
                  </a:lnTo>
                  <a:lnTo>
                    <a:pt x="1654" y="481"/>
                  </a:lnTo>
                  <a:lnTo>
                    <a:pt x="1592" y="474"/>
                  </a:lnTo>
                  <a:lnTo>
                    <a:pt x="1531" y="467"/>
                  </a:lnTo>
                  <a:lnTo>
                    <a:pt x="1414" y="447"/>
                  </a:lnTo>
                  <a:lnTo>
                    <a:pt x="1309" y="407"/>
                  </a:lnTo>
                  <a:lnTo>
                    <a:pt x="1211" y="361"/>
                  </a:lnTo>
                  <a:lnTo>
                    <a:pt x="1101" y="2800"/>
                  </a:lnTo>
                  <a:lnTo>
                    <a:pt x="1045" y="4013"/>
                  </a:lnTo>
                  <a:lnTo>
                    <a:pt x="984" y="5226"/>
                  </a:lnTo>
                  <a:lnTo>
                    <a:pt x="965" y="5340"/>
                  </a:lnTo>
                  <a:lnTo>
                    <a:pt x="947" y="5453"/>
                  </a:lnTo>
                  <a:lnTo>
                    <a:pt x="916" y="5553"/>
                  </a:lnTo>
                  <a:lnTo>
                    <a:pt x="873" y="5646"/>
                  </a:lnTo>
                  <a:lnTo>
                    <a:pt x="830" y="5739"/>
                  </a:lnTo>
                  <a:lnTo>
                    <a:pt x="775" y="5819"/>
                  </a:lnTo>
                  <a:lnTo>
                    <a:pt x="719" y="5893"/>
                  </a:lnTo>
                  <a:lnTo>
                    <a:pt x="652" y="5953"/>
                  </a:lnTo>
                  <a:lnTo>
                    <a:pt x="584" y="6013"/>
                  </a:lnTo>
                  <a:lnTo>
                    <a:pt x="510" y="6066"/>
                  </a:lnTo>
                  <a:lnTo>
                    <a:pt x="437" y="6106"/>
                  </a:lnTo>
                  <a:lnTo>
                    <a:pt x="357" y="6139"/>
                  </a:lnTo>
                  <a:lnTo>
                    <a:pt x="271" y="6166"/>
                  </a:lnTo>
                  <a:lnTo>
                    <a:pt x="191" y="6186"/>
                  </a:lnTo>
                  <a:lnTo>
                    <a:pt x="105" y="6199"/>
                  </a:lnTo>
                  <a:lnTo>
                    <a:pt x="19" y="6199"/>
                  </a:lnTo>
                  <a:lnTo>
                    <a:pt x="0" y="6653"/>
                  </a:lnTo>
                  <a:lnTo>
                    <a:pt x="2514" y="6733"/>
                  </a:lnTo>
                  <a:lnTo>
                    <a:pt x="5028" y="6799"/>
                  </a:lnTo>
                  <a:lnTo>
                    <a:pt x="7541" y="6853"/>
                  </a:lnTo>
                  <a:lnTo>
                    <a:pt x="10055" y="6899"/>
                  </a:lnTo>
                  <a:lnTo>
                    <a:pt x="11973" y="6919"/>
                  </a:lnTo>
                  <a:lnTo>
                    <a:pt x="13890" y="6926"/>
                  </a:lnTo>
                  <a:lnTo>
                    <a:pt x="15814" y="6926"/>
                  </a:lnTo>
                  <a:lnTo>
                    <a:pt x="17731" y="6913"/>
                  </a:lnTo>
                  <a:lnTo>
                    <a:pt x="17731" y="6899"/>
                  </a:lnTo>
                  <a:lnTo>
                    <a:pt x="17713" y="6879"/>
                  </a:lnTo>
                  <a:lnTo>
                    <a:pt x="17657" y="6026"/>
                  </a:lnTo>
                  <a:lnTo>
                    <a:pt x="17602" y="5160"/>
                  </a:lnTo>
                  <a:lnTo>
                    <a:pt x="17553" y="4300"/>
                  </a:lnTo>
                  <a:lnTo>
                    <a:pt x="17510" y="3440"/>
                  </a:lnTo>
                  <a:lnTo>
                    <a:pt x="17467" y="2580"/>
                  </a:lnTo>
                  <a:lnTo>
                    <a:pt x="17436" y="1720"/>
                  </a:lnTo>
                  <a:lnTo>
                    <a:pt x="17405" y="854"/>
                  </a:lnTo>
                  <a:lnTo>
                    <a:pt x="173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1"/>
            <p:cNvSpPr/>
            <p:nvPr/>
          </p:nvSpPr>
          <p:spPr>
            <a:xfrm>
              <a:off x="3781875" y="-3807250"/>
              <a:ext cx="401200" cy="156325"/>
            </a:xfrm>
            <a:custGeom>
              <a:avLst/>
              <a:gdLst/>
              <a:ahLst/>
              <a:cxnLst/>
              <a:rect l="l" t="t" r="r" b="b"/>
              <a:pathLst>
                <a:path w="16048" h="6253" extrusionOk="0">
                  <a:moveTo>
                    <a:pt x="16047" y="0"/>
                  </a:moveTo>
                  <a:lnTo>
                    <a:pt x="14087" y="87"/>
                  </a:lnTo>
                  <a:lnTo>
                    <a:pt x="12126" y="174"/>
                  </a:lnTo>
                  <a:lnTo>
                    <a:pt x="10159" y="260"/>
                  </a:lnTo>
                  <a:lnTo>
                    <a:pt x="9176" y="300"/>
                  </a:lnTo>
                  <a:lnTo>
                    <a:pt x="8193" y="340"/>
                  </a:lnTo>
                  <a:lnTo>
                    <a:pt x="7209" y="367"/>
                  </a:lnTo>
                  <a:lnTo>
                    <a:pt x="6226" y="394"/>
                  </a:lnTo>
                  <a:lnTo>
                    <a:pt x="5243" y="407"/>
                  </a:lnTo>
                  <a:lnTo>
                    <a:pt x="4266" y="414"/>
                  </a:lnTo>
                  <a:lnTo>
                    <a:pt x="3282" y="407"/>
                  </a:lnTo>
                  <a:lnTo>
                    <a:pt x="2305" y="394"/>
                  </a:lnTo>
                  <a:lnTo>
                    <a:pt x="1328" y="367"/>
                  </a:lnTo>
                  <a:lnTo>
                    <a:pt x="351" y="327"/>
                  </a:lnTo>
                  <a:lnTo>
                    <a:pt x="308" y="327"/>
                  </a:lnTo>
                  <a:lnTo>
                    <a:pt x="271" y="320"/>
                  </a:lnTo>
                  <a:lnTo>
                    <a:pt x="197" y="294"/>
                  </a:lnTo>
                  <a:lnTo>
                    <a:pt x="148" y="1687"/>
                  </a:lnTo>
                  <a:lnTo>
                    <a:pt x="105" y="3080"/>
                  </a:lnTo>
                  <a:lnTo>
                    <a:pt x="56" y="4479"/>
                  </a:lnTo>
                  <a:lnTo>
                    <a:pt x="31" y="5172"/>
                  </a:lnTo>
                  <a:lnTo>
                    <a:pt x="0" y="5872"/>
                  </a:lnTo>
                  <a:lnTo>
                    <a:pt x="80" y="5846"/>
                  </a:lnTo>
                  <a:lnTo>
                    <a:pt x="166" y="5826"/>
                  </a:lnTo>
                  <a:lnTo>
                    <a:pt x="252" y="5812"/>
                  </a:lnTo>
                  <a:lnTo>
                    <a:pt x="351" y="5806"/>
                  </a:lnTo>
                  <a:lnTo>
                    <a:pt x="4173" y="5886"/>
                  </a:lnTo>
                  <a:lnTo>
                    <a:pt x="7996" y="5966"/>
                  </a:lnTo>
                  <a:lnTo>
                    <a:pt x="11819" y="6039"/>
                  </a:lnTo>
                  <a:lnTo>
                    <a:pt x="15648" y="6099"/>
                  </a:lnTo>
                  <a:lnTo>
                    <a:pt x="15703" y="6105"/>
                  </a:lnTo>
                  <a:lnTo>
                    <a:pt x="15758" y="6112"/>
                  </a:lnTo>
                  <a:lnTo>
                    <a:pt x="15814" y="6125"/>
                  </a:lnTo>
                  <a:lnTo>
                    <a:pt x="15863" y="6145"/>
                  </a:lnTo>
                  <a:lnTo>
                    <a:pt x="15912" y="6165"/>
                  </a:lnTo>
                  <a:lnTo>
                    <a:pt x="15961" y="6192"/>
                  </a:lnTo>
                  <a:lnTo>
                    <a:pt x="16047" y="6252"/>
                  </a:lnTo>
                  <a:lnTo>
                    <a:pt x="16029" y="5466"/>
                  </a:lnTo>
                  <a:lnTo>
                    <a:pt x="16016" y="4686"/>
                  </a:lnTo>
                  <a:lnTo>
                    <a:pt x="16010" y="3906"/>
                  </a:lnTo>
                  <a:lnTo>
                    <a:pt x="16010" y="3126"/>
                  </a:lnTo>
                  <a:lnTo>
                    <a:pt x="16010" y="2346"/>
                  </a:lnTo>
                  <a:lnTo>
                    <a:pt x="16016" y="1560"/>
                  </a:lnTo>
                  <a:lnTo>
                    <a:pt x="16029" y="780"/>
                  </a:lnTo>
                  <a:lnTo>
                    <a:pt x="1604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1"/>
            <p:cNvSpPr/>
            <p:nvPr/>
          </p:nvSpPr>
          <p:spPr>
            <a:xfrm>
              <a:off x="3788325" y="-4073200"/>
              <a:ext cx="410725" cy="235650"/>
            </a:xfrm>
            <a:custGeom>
              <a:avLst/>
              <a:gdLst/>
              <a:ahLst/>
              <a:cxnLst/>
              <a:rect l="l" t="t" r="r" b="b"/>
              <a:pathLst>
                <a:path w="16429" h="9426" extrusionOk="0">
                  <a:moveTo>
                    <a:pt x="16428" y="1"/>
                  </a:moveTo>
                  <a:lnTo>
                    <a:pt x="14406" y="67"/>
                  </a:lnTo>
                  <a:lnTo>
                    <a:pt x="12378" y="134"/>
                  </a:lnTo>
                  <a:lnTo>
                    <a:pt x="10350" y="187"/>
                  </a:lnTo>
                  <a:lnTo>
                    <a:pt x="8322" y="234"/>
                  </a:lnTo>
                  <a:lnTo>
                    <a:pt x="6294" y="274"/>
                  </a:lnTo>
                  <a:lnTo>
                    <a:pt x="4266" y="294"/>
                  </a:lnTo>
                  <a:lnTo>
                    <a:pt x="3252" y="301"/>
                  </a:lnTo>
                  <a:lnTo>
                    <a:pt x="2244" y="301"/>
                  </a:lnTo>
                  <a:lnTo>
                    <a:pt x="1230" y="294"/>
                  </a:lnTo>
                  <a:lnTo>
                    <a:pt x="216" y="287"/>
                  </a:lnTo>
                  <a:lnTo>
                    <a:pt x="179" y="2487"/>
                  </a:lnTo>
                  <a:lnTo>
                    <a:pt x="123" y="4693"/>
                  </a:lnTo>
                  <a:lnTo>
                    <a:pt x="68" y="6899"/>
                  </a:lnTo>
                  <a:lnTo>
                    <a:pt x="0" y="9112"/>
                  </a:lnTo>
                  <a:lnTo>
                    <a:pt x="25" y="9105"/>
                  </a:lnTo>
                  <a:lnTo>
                    <a:pt x="43" y="9099"/>
                  </a:lnTo>
                  <a:lnTo>
                    <a:pt x="93" y="9079"/>
                  </a:lnTo>
                  <a:lnTo>
                    <a:pt x="1070" y="9039"/>
                  </a:lnTo>
                  <a:lnTo>
                    <a:pt x="2053" y="9019"/>
                  </a:lnTo>
                  <a:lnTo>
                    <a:pt x="3036" y="9005"/>
                  </a:lnTo>
                  <a:lnTo>
                    <a:pt x="4020" y="9005"/>
                  </a:lnTo>
                  <a:lnTo>
                    <a:pt x="5003" y="9012"/>
                  </a:lnTo>
                  <a:lnTo>
                    <a:pt x="5993" y="9025"/>
                  </a:lnTo>
                  <a:lnTo>
                    <a:pt x="6976" y="9052"/>
                  </a:lnTo>
                  <a:lnTo>
                    <a:pt x="7965" y="9085"/>
                  </a:lnTo>
                  <a:lnTo>
                    <a:pt x="8949" y="9119"/>
                  </a:lnTo>
                  <a:lnTo>
                    <a:pt x="9938" y="9159"/>
                  </a:lnTo>
                  <a:lnTo>
                    <a:pt x="11905" y="9245"/>
                  </a:lnTo>
                  <a:lnTo>
                    <a:pt x="13872" y="9339"/>
                  </a:lnTo>
                  <a:lnTo>
                    <a:pt x="15832" y="9425"/>
                  </a:lnTo>
                  <a:lnTo>
                    <a:pt x="15875" y="8246"/>
                  </a:lnTo>
                  <a:lnTo>
                    <a:pt x="15931" y="7066"/>
                  </a:lnTo>
                  <a:lnTo>
                    <a:pt x="15992" y="5886"/>
                  </a:lnTo>
                  <a:lnTo>
                    <a:pt x="16060" y="4706"/>
                  </a:lnTo>
                  <a:lnTo>
                    <a:pt x="16139" y="3533"/>
                  </a:lnTo>
                  <a:lnTo>
                    <a:pt x="16232" y="2354"/>
                  </a:lnTo>
                  <a:lnTo>
                    <a:pt x="16324" y="1181"/>
                  </a:lnTo>
                  <a:lnTo>
                    <a:pt x="1642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1"/>
            <p:cNvSpPr/>
            <p:nvPr/>
          </p:nvSpPr>
          <p:spPr>
            <a:xfrm>
              <a:off x="3794475" y="-4274300"/>
              <a:ext cx="428375" cy="163475"/>
            </a:xfrm>
            <a:custGeom>
              <a:avLst/>
              <a:gdLst/>
              <a:ahLst/>
              <a:cxnLst/>
              <a:rect l="l" t="t" r="r" b="b"/>
              <a:pathLst>
                <a:path w="17135" h="6539" extrusionOk="0">
                  <a:moveTo>
                    <a:pt x="62" y="0"/>
                  </a:moveTo>
                  <a:lnTo>
                    <a:pt x="56" y="1566"/>
                  </a:lnTo>
                  <a:lnTo>
                    <a:pt x="43" y="3126"/>
                  </a:lnTo>
                  <a:lnTo>
                    <a:pt x="25" y="4692"/>
                  </a:lnTo>
                  <a:lnTo>
                    <a:pt x="0" y="6252"/>
                  </a:lnTo>
                  <a:lnTo>
                    <a:pt x="1020" y="6245"/>
                  </a:lnTo>
                  <a:lnTo>
                    <a:pt x="2041" y="6239"/>
                  </a:lnTo>
                  <a:lnTo>
                    <a:pt x="3061" y="6239"/>
                  </a:lnTo>
                  <a:lnTo>
                    <a:pt x="4081" y="6245"/>
                  </a:lnTo>
                  <a:lnTo>
                    <a:pt x="6122" y="6265"/>
                  </a:lnTo>
                  <a:lnTo>
                    <a:pt x="8168" y="6305"/>
                  </a:lnTo>
                  <a:lnTo>
                    <a:pt x="10215" y="6352"/>
                  </a:lnTo>
                  <a:lnTo>
                    <a:pt x="12255" y="6405"/>
                  </a:lnTo>
                  <a:lnTo>
                    <a:pt x="14296" y="6472"/>
                  </a:lnTo>
                  <a:lnTo>
                    <a:pt x="16336" y="6539"/>
                  </a:lnTo>
                  <a:lnTo>
                    <a:pt x="16514" y="4946"/>
                  </a:lnTo>
                  <a:lnTo>
                    <a:pt x="16606" y="4146"/>
                  </a:lnTo>
                  <a:lnTo>
                    <a:pt x="16699" y="3353"/>
                  </a:lnTo>
                  <a:lnTo>
                    <a:pt x="16797" y="2553"/>
                  </a:lnTo>
                  <a:lnTo>
                    <a:pt x="16908" y="1760"/>
                  </a:lnTo>
                  <a:lnTo>
                    <a:pt x="17018" y="960"/>
                  </a:lnTo>
                  <a:lnTo>
                    <a:pt x="17135" y="167"/>
                  </a:lnTo>
                  <a:lnTo>
                    <a:pt x="14996" y="173"/>
                  </a:lnTo>
                  <a:lnTo>
                    <a:pt x="12864" y="173"/>
                  </a:lnTo>
                  <a:lnTo>
                    <a:pt x="10731" y="160"/>
                  </a:lnTo>
                  <a:lnTo>
                    <a:pt x="8598" y="140"/>
                  </a:lnTo>
                  <a:lnTo>
                    <a:pt x="6466" y="113"/>
                  </a:lnTo>
                  <a:lnTo>
                    <a:pt x="4327" y="80"/>
                  </a:lnTo>
                  <a:lnTo>
                    <a:pt x="2194" y="4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1"/>
            <p:cNvSpPr/>
            <p:nvPr/>
          </p:nvSpPr>
          <p:spPr>
            <a:xfrm>
              <a:off x="3816600" y="-1942025"/>
              <a:ext cx="371225" cy="321600"/>
            </a:xfrm>
            <a:custGeom>
              <a:avLst/>
              <a:gdLst/>
              <a:ahLst/>
              <a:cxnLst/>
              <a:rect l="l" t="t" r="r" b="b"/>
              <a:pathLst>
                <a:path w="14849" h="12864" extrusionOk="0">
                  <a:moveTo>
                    <a:pt x="4136" y="2393"/>
                  </a:moveTo>
                  <a:lnTo>
                    <a:pt x="4278" y="2400"/>
                  </a:lnTo>
                  <a:lnTo>
                    <a:pt x="4419" y="2406"/>
                  </a:lnTo>
                  <a:lnTo>
                    <a:pt x="4720" y="2440"/>
                  </a:lnTo>
                  <a:lnTo>
                    <a:pt x="5353" y="2520"/>
                  </a:lnTo>
                  <a:lnTo>
                    <a:pt x="5691" y="2560"/>
                  </a:lnTo>
                  <a:lnTo>
                    <a:pt x="6029" y="2593"/>
                  </a:lnTo>
                  <a:lnTo>
                    <a:pt x="6355" y="2620"/>
                  </a:lnTo>
                  <a:lnTo>
                    <a:pt x="6687" y="2653"/>
                  </a:lnTo>
                  <a:lnTo>
                    <a:pt x="7363" y="2733"/>
                  </a:lnTo>
                  <a:lnTo>
                    <a:pt x="8058" y="2819"/>
                  </a:lnTo>
                  <a:lnTo>
                    <a:pt x="8758" y="2913"/>
                  </a:lnTo>
                  <a:lnTo>
                    <a:pt x="9115" y="2953"/>
                  </a:lnTo>
                  <a:lnTo>
                    <a:pt x="9471" y="2986"/>
                  </a:lnTo>
                  <a:lnTo>
                    <a:pt x="9828" y="3019"/>
                  </a:lnTo>
                  <a:lnTo>
                    <a:pt x="10178" y="3046"/>
                  </a:lnTo>
                  <a:lnTo>
                    <a:pt x="10534" y="3059"/>
                  </a:lnTo>
                  <a:lnTo>
                    <a:pt x="10885" y="3066"/>
                  </a:lnTo>
                  <a:lnTo>
                    <a:pt x="11235" y="3066"/>
                  </a:lnTo>
                  <a:lnTo>
                    <a:pt x="11579" y="3053"/>
                  </a:lnTo>
                  <a:lnTo>
                    <a:pt x="11714" y="3619"/>
                  </a:lnTo>
                  <a:lnTo>
                    <a:pt x="11843" y="4179"/>
                  </a:lnTo>
                  <a:lnTo>
                    <a:pt x="11960" y="4746"/>
                  </a:lnTo>
                  <a:lnTo>
                    <a:pt x="12071" y="5319"/>
                  </a:lnTo>
                  <a:lnTo>
                    <a:pt x="12163" y="5892"/>
                  </a:lnTo>
                  <a:lnTo>
                    <a:pt x="12206" y="6179"/>
                  </a:lnTo>
                  <a:lnTo>
                    <a:pt x="12249" y="6465"/>
                  </a:lnTo>
                  <a:lnTo>
                    <a:pt x="12280" y="6752"/>
                  </a:lnTo>
                  <a:lnTo>
                    <a:pt x="12310" y="7038"/>
                  </a:lnTo>
                  <a:lnTo>
                    <a:pt x="12341" y="7325"/>
                  </a:lnTo>
                  <a:lnTo>
                    <a:pt x="12360" y="7618"/>
                  </a:lnTo>
                  <a:lnTo>
                    <a:pt x="12396" y="7958"/>
                  </a:lnTo>
                  <a:lnTo>
                    <a:pt x="12433" y="8285"/>
                  </a:lnTo>
                  <a:lnTo>
                    <a:pt x="12452" y="8445"/>
                  </a:lnTo>
                  <a:lnTo>
                    <a:pt x="12464" y="8598"/>
                  </a:lnTo>
                  <a:lnTo>
                    <a:pt x="12470" y="8745"/>
                  </a:lnTo>
                  <a:lnTo>
                    <a:pt x="12464" y="8885"/>
                  </a:lnTo>
                  <a:lnTo>
                    <a:pt x="12452" y="9031"/>
                  </a:lnTo>
                  <a:lnTo>
                    <a:pt x="12427" y="9165"/>
                  </a:lnTo>
                  <a:lnTo>
                    <a:pt x="12390" y="9298"/>
                  </a:lnTo>
                  <a:lnTo>
                    <a:pt x="12366" y="9365"/>
                  </a:lnTo>
                  <a:lnTo>
                    <a:pt x="12341" y="9431"/>
                  </a:lnTo>
                  <a:lnTo>
                    <a:pt x="12310" y="9491"/>
                  </a:lnTo>
                  <a:lnTo>
                    <a:pt x="12274" y="9558"/>
                  </a:lnTo>
                  <a:lnTo>
                    <a:pt x="12231" y="9618"/>
                  </a:lnTo>
                  <a:lnTo>
                    <a:pt x="12188" y="9685"/>
                  </a:lnTo>
                  <a:lnTo>
                    <a:pt x="12132" y="9744"/>
                  </a:lnTo>
                  <a:lnTo>
                    <a:pt x="12077" y="9804"/>
                  </a:lnTo>
                  <a:lnTo>
                    <a:pt x="12015" y="9864"/>
                  </a:lnTo>
                  <a:lnTo>
                    <a:pt x="11948" y="9924"/>
                  </a:lnTo>
                  <a:lnTo>
                    <a:pt x="11831" y="10011"/>
                  </a:lnTo>
                  <a:lnTo>
                    <a:pt x="11714" y="10091"/>
                  </a:lnTo>
                  <a:lnTo>
                    <a:pt x="11598" y="10151"/>
                  </a:lnTo>
                  <a:lnTo>
                    <a:pt x="11487" y="10198"/>
                  </a:lnTo>
                  <a:lnTo>
                    <a:pt x="11376" y="10238"/>
                  </a:lnTo>
                  <a:lnTo>
                    <a:pt x="11260" y="10264"/>
                  </a:lnTo>
                  <a:lnTo>
                    <a:pt x="11149" y="10278"/>
                  </a:lnTo>
                  <a:lnTo>
                    <a:pt x="11038" y="10291"/>
                  </a:lnTo>
                  <a:lnTo>
                    <a:pt x="10805" y="10291"/>
                  </a:lnTo>
                  <a:lnTo>
                    <a:pt x="10559" y="10271"/>
                  </a:lnTo>
                  <a:lnTo>
                    <a:pt x="10301" y="10244"/>
                  </a:lnTo>
                  <a:lnTo>
                    <a:pt x="10024" y="10224"/>
                  </a:lnTo>
                  <a:lnTo>
                    <a:pt x="5771" y="9924"/>
                  </a:lnTo>
                  <a:lnTo>
                    <a:pt x="5495" y="9911"/>
                  </a:lnTo>
                  <a:lnTo>
                    <a:pt x="5218" y="9904"/>
                  </a:lnTo>
                  <a:lnTo>
                    <a:pt x="4665" y="9898"/>
                  </a:lnTo>
                  <a:lnTo>
                    <a:pt x="4388" y="9891"/>
                  </a:lnTo>
                  <a:lnTo>
                    <a:pt x="4118" y="9878"/>
                  </a:lnTo>
                  <a:lnTo>
                    <a:pt x="3860" y="9851"/>
                  </a:lnTo>
                  <a:lnTo>
                    <a:pt x="3731" y="9831"/>
                  </a:lnTo>
                  <a:lnTo>
                    <a:pt x="3608" y="9811"/>
                  </a:lnTo>
                  <a:lnTo>
                    <a:pt x="3485" y="9778"/>
                  </a:lnTo>
                  <a:lnTo>
                    <a:pt x="3368" y="9744"/>
                  </a:lnTo>
                  <a:lnTo>
                    <a:pt x="3251" y="9711"/>
                  </a:lnTo>
                  <a:lnTo>
                    <a:pt x="3141" y="9665"/>
                  </a:lnTo>
                  <a:lnTo>
                    <a:pt x="3036" y="9611"/>
                  </a:lnTo>
                  <a:lnTo>
                    <a:pt x="2938" y="9551"/>
                  </a:lnTo>
                  <a:lnTo>
                    <a:pt x="2840" y="9485"/>
                  </a:lnTo>
                  <a:lnTo>
                    <a:pt x="2747" y="9411"/>
                  </a:lnTo>
                  <a:lnTo>
                    <a:pt x="2661" y="9331"/>
                  </a:lnTo>
                  <a:lnTo>
                    <a:pt x="2582" y="9238"/>
                  </a:lnTo>
                  <a:lnTo>
                    <a:pt x="2508" y="9131"/>
                  </a:lnTo>
                  <a:lnTo>
                    <a:pt x="2440" y="9025"/>
                  </a:lnTo>
                  <a:lnTo>
                    <a:pt x="2379" y="8898"/>
                  </a:lnTo>
                  <a:lnTo>
                    <a:pt x="2323" y="8765"/>
                  </a:lnTo>
                  <a:lnTo>
                    <a:pt x="2274" y="8618"/>
                  </a:lnTo>
                  <a:lnTo>
                    <a:pt x="2237" y="8465"/>
                  </a:lnTo>
                  <a:lnTo>
                    <a:pt x="2194" y="8252"/>
                  </a:lnTo>
                  <a:lnTo>
                    <a:pt x="2164" y="8025"/>
                  </a:lnTo>
                  <a:lnTo>
                    <a:pt x="2139" y="7772"/>
                  </a:lnTo>
                  <a:lnTo>
                    <a:pt x="2127" y="7505"/>
                  </a:lnTo>
                  <a:lnTo>
                    <a:pt x="2114" y="7225"/>
                  </a:lnTo>
                  <a:lnTo>
                    <a:pt x="2108" y="6932"/>
                  </a:lnTo>
                  <a:lnTo>
                    <a:pt x="2108" y="6632"/>
                  </a:lnTo>
                  <a:lnTo>
                    <a:pt x="2114" y="6332"/>
                  </a:lnTo>
                  <a:lnTo>
                    <a:pt x="2127" y="6025"/>
                  </a:lnTo>
                  <a:lnTo>
                    <a:pt x="2145" y="5725"/>
                  </a:lnTo>
                  <a:lnTo>
                    <a:pt x="2164" y="5432"/>
                  </a:lnTo>
                  <a:lnTo>
                    <a:pt x="2182" y="5146"/>
                  </a:lnTo>
                  <a:lnTo>
                    <a:pt x="2207" y="4872"/>
                  </a:lnTo>
                  <a:lnTo>
                    <a:pt x="2237" y="4612"/>
                  </a:lnTo>
                  <a:lnTo>
                    <a:pt x="2268" y="4372"/>
                  </a:lnTo>
                  <a:lnTo>
                    <a:pt x="2299" y="4152"/>
                  </a:lnTo>
                  <a:lnTo>
                    <a:pt x="2336" y="3939"/>
                  </a:lnTo>
                  <a:lnTo>
                    <a:pt x="2379" y="3739"/>
                  </a:lnTo>
                  <a:lnTo>
                    <a:pt x="2428" y="3559"/>
                  </a:lnTo>
                  <a:lnTo>
                    <a:pt x="2483" y="3393"/>
                  </a:lnTo>
                  <a:lnTo>
                    <a:pt x="2545" y="3246"/>
                  </a:lnTo>
                  <a:lnTo>
                    <a:pt x="2612" y="3113"/>
                  </a:lnTo>
                  <a:lnTo>
                    <a:pt x="2692" y="2993"/>
                  </a:lnTo>
                  <a:lnTo>
                    <a:pt x="2772" y="2886"/>
                  </a:lnTo>
                  <a:lnTo>
                    <a:pt x="2858" y="2793"/>
                  </a:lnTo>
                  <a:lnTo>
                    <a:pt x="2950" y="2706"/>
                  </a:lnTo>
                  <a:lnTo>
                    <a:pt x="3049" y="2633"/>
                  </a:lnTo>
                  <a:lnTo>
                    <a:pt x="3147" y="2573"/>
                  </a:lnTo>
                  <a:lnTo>
                    <a:pt x="3258" y="2526"/>
                  </a:lnTo>
                  <a:lnTo>
                    <a:pt x="3368" y="2480"/>
                  </a:lnTo>
                  <a:lnTo>
                    <a:pt x="3485" y="2446"/>
                  </a:lnTo>
                  <a:lnTo>
                    <a:pt x="3608" y="2426"/>
                  </a:lnTo>
                  <a:lnTo>
                    <a:pt x="3731" y="2406"/>
                  </a:lnTo>
                  <a:lnTo>
                    <a:pt x="3860" y="2400"/>
                  </a:lnTo>
                  <a:lnTo>
                    <a:pt x="3995" y="2393"/>
                  </a:lnTo>
                  <a:close/>
                  <a:moveTo>
                    <a:pt x="3104" y="0"/>
                  </a:moveTo>
                  <a:lnTo>
                    <a:pt x="2901" y="7"/>
                  </a:lnTo>
                  <a:lnTo>
                    <a:pt x="2704" y="13"/>
                  </a:lnTo>
                  <a:lnTo>
                    <a:pt x="2508" y="40"/>
                  </a:lnTo>
                  <a:lnTo>
                    <a:pt x="2323" y="67"/>
                  </a:lnTo>
                  <a:lnTo>
                    <a:pt x="2139" y="107"/>
                  </a:lnTo>
                  <a:lnTo>
                    <a:pt x="1955" y="153"/>
                  </a:lnTo>
                  <a:lnTo>
                    <a:pt x="1783" y="213"/>
                  </a:lnTo>
                  <a:lnTo>
                    <a:pt x="1617" y="280"/>
                  </a:lnTo>
                  <a:lnTo>
                    <a:pt x="1457" y="367"/>
                  </a:lnTo>
                  <a:lnTo>
                    <a:pt x="1303" y="460"/>
                  </a:lnTo>
                  <a:lnTo>
                    <a:pt x="1162" y="567"/>
                  </a:lnTo>
                  <a:lnTo>
                    <a:pt x="1094" y="620"/>
                  </a:lnTo>
                  <a:lnTo>
                    <a:pt x="1027" y="680"/>
                  </a:lnTo>
                  <a:lnTo>
                    <a:pt x="922" y="793"/>
                  </a:lnTo>
                  <a:lnTo>
                    <a:pt x="824" y="907"/>
                  </a:lnTo>
                  <a:lnTo>
                    <a:pt x="738" y="1027"/>
                  </a:lnTo>
                  <a:lnTo>
                    <a:pt x="658" y="1153"/>
                  </a:lnTo>
                  <a:lnTo>
                    <a:pt x="584" y="1287"/>
                  </a:lnTo>
                  <a:lnTo>
                    <a:pt x="517" y="1426"/>
                  </a:lnTo>
                  <a:lnTo>
                    <a:pt x="461" y="1566"/>
                  </a:lnTo>
                  <a:lnTo>
                    <a:pt x="406" y="1713"/>
                  </a:lnTo>
                  <a:lnTo>
                    <a:pt x="363" y="1866"/>
                  </a:lnTo>
                  <a:lnTo>
                    <a:pt x="320" y="2020"/>
                  </a:lnTo>
                  <a:lnTo>
                    <a:pt x="283" y="2180"/>
                  </a:lnTo>
                  <a:lnTo>
                    <a:pt x="252" y="2340"/>
                  </a:lnTo>
                  <a:lnTo>
                    <a:pt x="228" y="2500"/>
                  </a:lnTo>
                  <a:lnTo>
                    <a:pt x="209" y="2666"/>
                  </a:lnTo>
                  <a:lnTo>
                    <a:pt x="191" y="2833"/>
                  </a:lnTo>
                  <a:lnTo>
                    <a:pt x="172" y="2999"/>
                  </a:lnTo>
                  <a:lnTo>
                    <a:pt x="154" y="3339"/>
                  </a:lnTo>
                  <a:lnTo>
                    <a:pt x="148" y="3679"/>
                  </a:lnTo>
                  <a:lnTo>
                    <a:pt x="148" y="4019"/>
                  </a:lnTo>
                  <a:lnTo>
                    <a:pt x="154" y="4352"/>
                  </a:lnTo>
                  <a:lnTo>
                    <a:pt x="166" y="4999"/>
                  </a:lnTo>
                  <a:lnTo>
                    <a:pt x="172" y="5306"/>
                  </a:lnTo>
                  <a:lnTo>
                    <a:pt x="172" y="5592"/>
                  </a:lnTo>
                  <a:lnTo>
                    <a:pt x="160" y="5905"/>
                  </a:lnTo>
                  <a:lnTo>
                    <a:pt x="142" y="6239"/>
                  </a:lnTo>
                  <a:lnTo>
                    <a:pt x="80" y="6945"/>
                  </a:lnTo>
                  <a:lnTo>
                    <a:pt x="56" y="7318"/>
                  </a:lnTo>
                  <a:lnTo>
                    <a:pt x="25" y="7692"/>
                  </a:lnTo>
                  <a:lnTo>
                    <a:pt x="6" y="8078"/>
                  </a:lnTo>
                  <a:lnTo>
                    <a:pt x="0" y="8458"/>
                  </a:lnTo>
                  <a:lnTo>
                    <a:pt x="0" y="8645"/>
                  </a:lnTo>
                  <a:lnTo>
                    <a:pt x="0" y="8838"/>
                  </a:lnTo>
                  <a:lnTo>
                    <a:pt x="13" y="9025"/>
                  </a:lnTo>
                  <a:lnTo>
                    <a:pt x="25" y="9205"/>
                  </a:lnTo>
                  <a:lnTo>
                    <a:pt x="43" y="9391"/>
                  </a:lnTo>
                  <a:lnTo>
                    <a:pt x="62" y="9571"/>
                  </a:lnTo>
                  <a:lnTo>
                    <a:pt x="92" y="9744"/>
                  </a:lnTo>
                  <a:lnTo>
                    <a:pt x="129" y="9918"/>
                  </a:lnTo>
                  <a:lnTo>
                    <a:pt x="166" y="10091"/>
                  </a:lnTo>
                  <a:lnTo>
                    <a:pt x="215" y="10258"/>
                  </a:lnTo>
                  <a:lnTo>
                    <a:pt x="271" y="10418"/>
                  </a:lnTo>
                  <a:lnTo>
                    <a:pt x="338" y="10571"/>
                  </a:lnTo>
                  <a:lnTo>
                    <a:pt x="406" y="10718"/>
                  </a:lnTo>
                  <a:lnTo>
                    <a:pt x="486" y="10864"/>
                  </a:lnTo>
                  <a:lnTo>
                    <a:pt x="578" y="11004"/>
                  </a:lnTo>
                  <a:lnTo>
                    <a:pt x="676" y="11131"/>
                  </a:lnTo>
                  <a:lnTo>
                    <a:pt x="787" y="11257"/>
                  </a:lnTo>
                  <a:lnTo>
                    <a:pt x="904" y="11377"/>
                  </a:lnTo>
                  <a:lnTo>
                    <a:pt x="1027" y="11484"/>
                  </a:lnTo>
                  <a:lnTo>
                    <a:pt x="1156" y="11577"/>
                  </a:lnTo>
                  <a:lnTo>
                    <a:pt x="1297" y="11671"/>
                  </a:lnTo>
                  <a:lnTo>
                    <a:pt x="1438" y="11751"/>
                  </a:lnTo>
                  <a:lnTo>
                    <a:pt x="1586" y="11824"/>
                  </a:lnTo>
                  <a:lnTo>
                    <a:pt x="1740" y="11884"/>
                  </a:lnTo>
                  <a:lnTo>
                    <a:pt x="1899" y="11944"/>
                  </a:lnTo>
                  <a:lnTo>
                    <a:pt x="2059" y="11997"/>
                  </a:lnTo>
                  <a:lnTo>
                    <a:pt x="2225" y="12044"/>
                  </a:lnTo>
                  <a:lnTo>
                    <a:pt x="2391" y="12084"/>
                  </a:lnTo>
                  <a:lnTo>
                    <a:pt x="2563" y="12117"/>
                  </a:lnTo>
                  <a:lnTo>
                    <a:pt x="2735" y="12144"/>
                  </a:lnTo>
                  <a:lnTo>
                    <a:pt x="2913" y="12171"/>
                  </a:lnTo>
                  <a:lnTo>
                    <a:pt x="3092" y="12191"/>
                  </a:lnTo>
                  <a:lnTo>
                    <a:pt x="3448" y="12224"/>
                  </a:lnTo>
                  <a:lnTo>
                    <a:pt x="3805" y="12244"/>
                  </a:lnTo>
                  <a:lnTo>
                    <a:pt x="4161" y="12257"/>
                  </a:lnTo>
                  <a:lnTo>
                    <a:pt x="4505" y="12257"/>
                  </a:lnTo>
                  <a:lnTo>
                    <a:pt x="5169" y="12271"/>
                  </a:lnTo>
                  <a:lnTo>
                    <a:pt x="5482" y="12277"/>
                  </a:lnTo>
                  <a:lnTo>
                    <a:pt x="5771" y="12297"/>
                  </a:lnTo>
                  <a:lnTo>
                    <a:pt x="6177" y="12331"/>
                  </a:lnTo>
                  <a:lnTo>
                    <a:pt x="6595" y="12384"/>
                  </a:lnTo>
                  <a:lnTo>
                    <a:pt x="7025" y="12437"/>
                  </a:lnTo>
                  <a:lnTo>
                    <a:pt x="7461" y="12504"/>
                  </a:lnTo>
                  <a:lnTo>
                    <a:pt x="8353" y="12630"/>
                  </a:lnTo>
                  <a:lnTo>
                    <a:pt x="8807" y="12697"/>
                  </a:lnTo>
                  <a:lnTo>
                    <a:pt x="9256" y="12750"/>
                  </a:lnTo>
                  <a:lnTo>
                    <a:pt x="9711" y="12797"/>
                  </a:lnTo>
                  <a:lnTo>
                    <a:pt x="10159" y="12837"/>
                  </a:lnTo>
                  <a:lnTo>
                    <a:pt x="10608" y="12857"/>
                  </a:lnTo>
                  <a:lnTo>
                    <a:pt x="10829" y="12864"/>
                  </a:lnTo>
                  <a:lnTo>
                    <a:pt x="11044" y="12864"/>
                  </a:lnTo>
                  <a:lnTo>
                    <a:pt x="11266" y="12857"/>
                  </a:lnTo>
                  <a:lnTo>
                    <a:pt x="11481" y="12850"/>
                  </a:lnTo>
                  <a:lnTo>
                    <a:pt x="11690" y="12837"/>
                  </a:lnTo>
                  <a:lnTo>
                    <a:pt x="11899" y="12810"/>
                  </a:lnTo>
                  <a:lnTo>
                    <a:pt x="12108" y="12784"/>
                  </a:lnTo>
                  <a:lnTo>
                    <a:pt x="12317" y="12750"/>
                  </a:lnTo>
                  <a:lnTo>
                    <a:pt x="12513" y="12710"/>
                  </a:lnTo>
                  <a:lnTo>
                    <a:pt x="12716" y="12657"/>
                  </a:lnTo>
                  <a:lnTo>
                    <a:pt x="12870" y="12610"/>
                  </a:lnTo>
                  <a:lnTo>
                    <a:pt x="13017" y="12557"/>
                  </a:lnTo>
                  <a:lnTo>
                    <a:pt x="13159" y="12497"/>
                  </a:lnTo>
                  <a:lnTo>
                    <a:pt x="13300" y="12424"/>
                  </a:lnTo>
                  <a:lnTo>
                    <a:pt x="13423" y="12351"/>
                  </a:lnTo>
                  <a:lnTo>
                    <a:pt x="13546" y="12271"/>
                  </a:lnTo>
                  <a:lnTo>
                    <a:pt x="13663" y="12177"/>
                  </a:lnTo>
                  <a:lnTo>
                    <a:pt x="13773" y="12084"/>
                  </a:lnTo>
                  <a:lnTo>
                    <a:pt x="13878" y="11984"/>
                  </a:lnTo>
                  <a:lnTo>
                    <a:pt x="13976" y="11871"/>
                  </a:lnTo>
                  <a:lnTo>
                    <a:pt x="14068" y="11757"/>
                  </a:lnTo>
                  <a:lnTo>
                    <a:pt x="14154" y="11637"/>
                  </a:lnTo>
                  <a:lnTo>
                    <a:pt x="14234" y="11517"/>
                  </a:lnTo>
                  <a:lnTo>
                    <a:pt x="14308" y="11384"/>
                  </a:lnTo>
                  <a:lnTo>
                    <a:pt x="14375" y="11251"/>
                  </a:lnTo>
                  <a:lnTo>
                    <a:pt x="14437" y="11111"/>
                  </a:lnTo>
                  <a:lnTo>
                    <a:pt x="14498" y="10971"/>
                  </a:lnTo>
                  <a:lnTo>
                    <a:pt x="14554" y="10818"/>
                  </a:lnTo>
                  <a:lnTo>
                    <a:pt x="14597" y="10671"/>
                  </a:lnTo>
                  <a:lnTo>
                    <a:pt x="14646" y="10511"/>
                  </a:lnTo>
                  <a:lnTo>
                    <a:pt x="14683" y="10351"/>
                  </a:lnTo>
                  <a:lnTo>
                    <a:pt x="14720" y="10184"/>
                  </a:lnTo>
                  <a:lnTo>
                    <a:pt x="14750" y="10018"/>
                  </a:lnTo>
                  <a:lnTo>
                    <a:pt x="14775" y="9844"/>
                  </a:lnTo>
                  <a:lnTo>
                    <a:pt x="14793" y="9671"/>
                  </a:lnTo>
                  <a:lnTo>
                    <a:pt x="14812" y="9498"/>
                  </a:lnTo>
                  <a:lnTo>
                    <a:pt x="14830" y="9318"/>
                  </a:lnTo>
                  <a:lnTo>
                    <a:pt x="14836" y="9131"/>
                  </a:lnTo>
                  <a:lnTo>
                    <a:pt x="14849" y="8765"/>
                  </a:lnTo>
                  <a:lnTo>
                    <a:pt x="14843" y="8385"/>
                  </a:lnTo>
                  <a:lnTo>
                    <a:pt x="14830" y="7998"/>
                  </a:lnTo>
                  <a:lnTo>
                    <a:pt x="14806" y="7605"/>
                  </a:lnTo>
                  <a:lnTo>
                    <a:pt x="14763" y="7212"/>
                  </a:lnTo>
                  <a:lnTo>
                    <a:pt x="14720" y="6819"/>
                  </a:lnTo>
                  <a:lnTo>
                    <a:pt x="14664" y="6425"/>
                  </a:lnTo>
                  <a:lnTo>
                    <a:pt x="14603" y="6032"/>
                  </a:lnTo>
                  <a:lnTo>
                    <a:pt x="14529" y="5639"/>
                  </a:lnTo>
                  <a:lnTo>
                    <a:pt x="14455" y="5252"/>
                  </a:lnTo>
                  <a:lnTo>
                    <a:pt x="14382" y="4872"/>
                  </a:lnTo>
                  <a:lnTo>
                    <a:pt x="14296" y="4492"/>
                  </a:lnTo>
                  <a:lnTo>
                    <a:pt x="14216" y="4132"/>
                  </a:lnTo>
                  <a:lnTo>
                    <a:pt x="14130" y="3773"/>
                  </a:lnTo>
                  <a:lnTo>
                    <a:pt x="13964" y="3106"/>
                  </a:lnTo>
                  <a:lnTo>
                    <a:pt x="13798" y="2493"/>
                  </a:lnTo>
                  <a:lnTo>
                    <a:pt x="13841" y="2420"/>
                  </a:lnTo>
                  <a:lnTo>
                    <a:pt x="13865" y="2346"/>
                  </a:lnTo>
                  <a:lnTo>
                    <a:pt x="13878" y="2266"/>
                  </a:lnTo>
                  <a:lnTo>
                    <a:pt x="13878" y="2226"/>
                  </a:lnTo>
                  <a:lnTo>
                    <a:pt x="13872" y="2193"/>
                  </a:lnTo>
                  <a:lnTo>
                    <a:pt x="13865" y="2153"/>
                  </a:lnTo>
                  <a:lnTo>
                    <a:pt x="13859" y="2113"/>
                  </a:lnTo>
                  <a:lnTo>
                    <a:pt x="13841" y="2080"/>
                  </a:lnTo>
                  <a:lnTo>
                    <a:pt x="13822" y="2046"/>
                  </a:lnTo>
                  <a:lnTo>
                    <a:pt x="13798" y="2013"/>
                  </a:lnTo>
                  <a:lnTo>
                    <a:pt x="13773" y="1980"/>
                  </a:lnTo>
                  <a:lnTo>
                    <a:pt x="13742" y="1953"/>
                  </a:lnTo>
                  <a:lnTo>
                    <a:pt x="13706" y="1926"/>
                  </a:lnTo>
                  <a:lnTo>
                    <a:pt x="13669" y="1913"/>
                  </a:lnTo>
                  <a:lnTo>
                    <a:pt x="13656" y="1906"/>
                  </a:lnTo>
                  <a:lnTo>
                    <a:pt x="13644" y="1893"/>
                  </a:lnTo>
                  <a:lnTo>
                    <a:pt x="13613" y="1786"/>
                  </a:lnTo>
                  <a:lnTo>
                    <a:pt x="13583" y="1680"/>
                  </a:lnTo>
                  <a:lnTo>
                    <a:pt x="13558" y="1586"/>
                  </a:lnTo>
                  <a:lnTo>
                    <a:pt x="13527" y="1500"/>
                  </a:lnTo>
                  <a:lnTo>
                    <a:pt x="13490" y="1420"/>
                  </a:lnTo>
                  <a:lnTo>
                    <a:pt x="13454" y="1346"/>
                  </a:lnTo>
                  <a:lnTo>
                    <a:pt x="13411" y="1273"/>
                  </a:lnTo>
                  <a:lnTo>
                    <a:pt x="13368" y="1207"/>
                  </a:lnTo>
                  <a:lnTo>
                    <a:pt x="13318" y="1153"/>
                  </a:lnTo>
                  <a:lnTo>
                    <a:pt x="13269" y="1093"/>
                  </a:lnTo>
                  <a:lnTo>
                    <a:pt x="13214" y="1047"/>
                  </a:lnTo>
                  <a:lnTo>
                    <a:pt x="13152" y="1000"/>
                  </a:lnTo>
                  <a:lnTo>
                    <a:pt x="13097" y="967"/>
                  </a:lnTo>
                  <a:lnTo>
                    <a:pt x="13036" y="927"/>
                  </a:lnTo>
                  <a:lnTo>
                    <a:pt x="12974" y="900"/>
                  </a:lnTo>
                  <a:lnTo>
                    <a:pt x="12907" y="873"/>
                  </a:lnTo>
                  <a:lnTo>
                    <a:pt x="12839" y="853"/>
                  </a:lnTo>
                  <a:lnTo>
                    <a:pt x="12778" y="840"/>
                  </a:lnTo>
                  <a:lnTo>
                    <a:pt x="12710" y="827"/>
                  </a:lnTo>
                  <a:lnTo>
                    <a:pt x="12636" y="820"/>
                  </a:lnTo>
                  <a:lnTo>
                    <a:pt x="12501" y="820"/>
                  </a:lnTo>
                  <a:lnTo>
                    <a:pt x="12433" y="827"/>
                  </a:lnTo>
                  <a:lnTo>
                    <a:pt x="12360" y="840"/>
                  </a:lnTo>
                  <a:lnTo>
                    <a:pt x="12224" y="873"/>
                  </a:lnTo>
                  <a:lnTo>
                    <a:pt x="12095" y="920"/>
                  </a:lnTo>
                  <a:lnTo>
                    <a:pt x="11966" y="980"/>
                  </a:lnTo>
                  <a:lnTo>
                    <a:pt x="11905" y="1020"/>
                  </a:lnTo>
                  <a:lnTo>
                    <a:pt x="11843" y="1060"/>
                  </a:lnTo>
                  <a:lnTo>
                    <a:pt x="11788" y="1100"/>
                  </a:lnTo>
                  <a:lnTo>
                    <a:pt x="11733" y="1147"/>
                  </a:lnTo>
                  <a:lnTo>
                    <a:pt x="11444" y="1080"/>
                  </a:lnTo>
                  <a:lnTo>
                    <a:pt x="11149" y="1020"/>
                  </a:lnTo>
                  <a:lnTo>
                    <a:pt x="10848" y="967"/>
                  </a:lnTo>
                  <a:lnTo>
                    <a:pt x="10547" y="920"/>
                  </a:lnTo>
                  <a:lnTo>
                    <a:pt x="10239" y="873"/>
                  </a:lnTo>
                  <a:lnTo>
                    <a:pt x="9938" y="840"/>
                  </a:lnTo>
                  <a:lnTo>
                    <a:pt x="9324" y="773"/>
                  </a:lnTo>
                  <a:lnTo>
                    <a:pt x="8715" y="720"/>
                  </a:lnTo>
                  <a:lnTo>
                    <a:pt x="8119" y="667"/>
                  </a:lnTo>
                  <a:lnTo>
                    <a:pt x="7529" y="613"/>
                  </a:lnTo>
                  <a:lnTo>
                    <a:pt x="6964" y="553"/>
                  </a:lnTo>
                  <a:lnTo>
                    <a:pt x="6650" y="507"/>
                  </a:lnTo>
                  <a:lnTo>
                    <a:pt x="6312" y="447"/>
                  </a:lnTo>
                  <a:lnTo>
                    <a:pt x="5568" y="300"/>
                  </a:lnTo>
                  <a:lnTo>
                    <a:pt x="5169" y="220"/>
                  </a:lnTo>
                  <a:lnTo>
                    <a:pt x="4757" y="153"/>
                  </a:lnTo>
                  <a:lnTo>
                    <a:pt x="4345" y="87"/>
                  </a:lnTo>
                  <a:lnTo>
                    <a:pt x="4136" y="60"/>
                  </a:lnTo>
                  <a:lnTo>
                    <a:pt x="3927" y="40"/>
                  </a:lnTo>
                  <a:lnTo>
                    <a:pt x="3719" y="20"/>
                  </a:lnTo>
                  <a:lnTo>
                    <a:pt x="3510" y="7"/>
                  </a:lnTo>
                  <a:lnTo>
                    <a:pt x="330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1"/>
            <p:cNvSpPr/>
            <p:nvPr/>
          </p:nvSpPr>
          <p:spPr>
            <a:xfrm>
              <a:off x="3869300" y="-1882225"/>
              <a:ext cx="259075" cy="197500"/>
            </a:xfrm>
            <a:custGeom>
              <a:avLst/>
              <a:gdLst/>
              <a:ahLst/>
              <a:cxnLst/>
              <a:rect l="l" t="t" r="r" b="b"/>
              <a:pathLst>
                <a:path w="10363" h="7900" extrusionOk="0">
                  <a:moveTo>
                    <a:pt x="1887" y="1"/>
                  </a:moveTo>
                  <a:lnTo>
                    <a:pt x="1752" y="8"/>
                  </a:lnTo>
                  <a:lnTo>
                    <a:pt x="1623" y="14"/>
                  </a:lnTo>
                  <a:lnTo>
                    <a:pt x="1500" y="34"/>
                  </a:lnTo>
                  <a:lnTo>
                    <a:pt x="1377" y="54"/>
                  </a:lnTo>
                  <a:lnTo>
                    <a:pt x="1260" y="88"/>
                  </a:lnTo>
                  <a:lnTo>
                    <a:pt x="1150" y="134"/>
                  </a:lnTo>
                  <a:lnTo>
                    <a:pt x="1039" y="181"/>
                  </a:lnTo>
                  <a:lnTo>
                    <a:pt x="941" y="241"/>
                  </a:lnTo>
                  <a:lnTo>
                    <a:pt x="842" y="314"/>
                  </a:lnTo>
                  <a:lnTo>
                    <a:pt x="750" y="401"/>
                  </a:lnTo>
                  <a:lnTo>
                    <a:pt x="664" y="494"/>
                  </a:lnTo>
                  <a:lnTo>
                    <a:pt x="584" y="601"/>
                  </a:lnTo>
                  <a:lnTo>
                    <a:pt x="504" y="721"/>
                  </a:lnTo>
                  <a:lnTo>
                    <a:pt x="437" y="854"/>
                  </a:lnTo>
                  <a:lnTo>
                    <a:pt x="375" y="1001"/>
                  </a:lnTo>
                  <a:lnTo>
                    <a:pt x="320" y="1167"/>
                  </a:lnTo>
                  <a:lnTo>
                    <a:pt x="271" y="1347"/>
                  </a:lnTo>
                  <a:lnTo>
                    <a:pt x="228" y="1547"/>
                  </a:lnTo>
                  <a:lnTo>
                    <a:pt x="191" y="1760"/>
                  </a:lnTo>
                  <a:lnTo>
                    <a:pt x="160" y="1980"/>
                  </a:lnTo>
                  <a:lnTo>
                    <a:pt x="129" y="2220"/>
                  </a:lnTo>
                  <a:lnTo>
                    <a:pt x="99" y="2480"/>
                  </a:lnTo>
                  <a:lnTo>
                    <a:pt x="74" y="2754"/>
                  </a:lnTo>
                  <a:lnTo>
                    <a:pt x="56" y="3040"/>
                  </a:lnTo>
                  <a:lnTo>
                    <a:pt x="37" y="3333"/>
                  </a:lnTo>
                  <a:lnTo>
                    <a:pt x="19" y="3633"/>
                  </a:lnTo>
                  <a:lnTo>
                    <a:pt x="6" y="3940"/>
                  </a:lnTo>
                  <a:lnTo>
                    <a:pt x="0" y="4240"/>
                  </a:lnTo>
                  <a:lnTo>
                    <a:pt x="0" y="4540"/>
                  </a:lnTo>
                  <a:lnTo>
                    <a:pt x="6" y="4833"/>
                  </a:lnTo>
                  <a:lnTo>
                    <a:pt x="19" y="5113"/>
                  </a:lnTo>
                  <a:lnTo>
                    <a:pt x="31" y="5380"/>
                  </a:lnTo>
                  <a:lnTo>
                    <a:pt x="56" y="5633"/>
                  </a:lnTo>
                  <a:lnTo>
                    <a:pt x="86" y="5860"/>
                  </a:lnTo>
                  <a:lnTo>
                    <a:pt x="129" y="6073"/>
                  </a:lnTo>
                  <a:lnTo>
                    <a:pt x="166" y="6226"/>
                  </a:lnTo>
                  <a:lnTo>
                    <a:pt x="215" y="6373"/>
                  </a:lnTo>
                  <a:lnTo>
                    <a:pt x="271" y="6506"/>
                  </a:lnTo>
                  <a:lnTo>
                    <a:pt x="332" y="6633"/>
                  </a:lnTo>
                  <a:lnTo>
                    <a:pt x="400" y="6739"/>
                  </a:lnTo>
                  <a:lnTo>
                    <a:pt x="474" y="6846"/>
                  </a:lnTo>
                  <a:lnTo>
                    <a:pt x="553" y="6939"/>
                  </a:lnTo>
                  <a:lnTo>
                    <a:pt x="639" y="7019"/>
                  </a:lnTo>
                  <a:lnTo>
                    <a:pt x="732" y="7093"/>
                  </a:lnTo>
                  <a:lnTo>
                    <a:pt x="830" y="7159"/>
                  </a:lnTo>
                  <a:lnTo>
                    <a:pt x="928" y="7219"/>
                  </a:lnTo>
                  <a:lnTo>
                    <a:pt x="1033" y="7273"/>
                  </a:lnTo>
                  <a:lnTo>
                    <a:pt x="1143" y="7319"/>
                  </a:lnTo>
                  <a:lnTo>
                    <a:pt x="1260" y="7352"/>
                  </a:lnTo>
                  <a:lnTo>
                    <a:pt x="1377" y="7386"/>
                  </a:lnTo>
                  <a:lnTo>
                    <a:pt x="1500" y="7419"/>
                  </a:lnTo>
                  <a:lnTo>
                    <a:pt x="1623" y="7439"/>
                  </a:lnTo>
                  <a:lnTo>
                    <a:pt x="1752" y="7459"/>
                  </a:lnTo>
                  <a:lnTo>
                    <a:pt x="2010" y="7486"/>
                  </a:lnTo>
                  <a:lnTo>
                    <a:pt x="2280" y="7499"/>
                  </a:lnTo>
                  <a:lnTo>
                    <a:pt x="2557" y="7506"/>
                  </a:lnTo>
                  <a:lnTo>
                    <a:pt x="3110" y="7512"/>
                  </a:lnTo>
                  <a:lnTo>
                    <a:pt x="3387" y="7519"/>
                  </a:lnTo>
                  <a:lnTo>
                    <a:pt x="3663" y="7532"/>
                  </a:lnTo>
                  <a:lnTo>
                    <a:pt x="7916" y="7832"/>
                  </a:lnTo>
                  <a:lnTo>
                    <a:pt x="8193" y="7852"/>
                  </a:lnTo>
                  <a:lnTo>
                    <a:pt x="8451" y="7879"/>
                  </a:lnTo>
                  <a:lnTo>
                    <a:pt x="8697" y="7899"/>
                  </a:lnTo>
                  <a:lnTo>
                    <a:pt x="8930" y="7899"/>
                  </a:lnTo>
                  <a:lnTo>
                    <a:pt x="9041" y="7886"/>
                  </a:lnTo>
                  <a:lnTo>
                    <a:pt x="9152" y="7872"/>
                  </a:lnTo>
                  <a:lnTo>
                    <a:pt x="9268" y="7846"/>
                  </a:lnTo>
                  <a:lnTo>
                    <a:pt x="9379" y="7806"/>
                  </a:lnTo>
                  <a:lnTo>
                    <a:pt x="9490" y="7759"/>
                  </a:lnTo>
                  <a:lnTo>
                    <a:pt x="9606" y="7699"/>
                  </a:lnTo>
                  <a:lnTo>
                    <a:pt x="9723" y="7619"/>
                  </a:lnTo>
                  <a:lnTo>
                    <a:pt x="9840" y="7532"/>
                  </a:lnTo>
                  <a:lnTo>
                    <a:pt x="9907" y="7472"/>
                  </a:lnTo>
                  <a:lnTo>
                    <a:pt x="9969" y="7412"/>
                  </a:lnTo>
                  <a:lnTo>
                    <a:pt x="10024" y="7352"/>
                  </a:lnTo>
                  <a:lnTo>
                    <a:pt x="10080" y="7293"/>
                  </a:lnTo>
                  <a:lnTo>
                    <a:pt x="10123" y="7226"/>
                  </a:lnTo>
                  <a:lnTo>
                    <a:pt x="10166" y="7166"/>
                  </a:lnTo>
                  <a:lnTo>
                    <a:pt x="10202" y="7099"/>
                  </a:lnTo>
                  <a:lnTo>
                    <a:pt x="10233" y="7039"/>
                  </a:lnTo>
                  <a:lnTo>
                    <a:pt x="10258" y="6973"/>
                  </a:lnTo>
                  <a:lnTo>
                    <a:pt x="10282" y="6906"/>
                  </a:lnTo>
                  <a:lnTo>
                    <a:pt x="10319" y="6773"/>
                  </a:lnTo>
                  <a:lnTo>
                    <a:pt x="10344" y="6639"/>
                  </a:lnTo>
                  <a:lnTo>
                    <a:pt x="10356" y="6493"/>
                  </a:lnTo>
                  <a:lnTo>
                    <a:pt x="10362" y="6353"/>
                  </a:lnTo>
                  <a:lnTo>
                    <a:pt x="10356" y="6206"/>
                  </a:lnTo>
                  <a:lnTo>
                    <a:pt x="10344" y="6053"/>
                  </a:lnTo>
                  <a:lnTo>
                    <a:pt x="10325" y="5893"/>
                  </a:lnTo>
                  <a:lnTo>
                    <a:pt x="10288" y="5566"/>
                  </a:lnTo>
                  <a:lnTo>
                    <a:pt x="10252" y="5226"/>
                  </a:lnTo>
                  <a:lnTo>
                    <a:pt x="10233" y="4933"/>
                  </a:lnTo>
                  <a:lnTo>
                    <a:pt x="10202" y="4646"/>
                  </a:lnTo>
                  <a:lnTo>
                    <a:pt x="10172" y="4360"/>
                  </a:lnTo>
                  <a:lnTo>
                    <a:pt x="10141" y="4073"/>
                  </a:lnTo>
                  <a:lnTo>
                    <a:pt x="10098" y="3787"/>
                  </a:lnTo>
                  <a:lnTo>
                    <a:pt x="10055" y="3500"/>
                  </a:lnTo>
                  <a:lnTo>
                    <a:pt x="9963" y="2927"/>
                  </a:lnTo>
                  <a:lnTo>
                    <a:pt x="9852" y="2354"/>
                  </a:lnTo>
                  <a:lnTo>
                    <a:pt x="9735" y="1787"/>
                  </a:lnTo>
                  <a:lnTo>
                    <a:pt x="9606" y="1227"/>
                  </a:lnTo>
                  <a:lnTo>
                    <a:pt x="9471" y="661"/>
                  </a:lnTo>
                  <a:lnTo>
                    <a:pt x="9127" y="674"/>
                  </a:lnTo>
                  <a:lnTo>
                    <a:pt x="8777" y="674"/>
                  </a:lnTo>
                  <a:lnTo>
                    <a:pt x="8426" y="667"/>
                  </a:lnTo>
                  <a:lnTo>
                    <a:pt x="8070" y="654"/>
                  </a:lnTo>
                  <a:lnTo>
                    <a:pt x="7720" y="627"/>
                  </a:lnTo>
                  <a:lnTo>
                    <a:pt x="7363" y="594"/>
                  </a:lnTo>
                  <a:lnTo>
                    <a:pt x="7007" y="561"/>
                  </a:lnTo>
                  <a:lnTo>
                    <a:pt x="6650" y="521"/>
                  </a:lnTo>
                  <a:lnTo>
                    <a:pt x="5950" y="427"/>
                  </a:lnTo>
                  <a:lnTo>
                    <a:pt x="5255" y="341"/>
                  </a:lnTo>
                  <a:lnTo>
                    <a:pt x="4579" y="261"/>
                  </a:lnTo>
                  <a:lnTo>
                    <a:pt x="4247" y="228"/>
                  </a:lnTo>
                  <a:lnTo>
                    <a:pt x="3921" y="201"/>
                  </a:lnTo>
                  <a:lnTo>
                    <a:pt x="3583" y="168"/>
                  </a:lnTo>
                  <a:lnTo>
                    <a:pt x="3245" y="128"/>
                  </a:lnTo>
                  <a:lnTo>
                    <a:pt x="2612" y="48"/>
                  </a:lnTo>
                  <a:lnTo>
                    <a:pt x="2311" y="14"/>
                  </a:lnTo>
                  <a:lnTo>
                    <a:pt x="2170" y="8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4276000" y="-4989475"/>
              <a:ext cx="282575" cy="302450"/>
            </a:xfrm>
            <a:custGeom>
              <a:avLst/>
              <a:gdLst/>
              <a:ahLst/>
              <a:cxnLst/>
              <a:rect l="l" t="t" r="r" b="b"/>
              <a:pathLst>
                <a:path w="11303" h="12098" extrusionOk="0">
                  <a:moveTo>
                    <a:pt x="7707" y="1667"/>
                  </a:moveTo>
                  <a:lnTo>
                    <a:pt x="7707" y="1800"/>
                  </a:lnTo>
                  <a:lnTo>
                    <a:pt x="7713" y="1860"/>
                  </a:lnTo>
                  <a:lnTo>
                    <a:pt x="7720" y="1920"/>
                  </a:lnTo>
                  <a:lnTo>
                    <a:pt x="7775" y="2073"/>
                  </a:lnTo>
                  <a:lnTo>
                    <a:pt x="7843" y="2220"/>
                  </a:lnTo>
                  <a:lnTo>
                    <a:pt x="7910" y="2360"/>
                  </a:lnTo>
                  <a:lnTo>
                    <a:pt x="7984" y="2500"/>
                  </a:lnTo>
                  <a:lnTo>
                    <a:pt x="8070" y="2627"/>
                  </a:lnTo>
                  <a:lnTo>
                    <a:pt x="8150" y="2760"/>
                  </a:lnTo>
                  <a:lnTo>
                    <a:pt x="8328" y="3007"/>
                  </a:lnTo>
                  <a:lnTo>
                    <a:pt x="8506" y="3260"/>
                  </a:lnTo>
                  <a:lnTo>
                    <a:pt x="8678" y="3513"/>
                  </a:lnTo>
                  <a:lnTo>
                    <a:pt x="8758" y="3646"/>
                  </a:lnTo>
                  <a:lnTo>
                    <a:pt x="8838" y="3780"/>
                  </a:lnTo>
                  <a:lnTo>
                    <a:pt x="8912" y="3926"/>
                  </a:lnTo>
                  <a:lnTo>
                    <a:pt x="8973" y="4073"/>
                  </a:lnTo>
                  <a:lnTo>
                    <a:pt x="9041" y="4240"/>
                  </a:lnTo>
                  <a:lnTo>
                    <a:pt x="9102" y="4406"/>
                  </a:lnTo>
                  <a:lnTo>
                    <a:pt x="9152" y="4579"/>
                  </a:lnTo>
                  <a:lnTo>
                    <a:pt x="9195" y="4753"/>
                  </a:lnTo>
                  <a:lnTo>
                    <a:pt x="9232" y="4933"/>
                  </a:lnTo>
                  <a:lnTo>
                    <a:pt x="9262" y="5106"/>
                  </a:lnTo>
                  <a:lnTo>
                    <a:pt x="9287" y="5286"/>
                  </a:lnTo>
                  <a:lnTo>
                    <a:pt x="9305" y="5466"/>
                  </a:lnTo>
                  <a:lnTo>
                    <a:pt x="9318" y="5646"/>
                  </a:lnTo>
                  <a:lnTo>
                    <a:pt x="9324" y="5833"/>
                  </a:lnTo>
                  <a:lnTo>
                    <a:pt x="9318" y="6012"/>
                  </a:lnTo>
                  <a:lnTo>
                    <a:pt x="9311" y="6192"/>
                  </a:lnTo>
                  <a:lnTo>
                    <a:pt x="9299" y="6372"/>
                  </a:lnTo>
                  <a:lnTo>
                    <a:pt x="9281" y="6552"/>
                  </a:lnTo>
                  <a:lnTo>
                    <a:pt x="9250" y="6732"/>
                  </a:lnTo>
                  <a:lnTo>
                    <a:pt x="9219" y="6912"/>
                  </a:lnTo>
                  <a:lnTo>
                    <a:pt x="9176" y="7106"/>
                  </a:lnTo>
                  <a:lnTo>
                    <a:pt x="9127" y="7299"/>
                  </a:lnTo>
                  <a:lnTo>
                    <a:pt x="9066" y="7485"/>
                  </a:lnTo>
                  <a:lnTo>
                    <a:pt x="9004" y="7665"/>
                  </a:lnTo>
                  <a:lnTo>
                    <a:pt x="8930" y="7839"/>
                  </a:lnTo>
                  <a:lnTo>
                    <a:pt x="8850" y="8005"/>
                  </a:lnTo>
                  <a:lnTo>
                    <a:pt x="8764" y="8172"/>
                  </a:lnTo>
                  <a:lnTo>
                    <a:pt x="8672" y="8325"/>
                  </a:lnTo>
                  <a:lnTo>
                    <a:pt x="8574" y="8479"/>
                  </a:lnTo>
                  <a:lnTo>
                    <a:pt x="8476" y="8619"/>
                  </a:lnTo>
                  <a:lnTo>
                    <a:pt x="8365" y="8758"/>
                  </a:lnTo>
                  <a:lnTo>
                    <a:pt x="8248" y="8885"/>
                  </a:lnTo>
                  <a:lnTo>
                    <a:pt x="8131" y="9012"/>
                  </a:lnTo>
                  <a:lnTo>
                    <a:pt x="8002" y="9125"/>
                  </a:lnTo>
                  <a:lnTo>
                    <a:pt x="7873" y="9232"/>
                  </a:lnTo>
                  <a:lnTo>
                    <a:pt x="7738" y="9332"/>
                  </a:lnTo>
                  <a:lnTo>
                    <a:pt x="7603" y="9425"/>
                  </a:lnTo>
                  <a:lnTo>
                    <a:pt x="7455" y="9512"/>
                  </a:lnTo>
                  <a:lnTo>
                    <a:pt x="7308" y="9592"/>
                  </a:lnTo>
                  <a:lnTo>
                    <a:pt x="7160" y="9658"/>
                  </a:lnTo>
                  <a:lnTo>
                    <a:pt x="7001" y="9718"/>
                  </a:lnTo>
                  <a:lnTo>
                    <a:pt x="6841" y="9772"/>
                  </a:lnTo>
                  <a:lnTo>
                    <a:pt x="6681" y="9812"/>
                  </a:lnTo>
                  <a:lnTo>
                    <a:pt x="6515" y="9845"/>
                  </a:lnTo>
                  <a:lnTo>
                    <a:pt x="6343" y="9872"/>
                  </a:lnTo>
                  <a:lnTo>
                    <a:pt x="6171" y="9892"/>
                  </a:lnTo>
                  <a:lnTo>
                    <a:pt x="5821" y="9892"/>
                  </a:lnTo>
                  <a:lnTo>
                    <a:pt x="5642" y="9878"/>
                  </a:lnTo>
                  <a:lnTo>
                    <a:pt x="5458" y="9858"/>
                  </a:lnTo>
                  <a:lnTo>
                    <a:pt x="5274" y="9825"/>
                  </a:lnTo>
                  <a:lnTo>
                    <a:pt x="5089" y="9778"/>
                  </a:lnTo>
                  <a:lnTo>
                    <a:pt x="4905" y="9725"/>
                  </a:lnTo>
                  <a:lnTo>
                    <a:pt x="4720" y="9665"/>
                  </a:lnTo>
                  <a:lnTo>
                    <a:pt x="4542" y="9598"/>
                  </a:lnTo>
                  <a:lnTo>
                    <a:pt x="4364" y="9518"/>
                  </a:lnTo>
                  <a:lnTo>
                    <a:pt x="4192" y="9432"/>
                  </a:lnTo>
                  <a:lnTo>
                    <a:pt x="4026" y="9338"/>
                  </a:lnTo>
                  <a:lnTo>
                    <a:pt x="3860" y="9232"/>
                  </a:lnTo>
                  <a:lnTo>
                    <a:pt x="3700" y="9125"/>
                  </a:lnTo>
                  <a:lnTo>
                    <a:pt x="3547" y="9005"/>
                  </a:lnTo>
                  <a:lnTo>
                    <a:pt x="3399" y="8885"/>
                  </a:lnTo>
                  <a:lnTo>
                    <a:pt x="3252" y="8752"/>
                  </a:lnTo>
                  <a:lnTo>
                    <a:pt x="3116" y="8619"/>
                  </a:lnTo>
                  <a:lnTo>
                    <a:pt x="2981" y="8472"/>
                  </a:lnTo>
                  <a:lnTo>
                    <a:pt x="2858" y="8325"/>
                  </a:lnTo>
                  <a:lnTo>
                    <a:pt x="2741" y="8172"/>
                  </a:lnTo>
                  <a:lnTo>
                    <a:pt x="2631" y="8012"/>
                  </a:lnTo>
                  <a:lnTo>
                    <a:pt x="2533" y="7845"/>
                  </a:lnTo>
                  <a:lnTo>
                    <a:pt x="2434" y="7672"/>
                  </a:lnTo>
                  <a:lnTo>
                    <a:pt x="2348" y="7499"/>
                  </a:lnTo>
                  <a:lnTo>
                    <a:pt x="2274" y="7319"/>
                  </a:lnTo>
                  <a:lnTo>
                    <a:pt x="2207" y="7139"/>
                  </a:lnTo>
                  <a:lnTo>
                    <a:pt x="2145" y="6952"/>
                  </a:lnTo>
                  <a:lnTo>
                    <a:pt x="2102" y="6759"/>
                  </a:lnTo>
                  <a:lnTo>
                    <a:pt x="2059" y="6566"/>
                  </a:lnTo>
                  <a:lnTo>
                    <a:pt x="2035" y="6366"/>
                  </a:lnTo>
                  <a:lnTo>
                    <a:pt x="2016" y="6166"/>
                  </a:lnTo>
                  <a:lnTo>
                    <a:pt x="2016" y="5966"/>
                  </a:lnTo>
                  <a:lnTo>
                    <a:pt x="2022" y="5759"/>
                  </a:lnTo>
                  <a:lnTo>
                    <a:pt x="2041" y="5553"/>
                  </a:lnTo>
                  <a:lnTo>
                    <a:pt x="2072" y="5346"/>
                  </a:lnTo>
                  <a:lnTo>
                    <a:pt x="2115" y="5133"/>
                  </a:lnTo>
                  <a:lnTo>
                    <a:pt x="2170" y="4919"/>
                  </a:lnTo>
                  <a:lnTo>
                    <a:pt x="2238" y="4713"/>
                  </a:lnTo>
                  <a:lnTo>
                    <a:pt x="2311" y="4519"/>
                  </a:lnTo>
                  <a:lnTo>
                    <a:pt x="2397" y="4320"/>
                  </a:lnTo>
                  <a:lnTo>
                    <a:pt x="2490" y="4133"/>
                  </a:lnTo>
                  <a:lnTo>
                    <a:pt x="2594" y="3953"/>
                  </a:lnTo>
                  <a:lnTo>
                    <a:pt x="2705" y="3773"/>
                  </a:lnTo>
                  <a:lnTo>
                    <a:pt x="2821" y="3606"/>
                  </a:lnTo>
                  <a:lnTo>
                    <a:pt x="2944" y="3440"/>
                  </a:lnTo>
                  <a:lnTo>
                    <a:pt x="3073" y="3280"/>
                  </a:lnTo>
                  <a:lnTo>
                    <a:pt x="3209" y="3126"/>
                  </a:lnTo>
                  <a:lnTo>
                    <a:pt x="3350" y="2980"/>
                  </a:lnTo>
                  <a:lnTo>
                    <a:pt x="3497" y="2847"/>
                  </a:lnTo>
                  <a:lnTo>
                    <a:pt x="3651" y="2713"/>
                  </a:lnTo>
                  <a:lnTo>
                    <a:pt x="3811" y="2587"/>
                  </a:lnTo>
                  <a:lnTo>
                    <a:pt x="3971" y="2473"/>
                  </a:lnTo>
                  <a:lnTo>
                    <a:pt x="4143" y="2360"/>
                  </a:lnTo>
                  <a:lnTo>
                    <a:pt x="4315" y="2260"/>
                  </a:lnTo>
                  <a:lnTo>
                    <a:pt x="4487" y="2167"/>
                  </a:lnTo>
                  <a:lnTo>
                    <a:pt x="4665" y="2080"/>
                  </a:lnTo>
                  <a:lnTo>
                    <a:pt x="4850" y="2007"/>
                  </a:lnTo>
                  <a:lnTo>
                    <a:pt x="5034" y="1933"/>
                  </a:lnTo>
                  <a:lnTo>
                    <a:pt x="5218" y="1873"/>
                  </a:lnTo>
                  <a:lnTo>
                    <a:pt x="5409" y="1827"/>
                  </a:lnTo>
                  <a:lnTo>
                    <a:pt x="5599" y="1780"/>
                  </a:lnTo>
                  <a:lnTo>
                    <a:pt x="5790" y="1747"/>
                  </a:lnTo>
                  <a:lnTo>
                    <a:pt x="5987" y="1727"/>
                  </a:lnTo>
                  <a:lnTo>
                    <a:pt x="6183" y="1707"/>
                  </a:lnTo>
                  <a:lnTo>
                    <a:pt x="6570" y="1707"/>
                  </a:lnTo>
                  <a:lnTo>
                    <a:pt x="6767" y="1727"/>
                  </a:lnTo>
                  <a:lnTo>
                    <a:pt x="6964" y="1747"/>
                  </a:lnTo>
                  <a:lnTo>
                    <a:pt x="7154" y="1787"/>
                  </a:lnTo>
                  <a:lnTo>
                    <a:pt x="7240" y="1800"/>
                  </a:lnTo>
                  <a:lnTo>
                    <a:pt x="7320" y="1807"/>
                  </a:lnTo>
                  <a:lnTo>
                    <a:pt x="7394" y="1800"/>
                  </a:lnTo>
                  <a:lnTo>
                    <a:pt x="7468" y="1787"/>
                  </a:lnTo>
                  <a:lnTo>
                    <a:pt x="7535" y="1767"/>
                  </a:lnTo>
                  <a:lnTo>
                    <a:pt x="7597" y="1740"/>
                  </a:lnTo>
                  <a:lnTo>
                    <a:pt x="7652" y="1707"/>
                  </a:lnTo>
                  <a:lnTo>
                    <a:pt x="7707" y="1667"/>
                  </a:lnTo>
                  <a:close/>
                  <a:moveTo>
                    <a:pt x="5569" y="1"/>
                  </a:moveTo>
                  <a:lnTo>
                    <a:pt x="5433" y="7"/>
                  </a:lnTo>
                  <a:lnTo>
                    <a:pt x="5292" y="21"/>
                  </a:lnTo>
                  <a:lnTo>
                    <a:pt x="5151" y="34"/>
                  </a:lnTo>
                  <a:lnTo>
                    <a:pt x="5009" y="54"/>
                  </a:lnTo>
                  <a:lnTo>
                    <a:pt x="4733" y="101"/>
                  </a:lnTo>
                  <a:lnTo>
                    <a:pt x="4462" y="167"/>
                  </a:lnTo>
                  <a:lnTo>
                    <a:pt x="4186" y="247"/>
                  </a:lnTo>
                  <a:lnTo>
                    <a:pt x="3921" y="340"/>
                  </a:lnTo>
                  <a:lnTo>
                    <a:pt x="3657" y="447"/>
                  </a:lnTo>
                  <a:lnTo>
                    <a:pt x="3399" y="567"/>
                  </a:lnTo>
                  <a:lnTo>
                    <a:pt x="3141" y="700"/>
                  </a:lnTo>
                  <a:lnTo>
                    <a:pt x="2895" y="847"/>
                  </a:lnTo>
                  <a:lnTo>
                    <a:pt x="2649" y="1014"/>
                  </a:lnTo>
                  <a:lnTo>
                    <a:pt x="2416" y="1180"/>
                  </a:lnTo>
                  <a:lnTo>
                    <a:pt x="2188" y="1367"/>
                  </a:lnTo>
                  <a:lnTo>
                    <a:pt x="1967" y="1560"/>
                  </a:lnTo>
                  <a:lnTo>
                    <a:pt x="1758" y="1767"/>
                  </a:lnTo>
                  <a:lnTo>
                    <a:pt x="1555" y="1987"/>
                  </a:lnTo>
                  <a:lnTo>
                    <a:pt x="1365" y="2213"/>
                  </a:lnTo>
                  <a:lnTo>
                    <a:pt x="1180" y="2447"/>
                  </a:lnTo>
                  <a:lnTo>
                    <a:pt x="1008" y="2693"/>
                  </a:lnTo>
                  <a:lnTo>
                    <a:pt x="849" y="2947"/>
                  </a:lnTo>
                  <a:lnTo>
                    <a:pt x="701" y="3213"/>
                  </a:lnTo>
                  <a:lnTo>
                    <a:pt x="566" y="3480"/>
                  </a:lnTo>
                  <a:lnTo>
                    <a:pt x="504" y="3620"/>
                  </a:lnTo>
                  <a:lnTo>
                    <a:pt x="443" y="3760"/>
                  </a:lnTo>
                  <a:lnTo>
                    <a:pt x="388" y="3906"/>
                  </a:lnTo>
                  <a:lnTo>
                    <a:pt x="338" y="4046"/>
                  </a:lnTo>
                  <a:lnTo>
                    <a:pt x="289" y="4193"/>
                  </a:lnTo>
                  <a:lnTo>
                    <a:pt x="240" y="4340"/>
                  </a:lnTo>
                  <a:lnTo>
                    <a:pt x="197" y="4486"/>
                  </a:lnTo>
                  <a:lnTo>
                    <a:pt x="160" y="4633"/>
                  </a:lnTo>
                  <a:lnTo>
                    <a:pt x="129" y="4786"/>
                  </a:lnTo>
                  <a:lnTo>
                    <a:pt x="99" y="4933"/>
                  </a:lnTo>
                  <a:lnTo>
                    <a:pt x="74" y="5079"/>
                  </a:lnTo>
                  <a:lnTo>
                    <a:pt x="50" y="5226"/>
                  </a:lnTo>
                  <a:lnTo>
                    <a:pt x="31" y="5373"/>
                  </a:lnTo>
                  <a:lnTo>
                    <a:pt x="19" y="5519"/>
                  </a:lnTo>
                  <a:lnTo>
                    <a:pt x="7" y="5666"/>
                  </a:lnTo>
                  <a:lnTo>
                    <a:pt x="0" y="5813"/>
                  </a:lnTo>
                  <a:lnTo>
                    <a:pt x="0" y="5959"/>
                  </a:lnTo>
                  <a:lnTo>
                    <a:pt x="0" y="6106"/>
                  </a:lnTo>
                  <a:lnTo>
                    <a:pt x="13" y="6392"/>
                  </a:lnTo>
                  <a:lnTo>
                    <a:pt x="37" y="6672"/>
                  </a:lnTo>
                  <a:lnTo>
                    <a:pt x="80" y="6959"/>
                  </a:lnTo>
                  <a:lnTo>
                    <a:pt x="129" y="7232"/>
                  </a:lnTo>
                  <a:lnTo>
                    <a:pt x="197" y="7512"/>
                  </a:lnTo>
                  <a:lnTo>
                    <a:pt x="277" y="7779"/>
                  </a:lnTo>
                  <a:lnTo>
                    <a:pt x="369" y="8045"/>
                  </a:lnTo>
                  <a:lnTo>
                    <a:pt x="474" y="8305"/>
                  </a:lnTo>
                  <a:lnTo>
                    <a:pt x="590" y="8559"/>
                  </a:lnTo>
                  <a:lnTo>
                    <a:pt x="719" y="8805"/>
                  </a:lnTo>
                  <a:lnTo>
                    <a:pt x="855" y="9052"/>
                  </a:lnTo>
                  <a:lnTo>
                    <a:pt x="1002" y="9285"/>
                  </a:lnTo>
                  <a:lnTo>
                    <a:pt x="1162" y="9518"/>
                  </a:lnTo>
                  <a:lnTo>
                    <a:pt x="1328" y="9738"/>
                  </a:lnTo>
                  <a:lnTo>
                    <a:pt x="1506" y="9952"/>
                  </a:lnTo>
                  <a:lnTo>
                    <a:pt x="1691" y="10165"/>
                  </a:lnTo>
                  <a:lnTo>
                    <a:pt x="1887" y="10358"/>
                  </a:lnTo>
                  <a:lnTo>
                    <a:pt x="2090" y="10551"/>
                  </a:lnTo>
                  <a:lnTo>
                    <a:pt x="2299" y="10731"/>
                  </a:lnTo>
                  <a:lnTo>
                    <a:pt x="2520" y="10905"/>
                  </a:lnTo>
                  <a:lnTo>
                    <a:pt x="2741" y="11065"/>
                  </a:lnTo>
                  <a:lnTo>
                    <a:pt x="2975" y="11218"/>
                  </a:lnTo>
                  <a:lnTo>
                    <a:pt x="3215" y="11365"/>
                  </a:lnTo>
                  <a:lnTo>
                    <a:pt x="3454" y="11491"/>
                  </a:lnTo>
                  <a:lnTo>
                    <a:pt x="3706" y="11611"/>
                  </a:lnTo>
                  <a:lnTo>
                    <a:pt x="3958" y="11718"/>
                  </a:lnTo>
                  <a:lnTo>
                    <a:pt x="4229" y="11818"/>
                  </a:lnTo>
                  <a:lnTo>
                    <a:pt x="4499" y="11898"/>
                  </a:lnTo>
                  <a:lnTo>
                    <a:pt x="4770" y="11971"/>
                  </a:lnTo>
                  <a:lnTo>
                    <a:pt x="5040" y="12024"/>
                  </a:lnTo>
                  <a:lnTo>
                    <a:pt x="5310" y="12064"/>
                  </a:lnTo>
                  <a:lnTo>
                    <a:pt x="5581" y="12091"/>
                  </a:lnTo>
                  <a:lnTo>
                    <a:pt x="5845" y="12098"/>
                  </a:lnTo>
                  <a:lnTo>
                    <a:pt x="6116" y="12098"/>
                  </a:lnTo>
                  <a:lnTo>
                    <a:pt x="6380" y="12084"/>
                  </a:lnTo>
                  <a:lnTo>
                    <a:pt x="6644" y="12058"/>
                  </a:lnTo>
                  <a:lnTo>
                    <a:pt x="6902" y="12011"/>
                  </a:lnTo>
                  <a:lnTo>
                    <a:pt x="7160" y="11958"/>
                  </a:lnTo>
                  <a:lnTo>
                    <a:pt x="7412" y="11891"/>
                  </a:lnTo>
                  <a:lnTo>
                    <a:pt x="7658" y="11811"/>
                  </a:lnTo>
                  <a:lnTo>
                    <a:pt x="7904" y="11718"/>
                  </a:lnTo>
                  <a:lnTo>
                    <a:pt x="8144" y="11611"/>
                  </a:lnTo>
                  <a:lnTo>
                    <a:pt x="8377" y="11491"/>
                  </a:lnTo>
                  <a:lnTo>
                    <a:pt x="8605" y="11365"/>
                  </a:lnTo>
                  <a:lnTo>
                    <a:pt x="8832" y="11218"/>
                  </a:lnTo>
                  <a:lnTo>
                    <a:pt x="9047" y="11065"/>
                  </a:lnTo>
                  <a:lnTo>
                    <a:pt x="9256" y="10898"/>
                  </a:lnTo>
                  <a:lnTo>
                    <a:pt x="9453" y="10718"/>
                  </a:lnTo>
                  <a:lnTo>
                    <a:pt x="9649" y="10525"/>
                  </a:lnTo>
                  <a:lnTo>
                    <a:pt x="9834" y="10325"/>
                  </a:lnTo>
                  <a:lnTo>
                    <a:pt x="10012" y="10111"/>
                  </a:lnTo>
                  <a:lnTo>
                    <a:pt x="10178" y="9885"/>
                  </a:lnTo>
                  <a:lnTo>
                    <a:pt x="10332" y="9652"/>
                  </a:lnTo>
                  <a:lnTo>
                    <a:pt x="10479" y="9398"/>
                  </a:lnTo>
                  <a:lnTo>
                    <a:pt x="10620" y="9145"/>
                  </a:lnTo>
                  <a:lnTo>
                    <a:pt x="10743" y="8872"/>
                  </a:lnTo>
                  <a:lnTo>
                    <a:pt x="10860" y="8592"/>
                  </a:lnTo>
                  <a:lnTo>
                    <a:pt x="10965" y="8305"/>
                  </a:lnTo>
                  <a:lnTo>
                    <a:pt x="11032" y="8085"/>
                  </a:lnTo>
                  <a:lnTo>
                    <a:pt x="11094" y="7852"/>
                  </a:lnTo>
                  <a:lnTo>
                    <a:pt x="11143" y="7605"/>
                  </a:lnTo>
                  <a:lnTo>
                    <a:pt x="11192" y="7352"/>
                  </a:lnTo>
                  <a:lnTo>
                    <a:pt x="11229" y="7086"/>
                  </a:lnTo>
                  <a:lnTo>
                    <a:pt x="11260" y="6806"/>
                  </a:lnTo>
                  <a:lnTo>
                    <a:pt x="11284" y="6519"/>
                  </a:lnTo>
                  <a:lnTo>
                    <a:pt x="11297" y="6232"/>
                  </a:lnTo>
                  <a:lnTo>
                    <a:pt x="11303" y="5932"/>
                  </a:lnTo>
                  <a:lnTo>
                    <a:pt x="11303" y="5633"/>
                  </a:lnTo>
                  <a:lnTo>
                    <a:pt x="11290" y="5333"/>
                  </a:lnTo>
                  <a:lnTo>
                    <a:pt x="11266" y="5033"/>
                  </a:lnTo>
                  <a:lnTo>
                    <a:pt x="11235" y="4726"/>
                  </a:lnTo>
                  <a:lnTo>
                    <a:pt x="11198" y="4426"/>
                  </a:lnTo>
                  <a:lnTo>
                    <a:pt x="11143" y="4126"/>
                  </a:lnTo>
                  <a:lnTo>
                    <a:pt x="11081" y="3833"/>
                  </a:lnTo>
                  <a:lnTo>
                    <a:pt x="11014" y="3546"/>
                  </a:lnTo>
                  <a:lnTo>
                    <a:pt x="10928" y="3266"/>
                  </a:lnTo>
                  <a:lnTo>
                    <a:pt x="10836" y="3000"/>
                  </a:lnTo>
                  <a:lnTo>
                    <a:pt x="10731" y="2733"/>
                  </a:lnTo>
                  <a:lnTo>
                    <a:pt x="10670" y="2607"/>
                  </a:lnTo>
                  <a:lnTo>
                    <a:pt x="10608" y="2487"/>
                  </a:lnTo>
                  <a:lnTo>
                    <a:pt x="10547" y="2367"/>
                  </a:lnTo>
                  <a:lnTo>
                    <a:pt x="10479" y="2247"/>
                  </a:lnTo>
                  <a:lnTo>
                    <a:pt x="10412" y="2133"/>
                  </a:lnTo>
                  <a:lnTo>
                    <a:pt x="10338" y="2027"/>
                  </a:lnTo>
                  <a:lnTo>
                    <a:pt x="10264" y="1920"/>
                  </a:lnTo>
                  <a:lnTo>
                    <a:pt x="10184" y="1813"/>
                  </a:lnTo>
                  <a:lnTo>
                    <a:pt x="10104" y="1720"/>
                  </a:lnTo>
                  <a:lnTo>
                    <a:pt x="10018" y="1627"/>
                  </a:lnTo>
                  <a:lnTo>
                    <a:pt x="9932" y="1534"/>
                  </a:lnTo>
                  <a:lnTo>
                    <a:pt x="9840" y="1454"/>
                  </a:lnTo>
                  <a:lnTo>
                    <a:pt x="9742" y="1374"/>
                  </a:lnTo>
                  <a:lnTo>
                    <a:pt x="9643" y="1300"/>
                  </a:lnTo>
                  <a:lnTo>
                    <a:pt x="9545" y="1227"/>
                  </a:lnTo>
                  <a:lnTo>
                    <a:pt x="9440" y="1167"/>
                  </a:lnTo>
                  <a:lnTo>
                    <a:pt x="9330" y="1107"/>
                  </a:lnTo>
                  <a:lnTo>
                    <a:pt x="9219" y="1054"/>
                  </a:lnTo>
                  <a:lnTo>
                    <a:pt x="9102" y="1007"/>
                  </a:lnTo>
                  <a:lnTo>
                    <a:pt x="8986" y="967"/>
                  </a:lnTo>
                  <a:lnTo>
                    <a:pt x="8863" y="934"/>
                  </a:lnTo>
                  <a:lnTo>
                    <a:pt x="8734" y="907"/>
                  </a:lnTo>
                  <a:lnTo>
                    <a:pt x="8605" y="887"/>
                  </a:lnTo>
                  <a:lnTo>
                    <a:pt x="8469" y="874"/>
                  </a:lnTo>
                  <a:lnTo>
                    <a:pt x="8402" y="874"/>
                  </a:lnTo>
                  <a:lnTo>
                    <a:pt x="8334" y="880"/>
                  </a:lnTo>
                  <a:lnTo>
                    <a:pt x="8273" y="900"/>
                  </a:lnTo>
                  <a:lnTo>
                    <a:pt x="8211" y="927"/>
                  </a:lnTo>
                  <a:lnTo>
                    <a:pt x="8150" y="954"/>
                  </a:lnTo>
                  <a:lnTo>
                    <a:pt x="8088" y="994"/>
                  </a:lnTo>
                  <a:lnTo>
                    <a:pt x="8033" y="1040"/>
                  </a:lnTo>
                  <a:lnTo>
                    <a:pt x="7984" y="1087"/>
                  </a:lnTo>
                  <a:lnTo>
                    <a:pt x="7978" y="980"/>
                  </a:lnTo>
                  <a:lnTo>
                    <a:pt x="7953" y="874"/>
                  </a:lnTo>
                  <a:lnTo>
                    <a:pt x="7941" y="827"/>
                  </a:lnTo>
                  <a:lnTo>
                    <a:pt x="7922" y="774"/>
                  </a:lnTo>
                  <a:lnTo>
                    <a:pt x="7898" y="720"/>
                  </a:lnTo>
                  <a:lnTo>
                    <a:pt x="7873" y="674"/>
                  </a:lnTo>
                  <a:lnTo>
                    <a:pt x="7843" y="627"/>
                  </a:lnTo>
                  <a:lnTo>
                    <a:pt x="7812" y="587"/>
                  </a:lnTo>
                  <a:lnTo>
                    <a:pt x="7769" y="540"/>
                  </a:lnTo>
                  <a:lnTo>
                    <a:pt x="7732" y="500"/>
                  </a:lnTo>
                  <a:lnTo>
                    <a:pt x="7683" y="467"/>
                  </a:lnTo>
                  <a:lnTo>
                    <a:pt x="7634" y="434"/>
                  </a:lnTo>
                  <a:lnTo>
                    <a:pt x="7578" y="400"/>
                  </a:lnTo>
                  <a:lnTo>
                    <a:pt x="7523" y="374"/>
                  </a:lnTo>
                  <a:lnTo>
                    <a:pt x="7388" y="320"/>
                  </a:lnTo>
                  <a:lnTo>
                    <a:pt x="7246" y="267"/>
                  </a:lnTo>
                  <a:lnTo>
                    <a:pt x="7111" y="221"/>
                  </a:lnTo>
                  <a:lnTo>
                    <a:pt x="6970" y="174"/>
                  </a:lnTo>
                  <a:lnTo>
                    <a:pt x="6835" y="141"/>
                  </a:lnTo>
                  <a:lnTo>
                    <a:pt x="6693" y="107"/>
                  </a:lnTo>
                  <a:lnTo>
                    <a:pt x="6552" y="81"/>
                  </a:lnTo>
                  <a:lnTo>
                    <a:pt x="6417" y="54"/>
                  </a:lnTo>
                  <a:lnTo>
                    <a:pt x="6275" y="34"/>
                  </a:lnTo>
                  <a:lnTo>
                    <a:pt x="6134" y="21"/>
                  </a:lnTo>
                  <a:lnTo>
                    <a:pt x="5993" y="7"/>
                  </a:lnTo>
                  <a:lnTo>
                    <a:pt x="585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4326400" y="-4947825"/>
              <a:ext cx="182700" cy="205650"/>
            </a:xfrm>
            <a:custGeom>
              <a:avLst/>
              <a:gdLst/>
              <a:ahLst/>
              <a:cxnLst/>
              <a:rect l="l" t="t" r="r" b="b"/>
              <a:pathLst>
                <a:path w="7308" h="8226" extrusionOk="0">
                  <a:moveTo>
                    <a:pt x="5691" y="1"/>
                  </a:moveTo>
                  <a:lnTo>
                    <a:pt x="5636" y="41"/>
                  </a:lnTo>
                  <a:lnTo>
                    <a:pt x="5581" y="74"/>
                  </a:lnTo>
                  <a:lnTo>
                    <a:pt x="5519" y="101"/>
                  </a:lnTo>
                  <a:lnTo>
                    <a:pt x="5452" y="121"/>
                  </a:lnTo>
                  <a:lnTo>
                    <a:pt x="5378" y="134"/>
                  </a:lnTo>
                  <a:lnTo>
                    <a:pt x="5304" y="141"/>
                  </a:lnTo>
                  <a:lnTo>
                    <a:pt x="5224" y="134"/>
                  </a:lnTo>
                  <a:lnTo>
                    <a:pt x="5138" y="121"/>
                  </a:lnTo>
                  <a:lnTo>
                    <a:pt x="4948" y="81"/>
                  </a:lnTo>
                  <a:lnTo>
                    <a:pt x="4751" y="61"/>
                  </a:lnTo>
                  <a:lnTo>
                    <a:pt x="4554" y="41"/>
                  </a:lnTo>
                  <a:lnTo>
                    <a:pt x="4167" y="41"/>
                  </a:lnTo>
                  <a:lnTo>
                    <a:pt x="3971" y="61"/>
                  </a:lnTo>
                  <a:lnTo>
                    <a:pt x="3774" y="81"/>
                  </a:lnTo>
                  <a:lnTo>
                    <a:pt x="3583" y="114"/>
                  </a:lnTo>
                  <a:lnTo>
                    <a:pt x="3393" y="161"/>
                  </a:lnTo>
                  <a:lnTo>
                    <a:pt x="3202" y="207"/>
                  </a:lnTo>
                  <a:lnTo>
                    <a:pt x="3018" y="267"/>
                  </a:lnTo>
                  <a:lnTo>
                    <a:pt x="2834" y="341"/>
                  </a:lnTo>
                  <a:lnTo>
                    <a:pt x="2649" y="414"/>
                  </a:lnTo>
                  <a:lnTo>
                    <a:pt x="2471" y="501"/>
                  </a:lnTo>
                  <a:lnTo>
                    <a:pt x="2299" y="594"/>
                  </a:lnTo>
                  <a:lnTo>
                    <a:pt x="2127" y="694"/>
                  </a:lnTo>
                  <a:lnTo>
                    <a:pt x="1955" y="807"/>
                  </a:lnTo>
                  <a:lnTo>
                    <a:pt x="1795" y="921"/>
                  </a:lnTo>
                  <a:lnTo>
                    <a:pt x="1635" y="1047"/>
                  </a:lnTo>
                  <a:lnTo>
                    <a:pt x="1481" y="1181"/>
                  </a:lnTo>
                  <a:lnTo>
                    <a:pt x="1334" y="1314"/>
                  </a:lnTo>
                  <a:lnTo>
                    <a:pt x="1193" y="1460"/>
                  </a:lnTo>
                  <a:lnTo>
                    <a:pt x="1057" y="1614"/>
                  </a:lnTo>
                  <a:lnTo>
                    <a:pt x="928" y="1774"/>
                  </a:lnTo>
                  <a:lnTo>
                    <a:pt x="805" y="1940"/>
                  </a:lnTo>
                  <a:lnTo>
                    <a:pt x="689" y="2107"/>
                  </a:lnTo>
                  <a:lnTo>
                    <a:pt x="578" y="2287"/>
                  </a:lnTo>
                  <a:lnTo>
                    <a:pt x="474" y="2467"/>
                  </a:lnTo>
                  <a:lnTo>
                    <a:pt x="381" y="2654"/>
                  </a:lnTo>
                  <a:lnTo>
                    <a:pt x="295" y="2853"/>
                  </a:lnTo>
                  <a:lnTo>
                    <a:pt x="222" y="3047"/>
                  </a:lnTo>
                  <a:lnTo>
                    <a:pt x="154" y="3253"/>
                  </a:lnTo>
                  <a:lnTo>
                    <a:pt x="99" y="3467"/>
                  </a:lnTo>
                  <a:lnTo>
                    <a:pt x="56" y="3680"/>
                  </a:lnTo>
                  <a:lnTo>
                    <a:pt x="25" y="3887"/>
                  </a:lnTo>
                  <a:lnTo>
                    <a:pt x="6" y="4093"/>
                  </a:lnTo>
                  <a:lnTo>
                    <a:pt x="0" y="4300"/>
                  </a:lnTo>
                  <a:lnTo>
                    <a:pt x="0" y="4500"/>
                  </a:lnTo>
                  <a:lnTo>
                    <a:pt x="19" y="4700"/>
                  </a:lnTo>
                  <a:lnTo>
                    <a:pt x="43" y="4900"/>
                  </a:lnTo>
                  <a:lnTo>
                    <a:pt x="86" y="5093"/>
                  </a:lnTo>
                  <a:lnTo>
                    <a:pt x="129" y="5286"/>
                  </a:lnTo>
                  <a:lnTo>
                    <a:pt x="191" y="5473"/>
                  </a:lnTo>
                  <a:lnTo>
                    <a:pt x="258" y="5653"/>
                  </a:lnTo>
                  <a:lnTo>
                    <a:pt x="332" y="5833"/>
                  </a:lnTo>
                  <a:lnTo>
                    <a:pt x="418" y="6006"/>
                  </a:lnTo>
                  <a:lnTo>
                    <a:pt x="517" y="6179"/>
                  </a:lnTo>
                  <a:lnTo>
                    <a:pt x="615" y="6346"/>
                  </a:lnTo>
                  <a:lnTo>
                    <a:pt x="725" y="6506"/>
                  </a:lnTo>
                  <a:lnTo>
                    <a:pt x="842" y="6659"/>
                  </a:lnTo>
                  <a:lnTo>
                    <a:pt x="965" y="6806"/>
                  </a:lnTo>
                  <a:lnTo>
                    <a:pt x="1100" y="6953"/>
                  </a:lnTo>
                  <a:lnTo>
                    <a:pt x="1236" y="7086"/>
                  </a:lnTo>
                  <a:lnTo>
                    <a:pt x="1383" y="7219"/>
                  </a:lnTo>
                  <a:lnTo>
                    <a:pt x="1531" y="7339"/>
                  </a:lnTo>
                  <a:lnTo>
                    <a:pt x="1684" y="7459"/>
                  </a:lnTo>
                  <a:lnTo>
                    <a:pt x="1844" y="7566"/>
                  </a:lnTo>
                  <a:lnTo>
                    <a:pt x="2010" y="7672"/>
                  </a:lnTo>
                  <a:lnTo>
                    <a:pt x="2176" y="7766"/>
                  </a:lnTo>
                  <a:lnTo>
                    <a:pt x="2348" y="7852"/>
                  </a:lnTo>
                  <a:lnTo>
                    <a:pt x="2526" y="7932"/>
                  </a:lnTo>
                  <a:lnTo>
                    <a:pt x="2704" y="7999"/>
                  </a:lnTo>
                  <a:lnTo>
                    <a:pt x="2889" y="8059"/>
                  </a:lnTo>
                  <a:lnTo>
                    <a:pt x="3073" y="8112"/>
                  </a:lnTo>
                  <a:lnTo>
                    <a:pt x="3258" y="8159"/>
                  </a:lnTo>
                  <a:lnTo>
                    <a:pt x="3442" y="8192"/>
                  </a:lnTo>
                  <a:lnTo>
                    <a:pt x="3626" y="8212"/>
                  </a:lnTo>
                  <a:lnTo>
                    <a:pt x="3805" y="8226"/>
                  </a:lnTo>
                  <a:lnTo>
                    <a:pt x="4155" y="8226"/>
                  </a:lnTo>
                  <a:lnTo>
                    <a:pt x="4327" y="8206"/>
                  </a:lnTo>
                  <a:lnTo>
                    <a:pt x="4499" y="8179"/>
                  </a:lnTo>
                  <a:lnTo>
                    <a:pt x="4665" y="8146"/>
                  </a:lnTo>
                  <a:lnTo>
                    <a:pt x="4825" y="8106"/>
                  </a:lnTo>
                  <a:lnTo>
                    <a:pt x="4985" y="8052"/>
                  </a:lnTo>
                  <a:lnTo>
                    <a:pt x="5144" y="7992"/>
                  </a:lnTo>
                  <a:lnTo>
                    <a:pt x="5292" y="7926"/>
                  </a:lnTo>
                  <a:lnTo>
                    <a:pt x="5439" y="7846"/>
                  </a:lnTo>
                  <a:lnTo>
                    <a:pt x="5587" y="7759"/>
                  </a:lnTo>
                  <a:lnTo>
                    <a:pt x="5722" y="7666"/>
                  </a:lnTo>
                  <a:lnTo>
                    <a:pt x="5857" y="7566"/>
                  </a:lnTo>
                  <a:lnTo>
                    <a:pt x="5986" y="7459"/>
                  </a:lnTo>
                  <a:lnTo>
                    <a:pt x="6115" y="7346"/>
                  </a:lnTo>
                  <a:lnTo>
                    <a:pt x="6232" y="7219"/>
                  </a:lnTo>
                  <a:lnTo>
                    <a:pt x="6349" y="7092"/>
                  </a:lnTo>
                  <a:lnTo>
                    <a:pt x="6460" y="6953"/>
                  </a:lnTo>
                  <a:lnTo>
                    <a:pt x="6558" y="6813"/>
                  </a:lnTo>
                  <a:lnTo>
                    <a:pt x="6656" y="6659"/>
                  </a:lnTo>
                  <a:lnTo>
                    <a:pt x="6748" y="6506"/>
                  </a:lnTo>
                  <a:lnTo>
                    <a:pt x="6834" y="6339"/>
                  </a:lnTo>
                  <a:lnTo>
                    <a:pt x="6914" y="6173"/>
                  </a:lnTo>
                  <a:lnTo>
                    <a:pt x="6988" y="5999"/>
                  </a:lnTo>
                  <a:lnTo>
                    <a:pt x="7050" y="5819"/>
                  </a:lnTo>
                  <a:lnTo>
                    <a:pt x="7111" y="5633"/>
                  </a:lnTo>
                  <a:lnTo>
                    <a:pt x="7160" y="5440"/>
                  </a:lnTo>
                  <a:lnTo>
                    <a:pt x="7203" y="5246"/>
                  </a:lnTo>
                  <a:lnTo>
                    <a:pt x="7234" y="5066"/>
                  </a:lnTo>
                  <a:lnTo>
                    <a:pt x="7265" y="4886"/>
                  </a:lnTo>
                  <a:lnTo>
                    <a:pt x="7283" y="4706"/>
                  </a:lnTo>
                  <a:lnTo>
                    <a:pt x="7295" y="4526"/>
                  </a:lnTo>
                  <a:lnTo>
                    <a:pt x="7302" y="4346"/>
                  </a:lnTo>
                  <a:lnTo>
                    <a:pt x="7308" y="4167"/>
                  </a:lnTo>
                  <a:lnTo>
                    <a:pt x="7302" y="3980"/>
                  </a:lnTo>
                  <a:lnTo>
                    <a:pt x="7289" y="3800"/>
                  </a:lnTo>
                  <a:lnTo>
                    <a:pt x="7271" y="3620"/>
                  </a:lnTo>
                  <a:lnTo>
                    <a:pt x="7246" y="3440"/>
                  </a:lnTo>
                  <a:lnTo>
                    <a:pt x="7216" y="3267"/>
                  </a:lnTo>
                  <a:lnTo>
                    <a:pt x="7179" y="3087"/>
                  </a:lnTo>
                  <a:lnTo>
                    <a:pt x="7136" y="2913"/>
                  </a:lnTo>
                  <a:lnTo>
                    <a:pt x="7086" y="2740"/>
                  </a:lnTo>
                  <a:lnTo>
                    <a:pt x="7025" y="2574"/>
                  </a:lnTo>
                  <a:lnTo>
                    <a:pt x="6957" y="2407"/>
                  </a:lnTo>
                  <a:lnTo>
                    <a:pt x="6896" y="2260"/>
                  </a:lnTo>
                  <a:lnTo>
                    <a:pt x="6822" y="2114"/>
                  </a:lnTo>
                  <a:lnTo>
                    <a:pt x="6742" y="1980"/>
                  </a:lnTo>
                  <a:lnTo>
                    <a:pt x="6662" y="1847"/>
                  </a:lnTo>
                  <a:lnTo>
                    <a:pt x="6490" y="1594"/>
                  </a:lnTo>
                  <a:lnTo>
                    <a:pt x="6312" y="1341"/>
                  </a:lnTo>
                  <a:lnTo>
                    <a:pt x="6134" y="1094"/>
                  </a:lnTo>
                  <a:lnTo>
                    <a:pt x="6054" y="961"/>
                  </a:lnTo>
                  <a:lnTo>
                    <a:pt x="5968" y="834"/>
                  </a:lnTo>
                  <a:lnTo>
                    <a:pt x="5894" y="694"/>
                  </a:lnTo>
                  <a:lnTo>
                    <a:pt x="5827" y="554"/>
                  </a:lnTo>
                  <a:lnTo>
                    <a:pt x="5759" y="407"/>
                  </a:lnTo>
                  <a:lnTo>
                    <a:pt x="5704" y="254"/>
                  </a:lnTo>
                  <a:lnTo>
                    <a:pt x="5697" y="194"/>
                  </a:lnTo>
                  <a:lnTo>
                    <a:pt x="5691" y="134"/>
                  </a:lnTo>
                  <a:lnTo>
                    <a:pt x="56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1"/>
            <p:cNvSpPr/>
            <p:nvPr/>
          </p:nvSpPr>
          <p:spPr>
            <a:xfrm>
              <a:off x="4355425" y="-1981525"/>
              <a:ext cx="382925" cy="346600"/>
            </a:xfrm>
            <a:custGeom>
              <a:avLst/>
              <a:gdLst/>
              <a:ahLst/>
              <a:cxnLst/>
              <a:rect l="l" t="t" r="r" b="b"/>
              <a:pathLst>
                <a:path w="15317" h="13864" extrusionOk="0">
                  <a:moveTo>
                    <a:pt x="5704" y="1987"/>
                  </a:moveTo>
                  <a:lnTo>
                    <a:pt x="6282" y="1993"/>
                  </a:lnTo>
                  <a:lnTo>
                    <a:pt x="6866" y="2007"/>
                  </a:lnTo>
                  <a:lnTo>
                    <a:pt x="7450" y="2033"/>
                  </a:lnTo>
                  <a:lnTo>
                    <a:pt x="8027" y="2067"/>
                  </a:lnTo>
                  <a:lnTo>
                    <a:pt x="8605" y="2113"/>
                  </a:lnTo>
                  <a:lnTo>
                    <a:pt x="9189" y="2173"/>
                  </a:lnTo>
                  <a:lnTo>
                    <a:pt x="9767" y="2240"/>
                  </a:lnTo>
                  <a:lnTo>
                    <a:pt x="10350" y="2320"/>
                  </a:lnTo>
                  <a:lnTo>
                    <a:pt x="10928" y="2413"/>
                  </a:lnTo>
                  <a:lnTo>
                    <a:pt x="11506" y="2513"/>
                  </a:lnTo>
                  <a:lnTo>
                    <a:pt x="12084" y="2627"/>
                  </a:lnTo>
                  <a:lnTo>
                    <a:pt x="12084" y="2680"/>
                  </a:lnTo>
                  <a:lnTo>
                    <a:pt x="12114" y="3220"/>
                  </a:lnTo>
                  <a:lnTo>
                    <a:pt x="12151" y="3760"/>
                  </a:lnTo>
                  <a:lnTo>
                    <a:pt x="12231" y="4839"/>
                  </a:lnTo>
                  <a:lnTo>
                    <a:pt x="12317" y="5919"/>
                  </a:lnTo>
                  <a:lnTo>
                    <a:pt x="12415" y="6999"/>
                  </a:lnTo>
                  <a:lnTo>
                    <a:pt x="12520" y="8072"/>
                  </a:lnTo>
                  <a:lnTo>
                    <a:pt x="12631" y="9152"/>
                  </a:lnTo>
                  <a:lnTo>
                    <a:pt x="12852" y="11304"/>
                  </a:lnTo>
                  <a:lnTo>
                    <a:pt x="10197" y="11291"/>
                  </a:lnTo>
                  <a:lnTo>
                    <a:pt x="8869" y="11284"/>
                  </a:lnTo>
                  <a:lnTo>
                    <a:pt x="7542" y="11284"/>
                  </a:lnTo>
                  <a:lnTo>
                    <a:pt x="6214" y="11291"/>
                  </a:lnTo>
                  <a:lnTo>
                    <a:pt x="4887" y="11311"/>
                  </a:lnTo>
                  <a:lnTo>
                    <a:pt x="3559" y="11331"/>
                  </a:lnTo>
                  <a:lnTo>
                    <a:pt x="2238" y="11371"/>
                  </a:lnTo>
                  <a:lnTo>
                    <a:pt x="2189" y="10785"/>
                  </a:lnTo>
                  <a:lnTo>
                    <a:pt x="2158" y="10205"/>
                  </a:lnTo>
                  <a:lnTo>
                    <a:pt x="2140" y="9625"/>
                  </a:lnTo>
                  <a:lnTo>
                    <a:pt x="2127" y="9045"/>
                  </a:lnTo>
                  <a:lnTo>
                    <a:pt x="2127" y="8465"/>
                  </a:lnTo>
                  <a:lnTo>
                    <a:pt x="2133" y="7885"/>
                  </a:lnTo>
                  <a:lnTo>
                    <a:pt x="2152" y="7305"/>
                  </a:lnTo>
                  <a:lnTo>
                    <a:pt x="2183" y="6732"/>
                  </a:lnTo>
                  <a:lnTo>
                    <a:pt x="2226" y="6152"/>
                  </a:lnTo>
                  <a:lnTo>
                    <a:pt x="2275" y="5579"/>
                  </a:lnTo>
                  <a:lnTo>
                    <a:pt x="2336" y="5006"/>
                  </a:lnTo>
                  <a:lnTo>
                    <a:pt x="2404" y="4433"/>
                  </a:lnTo>
                  <a:lnTo>
                    <a:pt x="2484" y="3853"/>
                  </a:lnTo>
                  <a:lnTo>
                    <a:pt x="2576" y="3280"/>
                  </a:lnTo>
                  <a:lnTo>
                    <a:pt x="2674" y="2707"/>
                  </a:lnTo>
                  <a:lnTo>
                    <a:pt x="2785" y="2133"/>
                  </a:lnTo>
                  <a:lnTo>
                    <a:pt x="3369" y="2080"/>
                  </a:lnTo>
                  <a:lnTo>
                    <a:pt x="3953" y="2040"/>
                  </a:lnTo>
                  <a:lnTo>
                    <a:pt x="4536" y="2013"/>
                  </a:lnTo>
                  <a:lnTo>
                    <a:pt x="5120" y="1993"/>
                  </a:lnTo>
                  <a:lnTo>
                    <a:pt x="5704" y="1987"/>
                  </a:lnTo>
                  <a:close/>
                  <a:moveTo>
                    <a:pt x="3430" y="1"/>
                  </a:moveTo>
                  <a:lnTo>
                    <a:pt x="2693" y="21"/>
                  </a:lnTo>
                  <a:lnTo>
                    <a:pt x="1961" y="54"/>
                  </a:lnTo>
                  <a:lnTo>
                    <a:pt x="1881" y="67"/>
                  </a:lnTo>
                  <a:lnTo>
                    <a:pt x="1802" y="81"/>
                  </a:lnTo>
                  <a:lnTo>
                    <a:pt x="1722" y="100"/>
                  </a:lnTo>
                  <a:lnTo>
                    <a:pt x="1648" y="127"/>
                  </a:lnTo>
                  <a:lnTo>
                    <a:pt x="1574" y="160"/>
                  </a:lnTo>
                  <a:lnTo>
                    <a:pt x="1507" y="194"/>
                  </a:lnTo>
                  <a:lnTo>
                    <a:pt x="1439" y="240"/>
                  </a:lnTo>
                  <a:lnTo>
                    <a:pt x="1371" y="287"/>
                  </a:lnTo>
                  <a:lnTo>
                    <a:pt x="1310" y="334"/>
                  </a:lnTo>
                  <a:lnTo>
                    <a:pt x="1255" y="394"/>
                  </a:lnTo>
                  <a:lnTo>
                    <a:pt x="1205" y="454"/>
                  </a:lnTo>
                  <a:lnTo>
                    <a:pt x="1156" y="520"/>
                  </a:lnTo>
                  <a:lnTo>
                    <a:pt x="1113" y="594"/>
                  </a:lnTo>
                  <a:lnTo>
                    <a:pt x="1083" y="674"/>
                  </a:lnTo>
                  <a:lnTo>
                    <a:pt x="1052" y="754"/>
                  </a:lnTo>
                  <a:lnTo>
                    <a:pt x="1027" y="834"/>
                  </a:lnTo>
                  <a:lnTo>
                    <a:pt x="935" y="1200"/>
                  </a:lnTo>
                  <a:lnTo>
                    <a:pt x="849" y="1560"/>
                  </a:lnTo>
                  <a:lnTo>
                    <a:pt x="769" y="1920"/>
                  </a:lnTo>
                  <a:lnTo>
                    <a:pt x="689" y="2280"/>
                  </a:lnTo>
                  <a:lnTo>
                    <a:pt x="615" y="2647"/>
                  </a:lnTo>
                  <a:lnTo>
                    <a:pt x="548" y="3006"/>
                  </a:lnTo>
                  <a:lnTo>
                    <a:pt x="480" y="3373"/>
                  </a:lnTo>
                  <a:lnTo>
                    <a:pt x="419" y="3733"/>
                  </a:lnTo>
                  <a:lnTo>
                    <a:pt x="363" y="4100"/>
                  </a:lnTo>
                  <a:lnTo>
                    <a:pt x="308" y="4466"/>
                  </a:lnTo>
                  <a:lnTo>
                    <a:pt x="265" y="4826"/>
                  </a:lnTo>
                  <a:lnTo>
                    <a:pt x="216" y="5193"/>
                  </a:lnTo>
                  <a:lnTo>
                    <a:pt x="179" y="5559"/>
                  </a:lnTo>
                  <a:lnTo>
                    <a:pt x="142" y="5926"/>
                  </a:lnTo>
                  <a:lnTo>
                    <a:pt x="111" y="6292"/>
                  </a:lnTo>
                  <a:lnTo>
                    <a:pt x="81" y="6659"/>
                  </a:lnTo>
                  <a:lnTo>
                    <a:pt x="56" y="7026"/>
                  </a:lnTo>
                  <a:lnTo>
                    <a:pt x="38" y="7392"/>
                  </a:lnTo>
                  <a:lnTo>
                    <a:pt x="25" y="7759"/>
                  </a:lnTo>
                  <a:lnTo>
                    <a:pt x="13" y="8125"/>
                  </a:lnTo>
                  <a:lnTo>
                    <a:pt x="1" y="8492"/>
                  </a:lnTo>
                  <a:lnTo>
                    <a:pt x="1" y="8865"/>
                  </a:lnTo>
                  <a:lnTo>
                    <a:pt x="1" y="9232"/>
                  </a:lnTo>
                  <a:lnTo>
                    <a:pt x="1" y="9598"/>
                  </a:lnTo>
                  <a:lnTo>
                    <a:pt x="13" y="9971"/>
                  </a:lnTo>
                  <a:lnTo>
                    <a:pt x="19" y="10338"/>
                  </a:lnTo>
                  <a:lnTo>
                    <a:pt x="38" y="10711"/>
                  </a:lnTo>
                  <a:lnTo>
                    <a:pt x="56" y="11078"/>
                  </a:lnTo>
                  <a:lnTo>
                    <a:pt x="81" y="11451"/>
                  </a:lnTo>
                  <a:lnTo>
                    <a:pt x="105" y="11824"/>
                  </a:lnTo>
                  <a:lnTo>
                    <a:pt x="173" y="12564"/>
                  </a:lnTo>
                  <a:lnTo>
                    <a:pt x="185" y="12684"/>
                  </a:lnTo>
                  <a:lnTo>
                    <a:pt x="210" y="12797"/>
                  </a:lnTo>
                  <a:lnTo>
                    <a:pt x="241" y="12911"/>
                  </a:lnTo>
                  <a:lnTo>
                    <a:pt x="277" y="13017"/>
                  </a:lnTo>
                  <a:lnTo>
                    <a:pt x="320" y="13117"/>
                  </a:lnTo>
                  <a:lnTo>
                    <a:pt x="370" y="13211"/>
                  </a:lnTo>
                  <a:lnTo>
                    <a:pt x="431" y="13304"/>
                  </a:lnTo>
                  <a:lnTo>
                    <a:pt x="493" y="13384"/>
                  </a:lnTo>
                  <a:lnTo>
                    <a:pt x="566" y="13457"/>
                  </a:lnTo>
                  <a:lnTo>
                    <a:pt x="646" y="13524"/>
                  </a:lnTo>
                  <a:lnTo>
                    <a:pt x="732" y="13584"/>
                  </a:lnTo>
                  <a:lnTo>
                    <a:pt x="824" y="13637"/>
                  </a:lnTo>
                  <a:lnTo>
                    <a:pt x="923" y="13677"/>
                  </a:lnTo>
                  <a:lnTo>
                    <a:pt x="1027" y="13711"/>
                  </a:lnTo>
                  <a:lnTo>
                    <a:pt x="1138" y="13731"/>
                  </a:lnTo>
                  <a:lnTo>
                    <a:pt x="1255" y="13744"/>
                  </a:lnTo>
                  <a:lnTo>
                    <a:pt x="2060" y="13771"/>
                  </a:lnTo>
                  <a:lnTo>
                    <a:pt x="2865" y="13797"/>
                  </a:lnTo>
                  <a:lnTo>
                    <a:pt x="3670" y="13817"/>
                  </a:lnTo>
                  <a:lnTo>
                    <a:pt x="4475" y="13837"/>
                  </a:lnTo>
                  <a:lnTo>
                    <a:pt x="6085" y="13857"/>
                  </a:lnTo>
                  <a:lnTo>
                    <a:pt x="7695" y="13864"/>
                  </a:lnTo>
                  <a:lnTo>
                    <a:pt x="9306" y="13864"/>
                  </a:lnTo>
                  <a:lnTo>
                    <a:pt x="10916" y="13857"/>
                  </a:lnTo>
                  <a:lnTo>
                    <a:pt x="14136" y="13857"/>
                  </a:lnTo>
                  <a:lnTo>
                    <a:pt x="14247" y="13851"/>
                  </a:lnTo>
                  <a:lnTo>
                    <a:pt x="14358" y="13831"/>
                  </a:lnTo>
                  <a:lnTo>
                    <a:pt x="14468" y="13797"/>
                  </a:lnTo>
                  <a:lnTo>
                    <a:pt x="14579" y="13757"/>
                  </a:lnTo>
                  <a:lnTo>
                    <a:pt x="14683" y="13697"/>
                  </a:lnTo>
                  <a:lnTo>
                    <a:pt x="14788" y="13631"/>
                  </a:lnTo>
                  <a:lnTo>
                    <a:pt x="14880" y="13557"/>
                  </a:lnTo>
                  <a:lnTo>
                    <a:pt x="14972" y="13477"/>
                  </a:lnTo>
                  <a:lnTo>
                    <a:pt x="15052" y="13384"/>
                  </a:lnTo>
                  <a:lnTo>
                    <a:pt x="15126" y="13284"/>
                  </a:lnTo>
                  <a:lnTo>
                    <a:pt x="15187" y="13177"/>
                  </a:lnTo>
                  <a:lnTo>
                    <a:pt x="15236" y="13064"/>
                  </a:lnTo>
                  <a:lnTo>
                    <a:pt x="15279" y="12951"/>
                  </a:lnTo>
                  <a:lnTo>
                    <a:pt x="15304" y="12831"/>
                  </a:lnTo>
                  <a:lnTo>
                    <a:pt x="15310" y="12771"/>
                  </a:lnTo>
                  <a:lnTo>
                    <a:pt x="15316" y="12704"/>
                  </a:lnTo>
                  <a:lnTo>
                    <a:pt x="15316" y="12644"/>
                  </a:lnTo>
                  <a:lnTo>
                    <a:pt x="15310" y="12578"/>
                  </a:lnTo>
                  <a:lnTo>
                    <a:pt x="15193" y="11304"/>
                  </a:lnTo>
                  <a:lnTo>
                    <a:pt x="15083" y="10025"/>
                  </a:lnTo>
                  <a:lnTo>
                    <a:pt x="14855" y="7465"/>
                  </a:lnTo>
                  <a:lnTo>
                    <a:pt x="14732" y="6186"/>
                  </a:lnTo>
                  <a:lnTo>
                    <a:pt x="14603" y="4906"/>
                  </a:lnTo>
                  <a:lnTo>
                    <a:pt x="14462" y="3633"/>
                  </a:lnTo>
                  <a:lnTo>
                    <a:pt x="14382" y="3000"/>
                  </a:lnTo>
                  <a:lnTo>
                    <a:pt x="14302" y="2360"/>
                  </a:lnTo>
                  <a:lnTo>
                    <a:pt x="14290" y="2287"/>
                  </a:lnTo>
                  <a:lnTo>
                    <a:pt x="14272" y="2220"/>
                  </a:lnTo>
                  <a:lnTo>
                    <a:pt x="14253" y="2153"/>
                  </a:lnTo>
                  <a:lnTo>
                    <a:pt x="14235" y="2093"/>
                  </a:lnTo>
                  <a:lnTo>
                    <a:pt x="14210" y="2033"/>
                  </a:lnTo>
                  <a:lnTo>
                    <a:pt x="14179" y="1980"/>
                  </a:lnTo>
                  <a:lnTo>
                    <a:pt x="14149" y="1927"/>
                  </a:lnTo>
                  <a:lnTo>
                    <a:pt x="14118" y="1880"/>
                  </a:lnTo>
                  <a:lnTo>
                    <a:pt x="14081" y="1833"/>
                  </a:lnTo>
                  <a:lnTo>
                    <a:pt x="14044" y="1793"/>
                  </a:lnTo>
                  <a:lnTo>
                    <a:pt x="13958" y="1720"/>
                  </a:lnTo>
                  <a:lnTo>
                    <a:pt x="13866" y="1653"/>
                  </a:lnTo>
                  <a:lnTo>
                    <a:pt x="13768" y="1600"/>
                  </a:lnTo>
                  <a:lnTo>
                    <a:pt x="13706" y="1540"/>
                  </a:lnTo>
                  <a:lnTo>
                    <a:pt x="13639" y="1480"/>
                  </a:lnTo>
                  <a:lnTo>
                    <a:pt x="13602" y="1454"/>
                  </a:lnTo>
                  <a:lnTo>
                    <a:pt x="13559" y="1434"/>
                  </a:lnTo>
                  <a:lnTo>
                    <a:pt x="13509" y="1414"/>
                  </a:lnTo>
                  <a:lnTo>
                    <a:pt x="13460" y="1400"/>
                  </a:lnTo>
                  <a:lnTo>
                    <a:pt x="12754" y="1194"/>
                  </a:lnTo>
                  <a:lnTo>
                    <a:pt x="12047" y="1007"/>
                  </a:lnTo>
                  <a:lnTo>
                    <a:pt x="11334" y="840"/>
                  </a:lnTo>
                  <a:lnTo>
                    <a:pt x="10627" y="680"/>
                  </a:lnTo>
                  <a:lnTo>
                    <a:pt x="9914" y="540"/>
                  </a:lnTo>
                  <a:lnTo>
                    <a:pt x="9201" y="420"/>
                  </a:lnTo>
                  <a:lnTo>
                    <a:pt x="8845" y="360"/>
                  </a:lnTo>
                  <a:lnTo>
                    <a:pt x="8482" y="307"/>
                  </a:lnTo>
                  <a:lnTo>
                    <a:pt x="8126" y="260"/>
                  </a:lnTo>
                  <a:lnTo>
                    <a:pt x="7769" y="220"/>
                  </a:lnTo>
                  <a:lnTo>
                    <a:pt x="7407" y="180"/>
                  </a:lnTo>
                  <a:lnTo>
                    <a:pt x="7050" y="140"/>
                  </a:lnTo>
                  <a:lnTo>
                    <a:pt x="6694" y="107"/>
                  </a:lnTo>
                  <a:lnTo>
                    <a:pt x="6331" y="81"/>
                  </a:lnTo>
                  <a:lnTo>
                    <a:pt x="5968" y="61"/>
                  </a:lnTo>
                  <a:lnTo>
                    <a:pt x="5606" y="41"/>
                  </a:lnTo>
                  <a:lnTo>
                    <a:pt x="5249" y="21"/>
                  </a:lnTo>
                  <a:lnTo>
                    <a:pt x="4887" y="7"/>
                  </a:lnTo>
                  <a:lnTo>
                    <a:pt x="415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4408600" y="-1931875"/>
              <a:ext cx="268125" cy="234650"/>
            </a:xfrm>
            <a:custGeom>
              <a:avLst/>
              <a:gdLst/>
              <a:ahLst/>
              <a:cxnLst/>
              <a:rect l="l" t="t" r="r" b="b"/>
              <a:pathLst>
                <a:path w="10725" h="9386" extrusionOk="0">
                  <a:moveTo>
                    <a:pt x="3577" y="1"/>
                  </a:moveTo>
                  <a:lnTo>
                    <a:pt x="2993" y="7"/>
                  </a:lnTo>
                  <a:lnTo>
                    <a:pt x="2409" y="27"/>
                  </a:lnTo>
                  <a:lnTo>
                    <a:pt x="1826" y="54"/>
                  </a:lnTo>
                  <a:lnTo>
                    <a:pt x="1242" y="94"/>
                  </a:lnTo>
                  <a:lnTo>
                    <a:pt x="658" y="147"/>
                  </a:lnTo>
                  <a:lnTo>
                    <a:pt x="547" y="721"/>
                  </a:lnTo>
                  <a:lnTo>
                    <a:pt x="449" y="1294"/>
                  </a:lnTo>
                  <a:lnTo>
                    <a:pt x="357" y="1867"/>
                  </a:lnTo>
                  <a:lnTo>
                    <a:pt x="277" y="2447"/>
                  </a:lnTo>
                  <a:lnTo>
                    <a:pt x="209" y="3020"/>
                  </a:lnTo>
                  <a:lnTo>
                    <a:pt x="148" y="3593"/>
                  </a:lnTo>
                  <a:lnTo>
                    <a:pt x="99" y="4166"/>
                  </a:lnTo>
                  <a:lnTo>
                    <a:pt x="56" y="4746"/>
                  </a:lnTo>
                  <a:lnTo>
                    <a:pt x="25" y="5319"/>
                  </a:lnTo>
                  <a:lnTo>
                    <a:pt x="6" y="5899"/>
                  </a:lnTo>
                  <a:lnTo>
                    <a:pt x="0" y="6479"/>
                  </a:lnTo>
                  <a:lnTo>
                    <a:pt x="0" y="7059"/>
                  </a:lnTo>
                  <a:lnTo>
                    <a:pt x="13" y="7639"/>
                  </a:lnTo>
                  <a:lnTo>
                    <a:pt x="31" y="8219"/>
                  </a:lnTo>
                  <a:lnTo>
                    <a:pt x="62" y="8799"/>
                  </a:lnTo>
                  <a:lnTo>
                    <a:pt x="111" y="9385"/>
                  </a:lnTo>
                  <a:lnTo>
                    <a:pt x="1432" y="9345"/>
                  </a:lnTo>
                  <a:lnTo>
                    <a:pt x="2760" y="9325"/>
                  </a:lnTo>
                  <a:lnTo>
                    <a:pt x="4087" y="9305"/>
                  </a:lnTo>
                  <a:lnTo>
                    <a:pt x="5415" y="9298"/>
                  </a:lnTo>
                  <a:lnTo>
                    <a:pt x="6742" y="9298"/>
                  </a:lnTo>
                  <a:lnTo>
                    <a:pt x="8070" y="9305"/>
                  </a:lnTo>
                  <a:lnTo>
                    <a:pt x="10725" y="9318"/>
                  </a:lnTo>
                  <a:lnTo>
                    <a:pt x="10504" y="7166"/>
                  </a:lnTo>
                  <a:lnTo>
                    <a:pt x="10393" y="6086"/>
                  </a:lnTo>
                  <a:lnTo>
                    <a:pt x="10288" y="5013"/>
                  </a:lnTo>
                  <a:lnTo>
                    <a:pt x="10190" y="3933"/>
                  </a:lnTo>
                  <a:lnTo>
                    <a:pt x="10104" y="2853"/>
                  </a:lnTo>
                  <a:lnTo>
                    <a:pt x="10024" y="1774"/>
                  </a:lnTo>
                  <a:lnTo>
                    <a:pt x="9987" y="1234"/>
                  </a:lnTo>
                  <a:lnTo>
                    <a:pt x="9957" y="694"/>
                  </a:lnTo>
                  <a:lnTo>
                    <a:pt x="9957" y="641"/>
                  </a:lnTo>
                  <a:lnTo>
                    <a:pt x="9379" y="527"/>
                  </a:lnTo>
                  <a:lnTo>
                    <a:pt x="8801" y="427"/>
                  </a:lnTo>
                  <a:lnTo>
                    <a:pt x="8223" y="334"/>
                  </a:lnTo>
                  <a:lnTo>
                    <a:pt x="7640" y="254"/>
                  </a:lnTo>
                  <a:lnTo>
                    <a:pt x="7062" y="187"/>
                  </a:lnTo>
                  <a:lnTo>
                    <a:pt x="6478" y="127"/>
                  </a:lnTo>
                  <a:lnTo>
                    <a:pt x="5900" y="81"/>
                  </a:lnTo>
                  <a:lnTo>
                    <a:pt x="5323" y="47"/>
                  </a:lnTo>
                  <a:lnTo>
                    <a:pt x="4739" y="21"/>
                  </a:lnTo>
                  <a:lnTo>
                    <a:pt x="4155" y="7"/>
                  </a:lnTo>
                  <a:lnTo>
                    <a:pt x="35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1"/>
            <p:cNvSpPr/>
            <p:nvPr/>
          </p:nvSpPr>
          <p:spPr>
            <a:xfrm>
              <a:off x="4995525" y="-1986200"/>
              <a:ext cx="362625" cy="363125"/>
            </a:xfrm>
            <a:custGeom>
              <a:avLst/>
              <a:gdLst/>
              <a:ahLst/>
              <a:cxnLst/>
              <a:rect l="l" t="t" r="r" b="b"/>
              <a:pathLst>
                <a:path w="14505" h="14525" extrusionOk="0">
                  <a:moveTo>
                    <a:pt x="6484" y="1"/>
                  </a:moveTo>
                  <a:lnTo>
                    <a:pt x="6060" y="14"/>
                  </a:lnTo>
                  <a:lnTo>
                    <a:pt x="5636" y="28"/>
                  </a:lnTo>
                  <a:lnTo>
                    <a:pt x="5206" y="54"/>
                  </a:lnTo>
                  <a:lnTo>
                    <a:pt x="4776" y="88"/>
                  </a:lnTo>
                  <a:lnTo>
                    <a:pt x="4340" y="134"/>
                  </a:lnTo>
                  <a:lnTo>
                    <a:pt x="3909" y="181"/>
                  </a:lnTo>
                  <a:lnTo>
                    <a:pt x="3473" y="241"/>
                  </a:lnTo>
                  <a:lnTo>
                    <a:pt x="3030" y="314"/>
                  </a:lnTo>
                  <a:lnTo>
                    <a:pt x="2594" y="387"/>
                  </a:lnTo>
                  <a:lnTo>
                    <a:pt x="2152" y="474"/>
                  </a:lnTo>
                  <a:lnTo>
                    <a:pt x="1703" y="567"/>
                  </a:lnTo>
                  <a:lnTo>
                    <a:pt x="1260" y="674"/>
                  </a:lnTo>
                  <a:lnTo>
                    <a:pt x="1187" y="694"/>
                  </a:lnTo>
                  <a:lnTo>
                    <a:pt x="1119" y="701"/>
                  </a:lnTo>
                  <a:lnTo>
                    <a:pt x="1051" y="707"/>
                  </a:lnTo>
                  <a:lnTo>
                    <a:pt x="984" y="714"/>
                  </a:lnTo>
                  <a:lnTo>
                    <a:pt x="916" y="714"/>
                  </a:lnTo>
                  <a:lnTo>
                    <a:pt x="855" y="707"/>
                  </a:lnTo>
                  <a:lnTo>
                    <a:pt x="732" y="687"/>
                  </a:lnTo>
                  <a:lnTo>
                    <a:pt x="615" y="654"/>
                  </a:lnTo>
                  <a:lnTo>
                    <a:pt x="504" y="607"/>
                  </a:lnTo>
                  <a:lnTo>
                    <a:pt x="406" y="547"/>
                  </a:lnTo>
                  <a:lnTo>
                    <a:pt x="308" y="474"/>
                  </a:lnTo>
                  <a:lnTo>
                    <a:pt x="234" y="3987"/>
                  </a:lnTo>
                  <a:lnTo>
                    <a:pt x="154" y="7499"/>
                  </a:lnTo>
                  <a:lnTo>
                    <a:pt x="80" y="11018"/>
                  </a:lnTo>
                  <a:lnTo>
                    <a:pt x="1" y="14524"/>
                  </a:lnTo>
                  <a:lnTo>
                    <a:pt x="388" y="14464"/>
                  </a:lnTo>
                  <a:lnTo>
                    <a:pt x="769" y="14417"/>
                  </a:lnTo>
                  <a:lnTo>
                    <a:pt x="1150" y="14371"/>
                  </a:lnTo>
                  <a:lnTo>
                    <a:pt x="1525" y="14331"/>
                  </a:lnTo>
                  <a:lnTo>
                    <a:pt x="1893" y="14297"/>
                  </a:lnTo>
                  <a:lnTo>
                    <a:pt x="2262" y="14271"/>
                  </a:lnTo>
                  <a:lnTo>
                    <a:pt x="2625" y="14251"/>
                  </a:lnTo>
                  <a:lnTo>
                    <a:pt x="2987" y="14238"/>
                  </a:lnTo>
                  <a:lnTo>
                    <a:pt x="3344" y="14231"/>
                  </a:lnTo>
                  <a:lnTo>
                    <a:pt x="3694" y="14231"/>
                  </a:lnTo>
                  <a:lnTo>
                    <a:pt x="4045" y="14238"/>
                  </a:lnTo>
                  <a:lnTo>
                    <a:pt x="4389" y="14251"/>
                  </a:lnTo>
                  <a:lnTo>
                    <a:pt x="4733" y="14264"/>
                  </a:lnTo>
                  <a:lnTo>
                    <a:pt x="5071" y="14291"/>
                  </a:lnTo>
                  <a:lnTo>
                    <a:pt x="5409" y="14324"/>
                  </a:lnTo>
                  <a:lnTo>
                    <a:pt x="5741" y="14357"/>
                  </a:lnTo>
                  <a:lnTo>
                    <a:pt x="6282" y="13638"/>
                  </a:lnTo>
                  <a:lnTo>
                    <a:pt x="6835" y="12924"/>
                  </a:lnTo>
                  <a:lnTo>
                    <a:pt x="7947" y="11505"/>
                  </a:lnTo>
                  <a:lnTo>
                    <a:pt x="8500" y="10792"/>
                  </a:lnTo>
                  <a:lnTo>
                    <a:pt x="9047" y="10078"/>
                  </a:lnTo>
                  <a:lnTo>
                    <a:pt x="9312" y="9719"/>
                  </a:lnTo>
                  <a:lnTo>
                    <a:pt x="9582" y="9352"/>
                  </a:lnTo>
                  <a:lnTo>
                    <a:pt x="9840" y="8992"/>
                  </a:lnTo>
                  <a:lnTo>
                    <a:pt x="10098" y="8619"/>
                  </a:lnTo>
                  <a:lnTo>
                    <a:pt x="10393" y="8186"/>
                  </a:lnTo>
                  <a:lnTo>
                    <a:pt x="10682" y="7746"/>
                  </a:lnTo>
                  <a:lnTo>
                    <a:pt x="10971" y="7306"/>
                  </a:lnTo>
                  <a:lnTo>
                    <a:pt x="11254" y="6859"/>
                  </a:lnTo>
                  <a:lnTo>
                    <a:pt x="11813" y="5966"/>
                  </a:lnTo>
                  <a:lnTo>
                    <a:pt x="12360" y="5066"/>
                  </a:lnTo>
                  <a:lnTo>
                    <a:pt x="12901" y="4160"/>
                  </a:lnTo>
                  <a:lnTo>
                    <a:pt x="13435" y="3253"/>
                  </a:lnTo>
                  <a:lnTo>
                    <a:pt x="14505" y="1441"/>
                  </a:lnTo>
                  <a:lnTo>
                    <a:pt x="14124" y="1301"/>
                  </a:lnTo>
                  <a:lnTo>
                    <a:pt x="13743" y="1167"/>
                  </a:lnTo>
                  <a:lnTo>
                    <a:pt x="13362" y="1041"/>
                  </a:lnTo>
                  <a:lnTo>
                    <a:pt x="12974" y="921"/>
                  </a:lnTo>
                  <a:lnTo>
                    <a:pt x="12587" y="807"/>
                  </a:lnTo>
                  <a:lnTo>
                    <a:pt x="12194" y="701"/>
                  </a:lnTo>
                  <a:lnTo>
                    <a:pt x="11807" y="601"/>
                  </a:lnTo>
                  <a:lnTo>
                    <a:pt x="11407" y="514"/>
                  </a:lnTo>
                  <a:lnTo>
                    <a:pt x="11008" y="427"/>
                  </a:lnTo>
                  <a:lnTo>
                    <a:pt x="10608" y="354"/>
                  </a:lnTo>
                  <a:lnTo>
                    <a:pt x="10209" y="281"/>
                  </a:lnTo>
                  <a:lnTo>
                    <a:pt x="9803" y="221"/>
                  </a:lnTo>
                  <a:lnTo>
                    <a:pt x="9398" y="168"/>
                  </a:lnTo>
                  <a:lnTo>
                    <a:pt x="8986" y="121"/>
                  </a:lnTo>
                  <a:lnTo>
                    <a:pt x="8574" y="81"/>
                  </a:lnTo>
                  <a:lnTo>
                    <a:pt x="8162" y="48"/>
                  </a:lnTo>
                  <a:lnTo>
                    <a:pt x="7744" y="28"/>
                  </a:lnTo>
                  <a:lnTo>
                    <a:pt x="7326" y="8"/>
                  </a:lnTo>
                  <a:lnTo>
                    <a:pt x="690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>
              <a:off x="5007825" y="-4945650"/>
              <a:ext cx="152600" cy="109000"/>
            </a:xfrm>
            <a:custGeom>
              <a:avLst/>
              <a:gdLst/>
              <a:ahLst/>
              <a:cxnLst/>
              <a:rect l="l" t="t" r="r" b="b"/>
              <a:pathLst>
                <a:path w="6104" h="4360" extrusionOk="0">
                  <a:moveTo>
                    <a:pt x="6103" y="0"/>
                  </a:moveTo>
                  <a:lnTo>
                    <a:pt x="4579" y="80"/>
                  </a:lnTo>
                  <a:lnTo>
                    <a:pt x="3055" y="147"/>
                  </a:lnTo>
                  <a:lnTo>
                    <a:pt x="2293" y="174"/>
                  </a:lnTo>
                  <a:lnTo>
                    <a:pt x="1524" y="194"/>
                  </a:lnTo>
                  <a:lnTo>
                    <a:pt x="762" y="214"/>
                  </a:lnTo>
                  <a:lnTo>
                    <a:pt x="0" y="234"/>
                  </a:lnTo>
                  <a:lnTo>
                    <a:pt x="31" y="2060"/>
                  </a:lnTo>
                  <a:lnTo>
                    <a:pt x="43" y="2973"/>
                  </a:lnTo>
                  <a:lnTo>
                    <a:pt x="49" y="3880"/>
                  </a:lnTo>
                  <a:lnTo>
                    <a:pt x="762" y="3986"/>
                  </a:lnTo>
                  <a:lnTo>
                    <a:pt x="1469" y="4093"/>
                  </a:lnTo>
                  <a:lnTo>
                    <a:pt x="2176" y="4179"/>
                  </a:lnTo>
                  <a:lnTo>
                    <a:pt x="2532" y="4219"/>
                  </a:lnTo>
                  <a:lnTo>
                    <a:pt x="2889" y="4253"/>
                  </a:lnTo>
                  <a:lnTo>
                    <a:pt x="3239" y="4286"/>
                  </a:lnTo>
                  <a:lnTo>
                    <a:pt x="3596" y="4313"/>
                  </a:lnTo>
                  <a:lnTo>
                    <a:pt x="3958" y="4333"/>
                  </a:lnTo>
                  <a:lnTo>
                    <a:pt x="4315" y="4346"/>
                  </a:lnTo>
                  <a:lnTo>
                    <a:pt x="4677" y="4359"/>
                  </a:lnTo>
                  <a:lnTo>
                    <a:pt x="5415" y="4359"/>
                  </a:lnTo>
                  <a:lnTo>
                    <a:pt x="5783" y="4346"/>
                  </a:lnTo>
                  <a:lnTo>
                    <a:pt x="5783" y="3793"/>
                  </a:lnTo>
                  <a:lnTo>
                    <a:pt x="5790" y="3233"/>
                  </a:lnTo>
                  <a:lnTo>
                    <a:pt x="5808" y="2687"/>
                  </a:lnTo>
                  <a:lnTo>
                    <a:pt x="5839" y="2133"/>
                  </a:lnTo>
                  <a:lnTo>
                    <a:pt x="5882" y="1587"/>
                  </a:lnTo>
                  <a:lnTo>
                    <a:pt x="5913" y="1320"/>
                  </a:lnTo>
                  <a:lnTo>
                    <a:pt x="5943" y="1054"/>
                  </a:lnTo>
                  <a:lnTo>
                    <a:pt x="5974" y="787"/>
                  </a:lnTo>
                  <a:lnTo>
                    <a:pt x="6017" y="520"/>
                  </a:lnTo>
                  <a:lnTo>
                    <a:pt x="6060" y="260"/>
                  </a:lnTo>
                  <a:lnTo>
                    <a:pt x="610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1"/>
            <p:cNvSpPr/>
            <p:nvPr/>
          </p:nvSpPr>
          <p:spPr>
            <a:xfrm>
              <a:off x="5187575" y="-5027625"/>
              <a:ext cx="196250" cy="290625"/>
            </a:xfrm>
            <a:custGeom>
              <a:avLst/>
              <a:gdLst/>
              <a:ahLst/>
              <a:cxnLst/>
              <a:rect l="l" t="t" r="r" b="b"/>
              <a:pathLst>
                <a:path w="7850" h="11625" extrusionOk="0">
                  <a:moveTo>
                    <a:pt x="5028" y="0"/>
                  </a:moveTo>
                  <a:lnTo>
                    <a:pt x="4776" y="14"/>
                  </a:lnTo>
                  <a:lnTo>
                    <a:pt x="4524" y="34"/>
                  </a:lnTo>
                  <a:lnTo>
                    <a:pt x="4278" y="60"/>
                  </a:lnTo>
                  <a:lnTo>
                    <a:pt x="4033" y="100"/>
                  </a:lnTo>
                  <a:lnTo>
                    <a:pt x="3793" y="154"/>
                  </a:lnTo>
                  <a:lnTo>
                    <a:pt x="3559" y="214"/>
                  </a:lnTo>
                  <a:lnTo>
                    <a:pt x="3332" y="287"/>
                  </a:lnTo>
                  <a:lnTo>
                    <a:pt x="3105" y="367"/>
                  </a:lnTo>
                  <a:lnTo>
                    <a:pt x="2889" y="467"/>
                  </a:lnTo>
                  <a:lnTo>
                    <a:pt x="2785" y="520"/>
                  </a:lnTo>
                  <a:lnTo>
                    <a:pt x="2680" y="580"/>
                  </a:lnTo>
                  <a:lnTo>
                    <a:pt x="2576" y="640"/>
                  </a:lnTo>
                  <a:lnTo>
                    <a:pt x="2478" y="707"/>
                  </a:lnTo>
                  <a:lnTo>
                    <a:pt x="2379" y="773"/>
                  </a:lnTo>
                  <a:lnTo>
                    <a:pt x="2281" y="847"/>
                  </a:lnTo>
                  <a:lnTo>
                    <a:pt x="2189" y="920"/>
                  </a:lnTo>
                  <a:lnTo>
                    <a:pt x="2097" y="1000"/>
                  </a:lnTo>
                  <a:lnTo>
                    <a:pt x="2004" y="1087"/>
                  </a:lnTo>
                  <a:lnTo>
                    <a:pt x="1918" y="1173"/>
                  </a:lnTo>
                  <a:lnTo>
                    <a:pt x="1832" y="1267"/>
                  </a:lnTo>
                  <a:lnTo>
                    <a:pt x="1752" y="1367"/>
                  </a:lnTo>
                  <a:lnTo>
                    <a:pt x="1673" y="1467"/>
                  </a:lnTo>
                  <a:lnTo>
                    <a:pt x="1593" y="1573"/>
                  </a:lnTo>
                  <a:lnTo>
                    <a:pt x="1519" y="1680"/>
                  </a:lnTo>
                  <a:lnTo>
                    <a:pt x="1445" y="1793"/>
                  </a:lnTo>
                  <a:lnTo>
                    <a:pt x="1378" y="1913"/>
                  </a:lnTo>
                  <a:lnTo>
                    <a:pt x="1310" y="2040"/>
                  </a:lnTo>
                  <a:lnTo>
                    <a:pt x="1248" y="2166"/>
                  </a:lnTo>
                  <a:lnTo>
                    <a:pt x="1187" y="2300"/>
                  </a:lnTo>
                  <a:lnTo>
                    <a:pt x="1132" y="2433"/>
                  </a:lnTo>
                  <a:lnTo>
                    <a:pt x="1076" y="2580"/>
                  </a:lnTo>
                  <a:lnTo>
                    <a:pt x="1027" y="2726"/>
                  </a:lnTo>
                  <a:lnTo>
                    <a:pt x="978" y="2880"/>
                  </a:lnTo>
                  <a:lnTo>
                    <a:pt x="910" y="3133"/>
                  </a:lnTo>
                  <a:lnTo>
                    <a:pt x="843" y="3386"/>
                  </a:lnTo>
                  <a:lnTo>
                    <a:pt x="781" y="3639"/>
                  </a:lnTo>
                  <a:lnTo>
                    <a:pt x="726" y="3899"/>
                  </a:lnTo>
                  <a:lnTo>
                    <a:pt x="671" y="4159"/>
                  </a:lnTo>
                  <a:lnTo>
                    <a:pt x="622" y="4426"/>
                  </a:lnTo>
                  <a:lnTo>
                    <a:pt x="572" y="4692"/>
                  </a:lnTo>
                  <a:lnTo>
                    <a:pt x="529" y="4966"/>
                  </a:lnTo>
                  <a:lnTo>
                    <a:pt x="456" y="5506"/>
                  </a:lnTo>
                  <a:lnTo>
                    <a:pt x="388" y="6059"/>
                  </a:lnTo>
                  <a:lnTo>
                    <a:pt x="339" y="6619"/>
                  </a:lnTo>
                  <a:lnTo>
                    <a:pt x="290" y="7179"/>
                  </a:lnTo>
                  <a:lnTo>
                    <a:pt x="247" y="7738"/>
                  </a:lnTo>
                  <a:lnTo>
                    <a:pt x="210" y="8298"/>
                  </a:lnTo>
                  <a:lnTo>
                    <a:pt x="148" y="9425"/>
                  </a:lnTo>
                  <a:lnTo>
                    <a:pt x="81" y="10538"/>
                  </a:lnTo>
                  <a:lnTo>
                    <a:pt x="44" y="11084"/>
                  </a:lnTo>
                  <a:lnTo>
                    <a:pt x="1" y="11624"/>
                  </a:lnTo>
                  <a:lnTo>
                    <a:pt x="5938" y="11524"/>
                  </a:lnTo>
                  <a:lnTo>
                    <a:pt x="6012" y="10811"/>
                  </a:lnTo>
                  <a:lnTo>
                    <a:pt x="6091" y="10098"/>
                  </a:lnTo>
                  <a:lnTo>
                    <a:pt x="6184" y="9391"/>
                  </a:lnTo>
                  <a:lnTo>
                    <a:pt x="6276" y="8685"/>
                  </a:lnTo>
                  <a:lnTo>
                    <a:pt x="6380" y="7978"/>
                  </a:lnTo>
                  <a:lnTo>
                    <a:pt x="6485" y="7279"/>
                  </a:lnTo>
                  <a:lnTo>
                    <a:pt x="6602" y="6579"/>
                  </a:lnTo>
                  <a:lnTo>
                    <a:pt x="6718" y="5879"/>
                  </a:lnTo>
                  <a:lnTo>
                    <a:pt x="6841" y="5179"/>
                  </a:lnTo>
                  <a:lnTo>
                    <a:pt x="6970" y="4486"/>
                  </a:lnTo>
                  <a:lnTo>
                    <a:pt x="7105" y="3786"/>
                  </a:lnTo>
                  <a:lnTo>
                    <a:pt x="7247" y="3093"/>
                  </a:lnTo>
                  <a:lnTo>
                    <a:pt x="7388" y="2393"/>
                  </a:lnTo>
                  <a:lnTo>
                    <a:pt x="7542" y="1700"/>
                  </a:lnTo>
                  <a:lnTo>
                    <a:pt x="7849" y="307"/>
                  </a:lnTo>
                  <a:lnTo>
                    <a:pt x="7345" y="214"/>
                  </a:lnTo>
                  <a:lnTo>
                    <a:pt x="7093" y="167"/>
                  </a:lnTo>
                  <a:lnTo>
                    <a:pt x="6835" y="127"/>
                  </a:lnTo>
                  <a:lnTo>
                    <a:pt x="6577" y="94"/>
                  </a:lnTo>
                  <a:lnTo>
                    <a:pt x="6319" y="67"/>
                  </a:lnTo>
                  <a:lnTo>
                    <a:pt x="6061" y="40"/>
                  </a:lnTo>
                  <a:lnTo>
                    <a:pt x="5803" y="20"/>
                  </a:lnTo>
                  <a:lnTo>
                    <a:pt x="5544" y="7"/>
                  </a:lnTo>
                  <a:lnTo>
                    <a:pt x="528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1"/>
            <p:cNvSpPr/>
            <p:nvPr/>
          </p:nvSpPr>
          <p:spPr>
            <a:xfrm>
              <a:off x="5197100" y="-1938700"/>
              <a:ext cx="514750" cy="504725"/>
            </a:xfrm>
            <a:custGeom>
              <a:avLst/>
              <a:gdLst/>
              <a:ahLst/>
              <a:cxnLst/>
              <a:rect l="l" t="t" r="r" b="b"/>
              <a:pathLst>
                <a:path w="20590" h="20189" extrusionOk="0">
                  <a:moveTo>
                    <a:pt x="7591" y="0"/>
                  </a:moveTo>
                  <a:lnTo>
                    <a:pt x="7235" y="834"/>
                  </a:lnTo>
                  <a:lnTo>
                    <a:pt x="6866" y="1667"/>
                  </a:lnTo>
                  <a:lnTo>
                    <a:pt x="6479" y="2507"/>
                  </a:lnTo>
                  <a:lnTo>
                    <a:pt x="6073" y="3353"/>
                  </a:lnTo>
                  <a:lnTo>
                    <a:pt x="5864" y="3773"/>
                  </a:lnTo>
                  <a:lnTo>
                    <a:pt x="5649" y="4193"/>
                  </a:lnTo>
                  <a:lnTo>
                    <a:pt x="5434" y="4619"/>
                  </a:lnTo>
                  <a:lnTo>
                    <a:pt x="5213" y="5039"/>
                  </a:lnTo>
                  <a:lnTo>
                    <a:pt x="4985" y="5459"/>
                  </a:lnTo>
                  <a:lnTo>
                    <a:pt x="4758" y="5872"/>
                  </a:lnTo>
                  <a:lnTo>
                    <a:pt x="4524" y="6292"/>
                  </a:lnTo>
                  <a:lnTo>
                    <a:pt x="4291" y="6706"/>
                  </a:lnTo>
                  <a:lnTo>
                    <a:pt x="4045" y="7119"/>
                  </a:lnTo>
                  <a:lnTo>
                    <a:pt x="3805" y="7532"/>
                  </a:lnTo>
                  <a:lnTo>
                    <a:pt x="3553" y="7939"/>
                  </a:lnTo>
                  <a:lnTo>
                    <a:pt x="3301" y="8345"/>
                  </a:lnTo>
                  <a:lnTo>
                    <a:pt x="3049" y="8752"/>
                  </a:lnTo>
                  <a:lnTo>
                    <a:pt x="2785" y="9152"/>
                  </a:lnTo>
                  <a:lnTo>
                    <a:pt x="2527" y="9545"/>
                  </a:lnTo>
                  <a:lnTo>
                    <a:pt x="2256" y="9938"/>
                  </a:lnTo>
                  <a:lnTo>
                    <a:pt x="1986" y="10325"/>
                  </a:lnTo>
                  <a:lnTo>
                    <a:pt x="1716" y="10705"/>
                  </a:lnTo>
                  <a:lnTo>
                    <a:pt x="1439" y="11084"/>
                  </a:lnTo>
                  <a:lnTo>
                    <a:pt x="1156" y="11458"/>
                  </a:lnTo>
                  <a:lnTo>
                    <a:pt x="874" y="11824"/>
                  </a:lnTo>
                  <a:lnTo>
                    <a:pt x="585" y="12184"/>
                  </a:lnTo>
                  <a:lnTo>
                    <a:pt x="296" y="12544"/>
                  </a:lnTo>
                  <a:lnTo>
                    <a:pt x="1" y="12891"/>
                  </a:lnTo>
                  <a:lnTo>
                    <a:pt x="388" y="12997"/>
                  </a:lnTo>
                  <a:lnTo>
                    <a:pt x="769" y="13117"/>
                  </a:lnTo>
                  <a:lnTo>
                    <a:pt x="1144" y="13237"/>
                  </a:lnTo>
                  <a:lnTo>
                    <a:pt x="1519" y="13371"/>
                  </a:lnTo>
                  <a:lnTo>
                    <a:pt x="1882" y="13511"/>
                  </a:lnTo>
                  <a:lnTo>
                    <a:pt x="2238" y="13664"/>
                  </a:lnTo>
                  <a:lnTo>
                    <a:pt x="2594" y="13824"/>
                  </a:lnTo>
                  <a:lnTo>
                    <a:pt x="2939" y="13990"/>
                  </a:lnTo>
                  <a:lnTo>
                    <a:pt x="3283" y="14164"/>
                  </a:lnTo>
                  <a:lnTo>
                    <a:pt x="3621" y="14344"/>
                  </a:lnTo>
                  <a:lnTo>
                    <a:pt x="3953" y="14537"/>
                  </a:lnTo>
                  <a:lnTo>
                    <a:pt x="4278" y="14730"/>
                  </a:lnTo>
                  <a:lnTo>
                    <a:pt x="4598" y="14937"/>
                  </a:lnTo>
                  <a:lnTo>
                    <a:pt x="4918" y="15150"/>
                  </a:lnTo>
                  <a:lnTo>
                    <a:pt x="5225" y="15370"/>
                  </a:lnTo>
                  <a:lnTo>
                    <a:pt x="5532" y="15603"/>
                  </a:lnTo>
                  <a:lnTo>
                    <a:pt x="5833" y="15837"/>
                  </a:lnTo>
                  <a:lnTo>
                    <a:pt x="6128" y="16083"/>
                  </a:lnTo>
                  <a:lnTo>
                    <a:pt x="6417" y="16330"/>
                  </a:lnTo>
                  <a:lnTo>
                    <a:pt x="6700" y="16590"/>
                  </a:lnTo>
                  <a:lnTo>
                    <a:pt x="6983" y="16850"/>
                  </a:lnTo>
                  <a:lnTo>
                    <a:pt x="7253" y="17123"/>
                  </a:lnTo>
                  <a:lnTo>
                    <a:pt x="7523" y="17403"/>
                  </a:lnTo>
                  <a:lnTo>
                    <a:pt x="7788" y="17683"/>
                  </a:lnTo>
                  <a:lnTo>
                    <a:pt x="8046" y="17976"/>
                  </a:lnTo>
                  <a:lnTo>
                    <a:pt x="8304" y="18276"/>
                  </a:lnTo>
                  <a:lnTo>
                    <a:pt x="8550" y="18576"/>
                  </a:lnTo>
                  <a:lnTo>
                    <a:pt x="8796" y="18889"/>
                  </a:lnTo>
                  <a:lnTo>
                    <a:pt x="9035" y="19203"/>
                  </a:lnTo>
                  <a:lnTo>
                    <a:pt x="9275" y="19529"/>
                  </a:lnTo>
                  <a:lnTo>
                    <a:pt x="9502" y="19856"/>
                  </a:lnTo>
                  <a:lnTo>
                    <a:pt x="9730" y="20189"/>
                  </a:lnTo>
                  <a:lnTo>
                    <a:pt x="11119" y="19183"/>
                  </a:lnTo>
                  <a:lnTo>
                    <a:pt x="12502" y="18183"/>
                  </a:lnTo>
                  <a:lnTo>
                    <a:pt x="13878" y="17176"/>
                  </a:lnTo>
                  <a:lnTo>
                    <a:pt x="14560" y="16670"/>
                  </a:lnTo>
                  <a:lnTo>
                    <a:pt x="15243" y="16163"/>
                  </a:lnTo>
                  <a:lnTo>
                    <a:pt x="15919" y="15650"/>
                  </a:lnTo>
                  <a:lnTo>
                    <a:pt x="16595" y="15137"/>
                  </a:lnTo>
                  <a:lnTo>
                    <a:pt x="17271" y="14617"/>
                  </a:lnTo>
                  <a:lnTo>
                    <a:pt x="17941" y="14090"/>
                  </a:lnTo>
                  <a:lnTo>
                    <a:pt x="18604" y="13557"/>
                  </a:lnTo>
                  <a:lnTo>
                    <a:pt x="19268" y="13017"/>
                  </a:lnTo>
                  <a:lnTo>
                    <a:pt x="19932" y="12471"/>
                  </a:lnTo>
                  <a:lnTo>
                    <a:pt x="20590" y="11911"/>
                  </a:lnTo>
                  <a:lnTo>
                    <a:pt x="20276" y="11418"/>
                  </a:lnTo>
                  <a:lnTo>
                    <a:pt x="19957" y="10931"/>
                  </a:lnTo>
                  <a:lnTo>
                    <a:pt x="19625" y="10451"/>
                  </a:lnTo>
                  <a:lnTo>
                    <a:pt x="19293" y="9971"/>
                  </a:lnTo>
                  <a:lnTo>
                    <a:pt x="18955" y="9505"/>
                  </a:lnTo>
                  <a:lnTo>
                    <a:pt x="18604" y="9045"/>
                  </a:lnTo>
                  <a:lnTo>
                    <a:pt x="18254" y="8592"/>
                  </a:lnTo>
                  <a:lnTo>
                    <a:pt x="17898" y="8139"/>
                  </a:lnTo>
                  <a:lnTo>
                    <a:pt x="17529" y="7699"/>
                  </a:lnTo>
                  <a:lnTo>
                    <a:pt x="17160" y="7272"/>
                  </a:lnTo>
                  <a:lnTo>
                    <a:pt x="16785" y="6845"/>
                  </a:lnTo>
                  <a:lnTo>
                    <a:pt x="16398" y="6426"/>
                  </a:lnTo>
                  <a:lnTo>
                    <a:pt x="16011" y="6019"/>
                  </a:lnTo>
                  <a:lnTo>
                    <a:pt x="15618" y="5619"/>
                  </a:lnTo>
                  <a:lnTo>
                    <a:pt x="15218" y="5226"/>
                  </a:lnTo>
                  <a:lnTo>
                    <a:pt x="14812" y="4846"/>
                  </a:lnTo>
                  <a:lnTo>
                    <a:pt x="14401" y="4473"/>
                  </a:lnTo>
                  <a:lnTo>
                    <a:pt x="13983" y="4106"/>
                  </a:lnTo>
                  <a:lnTo>
                    <a:pt x="13559" y="3746"/>
                  </a:lnTo>
                  <a:lnTo>
                    <a:pt x="13135" y="3400"/>
                  </a:lnTo>
                  <a:lnTo>
                    <a:pt x="12698" y="3060"/>
                  </a:lnTo>
                  <a:lnTo>
                    <a:pt x="12262" y="2733"/>
                  </a:lnTo>
                  <a:lnTo>
                    <a:pt x="11813" y="2413"/>
                  </a:lnTo>
                  <a:lnTo>
                    <a:pt x="11365" y="2107"/>
                  </a:lnTo>
                  <a:lnTo>
                    <a:pt x="10910" y="1807"/>
                  </a:lnTo>
                  <a:lnTo>
                    <a:pt x="10455" y="1513"/>
                  </a:lnTo>
                  <a:lnTo>
                    <a:pt x="9988" y="1233"/>
                  </a:lnTo>
                  <a:lnTo>
                    <a:pt x="9515" y="967"/>
                  </a:lnTo>
                  <a:lnTo>
                    <a:pt x="9041" y="707"/>
                  </a:lnTo>
                  <a:lnTo>
                    <a:pt x="8562" y="460"/>
                  </a:lnTo>
                  <a:lnTo>
                    <a:pt x="8077" y="227"/>
                  </a:lnTo>
                  <a:lnTo>
                    <a:pt x="759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1"/>
            <p:cNvSpPr/>
            <p:nvPr/>
          </p:nvSpPr>
          <p:spPr>
            <a:xfrm>
              <a:off x="5320650" y="-201275"/>
              <a:ext cx="739375" cy="358100"/>
            </a:xfrm>
            <a:custGeom>
              <a:avLst/>
              <a:gdLst/>
              <a:ahLst/>
              <a:cxnLst/>
              <a:rect l="l" t="t" r="r" b="b"/>
              <a:pathLst>
                <a:path w="29575" h="14324" extrusionOk="0">
                  <a:moveTo>
                    <a:pt x="15801" y="0"/>
                  </a:moveTo>
                  <a:lnTo>
                    <a:pt x="15463" y="7"/>
                  </a:lnTo>
                  <a:lnTo>
                    <a:pt x="15125" y="20"/>
                  </a:lnTo>
                  <a:lnTo>
                    <a:pt x="14787" y="40"/>
                  </a:lnTo>
                  <a:lnTo>
                    <a:pt x="14455" y="67"/>
                  </a:lnTo>
                  <a:lnTo>
                    <a:pt x="14117" y="100"/>
                  </a:lnTo>
                  <a:lnTo>
                    <a:pt x="13779" y="140"/>
                  </a:lnTo>
                  <a:lnTo>
                    <a:pt x="13441" y="187"/>
                  </a:lnTo>
                  <a:lnTo>
                    <a:pt x="13103" y="240"/>
                  </a:lnTo>
                  <a:lnTo>
                    <a:pt x="12771" y="300"/>
                  </a:lnTo>
                  <a:lnTo>
                    <a:pt x="12439" y="367"/>
                  </a:lnTo>
                  <a:lnTo>
                    <a:pt x="12101" y="440"/>
                  </a:lnTo>
                  <a:lnTo>
                    <a:pt x="11770" y="520"/>
                  </a:lnTo>
                  <a:lnTo>
                    <a:pt x="11444" y="607"/>
                  </a:lnTo>
                  <a:lnTo>
                    <a:pt x="11112" y="700"/>
                  </a:lnTo>
                  <a:lnTo>
                    <a:pt x="10786" y="800"/>
                  </a:lnTo>
                  <a:lnTo>
                    <a:pt x="10460" y="907"/>
                  </a:lnTo>
                  <a:lnTo>
                    <a:pt x="10141" y="1020"/>
                  </a:lnTo>
                  <a:lnTo>
                    <a:pt x="9815" y="1140"/>
                  </a:lnTo>
                  <a:lnTo>
                    <a:pt x="9496" y="1267"/>
                  </a:lnTo>
                  <a:lnTo>
                    <a:pt x="9182" y="1393"/>
                  </a:lnTo>
                  <a:lnTo>
                    <a:pt x="8869" y="1533"/>
                  </a:lnTo>
                  <a:lnTo>
                    <a:pt x="8555" y="1680"/>
                  </a:lnTo>
                  <a:lnTo>
                    <a:pt x="8248" y="1833"/>
                  </a:lnTo>
                  <a:lnTo>
                    <a:pt x="7947" y="1993"/>
                  </a:lnTo>
                  <a:lnTo>
                    <a:pt x="7646" y="2160"/>
                  </a:lnTo>
                  <a:lnTo>
                    <a:pt x="7344" y="2333"/>
                  </a:lnTo>
                  <a:lnTo>
                    <a:pt x="7049" y="2513"/>
                  </a:lnTo>
                  <a:lnTo>
                    <a:pt x="6761" y="2700"/>
                  </a:lnTo>
                  <a:lnTo>
                    <a:pt x="6472" y="2886"/>
                  </a:lnTo>
                  <a:lnTo>
                    <a:pt x="6189" y="3086"/>
                  </a:lnTo>
                  <a:lnTo>
                    <a:pt x="5913" y="3293"/>
                  </a:lnTo>
                  <a:lnTo>
                    <a:pt x="5642" y="3499"/>
                  </a:lnTo>
                  <a:lnTo>
                    <a:pt x="5372" y="3719"/>
                  </a:lnTo>
                  <a:lnTo>
                    <a:pt x="5107" y="3946"/>
                  </a:lnTo>
                  <a:lnTo>
                    <a:pt x="4843" y="4173"/>
                  </a:lnTo>
                  <a:lnTo>
                    <a:pt x="4591" y="4412"/>
                  </a:lnTo>
                  <a:lnTo>
                    <a:pt x="4339" y="4652"/>
                  </a:lnTo>
                  <a:lnTo>
                    <a:pt x="4093" y="4906"/>
                  </a:lnTo>
                  <a:lnTo>
                    <a:pt x="3854" y="5159"/>
                  </a:lnTo>
                  <a:lnTo>
                    <a:pt x="3620" y="5426"/>
                  </a:lnTo>
                  <a:lnTo>
                    <a:pt x="3393" y="5692"/>
                  </a:lnTo>
                  <a:lnTo>
                    <a:pt x="3171" y="5965"/>
                  </a:lnTo>
                  <a:lnTo>
                    <a:pt x="2956" y="6245"/>
                  </a:lnTo>
                  <a:lnTo>
                    <a:pt x="2747" y="6539"/>
                  </a:lnTo>
                  <a:lnTo>
                    <a:pt x="2545" y="6832"/>
                  </a:lnTo>
                  <a:lnTo>
                    <a:pt x="2348" y="7132"/>
                  </a:lnTo>
                  <a:lnTo>
                    <a:pt x="2157" y="7438"/>
                  </a:lnTo>
                  <a:lnTo>
                    <a:pt x="1973" y="7752"/>
                  </a:lnTo>
                  <a:lnTo>
                    <a:pt x="1801" y="8072"/>
                  </a:lnTo>
                  <a:lnTo>
                    <a:pt x="1629" y="8392"/>
                  </a:lnTo>
                  <a:lnTo>
                    <a:pt x="1469" y="8725"/>
                  </a:lnTo>
                  <a:lnTo>
                    <a:pt x="1315" y="9065"/>
                  </a:lnTo>
                  <a:lnTo>
                    <a:pt x="1168" y="9405"/>
                  </a:lnTo>
                  <a:lnTo>
                    <a:pt x="1033" y="9758"/>
                  </a:lnTo>
                  <a:lnTo>
                    <a:pt x="897" y="10111"/>
                  </a:lnTo>
                  <a:lnTo>
                    <a:pt x="775" y="10478"/>
                  </a:lnTo>
                  <a:lnTo>
                    <a:pt x="664" y="10844"/>
                  </a:lnTo>
                  <a:lnTo>
                    <a:pt x="559" y="11218"/>
                  </a:lnTo>
                  <a:lnTo>
                    <a:pt x="461" y="11597"/>
                  </a:lnTo>
                  <a:lnTo>
                    <a:pt x="369" y="11984"/>
                  </a:lnTo>
                  <a:lnTo>
                    <a:pt x="289" y="12377"/>
                  </a:lnTo>
                  <a:lnTo>
                    <a:pt x="221" y="12777"/>
                  </a:lnTo>
                  <a:lnTo>
                    <a:pt x="160" y="13184"/>
                  </a:lnTo>
                  <a:lnTo>
                    <a:pt x="105" y="13597"/>
                  </a:lnTo>
                  <a:lnTo>
                    <a:pt x="92" y="13690"/>
                  </a:lnTo>
                  <a:lnTo>
                    <a:pt x="68" y="13777"/>
                  </a:lnTo>
                  <a:lnTo>
                    <a:pt x="0" y="13944"/>
                  </a:lnTo>
                  <a:lnTo>
                    <a:pt x="12943" y="13944"/>
                  </a:lnTo>
                  <a:lnTo>
                    <a:pt x="14787" y="13957"/>
                  </a:lnTo>
                  <a:lnTo>
                    <a:pt x="16637" y="13970"/>
                  </a:lnTo>
                  <a:lnTo>
                    <a:pt x="18487" y="13990"/>
                  </a:lnTo>
                  <a:lnTo>
                    <a:pt x="20337" y="14024"/>
                  </a:lnTo>
                  <a:lnTo>
                    <a:pt x="22181" y="14057"/>
                  </a:lnTo>
                  <a:lnTo>
                    <a:pt x="24031" y="14110"/>
                  </a:lnTo>
                  <a:lnTo>
                    <a:pt x="25874" y="14170"/>
                  </a:lnTo>
                  <a:lnTo>
                    <a:pt x="27724" y="14243"/>
                  </a:lnTo>
                  <a:lnTo>
                    <a:pt x="29568" y="14323"/>
                  </a:lnTo>
                  <a:lnTo>
                    <a:pt x="29574" y="13870"/>
                  </a:lnTo>
                  <a:lnTo>
                    <a:pt x="29574" y="13424"/>
                  </a:lnTo>
                  <a:lnTo>
                    <a:pt x="29562" y="12984"/>
                  </a:lnTo>
                  <a:lnTo>
                    <a:pt x="29537" y="12557"/>
                  </a:lnTo>
                  <a:lnTo>
                    <a:pt x="29506" y="12131"/>
                  </a:lnTo>
                  <a:lnTo>
                    <a:pt x="29463" y="11717"/>
                  </a:lnTo>
                  <a:lnTo>
                    <a:pt x="29408" y="11304"/>
                  </a:lnTo>
                  <a:lnTo>
                    <a:pt x="29347" y="10904"/>
                  </a:lnTo>
                  <a:lnTo>
                    <a:pt x="29279" y="10511"/>
                  </a:lnTo>
                  <a:lnTo>
                    <a:pt x="29199" y="10124"/>
                  </a:lnTo>
                  <a:lnTo>
                    <a:pt x="29113" y="9745"/>
                  </a:lnTo>
                  <a:lnTo>
                    <a:pt x="29015" y="9371"/>
                  </a:lnTo>
                  <a:lnTo>
                    <a:pt x="28910" y="9005"/>
                  </a:lnTo>
                  <a:lnTo>
                    <a:pt x="28794" y="8651"/>
                  </a:lnTo>
                  <a:lnTo>
                    <a:pt x="28671" y="8298"/>
                  </a:lnTo>
                  <a:lnTo>
                    <a:pt x="28542" y="7958"/>
                  </a:lnTo>
                  <a:lnTo>
                    <a:pt x="28406" y="7625"/>
                  </a:lnTo>
                  <a:lnTo>
                    <a:pt x="28259" y="7298"/>
                  </a:lnTo>
                  <a:lnTo>
                    <a:pt x="28105" y="6979"/>
                  </a:lnTo>
                  <a:lnTo>
                    <a:pt x="27945" y="6665"/>
                  </a:lnTo>
                  <a:lnTo>
                    <a:pt x="27773" y="6359"/>
                  </a:lnTo>
                  <a:lnTo>
                    <a:pt x="27601" y="6059"/>
                  </a:lnTo>
                  <a:lnTo>
                    <a:pt x="27417" y="5772"/>
                  </a:lnTo>
                  <a:lnTo>
                    <a:pt x="27226" y="5486"/>
                  </a:lnTo>
                  <a:lnTo>
                    <a:pt x="27030" y="5212"/>
                  </a:lnTo>
                  <a:lnTo>
                    <a:pt x="26827" y="4939"/>
                  </a:lnTo>
                  <a:lnTo>
                    <a:pt x="26618" y="4679"/>
                  </a:lnTo>
                  <a:lnTo>
                    <a:pt x="26403" y="4426"/>
                  </a:lnTo>
                  <a:lnTo>
                    <a:pt x="26182" y="4179"/>
                  </a:lnTo>
                  <a:lnTo>
                    <a:pt x="25954" y="3939"/>
                  </a:lnTo>
                  <a:lnTo>
                    <a:pt x="25721" y="3706"/>
                  </a:lnTo>
                  <a:lnTo>
                    <a:pt x="25481" y="3479"/>
                  </a:lnTo>
                  <a:lnTo>
                    <a:pt x="25235" y="3266"/>
                  </a:lnTo>
                  <a:lnTo>
                    <a:pt x="24989" y="3053"/>
                  </a:lnTo>
                  <a:lnTo>
                    <a:pt x="24731" y="2846"/>
                  </a:lnTo>
                  <a:lnTo>
                    <a:pt x="24473" y="2653"/>
                  </a:lnTo>
                  <a:lnTo>
                    <a:pt x="24209" y="2460"/>
                  </a:lnTo>
                  <a:lnTo>
                    <a:pt x="23938" y="2280"/>
                  </a:lnTo>
                  <a:lnTo>
                    <a:pt x="23662" y="2106"/>
                  </a:lnTo>
                  <a:lnTo>
                    <a:pt x="23385" y="1933"/>
                  </a:lnTo>
                  <a:lnTo>
                    <a:pt x="23103" y="1773"/>
                  </a:lnTo>
                  <a:lnTo>
                    <a:pt x="22814" y="1620"/>
                  </a:lnTo>
                  <a:lnTo>
                    <a:pt x="22525" y="1473"/>
                  </a:lnTo>
                  <a:lnTo>
                    <a:pt x="22230" y="1333"/>
                  </a:lnTo>
                  <a:lnTo>
                    <a:pt x="21935" y="1200"/>
                  </a:lnTo>
                  <a:lnTo>
                    <a:pt x="21634" y="1073"/>
                  </a:lnTo>
                  <a:lnTo>
                    <a:pt x="21326" y="960"/>
                  </a:lnTo>
                  <a:lnTo>
                    <a:pt x="21019" y="847"/>
                  </a:lnTo>
                  <a:lnTo>
                    <a:pt x="20712" y="740"/>
                  </a:lnTo>
                  <a:lnTo>
                    <a:pt x="20398" y="640"/>
                  </a:lnTo>
                  <a:lnTo>
                    <a:pt x="20079" y="553"/>
                  </a:lnTo>
                  <a:lnTo>
                    <a:pt x="19759" y="467"/>
                  </a:lnTo>
                  <a:lnTo>
                    <a:pt x="19440" y="393"/>
                  </a:lnTo>
                  <a:lnTo>
                    <a:pt x="19120" y="320"/>
                  </a:lnTo>
                  <a:lnTo>
                    <a:pt x="18794" y="260"/>
                  </a:lnTo>
                  <a:lnTo>
                    <a:pt x="18469" y="200"/>
                  </a:lnTo>
                  <a:lnTo>
                    <a:pt x="18137" y="153"/>
                  </a:lnTo>
                  <a:lnTo>
                    <a:pt x="17805" y="114"/>
                  </a:lnTo>
                  <a:lnTo>
                    <a:pt x="17473" y="74"/>
                  </a:lnTo>
                  <a:lnTo>
                    <a:pt x="17141" y="47"/>
                  </a:lnTo>
                  <a:lnTo>
                    <a:pt x="16809" y="27"/>
                  </a:lnTo>
                  <a:lnTo>
                    <a:pt x="16471" y="14"/>
                  </a:lnTo>
                  <a:lnTo>
                    <a:pt x="1613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1"/>
            <p:cNvSpPr/>
            <p:nvPr/>
          </p:nvSpPr>
          <p:spPr>
            <a:xfrm>
              <a:off x="5465525" y="-1611125"/>
              <a:ext cx="398125" cy="468750"/>
            </a:xfrm>
            <a:custGeom>
              <a:avLst/>
              <a:gdLst/>
              <a:ahLst/>
              <a:cxnLst/>
              <a:rect l="l" t="t" r="r" b="b"/>
              <a:pathLst>
                <a:path w="15925" h="18750" extrusionOk="0">
                  <a:moveTo>
                    <a:pt x="10572" y="1"/>
                  </a:moveTo>
                  <a:lnTo>
                    <a:pt x="9994" y="647"/>
                  </a:lnTo>
                  <a:lnTo>
                    <a:pt x="9398" y="1281"/>
                  </a:lnTo>
                  <a:lnTo>
                    <a:pt x="8789" y="1907"/>
                  </a:lnTo>
                  <a:lnTo>
                    <a:pt x="8482" y="2214"/>
                  </a:lnTo>
                  <a:lnTo>
                    <a:pt x="8169" y="2520"/>
                  </a:lnTo>
                  <a:lnTo>
                    <a:pt x="7855" y="2827"/>
                  </a:lnTo>
                  <a:lnTo>
                    <a:pt x="7536" y="3127"/>
                  </a:lnTo>
                  <a:lnTo>
                    <a:pt x="7216" y="3427"/>
                  </a:lnTo>
                  <a:lnTo>
                    <a:pt x="6896" y="3727"/>
                  </a:lnTo>
                  <a:lnTo>
                    <a:pt x="6571" y="4020"/>
                  </a:lnTo>
                  <a:lnTo>
                    <a:pt x="6245" y="4307"/>
                  </a:lnTo>
                  <a:lnTo>
                    <a:pt x="5913" y="4593"/>
                  </a:lnTo>
                  <a:lnTo>
                    <a:pt x="5581" y="4873"/>
                  </a:lnTo>
                  <a:lnTo>
                    <a:pt x="5243" y="5153"/>
                  </a:lnTo>
                  <a:lnTo>
                    <a:pt x="4905" y="5426"/>
                  </a:lnTo>
                  <a:lnTo>
                    <a:pt x="4567" y="5700"/>
                  </a:lnTo>
                  <a:lnTo>
                    <a:pt x="4229" y="5966"/>
                  </a:lnTo>
                  <a:lnTo>
                    <a:pt x="3885" y="6226"/>
                  </a:lnTo>
                  <a:lnTo>
                    <a:pt x="3541" y="6479"/>
                  </a:lnTo>
                  <a:lnTo>
                    <a:pt x="3190" y="6733"/>
                  </a:lnTo>
                  <a:lnTo>
                    <a:pt x="2846" y="6979"/>
                  </a:lnTo>
                  <a:lnTo>
                    <a:pt x="2496" y="7226"/>
                  </a:lnTo>
                  <a:lnTo>
                    <a:pt x="2139" y="7459"/>
                  </a:lnTo>
                  <a:lnTo>
                    <a:pt x="1789" y="7692"/>
                  </a:lnTo>
                  <a:lnTo>
                    <a:pt x="1433" y="7919"/>
                  </a:lnTo>
                  <a:lnTo>
                    <a:pt x="1076" y="8139"/>
                  </a:lnTo>
                  <a:lnTo>
                    <a:pt x="720" y="8352"/>
                  </a:lnTo>
                  <a:lnTo>
                    <a:pt x="363" y="8559"/>
                  </a:lnTo>
                  <a:lnTo>
                    <a:pt x="1" y="8766"/>
                  </a:lnTo>
                  <a:lnTo>
                    <a:pt x="296" y="9312"/>
                  </a:lnTo>
                  <a:lnTo>
                    <a:pt x="585" y="9872"/>
                  </a:lnTo>
                  <a:lnTo>
                    <a:pt x="861" y="10445"/>
                  </a:lnTo>
                  <a:lnTo>
                    <a:pt x="1125" y="11032"/>
                  </a:lnTo>
                  <a:lnTo>
                    <a:pt x="1384" y="11625"/>
                  </a:lnTo>
                  <a:lnTo>
                    <a:pt x="1629" y="12231"/>
                  </a:lnTo>
                  <a:lnTo>
                    <a:pt x="1869" y="12845"/>
                  </a:lnTo>
                  <a:lnTo>
                    <a:pt x="2096" y="13471"/>
                  </a:lnTo>
                  <a:lnTo>
                    <a:pt x="2318" y="14104"/>
                  </a:lnTo>
                  <a:lnTo>
                    <a:pt x="2527" y="14744"/>
                  </a:lnTo>
                  <a:lnTo>
                    <a:pt x="2730" y="15391"/>
                  </a:lnTo>
                  <a:lnTo>
                    <a:pt x="2920" y="16050"/>
                  </a:lnTo>
                  <a:lnTo>
                    <a:pt x="3104" y="16717"/>
                  </a:lnTo>
                  <a:lnTo>
                    <a:pt x="3276" y="17384"/>
                  </a:lnTo>
                  <a:lnTo>
                    <a:pt x="3442" y="18063"/>
                  </a:lnTo>
                  <a:lnTo>
                    <a:pt x="3596" y="18750"/>
                  </a:lnTo>
                  <a:lnTo>
                    <a:pt x="3627" y="18717"/>
                  </a:lnTo>
                  <a:lnTo>
                    <a:pt x="3664" y="18690"/>
                  </a:lnTo>
                  <a:lnTo>
                    <a:pt x="3744" y="18637"/>
                  </a:lnTo>
                  <a:lnTo>
                    <a:pt x="3836" y="18597"/>
                  </a:lnTo>
                  <a:lnTo>
                    <a:pt x="3934" y="18563"/>
                  </a:lnTo>
                  <a:lnTo>
                    <a:pt x="4690" y="18357"/>
                  </a:lnTo>
                  <a:lnTo>
                    <a:pt x="5446" y="18130"/>
                  </a:lnTo>
                  <a:lnTo>
                    <a:pt x="6196" y="17903"/>
                  </a:lnTo>
                  <a:lnTo>
                    <a:pt x="6952" y="17670"/>
                  </a:lnTo>
                  <a:lnTo>
                    <a:pt x="7702" y="17430"/>
                  </a:lnTo>
                  <a:lnTo>
                    <a:pt x="8451" y="17184"/>
                  </a:lnTo>
                  <a:lnTo>
                    <a:pt x="9945" y="16677"/>
                  </a:lnTo>
                  <a:lnTo>
                    <a:pt x="12938" y="15657"/>
                  </a:lnTo>
                  <a:lnTo>
                    <a:pt x="14431" y="15157"/>
                  </a:lnTo>
                  <a:lnTo>
                    <a:pt x="15175" y="14911"/>
                  </a:lnTo>
                  <a:lnTo>
                    <a:pt x="15925" y="14671"/>
                  </a:lnTo>
                  <a:lnTo>
                    <a:pt x="15796" y="14064"/>
                  </a:lnTo>
                  <a:lnTo>
                    <a:pt x="15667" y="13464"/>
                  </a:lnTo>
                  <a:lnTo>
                    <a:pt x="15531" y="12878"/>
                  </a:lnTo>
                  <a:lnTo>
                    <a:pt x="15390" y="12291"/>
                  </a:lnTo>
                  <a:lnTo>
                    <a:pt x="15242" y="11718"/>
                  </a:lnTo>
                  <a:lnTo>
                    <a:pt x="15095" y="11158"/>
                  </a:lnTo>
                  <a:lnTo>
                    <a:pt x="14947" y="10605"/>
                  </a:lnTo>
                  <a:lnTo>
                    <a:pt x="14794" y="10059"/>
                  </a:lnTo>
                  <a:lnTo>
                    <a:pt x="14597" y="9392"/>
                  </a:lnTo>
                  <a:lnTo>
                    <a:pt x="14394" y="8732"/>
                  </a:lnTo>
                  <a:lnTo>
                    <a:pt x="14185" y="8079"/>
                  </a:lnTo>
                  <a:lnTo>
                    <a:pt x="13958" y="7426"/>
                  </a:lnTo>
                  <a:lnTo>
                    <a:pt x="13731" y="6779"/>
                  </a:lnTo>
                  <a:lnTo>
                    <a:pt x="13485" y="6133"/>
                  </a:lnTo>
                  <a:lnTo>
                    <a:pt x="13233" y="5493"/>
                  </a:lnTo>
                  <a:lnTo>
                    <a:pt x="12975" y="4860"/>
                  </a:lnTo>
                  <a:lnTo>
                    <a:pt x="12704" y="4233"/>
                  </a:lnTo>
                  <a:lnTo>
                    <a:pt x="12428" y="3613"/>
                  </a:lnTo>
                  <a:lnTo>
                    <a:pt x="12139" y="2994"/>
                  </a:lnTo>
                  <a:lnTo>
                    <a:pt x="11844" y="2387"/>
                  </a:lnTo>
                  <a:lnTo>
                    <a:pt x="11543" y="1781"/>
                  </a:lnTo>
                  <a:lnTo>
                    <a:pt x="11223" y="1181"/>
                  </a:lnTo>
                  <a:lnTo>
                    <a:pt x="10904" y="588"/>
                  </a:lnTo>
                  <a:lnTo>
                    <a:pt x="105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1"/>
            <p:cNvSpPr/>
            <p:nvPr/>
          </p:nvSpPr>
          <p:spPr>
            <a:xfrm>
              <a:off x="5495025" y="-468050"/>
              <a:ext cx="385075" cy="272450"/>
            </a:xfrm>
            <a:custGeom>
              <a:avLst/>
              <a:gdLst/>
              <a:ahLst/>
              <a:cxnLst/>
              <a:rect l="l" t="t" r="r" b="b"/>
              <a:pathLst>
                <a:path w="15403" h="10898" extrusionOk="0">
                  <a:moveTo>
                    <a:pt x="2736" y="0"/>
                  </a:moveTo>
                  <a:lnTo>
                    <a:pt x="2613" y="767"/>
                  </a:lnTo>
                  <a:lnTo>
                    <a:pt x="2478" y="1527"/>
                  </a:lnTo>
                  <a:lnTo>
                    <a:pt x="2336" y="2280"/>
                  </a:lnTo>
                  <a:lnTo>
                    <a:pt x="2195" y="3020"/>
                  </a:lnTo>
                  <a:lnTo>
                    <a:pt x="2041" y="3746"/>
                  </a:lnTo>
                  <a:lnTo>
                    <a:pt x="1881" y="4466"/>
                  </a:lnTo>
                  <a:lnTo>
                    <a:pt x="1715" y="5173"/>
                  </a:lnTo>
                  <a:lnTo>
                    <a:pt x="1550" y="5866"/>
                  </a:lnTo>
                  <a:lnTo>
                    <a:pt x="1371" y="6546"/>
                  </a:lnTo>
                  <a:lnTo>
                    <a:pt x="1193" y="7212"/>
                  </a:lnTo>
                  <a:lnTo>
                    <a:pt x="1003" y="7865"/>
                  </a:lnTo>
                  <a:lnTo>
                    <a:pt x="812" y="8498"/>
                  </a:lnTo>
                  <a:lnTo>
                    <a:pt x="615" y="9125"/>
                  </a:lnTo>
                  <a:lnTo>
                    <a:pt x="419" y="9731"/>
                  </a:lnTo>
                  <a:lnTo>
                    <a:pt x="210" y="10325"/>
                  </a:lnTo>
                  <a:lnTo>
                    <a:pt x="1" y="10898"/>
                  </a:lnTo>
                  <a:lnTo>
                    <a:pt x="369" y="10705"/>
                  </a:lnTo>
                  <a:lnTo>
                    <a:pt x="744" y="10518"/>
                  </a:lnTo>
                  <a:lnTo>
                    <a:pt x="1125" y="10338"/>
                  </a:lnTo>
                  <a:lnTo>
                    <a:pt x="1506" y="10171"/>
                  </a:lnTo>
                  <a:lnTo>
                    <a:pt x="1894" y="10011"/>
                  </a:lnTo>
                  <a:lnTo>
                    <a:pt x="2281" y="9858"/>
                  </a:lnTo>
                  <a:lnTo>
                    <a:pt x="2668" y="9711"/>
                  </a:lnTo>
                  <a:lnTo>
                    <a:pt x="3068" y="9571"/>
                  </a:lnTo>
                  <a:lnTo>
                    <a:pt x="3461" y="9445"/>
                  </a:lnTo>
                  <a:lnTo>
                    <a:pt x="3860" y="9325"/>
                  </a:lnTo>
                  <a:lnTo>
                    <a:pt x="4260" y="9212"/>
                  </a:lnTo>
                  <a:lnTo>
                    <a:pt x="4665" y="9105"/>
                  </a:lnTo>
                  <a:lnTo>
                    <a:pt x="5065" y="9012"/>
                  </a:lnTo>
                  <a:lnTo>
                    <a:pt x="5471" y="8918"/>
                  </a:lnTo>
                  <a:lnTo>
                    <a:pt x="5882" y="8838"/>
                  </a:lnTo>
                  <a:lnTo>
                    <a:pt x="6288" y="8765"/>
                  </a:lnTo>
                  <a:lnTo>
                    <a:pt x="6694" y="8705"/>
                  </a:lnTo>
                  <a:lnTo>
                    <a:pt x="7105" y="8645"/>
                  </a:lnTo>
                  <a:lnTo>
                    <a:pt x="7511" y="8598"/>
                  </a:lnTo>
                  <a:lnTo>
                    <a:pt x="7923" y="8558"/>
                  </a:lnTo>
                  <a:lnTo>
                    <a:pt x="8328" y="8532"/>
                  </a:lnTo>
                  <a:lnTo>
                    <a:pt x="8740" y="8505"/>
                  </a:lnTo>
                  <a:lnTo>
                    <a:pt x="9146" y="8492"/>
                  </a:lnTo>
                  <a:lnTo>
                    <a:pt x="9558" y="8485"/>
                  </a:lnTo>
                  <a:lnTo>
                    <a:pt x="9963" y="8492"/>
                  </a:lnTo>
                  <a:lnTo>
                    <a:pt x="10369" y="8498"/>
                  </a:lnTo>
                  <a:lnTo>
                    <a:pt x="10768" y="8518"/>
                  </a:lnTo>
                  <a:lnTo>
                    <a:pt x="11174" y="8545"/>
                  </a:lnTo>
                  <a:lnTo>
                    <a:pt x="11573" y="8585"/>
                  </a:lnTo>
                  <a:lnTo>
                    <a:pt x="11967" y="8625"/>
                  </a:lnTo>
                  <a:lnTo>
                    <a:pt x="12366" y="8678"/>
                  </a:lnTo>
                  <a:lnTo>
                    <a:pt x="12760" y="8738"/>
                  </a:lnTo>
                  <a:lnTo>
                    <a:pt x="12975" y="8278"/>
                  </a:lnTo>
                  <a:lnTo>
                    <a:pt x="13184" y="7805"/>
                  </a:lnTo>
                  <a:lnTo>
                    <a:pt x="13386" y="7325"/>
                  </a:lnTo>
                  <a:lnTo>
                    <a:pt x="13577" y="6839"/>
                  </a:lnTo>
                  <a:lnTo>
                    <a:pt x="13767" y="6339"/>
                  </a:lnTo>
                  <a:lnTo>
                    <a:pt x="13946" y="5839"/>
                  </a:lnTo>
                  <a:lnTo>
                    <a:pt x="14118" y="5332"/>
                  </a:lnTo>
                  <a:lnTo>
                    <a:pt x="14284" y="4813"/>
                  </a:lnTo>
                  <a:lnTo>
                    <a:pt x="14450" y="4293"/>
                  </a:lnTo>
                  <a:lnTo>
                    <a:pt x="14603" y="3760"/>
                  </a:lnTo>
                  <a:lnTo>
                    <a:pt x="14751" y="3226"/>
                  </a:lnTo>
                  <a:lnTo>
                    <a:pt x="14892" y="2686"/>
                  </a:lnTo>
                  <a:lnTo>
                    <a:pt x="15027" y="2140"/>
                  </a:lnTo>
                  <a:lnTo>
                    <a:pt x="15156" y="1587"/>
                  </a:lnTo>
                  <a:lnTo>
                    <a:pt x="15286" y="1027"/>
                  </a:lnTo>
                  <a:lnTo>
                    <a:pt x="15402" y="460"/>
                  </a:lnTo>
                  <a:lnTo>
                    <a:pt x="14677" y="614"/>
                  </a:lnTo>
                  <a:lnTo>
                    <a:pt x="13940" y="754"/>
                  </a:lnTo>
                  <a:lnTo>
                    <a:pt x="13196" y="887"/>
                  </a:lnTo>
                  <a:lnTo>
                    <a:pt x="12446" y="1007"/>
                  </a:lnTo>
                  <a:lnTo>
                    <a:pt x="11690" y="1107"/>
                  </a:lnTo>
                  <a:lnTo>
                    <a:pt x="11315" y="1153"/>
                  </a:lnTo>
                  <a:lnTo>
                    <a:pt x="10934" y="1200"/>
                  </a:lnTo>
                  <a:lnTo>
                    <a:pt x="10559" y="1240"/>
                  </a:lnTo>
                  <a:lnTo>
                    <a:pt x="10178" y="1273"/>
                  </a:lnTo>
                  <a:lnTo>
                    <a:pt x="9797" y="1300"/>
                  </a:lnTo>
                  <a:lnTo>
                    <a:pt x="9416" y="1327"/>
                  </a:lnTo>
                  <a:lnTo>
                    <a:pt x="9041" y="1347"/>
                  </a:lnTo>
                  <a:lnTo>
                    <a:pt x="8660" y="1360"/>
                  </a:lnTo>
                  <a:lnTo>
                    <a:pt x="8285" y="1373"/>
                  </a:lnTo>
                  <a:lnTo>
                    <a:pt x="7529" y="1373"/>
                  </a:lnTo>
                  <a:lnTo>
                    <a:pt x="7155" y="1367"/>
                  </a:lnTo>
                  <a:lnTo>
                    <a:pt x="6780" y="1353"/>
                  </a:lnTo>
                  <a:lnTo>
                    <a:pt x="6411" y="1333"/>
                  </a:lnTo>
                  <a:lnTo>
                    <a:pt x="6036" y="1313"/>
                  </a:lnTo>
                  <a:lnTo>
                    <a:pt x="5667" y="1280"/>
                  </a:lnTo>
                  <a:lnTo>
                    <a:pt x="5298" y="1240"/>
                  </a:lnTo>
                  <a:lnTo>
                    <a:pt x="4936" y="1193"/>
                  </a:lnTo>
                  <a:lnTo>
                    <a:pt x="4573" y="1147"/>
                  </a:lnTo>
                  <a:lnTo>
                    <a:pt x="4217" y="1087"/>
                  </a:lnTo>
                  <a:lnTo>
                    <a:pt x="3860" y="1020"/>
                  </a:lnTo>
                  <a:lnTo>
                    <a:pt x="3504" y="947"/>
                  </a:lnTo>
                  <a:lnTo>
                    <a:pt x="3424" y="920"/>
                  </a:lnTo>
                  <a:lnTo>
                    <a:pt x="3350" y="894"/>
                  </a:lnTo>
                  <a:lnTo>
                    <a:pt x="3283" y="860"/>
                  </a:lnTo>
                  <a:lnTo>
                    <a:pt x="3221" y="814"/>
                  </a:lnTo>
                  <a:lnTo>
                    <a:pt x="3166" y="767"/>
                  </a:lnTo>
                  <a:lnTo>
                    <a:pt x="3117" y="714"/>
                  </a:lnTo>
                  <a:lnTo>
                    <a:pt x="3074" y="660"/>
                  </a:lnTo>
                  <a:lnTo>
                    <a:pt x="3043" y="600"/>
                  </a:lnTo>
                  <a:lnTo>
                    <a:pt x="3012" y="534"/>
                  </a:lnTo>
                  <a:lnTo>
                    <a:pt x="2988" y="467"/>
                  </a:lnTo>
                  <a:lnTo>
                    <a:pt x="2969" y="400"/>
                  </a:lnTo>
                  <a:lnTo>
                    <a:pt x="2957" y="327"/>
                  </a:lnTo>
                  <a:lnTo>
                    <a:pt x="2951" y="254"/>
                  </a:lnTo>
                  <a:lnTo>
                    <a:pt x="2951" y="180"/>
                  </a:lnTo>
                  <a:lnTo>
                    <a:pt x="2957" y="107"/>
                  </a:lnTo>
                  <a:lnTo>
                    <a:pt x="2969" y="3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5563400" y="-796150"/>
              <a:ext cx="346975" cy="328950"/>
            </a:xfrm>
            <a:custGeom>
              <a:avLst/>
              <a:gdLst/>
              <a:ahLst/>
              <a:cxnLst/>
              <a:rect l="l" t="t" r="r" b="b"/>
              <a:pathLst>
                <a:path w="13879" h="13158" extrusionOk="0">
                  <a:moveTo>
                    <a:pt x="13878" y="1"/>
                  </a:moveTo>
                  <a:lnTo>
                    <a:pt x="13098" y="134"/>
                  </a:lnTo>
                  <a:lnTo>
                    <a:pt x="12311" y="274"/>
                  </a:lnTo>
                  <a:lnTo>
                    <a:pt x="10713" y="561"/>
                  </a:lnTo>
                  <a:lnTo>
                    <a:pt x="9902" y="701"/>
                  </a:lnTo>
                  <a:lnTo>
                    <a:pt x="9090" y="841"/>
                  </a:lnTo>
                  <a:lnTo>
                    <a:pt x="8279" y="974"/>
                  </a:lnTo>
                  <a:lnTo>
                    <a:pt x="7462" y="1094"/>
                  </a:lnTo>
                  <a:lnTo>
                    <a:pt x="6650" y="1207"/>
                  </a:lnTo>
                  <a:lnTo>
                    <a:pt x="5833" y="1314"/>
                  </a:lnTo>
                  <a:lnTo>
                    <a:pt x="5022" y="1401"/>
                  </a:lnTo>
                  <a:lnTo>
                    <a:pt x="4616" y="1441"/>
                  </a:lnTo>
                  <a:lnTo>
                    <a:pt x="4211" y="1474"/>
                  </a:lnTo>
                  <a:lnTo>
                    <a:pt x="3805" y="1501"/>
                  </a:lnTo>
                  <a:lnTo>
                    <a:pt x="3405" y="1521"/>
                  </a:lnTo>
                  <a:lnTo>
                    <a:pt x="3006" y="1541"/>
                  </a:lnTo>
                  <a:lnTo>
                    <a:pt x="2607" y="1554"/>
                  </a:lnTo>
                  <a:lnTo>
                    <a:pt x="2207" y="1561"/>
                  </a:lnTo>
                  <a:lnTo>
                    <a:pt x="1814" y="1561"/>
                  </a:lnTo>
                  <a:lnTo>
                    <a:pt x="1420" y="1554"/>
                  </a:lnTo>
                  <a:lnTo>
                    <a:pt x="1027" y="1547"/>
                  </a:lnTo>
                  <a:lnTo>
                    <a:pt x="1009" y="2287"/>
                  </a:lnTo>
                  <a:lnTo>
                    <a:pt x="984" y="3033"/>
                  </a:lnTo>
                  <a:lnTo>
                    <a:pt x="953" y="3780"/>
                  </a:lnTo>
                  <a:lnTo>
                    <a:pt x="916" y="4520"/>
                  </a:lnTo>
                  <a:lnTo>
                    <a:pt x="873" y="5260"/>
                  </a:lnTo>
                  <a:lnTo>
                    <a:pt x="824" y="5999"/>
                  </a:lnTo>
                  <a:lnTo>
                    <a:pt x="769" y="6733"/>
                  </a:lnTo>
                  <a:lnTo>
                    <a:pt x="707" y="7466"/>
                  </a:lnTo>
                  <a:lnTo>
                    <a:pt x="634" y="8192"/>
                  </a:lnTo>
                  <a:lnTo>
                    <a:pt x="560" y="8912"/>
                  </a:lnTo>
                  <a:lnTo>
                    <a:pt x="480" y="9632"/>
                  </a:lnTo>
                  <a:lnTo>
                    <a:pt x="400" y="10338"/>
                  </a:lnTo>
                  <a:lnTo>
                    <a:pt x="308" y="11045"/>
                  </a:lnTo>
                  <a:lnTo>
                    <a:pt x="210" y="11745"/>
                  </a:lnTo>
                  <a:lnTo>
                    <a:pt x="111" y="12438"/>
                  </a:lnTo>
                  <a:lnTo>
                    <a:pt x="1" y="13124"/>
                  </a:lnTo>
                  <a:lnTo>
                    <a:pt x="234" y="13158"/>
                  </a:lnTo>
                  <a:lnTo>
                    <a:pt x="246" y="13084"/>
                  </a:lnTo>
                  <a:lnTo>
                    <a:pt x="265" y="13011"/>
                  </a:lnTo>
                  <a:lnTo>
                    <a:pt x="290" y="12938"/>
                  </a:lnTo>
                  <a:lnTo>
                    <a:pt x="314" y="12871"/>
                  </a:lnTo>
                  <a:lnTo>
                    <a:pt x="345" y="12804"/>
                  </a:lnTo>
                  <a:lnTo>
                    <a:pt x="382" y="12744"/>
                  </a:lnTo>
                  <a:lnTo>
                    <a:pt x="425" y="12685"/>
                  </a:lnTo>
                  <a:lnTo>
                    <a:pt x="468" y="12631"/>
                  </a:lnTo>
                  <a:lnTo>
                    <a:pt x="517" y="12585"/>
                  </a:lnTo>
                  <a:lnTo>
                    <a:pt x="572" y="12538"/>
                  </a:lnTo>
                  <a:lnTo>
                    <a:pt x="634" y="12498"/>
                  </a:lnTo>
                  <a:lnTo>
                    <a:pt x="695" y="12465"/>
                  </a:lnTo>
                  <a:lnTo>
                    <a:pt x="757" y="12438"/>
                  </a:lnTo>
                  <a:lnTo>
                    <a:pt x="830" y="12411"/>
                  </a:lnTo>
                  <a:lnTo>
                    <a:pt x="904" y="12398"/>
                  </a:lnTo>
                  <a:lnTo>
                    <a:pt x="984" y="12391"/>
                  </a:lnTo>
                  <a:lnTo>
                    <a:pt x="1740" y="12371"/>
                  </a:lnTo>
                  <a:lnTo>
                    <a:pt x="2490" y="12351"/>
                  </a:lnTo>
                  <a:lnTo>
                    <a:pt x="3240" y="12345"/>
                  </a:lnTo>
                  <a:lnTo>
                    <a:pt x="3989" y="12338"/>
                  </a:lnTo>
                  <a:lnTo>
                    <a:pt x="7714" y="12338"/>
                  </a:lnTo>
                  <a:lnTo>
                    <a:pt x="8457" y="12331"/>
                  </a:lnTo>
                  <a:lnTo>
                    <a:pt x="9201" y="12318"/>
                  </a:lnTo>
                  <a:lnTo>
                    <a:pt x="9945" y="12298"/>
                  </a:lnTo>
                  <a:lnTo>
                    <a:pt x="10694" y="12265"/>
                  </a:lnTo>
                  <a:lnTo>
                    <a:pt x="11438" y="12225"/>
                  </a:lnTo>
                  <a:lnTo>
                    <a:pt x="12188" y="12178"/>
                  </a:lnTo>
                  <a:lnTo>
                    <a:pt x="12944" y="12111"/>
                  </a:lnTo>
                  <a:lnTo>
                    <a:pt x="13067" y="11391"/>
                  </a:lnTo>
                  <a:lnTo>
                    <a:pt x="13177" y="10658"/>
                  </a:lnTo>
                  <a:lnTo>
                    <a:pt x="13282" y="9925"/>
                  </a:lnTo>
                  <a:lnTo>
                    <a:pt x="13374" y="9185"/>
                  </a:lnTo>
                  <a:lnTo>
                    <a:pt x="13460" y="8439"/>
                  </a:lnTo>
                  <a:lnTo>
                    <a:pt x="13540" y="7686"/>
                  </a:lnTo>
                  <a:lnTo>
                    <a:pt x="13608" y="6933"/>
                  </a:lnTo>
                  <a:lnTo>
                    <a:pt x="13669" y="6173"/>
                  </a:lnTo>
                  <a:lnTo>
                    <a:pt x="13718" y="5413"/>
                  </a:lnTo>
                  <a:lnTo>
                    <a:pt x="13767" y="4646"/>
                  </a:lnTo>
                  <a:lnTo>
                    <a:pt x="13804" y="3873"/>
                  </a:lnTo>
                  <a:lnTo>
                    <a:pt x="13835" y="3107"/>
                  </a:lnTo>
                  <a:lnTo>
                    <a:pt x="13853" y="2334"/>
                  </a:lnTo>
                  <a:lnTo>
                    <a:pt x="13866" y="1554"/>
                  </a:lnTo>
                  <a:lnTo>
                    <a:pt x="13878" y="781"/>
                  </a:lnTo>
                  <a:lnTo>
                    <a:pt x="1387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1"/>
            <p:cNvSpPr/>
            <p:nvPr/>
          </p:nvSpPr>
          <p:spPr>
            <a:xfrm>
              <a:off x="5563875" y="-1215875"/>
              <a:ext cx="346025" cy="418100"/>
            </a:xfrm>
            <a:custGeom>
              <a:avLst/>
              <a:gdLst/>
              <a:ahLst/>
              <a:cxnLst/>
              <a:rect l="l" t="t" r="r" b="b"/>
              <a:pathLst>
                <a:path w="13841" h="16724" extrusionOk="0">
                  <a:moveTo>
                    <a:pt x="12218" y="1"/>
                  </a:moveTo>
                  <a:lnTo>
                    <a:pt x="11487" y="294"/>
                  </a:lnTo>
                  <a:lnTo>
                    <a:pt x="10749" y="580"/>
                  </a:lnTo>
                  <a:lnTo>
                    <a:pt x="9274" y="1147"/>
                  </a:lnTo>
                  <a:lnTo>
                    <a:pt x="6318" y="2260"/>
                  </a:lnTo>
                  <a:lnTo>
                    <a:pt x="4843" y="2833"/>
                  </a:lnTo>
                  <a:lnTo>
                    <a:pt x="4112" y="3120"/>
                  </a:lnTo>
                  <a:lnTo>
                    <a:pt x="3380" y="3413"/>
                  </a:lnTo>
                  <a:lnTo>
                    <a:pt x="2649" y="3713"/>
                  </a:lnTo>
                  <a:lnTo>
                    <a:pt x="1918" y="4020"/>
                  </a:lnTo>
                  <a:lnTo>
                    <a:pt x="1192" y="4326"/>
                  </a:lnTo>
                  <a:lnTo>
                    <a:pt x="473" y="4646"/>
                  </a:lnTo>
                  <a:lnTo>
                    <a:pt x="412" y="4673"/>
                  </a:lnTo>
                  <a:lnTo>
                    <a:pt x="350" y="4693"/>
                  </a:lnTo>
                  <a:lnTo>
                    <a:pt x="289" y="4706"/>
                  </a:lnTo>
                  <a:lnTo>
                    <a:pt x="172" y="4706"/>
                  </a:lnTo>
                  <a:lnTo>
                    <a:pt x="117" y="4699"/>
                  </a:lnTo>
                  <a:lnTo>
                    <a:pt x="0" y="4679"/>
                  </a:lnTo>
                  <a:lnTo>
                    <a:pt x="0" y="4679"/>
                  </a:lnTo>
                  <a:lnTo>
                    <a:pt x="129" y="5406"/>
                  </a:lnTo>
                  <a:lnTo>
                    <a:pt x="246" y="6139"/>
                  </a:lnTo>
                  <a:lnTo>
                    <a:pt x="357" y="6879"/>
                  </a:lnTo>
                  <a:lnTo>
                    <a:pt x="455" y="7619"/>
                  </a:lnTo>
                  <a:lnTo>
                    <a:pt x="547" y="8365"/>
                  </a:lnTo>
                  <a:lnTo>
                    <a:pt x="633" y="9112"/>
                  </a:lnTo>
                  <a:lnTo>
                    <a:pt x="707" y="9865"/>
                  </a:lnTo>
                  <a:lnTo>
                    <a:pt x="774" y="10625"/>
                  </a:lnTo>
                  <a:lnTo>
                    <a:pt x="836" y="11378"/>
                  </a:lnTo>
                  <a:lnTo>
                    <a:pt x="885" y="12138"/>
                  </a:lnTo>
                  <a:lnTo>
                    <a:pt x="928" y="12904"/>
                  </a:lnTo>
                  <a:lnTo>
                    <a:pt x="965" y="13664"/>
                  </a:lnTo>
                  <a:lnTo>
                    <a:pt x="990" y="14430"/>
                  </a:lnTo>
                  <a:lnTo>
                    <a:pt x="1008" y="15190"/>
                  </a:lnTo>
                  <a:lnTo>
                    <a:pt x="1020" y="15957"/>
                  </a:lnTo>
                  <a:lnTo>
                    <a:pt x="1026" y="16723"/>
                  </a:lnTo>
                  <a:lnTo>
                    <a:pt x="1407" y="16630"/>
                  </a:lnTo>
                  <a:lnTo>
                    <a:pt x="1789" y="16537"/>
                  </a:lnTo>
                  <a:lnTo>
                    <a:pt x="2182" y="16457"/>
                  </a:lnTo>
                  <a:lnTo>
                    <a:pt x="2569" y="16377"/>
                  </a:lnTo>
                  <a:lnTo>
                    <a:pt x="2962" y="16303"/>
                  </a:lnTo>
                  <a:lnTo>
                    <a:pt x="3356" y="16237"/>
                  </a:lnTo>
                  <a:lnTo>
                    <a:pt x="3755" y="16170"/>
                  </a:lnTo>
                  <a:lnTo>
                    <a:pt x="4155" y="16110"/>
                  </a:lnTo>
                  <a:lnTo>
                    <a:pt x="4560" y="16057"/>
                  </a:lnTo>
                  <a:lnTo>
                    <a:pt x="4960" y="16003"/>
                  </a:lnTo>
                  <a:lnTo>
                    <a:pt x="5771" y="15910"/>
                  </a:lnTo>
                  <a:lnTo>
                    <a:pt x="6588" y="15830"/>
                  </a:lnTo>
                  <a:lnTo>
                    <a:pt x="7406" y="15757"/>
                  </a:lnTo>
                  <a:lnTo>
                    <a:pt x="8223" y="15697"/>
                  </a:lnTo>
                  <a:lnTo>
                    <a:pt x="9041" y="15643"/>
                  </a:lnTo>
                  <a:lnTo>
                    <a:pt x="9858" y="15597"/>
                  </a:lnTo>
                  <a:lnTo>
                    <a:pt x="10669" y="15557"/>
                  </a:lnTo>
                  <a:lnTo>
                    <a:pt x="12273" y="15470"/>
                  </a:lnTo>
                  <a:lnTo>
                    <a:pt x="13060" y="15430"/>
                  </a:lnTo>
                  <a:lnTo>
                    <a:pt x="13841" y="15384"/>
                  </a:lnTo>
                  <a:lnTo>
                    <a:pt x="13816" y="14377"/>
                  </a:lnTo>
                  <a:lnTo>
                    <a:pt x="13779" y="13377"/>
                  </a:lnTo>
                  <a:lnTo>
                    <a:pt x="13730" y="12384"/>
                  </a:lnTo>
                  <a:lnTo>
                    <a:pt x="13675" y="11391"/>
                  </a:lnTo>
                  <a:lnTo>
                    <a:pt x="13601" y="10398"/>
                  </a:lnTo>
                  <a:lnTo>
                    <a:pt x="13527" y="9412"/>
                  </a:lnTo>
                  <a:lnTo>
                    <a:pt x="13435" y="8432"/>
                  </a:lnTo>
                  <a:lnTo>
                    <a:pt x="13337" y="7459"/>
                  </a:lnTo>
                  <a:lnTo>
                    <a:pt x="13226" y="6492"/>
                  </a:lnTo>
                  <a:lnTo>
                    <a:pt x="13109" y="5539"/>
                  </a:lnTo>
                  <a:lnTo>
                    <a:pt x="12980" y="4586"/>
                  </a:lnTo>
                  <a:lnTo>
                    <a:pt x="12845" y="3646"/>
                  </a:lnTo>
                  <a:lnTo>
                    <a:pt x="12704" y="2720"/>
                  </a:lnTo>
                  <a:lnTo>
                    <a:pt x="12550" y="1800"/>
                  </a:lnTo>
                  <a:lnTo>
                    <a:pt x="12390" y="894"/>
                  </a:lnTo>
                  <a:lnTo>
                    <a:pt x="1221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1077;p41"/>
          <p:cNvGrpSpPr/>
          <p:nvPr/>
        </p:nvGrpSpPr>
        <p:grpSpPr>
          <a:xfrm>
            <a:off x="643863" y="1575724"/>
            <a:ext cx="1410417" cy="2704132"/>
            <a:chOff x="2206525" y="-5910425"/>
            <a:chExt cx="3206950" cy="6148550"/>
          </a:xfrm>
        </p:grpSpPr>
        <p:sp>
          <p:nvSpPr>
            <p:cNvPr id="1078" name="Google Shape;1078;p41"/>
            <p:cNvSpPr/>
            <p:nvPr/>
          </p:nvSpPr>
          <p:spPr>
            <a:xfrm>
              <a:off x="2206525" y="-3493650"/>
              <a:ext cx="3206950" cy="3731775"/>
            </a:xfrm>
            <a:custGeom>
              <a:avLst/>
              <a:gdLst/>
              <a:ahLst/>
              <a:cxnLst/>
              <a:rect l="l" t="t" r="r" b="b"/>
              <a:pathLst>
                <a:path w="128278" h="149271" extrusionOk="0">
                  <a:moveTo>
                    <a:pt x="59372" y="5484"/>
                  </a:moveTo>
                  <a:lnTo>
                    <a:pt x="59413" y="5554"/>
                  </a:lnTo>
                  <a:lnTo>
                    <a:pt x="59461" y="5623"/>
                  </a:lnTo>
                  <a:lnTo>
                    <a:pt x="59514" y="5686"/>
                  </a:lnTo>
                  <a:lnTo>
                    <a:pt x="59573" y="5741"/>
                  </a:lnTo>
                  <a:lnTo>
                    <a:pt x="59644" y="5790"/>
                  </a:lnTo>
                  <a:lnTo>
                    <a:pt x="59715" y="5825"/>
                  </a:lnTo>
                  <a:lnTo>
                    <a:pt x="59798" y="5853"/>
                  </a:lnTo>
                  <a:lnTo>
                    <a:pt x="59887" y="5873"/>
                  </a:lnTo>
                  <a:lnTo>
                    <a:pt x="61060" y="5978"/>
                  </a:lnTo>
                  <a:lnTo>
                    <a:pt x="62232" y="6068"/>
                  </a:lnTo>
                  <a:lnTo>
                    <a:pt x="63411" y="6158"/>
                  </a:lnTo>
                  <a:lnTo>
                    <a:pt x="64583" y="6235"/>
                  </a:lnTo>
                  <a:lnTo>
                    <a:pt x="65762" y="6304"/>
                  </a:lnTo>
                  <a:lnTo>
                    <a:pt x="66940" y="6367"/>
                  </a:lnTo>
                  <a:lnTo>
                    <a:pt x="68118" y="6416"/>
                  </a:lnTo>
                  <a:lnTo>
                    <a:pt x="69297" y="6464"/>
                  </a:lnTo>
                  <a:lnTo>
                    <a:pt x="69244" y="10127"/>
                  </a:lnTo>
                  <a:lnTo>
                    <a:pt x="69220" y="11962"/>
                  </a:lnTo>
                  <a:lnTo>
                    <a:pt x="69208" y="13797"/>
                  </a:lnTo>
                  <a:lnTo>
                    <a:pt x="68610" y="13720"/>
                  </a:lnTo>
                  <a:lnTo>
                    <a:pt x="68012" y="13651"/>
                  </a:lnTo>
                  <a:lnTo>
                    <a:pt x="67408" y="13602"/>
                  </a:lnTo>
                  <a:lnTo>
                    <a:pt x="66810" y="13560"/>
                  </a:lnTo>
                  <a:lnTo>
                    <a:pt x="66212" y="13540"/>
                  </a:lnTo>
                  <a:lnTo>
                    <a:pt x="65614" y="13526"/>
                  </a:lnTo>
                  <a:lnTo>
                    <a:pt x="65015" y="13526"/>
                  </a:lnTo>
                  <a:lnTo>
                    <a:pt x="64411" y="13533"/>
                  </a:lnTo>
                  <a:lnTo>
                    <a:pt x="63813" y="13560"/>
                  </a:lnTo>
                  <a:lnTo>
                    <a:pt x="63215" y="13595"/>
                  </a:lnTo>
                  <a:lnTo>
                    <a:pt x="62617" y="13644"/>
                  </a:lnTo>
                  <a:lnTo>
                    <a:pt x="62019" y="13699"/>
                  </a:lnTo>
                  <a:lnTo>
                    <a:pt x="61427" y="13769"/>
                  </a:lnTo>
                  <a:lnTo>
                    <a:pt x="60829" y="13852"/>
                  </a:lnTo>
                  <a:lnTo>
                    <a:pt x="60237" y="13950"/>
                  </a:lnTo>
                  <a:lnTo>
                    <a:pt x="59638" y="14054"/>
                  </a:lnTo>
                  <a:lnTo>
                    <a:pt x="59633" y="12977"/>
                  </a:lnTo>
                  <a:lnTo>
                    <a:pt x="59615" y="11899"/>
                  </a:lnTo>
                  <a:lnTo>
                    <a:pt x="59591" y="10829"/>
                  </a:lnTo>
                  <a:lnTo>
                    <a:pt x="59561" y="9759"/>
                  </a:lnTo>
                  <a:lnTo>
                    <a:pt x="59526" y="8681"/>
                  </a:lnTo>
                  <a:lnTo>
                    <a:pt x="59479" y="7611"/>
                  </a:lnTo>
                  <a:lnTo>
                    <a:pt x="59431" y="6548"/>
                  </a:lnTo>
                  <a:lnTo>
                    <a:pt x="59372" y="5484"/>
                  </a:lnTo>
                  <a:close/>
                  <a:moveTo>
                    <a:pt x="67390" y="14832"/>
                  </a:moveTo>
                  <a:lnTo>
                    <a:pt x="67988" y="14839"/>
                  </a:lnTo>
                  <a:lnTo>
                    <a:pt x="68592" y="14846"/>
                  </a:lnTo>
                  <a:lnTo>
                    <a:pt x="69196" y="14867"/>
                  </a:lnTo>
                  <a:lnTo>
                    <a:pt x="69173" y="16487"/>
                  </a:lnTo>
                  <a:lnTo>
                    <a:pt x="69161" y="18106"/>
                  </a:lnTo>
                  <a:lnTo>
                    <a:pt x="69155" y="19725"/>
                  </a:lnTo>
                  <a:lnTo>
                    <a:pt x="69155" y="21345"/>
                  </a:lnTo>
                  <a:lnTo>
                    <a:pt x="66833" y="21275"/>
                  </a:lnTo>
                  <a:lnTo>
                    <a:pt x="64518" y="21213"/>
                  </a:lnTo>
                  <a:lnTo>
                    <a:pt x="63357" y="21178"/>
                  </a:lnTo>
                  <a:lnTo>
                    <a:pt x="62197" y="21157"/>
                  </a:lnTo>
                  <a:lnTo>
                    <a:pt x="61042" y="21143"/>
                  </a:lnTo>
                  <a:lnTo>
                    <a:pt x="59887" y="21143"/>
                  </a:lnTo>
                  <a:lnTo>
                    <a:pt x="59834" y="21150"/>
                  </a:lnTo>
                  <a:lnTo>
                    <a:pt x="59786" y="21157"/>
                  </a:lnTo>
                  <a:lnTo>
                    <a:pt x="59739" y="21164"/>
                  </a:lnTo>
                  <a:lnTo>
                    <a:pt x="59698" y="21178"/>
                  </a:lnTo>
                  <a:lnTo>
                    <a:pt x="59621" y="21213"/>
                  </a:lnTo>
                  <a:lnTo>
                    <a:pt x="59550" y="21268"/>
                  </a:lnTo>
                  <a:lnTo>
                    <a:pt x="59591" y="19857"/>
                  </a:lnTo>
                  <a:lnTo>
                    <a:pt x="59621" y="18453"/>
                  </a:lnTo>
                  <a:lnTo>
                    <a:pt x="59638" y="17043"/>
                  </a:lnTo>
                  <a:lnTo>
                    <a:pt x="59650" y="15639"/>
                  </a:lnTo>
                  <a:lnTo>
                    <a:pt x="60248" y="15513"/>
                  </a:lnTo>
                  <a:lnTo>
                    <a:pt x="60846" y="15402"/>
                  </a:lnTo>
                  <a:lnTo>
                    <a:pt x="61439" y="15305"/>
                  </a:lnTo>
                  <a:lnTo>
                    <a:pt x="62037" y="15215"/>
                  </a:lnTo>
                  <a:lnTo>
                    <a:pt x="62629" y="15131"/>
                  </a:lnTo>
                  <a:lnTo>
                    <a:pt x="63221" y="15062"/>
                  </a:lnTo>
                  <a:lnTo>
                    <a:pt x="63813" y="15006"/>
                  </a:lnTo>
                  <a:lnTo>
                    <a:pt x="64411" y="14950"/>
                  </a:lnTo>
                  <a:lnTo>
                    <a:pt x="65004" y="14909"/>
                  </a:lnTo>
                  <a:lnTo>
                    <a:pt x="65596" y="14881"/>
                  </a:lnTo>
                  <a:lnTo>
                    <a:pt x="66194" y="14853"/>
                  </a:lnTo>
                  <a:lnTo>
                    <a:pt x="66792" y="14839"/>
                  </a:lnTo>
                  <a:lnTo>
                    <a:pt x="67390" y="14832"/>
                  </a:lnTo>
                  <a:close/>
                  <a:moveTo>
                    <a:pt x="69155" y="22311"/>
                  </a:moveTo>
                  <a:lnTo>
                    <a:pt x="69178" y="24945"/>
                  </a:lnTo>
                  <a:lnTo>
                    <a:pt x="69190" y="26259"/>
                  </a:lnTo>
                  <a:lnTo>
                    <a:pt x="69208" y="27572"/>
                  </a:lnTo>
                  <a:lnTo>
                    <a:pt x="67751" y="27614"/>
                  </a:lnTo>
                  <a:lnTo>
                    <a:pt x="66300" y="27649"/>
                  </a:lnTo>
                  <a:lnTo>
                    <a:pt x="64856" y="27676"/>
                  </a:lnTo>
                  <a:lnTo>
                    <a:pt x="63405" y="27697"/>
                  </a:lnTo>
                  <a:lnTo>
                    <a:pt x="61326" y="27704"/>
                  </a:lnTo>
                  <a:lnTo>
                    <a:pt x="59242" y="27711"/>
                  </a:lnTo>
                  <a:lnTo>
                    <a:pt x="59325" y="26377"/>
                  </a:lnTo>
                  <a:lnTo>
                    <a:pt x="59390" y="25035"/>
                  </a:lnTo>
                  <a:lnTo>
                    <a:pt x="59455" y="23694"/>
                  </a:lnTo>
                  <a:lnTo>
                    <a:pt x="59514" y="22353"/>
                  </a:lnTo>
                  <a:lnTo>
                    <a:pt x="59585" y="22415"/>
                  </a:lnTo>
                  <a:lnTo>
                    <a:pt x="59627" y="22443"/>
                  </a:lnTo>
                  <a:lnTo>
                    <a:pt x="59668" y="22471"/>
                  </a:lnTo>
                  <a:lnTo>
                    <a:pt x="59715" y="22492"/>
                  </a:lnTo>
                  <a:lnTo>
                    <a:pt x="59769" y="22505"/>
                  </a:lnTo>
                  <a:lnTo>
                    <a:pt x="59822" y="22512"/>
                  </a:lnTo>
                  <a:lnTo>
                    <a:pt x="59887" y="22519"/>
                  </a:lnTo>
                  <a:lnTo>
                    <a:pt x="61042" y="22519"/>
                  </a:lnTo>
                  <a:lnTo>
                    <a:pt x="62203" y="22505"/>
                  </a:lnTo>
                  <a:lnTo>
                    <a:pt x="63363" y="22485"/>
                  </a:lnTo>
                  <a:lnTo>
                    <a:pt x="64518" y="22450"/>
                  </a:lnTo>
                  <a:lnTo>
                    <a:pt x="66839" y="22380"/>
                  </a:lnTo>
                  <a:lnTo>
                    <a:pt x="69155" y="22311"/>
                  </a:lnTo>
                  <a:close/>
                  <a:moveTo>
                    <a:pt x="21952" y="39499"/>
                  </a:moveTo>
                  <a:lnTo>
                    <a:pt x="21792" y="39756"/>
                  </a:lnTo>
                  <a:lnTo>
                    <a:pt x="21632" y="40027"/>
                  </a:lnTo>
                  <a:lnTo>
                    <a:pt x="21478" y="40298"/>
                  </a:lnTo>
                  <a:lnTo>
                    <a:pt x="21330" y="40569"/>
                  </a:lnTo>
                  <a:lnTo>
                    <a:pt x="21188" y="40854"/>
                  </a:lnTo>
                  <a:lnTo>
                    <a:pt x="21052" y="41132"/>
                  </a:lnTo>
                  <a:lnTo>
                    <a:pt x="20922" y="41424"/>
                  </a:lnTo>
                  <a:lnTo>
                    <a:pt x="20791" y="41716"/>
                  </a:lnTo>
                  <a:lnTo>
                    <a:pt x="20673" y="42008"/>
                  </a:lnTo>
                  <a:lnTo>
                    <a:pt x="20555" y="42307"/>
                  </a:lnTo>
                  <a:lnTo>
                    <a:pt x="20448" y="42606"/>
                  </a:lnTo>
                  <a:lnTo>
                    <a:pt x="20341" y="42911"/>
                  </a:lnTo>
                  <a:lnTo>
                    <a:pt x="20241" y="43224"/>
                  </a:lnTo>
                  <a:lnTo>
                    <a:pt x="20146" y="43537"/>
                  </a:lnTo>
                  <a:lnTo>
                    <a:pt x="20063" y="43850"/>
                  </a:lnTo>
                  <a:lnTo>
                    <a:pt x="19980" y="44169"/>
                  </a:lnTo>
                  <a:lnTo>
                    <a:pt x="19903" y="44489"/>
                  </a:lnTo>
                  <a:lnTo>
                    <a:pt x="19838" y="44816"/>
                  </a:lnTo>
                  <a:lnTo>
                    <a:pt x="19773" y="45142"/>
                  </a:lnTo>
                  <a:lnTo>
                    <a:pt x="19714" y="45469"/>
                  </a:lnTo>
                  <a:lnTo>
                    <a:pt x="19666" y="45803"/>
                  </a:lnTo>
                  <a:lnTo>
                    <a:pt x="19619" y="46143"/>
                  </a:lnTo>
                  <a:lnTo>
                    <a:pt x="19583" y="46477"/>
                  </a:lnTo>
                  <a:lnTo>
                    <a:pt x="19554" y="46817"/>
                  </a:lnTo>
                  <a:lnTo>
                    <a:pt x="19530" y="47165"/>
                  </a:lnTo>
                  <a:lnTo>
                    <a:pt x="19512" y="47505"/>
                  </a:lnTo>
                  <a:lnTo>
                    <a:pt x="19500" y="47853"/>
                  </a:lnTo>
                  <a:lnTo>
                    <a:pt x="19495" y="48207"/>
                  </a:lnTo>
                  <a:lnTo>
                    <a:pt x="19500" y="48555"/>
                  </a:lnTo>
                  <a:lnTo>
                    <a:pt x="19506" y="48909"/>
                  </a:lnTo>
                  <a:lnTo>
                    <a:pt x="19524" y="49264"/>
                  </a:lnTo>
                  <a:lnTo>
                    <a:pt x="19548" y="49625"/>
                  </a:lnTo>
                  <a:lnTo>
                    <a:pt x="19566" y="49834"/>
                  </a:lnTo>
                  <a:lnTo>
                    <a:pt x="19589" y="50042"/>
                  </a:lnTo>
                  <a:lnTo>
                    <a:pt x="19613" y="50258"/>
                  </a:lnTo>
                  <a:lnTo>
                    <a:pt x="19643" y="50466"/>
                  </a:lnTo>
                  <a:lnTo>
                    <a:pt x="19714" y="50890"/>
                  </a:lnTo>
                  <a:lnTo>
                    <a:pt x="19791" y="51314"/>
                  </a:lnTo>
                  <a:lnTo>
                    <a:pt x="19441" y="51425"/>
                  </a:lnTo>
                  <a:lnTo>
                    <a:pt x="19092" y="51551"/>
                  </a:lnTo>
                  <a:lnTo>
                    <a:pt x="18754" y="51690"/>
                  </a:lnTo>
                  <a:lnTo>
                    <a:pt x="18417" y="51842"/>
                  </a:lnTo>
                  <a:lnTo>
                    <a:pt x="18079" y="52009"/>
                  </a:lnTo>
                  <a:lnTo>
                    <a:pt x="17754" y="52190"/>
                  </a:lnTo>
                  <a:lnTo>
                    <a:pt x="17434" y="52385"/>
                  </a:lnTo>
                  <a:lnTo>
                    <a:pt x="17114" y="52586"/>
                  </a:lnTo>
                  <a:lnTo>
                    <a:pt x="16800" y="52802"/>
                  </a:lnTo>
                  <a:lnTo>
                    <a:pt x="16492" y="53031"/>
                  </a:lnTo>
                  <a:lnTo>
                    <a:pt x="16190" y="53267"/>
                  </a:lnTo>
                  <a:lnTo>
                    <a:pt x="15894" y="53517"/>
                  </a:lnTo>
                  <a:lnTo>
                    <a:pt x="15598" y="53775"/>
                  </a:lnTo>
                  <a:lnTo>
                    <a:pt x="15314" y="54046"/>
                  </a:lnTo>
                  <a:lnTo>
                    <a:pt x="15030" y="54331"/>
                  </a:lnTo>
                  <a:lnTo>
                    <a:pt x="14751" y="54616"/>
                  </a:lnTo>
                  <a:lnTo>
                    <a:pt x="14283" y="53649"/>
                  </a:lnTo>
                  <a:lnTo>
                    <a:pt x="13804" y="52683"/>
                  </a:lnTo>
                  <a:lnTo>
                    <a:pt x="13312" y="51724"/>
                  </a:lnTo>
                  <a:lnTo>
                    <a:pt x="12809" y="50765"/>
                  </a:lnTo>
                  <a:lnTo>
                    <a:pt x="12300" y="49820"/>
                  </a:lnTo>
                  <a:lnTo>
                    <a:pt x="11778" y="48882"/>
                  </a:lnTo>
                  <a:lnTo>
                    <a:pt x="11251" y="47957"/>
                  </a:lnTo>
                  <a:lnTo>
                    <a:pt x="10718" y="47040"/>
                  </a:lnTo>
                  <a:lnTo>
                    <a:pt x="10985" y="46713"/>
                  </a:lnTo>
                  <a:lnTo>
                    <a:pt x="11257" y="46393"/>
                  </a:lnTo>
                  <a:lnTo>
                    <a:pt x="11536" y="46074"/>
                  </a:lnTo>
                  <a:lnTo>
                    <a:pt x="11820" y="45768"/>
                  </a:lnTo>
                  <a:lnTo>
                    <a:pt x="12110" y="45462"/>
                  </a:lnTo>
                  <a:lnTo>
                    <a:pt x="12406" y="45163"/>
                  </a:lnTo>
                  <a:lnTo>
                    <a:pt x="12702" y="44864"/>
                  </a:lnTo>
                  <a:lnTo>
                    <a:pt x="13004" y="44579"/>
                  </a:lnTo>
                  <a:lnTo>
                    <a:pt x="13318" y="44294"/>
                  </a:lnTo>
                  <a:lnTo>
                    <a:pt x="13632" y="44016"/>
                  </a:lnTo>
                  <a:lnTo>
                    <a:pt x="13952" y="43745"/>
                  </a:lnTo>
                  <a:lnTo>
                    <a:pt x="14277" y="43481"/>
                  </a:lnTo>
                  <a:lnTo>
                    <a:pt x="14609" y="43217"/>
                  </a:lnTo>
                  <a:lnTo>
                    <a:pt x="14941" y="42967"/>
                  </a:lnTo>
                  <a:lnTo>
                    <a:pt x="15284" y="42717"/>
                  </a:lnTo>
                  <a:lnTo>
                    <a:pt x="15634" y="42473"/>
                  </a:lnTo>
                  <a:lnTo>
                    <a:pt x="15983" y="42244"/>
                  </a:lnTo>
                  <a:lnTo>
                    <a:pt x="16338" y="42015"/>
                  </a:lnTo>
                  <a:lnTo>
                    <a:pt x="16705" y="41792"/>
                  </a:lnTo>
                  <a:lnTo>
                    <a:pt x="17073" y="41570"/>
                  </a:lnTo>
                  <a:lnTo>
                    <a:pt x="17446" y="41361"/>
                  </a:lnTo>
                  <a:lnTo>
                    <a:pt x="17831" y="41160"/>
                  </a:lnTo>
                  <a:lnTo>
                    <a:pt x="18215" y="40965"/>
                  </a:lnTo>
                  <a:lnTo>
                    <a:pt x="18606" y="40771"/>
                  </a:lnTo>
                  <a:lnTo>
                    <a:pt x="19003" y="40590"/>
                  </a:lnTo>
                  <a:lnTo>
                    <a:pt x="19406" y="40409"/>
                  </a:lnTo>
                  <a:lnTo>
                    <a:pt x="19814" y="40242"/>
                  </a:lnTo>
                  <a:lnTo>
                    <a:pt x="20235" y="40076"/>
                  </a:lnTo>
                  <a:lnTo>
                    <a:pt x="20655" y="39923"/>
                  </a:lnTo>
                  <a:lnTo>
                    <a:pt x="21082" y="39777"/>
                  </a:lnTo>
                  <a:lnTo>
                    <a:pt x="21514" y="39631"/>
                  </a:lnTo>
                  <a:lnTo>
                    <a:pt x="21952" y="39499"/>
                  </a:lnTo>
                  <a:close/>
                  <a:moveTo>
                    <a:pt x="104656" y="40778"/>
                  </a:moveTo>
                  <a:lnTo>
                    <a:pt x="105070" y="40951"/>
                  </a:lnTo>
                  <a:lnTo>
                    <a:pt x="105479" y="41132"/>
                  </a:lnTo>
                  <a:lnTo>
                    <a:pt x="105882" y="41320"/>
                  </a:lnTo>
                  <a:lnTo>
                    <a:pt x="106279" y="41521"/>
                  </a:lnTo>
                  <a:lnTo>
                    <a:pt x="106669" y="41723"/>
                  </a:lnTo>
                  <a:lnTo>
                    <a:pt x="107054" y="41924"/>
                  </a:lnTo>
                  <a:lnTo>
                    <a:pt x="107439" y="42140"/>
                  </a:lnTo>
                  <a:lnTo>
                    <a:pt x="107812" y="42362"/>
                  </a:lnTo>
                  <a:lnTo>
                    <a:pt x="108185" y="42592"/>
                  </a:lnTo>
                  <a:lnTo>
                    <a:pt x="108552" y="42828"/>
                  </a:lnTo>
                  <a:lnTo>
                    <a:pt x="108914" y="43064"/>
                  </a:lnTo>
                  <a:lnTo>
                    <a:pt x="109269" y="43308"/>
                  </a:lnTo>
                  <a:lnTo>
                    <a:pt x="109618" y="43565"/>
                  </a:lnTo>
                  <a:lnTo>
                    <a:pt x="109968" y="43822"/>
                  </a:lnTo>
                  <a:lnTo>
                    <a:pt x="110305" y="44086"/>
                  </a:lnTo>
                  <a:lnTo>
                    <a:pt x="110643" y="44357"/>
                  </a:lnTo>
                  <a:lnTo>
                    <a:pt x="110975" y="44628"/>
                  </a:lnTo>
                  <a:lnTo>
                    <a:pt x="111300" y="44913"/>
                  </a:lnTo>
                  <a:lnTo>
                    <a:pt x="111626" y="45198"/>
                  </a:lnTo>
                  <a:lnTo>
                    <a:pt x="111940" y="45497"/>
                  </a:lnTo>
                  <a:lnTo>
                    <a:pt x="112254" y="45789"/>
                  </a:lnTo>
                  <a:lnTo>
                    <a:pt x="112562" y="46095"/>
                  </a:lnTo>
                  <a:lnTo>
                    <a:pt x="112864" y="46407"/>
                  </a:lnTo>
                  <a:lnTo>
                    <a:pt x="113160" y="46720"/>
                  </a:lnTo>
                  <a:lnTo>
                    <a:pt x="113456" y="47040"/>
                  </a:lnTo>
                  <a:lnTo>
                    <a:pt x="113746" y="47366"/>
                  </a:lnTo>
                  <a:lnTo>
                    <a:pt x="114030" y="47700"/>
                  </a:lnTo>
                  <a:lnTo>
                    <a:pt x="114308" y="48034"/>
                  </a:lnTo>
                  <a:lnTo>
                    <a:pt x="114581" y="48374"/>
                  </a:lnTo>
                  <a:lnTo>
                    <a:pt x="114853" y="48722"/>
                  </a:lnTo>
                  <a:lnTo>
                    <a:pt x="115120" y="49069"/>
                  </a:lnTo>
                  <a:lnTo>
                    <a:pt x="115380" y="49424"/>
                  </a:lnTo>
                  <a:lnTo>
                    <a:pt x="113781" y="51043"/>
                  </a:lnTo>
                  <a:lnTo>
                    <a:pt x="112177" y="52656"/>
                  </a:lnTo>
                  <a:lnTo>
                    <a:pt x="111904" y="52934"/>
                  </a:lnTo>
                  <a:lnTo>
                    <a:pt x="111626" y="53212"/>
                  </a:lnTo>
                  <a:lnTo>
                    <a:pt x="111069" y="53768"/>
                  </a:lnTo>
                  <a:lnTo>
                    <a:pt x="110785" y="54046"/>
                  </a:lnTo>
                  <a:lnTo>
                    <a:pt x="110507" y="54331"/>
                  </a:lnTo>
                  <a:lnTo>
                    <a:pt x="110234" y="54623"/>
                  </a:lnTo>
                  <a:lnTo>
                    <a:pt x="109968" y="54921"/>
                  </a:lnTo>
                  <a:lnTo>
                    <a:pt x="109719" y="54553"/>
                  </a:lnTo>
                  <a:lnTo>
                    <a:pt x="109470" y="54192"/>
                  </a:lnTo>
                  <a:lnTo>
                    <a:pt x="109210" y="53837"/>
                  </a:lnTo>
                  <a:lnTo>
                    <a:pt x="108949" y="53483"/>
                  </a:lnTo>
                  <a:lnTo>
                    <a:pt x="108677" y="53142"/>
                  </a:lnTo>
                  <a:lnTo>
                    <a:pt x="108404" y="52795"/>
                  </a:lnTo>
                  <a:lnTo>
                    <a:pt x="108126" y="52461"/>
                  </a:lnTo>
                  <a:lnTo>
                    <a:pt x="107836" y="52127"/>
                  </a:lnTo>
                  <a:lnTo>
                    <a:pt x="107546" y="51801"/>
                  </a:lnTo>
                  <a:lnTo>
                    <a:pt x="107250" y="51481"/>
                  </a:lnTo>
                  <a:lnTo>
                    <a:pt x="106942" y="51168"/>
                  </a:lnTo>
                  <a:lnTo>
                    <a:pt x="106634" y="50855"/>
                  </a:lnTo>
                  <a:lnTo>
                    <a:pt x="106314" y="50550"/>
                  </a:lnTo>
                  <a:lnTo>
                    <a:pt x="105988" y="50251"/>
                  </a:lnTo>
                  <a:lnTo>
                    <a:pt x="105663" y="49959"/>
                  </a:lnTo>
                  <a:lnTo>
                    <a:pt x="105325" y="49667"/>
                  </a:lnTo>
                  <a:lnTo>
                    <a:pt x="105266" y="49618"/>
                  </a:lnTo>
                  <a:lnTo>
                    <a:pt x="105207" y="49584"/>
                  </a:lnTo>
                  <a:lnTo>
                    <a:pt x="105153" y="49563"/>
                  </a:lnTo>
                  <a:lnTo>
                    <a:pt x="105094" y="49549"/>
                  </a:lnTo>
                  <a:lnTo>
                    <a:pt x="105153" y="49007"/>
                  </a:lnTo>
                  <a:lnTo>
                    <a:pt x="105207" y="48465"/>
                  </a:lnTo>
                  <a:lnTo>
                    <a:pt x="105242" y="47916"/>
                  </a:lnTo>
                  <a:lnTo>
                    <a:pt x="105272" y="47360"/>
                  </a:lnTo>
                  <a:lnTo>
                    <a:pt x="105284" y="46810"/>
                  </a:lnTo>
                  <a:lnTo>
                    <a:pt x="105284" y="46254"/>
                  </a:lnTo>
                  <a:lnTo>
                    <a:pt x="105278" y="45698"/>
                  </a:lnTo>
                  <a:lnTo>
                    <a:pt x="105254" y="45142"/>
                  </a:lnTo>
                  <a:lnTo>
                    <a:pt x="105224" y="44586"/>
                  </a:lnTo>
                  <a:lnTo>
                    <a:pt x="105177" y="44030"/>
                  </a:lnTo>
                  <a:lnTo>
                    <a:pt x="105118" y="43481"/>
                  </a:lnTo>
                  <a:lnTo>
                    <a:pt x="105053" y="42932"/>
                  </a:lnTo>
                  <a:lnTo>
                    <a:pt x="104970" y="42383"/>
                  </a:lnTo>
                  <a:lnTo>
                    <a:pt x="104875" y="41841"/>
                  </a:lnTo>
                  <a:lnTo>
                    <a:pt x="104774" y="41306"/>
                  </a:lnTo>
                  <a:lnTo>
                    <a:pt x="104656" y="40778"/>
                  </a:lnTo>
                  <a:close/>
                  <a:moveTo>
                    <a:pt x="94855" y="33160"/>
                  </a:moveTo>
                  <a:lnTo>
                    <a:pt x="95098" y="33167"/>
                  </a:lnTo>
                  <a:lnTo>
                    <a:pt x="95335" y="33188"/>
                  </a:lnTo>
                  <a:lnTo>
                    <a:pt x="95566" y="33216"/>
                  </a:lnTo>
                  <a:lnTo>
                    <a:pt x="95797" y="33251"/>
                  </a:lnTo>
                  <a:lnTo>
                    <a:pt x="96028" y="33292"/>
                  </a:lnTo>
                  <a:lnTo>
                    <a:pt x="96253" y="33341"/>
                  </a:lnTo>
                  <a:lnTo>
                    <a:pt x="96472" y="33403"/>
                  </a:lnTo>
                  <a:lnTo>
                    <a:pt x="96691" y="33466"/>
                  </a:lnTo>
                  <a:lnTo>
                    <a:pt x="96904" y="33542"/>
                  </a:lnTo>
                  <a:lnTo>
                    <a:pt x="97112" y="33626"/>
                  </a:lnTo>
                  <a:lnTo>
                    <a:pt x="97319" y="33716"/>
                  </a:lnTo>
                  <a:lnTo>
                    <a:pt x="97526" y="33813"/>
                  </a:lnTo>
                  <a:lnTo>
                    <a:pt x="97727" y="33918"/>
                  </a:lnTo>
                  <a:lnTo>
                    <a:pt x="97923" y="34029"/>
                  </a:lnTo>
                  <a:lnTo>
                    <a:pt x="98118" y="34147"/>
                  </a:lnTo>
                  <a:lnTo>
                    <a:pt x="98308" y="34272"/>
                  </a:lnTo>
                  <a:lnTo>
                    <a:pt x="98497" y="34397"/>
                  </a:lnTo>
                  <a:lnTo>
                    <a:pt x="98681" y="34536"/>
                  </a:lnTo>
                  <a:lnTo>
                    <a:pt x="98864" y="34682"/>
                  </a:lnTo>
                  <a:lnTo>
                    <a:pt x="99042" y="34828"/>
                  </a:lnTo>
                  <a:lnTo>
                    <a:pt x="99214" y="34988"/>
                  </a:lnTo>
                  <a:lnTo>
                    <a:pt x="99386" y="35148"/>
                  </a:lnTo>
                  <a:lnTo>
                    <a:pt x="99551" y="35315"/>
                  </a:lnTo>
                  <a:lnTo>
                    <a:pt x="99717" y="35488"/>
                  </a:lnTo>
                  <a:lnTo>
                    <a:pt x="99877" y="35669"/>
                  </a:lnTo>
                  <a:lnTo>
                    <a:pt x="100037" y="35850"/>
                  </a:lnTo>
                  <a:lnTo>
                    <a:pt x="100185" y="36038"/>
                  </a:lnTo>
                  <a:lnTo>
                    <a:pt x="100339" y="36232"/>
                  </a:lnTo>
                  <a:lnTo>
                    <a:pt x="100487" y="36434"/>
                  </a:lnTo>
                  <a:lnTo>
                    <a:pt x="100629" y="36635"/>
                  </a:lnTo>
                  <a:lnTo>
                    <a:pt x="100765" y="36844"/>
                  </a:lnTo>
                  <a:lnTo>
                    <a:pt x="100902" y="37059"/>
                  </a:lnTo>
                  <a:lnTo>
                    <a:pt x="101038" y="37275"/>
                  </a:lnTo>
                  <a:lnTo>
                    <a:pt x="101162" y="37497"/>
                  </a:lnTo>
                  <a:lnTo>
                    <a:pt x="101292" y="37720"/>
                  </a:lnTo>
                  <a:lnTo>
                    <a:pt x="101411" y="37949"/>
                  </a:lnTo>
                  <a:lnTo>
                    <a:pt x="101529" y="38185"/>
                  </a:lnTo>
                  <a:lnTo>
                    <a:pt x="101642" y="38421"/>
                  </a:lnTo>
                  <a:lnTo>
                    <a:pt x="101754" y="38665"/>
                  </a:lnTo>
                  <a:lnTo>
                    <a:pt x="101861" y="38908"/>
                  </a:lnTo>
                  <a:lnTo>
                    <a:pt x="101967" y="39151"/>
                  </a:lnTo>
                  <a:lnTo>
                    <a:pt x="102068" y="39401"/>
                  </a:lnTo>
                  <a:lnTo>
                    <a:pt x="102163" y="39659"/>
                  </a:lnTo>
                  <a:lnTo>
                    <a:pt x="102258" y="39909"/>
                  </a:lnTo>
                  <a:lnTo>
                    <a:pt x="102346" y="40173"/>
                  </a:lnTo>
                  <a:lnTo>
                    <a:pt x="102429" y="40430"/>
                  </a:lnTo>
                  <a:lnTo>
                    <a:pt x="102512" y="40694"/>
                  </a:lnTo>
                  <a:lnTo>
                    <a:pt x="102589" y="40965"/>
                  </a:lnTo>
                  <a:lnTo>
                    <a:pt x="102666" y="41229"/>
                  </a:lnTo>
                  <a:lnTo>
                    <a:pt x="102737" y="41500"/>
                  </a:lnTo>
                  <a:lnTo>
                    <a:pt x="102802" y="41772"/>
                  </a:lnTo>
                  <a:lnTo>
                    <a:pt x="102868" y="42050"/>
                  </a:lnTo>
                  <a:lnTo>
                    <a:pt x="102927" y="42321"/>
                  </a:lnTo>
                  <a:lnTo>
                    <a:pt x="102980" y="42599"/>
                  </a:lnTo>
                  <a:lnTo>
                    <a:pt x="103033" y="42877"/>
                  </a:lnTo>
                  <a:lnTo>
                    <a:pt x="103081" y="43162"/>
                  </a:lnTo>
                  <a:lnTo>
                    <a:pt x="103128" y="43440"/>
                  </a:lnTo>
                  <a:lnTo>
                    <a:pt x="103170" y="43725"/>
                  </a:lnTo>
                  <a:lnTo>
                    <a:pt x="103205" y="44003"/>
                  </a:lnTo>
                  <a:lnTo>
                    <a:pt x="103241" y="44287"/>
                  </a:lnTo>
                  <a:lnTo>
                    <a:pt x="103270" y="44572"/>
                  </a:lnTo>
                  <a:lnTo>
                    <a:pt x="103294" y="44857"/>
                  </a:lnTo>
                  <a:lnTo>
                    <a:pt x="103318" y="45142"/>
                  </a:lnTo>
                  <a:lnTo>
                    <a:pt x="103335" y="45427"/>
                  </a:lnTo>
                  <a:lnTo>
                    <a:pt x="103347" y="45712"/>
                  </a:lnTo>
                  <a:lnTo>
                    <a:pt x="103359" y="45990"/>
                  </a:lnTo>
                  <a:lnTo>
                    <a:pt x="103365" y="46275"/>
                  </a:lnTo>
                  <a:lnTo>
                    <a:pt x="103365" y="46560"/>
                  </a:lnTo>
                  <a:lnTo>
                    <a:pt x="103365" y="46845"/>
                  </a:lnTo>
                  <a:lnTo>
                    <a:pt x="103359" y="47130"/>
                  </a:lnTo>
                  <a:lnTo>
                    <a:pt x="103347" y="47408"/>
                  </a:lnTo>
                  <a:lnTo>
                    <a:pt x="103335" y="47686"/>
                  </a:lnTo>
                  <a:lnTo>
                    <a:pt x="103318" y="47971"/>
                  </a:lnTo>
                  <a:lnTo>
                    <a:pt x="103300" y="48249"/>
                  </a:lnTo>
                  <a:lnTo>
                    <a:pt x="103270" y="48527"/>
                  </a:lnTo>
                  <a:lnTo>
                    <a:pt x="103241" y="48798"/>
                  </a:lnTo>
                  <a:lnTo>
                    <a:pt x="103211" y="49076"/>
                  </a:lnTo>
                  <a:lnTo>
                    <a:pt x="103170" y="49347"/>
                  </a:lnTo>
                  <a:lnTo>
                    <a:pt x="103128" y="49618"/>
                  </a:lnTo>
                  <a:lnTo>
                    <a:pt x="103087" y="49882"/>
                  </a:lnTo>
                  <a:lnTo>
                    <a:pt x="103033" y="50147"/>
                  </a:lnTo>
                  <a:lnTo>
                    <a:pt x="102980" y="50411"/>
                  </a:lnTo>
                  <a:lnTo>
                    <a:pt x="102927" y="50675"/>
                  </a:lnTo>
                  <a:lnTo>
                    <a:pt x="102862" y="50932"/>
                  </a:lnTo>
                  <a:lnTo>
                    <a:pt x="102797" y="51189"/>
                  </a:lnTo>
                  <a:lnTo>
                    <a:pt x="102725" y="51439"/>
                  </a:lnTo>
                  <a:lnTo>
                    <a:pt x="102654" y="51690"/>
                  </a:lnTo>
                  <a:lnTo>
                    <a:pt x="102577" y="51933"/>
                  </a:lnTo>
                  <a:lnTo>
                    <a:pt x="102494" y="52176"/>
                  </a:lnTo>
                  <a:lnTo>
                    <a:pt x="102406" y="52419"/>
                  </a:lnTo>
                  <a:lnTo>
                    <a:pt x="102317" y="52656"/>
                  </a:lnTo>
                  <a:lnTo>
                    <a:pt x="102222" y="52885"/>
                  </a:lnTo>
                  <a:lnTo>
                    <a:pt x="102127" y="53114"/>
                  </a:lnTo>
                  <a:lnTo>
                    <a:pt x="102021" y="53337"/>
                  </a:lnTo>
                  <a:lnTo>
                    <a:pt x="101914" y="53559"/>
                  </a:lnTo>
                  <a:lnTo>
                    <a:pt x="101802" y="53775"/>
                  </a:lnTo>
                  <a:lnTo>
                    <a:pt x="101689" y="53990"/>
                  </a:lnTo>
                  <a:lnTo>
                    <a:pt x="101571" y="54199"/>
                  </a:lnTo>
                  <a:lnTo>
                    <a:pt x="101446" y="54400"/>
                  </a:lnTo>
                  <a:lnTo>
                    <a:pt x="101316" y="54595"/>
                  </a:lnTo>
                  <a:lnTo>
                    <a:pt x="101186" y="54789"/>
                  </a:lnTo>
                  <a:lnTo>
                    <a:pt x="101050" y="54977"/>
                  </a:lnTo>
                  <a:lnTo>
                    <a:pt x="100907" y="55158"/>
                  </a:lnTo>
                  <a:lnTo>
                    <a:pt x="100765" y="55338"/>
                  </a:lnTo>
                  <a:lnTo>
                    <a:pt x="100611" y="55505"/>
                  </a:lnTo>
                  <a:lnTo>
                    <a:pt x="100457" y="55672"/>
                  </a:lnTo>
                  <a:lnTo>
                    <a:pt x="100303" y="55832"/>
                  </a:lnTo>
                  <a:lnTo>
                    <a:pt x="100138" y="55992"/>
                  </a:lnTo>
                  <a:lnTo>
                    <a:pt x="99972" y="56138"/>
                  </a:lnTo>
                  <a:lnTo>
                    <a:pt x="99800" y="56277"/>
                  </a:lnTo>
                  <a:lnTo>
                    <a:pt x="99628" y="56416"/>
                  </a:lnTo>
                  <a:lnTo>
                    <a:pt x="99445" y="56548"/>
                  </a:lnTo>
                  <a:lnTo>
                    <a:pt x="99261" y="56666"/>
                  </a:lnTo>
                  <a:lnTo>
                    <a:pt x="99072" y="56784"/>
                  </a:lnTo>
                  <a:lnTo>
                    <a:pt x="98882" y="56895"/>
                  </a:lnTo>
                  <a:lnTo>
                    <a:pt x="98687" y="56993"/>
                  </a:lnTo>
                  <a:lnTo>
                    <a:pt x="98485" y="57090"/>
                  </a:lnTo>
                  <a:lnTo>
                    <a:pt x="98278" y="57180"/>
                  </a:lnTo>
                  <a:lnTo>
                    <a:pt x="98065" y="57257"/>
                  </a:lnTo>
                  <a:lnTo>
                    <a:pt x="97852" y="57333"/>
                  </a:lnTo>
                  <a:lnTo>
                    <a:pt x="97633" y="57396"/>
                  </a:lnTo>
                  <a:lnTo>
                    <a:pt x="97408" y="57458"/>
                  </a:lnTo>
                  <a:lnTo>
                    <a:pt x="97177" y="57507"/>
                  </a:lnTo>
                  <a:lnTo>
                    <a:pt x="96946" y="57549"/>
                  </a:lnTo>
                  <a:lnTo>
                    <a:pt x="96709" y="57576"/>
                  </a:lnTo>
                  <a:lnTo>
                    <a:pt x="96466" y="57604"/>
                  </a:lnTo>
                  <a:lnTo>
                    <a:pt x="96223" y="57618"/>
                  </a:lnTo>
                  <a:lnTo>
                    <a:pt x="96170" y="56082"/>
                  </a:lnTo>
                  <a:lnTo>
                    <a:pt x="96117" y="54539"/>
                  </a:lnTo>
                  <a:lnTo>
                    <a:pt x="96058" y="52996"/>
                  </a:lnTo>
                  <a:lnTo>
                    <a:pt x="95992" y="51460"/>
                  </a:lnTo>
                  <a:lnTo>
                    <a:pt x="95915" y="49924"/>
                  </a:lnTo>
                  <a:lnTo>
                    <a:pt x="95838" y="48388"/>
                  </a:lnTo>
                  <a:lnTo>
                    <a:pt x="95750" y="46859"/>
                  </a:lnTo>
                  <a:lnTo>
                    <a:pt x="95655" y="45330"/>
                  </a:lnTo>
                  <a:lnTo>
                    <a:pt x="95554" y="43801"/>
                  </a:lnTo>
                  <a:lnTo>
                    <a:pt x="95442" y="42272"/>
                  </a:lnTo>
                  <a:lnTo>
                    <a:pt x="95323" y="40743"/>
                  </a:lnTo>
                  <a:lnTo>
                    <a:pt x="95199" y="39221"/>
                  </a:lnTo>
                  <a:lnTo>
                    <a:pt x="95069" y="37706"/>
                  </a:lnTo>
                  <a:lnTo>
                    <a:pt x="94926" y="36184"/>
                  </a:lnTo>
                  <a:lnTo>
                    <a:pt x="94772" y="34668"/>
                  </a:lnTo>
                  <a:lnTo>
                    <a:pt x="94613" y="33160"/>
                  </a:lnTo>
                  <a:close/>
                  <a:moveTo>
                    <a:pt x="30568" y="35238"/>
                  </a:moveTo>
                  <a:lnTo>
                    <a:pt x="30527" y="36663"/>
                  </a:lnTo>
                  <a:lnTo>
                    <a:pt x="30503" y="38081"/>
                  </a:lnTo>
                  <a:lnTo>
                    <a:pt x="30491" y="39499"/>
                  </a:lnTo>
                  <a:lnTo>
                    <a:pt x="30485" y="40924"/>
                  </a:lnTo>
                  <a:lnTo>
                    <a:pt x="30497" y="42341"/>
                  </a:lnTo>
                  <a:lnTo>
                    <a:pt x="30509" y="43766"/>
                  </a:lnTo>
                  <a:lnTo>
                    <a:pt x="30533" y="45184"/>
                  </a:lnTo>
                  <a:lnTo>
                    <a:pt x="30568" y="46602"/>
                  </a:lnTo>
                  <a:lnTo>
                    <a:pt x="30604" y="48027"/>
                  </a:lnTo>
                  <a:lnTo>
                    <a:pt x="30645" y="49445"/>
                  </a:lnTo>
                  <a:lnTo>
                    <a:pt x="30740" y="52287"/>
                  </a:lnTo>
                  <a:lnTo>
                    <a:pt x="30841" y="55130"/>
                  </a:lnTo>
                  <a:lnTo>
                    <a:pt x="30941" y="57966"/>
                  </a:lnTo>
                  <a:lnTo>
                    <a:pt x="30888" y="57973"/>
                  </a:lnTo>
                  <a:lnTo>
                    <a:pt x="30841" y="57979"/>
                  </a:lnTo>
                  <a:lnTo>
                    <a:pt x="30545" y="58105"/>
                  </a:lnTo>
                  <a:lnTo>
                    <a:pt x="30260" y="58209"/>
                  </a:lnTo>
                  <a:lnTo>
                    <a:pt x="29976" y="58292"/>
                  </a:lnTo>
                  <a:lnTo>
                    <a:pt x="29692" y="58369"/>
                  </a:lnTo>
                  <a:lnTo>
                    <a:pt x="29414" y="58424"/>
                  </a:lnTo>
                  <a:lnTo>
                    <a:pt x="29141" y="58473"/>
                  </a:lnTo>
                  <a:lnTo>
                    <a:pt x="28869" y="58501"/>
                  </a:lnTo>
                  <a:lnTo>
                    <a:pt x="28602" y="58515"/>
                  </a:lnTo>
                  <a:lnTo>
                    <a:pt x="28342" y="58515"/>
                  </a:lnTo>
                  <a:lnTo>
                    <a:pt x="28081" y="58508"/>
                  </a:lnTo>
                  <a:lnTo>
                    <a:pt x="27827" y="58480"/>
                  </a:lnTo>
                  <a:lnTo>
                    <a:pt x="27578" y="58445"/>
                  </a:lnTo>
                  <a:lnTo>
                    <a:pt x="27335" y="58390"/>
                  </a:lnTo>
                  <a:lnTo>
                    <a:pt x="27092" y="58327"/>
                  </a:lnTo>
                  <a:lnTo>
                    <a:pt x="26855" y="58257"/>
                  </a:lnTo>
                  <a:lnTo>
                    <a:pt x="26618" y="58167"/>
                  </a:lnTo>
                  <a:lnTo>
                    <a:pt x="26388" y="58070"/>
                  </a:lnTo>
                  <a:lnTo>
                    <a:pt x="26163" y="57966"/>
                  </a:lnTo>
                  <a:lnTo>
                    <a:pt x="25943" y="57840"/>
                  </a:lnTo>
                  <a:lnTo>
                    <a:pt x="25730" y="57715"/>
                  </a:lnTo>
                  <a:lnTo>
                    <a:pt x="25517" y="57576"/>
                  </a:lnTo>
                  <a:lnTo>
                    <a:pt x="25310" y="57423"/>
                  </a:lnTo>
                  <a:lnTo>
                    <a:pt x="25108" y="57264"/>
                  </a:lnTo>
                  <a:lnTo>
                    <a:pt x="24907" y="57097"/>
                  </a:lnTo>
                  <a:lnTo>
                    <a:pt x="24718" y="56916"/>
                  </a:lnTo>
                  <a:lnTo>
                    <a:pt x="24528" y="56728"/>
                  </a:lnTo>
                  <a:lnTo>
                    <a:pt x="24345" y="56534"/>
                  </a:lnTo>
                  <a:lnTo>
                    <a:pt x="24167" y="56332"/>
                  </a:lnTo>
                  <a:lnTo>
                    <a:pt x="23995" y="56124"/>
                  </a:lnTo>
                  <a:lnTo>
                    <a:pt x="23823" y="55901"/>
                  </a:lnTo>
                  <a:lnTo>
                    <a:pt x="23664" y="55679"/>
                  </a:lnTo>
                  <a:lnTo>
                    <a:pt x="23504" y="55443"/>
                  </a:lnTo>
                  <a:lnTo>
                    <a:pt x="23350" y="55206"/>
                  </a:lnTo>
                  <a:lnTo>
                    <a:pt x="23202" y="54963"/>
                  </a:lnTo>
                  <a:lnTo>
                    <a:pt x="23059" y="54713"/>
                  </a:lnTo>
                  <a:lnTo>
                    <a:pt x="22923" y="54456"/>
                  </a:lnTo>
                  <a:lnTo>
                    <a:pt x="22793" y="54192"/>
                  </a:lnTo>
                  <a:lnTo>
                    <a:pt x="22669" y="53921"/>
                  </a:lnTo>
                  <a:lnTo>
                    <a:pt x="22550" y="53649"/>
                  </a:lnTo>
                  <a:lnTo>
                    <a:pt x="22432" y="53371"/>
                  </a:lnTo>
                  <a:lnTo>
                    <a:pt x="22325" y="53093"/>
                  </a:lnTo>
                  <a:lnTo>
                    <a:pt x="22219" y="52809"/>
                  </a:lnTo>
                  <a:lnTo>
                    <a:pt x="22124" y="52517"/>
                  </a:lnTo>
                  <a:lnTo>
                    <a:pt x="22029" y="52225"/>
                  </a:lnTo>
                  <a:lnTo>
                    <a:pt x="21946" y="51933"/>
                  </a:lnTo>
                  <a:lnTo>
                    <a:pt x="21863" y="51634"/>
                  </a:lnTo>
                  <a:lnTo>
                    <a:pt x="21792" y="51335"/>
                  </a:lnTo>
                  <a:lnTo>
                    <a:pt x="21721" y="51029"/>
                  </a:lnTo>
                  <a:lnTo>
                    <a:pt x="21662" y="50730"/>
                  </a:lnTo>
                  <a:lnTo>
                    <a:pt x="21609" y="50425"/>
                  </a:lnTo>
                  <a:lnTo>
                    <a:pt x="21555" y="50119"/>
                  </a:lnTo>
                  <a:lnTo>
                    <a:pt x="21514" y="49806"/>
                  </a:lnTo>
                  <a:lnTo>
                    <a:pt x="21478" y="49500"/>
                  </a:lnTo>
                  <a:lnTo>
                    <a:pt x="21449" y="49194"/>
                  </a:lnTo>
                  <a:lnTo>
                    <a:pt x="21419" y="48882"/>
                  </a:lnTo>
                  <a:lnTo>
                    <a:pt x="21401" y="48576"/>
                  </a:lnTo>
                  <a:lnTo>
                    <a:pt x="21395" y="48263"/>
                  </a:lnTo>
                  <a:lnTo>
                    <a:pt x="21390" y="47957"/>
                  </a:lnTo>
                  <a:lnTo>
                    <a:pt x="21390" y="47651"/>
                  </a:lnTo>
                  <a:lnTo>
                    <a:pt x="21401" y="47346"/>
                  </a:lnTo>
                  <a:lnTo>
                    <a:pt x="21413" y="47047"/>
                  </a:lnTo>
                  <a:lnTo>
                    <a:pt x="21437" y="46748"/>
                  </a:lnTo>
                  <a:lnTo>
                    <a:pt x="21467" y="46449"/>
                  </a:lnTo>
                  <a:lnTo>
                    <a:pt x="21502" y="46150"/>
                  </a:lnTo>
                  <a:lnTo>
                    <a:pt x="21544" y="45879"/>
                  </a:lnTo>
                  <a:lnTo>
                    <a:pt x="21585" y="45615"/>
                  </a:lnTo>
                  <a:lnTo>
                    <a:pt x="21632" y="45351"/>
                  </a:lnTo>
                  <a:lnTo>
                    <a:pt x="21686" y="45087"/>
                  </a:lnTo>
                  <a:lnTo>
                    <a:pt x="21739" y="44830"/>
                  </a:lnTo>
                  <a:lnTo>
                    <a:pt x="21798" y="44579"/>
                  </a:lnTo>
                  <a:lnTo>
                    <a:pt x="21863" y="44329"/>
                  </a:lnTo>
                  <a:lnTo>
                    <a:pt x="21934" y="44079"/>
                  </a:lnTo>
                  <a:lnTo>
                    <a:pt x="22005" y="43829"/>
                  </a:lnTo>
                  <a:lnTo>
                    <a:pt x="22076" y="43592"/>
                  </a:lnTo>
                  <a:lnTo>
                    <a:pt x="22159" y="43349"/>
                  </a:lnTo>
                  <a:lnTo>
                    <a:pt x="22242" y="43113"/>
                  </a:lnTo>
                  <a:lnTo>
                    <a:pt x="22331" y="42884"/>
                  </a:lnTo>
                  <a:lnTo>
                    <a:pt x="22420" y="42654"/>
                  </a:lnTo>
                  <a:lnTo>
                    <a:pt x="22515" y="42425"/>
                  </a:lnTo>
                  <a:lnTo>
                    <a:pt x="22609" y="42202"/>
                  </a:lnTo>
                  <a:lnTo>
                    <a:pt x="22710" y="41980"/>
                  </a:lnTo>
                  <a:lnTo>
                    <a:pt x="22817" y="41765"/>
                  </a:lnTo>
                  <a:lnTo>
                    <a:pt x="22923" y="41549"/>
                  </a:lnTo>
                  <a:lnTo>
                    <a:pt x="23036" y="41341"/>
                  </a:lnTo>
                  <a:lnTo>
                    <a:pt x="23154" y="41132"/>
                  </a:lnTo>
                  <a:lnTo>
                    <a:pt x="23273" y="40931"/>
                  </a:lnTo>
                  <a:lnTo>
                    <a:pt x="23391" y="40729"/>
                  </a:lnTo>
                  <a:lnTo>
                    <a:pt x="23515" y="40527"/>
                  </a:lnTo>
                  <a:lnTo>
                    <a:pt x="23646" y="40333"/>
                  </a:lnTo>
                  <a:lnTo>
                    <a:pt x="23776" y="40145"/>
                  </a:lnTo>
                  <a:lnTo>
                    <a:pt x="23906" y="39957"/>
                  </a:lnTo>
                  <a:lnTo>
                    <a:pt x="24048" y="39770"/>
                  </a:lnTo>
                  <a:lnTo>
                    <a:pt x="24185" y="39589"/>
                  </a:lnTo>
                  <a:lnTo>
                    <a:pt x="24327" y="39408"/>
                  </a:lnTo>
                  <a:lnTo>
                    <a:pt x="24475" y="39235"/>
                  </a:lnTo>
                  <a:lnTo>
                    <a:pt x="24623" y="39061"/>
                  </a:lnTo>
                  <a:lnTo>
                    <a:pt x="24777" y="38894"/>
                  </a:lnTo>
                  <a:lnTo>
                    <a:pt x="24931" y="38727"/>
                  </a:lnTo>
                  <a:lnTo>
                    <a:pt x="25085" y="38560"/>
                  </a:lnTo>
                  <a:lnTo>
                    <a:pt x="25245" y="38401"/>
                  </a:lnTo>
                  <a:lnTo>
                    <a:pt x="25405" y="38248"/>
                  </a:lnTo>
                  <a:lnTo>
                    <a:pt x="25570" y="38095"/>
                  </a:lnTo>
                  <a:lnTo>
                    <a:pt x="25736" y="37942"/>
                  </a:lnTo>
                  <a:lnTo>
                    <a:pt x="25908" y="37796"/>
                  </a:lnTo>
                  <a:lnTo>
                    <a:pt x="26080" y="37650"/>
                  </a:lnTo>
                  <a:lnTo>
                    <a:pt x="26251" y="37511"/>
                  </a:lnTo>
                  <a:lnTo>
                    <a:pt x="26607" y="37240"/>
                  </a:lnTo>
                  <a:lnTo>
                    <a:pt x="26968" y="36983"/>
                  </a:lnTo>
                  <a:lnTo>
                    <a:pt x="27341" y="36733"/>
                  </a:lnTo>
                  <a:lnTo>
                    <a:pt x="27720" y="36503"/>
                  </a:lnTo>
                  <a:lnTo>
                    <a:pt x="28111" y="36281"/>
                  </a:lnTo>
                  <a:lnTo>
                    <a:pt x="28502" y="36079"/>
                  </a:lnTo>
                  <a:lnTo>
                    <a:pt x="28904" y="35885"/>
                  </a:lnTo>
                  <a:lnTo>
                    <a:pt x="29313" y="35704"/>
                  </a:lnTo>
                  <a:lnTo>
                    <a:pt x="29727" y="35537"/>
                  </a:lnTo>
                  <a:lnTo>
                    <a:pt x="30142" y="35384"/>
                  </a:lnTo>
                  <a:lnTo>
                    <a:pt x="30568" y="35238"/>
                  </a:lnTo>
                  <a:close/>
                  <a:moveTo>
                    <a:pt x="9688" y="48416"/>
                  </a:moveTo>
                  <a:lnTo>
                    <a:pt x="10191" y="49326"/>
                  </a:lnTo>
                  <a:lnTo>
                    <a:pt x="10701" y="50230"/>
                  </a:lnTo>
                  <a:lnTo>
                    <a:pt x="11228" y="51127"/>
                  </a:lnTo>
                  <a:lnTo>
                    <a:pt x="11761" y="52016"/>
                  </a:lnTo>
                  <a:lnTo>
                    <a:pt x="12306" y="52906"/>
                  </a:lnTo>
                  <a:lnTo>
                    <a:pt x="12856" y="53782"/>
                  </a:lnTo>
                  <a:lnTo>
                    <a:pt x="13419" y="54650"/>
                  </a:lnTo>
                  <a:lnTo>
                    <a:pt x="13981" y="55505"/>
                  </a:lnTo>
                  <a:lnTo>
                    <a:pt x="13744" y="55804"/>
                  </a:lnTo>
                  <a:lnTo>
                    <a:pt x="13508" y="56110"/>
                  </a:lnTo>
                  <a:lnTo>
                    <a:pt x="13277" y="56416"/>
                  </a:lnTo>
                  <a:lnTo>
                    <a:pt x="13052" y="56735"/>
                  </a:lnTo>
                  <a:lnTo>
                    <a:pt x="12827" y="57055"/>
                  </a:lnTo>
                  <a:lnTo>
                    <a:pt x="12613" y="57382"/>
                  </a:lnTo>
                  <a:lnTo>
                    <a:pt x="12400" y="57715"/>
                  </a:lnTo>
                  <a:lnTo>
                    <a:pt x="12187" y="58049"/>
                  </a:lnTo>
                  <a:lnTo>
                    <a:pt x="11986" y="58390"/>
                  </a:lnTo>
                  <a:lnTo>
                    <a:pt x="11784" y="58737"/>
                  </a:lnTo>
                  <a:lnTo>
                    <a:pt x="11589" y="59092"/>
                  </a:lnTo>
                  <a:lnTo>
                    <a:pt x="11399" y="59446"/>
                  </a:lnTo>
                  <a:lnTo>
                    <a:pt x="11210" y="59807"/>
                  </a:lnTo>
                  <a:lnTo>
                    <a:pt x="11026" y="60169"/>
                  </a:lnTo>
                  <a:lnTo>
                    <a:pt x="10849" y="60537"/>
                  </a:lnTo>
                  <a:lnTo>
                    <a:pt x="10677" y="60912"/>
                  </a:lnTo>
                  <a:lnTo>
                    <a:pt x="10067" y="60308"/>
                  </a:lnTo>
                  <a:lnTo>
                    <a:pt x="9451" y="59717"/>
                  </a:lnTo>
                  <a:lnTo>
                    <a:pt x="8829" y="59126"/>
                  </a:lnTo>
                  <a:lnTo>
                    <a:pt x="8202" y="58549"/>
                  </a:lnTo>
                  <a:lnTo>
                    <a:pt x="7888" y="58264"/>
                  </a:lnTo>
                  <a:lnTo>
                    <a:pt x="7568" y="57979"/>
                  </a:lnTo>
                  <a:lnTo>
                    <a:pt x="7248" y="57701"/>
                  </a:lnTo>
                  <a:lnTo>
                    <a:pt x="6929" y="57430"/>
                  </a:lnTo>
                  <a:lnTo>
                    <a:pt x="6603" y="57166"/>
                  </a:lnTo>
                  <a:lnTo>
                    <a:pt x="6283" y="56902"/>
                  </a:lnTo>
                  <a:lnTo>
                    <a:pt x="5951" y="56645"/>
                  </a:lnTo>
                  <a:lnTo>
                    <a:pt x="5626" y="56395"/>
                  </a:lnTo>
                  <a:lnTo>
                    <a:pt x="5827" y="55853"/>
                  </a:lnTo>
                  <a:lnTo>
                    <a:pt x="6034" y="55304"/>
                  </a:lnTo>
                  <a:lnTo>
                    <a:pt x="6248" y="54768"/>
                  </a:lnTo>
                  <a:lnTo>
                    <a:pt x="6473" y="54240"/>
                  </a:lnTo>
                  <a:lnTo>
                    <a:pt x="6698" y="53719"/>
                  </a:lnTo>
                  <a:lnTo>
                    <a:pt x="6934" y="53198"/>
                  </a:lnTo>
                  <a:lnTo>
                    <a:pt x="7177" y="52690"/>
                  </a:lnTo>
                  <a:lnTo>
                    <a:pt x="7432" y="52183"/>
                  </a:lnTo>
                  <a:lnTo>
                    <a:pt x="7686" y="51690"/>
                  </a:lnTo>
                  <a:lnTo>
                    <a:pt x="7953" y="51196"/>
                  </a:lnTo>
                  <a:lnTo>
                    <a:pt x="8219" y="50716"/>
                  </a:lnTo>
                  <a:lnTo>
                    <a:pt x="8498" y="50244"/>
                  </a:lnTo>
                  <a:lnTo>
                    <a:pt x="8788" y="49771"/>
                  </a:lnTo>
                  <a:lnTo>
                    <a:pt x="9078" y="49313"/>
                  </a:lnTo>
                  <a:lnTo>
                    <a:pt x="9380" y="48861"/>
                  </a:lnTo>
                  <a:lnTo>
                    <a:pt x="9688" y="48416"/>
                  </a:lnTo>
                  <a:close/>
                  <a:moveTo>
                    <a:pt x="116038" y="50362"/>
                  </a:moveTo>
                  <a:lnTo>
                    <a:pt x="116257" y="50696"/>
                  </a:lnTo>
                  <a:lnTo>
                    <a:pt x="116476" y="51036"/>
                  </a:lnTo>
                  <a:lnTo>
                    <a:pt x="116695" y="51377"/>
                  </a:lnTo>
                  <a:lnTo>
                    <a:pt x="116902" y="51717"/>
                  </a:lnTo>
                  <a:lnTo>
                    <a:pt x="117115" y="52072"/>
                  </a:lnTo>
                  <a:lnTo>
                    <a:pt x="117317" y="52419"/>
                  </a:lnTo>
                  <a:lnTo>
                    <a:pt x="117518" y="52781"/>
                  </a:lnTo>
                  <a:lnTo>
                    <a:pt x="117719" y="53135"/>
                  </a:lnTo>
                  <a:lnTo>
                    <a:pt x="117915" y="53497"/>
                  </a:lnTo>
                  <a:lnTo>
                    <a:pt x="118104" y="53865"/>
                  </a:lnTo>
                  <a:lnTo>
                    <a:pt x="118294" y="54233"/>
                  </a:lnTo>
                  <a:lnTo>
                    <a:pt x="118477" y="54609"/>
                  </a:lnTo>
                  <a:lnTo>
                    <a:pt x="118661" y="54977"/>
                  </a:lnTo>
                  <a:lnTo>
                    <a:pt x="118839" y="55359"/>
                  </a:lnTo>
                  <a:lnTo>
                    <a:pt x="119010" y="55742"/>
                  </a:lnTo>
                  <a:lnTo>
                    <a:pt x="119182" y="56124"/>
                  </a:lnTo>
                  <a:lnTo>
                    <a:pt x="119354" y="56513"/>
                  </a:lnTo>
                  <a:lnTo>
                    <a:pt x="119520" y="56902"/>
                  </a:lnTo>
                  <a:lnTo>
                    <a:pt x="119680" y="57298"/>
                  </a:lnTo>
                  <a:lnTo>
                    <a:pt x="119839" y="57695"/>
                  </a:lnTo>
                  <a:lnTo>
                    <a:pt x="119993" y="58091"/>
                  </a:lnTo>
                  <a:lnTo>
                    <a:pt x="120147" y="58494"/>
                  </a:lnTo>
                  <a:lnTo>
                    <a:pt x="120301" y="58897"/>
                  </a:lnTo>
                  <a:lnTo>
                    <a:pt x="120443" y="59300"/>
                  </a:lnTo>
                  <a:lnTo>
                    <a:pt x="120592" y="59710"/>
                  </a:lnTo>
                  <a:lnTo>
                    <a:pt x="120728" y="60120"/>
                  </a:lnTo>
                  <a:lnTo>
                    <a:pt x="121000" y="60954"/>
                  </a:lnTo>
                  <a:lnTo>
                    <a:pt x="121261" y="61795"/>
                  </a:lnTo>
                  <a:lnTo>
                    <a:pt x="121515" y="62643"/>
                  </a:lnTo>
                  <a:lnTo>
                    <a:pt x="121468" y="62650"/>
                  </a:lnTo>
                  <a:lnTo>
                    <a:pt x="121444" y="62650"/>
                  </a:lnTo>
                  <a:lnTo>
                    <a:pt x="121421" y="62664"/>
                  </a:lnTo>
                  <a:lnTo>
                    <a:pt x="119751" y="63477"/>
                  </a:lnTo>
                  <a:lnTo>
                    <a:pt x="118910" y="63894"/>
                  </a:lnTo>
                  <a:lnTo>
                    <a:pt x="118069" y="64318"/>
                  </a:lnTo>
                  <a:lnTo>
                    <a:pt x="117234" y="64756"/>
                  </a:lnTo>
                  <a:lnTo>
                    <a:pt x="116819" y="64978"/>
                  </a:lnTo>
                  <a:lnTo>
                    <a:pt x="116405" y="65201"/>
                  </a:lnTo>
                  <a:lnTo>
                    <a:pt x="115990" y="65430"/>
                  </a:lnTo>
                  <a:lnTo>
                    <a:pt x="115582" y="65666"/>
                  </a:lnTo>
                  <a:lnTo>
                    <a:pt x="115179" y="65903"/>
                  </a:lnTo>
                  <a:lnTo>
                    <a:pt x="114776" y="66146"/>
                  </a:lnTo>
                  <a:lnTo>
                    <a:pt x="114599" y="65486"/>
                  </a:lnTo>
                  <a:lnTo>
                    <a:pt x="114409" y="64832"/>
                  </a:lnTo>
                  <a:lnTo>
                    <a:pt x="114214" y="64179"/>
                  </a:lnTo>
                  <a:lnTo>
                    <a:pt x="114012" y="63540"/>
                  </a:lnTo>
                  <a:lnTo>
                    <a:pt x="113793" y="62900"/>
                  </a:lnTo>
                  <a:lnTo>
                    <a:pt x="113574" y="62268"/>
                  </a:lnTo>
                  <a:lnTo>
                    <a:pt x="113337" y="61635"/>
                  </a:lnTo>
                  <a:lnTo>
                    <a:pt x="113095" y="61017"/>
                  </a:lnTo>
                  <a:lnTo>
                    <a:pt x="112846" y="60398"/>
                  </a:lnTo>
                  <a:lnTo>
                    <a:pt x="112585" y="59794"/>
                  </a:lnTo>
                  <a:lnTo>
                    <a:pt x="112313" y="59189"/>
                  </a:lnTo>
                  <a:lnTo>
                    <a:pt x="112029" y="58598"/>
                  </a:lnTo>
                  <a:lnTo>
                    <a:pt x="111738" y="58007"/>
                  </a:lnTo>
                  <a:lnTo>
                    <a:pt x="111436" y="57430"/>
                  </a:lnTo>
                  <a:lnTo>
                    <a:pt x="111123" y="56854"/>
                  </a:lnTo>
                  <a:lnTo>
                    <a:pt x="110803" y="56291"/>
                  </a:lnTo>
                  <a:lnTo>
                    <a:pt x="111075" y="56006"/>
                  </a:lnTo>
                  <a:lnTo>
                    <a:pt x="111342" y="55714"/>
                  </a:lnTo>
                  <a:lnTo>
                    <a:pt x="111608" y="55415"/>
                  </a:lnTo>
                  <a:lnTo>
                    <a:pt x="111869" y="55116"/>
                  </a:lnTo>
                  <a:lnTo>
                    <a:pt x="112899" y="53921"/>
                  </a:lnTo>
                  <a:lnTo>
                    <a:pt x="114468" y="52148"/>
                  </a:lnTo>
                  <a:lnTo>
                    <a:pt x="116038" y="50362"/>
                  </a:lnTo>
                  <a:close/>
                  <a:moveTo>
                    <a:pt x="5099" y="57952"/>
                  </a:moveTo>
                  <a:lnTo>
                    <a:pt x="5395" y="58237"/>
                  </a:lnTo>
                  <a:lnTo>
                    <a:pt x="5697" y="58508"/>
                  </a:lnTo>
                  <a:lnTo>
                    <a:pt x="6005" y="58786"/>
                  </a:lnTo>
                  <a:lnTo>
                    <a:pt x="6313" y="59057"/>
                  </a:lnTo>
                  <a:lnTo>
                    <a:pt x="6621" y="59321"/>
                  </a:lnTo>
                  <a:lnTo>
                    <a:pt x="6934" y="59585"/>
                  </a:lnTo>
                  <a:lnTo>
                    <a:pt x="7568" y="60106"/>
                  </a:lnTo>
                  <a:lnTo>
                    <a:pt x="8214" y="60614"/>
                  </a:lnTo>
                  <a:lnTo>
                    <a:pt x="8853" y="61114"/>
                  </a:lnTo>
                  <a:lnTo>
                    <a:pt x="9504" y="61601"/>
                  </a:lnTo>
                  <a:lnTo>
                    <a:pt x="10150" y="62087"/>
                  </a:lnTo>
                  <a:lnTo>
                    <a:pt x="9925" y="62650"/>
                  </a:lnTo>
                  <a:lnTo>
                    <a:pt x="9712" y="63220"/>
                  </a:lnTo>
                  <a:lnTo>
                    <a:pt x="9504" y="63790"/>
                  </a:lnTo>
                  <a:lnTo>
                    <a:pt x="9309" y="64360"/>
                  </a:lnTo>
                  <a:lnTo>
                    <a:pt x="9125" y="64937"/>
                  </a:lnTo>
                  <a:lnTo>
                    <a:pt x="8948" y="65507"/>
                  </a:lnTo>
                  <a:lnTo>
                    <a:pt x="8782" y="66083"/>
                  </a:lnTo>
                  <a:lnTo>
                    <a:pt x="8628" y="66660"/>
                  </a:lnTo>
                  <a:lnTo>
                    <a:pt x="8480" y="67230"/>
                  </a:lnTo>
                  <a:lnTo>
                    <a:pt x="8344" y="67807"/>
                  </a:lnTo>
                  <a:lnTo>
                    <a:pt x="8219" y="68370"/>
                  </a:lnTo>
                  <a:lnTo>
                    <a:pt x="8101" y="68940"/>
                  </a:lnTo>
                  <a:lnTo>
                    <a:pt x="7994" y="69496"/>
                  </a:lnTo>
                  <a:lnTo>
                    <a:pt x="7900" y="70052"/>
                  </a:lnTo>
                  <a:lnTo>
                    <a:pt x="7811" y="70601"/>
                  </a:lnTo>
                  <a:lnTo>
                    <a:pt x="7734" y="71143"/>
                  </a:lnTo>
                  <a:lnTo>
                    <a:pt x="7106" y="70949"/>
                  </a:lnTo>
                  <a:lnTo>
                    <a:pt x="6478" y="70754"/>
                  </a:lnTo>
                  <a:lnTo>
                    <a:pt x="5851" y="70566"/>
                  </a:lnTo>
                  <a:lnTo>
                    <a:pt x="5223" y="70386"/>
                  </a:lnTo>
                  <a:lnTo>
                    <a:pt x="4589" y="70205"/>
                  </a:lnTo>
                  <a:lnTo>
                    <a:pt x="3962" y="70038"/>
                  </a:lnTo>
                  <a:lnTo>
                    <a:pt x="3328" y="69871"/>
                  </a:lnTo>
                  <a:lnTo>
                    <a:pt x="2694" y="69712"/>
                  </a:lnTo>
                  <a:lnTo>
                    <a:pt x="2783" y="68933"/>
                  </a:lnTo>
                  <a:lnTo>
                    <a:pt x="2884" y="68162"/>
                  </a:lnTo>
                  <a:lnTo>
                    <a:pt x="2985" y="67397"/>
                  </a:lnTo>
                  <a:lnTo>
                    <a:pt x="3103" y="66633"/>
                  </a:lnTo>
                  <a:lnTo>
                    <a:pt x="3221" y="65875"/>
                  </a:lnTo>
                  <a:lnTo>
                    <a:pt x="3352" y="65124"/>
                  </a:lnTo>
                  <a:lnTo>
                    <a:pt x="3488" y="64381"/>
                  </a:lnTo>
                  <a:lnTo>
                    <a:pt x="3636" y="63637"/>
                  </a:lnTo>
                  <a:lnTo>
                    <a:pt x="3790" y="62907"/>
                  </a:lnTo>
                  <a:lnTo>
                    <a:pt x="3950" y="62177"/>
                  </a:lnTo>
                  <a:lnTo>
                    <a:pt x="4122" y="61455"/>
                  </a:lnTo>
                  <a:lnTo>
                    <a:pt x="4299" y="60739"/>
                  </a:lnTo>
                  <a:lnTo>
                    <a:pt x="4483" y="60030"/>
                  </a:lnTo>
                  <a:lnTo>
                    <a:pt x="4678" y="59335"/>
                  </a:lnTo>
                  <a:lnTo>
                    <a:pt x="4885" y="58640"/>
                  </a:lnTo>
                  <a:lnTo>
                    <a:pt x="5099" y="57952"/>
                  </a:lnTo>
                  <a:close/>
                  <a:moveTo>
                    <a:pt x="121823" y="63734"/>
                  </a:moveTo>
                  <a:lnTo>
                    <a:pt x="122054" y="64638"/>
                  </a:lnTo>
                  <a:lnTo>
                    <a:pt x="122273" y="65548"/>
                  </a:lnTo>
                  <a:lnTo>
                    <a:pt x="122486" y="66473"/>
                  </a:lnTo>
                  <a:lnTo>
                    <a:pt x="122682" y="67397"/>
                  </a:lnTo>
                  <a:lnTo>
                    <a:pt x="122865" y="68335"/>
                  </a:lnTo>
                  <a:lnTo>
                    <a:pt x="123043" y="69281"/>
                  </a:lnTo>
                  <a:lnTo>
                    <a:pt x="123209" y="70233"/>
                  </a:lnTo>
                  <a:lnTo>
                    <a:pt x="123357" y="71185"/>
                  </a:lnTo>
                  <a:lnTo>
                    <a:pt x="123499" y="72151"/>
                  </a:lnTo>
                  <a:lnTo>
                    <a:pt x="123635" y="73117"/>
                  </a:lnTo>
                  <a:lnTo>
                    <a:pt x="123754" y="74090"/>
                  </a:lnTo>
                  <a:lnTo>
                    <a:pt x="123866" y="75063"/>
                  </a:lnTo>
                  <a:lnTo>
                    <a:pt x="123967" y="76043"/>
                  </a:lnTo>
                  <a:lnTo>
                    <a:pt x="124062" y="77030"/>
                  </a:lnTo>
                  <a:lnTo>
                    <a:pt x="124139" y="78017"/>
                  </a:lnTo>
                  <a:lnTo>
                    <a:pt x="124216" y="79004"/>
                  </a:lnTo>
                  <a:lnTo>
                    <a:pt x="122386" y="79303"/>
                  </a:lnTo>
                  <a:lnTo>
                    <a:pt x="121468" y="79463"/>
                  </a:lnTo>
                  <a:lnTo>
                    <a:pt x="120556" y="79630"/>
                  </a:lnTo>
                  <a:lnTo>
                    <a:pt x="120100" y="79720"/>
                  </a:lnTo>
                  <a:lnTo>
                    <a:pt x="119644" y="79817"/>
                  </a:lnTo>
                  <a:lnTo>
                    <a:pt x="119194" y="79914"/>
                  </a:lnTo>
                  <a:lnTo>
                    <a:pt x="118744" y="80026"/>
                  </a:lnTo>
                  <a:lnTo>
                    <a:pt x="118300" y="80137"/>
                  </a:lnTo>
                  <a:lnTo>
                    <a:pt x="117856" y="80262"/>
                  </a:lnTo>
                  <a:lnTo>
                    <a:pt x="117412" y="80387"/>
                  </a:lnTo>
                  <a:lnTo>
                    <a:pt x="116973" y="80526"/>
                  </a:lnTo>
                  <a:lnTo>
                    <a:pt x="116873" y="79421"/>
                  </a:lnTo>
                  <a:lnTo>
                    <a:pt x="116772" y="78323"/>
                  </a:lnTo>
                  <a:lnTo>
                    <a:pt x="116665" y="77239"/>
                  </a:lnTo>
                  <a:lnTo>
                    <a:pt x="116547" y="76168"/>
                  </a:lnTo>
                  <a:lnTo>
                    <a:pt x="116428" y="75091"/>
                  </a:lnTo>
                  <a:lnTo>
                    <a:pt x="116363" y="74556"/>
                  </a:lnTo>
                  <a:lnTo>
                    <a:pt x="116292" y="74021"/>
                  </a:lnTo>
                  <a:lnTo>
                    <a:pt x="116215" y="73479"/>
                  </a:lnTo>
                  <a:lnTo>
                    <a:pt x="116138" y="72943"/>
                  </a:lnTo>
                  <a:lnTo>
                    <a:pt x="116061" y="72408"/>
                  </a:lnTo>
                  <a:lnTo>
                    <a:pt x="115973" y="71880"/>
                  </a:lnTo>
                  <a:lnTo>
                    <a:pt x="115884" y="71345"/>
                  </a:lnTo>
                  <a:lnTo>
                    <a:pt x="115795" y="70817"/>
                  </a:lnTo>
                  <a:lnTo>
                    <a:pt x="115694" y="70281"/>
                  </a:lnTo>
                  <a:lnTo>
                    <a:pt x="115594" y="69753"/>
                  </a:lnTo>
                  <a:lnTo>
                    <a:pt x="115487" y="69225"/>
                  </a:lnTo>
                  <a:lnTo>
                    <a:pt x="115380" y="68704"/>
                  </a:lnTo>
                  <a:lnTo>
                    <a:pt x="115268" y="68176"/>
                  </a:lnTo>
                  <a:lnTo>
                    <a:pt x="115149" y="67654"/>
                  </a:lnTo>
                  <a:lnTo>
                    <a:pt x="115570" y="67439"/>
                  </a:lnTo>
                  <a:lnTo>
                    <a:pt x="115996" y="67216"/>
                  </a:lnTo>
                  <a:lnTo>
                    <a:pt x="116417" y="66987"/>
                  </a:lnTo>
                  <a:lnTo>
                    <a:pt x="116837" y="66758"/>
                  </a:lnTo>
                  <a:lnTo>
                    <a:pt x="117263" y="66521"/>
                  </a:lnTo>
                  <a:lnTo>
                    <a:pt x="117678" y="66278"/>
                  </a:lnTo>
                  <a:lnTo>
                    <a:pt x="118519" y="65778"/>
                  </a:lnTo>
                  <a:lnTo>
                    <a:pt x="119348" y="65277"/>
                  </a:lnTo>
                  <a:lnTo>
                    <a:pt x="120177" y="64763"/>
                  </a:lnTo>
                  <a:lnTo>
                    <a:pt x="121811" y="63748"/>
                  </a:lnTo>
                  <a:lnTo>
                    <a:pt x="121823" y="63734"/>
                  </a:lnTo>
                  <a:close/>
                  <a:moveTo>
                    <a:pt x="2540" y="71261"/>
                  </a:moveTo>
                  <a:lnTo>
                    <a:pt x="3168" y="71414"/>
                  </a:lnTo>
                  <a:lnTo>
                    <a:pt x="3796" y="71567"/>
                  </a:lnTo>
                  <a:lnTo>
                    <a:pt x="4430" y="71706"/>
                  </a:lnTo>
                  <a:lnTo>
                    <a:pt x="5057" y="71845"/>
                  </a:lnTo>
                  <a:lnTo>
                    <a:pt x="5691" y="71977"/>
                  </a:lnTo>
                  <a:lnTo>
                    <a:pt x="6324" y="72095"/>
                  </a:lnTo>
                  <a:lnTo>
                    <a:pt x="6958" y="72221"/>
                  </a:lnTo>
                  <a:lnTo>
                    <a:pt x="7592" y="72332"/>
                  </a:lnTo>
                  <a:lnTo>
                    <a:pt x="7544" y="72860"/>
                  </a:lnTo>
                  <a:lnTo>
                    <a:pt x="7497" y="73388"/>
                  </a:lnTo>
                  <a:lnTo>
                    <a:pt x="7456" y="73916"/>
                  </a:lnTo>
                  <a:lnTo>
                    <a:pt x="7420" y="74445"/>
                  </a:lnTo>
                  <a:lnTo>
                    <a:pt x="7390" y="74980"/>
                  </a:lnTo>
                  <a:lnTo>
                    <a:pt x="7361" y="75508"/>
                  </a:lnTo>
                  <a:lnTo>
                    <a:pt x="7337" y="76043"/>
                  </a:lnTo>
                  <a:lnTo>
                    <a:pt x="7319" y="76571"/>
                  </a:lnTo>
                  <a:lnTo>
                    <a:pt x="7302" y="77107"/>
                  </a:lnTo>
                  <a:lnTo>
                    <a:pt x="7284" y="77642"/>
                  </a:lnTo>
                  <a:lnTo>
                    <a:pt x="7278" y="78177"/>
                  </a:lnTo>
                  <a:lnTo>
                    <a:pt x="7272" y="78712"/>
                  </a:lnTo>
                  <a:lnTo>
                    <a:pt x="7272" y="79789"/>
                  </a:lnTo>
                  <a:lnTo>
                    <a:pt x="7284" y="80860"/>
                  </a:lnTo>
                  <a:lnTo>
                    <a:pt x="7284" y="80860"/>
                  </a:lnTo>
                  <a:lnTo>
                    <a:pt x="6644" y="80804"/>
                  </a:lnTo>
                  <a:lnTo>
                    <a:pt x="6005" y="80749"/>
                  </a:lnTo>
                  <a:lnTo>
                    <a:pt x="5353" y="80707"/>
                  </a:lnTo>
                  <a:lnTo>
                    <a:pt x="4702" y="80679"/>
                  </a:lnTo>
                  <a:lnTo>
                    <a:pt x="4051" y="80658"/>
                  </a:lnTo>
                  <a:lnTo>
                    <a:pt x="3399" y="80658"/>
                  </a:lnTo>
                  <a:lnTo>
                    <a:pt x="3079" y="80665"/>
                  </a:lnTo>
                  <a:lnTo>
                    <a:pt x="2754" y="80672"/>
                  </a:lnTo>
                  <a:lnTo>
                    <a:pt x="2434" y="80693"/>
                  </a:lnTo>
                  <a:lnTo>
                    <a:pt x="2114" y="80707"/>
                  </a:lnTo>
                  <a:lnTo>
                    <a:pt x="2114" y="80707"/>
                  </a:lnTo>
                  <a:lnTo>
                    <a:pt x="2120" y="79511"/>
                  </a:lnTo>
                  <a:lnTo>
                    <a:pt x="2138" y="78316"/>
                  </a:lnTo>
                  <a:lnTo>
                    <a:pt x="2173" y="77127"/>
                  </a:lnTo>
                  <a:lnTo>
                    <a:pt x="2221" y="75939"/>
                  </a:lnTo>
                  <a:lnTo>
                    <a:pt x="2280" y="74764"/>
                  </a:lnTo>
                  <a:lnTo>
                    <a:pt x="2351" y="73590"/>
                  </a:lnTo>
                  <a:lnTo>
                    <a:pt x="2440" y="72422"/>
                  </a:lnTo>
                  <a:lnTo>
                    <a:pt x="2540" y="71261"/>
                  </a:lnTo>
                  <a:close/>
                  <a:moveTo>
                    <a:pt x="124293" y="80241"/>
                  </a:moveTo>
                  <a:lnTo>
                    <a:pt x="124328" y="80957"/>
                  </a:lnTo>
                  <a:lnTo>
                    <a:pt x="124364" y="81673"/>
                  </a:lnTo>
                  <a:lnTo>
                    <a:pt x="124393" y="82396"/>
                  </a:lnTo>
                  <a:lnTo>
                    <a:pt x="124417" y="83112"/>
                  </a:lnTo>
                  <a:lnTo>
                    <a:pt x="124441" y="83827"/>
                  </a:lnTo>
                  <a:lnTo>
                    <a:pt x="124458" y="84550"/>
                  </a:lnTo>
                  <a:lnTo>
                    <a:pt x="124470" y="85266"/>
                  </a:lnTo>
                  <a:lnTo>
                    <a:pt x="124476" y="85989"/>
                  </a:lnTo>
                  <a:lnTo>
                    <a:pt x="124482" y="86705"/>
                  </a:lnTo>
                  <a:lnTo>
                    <a:pt x="124482" y="87428"/>
                  </a:lnTo>
                  <a:lnTo>
                    <a:pt x="124476" y="88144"/>
                  </a:lnTo>
                  <a:lnTo>
                    <a:pt x="124464" y="88859"/>
                  </a:lnTo>
                  <a:lnTo>
                    <a:pt x="124453" y="89575"/>
                  </a:lnTo>
                  <a:lnTo>
                    <a:pt x="124441" y="90284"/>
                  </a:lnTo>
                  <a:lnTo>
                    <a:pt x="124417" y="91000"/>
                  </a:lnTo>
                  <a:lnTo>
                    <a:pt x="124393" y="91709"/>
                  </a:lnTo>
                  <a:lnTo>
                    <a:pt x="122516" y="91869"/>
                  </a:lnTo>
                  <a:lnTo>
                    <a:pt x="121569" y="91952"/>
                  </a:lnTo>
                  <a:lnTo>
                    <a:pt x="120627" y="92043"/>
                  </a:lnTo>
                  <a:lnTo>
                    <a:pt x="120639" y="91987"/>
                  </a:lnTo>
                  <a:lnTo>
                    <a:pt x="120645" y="91931"/>
                  </a:lnTo>
                  <a:lnTo>
                    <a:pt x="120645" y="91876"/>
                  </a:lnTo>
                  <a:lnTo>
                    <a:pt x="120645" y="91820"/>
                  </a:lnTo>
                  <a:lnTo>
                    <a:pt x="120633" y="91765"/>
                  </a:lnTo>
                  <a:lnTo>
                    <a:pt x="120615" y="91709"/>
                  </a:lnTo>
                  <a:lnTo>
                    <a:pt x="120592" y="91660"/>
                  </a:lnTo>
                  <a:lnTo>
                    <a:pt x="120568" y="91612"/>
                  </a:lnTo>
                  <a:lnTo>
                    <a:pt x="120532" y="91570"/>
                  </a:lnTo>
                  <a:lnTo>
                    <a:pt x="120497" y="91528"/>
                  </a:lnTo>
                  <a:lnTo>
                    <a:pt x="120455" y="91494"/>
                  </a:lnTo>
                  <a:lnTo>
                    <a:pt x="120408" y="91466"/>
                  </a:lnTo>
                  <a:lnTo>
                    <a:pt x="120361" y="91445"/>
                  </a:lnTo>
                  <a:lnTo>
                    <a:pt x="120307" y="91438"/>
                  </a:lnTo>
                  <a:lnTo>
                    <a:pt x="120248" y="91431"/>
                  </a:lnTo>
                  <a:lnTo>
                    <a:pt x="120189" y="91438"/>
                  </a:lnTo>
                  <a:lnTo>
                    <a:pt x="119881" y="91487"/>
                  </a:lnTo>
                  <a:lnTo>
                    <a:pt x="119573" y="91542"/>
                  </a:lnTo>
                  <a:lnTo>
                    <a:pt x="118951" y="91660"/>
                  </a:lnTo>
                  <a:lnTo>
                    <a:pt x="118329" y="91772"/>
                  </a:lnTo>
                  <a:lnTo>
                    <a:pt x="118021" y="91827"/>
                  </a:lnTo>
                  <a:lnTo>
                    <a:pt x="117708" y="91876"/>
                  </a:lnTo>
                  <a:lnTo>
                    <a:pt x="117660" y="90625"/>
                  </a:lnTo>
                  <a:lnTo>
                    <a:pt x="117607" y="89381"/>
                  </a:lnTo>
                  <a:lnTo>
                    <a:pt x="117548" y="88130"/>
                  </a:lnTo>
                  <a:lnTo>
                    <a:pt x="117477" y="86886"/>
                  </a:lnTo>
                  <a:lnTo>
                    <a:pt x="117394" y="85648"/>
                  </a:lnTo>
                  <a:lnTo>
                    <a:pt x="117305" y="84418"/>
                  </a:lnTo>
                  <a:lnTo>
                    <a:pt x="117216" y="83195"/>
                  </a:lnTo>
                  <a:lnTo>
                    <a:pt x="117115" y="81979"/>
                  </a:lnTo>
                  <a:lnTo>
                    <a:pt x="117565" y="81916"/>
                  </a:lnTo>
                  <a:lnTo>
                    <a:pt x="118016" y="81847"/>
                  </a:lnTo>
                  <a:lnTo>
                    <a:pt x="118466" y="81763"/>
                  </a:lnTo>
                  <a:lnTo>
                    <a:pt x="118910" y="81680"/>
                  </a:lnTo>
                  <a:lnTo>
                    <a:pt x="119360" y="81583"/>
                  </a:lnTo>
                  <a:lnTo>
                    <a:pt x="119810" y="81478"/>
                  </a:lnTo>
                  <a:lnTo>
                    <a:pt x="120260" y="81367"/>
                  </a:lnTo>
                  <a:lnTo>
                    <a:pt x="120710" y="81256"/>
                  </a:lnTo>
                  <a:lnTo>
                    <a:pt x="121610" y="81020"/>
                  </a:lnTo>
                  <a:lnTo>
                    <a:pt x="122510" y="80762"/>
                  </a:lnTo>
                  <a:lnTo>
                    <a:pt x="123398" y="80505"/>
                  </a:lnTo>
                  <a:lnTo>
                    <a:pt x="124293" y="80241"/>
                  </a:lnTo>
                  <a:close/>
                  <a:moveTo>
                    <a:pt x="7296" y="82006"/>
                  </a:moveTo>
                  <a:lnTo>
                    <a:pt x="7319" y="82611"/>
                  </a:lnTo>
                  <a:lnTo>
                    <a:pt x="7343" y="83216"/>
                  </a:lnTo>
                  <a:lnTo>
                    <a:pt x="7373" y="83827"/>
                  </a:lnTo>
                  <a:lnTo>
                    <a:pt x="7408" y="84432"/>
                  </a:lnTo>
                  <a:lnTo>
                    <a:pt x="7444" y="85037"/>
                  </a:lnTo>
                  <a:lnTo>
                    <a:pt x="7485" y="85648"/>
                  </a:lnTo>
                  <a:lnTo>
                    <a:pt x="7533" y="86253"/>
                  </a:lnTo>
                  <a:lnTo>
                    <a:pt x="7580" y="86858"/>
                  </a:lnTo>
                  <a:lnTo>
                    <a:pt x="7686" y="88074"/>
                  </a:lnTo>
                  <a:lnTo>
                    <a:pt x="7811" y="89290"/>
                  </a:lnTo>
                  <a:lnTo>
                    <a:pt x="7947" y="90507"/>
                  </a:lnTo>
                  <a:lnTo>
                    <a:pt x="8095" y="91723"/>
                  </a:lnTo>
                  <a:lnTo>
                    <a:pt x="7414" y="91897"/>
                  </a:lnTo>
                  <a:lnTo>
                    <a:pt x="6727" y="92070"/>
                  </a:lnTo>
                  <a:lnTo>
                    <a:pt x="6573" y="92077"/>
                  </a:lnTo>
                  <a:lnTo>
                    <a:pt x="6413" y="92084"/>
                  </a:lnTo>
                  <a:lnTo>
                    <a:pt x="6253" y="92098"/>
                  </a:lnTo>
                  <a:lnTo>
                    <a:pt x="6094" y="92112"/>
                  </a:lnTo>
                  <a:lnTo>
                    <a:pt x="5774" y="92161"/>
                  </a:lnTo>
                  <a:lnTo>
                    <a:pt x="5454" y="92223"/>
                  </a:lnTo>
                  <a:lnTo>
                    <a:pt x="5424" y="92203"/>
                  </a:lnTo>
                  <a:lnTo>
                    <a:pt x="5383" y="92189"/>
                  </a:lnTo>
                  <a:lnTo>
                    <a:pt x="5341" y="92175"/>
                  </a:lnTo>
                  <a:lnTo>
                    <a:pt x="5300" y="92168"/>
                  </a:lnTo>
                  <a:lnTo>
                    <a:pt x="5205" y="92168"/>
                  </a:lnTo>
                  <a:lnTo>
                    <a:pt x="5152" y="92182"/>
                  </a:lnTo>
                  <a:lnTo>
                    <a:pt x="5099" y="92196"/>
                  </a:lnTo>
                  <a:lnTo>
                    <a:pt x="4009" y="92585"/>
                  </a:lnTo>
                  <a:lnTo>
                    <a:pt x="3458" y="92772"/>
                  </a:lnTo>
                  <a:lnTo>
                    <a:pt x="2914" y="92946"/>
                  </a:lnTo>
                  <a:lnTo>
                    <a:pt x="2831" y="92988"/>
                  </a:lnTo>
                  <a:lnTo>
                    <a:pt x="2765" y="93030"/>
                  </a:lnTo>
                  <a:lnTo>
                    <a:pt x="2706" y="93078"/>
                  </a:lnTo>
                  <a:lnTo>
                    <a:pt x="2653" y="93127"/>
                  </a:lnTo>
                  <a:lnTo>
                    <a:pt x="2546" y="91772"/>
                  </a:lnTo>
                  <a:lnTo>
                    <a:pt x="2452" y="90409"/>
                  </a:lnTo>
                  <a:lnTo>
                    <a:pt x="2369" y="89047"/>
                  </a:lnTo>
                  <a:lnTo>
                    <a:pt x="2292" y="87671"/>
                  </a:lnTo>
                  <a:lnTo>
                    <a:pt x="2227" y="86302"/>
                  </a:lnTo>
                  <a:lnTo>
                    <a:pt x="2179" y="84926"/>
                  </a:lnTo>
                  <a:lnTo>
                    <a:pt x="2138" y="83549"/>
                  </a:lnTo>
                  <a:lnTo>
                    <a:pt x="2114" y="82173"/>
                  </a:lnTo>
                  <a:lnTo>
                    <a:pt x="2114" y="82173"/>
                  </a:lnTo>
                  <a:lnTo>
                    <a:pt x="2434" y="82194"/>
                  </a:lnTo>
                  <a:lnTo>
                    <a:pt x="2760" y="82208"/>
                  </a:lnTo>
                  <a:lnTo>
                    <a:pt x="3085" y="82215"/>
                  </a:lnTo>
                  <a:lnTo>
                    <a:pt x="3411" y="82222"/>
                  </a:lnTo>
                  <a:lnTo>
                    <a:pt x="3737" y="82222"/>
                  </a:lnTo>
                  <a:lnTo>
                    <a:pt x="4062" y="82215"/>
                  </a:lnTo>
                  <a:lnTo>
                    <a:pt x="4714" y="82201"/>
                  </a:lnTo>
                  <a:lnTo>
                    <a:pt x="5365" y="82166"/>
                  </a:lnTo>
                  <a:lnTo>
                    <a:pt x="6017" y="82118"/>
                  </a:lnTo>
                  <a:lnTo>
                    <a:pt x="6662" y="82069"/>
                  </a:lnTo>
                  <a:lnTo>
                    <a:pt x="7296" y="82006"/>
                  </a:lnTo>
                  <a:close/>
                  <a:moveTo>
                    <a:pt x="92724" y="29810"/>
                  </a:moveTo>
                  <a:lnTo>
                    <a:pt x="92724" y="31812"/>
                  </a:lnTo>
                  <a:lnTo>
                    <a:pt x="92735" y="33820"/>
                  </a:lnTo>
                  <a:lnTo>
                    <a:pt x="92753" y="35829"/>
                  </a:lnTo>
                  <a:lnTo>
                    <a:pt x="92777" y="37838"/>
                  </a:lnTo>
                  <a:lnTo>
                    <a:pt x="92806" y="39846"/>
                  </a:lnTo>
                  <a:lnTo>
                    <a:pt x="92836" y="41855"/>
                  </a:lnTo>
                  <a:lnTo>
                    <a:pt x="92877" y="43864"/>
                  </a:lnTo>
                  <a:lnTo>
                    <a:pt x="92925" y="45872"/>
                  </a:lnTo>
                  <a:lnTo>
                    <a:pt x="92972" y="47881"/>
                  </a:lnTo>
                  <a:lnTo>
                    <a:pt x="93026" y="49889"/>
                  </a:lnTo>
                  <a:lnTo>
                    <a:pt x="93138" y="53907"/>
                  </a:lnTo>
                  <a:lnTo>
                    <a:pt x="93256" y="57924"/>
                  </a:lnTo>
                  <a:lnTo>
                    <a:pt x="93387" y="61941"/>
                  </a:lnTo>
                  <a:lnTo>
                    <a:pt x="93511" y="65958"/>
                  </a:lnTo>
                  <a:lnTo>
                    <a:pt x="93630" y="69983"/>
                  </a:lnTo>
                  <a:lnTo>
                    <a:pt x="93742" y="74000"/>
                  </a:lnTo>
                  <a:lnTo>
                    <a:pt x="93795" y="76008"/>
                  </a:lnTo>
                  <a:lnTo>
                    <a:pt x="93843" y="78024"/>
                  </a:lnTo>
                  <a:lnTo>
                    <a:pt x="93884" y="80033"/>
                  </a:lnTo>
                  <a:lnTo>
                    <a:pt x="93926" y="82041"/>
                  </a:lnTo>
                  <a:lnTo>
                    <a:pt x="93961" y="84057"/>
                  </a:lnTo>
                  <a:lnTo>
                    <a:pt x="93991" y="86065"/>
                  </a:lnTo>
                  <a:lnTo>
                    <a:pt x="94009" y="88074"/>
                  </a:lnTo>
                  <a:lnTo>
                    <a:pt x="94026" y="90090"/>
                  </a:lnTo>
                  <a:lnTo>
                    <a:pt x="94032" y="92098"/>
                  </a:lnTo>
                  <a:lnTo>
                    <a:pt x="94038" y="94114"/>
                  </a:lnTo>
                  <a:lnTo>
                    <a:pt x="92125" y="94079"/>
                  </a:lnTo>
                  <a:lnTo>
                    <a:pt x="90219" y="94065"/>
                  </a:lnTo>
                  <a:lnTo>
                    <a:pt x="88306" y="94051"/>
                  </a:lnTo>
                  <a:lnTo>
                    <a:pt x="86393" y="94044"/>
                  </a:lnTo>
                  <a:lnTo>
                    <a:pt x="84480" y="94044"/>
                  </a:lnTo>
                  <a:lnTo>
                    <a:pt x="82574" y="94058"/>
                  </a:lnTo>
                  <a:lnTo>
                    <a:pt x="80661" y="94072"/>
                  </a:lnTo>
                  <a:lnTo>
                    <a:pt x="78748" y="94093"/>
                  </a:lnTo>
                  <a:lnTo>
                    <a:pt x="76835" y="94121"/>
                  </a:lnTo>
                  <a:lnTo>
                    <a:pt x="74923" y="94149"/>
                  </a:lnTo>
                  <a:lnTo>
                    <a:pt x="73010" y="94190"/>
                  </a:lnTo>
                  <a:lnTo>
                    <a:pt x="71097" y="94232"/>
                  </a:lnTo>
                  <a:lnTo>
                    <a:pt x="67272" y="94329"/>
                  </a:lnTo>
                  <a:lnTo>
                    <a:pt x="63446" y="94440"/>
                  </a:lnTo>
                  <a:lnTo>
                    <a:pt x="59621" y="94566"/>
                  </a:lnTo>
                  <a:lnTo>
                    <a:pt x="55795" y="94698"/>
                  </a:lnTo>
                  <a:lnTo>
                    <a:pt x="51976" y="94837"/>
                  </a:lnTo>
                  <a:lnTo>
                    <a:pt x="48150" y="94976"/>
                  </a:lnTo>
                  <a:lnTo>
                    <a:pt x="40505" y="95261"/>
                  </a:lnTo>
                  <a:lnTo>
                    <a:pt x="36686" y="95400"/>
                  </a:lnTo>
                  <a:lnTo>
                    <a:pt x="32872" y="95532"/>
                  </a:lnTo>
                  <a:lnTo>
                    <a:pt x="32759" y="95539"/>
                  </a:lnTo>
                  <a:lnTo>
                    <a:pt x="32653" y="95553"/>
                  </a:lnTo>
                  <a:lnTo>
                    <a:pt x="32552" y="95587"/>
                  </a:lnTo>
                  <a:lnTo>
                    <a:pt x="32463" y="95629"/>
                  </a:lnTo>
                  <a:lnTo>
                    <a:pt x="32380" y="95678"/>
                  </a:lnTo>
                  <a:lnTo>
                    <a:pt x="32303" y="95733"/>
                  </a:lnTo>
                  <a:lnTo>
                    <a:pt x="32226" y="95796"/>
                  </a:lnTo>
                  <a:lnTo>
                    <a:pt x="32161" y="95858"/>
                  </a:lnTo>
                  <a:lnTo>
                    <a:pt x="32161" y="95858"/>
                  </a:lnTo>
                  <a:lnTo>
                    <a:pt x="32292" y="94844"/>
                  </a:lnTo>
                  <a:lnTo>
                    <a:pt x="32410" y="93829"/>
                  </a:lnTo>
                  <a:lnTo>
                    <a:pt x="32523" y="92807"/>
                  </a:lnTo>
                  <a:lnTo>
                    <a:pt x="32623" y="91785"/>
                  </a:lnTo>
                  <a:lnTo>
                    <a:pt x="32718" y="90771"/>
                  </a:lnTo>
                  <a:lnTo>
                    <a:pt x="32801" y="89749"/>
                  </a:lnTo>
                  <a:lnTo>
                    <a:pt x="32884" y="88727"/>
                  </a:lnTo>
                  <a:lnTo>
                    <a:pt x="32955" y="87706"/>
                  </a:lnTo>
                  <a:lnTo>
                    <a:pt x="33020" y="86684"/>
                  </a:lnTo>
                  <a:lnTo>
                    <a:pt x="33079" y="85662"/>
                  </a:lnTo>
                  <a:lnTo>
                    <a:pt x="33127" y="84641"/>
                  </a:lnTo>
                  <a:lnTo>
                    <a:pt x="33174" y="83619"/>
                  </a:lnTo>
                  <a:lnTo>
                    <a:pt x="33215" y="82597"/>
                  </a:lnTo>
                  <a:lnTo>
                    <a:pt x="33245" y="81569"/>
                  </a:lnTo>
                  <a:lnTo>
                    <a:pt x="33275" y="80547"/>
                  </a:lnTo>
                  <a:lnTo>
                    <a:pt x="33298" y="79525"/>
                  </a:lnTo>
                  <a:lnTo>
                    <a:pt x="33316" y="78497"/>
                  </a:lnTo>
                  <a:lnTo>
                    <a:pt x="33328" y="77475"/>
                  </a:lnTo>
                  <a:lnTo>
                    <a:pt x="33340" y="76446"/>
                  </a:lnTo>
                  <a:lnTo>
                    <a:pt x="33340" y="75425"/>
                  </a:lnTo>
                  <a:lnTo>
                    <a:pt x="33340" y="74396"/>
                  </a:lnTo>
                  <a:lnTo>
                    <a:pt x="33340" y="73374"/>
                  </a:lnTo>
                  <a:lnTo>
                    <a:pt x="33316" y="71317"/>
                  </a:lnTo>
                  <a:lnTo>
                    <a:pt x="33286" y="69267"/>
                  </a:lnTo>
                  <a:lnTo>
                    <a:pt x="33245" y="67209"/>
                  </a:lnTo>
                  <a:lnTo>
                    <a:pt x="33192" y="65159"/>
                  </a:lnTo>
                  <a:lnTo>
                    <a:pt x="33138" y="63102"/>
                  </a:lnTo>
                  <a:lnTo>
                    <a:pt x="33073" y="61045"/>
                  </a:lnTo>
                  <a:lnTo>
                    <a:pt x="33008" y="58994"/>
                  </a:lnTo>
                  <a:lnTo>
                    <a:pt x="32878" y="54880"/>
                  </a:lnTo>
                  <a:lnTo>
                    <a:pt x="32813" y="52829"/>
                  </a:lnTo>
                  <a:lnTo>
                    <a:pt x="32753" y="50772"/>
                  </a:lnTo>
                  <a:lnTo>
                    <a:pt x="32706" y="48715"/>
                  </a:lnTo>
                  <a:lnTo>
                    <a:pt x="32665" y="46664"/>
                  </a:lnTo>
                  <a:lnTo>
                    <a:pt x="32629" y="44614"/>
                  </a:lnTo>
                  <a:lnTo>
                    <a:pt x="32611" y="42564"/>
                  </a:lnTo>
                  <a:lnTo>
                    <a:pt x="32605" y="41535"/>
                  </a:lnTo>
                  <a:lnTo>
                    <a:pt x="32605" y="40507"/>
                  </a:lnTo>
                  <a:lnTo>
                    <a:pt x="32605" y="39485"/>
                  </a:lnTo>
                  <a:lnTo>
                    <a:pt x="32611" y="38463"/>
                  </a:lnTo>
                  <a:lnTo>
                    <a:pt x="32629" y="37435"/>
                  </a:lnTo>
                  <a:lnTo>
                    <a:pt x="32641" y="36413"/>
                  </a:lnTo>
                  <a:lnTo>
                    <a:pt x="32665" y="35391"/>
                  </a:lnTo>
                  <a:lnTo>
                    <a:pt x="32694" y="34363"/>
                  </a:lnTo>
                  <a:lnTo>
                    <a:pt x="32724" y="33341"/>
                  </a:lnTo>
                  <a:lnTo>
                    <a:pt x="32765" y="32319"/>
                  </a:lnTo>
                  <a:lnTo>
                    <a:pt x="32807" y="31297"/>
                  </a:lnTo>
                  <a:lnTo>
                    <a:pt x="32860" y="30276"/>
                  </a:lnTo>
                  <a:lnTo>
                    <a:pt x="32925" y="30331"/>
                  </a:lnTo>
                  <a:lnTo>
                    <a:pt x="32996" y="30387"/>
                  </a:lnTo>
                  <a:lnTo>
                    <a:pt x="33073" y="30436"/>
                  </a:lnTo>
                  <a:lnTo>
                    <a:pt x="33150" y="30470"/>
                  </a:lnTo>
                  <a:lnTo>
                    <a:pt x="33233" y="30505"/>
                  </a:lnTo>
                  <a:lnTo>
                    <a:pt x="33322" y="30526"/>
                  </a:lnTo>
                  <a:lnTo>
                    <a:pt x="33417" y="30540"/>
                  </a:lnTo>
                  <a:lnTo>
                    <a:pt x="33511" y="30547"/>
                  </a:lnTo>
                  <a:lnTo>
                    <a:pt x="37248" y="30540"/>
                  </a:lnTo>
                  <a:lnTo>
                    <a:pt x="40985" y="30526"/>
                  </a:lnTo>
                  <a:lnTo>
                    <a:pt x="48458" y="30484"/>
                  </a:lnTo>
                  <a:lnTo>
                    <a:pt x="55931" y="30429"/>
                  </a:lnTo>
                  <a:lnTo>
                    <a:pt x="63405" y="30380"/>
                  </a:lnTo>
                  <a:lnTo>
                    <a:pt x="65229" y="30380"/>
                  </a:lnTo>
                  <a:lnTo>
                    <a:pt x="67053" y="30394"/>
                  </a:lnTo>
                  <a:lnTo>
                    <a:pt x="68882" y="30415"/>
                  </a:lnTo>
                  <a:lnTo>
                    <a:pt x="70718" y="30443"/>
                  </a:lnTo>
                  <a:lnTo>
                    <a:pt x="74401" y="30505"/>
                  </a:lnTo>
                  <a:lnTo>
                    <a:pt x="76243" y="30533"/>
                  </a:lnTo>
                  <a:lnTo>
                    <a:pt x="78085" y="30547"/>
                  </a:lnTo>
                  <a:lnTo>
                    <a:pt x="79927" y="30547"/>
                  </a:lnTo>
                  <a:lnTo>
                    <a:pt x="80850" y="30540"/>
                  </a:lnTo>
                  <a:lnTo>
                    <a:pt x="81768" y="30533"/>
                  </a:lnTo>
                  <a:lnTo>
                    <a:pt x="82686" y="30512"/>
                  </a:lnTo>
                  <a:lnTo>
                    <a:pt x="83610" y="30491"/>
                  </a:lnTo>
                  <a:lnTo>
                    <a:pt x="84528" y="30463"/>
                  </a:lnTo>
                  <a:lnTo>
                    <a:pt x="85440" y="30422"/>
                  </a:lnTo>
                  <a:lnTo>
                    <a:pt x="86358" y="30380"/>
                  </a:lnTo>
                  <a:lnTo>
                    <a:pt x="87270" y="30324"/>
                  </a:lnTo>
                  <a:lnTo>
                    <a:pt x="88187" y="30262"/>
                  </a:lnTo>
                  <a:lnTo>
                    <a:pt x="89093" y="30192"/>
                  </a:lnTo>
                  <a:lnTo>
                    <a:pt x="90005" y="30116"/>
                  </a:lnTo>
                  <a:lnTo>
                    <a:pt x="90911" y="30026"/>
                  </a:lnTo>
                  <a:lnTo>
                    <a:pt x="91817" y="29921"/>
                  </a:lnTo>
                  <a:lnTo>
                    <a:pt x="92724" y="29810"/>
                  </a:lnTo>
                  <a:close/>
                  <a:moveTo>
                    <a:pt x="8296" y="93308"/>
                  </a:moveTo>
                  <a:lnTo>
                    <a:pt x="8444" y="94336"/>
                  </a:lnTo>
                  <a:lnTo>
                    <a:pt x="8604" y="95358"/>
                  </a:lnTo>
                  <a:lnTo>
                    <a:pt x="8764" y="96380"/>
                  </a:lnTo>
                  <a:lnTo>
                    <a:pt x="8936" y="97401"/>
                  </a:lnTo>
                  <a:lnTo>
                    <a:pt x="9114" y="98423"/>
                  </a:lnTo>
                  <a:lnTo>
                    <a:pt x="9303" y="99438"/>
                  </a:lnTo>
                  <a:lnTo>
                    <a:pt x="9499" y="100452"/>
                  </a:lnTo>
                  <a:lnTo>
                    <a:pt x="9700" y="101460"/>
                  </a:lnTo>
                  <a:lnTo>
                    <a:pt x="8219" y="101724"/>
                  </a:lnTo>
                  <a:lnTo>
                    <a:pt x="7467" y="101863"/>
                  </a:lnTo>
                  <a:lnTo>
                    <a:pt x="6721" y="102016"/>
                  </a:lnTo>
                  <a:lnTo>
                    <a:pt x="6354" y="102100"/>
                  </a:lnTo>
                  <a:lnTo>
                    <a:pt x="5981" y="102190"/>
                  </a:lnTo>
                  <a:lnTo>
                    <a:pt x="5614" y="102280"/>
                  </a:lnTo>
                  <a:lnTo>
                    <a:pt x="5247" y="102378"/>
                  </a:lnTo>
                  <a:lnTo>
                    <a:pt x="4885" y="102489"/>
                  </a:lnTo>
                  <a:lnTo>
                    <a:pt x="4530" y="102600"/>
                  </a:lnTo>
                  <a:lnTo>
                    <a:pt x="4175" y="102718"/>
                  </a:lnTo>
                  <a:lnTo>
                    <a:pt x="3825" y="102850"/>
                  </a:lnTo>
                  <a:lnTo>
                    <a:pt x="3796" y="102864"/>
                  </a:lnTo>
                  <a:lnTo>
                    <a:pt x="3766" y="102878"/>
                  </a:lnTo>
                  <a:lnTo>
                    <a:pt x="3707" y="102927"/>
                  </a:lnTo>
                  <a:lnTo>
                    <a:pt x="3571" y="101863"/>
                  </a:lnTo>
                  <a:lnTo>
                    <a:pt x="3441" y="100800"/>
                  </a:lnTo>
                  <a:lnTo>
                    <a:pt x="3310" y="99723"/>
                  </a:lnTo>
                  <a:lnTo>
                    <a:pt x="3192" y="98638"/>
                  </a:lnTo>
                  <a:lnTo>
                    <a:pt x="3073" y="97554"/>
                  </a:lnTo>
                  <a:lnTo>
                    <a:pt x="2961" y="96456"/>
                  </a:lnTo>
                  <a:lnTo>
                    <a:pt x="2854" y="95351"/>
                  </a:lnTo>
                  <a:lnTo>
                    <a:pt x="2760" y="94246"/>
                  </a:lnTo>
                  <a:lnTo>
                    <a:pt x="2801" y="94281"/>
                  </a:lnTo>
                  <a:lnTo>
                    <a:pt x="2854" y="94315"/>
                  </a:lnTo>
                  <a:lnTo>
                    <a:pt x="2908" y="94336"/>
                  </a:lnTo>
                  <a:lnTo>
                    <a:pt x="2967" y="94350"/>
                  </a:lnTo>
                  <a:lnTo>
                    <a:pt x="3026" y="94357"/>
                  </a:lnTo>
                  <a:lnTo>
                    <a:pt x="3091" y="94357"/>
                  </a:lnTo>
                  <a:lnTo>
                    <a:pt x="3162" y="94343"/>
                  </a:lnTo>
                  <a:lnTo>
                    <a:pt x="3233" y="94322"/>
                  </a:lnTo>
                  <a:lnTo>
                    <a:pt x="3446" y="94246"/>
                  </a:lnTo>
                  <a:lnTo>
                    <a:pt x="3666" y="94169"/>
                  </a:lnTo>
                  <a:lnTo>
                    <a:pt x="3879" y="94100"/>
                  </a:lnTo>
                  <a:lnTo>
                    <a:pt x="4092" y="94017"/>
                  </a:lnTo>
                  <a:lnTo>
                    <a:pt x="4157" y="94058"/>
                  </a:lnTo>
                  <a:lnTo>
                    <a:pt x="4222" y="94093"/>
                  </a:lnTo>
                  <a:lnTo>
                    <a:pt x="4293" y="94114"/>
                  </a:lnTo>
                  <a:lnTo>
                    <a:pt x="4376" y="94128"/>
                  </a:lnTo>
                  <a:lnTo>
                    <a:pt x="4743" y="94162"/>
                  </a:lnTo>
                  <a:lnTo>
                    <a:pt x="5116" y="94204"/>
                  </a:lnTo>
                  <a:lnTo>
                    <a:pt x="5869" y="94295"/>
                  </a:lnTo>
                  <a:lnTo>
                    <a:pt x="5945" y="94295"/>
                  </a:lnTo>
                  <a:lnTo>
                    <a:pt x="6011" y="94288"/>
                  </a:lnTo>
                  <a:lnTo>
                    <a:pt x="6076" y="94267"/>
                  </a:lnTo>
                  <a:lnTo>
                    <a:pt x="6135" y="94239"/>
                  </a:lnTo>
                  <a:lnTo>
                    <a:pt x="6194" y="94197"/>
                  </a:lnTo>
                  <a:lnTo>
                    <a:pt x="6242" y="94149"/>
                  </a:lnTo>
                  <a:lnTo>
                    <a:pt x="6289" y="94100"/>
                  </a:lnTo>
                  <a:lnTo>
                    <a:pt x="6324" y="94037"/>
                  </a:lnTo>
                  <a:lnTo>
                    <a:pt x="6360" y="93975"/>
                  </a:lnTo>
                  <a:lnTo>
                    <a:pt x="6390" y="93905"/>
                  </a:lnTo>
                  <a:lnTo>
                    <a:pt x="6413" y="93829"/>
                  </a:lnTo>
                  <a:lnTo>
                    <a:pt x="6431" y="93759"/>
                  </a:lnTo>
                  <a:lnTo>
                    <a:pt x="6443" y="93683"/>
                  </a:lnTo>
                  <a:lnTo>
                    <a:pt x="6449" y="93600"/>
                  </a:lnTo>
                  <a:lnTo>
                    <a:pt x="6449" y="93523"/>
                  </a:lnTo>
                  <a:lnTo>
                    <a:pt x="6449" y="93447"/>
                  </a:lnTo>
                  <a:lnTo>
                    <a:pt x="6668" y="93412"/>
                  </a:lnTo>
                  <a:lnTo>
                    <a:pt x="6893" y="93384"/>
                  </a:lnTo>
                  <a:lnTo>
                    <a:pt x="7118" y="93356"/>
                  </a:lnTo>
                  <a:lnTo>
                    <a:pt x="7349" y="93342"/>
                  </a:lnTo>
                  <a:lnTo>
                    <a:pt x="7580" y="93328"/>
                  </a:lnTo>
                  <a:lnTo>
                    <a:pt x="7817" y="93315"/>
                  </a:lnTo>
                  <a:lnTo>
                    <a:pt x="8296" y="93308"/>
                  </a:lnTo>
                  <a:close/>
                  <a:moveTo>
                    <a:pt x="118454" y="92891"/>
                  </a:moveTo>
                  <a:lnTo>
                    <a:pt x="118448" y="92960"/>
                  </a:lnTo>
                  <a:lnTo>
                    <a:pt x="118454" y="93037"/>
                  </a:lnTo>
                  <a:lnTo>
                    <a:pt x="118460" y="93106"/>
                  </a:lnTo>
                  <a:lnTo>
                    <a:pt x="118472" y="93176"/>
                  </a:lnTo>
                  <a:lnTo>
                    <a:pt x="118495" y="93245"/>
                  </a:lnTo>
                  <a:lnTo>
                    <a:pt x="118513" y="93315"/>
                  </a:lnTo>
                  <a:lnTo>
                    <a:pt x="118543" y="93370"/>
                  </a:lnTo>
                  <a:lnTo>
                    <a:pt x="118578" y="93433"/>
                  </a:lnTo>
                  <a:lnTo>
                    <a:pt x="118620" y="93481"/>
                  </a:lnTo>
                  <a:lnTo>
                    <a:pt x="118661" y="93530"/>
                  </a:lnTo>
                  <a:lnTo>
                    <a:pt x="118708" y="93565"/>
                  </a:lnTo>
                  <a:lnTo>
                    <a:pt x="118762" y="93600"/>
                  </a:lnTo>
                  <a:lnTo>
                    <a:pt x="118821" y="93620"/>
                  </a:lnTo>
                  <a:lnTo>
                    <a:pt x="118886" y="93641"/>
                  </a:lnTo>
                  <a:lnTo>
                    <a:pt x="118957" y="93648"/>
                  </a:lnTo>
                  <a:lnTo>
                    <a:pt x="119034" y="93641"/>
                  </a:lnTo>
                  <a:lnTo>
                    <a:pt x="120361" y="93467"/>
                  </a:lnTo>
                  <a:lnTo>
                    <a:pt x="121693" y="93294"/>
                  </a:lnTo>
                  <a:lnTo>
                    <a:pt x="123025" y="93120"/>
                  </a:lnTo>
                  <a:lnTo>
                    <a:pt x="124352" y="92932"/>
                  </a:lnTo>
                  <a:lnTo>
                    <a:pt x="124287" y="94295"/>
                  </a:lnTo>
                  <a:lnTo>
                    <a:pt x="124210" y="95643"/>
                  </a:lnTo>
                  <a:lnTo>
                    <a:pt x="124121" y="96984"/>
                  </a:lnTo>
                  <a:lnTo>
                    <a:pt x="124020" y="98319"/>
                  </a:lnTo>
                  <a:lnTo>
                    <a:pt x="123908" y="99639"/>
                  </a:lnTo>
                  <a:lnTo>
                    <a:pt x="123789" y="100946"/>
                  </a:lnTo>
                  <a:lnTo>
                    <a:pt x="123659" y="102239"/>
                  </a:lnTo>
                  <a:lnTo>
                    <a:pt x="123517" y="103511"/>
                  </a:lnTo>
                  <a:lnTo>
                    <a:pt x="122031" y="103260"/>
                  </a:lnTo>
                  <a:lnTo>
                    <a:pt x="121284" y="103135"/>
                  </a:lnTo>
                  <a:lnTo>
                    <a:pt x="120544" y="103010"/>
                  </a:lnTo>
                  <a:lnTo>
                    <a:pt x="119798" y="102899"/>
                  </a:lnTo>
                  <a:lnTo>
                    <a:pt x="119052" y="102795"/>
                  </a:lnTo>
                  <a:lnTo>
                    <a:pt x="118306" y="102711"/>
                  </a:lnTo>
                  <a:lnTo>
                    <a:pt x="117939" y="102670"/>
                  </a:lnTo>
                  <a:lnTo>
                    <a:pt x="117565" y="102635"/>
                  </a:lnTo>
                  <a:lnTo>
                    <a:pt x="117601" y="102051"/>
                  </a:lnTo>
                  <a:lnTo>
                    <a:pt x="117637" y="101460"/>
                  </a:lnTo>
                  <a:lnTo>
                    <a:pt x="117666" y="100869"/>
                  </a:lnTo>
                  <a:lnTo>
                    <a:pt x="117690" y="100272"/>
                  </a:lnTo>
                  <a:lnTo>
                    <a:pt x="117731" y="99090"/>
                  </a:lnTo>
                  <a:lnTo>
                    <a:pt x="117755" y="97902"/>
                  </a:lnTo>
                  <a:lnTo>
                    <a:pt x="117773" y="96706"/>
                  </a:lnTo>
                  <a:lnTo>
                    <a:pt x="117773" y="95518"/>
                  </a:lnTo>
                  <a:lnTo>
                    <a:pt x="117767" y="94322"/>
                  </a:lnTo>
                  <a:lnTo>
                    <a:pt x="117743" y="93127"/>
                  </a:lnTo>
                  <a:lnTo>
                    <a:pt x="117921" y="93064"/>
                  </a:lnTo>
                  <a:lnTo>
                    <a:pt x="118093" y="93002"/>
                  </a:lnTo>
                  <a:lnTo>
                    <a:pt x="118454" y="92891"/>
                  </a:lnTo>
                  <a:close/>
                  <a:moveTo>
                    <a:pt x="78938" y="98562"/>
                  </a:moveTo>
                  <a:lnTo>
                    <a:pt x="79115" y="98729"/>
                  </a:lnTo>
                  <a:lnTo>
                    <a:pt x="79281" y="98903"/>
                  </a:lnTo>
                  <a:lnTo>
                    <a:pt x="79453" y="99083"/>
                  </a:lnTo>
                  <a:lnTo>
                    <a:pt x="79613" y="99257"/>
                  </a:lnTo>
                  <a:lnTo>
                    <a:pt x="79778" y="99438"/>
                  </a:lnTo>
                  <a:lnTo>
                    <a:pt x="79932" y="99625"/>
                  </a:lnTo>
                  <a:lnTo>
                    <a:pt x="80092" y="99813"/>
                  </a:lnTo>
                  <a:lnTo>
                    <a:pt x="80240" y="100001"/>
                  </a:lnTo>
                  <a:lnTo>
                    <a:pt x="80536" y="100383"/>
                  </a:lnTo>
                  <a:lnTo>
                    <a:pt x="80827" y="100779"/>
                  </a:lnTo>
                  <a:lnTo>
                    <a:pt x="81099" y="101189"/>
                  </a:lnTo>
                  <a:lnTo>
                    <a:pt x="81366" y="101606"/>
                  </a:lnTo>
                  <a:lnTo>
                    <a:pt x="81620" y="102030"/>
                  </a:lnTo>
                  <a:lnTo>
                    <a:pt x="81863" y="102461"/>
                  </a:lnTo>
                  <a:lnTo>
                    <a:pt x="82094" y="102906"/>
                  </a:lnTo>
                  <a:lnTo>
                    <a:pt x="82319" y="103358"/>
                  </a:lnTo>
                  <a:lnTo>
                    <a:pt x="82538" y="103809"/>
                  </a:lnTo>
                  <a:lnTo>
                    <a:pt x="82745" y="104282"/>
                  </a:lnTo>
                  <a:lnTo>
                    <a:pt x="82941" y="104755"/>
                  </a:lnTo>
                  <a:lnTo>
                    <a:pt x="83130" y="105234"/>
                  </a:lnTo>
                  <a:lnTo>
                    <a:pt x="81821" y="105846"/>
                  </a:lnTo>
                  <a:lnTo>
                    <a:pt x="80507" y="106451"/>
                  </a:lnTo>
                  <a:lnTo>
                    <a:pt x="79850" y="106749"/>
                  </a:lnTo>
                  <a:lnTo>
                    <a:pt x="79186" y="107041"/>
                  </a:lnTo>
                  <a:lnTo>
                    <a:pt x="78523" y="107333"/>
                  </a:lnTo>
                  <a:lnTo>
                    <a:pt x="77860" y="107618"/>
                  </a:lnTo>
                  <a:lnTo>
                    <a:pt x="77653" y="107340"/>
                  </a:lnTo>
                  <a:lnTo>
                    <a:pt x="77439" y="107076"/>
                  </a:lnTo>
                  <a:lnTo>
                    <a:pt x="77220" y="106819"/>
                  </a:lnTo>
                  <a:lnTo>
                    <a:pt x="76989" y="106569"/>
                  </a:lnTo>
                  <a:lnTo>
                    <a:pt x="76752" y="106325"/>
                  </a:lnTo>
                  <a:lnTo>
                    <a:pt x="76504" y="106096"/>
                  </a:lnTo>
                  <a:lnTo>
                    <a:pt x="76249" y="105867"/>
                  </a:lnTo>
                  <a:lnTo>
                    <a:pt x="75983" y="105658"/>
                  </a:lnTo>
                  <a:lnTo>
                    <a:pt x="76237" y="105255"/>
                  </a:lnTo>
                  <a:lnTo>
                    <a:pt x="76480" y="104852"/>
                  </a:lnTo>
                  <a:lnTo>
                    <a:pt x="76711" y="104442"/>
                  </a:lnTo>
                  <a:lnTo>
                    <a:pt x="76942" y="104025"/>
                  </a:lnTo>
                  <a:lnTo>
                    <a:pt x="77161" y="103601"/>
                  </a:lnTo>
                  <a:lnTo>
                    <a:pt x="77368" y="103177"/>
                  </a:lnTo>
                  <a:lnTo>
                    <a:pt x="77570" y="102739"/>
                  </a:lnTo>
                  <a:lnTo>
                    <a:pt x="77759" y="102294"/>
                  </a:lnTo>
                  <a:lnTo>
                    <a:pt x="77943" y="101849"/>
                  </a:lnTo>
                  <a:lnTo>
                    <a:pt x="78114" y="101391"/>
                  </a:lnTo>
                  <a:lnTo>
                    <a:pt x="78280" y="100932"/>
                  </a:lnTo>
                  <a:lnTo>
                    <a:pt x="78428" y="100473"/>
                  </a:lnTo>
                  <a:lnTo>
                    <a:pt x="78576" y="100001"/>
                  </a:lnTo>
                  <a:lnTo>
                    <a:pt x="78707" y="99528"/>
                  </a:lnTo>
                  <a:lnTo>
                    <a:pt x="78831" y="99049"/>
                  </a:lnTo>
                  <a:lnTo>
                    <a:pt x="78938" y="98562"/>
                  </a:lnTo>
                  <a:close/>
                  <a:moveTo>
                    <a:pt x="49056" y="97867"/>
                  </a:moveTo>
                  <a:lnTo>
                    <a:pt x="49109" y="98360"/>
                  </a:lnTo>
                  <a:lnTo>
                    <a:pt x="49169" y="98854"/>
                  </a:lnTo>
                  <a:lnTo>
                    <a:pt x="49234" y="99340"/>
                  </a:lnTo>
                  <a:lnTo>
                    <a:pt x="49305" y="99820"/>
                  </a:lnTo>
                  <a:lnTo>
                    <a:pt x="49382" y="100300"/>
                  </a:lnTo>
                  <a:lnTo>
                    <a:pt x="49465" y="100765"/>
                  </a:lnTo>
                  <a:lnTo>
                    <a:pt x="49554" y="101231"/>
                  </a:lnTo>
                  <a:lnTo>
                    <a:pt x="49648" y="101690"/>
                  </a:lnTo>
                  <a:lnTo>
                    <a:pt x="49749" y="102148"/>
                  </a:lnTo>
                  <a:lnTo>
                    <a:pt x="49856" y="102593"/>
                  </a:lnTo>
                  <a:lnTo>
                    <a:pt x="49968" y="103031"/>
                  </a:lnTo>
                  <a:lnTo>
                    <a:pt x="50081" y="103469"/>
                  </a:lnTo>
                  <a:lnTo>
                    <a:pt x="50205" y="103900"/>
                  </a:lnTo>
                  <a:lnTo>
                    <a:pt x="50335" y="104317"/>
                  </a:lnTo>
                  <a:lnTo>
                    <a:pt x="50471" y="104734"/>
                  </a:lnTo>
                  <a:lnTo>
                    <a:pt x="50614" y="105144"/>
                  </a:lnTo>
                  <a:lnTo>
                    <a:pt x="50471" y="105206"/>
                  </a:lnTo>
                  <a:lnTo>
                    <a:pt x="50329" y="105283"/>
                  </a:lnTo>
                  <a:lnTo>
                    <a:pt x="50193" y="105359"/>
                  </a:lnTo>
                  <a:lnTo>
                    <a:pt x="50057" y="105436"/>
                  </a:lnTo>
                  <a:lnTo>
                    <a:pt x="49927" y="105526"/>
                  </a:lnTo>
                  <a:lnTo>
                    <a:pt x="49802" y="105616"/>
                  </a:lnTo>
                  <a:lnTo>
                    <a:pt x="49678" y="105707"/>
                  </a:lnTo>
                  <a:lnTo>
                    <a:pt x="49554" y="105804"/>
                  </a:lnTo>
                  <a:lnTo>
                    <a:pt x="49441" y="105908"/>
                  </a:lnTo>
                  <a:lnTo>
                    <a:pt x="49323" y="106013"/>
                  </a:lnTo>
                  <a:lnTo>
                    <a:pt x="49210" y="106117"/>
                  </a:lnTo>
                  <a:lnTo>
                    <a:pt x="49104" y="106235"/>
                  </a:lnTo>
                  <a:lnTo>
                    <a:pt x="48997" y="106346"/>
                  </a:lnTo>
                  <a:lnTo>
                    <a:pt x="48896" y="106471"/>
                  </a:lnTo>
                  <a:lnTo>
                    <a:pt x="48796" y="106590"/>
                  </a:lnTo>
                  <a:lnTo>
                    <a:pt x="48701" y="106715"/>
                  </a:lnTo>
                  <a:lnTo>
                    <a:pt x="48606" y="106847"/>
                  </a:lnTo>
                  <a:lnTo>
                    <a:pt x="48511" y="106979"/>
                  </a:lnTo>
                  <a:lnTo>
                    <a:pt x="48334" y="107250"/>
                  </a:lnTo>
                  <a:lnTo>
                    <a:pt x="48168" y="107535"/>
                  </a:lnTo>
                  <a:lnTo>
                    <a:pt x="48014" y="107834"/>
                  </a:lnTo>
                  <a:lnTo>
                    <a:pt x="47866" y="108132"/>
                  </a:lnTo>
                  <a:lnTo>
                    <a:pt x="47730" y="108445"/>
                  </a:lnTo>
                  <a:lnTo>
                    <a:pt x="47599" y="108765"/>
                  </a:lnTo>
                  <a:lnTo>
                    <a:pt x="47475" y="109099"/>
                  </a:lnTo>
                  <a:lnTo>
                    <a:pt x="46942" y="108661"/>
                  </a:lnTo>
                  <a:lnTo>
                    <a:pt x="46403" y="108230"/>
                  </a:lnTo>
                  <a:lnTo>
                    <a:pt x="45858" y="107799"/>
                  </a:lnTo>
                  <a:lnTo>
                    <a:pt x="45302" y="107375"/>
                  </a:lnTo>
                  <a:lnTo>
                    <a:pt x="44745" y="106951"/>
                  </a:lnTo>
                  <a:lnTo>
                    <a:pt x="44188" y="106548"/>
                  </a:lnTo>
                  <a:lnTo>
                    <a:pt x="43620" y="106145"/>
                  </a:lnTo>
                  <a:lnTo>
                    <a:pt x="43051" y="105762"/>
                  </a:lnTo>
                  <a:lnTo>
                    <a:pt x="43324" y="105179"/>
                  </a:lnTo>
                  <a:lnTo>
                    <a:pt x="43608" y="104602"/>
                  </a:lnTo>
                  <a:lnTo>
                    <a:pt x="43756" y="104317"/>
                  </a:lnTo>
                  <a:lnTo>
                    <a:pt x="43904" y="104039"/>
                  </a:lnTo>
                  <a:lnTo>
                    <a:pt x="44058" y="103761"/>
                  </a:lnTo>
                  <a:lnTo>
                    <a:pt x="44212" y="103483"/>
                  </a:lnTo>
                  <a:lnTo>
                    <a:pt x="44372" y="103212"/>
                  </a:lnTo>
                  <a:lnTo>
                    <a:pt x="44532" y="102941"/>
                  </a:lnTo>
                  <a:lnTo>
                    <a:pt x="44692" y="102677"/>
                  </a:lnTo>
                  <a:lnTo>
                    <a:pt x="44858" y="102412"/>
                  </a:lnTo>
                  <a:lnTo>
                    <a:pt x="45029" y="102148"/>
                  </a:lnTo>
                  <a:lnTo>
                    <a:pt x="45201" y="101891"/>
                  </a:lnTo>
                  <a:lnTo>
                    <a:pt x="45379" y="101634"/>
                  </a:lnTo>
                  <a:lnTo>
                    <a:pt x="45556" y="101384"/>
                  </a:lnTo>
                  <a:lnTo>
                    <a:pt x="45740" y="101134"/>
                  </a:lnTo>
                  <a:lnTo>
                    <a:pt x="45929" y="100890"/>
                  </a:lnTo>
                  <a:lnTo>
                    <a:pt x="46119" y="100654"/>
                  </a:lnTo>
                  <a:lnTo>
                    <a:pt x="46308" y="100411"/>
                  </a:lnTo>
                  <a:lnTo>
                    <a:pt x="46504" y="100181"/>
                  </a:lnTo>
                  <a:lnTo>
                    <a:pt x="46705" y="99952"/>
                  </a:lnTo>
                  <a:lnTo>
                    <a:pt x="46912" y="99723"/>
                  </a:lnTo>
                  <a:lnTo>
                    <a:pt x="47114" y="99500"/>
                  </a:lnTo>
                  <a:lnTo>
                    <a:pt x="47327" y="99285"/>
                  </a:lnTo>
                  <a:lnTo>
                    <a:pt x="47540" y="99069"/>
                  </a:lnTo>
                  <a:lnTo>
                    <a:pt x="47759" y="98854"/>
                  </a:lnTo>
                  <a:lnTo>
                    <a:pt x="47978" y="98652"/>
                  </a:lnTo>
                  <a:lnTo>
                    <a:pt x="48203" y="98451"/>
                  </a:lnTo>
                  <a:lnTo>
                    <a:pt x="48434" y="98249"/>
                  </a:lnTo>
                  <a:lnTo>
                    <a:pt x="48665" y="98055"/>
                  </a:lnTo>
                  <a:lnTo>
                    <a:pt x="48902" y="97867"/>
                  </a:lnTo>
                  <a:close/>
                  <a:moveTo>
                    <a:pt x="77730" y="97040"/>
                  </a:moveTo>
                  <a:lnTo>
                    <a:pt x="77647" y="97339"/>
                  </a:lnTo>
                  <a:lnTo>
                    <a:pt x="77564" y="97638"/>
                  </a:lnTo>
                  <a:lnTo>
                    <a:pt x="77469" y="97936"/>
                  </a:lnTo>
                  <a:lnTo>
                    <a:pt x="77374" y="98228"/>
                  </a:lnTo>
                  <a:lnTo>
                    <a:pt x="77279" y="98527"/>
                  </a:lnTo>
                  <a:lnTo>
                    <a:pt x="77179" y="98812"/>
                  </a:lnTo>
                  <a:lnTo>
                    <a:pt x="77078" y="99104"/>
                  </a:lnTo>
                  <a:lnTo>
                    <a:pt x="76972" y="99389"/>
                  </a:lnTo>
                  <a:lnTo>
                    <a:pt x="76859" y="99674"/>
                  </a:lnTo>
                  <a:lnTo>
                    <a:pt x="76747" y="99959"/>
                  </a:lnTo>
                  <a:lnTo>
                    <a:pt x="76634" y="100237"/>
                  </a:lnTo>
                  <a:lnTo>
                    <a:pt x="76510" y="100515"/>
                  </a:lnTo>
                  <a:lnTo>
                    <a:pt x="76391" y="100793"/>
                  </a:lnTo>
                  <a:lnTo>
                    <a:pt x="76261" y="101064"/>
                  </a:lnTo>
                  <a:lnTo>
                    <a:pt x="76137" y="101335"/>
                  </a:lnTo>
                  <a:lnTo>
                    <a:pt x="76000" y="101599"/>
                  </a:lnTo>
                  <a:lnTo>
                    <a:pt x="75870" y="101870"/>
                  </a:lnTo>
                  <a:lnTo>
                    <a:pt x="75728" y="102127"/>
                  </a:lnTo>
                  <a:lnTo>
                    <a:pt x="75586" y="102392"/>
                  </a:lnTo>
                  <a:lnTo>
                    <a:pt x="75444" y="102649"/>
                  </a:lnTo>
                  <a:lnTo>
                    <a:pt x="75296" y="102899"/>
                  </a:lnTo>
                  <a:lnTo>
                    <a:pt x="75148" y="103156"/>
                  </a:lnTo>
                  <a:lnTo>
                    <a:pt x="74994" y="103399"/>
                  </a:lnTo>
                  <a:lnTo>
                    <a:pt x="74840" y="103650"/>
                  </a:lnTo>
                  <a:lnTo>
                    <a:pt x="74680" y="103893"/>
                  </a:lnTo>
                  <a:lnTo>
                    <a:pt x="74514" y="104129"/>
                  </a:lnTo>
                  <a:lnTo>
                    <a:pt x="74348" y="104365"/>
                  </a:lnTo>
                  <a:lnTo>
                    <a:pt x="74182" y="104602"/>
                  </a:lnTo>
                  <a:lnTo>
                    <a:pt x="74011" y="104831"/>
                  </a:lnTo>
                  <a:lnTo>
                    <a:pt x="73839" y="105060"/>
                  </a:lnTo>
                  <a:lnTo>
                    <a:pt x="73661" y="105283"/>
                  </a:lnTo>
                  <a:lnTo>
                    <a:pt x="73478" y="105505"/>
                  </a:lnTo>
                  <a:lnTo>
                    <a:pt x="73300" y="105721"/>
                  </a:lnTo>
                  <a:lnTo>
                    <a:pt x="73111" y="105936"/>
                  </a:lnTo>
                  <a:lnTo>
                    <a:pt x="72921" y="106152"/>
                  </a:lnTo>
                  <a:lnTo>
                    <a:pt x="72732" y="106360"/>
                  </a:lnTo>
                  <a:lnTo>
                    <a:pt x="72536" y="106562"/>
                  </a:lnTo>
                  <a:lnTo>
                    <a:pt x="72341" y="106763"/>
                  </a:lnTo>
                  <a:lnTo>
                    <a:pt x="72139" y="106958"/>
                  </a:lnTo>
                  <a:lnTo>
                    <a:pt x="71938" y="107152"/>
                  </a:lnTo>
                  <a:lnTo>
                    <a:pt x="71737" y="107340"/>
                  </a:lnTo>
                  <a:lnTo>
                    <a:pt x="71523" y="107528"/>
                  </a:lnTo>
                  <a:lnTo>
                    <a:pt x="71316" y="107709"/>
                  </a:lnTo>
                  <a:lnTo>
                    <a:pt x="71103" y="107889"/>
                  </a:lnTo>
                  <a:lnTo>
                    <a:pt x="70884" y="108063"/>
                  </a:lnTo>
                  <a:lnTo>
                    <a:pt x="70665" y="108237"/>
                  </a:lnTo>
                  <a:lnTo>
                    <a:pt x="70446" y="108404"/>
                  </a:lnTo>
                  <a:lnTo>
                    <a:pt x="70221" y="108563"/>
                  </a:lnTo>
                  <a:lnTo>
                    <a:pt x="69996" y="108723"/>
                  </a:lnTo>
                  <a:lnTo>
                    <a:pt x="69765" y="108876"/>
                  </a:lnTo>
                  <a:lnTo>
                    <a:pt x="69534" y="109029"/>
                  </a:lnTo>
                  <a:lnTo>
                    <a:pt x="69297" y="109175"/>
                  </a:lnTo>
                  <a:lnTo>
                    <a:pt x="69060" y="109314"/>
                  </a:lnTo>
                  <a:lnTo>
                    <a:pt x="68823" y="109453"/>
                  </a:lnTo>
                  <a:lnTo>
                    <a:pt x="68580" y="109585"/>
                  </a:lnTo>
                  <a:lnTo>
                    <a:pt x="68338" y="109717"/>
                  </a:lnTo>
                  <a:lnTo>
                    <a:pt x="68089" y="109842"/>
                  </a:lnTo>
                  <a:lnTo>
                    <a:pt x="67840" y="109960"/>
                  </a:lnTo>
                  <a:lnTo>
                    <a:pt x="67585" y="110079"/>
                  </a:lnTo>
                  <a:lnTo>
                    <a:pt x="67331" y="110190"/>
                  </a:lnTo>
                  <a:lnTo>
                    <a:pt x="67076" y="110294"/>
                  </a:lnTo>
                  <a:lnTo>
                    <a:pt x="66816" y="110398"/>
                  </a:lnTo>
                  <a:lnTo>
                    <a:pt x="66555" y="110496"/>
                  </a:lnTo>
                  <a:lnTo>
                    <a:pt x="66289" y="110593"/>
                  </a:lnTo>
                  <a:lnTo>
                    <a:pt x="65993" y="110690"/>
                  </a:lnTo>
                  <a:lnTo>
                    <a:pt x="65685" y="110781"/>
                  </a:lnTo>
                  <a:lnTo>
                    <a:pt x="65383" y="110864"/>
                  </a:lnTo>
                  <a:lnTo>
                    <a:pt x="65069" y="110940"/>
                  </a:lnTo>
                  <a:lnTo>
                    <a:pt x="64755" y="111017"/>
                  </a:lnTo>
                  <a:lnTo>
                    <a:pt x="64435" y="111079"/>
                  </a:lnTo>
                  <a:lnTo>
                    <a:pt x="64115" y="111142"/>
                  </a:lnTo>
                  <a:lnTo>
                    <a:pt x="63790" y="111191"/>
                  </a:lnTo>
                  <a:lnTo>
                    <a:pt x="63464" y="111239"/>
                  </a:lnTo>
                  <a:lnTo>
                    <a:pt x="63132" y="111274"/>
                  </a:lnTo>
                  <a:lnTo>
                    <a:pt x="62807" y="111302"/>
                  </a:lnTo>
                  <a:lnTo>
                    <a:pt x="62475" y="111323"/>
                  </a:lnTo>
                  <a:lnTo>
                    <a:pt x="62143" y="111337"/>
                  </a:lnTo>
                  <a:lnTo>
                    <a:pt x="61812" y="111343"/>
                  </a:lnTo>
                  <a:lnTo>
                    <a:pt x="61474" y="111337"/>
                  </a:lnTo>
                  <a:lnTo>
                    <a:pt x="61143" y="111323"/>
                  </a:lnTo>
                  <a:lnTo>
                    <a:pt x="60811" y="111302"/>
                  </a:lnTo>
                  <a:lnTo>
                    <a:pt x="60479" y="111274"/>
                  </a:lnTo>
                  <a:lnTo>
                    <a:pt x="60154" y="111232"/>
                  </a:lnTo>
                  <a:lnTo>
                    <a:pt x="59828" y="111184"/>
                  </a:lnTo>
                  <a:lnTo>
                    <a:pt x="59502" y="111121"/>
                  </a:lnTo>
                  <a:lnTo>
                    <a:pt x="59177" y="111052"/>
                  </a:lnTo>
                  <a:lnTo>
                    <a:pt x="58857" y="110968"/>
                  </a:lnTo>
                  <a:lnTo>
                    <a:pt x="58537" y="110878"/>
                  </a:lnTo>
                  <a:lnTo>
                    <a:pt x="58223" y="110781"/>
                  </a:lnTo>
                  <a:lnTo>
                    <a:pt x="57915" y="110669"/>
                  </a:lnTo>
                  <a:lnTo>
                    <a:pt x="57607" y="110544"/>
                  </a:lnTo>
                  <a:lnTo>
                    <a:pt x="57305" y="110412"/>
                  </a:lnTo>
                  <a:lnTo>
                    <a:pt x="57009" y="110266"/>
                  </a:lnTo>
                  <a:lnTo>
                    <a:pt x="56719" y="110106"/>
                  </a:lnTo>
                  <a:lnTo>
                    <a:pt x="56435" y="109940"/>
                  </a:lnTo>
                  <a:lnTo>
                    <a:pt x="56156" y="109759"/>
                  </a:lnTo>
                  <a:lnTo>
                    <a:pt x="55979" y="109641"/>
                  </a:lnTo>
                  <a:lnTo>
                    <a:pt x="55813" y="109516"/>
                  </a:lnTo>
                  <a:lnTo>
                    <a:pt x="55641" y="109384"/>
                  </a:lnTo>
                  <a:lnTo>
                    <a:pt x="55481" y="109251"/>
                  </a:lnTo>
                  <a:lnTo>
                    <a:pt x="55321" y="109119"/>
                  </a:lnTo>
                  <a:lnTo>
                    <a:pt x="55167" y="108980"/>
                  </a:lnTo>
                  <a:lnTo>
                    <a:pt x="55019" y="108841"/>
                  </a:lnTo>
                  <a:lnTo>
                    <a:pt x="54877" y="108702"/>
                  </a:lnTo>
                  <a:lnTo>
                    <a:pt x="54735" y="108556"/>
                  </a:lnTo>
                  <a:lnTo>
                    <a:pt x="54593" y="108404"/>
                  </a:lnTo>
                  <a:lnTo>
                    <a:pt x="54463" y="108258"/>
                  </a:lnTo>
                  <a:lnTo>
                    <a:pt x="54333" y="108105"/>
                  </a:lnTo>
                  <a:lnTo>
                    <a:pt x="54202" y="107945"/>
                  </a:lnTo>
                  <a:lnTo>
                    <a:pt x="54078" y="107785"/>
                  </a:lnTo>
                  <a:lnTo>
                    <a:pt x="53959" y="107625"/>
                  </a:lnTo>
                  <a:lnTo>
                    <a:pt x="53847" y="107465"/>
                  </a:lnTo>
                  <a:lnTo>
                    <a:pt x="53734" y="107298"/>
                  </a:lnTo>
                  <a:lnTo>
                    <a:pt x="53622" y="107125"/>
                  </a:lnTo>
                  <a:lnTo>
                    <a:pt x="53515" y="106958"/>
                  </a:lnTo>
                  <a:lnTo>
                    <a:pt x="53415" y="106784"/>
                  </a:lnTo>
                  <a:lnTo>
                    <a:pt x="53314" y="106610"/>
                  </a:lnTo>
                  <a:lnTo>
                    <a:pt x="53219" y="106430"/>
                  </a:lnTo>
                  <a:lnTo>
                    <a:pt x="53036" y="106075"/>
                  </a:lnTo>
                  <a:lnTo>
                    <a:pt x="52864" y="105707"/>
                  </a:lnTo>
                  <a:lnTo>
                    <a:pt x="52704" y="105332"/>
                  </a:lnTo>
                  <a:lnTo>
                    <a:pt x="52556" y="104949"/>
                  </a:lnTo>
                  <a:lnTo>
                    <a:pt x="52414" y="104560"/>
                  </a:lnTo>
                  <a:lnTo>
                    <a:pt x="52284" y="104164"/>
                  </a:lnTo>
                  <a:lnTo>
                    <a:pt x="52165" y="103768"/>
                  </a:lnTo>
                  <a:lnTo>
                    <a:pt x="52053" y="103365"/>
                  </a:lnTo>
                  <a:lnTo>
                    <a:pt x="51952" y="102955"/>
                  </a:lnTo>
                  <a:lnTo>
                    <a:pt x="51851" y="102538"/>
                  </a:lnTo>
                  <a:lnTo>
                    <a:pt x="51768" y="102121"/>
                  </a:lnTo>
                  <a:lnTo>
                    <a:pt x="51685" y="101697"/>
                  </a:lnTo>
                  <a:lnTo>
                    <a:pt x="51608" y="101273"/>
                  </a:lnTo>
                  <a:lnTo>
                    <a:pt x="51543" y="100849"/>
                  </a:lnTo>
                  <a:lnTo>
                    <a:pt x="51478" y="100418"/>
                  </a:lnTo>
                  <a:lnTo>
                    <a:pt x="51419" y="99987"/>
                  </a:lnTo>
                  <a:lnTo>
                    <a:pt x="51366" y="99556"/>
                  </a:lnTo>
                  <a:lnTo>
                    <a:pt x="51312" y="99125"/>
                  </a:lnTo>
                  <a:lnTo>
                    <a:pt x="51265" y="98687"/>
                  </a:lnTo>
                  <a:lnTo>
                    <a:pt x="51182" y="97825"/>
                  </a:lnTo>
                  <a:lnTo>
                    <a:pt x="57815" y="97672"/>
                  </a:lnTo>
                  <a:lnTo>
                    <a:pt x="61137" y="97589"/>
                  </a:lnTo>
                  <a:lnTo>
                    <a:pt x="64453" y="97499"/>
                  </a:lnTo>
                  <a:lnTo>
                    <a:pt x="67775" y="97401"/>
                  </a:lnTo>
                  <a:lnTo>
                    <a:pt x="71097" y="97290"/>
                  </a:lnTo>
                  <a:lnTo>
                    <a:pt x="74413" y="97172"/>
                  </a:lnTo>
                  <a:lnTo>
                    <a:pt x="77730" y="97040"/>
                  </a:lnTo>
                  <a:close/>
                  <a:moveTo>
                    <a:pt x="9919" y="102489"/>
                  </a:moveTo>
                  <a:lnTo>
                    <a:pt x="10233" y="103935"/>
                  </a:lnTo>
                  <a:lnTo>
                    <a:pt x="10559" y="105373"/>
                  </a:lnTo>
                  <a:lnTo>
                    <a:pt x="10724" y="106089"/>
                  </a:lnTo>
                  <a:lnTo>
                    <a:pt x="10890" y="106798"/>
                  </a:lnTo>
                  <a:lnTo>
                    <a:pt x="11068" y="107514"/>
                  </a:lnTo>
                  <a:lnTo>
                    <a:pt x="11245" y="108223"/>
                  </a:lnTo>
                  <a:lnTo>
                    <a:pt x="9670" y="109050"/>
                  </a:lnTo>
                  <a:lnTo>
                    <a:pt x="8883" y="109460"/>
                  </a:lnTo>
                  <a:lnTo>
                    <a:pt x="8101" y="109884"/>
                  </a:lnTo>
                  <a:lnTo>
                    <a:pt x="7325" y="110308"/>
                  </a:lnTo>
                  <a:lnTo>
                    <a:pt x="6550" y="110746"/>
                  </a:lnTo>
                  <a:lnTo>
                    <a:pt x="5780" y="111191"/>
                  </a:lnTo>
                  <a:lnTo>
                    <a:pt x="5022" y="111649"/>
                  </a:lnTo>
                  <a:lnTo>
                    <a:pt x="4720" y="109828"/>
                  </a:lnTo>
                  <a:lnTo>
                    <a:pt x="4430" y="107959"/>
                  </a:lnTo>
                  <a:lnTo>
                    <a:pt x="4281" y="107007"/>
                  </a:lnTo>
                  <a:lnTo>
                    <a:pt x="4139" y="106040"/>
                  </a:lnTo>
                  <a:lnTo>
                    <a:pt x="3997" y="105067"/>
                  </a:lnTo>
                  <a:lnTo>
                    <a:pt x="3861" y="104087"/>
                  </a:lnTo>
                  <a:lnTo>
                    <a:pt x="3861" y="104087"/>
                  </a:lnTo>
                  <a:lnTo>
                    <a:pt x="3914" y="104094"/>
                  </a:lnTo>
                  <a:lnTo>
                    <a:pt x="3938" y="104094"/>
                  </a:lnTo>
                  <a:lnTo>
                    <a:pt x="3968" y="104087"/>
                  </a:lnTo>
                  <a:lnTo>
                    <a:pt x="4335" y="104032"/>
                  </a:lnTo>
                  <a:lnTo>
                    <a:pt x="4708" y="103962"/>
                  </a:lnTo>
                  <a:lnTo>
                    <a:pt x="5081" y="103893"/>
                  </a:lnTo>
                  <a:lnTo>
                    <a:pt x="5460" y="103809"/>
                  </a:lnTo>
                  <a:lnTo>
                    <a:pt x="5833" y="103719"/>
                  </a:lnTo>
                  <a:lnTo>
                    <a:pt x="6206" y="103629"/>
                  </a:lnTo>
                  <a:lnTo>
                    <a:pt x="6579" y="103524"/>
                  </a:lnTo>
                  <a:lnTo>
                    <a:pt x="6958" y="103420"/>
                  </a:lnTo>
                  <a:lnTo>
                    <a:pt x="7704" y="103198"/>
                  </a:lnTo>
                  <a:lnTo>
                    <a:pt x="8450" y="102968"/>
                  </a:lnTo>
                  <a:lnTo>
                    <a:pt x="9919" y="102489"/>
                  </a:lnTo>
                  <a:close/>
                  <a:moveTo>
                    <a:pt x="117465" y="103921"/>
                  </a:moveTo>
                  <a:lnTo>
                    <a:pt x="118199" y="104032"/>
                  </a:lnTo>
                  <a:lnTo>
                    <a:pt x="118933" y="104129"/>
                  </a:lnTo>
                  <a:lnTo>
                    <a:pt x="119674" y="104213"/>
                  </a:lnTo>
                  <a:lnTo>
                    <a:pt x="120414" y="104289"/>
                  </a:lnTo>
                  <a:lnTo>
                    <a:pt x="121160" y="104352"/>
                  </a:lnTo>
                  <a:lnTo>
                    <a:pt x="121906" y="104414"/>
                  </a:lnTo>
                  <a:lnTo>
                    <a:pt x="123393" y="104539"/>
                  </a:lnTo>
                  <a:lnTo>
                    <a:pt x="123215" y="105915"/>
                  </a:lnTo>
                  <a:lnTo>
                    <a:pt x="123031" y="107271"/>
                  </a:lnTo>
                  <a:lnTo>
                    <a:pt x="122842" y="108605"/>
                  </a:lnTo>
                  <a:lnTo>
                    <a:pt x="122646" y="109912"/>
                  </a:lnTo>
                  <a:lnTo>
                    <a:pt x="122439" y="111198"/>
                  </a:lnTo>
                  <a:lnTo>
                    <a:pt x="122226" y="112449"/>
                  </a:lnTo>
                  <a:lnTo>
                    <a:pt x="122007" y="113672"/>
                  </a:lnTo>
                  <a:lnTo>
                    <a:pt x="121782" y="114860"/>
                  </a:lnTo>
                  <a:lnTo>
                    <a:pt x="121450" y="114680"/>
                  </a:lnTo>
                  <a:lnTo>
                    <a:pt x="121107" y="114513"/>
                  </a:lnTo>
                  <a:lnTo>
                    <a:pt x="120763" y="114353"/>
                  </a:lnTo>
                  <a:lnTo>
                    <a:pt x="120414" y="114207"/>
                  </a:lnTo>
                  <a:lnTo>
                    <a:pt x="120064" y="114075"/>
                  </a:lnTo>
                  <a:lnTo>
                    <a:pt x="119709" y="113950"/>
                  </a:lnTo>
                  <a:lnTo>
                    <a:pt x="119348" y="113839"/>
                  </a:lnTo>
                  <a:lnTo>
                    <a:pt x="118987" y="113734"/>
                  </a:lnTo>
                  <a:lnTo>
                    <a:pt x="118625" y="113644"/>
                  </a:lnTo>
                  <a:lnTo>
                    <a:pt x="118258" y="113568"/>
                  </a:lnTo>
                  <a:lnTo>
                    <a:pt x="117891" y="113505"/>
                  </a:lnTo>
                  <a:lnTo>
                    <a:pt x="117518" y="113449"/>
                  </a:lnTo>
                  <a:lnTo>
                    <a:pt x="117145" y="113408"/>
                  </a:lnTo>
                  <a:lnTo>
                    <a:pt x="116772" y="113380"/>
                  </a:lnTo>
                  <a:lnTo>
                    <a:pt x="116399" y="113366"/>
                  </a:lnTo>
                  <a:lnTo>
                    <a:pt x="116020" y="113366"/>
                  </a:lnTo>
                  <a:lnTo>
                    <a:pt x="116150" y="112796"/>
                  </a:lnTo>
                  <a:lnTo>
                    <a:pt x="116275" y="112226"/>
                  </a:lnTo>
                  <a:lnTo>
                    <a:pt x="116393" y="111656"/>
                  </a:lnTo>
                  <a:lnTo>
                    <a:pt x="116505" y="111072"/>
                  </a:lnTo>
                  <a:lnTo>
                    <a:pt x="116618" y="110496"/>
                  </a:lnTo>
                  <a:lnTo>
                    <a:pt x="116719" y="109912"/>
                  </a:lnTo>
                  <a:lnTo>
                    <a:pt x="116813" y="109321"/>
                  </a:lnTo>
                  <a:lnTo>
                    <a:pt x="116908" y="108730"/>
                  </a:lnTo>
                  <a:lnTo>
                    <a:pt x="116991" y="108139"/>
                  </a:lnTo>
                  <a:lnTo>
                    <a:pt x="117074" y="107549"/>
                  </a:lnTo>
                  <a:lnTo>
                    <a:pt x="117151" y="106944"/>
                  </a:lnTo>
                  <a:lnTo>
                    <a:pt x="117222" y="106346"/>
                  </a:lnTo>
                  <a:lnTo>
                    <a:pt x="117287" y="105742"/>
                  </a:lnTo>
                  <a:lnTo>
                    <a:pt x="117352" y="105137"/>
                  </a:lnTo>
                  <a:lnTo>
                    <a:pt x="117412" y="104532"/>
                  </a:lnTo>
                  <a:lnTo>
                    <a:pt x="117465" y="103921"/>
                  </a:lnTo>
                  <a:close/>
                  <a:moveTo>
                    <a:pt x="83426" y="106110"/>
                  </a:moveTo>
                  <a:lnTo>
                    <a:pt x="83574" y="106555"/>
                  </a:lnTo>
                  <a:lnTo>
                    <a:pt x="83722" y="107007"/>
                  </a:lnTo>
                  <a:lnTo>
                    <a:pt x="83859" y="107458"/>
                  </a:lnTo>
                  <a:lnTo>
                    <a:pt x="83989" y="107917"/>
                  </a:lnTo>
                  <a:lnTo>
                    <a:pt x="84119" y="108383"/>
                  </a:lnTo>
                  <a:lnTo>
                    <a:pt x="84238" y="108848"/>
                  </a:lnTo>
                  <a:lnTo>
                    <a:pt x="84356" y="109321"/>
                  </a:lnTo>
                  <a:lnTo>
                    <a:pt x="84469" y="109794"/>
                  </a:lnTo>
                  <a:lnTo>
                    <a:pt x="84575" y="110273"/>
                  </a:lnTo>
                  <a:lnTo>
                    <a:pt x="84676" y="110753"/>
                  </a:lnTo>
                  <a:lnTo>
                    <a:pt x="84771" y="111239"/>
                  </a:lnTo>
                  <a:lnTo>
                    <a:pt x="84865" y="111726"/>
                  </a:lnTo>
                  <a:lnTo>
                    <a:pt x="84954" y="112212"/>
                  </a:lnTo>
                  <a:lnTo>
                    <a:pt x="85037" y="112706"/>
                  </a:lnTo>
                  <a:lnTo>
                    <a:pt x="85114" y="113199"/>
                  </a:lnTo>
                  <a:lnTo>
                    <a:pt x="85191" y="113700"/>
                  </a:lnTo>
                  <a:lnTo>
                    <a:pt x="84611" y="113846"/>
                  </a:lnTo>
                  <a:lnTo>
                    <a:pt x="84030" y="113998"/>
                  </a:lnTo>
                  <a:lnTo>
                    <a:pt x="83450" y="114158"/>
                  </a:lnTo>
                  <a:lnTo>
                    <a:pt x="82876" y="114325"/>
                  </a:lnTo>
                  <a:lnTo>
                    <a:pt x="82301" y="114499"/>
                  </a:lnTo>
                  <a:lnTo>
                    <a:pt x="81727" y="114687"/>
                  </a:lnTo>
                  <a:lnTo>
                    <a:pt x="81158" y="114881"/>
                  </a:lnTo>
                  <a:lnTo>
                    <a:pt x="80602" y="115090"/>
                  </a:lnTo>
                  <a:lnTo>
                    <a:pt x="80531" y="114645"/>
                  </a:lnTo>
                  <a:lnTo>
                    <a:pt x="80459" y="114207"/>
                  </a:lnTo>
                  <a:lnTo>
                    <a:pt x="80377" y="113776"/>
                  </a:lnTo>
                  <a:lnTo>
                    <a:pt x="80288" y="113345"/>
                  </a:lnTo>
                  <a:lnTo>
                    <a:pt x="80187" y="112921"/>
                  </a:lnTo>
                  <a:lnTo>
                    <a:pt x="80080" y="112504"/>
                  </a:lnTo>
                  <a:lnTo>
                    <a:pt x="79968" y="112087"/>
                  </a:lnTo>
                  <a:lnTo>
                    <a:pt x="79844" y="111684"/>
                  </a:lnTo>
                  <a:lnTo>
                    <a:pt x="79713" y="111281"/>
                  </a:lnTo>
                  <a:lnTo>
                    <a:pt x="79577" y="110892"/>
                  </a:lnTo>
                  <a:lnTo>
                    <a:pt x="79429" y="110503"/>
                  </a:lnTo>
                  <a:lnTo>
                    <a:pt x="79269" y="110127"/>
                  </a:lnTo>
                  <a:lnTo>
                    <a:pt x="79103" y="109752"/>
                  </a:lnTo>
                  <a:lnTo>
                    <a:pt x="78932" y="109390"/>
                  </a:lnTo>
                  <a:lnTo>
                    <a:pt x="78748" y="109036"/>
                  </a:lnTo>
                  <a:lnTo>
                    <a:pt x="78553" y="108689"/>
                  </a:lnTo>
                  <a:lnTo>
                    <a:pt x="79767" y="108028"/>
                  </a:lnTo>
                  <a:lnTo>
                    <a:pt x="80981" y="107375"/>
                  </a:lnTo>
                  <a:lnTo>
                    <a:pt x="82200" y="106735"/>
                  </a:lnTo>
                  <a:lnTo>
                    <a:pt x="83426" y="106110"/>
                  </a:lnTo>
                  <a:close/>
                  <a:moveTo>
                    <a:pt x="42619" y="106784"/>
                  </a:moveTo>
                  <a:lnTo>
                    <a:pt x="43176" y="107194"/>
                  </a:lnTo>
                  <a:lnTo>
                    <a:pt x="43744" y="107597"/>
                  </a:lnTo>
                  <a:lnTo>
                    <a:pt x="44325" y="107987"/>
                  </a:lnTo>
                  <a:lnTo>
                    <a:pt x="44905" y="108369"/>
                  </a:lnTo>
                  <a:lnTo>
                    <a:pt x="45491" y="108737"/>
                  </a:lnTo>
                  <a:lnTo>
                    <a:pt x="46078" y="109106"/>
                  </a:lnTo>
                  <a:lnTo>
                    <a:pt x="47244" y="109821"/>
                  </a:lnTo>
                  <a:lnTo>
                    <a:pt x="47173" y="110065"/>
                  </a:lnTo>
                  <a:lnTo>
                    <a:pt x="47108" y="110308"/>
                  </a:lnTo>
                  <a:lnTo>
                    <a:pt x="47043" y="110558"/>
                  </a:lnTo>
                  <a:lnTo>
                    <a:pt x="46984" y="110808"/>
                  </a:lnTo>
                  <a:lnTo>
                    <a:pt x="46930" y="111052"/>
                  </a:lnTo>
                  <a:lnTo>
                    <a:pt x="46877" y="111309"/>
                  </a:lnTo>
                  <a:lnTo>
                    <a:pt x="46830" y="111559"/>
                  </a:lnTo>
                  <a:lnTo>
                    <a:pt x="46782" y="111809"/>
                  </a:lnTo>
                  <a:lnTo>
                    <a:pt x="46705" y="112261"/>
                  </a:lnTo>
                  <a:lnTo>
                    <a:pt x="46628" y="112713"/>
                  </a:lnTo>
                  <a:lnTo>
                    <a:pt x="46557" y="113171"/>
                  </a:lnTo>
                  <a:lnTo>
                    <a:pt x="46486" y="113630"/>
                  </a:lnTo>
                  <a:lnTo>
                    <a:pt x="46362" y="114555"/>
                  </a:lnTo>
                  <a:lnTo>
                    <a:pt x="46243" y="115479"/>
                  </a:lnTo>
                  <a:lnTo>
                    <a:pt x="46036" y="115500"/>
                  </a:lnTo>
                  <a:lnTo>
                    <a:pt x="45835" y="115514"/>
                  </a:lnTo>
                  <a:lnTo>
                    <a:pt x="45633" y="115528"/>
                  </a:lnTo>
                  <a:lnTo>
                    <a:pt x="45432" y="115534"/>
                  </a:lnTo>
                  <a:lnTo>
                    <a:pt x="45041" y="115534"/>
                  </a:lnTo>
                  <a:lnTo>
                    <a:pt x="44846" y="115528"/>
                  </a:lnTo>
                  <a:lnTo>
                    <a:pt x="44656" y="115514"/>
                  </a:lnTo>
                  <a:lnTo>
                    <a:pt x="44467" y="115500"/>
                  </a:lnTo>
                  <a:lnTo>
                    <a:pt x="44277" y="115479"/>
                  </a:lnTo>
                  <a:lnTo>
                    <a:pt x="44094" y="115451"/>
                  </a:lnTo>
                  <a:lnTo>
                    <a:pt x="43904" y="115423"/>
                  </a:lnTo>
                  <a:lnTo>
                    <a:pt x="43721" y="115389"/>
                  </a:lnTo>
                  <a:lnTo>
                    <a:pt x="43543" y="115347"/>
                  </a:lnTo>
                  <a:lnTo>
                    <a:pt x="43359" y="115305"/>
                  </a:lnTo>
                  <a:lnTo>
                    <a:pt x="43182" y="115256"/>
                  </a:lnTo>
                  <a:lnTo>
                    <a:pt x="43004" y="115201"/>
                  </a:lnTo>
                  <a:lnTo>
                    <a:pt x="42826" y="115145"/>
                  </a:lnTo>
                  <a:lnTo>
                    <a:pt x="42655" y="115083"/>
                  </a:lnTo>
                  <a:lnTo>
                    <a:pt x="42477" y="115020"/>
                  </a:lnTo>
                  <a:lnTo>
                    <a:pt x="42305" y="114951"/>
                  </a:lnTo>
                  <a:lnTo>
                    <a:pt x="42134" y="114874"/>
                  </a:lnTo>
                  <a:lnTo>
                    <a:pt x="41956" y="114798"/>
                  </a:lnTo>
                  <a:lnTo>
                    <a:pt x="41784" y="114714"/>
                  </a:lnTo>
                  <a:lnTo>
                    <a:pt x="41618" y="114624"/>
                  </a:lnTo>
                  <a:lnTo>
                    <a:pt x="41447" y="114527"/>
                  </a:lnTo>
                  <a:lnTo>
                    <a:pt x="41275" y="114429"/>
                  </a:lnTo>
                  <a:lnTo>
                    <a:pt x="41109" y="114332"/>
                  </a:lnTo>
                  <a:lnTo>
                    <a:pt x="40766" y="114117"/>
                  </a:lnTo>
                  <a:lnTo>
                    <a:pt x="40428" y="113880"/>
                  </a:lnTo>
                  <a:lnTo>
                    <a:pt x="40653" y="112963"/>
                  </a:lnTo>
                  <a:lnTo>
                    <a:pt x="40890" y="112045"/>
                  </a:lnTo>
                  <a:lnTo>
                    <a:pt x="41008" y="111594"/>
                  </a:lnTo>
                  <a:lnTo>
                    <a:pt x="41133" y="111142"/>
                  </a:lnTo>
                  <a:lnTo>
                    <a:pt x="41263" y="110690"/>
                  </a:lnTo>
                  <a:lnTo>
                    <a:pt x="41399" y="110245"/>
                  </a:lnTo>
                  <a:lnTo>
                    <a:pt x="41535" y="109801"/>
                  </a:lnTo>
                  <a:lnTo>
                    <a:pt x="41678" y="109356"/>
                  </a:lnTo>
                  <a:lnTo>
                    <a:pt x="41820" y="108918"/>
                  </a:lnTo>
                  <a:lnTo>
                    <a:pt x="41974" y="108487"/>
                  </a:lnTo>
                  <a:lnTo>
                    <a:pt x="42128" y="108056"/>
                  </a:lnTo>
                  <a:lnTo>
                    <a:pt x="42282" y="107625"/>
                  </a:lnTo>
                  <a:lnTo>
                    <a:pt x="42447" y="107208"/>
                  </a:lnTo>
                  <a:lnTo>
                    <a:pt x="42619" y="106784"/>
                  </a:lnTo>
                  <a:close/>
                  <a:moveTo>
                    <a:pt x="11512" y="109335"/>
                  </a:moveTo>
                  <a:lnTo>
                    <a:pt x="11861" y="110676"/>
                  </a:lnTo>
                  <a:lnTo>
                    <a:pt x="12217" y="112004"/>
                  </a:lnTo>
                  <a:lnTo>
                    <a:pt x="12584" y="113317"/>
                  </a:lnTo>
                  <a:lnTo>
                    <a:pt x="12951" y="114617"/>
                  </a:lnTo>
                  <a:lnTo>
                    <a:pt x="12720" y="114721"/>
                  </a:lnTo>
                  <a:lnTo>
                    <a:pt x="12483" y="114826"/>
                  </a:lnTo>
                  <a:lnTo>
                    <a:pt x="12252" y="114937"/>
                  </a:lnTo>
                  <a:lnTo>
                    <a:pt x="12027" y="115048"/>
                  </a:lnTo>
                  <a:lnTo>
                    <a:pt x="11796" y="115166"/>
                  </a:lnTo>
                  <a:lnTo>
                    <a:pt x="11571" y="115291"/>
                  </a:lnTo>
                  <a:lnTo>
                    <a:pt x="11346" y="115416"/>
                  </a:lnTo>
                  <a:lnTo>
                    <a:pt x="11121" y="115548"/>
                  </a:lnTo>
                  <a:lnTo>
                    <a:pt x="10896" y="115687"/>
                  </a:lnTo>
                  <a:lnTo>
                    <a:pt x="10677" y="115826"/>
                  </a:lnTo>
                  <a:lnTo>
                    <a:pt x="10464" y="115965"/>
                  </a:lnTo>
                  <a:lnTo>
                    <a:pt x="10245" y="116111"/>
                  </a:lnTo>
                  <a:lnTo>
                    <a:pt x="10032" y="116264"/>
                  </a:lnTo>
                  <a:lnTo>
                    <a:pt x="9818" y="116424"/>
                  </a:lnTo>
                  <a:lnTo>
                    <a:pt x="9611" y="116577"/>
                  </a:lnTo>
                  <a:lnTo>
                    <a:pt x="9404" y="116744"/>
                  </a:lnTo>
                  <a:lnTo>
                    <a:pt x="9197" y="116911"/>
                  </a:lnTo>
                  <a:lnTo>
                    <a:pt x="8995" y="117077"/>
                  </a:lnTo>
                  <a:lnTo>
                    <a:pt x="8794" y="117251"/>
                  </a:lnTo>
                  <a:lnTo>
                    <a:pt x="8593" y="117432"/>
                  </a:lnTo>
                  <a:lnTo>
                    <a:pt x="8397" y="117613"/>
                  </a:lnTo>
                  <a:lnTo>
                    <a:pt x="8208" y="117800"/>
                  </a:lnTo>
                  <a:lnTo>
                    <a:pt x="8012" y="117988"/>
                  </a:lnTo>
                  <a:lnTo>
                    <a:pt x="7829" y="118183"/>
                  </a:lnTo>
                  <a:lnTo>
                    <a:pt x="7639" y="118377"/>
                  </a:lnTo>
                  <a:lnTo>
                    <a:pt x="7456" y="118572"/>
                  </a:lnTo>
                  <a:lnTo>
                    <a:pt x="7278" y="118780"/>
                  </a:lnTo>
                  <a:lnTo>
                    <a:pt x="7100" y="118982"/>
                  </a:lnTo>
                  <a:lnTo>
                    <a:pt x="6929" y="119190"/>
                  </a:lnTo>
                  <a:lnTo>
                    <a:pt x="6757" y="119406"/>
                  </a:lnTo>
                  <a:lnTo>
                    <a:pt x="6585" y="119621"/>
                  </a:lnTo>
                  <a:lnTo>
                    <a:pt x="6419" y="119844"/>
                  </a:lnTo>
                  <a:lnTo>
                    <a:pt x="6804" y="117953"/>
                  </a:lnTo>
                  <a:lnTo>
                    <a:pt x="6822" y="117877"/>
                  </a:lnTo>
                  <a:lnTo>
                    <a:pt x="6828" y="117800"/>
                  </a:lnTo>
                  <a:lnTo>
                    <a:pt x="6834" y="117731"/>
                  </a:lnTo>
                  <a:lnTo>
                    <a:pt x="6840" y="117654"/>
                  </a:lnTo>
                  <a:lnTo>
                    <a:pt x="6834" y="117585"/>
                  </a:lnTo>
                  <a:lnTo>
                    <a:pt x="6828" y="117522"/>
                  </a:lnTo>
                  <a:lnTo>
                    <a:pt x="6822" y="117453"/>
                  </a:lnTo>
                  <a:lnTo>
                    <a:pt x="6810" y="117390"/>
                  </a:lnTo>
                  <a:lnTo>
                    <a:pt x="6775" y="117272"/>
                  </a:lnTo>
                  <a:lnTo>
                    <a:pt x="6727" y="117161"/>
                  </a:lnTo>
                  <a:lnTo>
                    <a:pt x="6674" y="117057"/>
                  </a:lnTo>
                  <a:lnTo>
                    <a:pt x="6609" y="116959"/>
                  </a:lnTo>
                  <a:lnTo>
                    <a:pt x="6532" y="116876"/>
                  </a:lnTo>
                  <a:lnTo>
                    <a:pt x="6455" y="116806"/>
                  </a:lnTo>
                  <a:lnTo>
                    <a:pt x="6366" y="116737"/>
                  </a:lnTo>
                  <a:lnTo>
                    <a:pt x="6271" y="116688"/>
                  </a:lnTo>
                  <a:lnTo>
                    <a:pt x="6176" y="116640"/>
                  </a:lnTo>
                  <a:lnTo>
                    <a:pt x="6076" y="116612"/>
                  </a:lnTo>
                  <a:lnTo>
                    <a:pt x="5969" y="116591"/>
                  </a:lnTo>
                  <a:lnTo>
                    <a:pt x="5869" y="116584"/>
                  </a:lnTo>
                  <a:lnTo>
                    <a:pt x="5561" y="114819"/>
                  </a:lnTo>
                  <a:lnTo>
                    <a:pt x="5241" y="112991"/>
                  </a:lnTo>
                  <a:lnTo>
                    <a:pt x="5306" y="112984"/>
                  </a:lnTo>
                  <a:lnTo>
                    <a:pt x="5371" y="112977"/>
                  </a:lnTo>
                  <a:lnTo>
                    <a:pt x="5442" y="112956"/>
                  </a:lnTo>
                  <a:lnTo>
                    <a:pt x="5507" y="112928"/>
                  </a:lnTo>
                  <a:lnTo>
                    <a:pt x="5892" y="112727"/>
                  </a:lnTo>
                  <a:lnTo>
                    <a:pt x="6271" y="112511"/>
                  </a:lnTo>
                  <a:lnTo>
                    <a:pt x="7029" y="112080"/>
                  </a:lnTo>
                  <a:lnTo>
                    <a:pt x="7787" y="111642"/>
                  </a:lnTo>
                  <a:lnTo>
                    <a:pt x="8533" y="111191"/>
                  </a:lnTo>
                  <a:lnTo>
                    <a:pt x="9279" y="110732"/>
                  </a:lnTo>
                  <a:lnTo>
                    <a:pt x="10026" y="110266"/>
                  </a:lnTo>
                  <a:lnTo>
                    <a:pt x="11512" y="109335"/>
                  </a:lnTo>
                  <a:close/>
                  <a:moveTo>
                    <a:pt x="85380" y="115013"/>
                  </a:moveTo>
                  <a:lnTo>
                    <a:pt x="85481" y="115826"/>
                  </a:lnTo>
                  <a:lnTo>
                    <a:pt x="85570" y="116647"/>
                  </a:lnTo>
                  <a:lnTo>
                    <a:pt x="85659" y="117467"/>
                  </a:lnTo>
                  <a:lnTo>
                    <a:pt x="85736" y="118287"/>
                  </a:lnTo>
                  <a:lnTo>
                    <a:pt x="85813" y="119100"/>
                  </a:lnTo>
                  <a:lnTo>
                    <a:pt x="85884" y="119920"/>
                  </a:lnTo>
                  <a:lnTo>
                    <a:pt x="86026" y="121546"/>
                  </a:lnTo>
                  <a:lnTo>
                    <a:pt x="85700" y="121526"/>
                  </a:lnTo>
                  <a:lnTo>
                    <a:pt x="85375" y="121512"/>
                  </a:lnTo>
                  <a:lnTo>
                    <a:pt x="85049" y="121505"/>
                  </a:lnTo>
                  <a:lnTo>
                    <a:pt x="84392" y="121505"/>
                  </a:lnTo>
                  <a:lnTo>
                    <a:pt x="84060" y="121512"/>
                  </a:lnTo>
                  <a:lnTo>
                    <a:pt x="83734" y="121526"/>
                  </a:lnTo>
                  <a:lnTo>
                    <a:pt x="83403" y="121546"/>
                  </a:lnTo>
                  <a:lnTo>
                    <a:pt x="83077" y="121574"/>
                  </a:lnTo>
                  <a:lnTo>
                    <a:pt x="82751" y="121609"/>
                  </a:lnTo>
                  <a:lnTo>
                    <a:pt x="82426" y="121658"/>
                  </a:lnTo>
                  <a:lnTo>
                    <a:pt x="82106" y="121706"/>
                  </a:lnTo>
                  <a:lnTo>
                    <a:pt x="81786" y="121769"/>
                  </a:lnTo>
                  <a:lnTo>
                    <a:pt x="81466" y="121845"/>
                  </a:lnTo>
                  <a:lnTo>
                    <a:pt x="81152" y="121922"/>
                  </a:lnTo>
                  <a:lnTo>
                    <a:pt x="80844" y="122012"/>
                  </a:lnTo>
                  <a:lnTo>
                    <a:pt x="80874" y="121324"/>
                  </a:lnTo>
                  <a:lnTo>
                    <a:pt x="80898" y="120629"/>
                  </a:lnTo>
                  <a:lnTo>
                    <a:pt x="80910" y="119927"/>
                  </a:lnTo>
                  <a:lnTo>
                    <a:pt x="80904" y="119232"/>
                  </a:lnTo>
                  <a:lnTo>
                    <a:pt x="80892" y="118537"/>
                  </a:lnTo>
                  <a:lnTo>
                    <a:pt x="80862" y="117842"/>
                  </a:lnTo>
                  <a:lnTo>
                    <a:pt x="80821" y="117147"/>
                  </a:lnTo>
                  <a:lnTo>
                    <a:pt x="80797" y="116806"/>
                  </a:lnTo>
                  <a:lnTo>
                    <a:pt x="80767" y="116459"/>
                  </a:lnTo>
                  <a:lnTo>
                    <a:pt x="81058" y="116396"/>
                  </a:lnTo>
                  <a:lnTo>
                    <a:pt x="81342" y="116320"/>
                  </a:lnTo>
                  <a:lnTo>
                    <a:pt x="81922" y="116167"/>
                  </a:lnTo>
                  <a:lnTo>
                    <a:pt x="82503" y="115993"/>
                  </a:lnTo>
                  <a:lnTo>
                    <a:pt x="83077" y="115813"/>
                  </a:lnTo>
                  <a:lnTo>
                    <a:pt x="83657" y="115625"/>
                  </a:lnTo>
                  <a:lnTo>
                    <a:pt x="84232" y="115423"/>
                  </a:lnTo>
                  <a:lnTo>
                    <a:pt x="84806" y="115222"/>
                  </a:lnTo>
                  <a:lnTo>
                    <a:pt x="85380" y="115013"/>
                  </a:lnTo>
                  <a:close/>
                  <a:moveTo>
                    <a:pt x="86103" y="122693"/>
                  </a:moveTo>
                  <a:lnTo>
                    <a:pt x="86215" y="124132"/>
                  </a:lnTo>
                  <a:lnTo>
                    <a:pt x="86322" y="125543"/>
                  </a:lnTo>
                  <a:lnTo>
                    <a:pt x="86435" y="126919"/>
                  </a:lnTo>
                  <a:lnTo>
                    <a:pt x="86494" y="127593"/>
                  </a:lnTo>
                  <a:lnTo>
                    <a:pt x="86553" y="128260"/>
                  </a:lnTo>
                  <a:lnTo>
                    <a:pt x="86470" y="128309"/>
                  </a:lnTo>
                  <a:lnTo>
                    <a:pt x="86399" y="128365"/>
                  </a:lnTo>
                  <a:lnTo>
                    <a:pt x="86334" y="128434"/>
                  </a:lnTo>
                  <a:lnTo>
                    <a:pt x="86298" y="128476"/>
                  </a:lnTo>
                  <a:lnTo>
                    <a:pt x="86275" y="128518"/>
                  </a:lnTo>
                  <a:lnTo>
                    <a:pt x="86251" y="128566"/>
                  </a:lnTo>
                  <a:lnTo>
                    <a:pt x="86227" y="128615"/>
                  </a:lnTo>
                  <a:lnTo>
                    <a:pt x="86210" y="128670"/>
                  </a:lnTo>
                  <a:lnTo>
                    <a:pt x="86198" y="128719"/>
                  </a:lnTo>
                  <a:lnTo>
                    <a:pt x="86186" y="128782"/>
                  </a:lnTo>
                  <a:lnTo>
                    <a:pt x="86180" y="128837"/>
                  </a:lnTo>
                  <a:lnTo>
                    <a:pt x="86174" y="128907"/>
                  </a:lnTo>
                  <a:lnTo>
                    <a:pt x="86180" y="128969"/>
                  </a:lnTo>
                  <a:lnTo>
                    <a:pt x="86180" y="129032"/>
                  </a:lnTo>
                  <a:lnTo>
                    <a:pt x="85783" y="128983"/>
                  </a:lnTo>
                  <a:lnTo>
                    <a:pt x="85380" y="128948"/>
                  </a:lnTo>
                  <a:lnTo>
                    <a:pt x="84978" y="128914"/>
                  </a:lnTo>
                  <a:lnTo>
                    <a:pt x="84581" y="128893"/>
                  </a:lnTo>
                  <a:lnTo>
                    <a:pt x="84178" y="128886"/>
                  </a:lnTo>
                  <a:lnTo>
                    <a:pt x="83776" y="128879"/>
                  </a:lnTo>
                  <a:lnTo>
                    <a:pt x="83373" y="128886"/>
                  </a:lnTo>
                  <a:lnTo>
                    <a:pt x="82970" y="128893"/>
                  </a:lnTo>
                  <a:lnTo>
                    <a:pt x="82568" y="128914"/>
                  </a:lnTo>
                  <a:lnTo>
                    <a:pt x="82165" y="128948"/>
                  </a:lnTo>
                  <a:lnTo>
                    <a:pt x="81768" y="128983"/>
                  </a:lnTo>
                  <a:lnTo>
                    <a:pt x="81366" y="129032"/>
                  </a:lnTo>
                  <a:lnTo>
                    <a:pt x="80969" y="129087"/>
                  </a:lnTo>
                  <a:lnTo>
                    <a:pt x="80572" y="129150"/>
                  </a:lnTo>
                  <a:lnTo>
                    <a:pt x="80181" y="129220"/>
                  </a:lnTo>
                  <a:lnTo>
                    <a:pt x="79790" y="129303"/>
                  </a:lnTo>
                  <a:lnTo>
                    <a:pt x="79944" y="128622"/>
                  </a:lnTo>
                  <a:lnTo>
                    <a:pt x="80086" y="127927"/>
                  </a:lnTo>
                  <a:lnTo>
                    <a:pt x="80223" y="127211"/>
                  </a:lnTo>
                  <a:lnTo>
                    <a:pt x="80353" y="126481"/>
                  </a:lnTo>
                  <a:lnTo>
                    <a:pt x="80465" y="125737"/>
                  </a:lnTo>
                  <a:lnTo>
                    <a:pt x="80572" y="124980"/>
                  </a:lnTo>
                  <a:lnTo>
                    <a:pt x="80661" y="124208"/>
                  </a:lnTo>
                  <a:lnTo>
                    <a:pt x="80738" y="123430"/>
                  </a:lnTo>
                  <a:lnTo>
                    <a:pt x="81419" y="123319"/>
                  </a:lnTo>
                  <a:lnTo>
                    <a:pt x="82088" y="123208"/>
                  </a:lnTo>
                  <a:lnTo>
                    <a:pt x="82757" y="123089"/>
                  </a:lnTo>
                  <a:lnTo>
                    <a:pt x="83420" y="122978"/>
                  </a:lnTo>
                  <a:lnTo>
                    <a:pt x="84090" y="122881"/>
                  </a:lnTo>
                  <a:lnTo>
                    <a:pt x="84421" y="122832"/>
                  </a:lnTo>
                  <a:lnTo>
                    <a:pt x="84753" y="122791"/>
                  </a:lnTo>
                  <a:lnTo>
                    <a:pt x="85090" y="122756"/>
                  </a:lnTo>
                  <a:lnTo>
                    <a:pt x="85428" y="122728"/>
                  </a:lnTo>
                  <a:lnTo>
                    <a:pt x="85765" y="122707"/>
                  </a:lnTo>
                  <a:lnTo>
                    <a:pt x="86103" y="122693"/>
                  </a:lnTo>
                  <a:close/>
                  <a:moveTo>
                    <a:pt x="18298" y="115910"/>
                  </a:moveTo>
                  <a:lnTo>
                    <a:pt x="18707" y="115917"/>
                  </a:lnTo>
                  <a:lnTo>
                    <a:pt x="19127" y="115931"/>
                  </a:lnTo>
                  <a:lnTo>
                    <a:pt x="19548" y="115965"/>
                  </a:lnTo>
                  <a:lnTo>
                    <a:pt x="19968" y="116007"/>
                  </a:lnTo>
                  <a:lnTo>
                    <a:pt x="20395" y="116063"/>
                  </a:lnTo>
                  <a:lnTo>
                    <a:pt x="20821" y="116139"/>
                  </a:lnTo>
                  <a:lnTo>
                    <a:pt x="21253" y="116223"/>
                  </a:lnTo>
                  <a:lnTo>
                    <a:pt x="21686" y="116320"/>
                  </a:lnTo>
                  <a:lnTo>
                    <a:pt x="22118" y="116438"/>
                  </a:lnTo>
                  <a:lnTo>
                    <a:pt x="22556" y="116563"/>
                  </a:lnTo>
                  <a:lnTo>
                    <a:pt x="22994" y="116702"/>
                  </a:lnTo>
                  <a:lnTo>
                    <a:pt x="23433" y="116862"/>
                  </a:lnTo>
                  <a:lnTo>
                    <a:pt x="23871" y="117029"/>
                  </a:lnTo>
                  <a:lnTo>
                    <a:pt x="24315" y="117210"/>
                  </a:lnTo>
                  <a:lnTo>
                    <a:pt x="24759" y="117411"/>
                  </a:lnTo>
                  <a:lnTo>
                    <a:pt x="24800" y="117432"/>
                  </a:lnTo>
                  <a:lnTo>
                    <a:pt x="24842" y="117446"/>
                  </a:lnTo>
                  <a:lnTo>
                    <a:pt x="24925" y="117460"/>
                  </a:lnTo>
                  <a:lnTo>
                    <a:pt x="25002" y="117467"/>
                  </a:lnTo>
                  <a:lnTo>
                    <a:pt x="25079" y="117460"/>
                  </a:lnTo>
                  <a:lnTo>
                    <a:pt x="23817" y="118280"/>
                  </a:lnTo>
                  <a:lnTo>
                    <a:pt x="22562" y="119100"/>
                  </a:lnTo>
                  <a:lnTo>
                    <a:pt x="20057" y="120754"/>
                  </a:lnTo>
                  <a:lnTo>
                    <a:pt x="17558" y="122394"/>
                  </a:lnTo>
                  <a:lnTo>
                    <a:pt x="16303" y="123208"/>
                  </a:lnTo>
                  <a:lnTo>
                    <a:pt x="15047" y="124014"/>
                  </a:lnTo>
                  <a:lnTo>
                    <a:pt x="13792" y="124813"/>
                  </a:lnTo>
                  <a:lnTo>
                    <a:pt x="12531" y="125605"/>
                  </a:lnTo>
                  <a:lnTo>
                    <a:pt x="11257" y="126384"/>
                  </a:lnTo>
                  <a:lnTo>
                    <a:pt x="9984" y="127148"/>
                  </a:lnTo>
                  <a:lnTo>
                    <a:pt x="9345" y="127531"/>
                  </a:lnTo>
                  <a:lnTo>
                    <a:pt x="8699" y="127899"/>
                  </a:lnTo>
                  <a:lnTo>
                    <a:pt x="8054" y="128274"/>
                  </a:lnTo>
                  <a:lnTo>
                    <a:pt x="7408" y="128636"/>
                  </a:lnTo>
                  <a:lnTo>
                    <a:pt x="6757" y="128997"/>
                  </a:lnTo>
                  <a:lnTo>
                    <a:pt x="6105" y="129359"/>
                  </a:lnTo>
                  <a:lnTo>
                    <a:pt x="5448" y="129713"/>
                  </a:lnTo>
                  <a:lnTo>
                    <a:pt x="4791" y="130061"/>
                  </a:lnTo>
                  <a:lnTo>
                    <a:pt x="4874" y="129525"/>
                  </a:lnTo>
                  <a:lnTo>
                    <a:pt x="4968" y="128997"/>
                  </a:lnTo>
                  <a:lnTo>
                    <a:pt x="5075" y="128483"/>
                  </a:lnTo>
                  <a:lnTo>
                    <a:pt x="5187" y="127975"/>
                  </a:lnTo>
                  <a:lnTo>
                    <a:pt x="5318" y="127475"/>
                  </a:lnTo>
                  <a:lnTo>
                    <a:pt x="5448" y="126989"/>
                  </a:lnTo>
                  <a:lnTo>
                    <a:pt x="5596" y="126509"/>
                  </a:lnTo>
                  <a:lnTo>
                    <a:pt x="5750" y="126036"/>
                  </a:lnTo>
                  <a:lnTo>
                    <a:pt x="5910" y="125578"/>
                  </a:lnTo>
                  <a:lnTo>
                    <a:pt x="6082" y="125126"/>
                  </a:lnTo>
                  <a:lnTo>
                    <a:pt x="6265" y="124681"/>
                  </a:lnTo>
                  <a:lnTo>
                    <a:pt x="6455" y="124250"/>
                  </a:lnTo>
                  <a:lnTo>
                    <a:pt x="6656" y="123826"/>
                  </a:lnTo>
                  <a:lnTo>
                    <a:pt x="6863" y="123416"/>
                  </a:lnTo>
                  <a:lnTo>
                    <a:pt x="7077" y="123013"/>
                  </a:lnTo>
                  <a:lnTo>
                    <a:pt x="7302" y="122617"/>
                  </a:lnTo>
                  <a:lnTo>
                    <a:pt x="7533" y="122235"/>
                  </a:lnTo>
                  <a:lnTo>
                    <a:pt x="7769" y="121866"/>
                  </a:lnTo>
                  <a:lnTo>
                    <a:pt x="8018" y="121505"/>
                  </a:lnTo>
                  <a:lnTo>
                    <a:pt x="8273" y="121150"/>
                  </a:lnTo>
                  <a:lnTo>
                    <a:pt x="8533" y="120810"/>
                  </a:lnTo>
                  <a:lnTo>
                    <a:pt x="8800" y="120483"/>
                  </a:lnTo>
                  <a:lnTo>
                    <a:pt x="9078" y="120163"/>
                  </a:lnTo>
                  <a:lnTo>
                    <a:pt x="9362" y="119851"/>
                  </a:lnTo>
                  <a:lnTo>
                    <a:pt x="9653" y="119552"/>
                  </a:lnTo>
                  <a:lnTo>
                    <a:pt x="9949" y="119267"/>
                  </a:lnTo>
                  <a:lnTo>
                    <a:pt x="10257" y="118989"/>
                  </a:lnTo>
                  <a:lnTo>
                    <a:pt x="10564" y="118725"/>
                  </a:lnTo>
                  <a:lnTo>
                    <a:pt x="10878" y="118474"/>
                  </a:lnTo>
                  <a:lnTo>
                    <a:pt x="11204" y="118231"/>
                  </a:lnTo>
                  <a:lnTo>
                    <a:pt x="11530" y="118002"/>
                  </a:lnTo>
                  <a:lnTo>
                    <a:pt x="11867" y="117779"/>
                  </a:lnTo>
                  <a:lnTo>
                    <a:pt x="12205" y="117571"/>
                  </a:lnTo>
                  <a:lnTo>
                    <a:pt x="12548" y="117376"/>
                  </a:lnTo>
                  <a:lnTo>
                    <a:pt x="12904" y="117196"/>
                  </a:lnTo>
                  <a:lnTo>
                    <a:pt x="13259" y="117022"/>
                  </a:lnTo>
                  <a:lnTo>
                    <a:pt x="13620" y="116862"/>
                  </a:lnTo>
                  <a:lnTo>
                    <a:pt x="13981" y="116716"/>
                  </a:lnTo>
                  <a:lnTo>
                    <a:pt x="14354" y="116577"/>
                  </a:lnTo>
                  <a:lnTo>
                    <a:pt x="14733" y="116452"/>
                  </a:lnTo>
                  <a:lnTo>
                    <a:pt x="15112" y="116341"/>
                  </a:lnTo>
                  <a:lnTo>
                    <a:pt x="15497" y="116243"/>
                  </a:lnTo>
                  <a:lnTo>
                    <a:pt x="15882" y="116160"/>
                  </a:lnTo>
                  <a:lnTo>
                    <a:pt x="16279" y="116084"/>
                  </a:lnTo>
                  <a:lnTo>
                    <a:pt x="16676" y="116021"/>
                  </a:lnTo>
                  <a:lnTo>
                    <a:pt x="17073" y="115979"/>
                  </a:lnTo>
                  <a:lnTo>
                    <a:pt x="17475" y="115945"/>
                  </a:lnTo>
                  <a:lnTo>
                    <a:pt x="17884" y="115917"/>
                  </a:lnTo>
                  <a:lnTo>
                    <a:pt x="18298" y="115910"/>
                  </a:lnTo>
                  <a:close/>
                  <a:moveTo>
                    <a:pt x="40132" y="115180"/>
                  </a:moveTo>
                  <a:lnTo>
                    <a:pt x="40310" y="115284"/>
                  </a:lnTo>
                  <a:lnTo>
                    <a:pt x="40481" y="115382"/>
                  </a:lnTo>
                  <a:lnTo>
                    <a:pt x="40659" y="115479"/>
                  </a:lnTo>
                  <a:lnTo>
                    <a:pt x="40837" y="115569"/>
                  </a:lnTo>
                  <a:lnTo>
                    <a:pt x="41014" y="115660"/>
                  </a:lnTo>
                  <a:lnTo>
                    <a:pt x="41198" y="115736"/>
                  </a:lnTo>
                  <a:lnTo>
                    <a:pt x="41382" y="115813"/>
                  </a:lnTo>
                  <a:lnTo>
                    <a:pt x="41565" y="115889"/>
                  </a:lnTo>
                  <a:lnTo>
                    <a:pt x="41749" y="115952"/>
                  </a:lnTo>
                  <a:lnTo>
                    <a:pt x="41938" y="116014"/>
                  </a:lnTo>
                  <a:lnTo>
                    <a:pt x="42128" y="116070"/>
                  </a:lnTo>
                  <a:lnTo>
                    <a:pt x="42317" y="116125"/>
                  </a:lnTo>
                  <a:lnTo>
                    <a:pt x="42507" y="116174"/>
                  </a:lnTo>
                  <a:lnTo>
                    <a:pt x="42696" y="116216"/>
                  </a:lnTo>
                  <a:lnTo>
                    <a:pt x="42892" y="116250"/>
                  </a:lnTo>
                  <a:lnTo>
                    <a:pt x="43081" y="116285"/>
                  </a:lnTo>
                  <a:lnTo>
                    <a:pt x="43277" y="116313"/>
                  </a:lnTo>
                  <a:lnTo>
                    <a:pt x="43472" y="116334"/>
                  </a:lnTo>
                  <a:lnTo>
                    <a:pt x="43661" y="116355"/>
                  </a:lnTo>
                  <a:lnTo>
                    <a:pt x="43857" y="116362"/>
                  </a:lnTo>
                  <a:lnTo>
                    <a:pt x="44052" y="116375"/>
                  </a:lnTo>
                  <a:lnTo>
                    <a:pt x="44248" y="116375"/>
                  </a:lnTo>
                  <a:lnTo>
                    <a:pt x="44437" y="116369"/>
                  </a:lnTo>
                  <a:lnTo>
                    <a:pt x="44633" y="116362"/>
                  </a:lnTo>
                  <a:lnTo>
                    <a:pt x="44828" y="116348"/>
                  </a:lnTo>
                  <a:lnTo>
                    <a:pt x="45018" y="116334"/>
                  </a:lnTo>
                  <a:lnTo>
                    <a:pt x="45213" y="116306"/>
                  </a:lnTo>
                  <a:lnTo>
                    <a:pt x="45402" y="116278"/>
                  </a:lnTo>
                  <a:lnTo>
                    <a:pt x="45598" y="116243"/>
                  </a:lnTo>
                  <a:lnTo>
                    <a:pt x="45787" y="116209"/>
                  </a:lnTo>
                  <a:lnTo>
                    <a:pt x="45977" y="116160"/>
                  </a:lnTo>
                  <a:lnTo>
                    <a:pt x="46166" y="116111"/>
                  </a:lnTo>
                  <a:lnTo>
                    <a:pt x="46072" y="116966"/>
                  </a:lnTo>
                  <a:lnTo>
                    <a:pt x="45989" y="117821"/>
                  </a:lnTo>
                  <a:lnTo>
                    <a:pt x="45912" y="118683"/>
                  </a:lnTo>
                  <a:lnTo>
                    <a:pt x="45841" y="119545"/>
                  </a:lnTo>
                  <a:lnTo>
                    <a:pt x="45781" y="120407"/>
                  </a:lnTo>
                  <a:lnTo>
                    <a:pt x="45722" y="121268"/>
                  </a:lnTo>
                  <a:lnTo>
                    <a:pt x="45669" y="122130"/>
                  </a:lnTo>
                  <a:lnTo>
                    <a:pt x="45627" y="122992"/>
                  </a:lnTo>
                  <a:lnTo>
                    <a:pt x="45550" y="124556"/>
                  </a:lnTo>
                  <a:lnTo>
                    <a:pt x="45491" y="126099"/>
                  </a:lnTo>
                  <a:lnTo>
                    <a:pt x="45432" y="127635"/>
                  </a:lnTo>
                  <a:lnTo>
                    <a:pt x="45379" y="129150"/>
                  </a:lnTo>
                  <a:lnTo>
                    <a:pt x="45379" y="129254"/>
                  </a:lnTo>
                  <a:lnTo>
                    <a:pt x="45391" y="129345"/>
                  </a:lnTo>
                  <a:lnTo>
                    <a:pt x="45408" y="129435"/>
                  </a:lnTo>
                  <a:lnTo>
                    <a:pt x="45432" y="129511"/>
                  </a:lnTo>
                  <a:lnTo>
                    <a:pt x="45468" y="129588"/>
                  </a:lnTo>
                  <a:lnTo>
                    <a:pt x="45503" y="129664"/>
                  </a:lnTo>
                  <a:lnTo>
                    <a:pt x="45550" y="129727"/>
                  </a:lnTo>
                  <a:lnTo>
                    <a:pt x="45598" y="129783"/>
                  </a:lnTo>
                  <a:lnTo>
                    <a:pt x="45598" y="129783"/>
                  </a:lnTo>
                  <a:lnTo>
                    <a:pt x="45118" y="129727"/>
                  </a:lnTo>
                  <a:lnTo>
                    <a:pt x="44633" y="129678"/>
                  </a:lnTo>
                  <a:lnTo>
                    <a:pt x="44147" y="129650"/>
                  </a:lnTo>
                  <a:lnTo>
                    <a:pt x="43661" y="129630"/>
                  </a:lnTo>
                  <a:lnTo>
                    <a:pt x="43176" y="129623"/>
                  </a:lnTo>
                  <a:lnTo>
                    <a:pt x="42690" y="129630"/>
                  </a:lnTo>
                  <a:lnTo>
                    <a:pt x="42205" y="129650"/>
                  </a:lnTo>
                  <a:lnTo>
                    <a:pt x="41725" y="129685"/>
                  </a:lnTo>
                  <a:lnTo>
                    <a:pt x="41245" y="129734"/>
                  </a:lnTo>
                  <a:lnTo>
                    <a:pt x="40766" y="129796"/>
                  </a:lnTo>
                  <a:lnTo>
                    <a:pt x="40292" y="129873"/>
                  </a:lnTo>
                  <a:lnTo>
                    <a:pt x="39818" y="129956"/>
                  </a:lnTo>
                  <a:lnTo>
                    <a:pt x="39350" y="130067"/>
                  </a:lnTo>
                  <a:lnTo>
                    <a:pt x="38888" y="130186"/>
                  </a:lnTo>
                  <a:lnTo>
                    <a:pt x="38427" y="130318"/>
                  </a:lnTo>
                  <a:lnTo>
                    <a:pt x="37976" y="130464"/>
                  </a:lnTo>
                  <a:lnTo>
                    <a:pt x="38367" y="126995"/>
                  </a:lnTo>
                  <a:lnTo>
                    <a:pt x="38581" y="125188"/>
                  </a:lnTo>
                  <a:lnTo>
                    <a:pt x="38693" y="124278"/>
                  </a:lnTo>
                  <a:lnTo>
                    <a:pt x="38811" y="123354"/>
                  </a:lnTo>
                  <a:lnTo>
                    <a:pt x="39167" y="123430"/>
                  </a:lnTo>
                  <a:lnTo>
                    <a:pt x="39522" y="123493"/>
                  </a:lnTo>
                  <a:lnTo>
                    <a:pt x="39883" y="123548"/>
                  </a:lnTo>
                  <a:lnTo>
                    <a:pt x="40239" y="123590"/>
                  </a:lnTo>
                  <a:lnTo>
                    <a:pt x="40600" y="123625"/>
                  </a:lnTo>
                  <a:lnTo>
                    <a:pt x="40961" y="123652"/>
                  </a:lnTo>
                  <a:lnTo>
                    <a:pt x="41322" y="123666"/>
                  </a:lnTo>
                  <a:lnTo>
                    <a:pt x="41684" y="123673"/>
                  </a:lnTo>
                  <a:lnTo>
                    <a:pt x="42051" y="123666"/>
                  </a:lnTo>
                  <a:lnTo>
                    <a:pt x="42412" y="123652"/>
                  </a:lnTo>
                  <a:lnTo>
                    <a:pt x="42773" y="123638"/>
                  </a:lnTo>
                  <a:lnTo>
                    <a:pt x="43134" y="123611"/>
                  </a:lnTo>
                  <a:lnTo>
                    <a:pt x="43496" y="123569"/>
                  </a:lnTo>
                  <a:lnTo>
                    <a:pt x="43857" y="123527"/>
                  </a:lnTo>
                  <a:lnTo>
                    <a:pt x="44212" y="123479"/>
                  </a:lnTo>
                  <a:lnTo>
                    <a:pt x="44573" y="123416"/>
                  </a:lnTo>
                  <a:lnTo>
                    <a:pt x="44609" y="123409"/>
                  </a:lnTo>
                  <a:lnTo>
                    <a:pt x="44644" y="123395"/>
                  </a:lnTo>
                  <a:lnTo>
                    <a:pt x="44680" y="123374"/>
                  </a:lnTo>
                  <a:lnTo>
                    <a:pt x="44716" y="123354"/>
                  </a:lnTo>
                  <a:lnTo>
                    <a:pt x="44769" y="123305"/>
                  </a:lnTo>
                  <a:lnTo>
                    <a:pt x="44816" y="123242"/>
                  </a:lnTo>
                  <a:lnTo>
                    <a:pt x="44846" y="123180"/>
                  </a:lnTo>
                  <a:lnTo>
                    <a:pt x="44875" y="123103"/>
                  </a:lnTo>
                  <a:lnTo>
                    <a:pt x="44887" y="123027"/>
                  </a:lnTo>
                  <a:lnTo>
                    <a:pt x="44893" y="122950"/>
                  </a:lnTo>
                  <a:lnTo>
                    <a:pt x="44893" y="122895"/>
                  </a:lnTo>
                  <a:lnTo>
                    <a:pt x="44887" y="122839"/>
                  </a:lnTo>
                  <a:lnTo>
                    <a:pt x="44875" y="122791"/>
                  </a:lnTo>
                  <a:lnTo>
                    <a:pt x="44864" y="122735"/>
                  </a:lnTo>
                  <a:lnTo>
                    <a:pt x="44846" y="122686"/>
                  </a:lnTo>
                  <a:lnTo>
                    <a:pt x="44822" y="122638"/>
                  </a:lnTo>
                  <a:lnTo>
                    <a:pt x="44798" y="122589"/>
                  </a:lnTo>
                  <a:lnTo>
                    <a:pt x="44775" y="122547"/>
                  </a:lnTo>
                  <a:lnTo>
                    <a:pt x="44745" y="122513"/>
                  </a:lnTo>
                  <a:lnTo>
                    <a:pt x="44710" y="122478"/>
                  </a:lnTo>
                  <a:lnTo>
                    <a:pt x="44674" y="122443"/>
                  </a:lnTo>
                  <a:lnTo>
                    <a:pt x="44633" y="122422"/>
                  </a:lnTo>
                  <a:lnTo>
                    <a:pt x="44591" y="122401"/>
                  </a:lnTo>
                  <a:lnTo>
                    <a:pt x="44544" y="122387"/>
                  </a:lnTo>
                  <a:lnTo>
                    <a:pt x="44496" y="122374"/>
                  </a:lnTo>
                  <a:lnTo>
                    <a:pt x="44443" y="122374"/>
                  </a:lnTo>
                  <a:lnTo>
                    <a:pt x="44094" y="122394"/>
                  </a:lnTo>
                  <a:lnTo>
                    <a:pt x="43744" y="122408"/>
                  </a:lnTo>
                  <a:lnTo>
                    <a:pt x="43401" y="122415"/>
                  </a:lnTo>
                  <a:lnTo>
                    <a:pt x="43057" y="122415"/>
                  </a:lnTo>
                  <a:lnTo>
                    <a:pt x="42720" y="122401"/>
                  </a:lnTo>
                  <a:lnTo>
                    <a:pt x="42376" y="122387"/>
                  </a:lnTo>
                  <a:lnTo>
                    <a:pt x="42039" y="122360"/>
                  </a:lnTo>
                  <a:lnTo>
                    <a:pt x="41701" y="122332"/>
                  </a:lnTo>
                  <a:lnTo>
                    <a:pt x="41358" y="122297"/>
                  </a:lnTo>
                  <a:lnTo>
                    <a:pt x="41026" y="122255"/>
                  </a:lnTo>
                  <a:lnTo>
                    <a:pt x="40689" y="122207"/>
                  </a:lnTo>
                  <a:lnTo>
                    <a:pt x="40351" y="122151"/>
                  </a:lnTo>
                  <a:lnTo>
                    <a:pt x="40014" y="122096"/>
                  </a:lnTo>
                  <a:lnTo>
                    <a:pt x="39676" y="122033"/>
                  </a:lnTo>
                  <a:lnTo>
                    <a:pt x="39001" y="121894"/>
                  </a:lnTo>
                  <a:lnTo>
                    <a:pt x="39119" y="121060"/>
                  </a:lnTo>
                  <a:lnTo>
                    <a:pt x="39244" y="120219"/>
                  </a:lnTo>
                  <a:lnTo>
                    <a:pt x="39374" y="119385"/>
                  </a:lnTo>
                  <a:lnTo>
                    <a:pt x="39510" y="118544"/>
                  </a:lnTo>
                  <a:lnTo>
                    <a:pt x="39652" y="117696"/>
                  </a:lnTo>
                  <a:lnTo>
                    <a:pt x="39806" y="116855"/>
                  </a:lnTo>
                  <a:lnTo>
                    <a:pt x="39966" y="116014"/>
                  </a:lnTo>
                  <a:lnTo>
                    <a:pt x="40132" y="115180"/>
                  </a:lnTo>
                  <a:close/>
                  <a:moveTo>
                    <a:pt x="43584" y="131979"/>
                  </a:moveTo>
                  <a:lnTo>
                    <a:pt x="43892" y="131986"/>
                  </a:lnTo>
                  <a:lnTo>
                    <a:pt x="44200" y="132000"/>
                  </a:lnTo>
                  <a:lnTo>
                    <a:pt x="44502" y="132020"/>
                  </a:lnTo>
                  <a:lnTo>
                    <a:pt x="44810" y="132048"/>
                  </a:lnTo>
                  <a:lnTo>
                    <a:pt x="45118" y="132083"/>
                  </a:lnTo>
                  <a:lnTo>
                    <a:pt x="45420" y="132125"/>
                  </a:lnTo>
                  <a:lnTo>
                    <a:pt x="45722" y="132173"/>
                  </a:lnTo>
                  <a:lnTo>
                    <a:pt x="46030" y="132222"/>
                  </a:lnTo>
                  <a:lnTo>
                    <a:pt x="46332" y="132285"/>
                  </a:lnTo>
                  <a:lnTo>
                    <a:pt x="46628" y="132354"/>
                  </a:lnTo>
                  <a:lnTo>
                    <a:pt x="46930" y="132431"/>
                  </a:lnTo>
                  <a:lnTo>
                    <a:pt x="47226" y="132507"/>
                  </a:lnTo>
                  <a:lnTo>
                    <a:pt x="47522" y="132597"/>
                  </a:lnTo>
                  <a:lnTo>
                    <a:pt x="47819" y="132688"/>
                  </a:lnTo>
                  <a:lnTo>
                    <a:pt x="48109" y="132792"/>
                  </a:lnTo>
                  <a:lnTo>
                    <a:pt x="48399" y="132896"/>
                  </a:lnTo>
                  <a:lnTo>
                    <a:pt x="48689" y="133014"/>
                  </a:lnTo>
                  <a:lnTo>
                    <a:pt x="48973" y="133133"/>
                  </a:lnTo>
                  <a:lnTo>
                    <a:pt x="49258" y="133258"/>
                  </a:lnTo>
                  <a:lnTo>
                    <a:pt x="49536" y="133390"/>
                  </a:lnTo>
                  <a:lnTo>
                    <a:pt x="49814" y="133529"/>
                  </a:lnTo>
                  <a:lnTo>
                    <a:pt x="50087" y="133675"/>
                  </a:lnTo>
                  <a:lnTo>
                    <a:pt x="50353" y="133828"/>
                  </a:lnTo>
                  <a:lnTo>
                    <a:pt x="50620" y="133987"/>
                  </a:lnTo>
                  <a:lnTo>
                    <a:pt x="50886" y="134154"/>
                  </a:lnTo>
                  <a:lnTo>
                    <a:pt x="51147" y="134328"/>
                  </a:lnTo>
                  <a:lnTo>
                    <a:pt x="51401" y="134509"/>
                  </a:lnTo>
                  <a:lnTo>
                    <a:pt x="51650" y="134689"/>
                  </a:lnTo>
                  <a:lnTo>
                    <a:pt x="51899" y="134884"/>
                  </a:lnTo>
                  <a:lnTo>
                    <a:pt x="52141" y="135079"/>
                  </a:lnTo>
                  <a:lnTo>
                    <a:pt x="52378" y="135287"/>
                  </a:lnTo>
                  <a:lnTo>
                    <a:pt x="52609" y="135496"/>
                  </a:lnTo>
                  <a:lnTo>
                    <a:pt x="52840" y="135711"/>
                  </a:lnTo>
                  <a:lnTo>
                    <a:pt x="53059" y="135940"/>
                  </a:lnTo>
                  <a:lnTo>
                    <a:pt x="53278" y="136170"/>
                  </a:lnTo>
                  <a:lnTo>
                    <a:pt x="53492" y="136406"/>
                  </a:lnTo>
                  <a:lnTo>
                    <a:pt x="53699" y="136649"/>
                  </a:lnTo>
                  <a:lnTo>
                    <a:pt x="53894" y="136900"/>
                  </a:lnTo>
                  <a:lnTo>
                    <a:pt x="54090" y="137150"/>
                  </a:lnTo>
                  <a:lnTo>
                    <a:pt x="54279" y="137414"/>
                  </a:lnTo>
                  <a:lnTo>
                    <a:pt x="54463" y="137685"/>
                  </a:lnTo>
                  <a:lnTo>
                    <a:pt x="54640" y="137956"/>
                  </a:lnTo>
                  <a:lnTo>
                    <a:pt x="54806" y="138241"/>
                  </a:lnTo>
                  <a:lnTo>
                    <a:pt x="54972" y="138526"/>
                  </a:lnTo>
                  <a:lnTo>
                    <a:pt x="55126" y="138818"/>
                  </a:lnTo>
                  <a:lnTo>
                    <a:pt x="55274" y="139117"/>
                  </a:lnTo>
                  <a:lnTo>
                    <a:pt x="55416" y="139423"/>
                  </a:lnTo>
                  <a:lnTo>
                    <a:pt x="55552" y="139735"/>
                  </a:lnTo>
                  <a:lnTo>
                    <a:pt x="55677" y="140055"/>
                  </a:lnTo>
                  <a:lnTo>
                    <a:pt x="55795" y="140382"/>
                  </a:lnTo>
                  <a:lnTo>
                    <a:pt x="55908" y="140715"/>
                  </a:lnTo>
                  <a:lnTo>
                    <a:pt x="56014" y="141049"/>
                  </a:lnTo>
                  <a:lnTo>
                    <a:pt x="56109" y="141396"/>
                  </a:lnTo>
                  <a:lnTo>
                    <a:pt x="56192" y="141744"/>
                  </a:lnTo>
                  <a:lnTo>
                    <a:pt x="56275" y="142098"/>
                  </a:lnTo>
                  <a:lnTo>
                    <a:pt x="56340" y="142467"/>
                  </a:lnTo>
                  <a:lnTo>
                    <a:pt x="56405" y="142835"/>
                  </a:lnTo>
                  <a:lnTo>
                    <a:pt x="56453" y="143210"/>
                  </a:lnTo>
                  <a:lnTo>
                    <a:pt x="56500" y="143586"/>
                  </a:lnTo>
                  <a:lnTo>
                    <a:pt x="56529" y="143975"/>
                  </a:lnTo>
                  <a:lnTo>
                    <a:pt x="56553" y="144371"/>
                  </a:lnTo>
                  <a:lnTo>
                    <a:pt x="56571" y="144767"/>
                  </a:lnTo>
                  <a:lnTo>
                    <a:pt x="56571" y="145177"/>
                  </a:lnTo>
                  <a:lnTo>
                    <a:pt x="56565" y="145587"/>
                  </a:lnTo>
                  <a:lnTo>
                    <a:pt x="56565" y="145664"/>
                  </a:lnTo>
                  <a:lnTo>
                    <a:pt x="56571" y="145733"/>
                  </a:lnTo>
                  <a:lnTo>
                    <a:pt x="56583" y="145803"/>
                  </a:lnTo>
                  <a:lnTo>
                    <a:pt x="56601" y="145872"/>
                  </a:lnTo>
                  <a:lnTo>
                    <a:pt x="56618" y="145935"/>
                  </a:lnTo>
                  <a:lnTo>
                    <a:pt x="56648" y="145990"/>
                  </a:lnTo>
                  <a:lnTo>
                    <a:pt x="56672" y="146046"/>
                  </a:lnTo>
                  <a:lnTo>
                    <a:pt x="56707" y="146095"/>
                  </a:lnTo>
                  <a:lnTo>
                    <a:pt x="56743" y="146143"/>
                  </a:lnTo>
                  <a:lnTo>
                    <a:pt x="56778" y="146185"/>
                  </a:lnTo>
                  <a:lnTo>
                    <a:pt x="56820" y="146227"/>
                  </a:lnTo>
                  <a:lnTo>
                    <a:pt x="56861" y="146262"/>
                  </a:lnTo>
                  <a:lnTo>
                    <a:pt x="56908" y="146296"/>
                  </a:lnTo>
                  <a:lnTo>
                    <a:pt x="56956" y="146324"/>
                  </a:lnTo>
                  <a:lnTo>
                    <a:pt x="57057" y="146373"/>
                  </a:lnTo>
                  <a:lnTo>
                    <a:pt x="56304" y="146213"/>
                  </a:lnTo>
                  <a:lnTo>
                    <a:pt x="55546" y="146060"/>
                  </a:lnTo>
                  <a:lnTo>
                    <a:pt x="54777" y="145928"/>
                  </a:lnTo>
                  <a:lnTo>
                    <a:pt x="54007" y="145810"/>
                  </a:lnTo>
                  <a:lnTo>
                    <a:pt x="53225" y="145706"/>
                  </a:lnTo>
                  <a:lnTo>
                    <a:pt x="52438" y="145608"/>
                  </a:lnTo>
                  <a:lnTo>
                    <a:pt x="51644" y="145532"/>
                  </a:lnTo>
                  <a:lnTo>
                    <a:pt x="50845" y="145455"/>
                  </a:lnTo>
                  <a:lnTo>
                    <a:pt x="50039" y="145400"/>
                  </a:lnTo>
                  <a:lnTo>
                    <a:pt x="49234" y="145351"/>
                  </a:lnTo>
                  <a:lnTo>
                    <a:pt x="48423" y="145309"/>
                  </a:lnTo>
                  <a:lnTo>
                    <a:pt x="47605" y="145282"/>
                  </a:lnTo>
                  <a:lnTo>
                    <a:pt x="46788" y="145254"/>
                  </a:lnTo>
                  <a:lnTo>
                    <a:pt x="45971" y="145240"/>
                  </a:lnTo>
                  <a:lnTo>
                    <a:pt x="44325" y="145240"/>
                  </a:lnTo>
                  <a:lnTo>
                    <a:pt x="43502" y="145247"/>
                  </a:lnTo>
                  <a:lnTo>
                    <a:pt x="42684" y="145261"/>
                  </a:lnTo>
                  <a:lnTo>
                    <a:pt x="41861" y="145282"/>
                  </a:lnTo>
                  <a:lnTo>
                    <a:pt x="41038" y="145309"/>
                  </a:lnTo>
                  <a:lnTo>
                    <a:pt x="40221" y="145337"/>
                  </a:lnTo>
                  <a:lnTo>
                    <a:pt x="39404" y="145372"/>
                  </a:lnTo>
                  <a:lnTo>
                    <a:pt x="37781" y="145448"/>
                  </a:lnTo>
                  <a:lnTo>
                    <a:pt x="36170" y="145539"/>
                  </a:lnTo>
                  <a:lnTo>
                    <a:pt x="34583" y="145636"/>
                  </a:lnTo>
                  <a:lnTo>
                    <a:pt x="31480" y="145831"/>
                  </a:lnTo>
                  <a:lnTo>
                    <a:pt x="31451" y="145386"/>
                  </a:lnTo>
                  <a:lnTo>
                    <a:pt x="31427" y="144955"/>
                  </a:lnTo>
                  <a:lnTo>
                    <a:pt x="31415" y="144531"/>
                  </a:lnTo>
                  <a:lnTo>
                    <a:pt x="31409" y="144114"/>
                  </a:lnTo>
                  <a:lnTo>
                    <a:pt x="31421" y="143704"/>
                  </a:lnTo>
                  <a:lnTo>
                    <a:pt x="31439" y="143301"/>
                  </a:lnTo>
                  <a:lnTo>
                    <a:pt x="31463" y="142905"/>
                  </a:lnTo>
                  <a:lnTo>
                    <a:pt x="31504" y="142515"/>
                  </a:lnTo>
                  <a:lnTo>
                    <a:pt x="31545" y="142133"/>
                  </a:lnTo>
                  <a:lnTo>
                    <a:pt x="31599" y="141758"/>
                  </a:lnTo>
                  <a:lnTo>
                    <a:pt x="31664" y="141389"/>
                  </a:lnTo>
                  <a:lnTo>
                    <a:pt x="31741" y="141028"/>
                  </a:lnTo>
                  <a:lnTo>
                    <a:pt x="31818" y="140681"/>
                  </a:lnTo>
                  <a:lnTo>
                    <a:pt x="31907" y="140333"/>
                  </a:lnTo>
                  <a:lnTo>
                    <a:pt x="32007" y="139992"/>
                  </a:lnTo>
                  <a:lnTo>
                    <a:pt x="32114" y="139659"/>
                  </a:lnTo>
                  <a:lnTo>
                    <a:pt x="32226" y="139339"/>
                  </a:lnTo>
                  <a:lnTo>
                    <a:pt x="32351" y="139019"/>
                  </a:lnTo>
                  <a:lnTo>
                    <a:pt x="32475" y="138714"/>
                  </a:lnTo>
                  <a:lnTo>
                    <a:pt x="32617" y="138408"/>
                  </a:lnTo>
                  <a:lnTo>
                    <a:pt x="32759" y="138109"/>
                  </a:lnTo>
                  <a:lnTo>
                    <a:pt x="32907" y="137824"/>
                  </a:lnTo>
                  <a:lnTo>
                    <a:pt x="33067" y="137539"/>
                  </a:lnTo>
                  <a:lnTo>
                    <a:pt x="33233" y="137268"/>
                  </a:lnTo>
                  <a:lnTo>
                    <a:pt x="33405" y="136997"/>
                  </a:lnTo>
                  <a:lnTo>
                    <a:pt x="33583" y="136740"/>
                  </a:lnTo>
                  <a:lnTo>
                    <a:pt x="33766" y="136483"/>
                  </a:lnTo>
                  <a:lnTo>
                    <a:pt x="33962" y="136239"/>
                  </a:lnTo>
                  <a:lnTo>
                    <a:pt x="34157" y="135996"/>
                  </a:lnTo>
                  <a:lnTo>
                    <a:pt x="34358" y="135767"/>
                  </a:lnTo>
                  <a:lnTo>
                    <a:pt x="34566" y="135544"/>
                  </a:lnTo>
                  <a:lnTo>
                    <a:pt x="34779" y="135322"/>
                  </a:lnTo>
                  <a:lnTo>
                    <a:pt x="34998" y="135113"/>
                  </a:lnTo>
                  <a:lnTo>
                    <a:pt x="35223" y="134905"/>
                  </a:lnTo>
                  <a:lnTo>
                    <a:pt x="35454" y="134710"/>
                  </a:lnTo>
                  <a:lnTo>
                    <a:pt x="35691" y="134523"/>
                  </a:lnTo>
                  <a:lnTo>
                    <a:pt x="35928" y="134335"/>
                  </a:lnTo>
                  <a:lnTo>
                    <a:pt x="36170" y="134161"/>
                  </a:lnTo>
                  <a:lnTo>
                    <a:pt x="36419" y="133987"/>
                  </a:lnTo>
                  <a:lnTo>
                    <a:pt x="36674" y="133828"/>
                  </a:lnTo>
                  <a:lnTo>
                    <a:pt x="36928" y="133675"/>
                  </a:lnTo>
                  <a:lnTo>
                    <a:pt x="37189" y="133522"/>
                  </a:lnTo>
                  <a:lnTo>
                    <a:pt x="37455" y="133383"/>
                  </a:lnTo>
                  <a:lnTo>
                    <a:pt x="37722" y="133244"/>
                  </a:lnTo>
                  <a:lnTo>
                    <a:pt x="37994" y="133119"/>
                  </a:lnTo>
                  <a:lnTo>
                    <a:pt x="38267" y="132994"/>
                  </a:lnTo>
                  <a:lnTo>
                    <a:pt x="38545" y="132882"/>
                  </a:lnTo>
                  <a:lnTo>
                    <a:pt x="38823" y="132771"/>
                  </a:lnTo>
                  <a:lnTo>
                    <a:pt x="39108" y="132674"/>
                  </a:lnTo>
                  <a:lnTo>
                    <a:pt x="39398" y="132577"/>
                  </a:lnTo>
                  <a:lnTo>
                    <a:pt x="39682" y="132493"/>
                  </a:lnTo>
                  <a:lnTo>
                    <a:pt x="39972" y="132410"/>
                  </a:lnTo>
                  <a:lnTo>
                    <a:pt x="40268" y="132340"/>
                  </a:lnTo>
                  <a:lnTo>
                    <a:pt x="40564" y="132271"/>
                  </a:lnTo>
                  <a:lnTo>
                    <a:pt x="40860" y="132215"/>
                  </a:lnTo>
                  <a:lnTo>
                    <a:pt x="41157" y="132159"/>
                  </a:lnTo>
                  <a:lnTo>
                    <a:pt x="41459" y="132111"/>
                  </a:lnTo>
                  <a:lnTo>
                    <a:pt x="41761" y="132076"/>
                  </a:lnTo>
                  <a:lnTo>
                    <a:pt x="42063" y="132041"/>
                  </a:lnTo>
                  <a:lnTo>
                    <a:pt x="42365" y="132014"/>
                  </a:lnTo>
                  <a:lnTo>
                    <a:pt x="42667" y="131993"/>
                  </a:lnTo>
                  <a:lnTo>
                    <a:pt x="42974" y="131986"/>
                  </a:lnTo>
                  <a:lnTo>
                    <a:pt x="43282" y="131979"/>
                  </a:lnTo>
                  <a:close/>
                  <a:moveTo>
                    <a:pt x="84149" y="131263"/>
                  </a:moveTo>
                  <a:lnTo>
                    <a:pt x="84486" y="131270"/>
                  </a:lnTo>
                  <a:lnTo>
                    <a:pt x="84818" y="131277"/>
                  </a:lnTo>
                  <a:lnTo>
                    <a:pt x="85155" y="131298"/>
                  </a:lnTo>
                  <a:lnTo>
                    <a:pt x="85493" y="131319"/>
                  </a:lnTo>
                  <a:lnTo>
                    <a:pt x="85825" y="131353"/>
                  </a:lnTo>
                  <a:lnTo>
                    <a:pt x="86156" y="131388"/>
                  </a:lnTo>
                  <a:lnTo>
                    <a:pt x="86494" y="131437"/>
                  </a:lnTo>
                  <a:lnTo>
                    <a:pt x="86819" y="131492"/>
                  </a:lnTo>
                  <a:lnTo>
                    <a:pt x="87151" y="131548"/>
                  </a:lnTo>
                  <a:lnTo>
                    <a:pt x="87477" y="131617"/>
                  </a:lnTo>
                  <a:lnTo>
                    <a:pt x="87803" y="131694"/>
                  </a:lnTo>
                  <a:lnTo>
                    <a:pt x="88122" y="131777"/>
                  </a:lnTo>
                  <a:lnTo>
                    <a:pt x="88448" y="131868"/>
                  </a:lnTo>
                  <a:lnTo>
                    <a:pt x="88762" y="131958"/>
                  </a:lnTo>
                  <a:lnTo>
                    <a:pt x="89076" y="132062"/>
                  </a:lnTo>
                  <a:lnTo>
                    <a:pt x="89390" y="132180"/>
                  </a:lnTo>
                  <a:lnTo>
                    <a:pt x="89697" y="132299"/>
                  </a:lnTo>
                  <a:lnTo>
                    <a:pt x="90000" y="132424"/>
                  </a:lnTo>
                  <a:lnTo>
                    <a:pt x="90302" y="132556"/>
                  </a:lnTo>
                  <a:lnTo>
                    <a:pt x="90598" y="132695"/>
                  </a:lnTo>
                  <a:lnTo>
                    <a:pt x="90894" y="132848"/>
                  </a:lnTo>
                  <a:lnTo>
                    <a:pt x="91184" y="133000"/>
                  </a:lnTo>
                  <a:lnTo>
                    <a:pt x="91468" y="133167"/>
                  </a:lnTo>
                  <a:lnTo>
                    <a:pt x="91746" y="133341"/>
                  </a:lnTo>
                  <a:lnTo>
                    <a:pt x="92019" y="133515"/>
                  </a:lnTo>
                  <a:lnTo>
                    <a:pt x="92291" y="133702"/>
                  </a:lnTo>
                  <a:lnTo>
                    <a:pt x="92552" y="133897"/>
                  </a:lnTo>
                  <a:lnTo>
                    <a:pt x="92812" y="134099"/>
                  </a:lnTo>
                  <a:lnTo>
                    <a:pt x="93067" y="134307"/>
                  </a:lnTo>
                  <a:lnTo>
                    <a:pt x="93310" y="134523"/>
                  </a:lnTo>
                  <a:lnTo>
                    <a:pt x="93553" y="134745"/>
                  </a:lnTo>
                  <a:lnTo>
                    <a:pt x="93784" y="134974"/>
                  </a:lnTo>
                  <a:lnTo>
                    <a:pt x="94014" y="135218"/>
                  </a:lnTo>
                  <a:lnTo>
                    <a:pt x="94234" y="135461"/>
                  </a:lnTo>
                  <a:lnTo>
                    <a:pt x="94447" y="135718"/>
                  </a:lnTo>
                  <a:lnTo>
                    <a:pt x="94654" y="135975"/>
                  </a:lnTo>
                  <a:lnTo>
                    <a:pt x="94855" y="136246"/>
                  </a:lnTo>
                  <a:lnTo>
                    <a:pt x="95045" y="136524"/>
                  </a:lnTo>
                  <a:lnTo>
                    <a:pt x="95234" y="136809"/>
                  </a:lnTo>
                  <a:lnTo>
                    <a:pt x="95406" y="137101"/>
                  </a:lnTo>
                  <a:lnTo>
                    <a:pt x="95578" y="137400"/>
                  </a:lnTo>
                  <a:lnTo>
                    <a:pt x="95738" y="137713"/>
                  </a:lnTo>
                  <a:lnTo>
                    <a:pt x="95886" y="138026"/>
                  </a:lnTo>
                  <a:lnTo>
                    <a:pt x="96028" y="138345"/>
                  </a:lnTo>
                  <a:lnTo>
                    <a:pt x="96164" y="138679"/>
                  </a:lnTo>
                  <a:lnTo>
                    <a:pt x="96288" y="139019"/>
                  </a:lnTo>
                  <a:lnTo>
                    <a:pt x="96401" y="139367"/>
                  </a:lnTo>
                  <a:lnTo>
                    <a:pt x="96508" y="139721"/>
                  </a:lnTo>
                  <a:lnTo>
                    <a:pt x="96602" y="140083"/>
                  </a:lnTo>
                  <a:lnTo>
                    <a:pt x="96685" y="140451"/>
                  </a:lnTo>
                  <a:lnTo>
                    <a:pt x="96762" y="140826"/>
                  </a:lnTo>
                  <a:lnTo>
                    <a:pt x="96827" y="141216"/>
                  </a:lnTo>
                  <a:lnTo>
                    <a:pt x="96881" y="141612"/>
                  </a:lnTo>
                  <a:lnTo>
                    <a:pt x="96922" y="142008"/>
                  </a:lnTo>
                  <a:lnTo>
                    <a:pt x="96952" y="142418"/>
                  </a:lnTo>
                  <a:lnTo>
                    <a:pt x="96975" y="142835"/>
                  </a:lnTo>
                  <a:lnTo>
                    <a:pt x="96981" y="143259"/>
                  </a:lnTo>
                  <a:lnTo>
                    <a:pt x="96981" y="143697"/>
                  </a:lnTo>
                  <a:lnTo>
                    <a:pt x="96969" y="144135"/>
                  </a:lnTo>
                  <a:lnTo>
                    <a:pt x="96940" y="144587"/>
                  </a:lnTo>
                  <a:lnTo>
                    <a:pt x="96904" y="145038"/>
                  </a:lnTo>
                  <a:lnTo>
                    <a:pt x="96851" y="145504"/>
                  </a:lnTo>
                  <a:lnTo>
                    <a:pt x="96786" y="145977"/>
                  </a:lnTo>
                  <a:lnTo>
                    <a:pt x="96780" y="146046"/>
                  </a:lnTo>
                  <a:lnTo>
                    <a:pt x="96780" y="146116"/>
                  </a:lnTo>
                  <a:lnTo>
                    <a:pt x="96786" y="146248"/>
                  </a:lnTo>
                  <a:lnTo>
                    <a:pt x="95205" y="146310"/>
                  </a:lnTo>
                  <a:lnTo>
                    <a:pt x="93624" y="146366"/>
                  </a:lnTo>
                  <a:lnTo>
                    <a:pt x="92048" y="146414"/>
                  </a:lnTo>
                  <a:lnTo>
                    <a:pt x="90467" y="146456"/>
                  </a:lnTo>
                  <a:lnTo>
                    <a:pt x="88886" y="146498"/>
                  </a:lnTo>
                  <a:lnTo>
                    <a:pt x="87311" y="146533"/>
                  </a:lnTo>
                  <a:lnTo>
                    <a:pt x="85730" y="146560"/>
                  </a:lnTo>
                  <a:lnTo>
                    <a:pt x="84155" y="146581"/>
                  </a:lnTo>
                  <a:lnTo>
                    <a:pt x="82574" y="146602"/>
                  </a:lnTo>
                  <a:lnTo>
                    <a:pt x="80992" y="146616"/>
                  </a:lnTo>
                  <a:lnTo>
                    <a:pt x="79417" y="146630"/>
                  </a:lnTo>
                  <a:lnTo>
                    <a:pt x="77836" y="146637"/>
                  </a:lnTo>
                  <a:lnTo>
                    <a:pt x="76255" y="146637"/>
                  </a:lnTo>
                  <a:lnTo>
                    <a:pt x="74674" y="146630"/>
                  </a:lnTo>
                  <a:lnTo>
                    <a:pt x="73093" y="146623"/>
                  </a:lnTo>
                  <a:lnTo>
                    <a:pt x="71506" y="146609"/>
                  </a:lnTo>
                  <a:lnTo>
                    <a:pt x="71535" y="146526"/>
                  </a:lnTo>
                  <a:lnTo>
                    <a:pt x="71559" y="146435"/>
                  </a:lnTo>
                  <a:lnTo>
                    <a:pt x="71577" y="146345"/>
                  </a:lnTo>
                  <a:lnTo>
                    <a:pt x="71589" y="146248"/>
                  </a:lnTo>
                  <a:lnTo>
                    <a:pt x="71595" y="146150"/>
                  </a:lnTo>
                  <a:lnTo>
                    <a:pt x="71589" y="146053"/>
                  </a:lnTo>
                  <a:lnTo>
                    <a:pt x="71577" y="145949"/>
                  </a:lnTo>
                  <a:lnTo>
                    <a:pt x="71559" y="145845"/>
                  </a:lnTo>
                  <a:lnTo>
                    <a:pt x="71476" y="145407"/>
                  </a:lnTo>
                  <a:lnTo>
                    <a:pt x="71399" y="144976"/>
                  </a:lnTo>
                  <a:lnTo>
                    <a:pt x="71340" y="144559"/>
                  </a:lnTo>
                  <a:lnTo>
                    <a:pt x="71293" y="144142"/>
                  </a:lnTo>
                  <a:lnTo>
                    <a:pt x="71257" y="143732"/>
                  </a:lnTo>
                  <a:lnTo>
                    <a:pt x="71233" y="143329"/>
                  </a:lnTo>
                  <a:lnTo>
                    <a:pt x="71221" y="142932"/>
                  </a:lnTo>
                  <a:lnTo>
                    <a:pt x="71221" y="142536"/>
                  </a:lnTo>
                  <a:lnTo>
                    <a:pt x="71233" y="142154"/>
                  </a:lnTo>
                  <a:lnTo>
                    <a:pt x="71257" y="141779"/>
                  </a:lnTo>
                  <a:lnTo>
                    <a:pt x="71293" y="141403"/>
                  </a:lnTo>
                  <a:lnTo>
                    <a:pt x="71340" y="141042"/>
                  </a:lnTo>
                  <a:lnTo>
                    <a:pt x="71399" y="140681"/>
                  </a:lnTo>
                  <a:lnTo>
                    <a:pt x="71464" y="140333"/>
                  </a:lnTo>
                  <a:lnTo>
                    <a:pt x="71541" y="139985"/>
                  </a:lnTo>
                  <a:lnTo>
                    <a:pt x="71630" y="139645"/>
                  </a:lnTo>
                  <a:lnTo>
                    <a:pt x="71725" y="139311"/>
                  </a:lnTo>
                  <a:lnTo>
                    <a:pt x="71837" y="138985"/>
                  </a:lnTo>
                  <a:lnTo>
                    <a:pt x="71950" y="138665"/>
                  </a:lnTo>
                  <a:lnTo>
                    <a:pt x="72080" y="138352"/>
                  </a:lnTo>
                  <a:lnTo>
                    <a:pt x="72216" y="138046"/>
                  </a:lnTo>
                  <a:lnTo>
                    <a:pt x="72358" y="137747"/>
                  </a:lnTo>
                  <a:lnTo>
                    <a:pt x="72512" y="137456"/>
                  </a:lnTo>
                  <a:lnTo>
                    <a:pt x="72672" y="137171"/>
                  </a:lnTo>
                  <a:lnTo>
                    <a:pt x="72844" y="136886"/>
                  </a:lnTo>
                  <a:lnTo>
                    <a:pt x="73022" y="136615"/>
                  </a:lnTo>
                  <a:lnTo>
                    <a:pt x="73211" y="136350"/>
                  </a:lnTo>
                  <a:lnTo>
                    <a:pt x="73401" y="136086"/>
                  </a:lnTo>
                  <a:lnTo>
                    <a:pt x="73602" y="135836"/>
                  </a:lnTo>
                  <a:lnTo>
                    <a:pt x="73815" y="135586"/>
                  </a:lnTo>
                  <a:lnTo>
                    <a:pt x="74028" y="135350"/>
                  </a:lnTo>
                  <a:lnTo>
                    <a:pt x="74253" y="135113"/>
                  </a:lnTo>
                  <a:lnTo>
                    <a:pt x="74484" y="134891"/>
                  </a:lnTo>
                  <a:lnTo>
                    <a:pt x="74715" y="134669"/>
                  </a:lnTo>
                  <a:lnTo>
                    <a:pt x="74958" y="134453"/>
                  </a:lnTo>
                  <a:lnTo>
                    <a:pt x="75207" y="134252"/>
                  </a:lnTo>
                  <a:lnTo>
                    <a:pt x="75461" y="134050"/>
                  </a:lnTo>
                  <a:lnTo>
                    <a:pt x="75722" y="133855"/>
                  </a:lnTo>
                  <a:lnTo>
                    <a:pt x="75989" y="133668"/>
                  </a:lnTo>
                  <a:lnTo>
                    <a:pt x="76261" y="133494"/>
                  </a:lnTo>
                  <a:lnTo>
                    <a:pt x="76533" y="133320"/>
                  </a:lnTo>
                  <a:lnTo>
                    <a:pt x="76818" y="133153"/>
                  </a:lnTo>
                  <a:lnTo>
                    <a:pt x="77102" y="132994"/>
                  </a:lnTo>
                  <a:lnTo>
                    <a:pt x="77392" y="132841"/>
                  </a:lnTo>
                  <a:lnTo>
                    <a:pt x="77688" y="132702"/>
                  </a:lnTo>
                  <a:lnTo>
                    <a:pt x="77984" y="132563"/>
                  </a:lnTo>
                  <a:lnTo>
                    <a:pt x="78286" y="132431"/>
                  </a:lnTo>
                  <a:lnTo>
                    <a:pt x="78594" y="132305"/>
                  </a:lnTo>
                  <a:lnTo>
                    <a:pt x="78902" y="132187"/>
                  </a:lnTo>
                  <a:lnTo>
                    <a:pt x="79210" y="132076"/>
                  </a:lnTo>
                  <a:lnTo>
                    <a:pt x="79530" y="131972"/>
                  </a:lnTo>
                  <a:lnTo>
                    <a:pt x="79844" y="131875"/>
                  </a:lnTo>
                  <a:lnTo>
                    <a:pt x="80169" y="131791"/>
                  </a:lnTo>
                  <a:lnTo>
                    <a:pt x="80489" y="131708"/>
                  </a:lnTo>
                  <a:lnTo>
                    <a:pt x="80815" y="131631"/>
                  </a:lnTo>
                  <a:lnTo>
                    <a:pt x="81146" y="131562"/>
                  </a:lnTo>
                  <a:lnTo>
                    <a:pt x="81472" y="131499"/>
                  </a:lnTo>
                  <a:lnTo>
                    <a:pt x="81804" y="131444"/>
                  </a:lnTo>
                  <a:lnTo>
                    <a:pt x="82135" y="131402"/>
                  </a:lnTo>
                  <a:lnTo>
                    <a:pt x="82467" y="131360"/>
                  </a:lnTo>
                  <a:lnTo>
                    <a:pt x="82805" y="131325"/>
                  </a:lnTo>
                  <a:lnTo>
                    <a:pt x="83142" y="131298"/>
                  </a:lnTo>
                  <a:lnTo>
                    <a:pt x="83474" y="131284"/>
                  </a:lnTo>
                  <a:lnTo>
                    <a:pt x="83811" y="131270"/>
                  </a:lnTo>
                  <a:lnTo>
                    <a:pt x="84149" y="131263"/>
                  </a:lnTo>
                  <a:close/>
                  <a:moveTo>
                    <a:pt x="70440" y="1"/>
                  </a:moveTo>
                  <a:lnTo>
                    <a:pt x="69723" y="21"/>
                  </a:lnTo>
                  <a:lnTo>
                    <a:pt x="69652" y="70"/>
                  </a:lnTo>
                  <a:lnTo>
                    <a:pt x="69587" y="133"/>
                  </a:lnTo>
                  <a:lnTo>
                    <a:pt x="69528" y="209"/>
                  </a:lnTo>
                  <a:lnTo>
                    <a:pt x="69475" y="285"/>
                  </a:lnTo>
                  <a:lnTo>
                    <a:pt x="69433" y="376"/>
                  </a:lnTo>
                  <a:lnTo>
                    <a:pt x="69403" y="473"/>
                  </a:lnTo>
                  <a:lnTo>
                    <a:pt x="69392" y="529"/>
                  </a:lnTo>
                  <a:lnTo>
                    <a:pt x="69380" y="591"/>
                  </a:lnTo>
                  <a:lnTo>
                    <a:pt x="69374" y="647"/>
                  </a:lnTo>
                  <a:lnTo>
                    <a:pt x="69374" y="709"/>
                  </a:lnTo>
                  <a:lnTo>
                    <a:pt x="69344" y="3107"/>
                  </a:lnTo>
                  <a:lnTo>
                    <a:pt x="69309" y="5498"/>
                  </a:lnTo>
                  <a:lnTo>
                    <a:pt x="68136" y="5317"/>
                  </a:lnTo>
                  <a:lnTo>
                    <a:pt x="66958" y="5144"/>
                  </a:lnTo>
                  <a:lnTo>
                    <a:pt x="65779" y="4984"/>
                  </a:lnTo>
                  <a:lnTo>
                    <a:pt x="64601" y="4831"/>
                  </a:lnTo>
                  <a:lnTo>
                    <a:pt x="63422" y="4692"/>
                  </a:lnTo>
                  <a:lnTo>
                    <a:pt x="62244" y="4560"/>
                  </a:lnTo>
                  <a:lnTo>
                    <a:pt x="61060" y="4435"/>
                  </a:lnTo>
                  <a:lnTo>
                    <a:pt x="59887" y="4317"/>
                  </a:lnTo>
                  <a:lnTo>
                    <a:pt x="59781" y="4317"/>
                  </a:lnTo>
                  <a:lnTo>
                    <a:pt x="59733" y="4324"/>
                  </a:lnTo>
                  <a:lnTo>
                    <a:pt x="59686" y="4331"/>
                  </a:lnTo>
                  <a:lnTo>
                    <a:pt x="59638" y="4344"/>
                  </a:lnTo>
                  <a:lnTo>
                    <a:pt x="59597" y="4365"/>
                  </a:lnTo>
                  <a:lnTo>
                    <a:pt x="59561" y="4386"/>
                  </a:lnTo>
                  <a:lnTo>
                    <a:pt x="59526" y="4414"/>
                  </a:lnTo>
                  <a:lnTo>
                    <a:pt x="59461" y="4470"/>
                  </a:lnTo>
                  <a:lnTo>
                    <a:pt x="59402" y="4539"/>
                  </a:lnTo>
                  <a:lnTo>
                    <a:pt x="59354" y="4615"/>
                  </a:lnTo>
                  <a:lnTo>
                    <a:pt x="59319" y="4699"/>
                  </a:lnTo>
                  <a:lnTo>
                    <a:pt x="59248" y="3698"/>
                  </a:lnTo>
                  <a:lnTo>
                    <a:pt x="59171" y="2704"/>
                  </a:lnTo>
                  <a:lnTo>
                    <a:pt x="59088" y="1717"/>
                  </a:lnTo>
                  <a:lnTo>
                    <a:pt x="58999" y="730"/>
                  </a:lnTo>
                  <a:lnTo>
                    <a:pt x="58981" y="605"/>
                  </a:lnTo>
                  <a:lnTo>
                    <a:pt x="58957" y="501"/>
                  </a:lnTo>
                  <a:lnTo>
                    <a:pt x="58922" y="397"/>
                  </a:lnTo>
                  <a:lnTo>
                    <a:pt x="58875" y="306"/>
                  </a:lnTo>
                  <a:lnTo>
                    <a:pt x="58821" y="223"/>
                  </a:lnTo>
                  <a:lnTo>
                    <a:pt x="58762" y="153"/>
                  </a:lnTo>
                  <a:lnTo>
                    <a:pt x="58697" y="91"/>
                  </a:lnTo>
                  <a:lnTo>
                    <a:pt x="58626" y="35"/>
                  </a:lnTo>
                  <a:lnTo>
                    <a:pt x="57773" y="21"/>
                  </a:lnTo>
                  <a:lnTo>
                    <a:pt x="57714" y="77"/>
                  </a:lnTo>
                  <a:lnTo>
                    <a:pt x="57661" y="146"/>
                  </a:lnTo>
                  <a:lnTo>
                    <a:pt x="57607" y="216"/>
                  </a:lnTo>
                  <a:lnTo>
                    <a:pt x="57566" y="299"/>
                  </a:lnTo>
                  <a:lnTo>
                    <a:pt x="57530" y="390"/>
                  </a:lnTo>
                  <a:lnTo>
                    <a:pt x="57501" y="494"/>
                  </a:lnTo>
                  <a:lnTo>
                    <a:pt x="57489" y="605"/>
                  </a:lnTo>
                  <a:lnTo>
                    <a:pt x="57483" y="730"/>
                  </a:lnTo>
                  <a:lnTo>
                    <a:pt x="57477" y="2412"/>
                  </a:lnTo>
                  <a:lnTo>
                    <a:pt x="57483" y="4094"/>
                  </a:lnTo>
                  <a:lnTo>
                    <a:pt x="57495" y="5783"/>
                  </a:lnTo>
                  <a:lnTo>
                    <a:pt x="57513" y="7472"/>
                  </a:lnTo>
                  <a:lnTo>
                    <a:pt x="57530" y="9154"/>
                  </a:lnTo>
                  <a:lnTo>
                    <a:pt x="57560" y="10843"/>
                  </a:lnTo>
                  <a:lnTo>
                    <a:pt x="57625" y="14221"/>
                  </a:lnTo>
                  <a:lnTo>
                    <a:pt x="57767" y="20969"/>
                  </a:lnTo>
                  <a:lnTo>
                    <a:pt x="57838" y="24340"/>
                  </a:lnTo>
                  <a:lnTo>
                    <a:pt x="57868" y="26029"/>
                  </a:lnTo>
                  <a:lnTo>
                    <a:pt x="57892" y="27711"/>
                  </a:lnTo>
                  <a:lnTo>
                    <a:pt x="45704" y="27774"/>
                  </a:lnTo>
                  <a:lnTo>
                    <a:pt x="39605" y="27808"/>
                  </a:lnTo>
                  <a:lnTo>
                    <a:pt x="33511" y="27864"/>
                  </a:lnTo>
                  <a:lnTo>
                    <a:pt x="33387" y="27871"/>
                  </a:lnTo>
                  <a:lnTo>
                    <a:pt x="33275" y="27892"/>
                  </a:lnTo>
                  <a:lnTo>
                    <a:pt x="33162" y="27927"/>
                  </a:lnTo>
                  <a:lnTo>
                    <a:pt x="33061" y="27968"/>
                  </a:lnTo>
                  <a:lnTo>
                    <a:pt x="32967" y="28024"/>
                  </a:lnTo>
                  <a:lnTo>
                    <a:pt x="32884" y="28093"/>
                  </a:lnTo>
                  <a:lnTo>
                    <a:pt x="32801" y="28163"/>
                  </a:lnTo>
                  <a:lnTo>
                    <a:pt x="32730" y="28246"/>
                  </a:lnTo>
                  <a:lnTo>
                    <a:pt x="32671" y="28337"/>
                  </a:lnTo>
                  <a:lnTo>
                    <a:pt x="32611" y="28427"/>
                  </a:lnTo>
                  <a:lnTo>
                    <a:pt x="32564" y="28531"/>
                  </a:lnTo>
                  <a:lnTo>
                    <a:pt x="32523" y="28636"/>
                  </a:lnTo>
                  <a:lnTo>
                    <a:pt x="32487" y="28740"/>
                  </a:lnTo>
                  <a:lnTo>
                    <a:pt x="32463" y="28851"/>
                  </a:lnTo>
                  <a:lnTo>
                    <a:pt x="32446" y="28969"/>
                  </a:lnTo>
                  <a:lnTo>
                    <a:pt x="32434" y="29080"/>
                  </a:lnTo>
                  <a:lnTo>
                    <a:pt x="32380" y="29053"/>
                  </a:lnTo>
                  <a:lnTo>
                    <a:pt x="32321" y="29018"/>
                  </a:lnTo>
                  <a:lnTo>
                    <a:pt x="32262" y="28997"/>
                  </a:lnTo>
                  <a:lnTo>
                    <a:pt x="32203" y="28976"/>
                  </a:lnTo>
                  <a:lnTo>
                    <a:pt x="32138" y="28955"/>
                  </a:lnTo>
                  <a:lnTo>
                    <a:pt x="32078" y="28948"/>
                  </a:lnTo>
                  <a:lnTo>
                    <a:pt x="32013" y="28934"/>
                  </a:lnTo>
                  <a:lnTo>
                    <a:pt x="31824" y="28934"/>
                  </a:lnTo>
                  <a:lnTo>
                    <a:pt x="31693" y="28955"/>
                  </a:lnTo>
                  <a:lnTo>
                    <a:pt x="31634" y="28976"/>
                  </a:lnTo>
                  <a:lnTo>
                    <a:pt x="31569" y="28997"/>
                  </a:lnTo>
                  <a:lnTo>
                    <a:pt x="31510" y="29018"/>
                  </a:lnTo>
                  <a:lnTo>
                    <a:pt x="31445" y="29046"/>
                  </a:lnTo>
                  <a:lnTo>
                    <a:pt x="31391" y="29080"/>
                  </a:lnTo>
                  <a:lnTo>
                    <a:pt x="31332" y="29115"/>
                  </a:lnTo>
                  <a:lnTo>
                    <a:pt x="31279" y="29157"/>
                  </a:lnTo>
                  <a:lnTo>
                    <a:pt x="31226" y="29205"/>
                  </a:lnTo>
                  <a:lnTo>
                    <a:pt x="31172" y="29254"/>
                  </a:lnTo>
                  <a:lnTo>
                    <a:pt x="31125" y="29303"/>
                  </a:lnTo>
                  <a:lnTo>
                    <a:pt x="31084" y="29365"/>
                  </a:lnTo>
                  <a:lnTo>
                    <a:pt x="31036" y="29428"/>
                  </a:lnTo>
                  <a:lnTo>
                    <a:pt x="31001" y="29490"/>
                  </a:lnTo>
                  <a:lnTo>
                    <a:pt x="30965" y="29560"/>
                  </a:lnTo>
                  <a:lnTo>
                    <a:pt x="30935" y="29636"/>
                  </a:lnTo>
                  <a:lnTo>
                    <a:pt x="30906" y="29713"/>
                  </a:lnTo>
                  <a:lnTo>
                    <a:pt x="30882" y="29796"/>
                  </a:lnTo>
                  <a:lnTo>
                    <a:pt x="30864" y="29880"/>
                  </a:lnTo>
                  <a:lnTo>
                    <a:pt x="30847" y="29970"/>
                  </a:lnTo>
                  <a:lnTo>
                    <a:pt x="30841" y="30067"/>
                  </a:lnTo>
                  <a:lnTo>
                    <a:pt x="30776" y="30964"/>
                  </a:lnTo>
                  <a:lnTo>
                    <a:pt x="30722" y="31867"/>
                  </a:lnTo>
                  <a:lnTo>
                    <a:pt x="30675" y="32764"/>
                  </a:lnTo>
                  <a:lnTo>
                    <a:pt x="30633" y="33654"/>
                  </a:lnTo>
                  <a:lnTo>
                    <a:pt x="30367" y="33695"/>
                  </a:lnTo>
                  <a:lnTo>
                    <a:pt x="30106" y="33737"/>
                  </a:lnTo>
                  <a:lnTo>
                    <a:pt x="29840" y="33786"/>
                  </a:lnTo>
                  <a:lnTo>
                    <a:pt x="29585" y="33841"/>
                  </a:lnTo>
                  <a:lnTo>
                    <a:pt x="29325" y="33904"/>
                  </a:lnTo>
                  <a:lnTo>
                    <a:pt x="29070" y="33973"/>
                  </a:lnTo>
                  <a:lnTo>
                    <a:pt x="28815" y="34043"/>
                  </a:lnTo>
                  <a:lnTo>
                    <a:pt x="28567" y="34126"/>
                  </a:lnTo>
                  <a:lnTo>
                    <a:pt x="28318" y="34210"/>
                  </a:lnTo>
                  <a:lnTo>
                    <a:pt x="28069" y="34300"/>
                  </a:lnTo>
                  <a:lnTo>
                    <a:pt x="27827" y="34397"/>
                  </a:lnTo>
                  <a:lnTo>
                    <a:pt x="27584" y="34502"/>
                  </a:lnTo>
                  <a:lnTo>
                    <a:pt x="27347" y="34613"/>
                  </a:lnTo>
                  <a:lnTo>
                    <a:pt x="27110" y="34724"/>
                  </a:lnTo>
                  <a:lnTo>
                    <a:pt x="26879" y="34842"/>
                  </a:lnTo>
                  <a:lnTo>
                    <a:pt x="26648" y="34967"/>
                  </a:lnTo>
                  <a:lnTo>
                    <a:pt x="26417" y="35099"/>
                  </a:lnTo>
                  <a:lnTo>
                    <a:pt x="26192" y="35231"/>
                  </a:lnTo>
                  <a:lnTo>
                    <a:pt x="25973" y="35370"/>
                  </a:lnTo>
                  <a:lnTo>
                    <a:pt x="25748" y="35516"/>
                  </a:lnTo>
                  <a:lnTo>
                    <a:pt x="25535" y="35669"/>
                  </a:lnTo>
                  <a:lnTo>
                    <a:pt x="25322" y="35822"/>
                  </a:lnTo>
                  <a:lnTo>
                    <a:pt x="25108" y="35982"/>
                  </a:lnTo>
                  <a:lnTo>
                    <a:pt x="24901" y="36142"/>
                  </a:lnTo>
                  <a:lnTo>
                    <a:pt x="24694" y="36316"/>
                  </a:lnTo>
                  <a:lnTo>
                    <a:pt x="24493" y="36489"/>
                  </a:lnTo>
                  <a:lnTo>
                    <a:pt x="24297" y="36670"/>
                  </a:lnTo>
                  <a:lnTo>
                    <a:pt x="24102" y="36851"/>
                  </a:lnTo>
                  <a:lnTo>
                    <a:pt x="23912" y="37038"/>
                  </a:lnTo>
                  <a:lnTo>
                    <a:pt x="23723" y="37226"/>
                  </a:lnTo>
                  <a:lnTo>
                    <a:pt x="23539" y="37428"/>
                  </a:lnTo>
                  <a:lnTo>
                    <a:pt x="23356" y="37622"/>
                  </a:lnTo>
                  <a:lnTo>
                    <a:pt x="23332" y="37615"/>
                  </a:lnTo>
                  <a:lnTo>
                    <a:pt x="23320" y="37615"/>
                  </a:lnTo>
                  <a:lnTo>
                    <a:pt x="23302" y="37608"/>
                  </a:lnTo>
                  <a:lnTo>
                    <a:pt x="22959" y="37657"/>
                  </a:lnTo>
                  <a:lnTo>
                    <a:pt x="22615" y="37706"/>
                  </a:lnTo>
                  <a:lnTo>
                    <a:pt x="22278" y="37754"/>
                  </a:lnTo>
                  <a:lnTo>
                    <a:pt x="21940" y="37817"/>
                  </a:lnTo>
                  <a:lnTo>
                    <a:pt x="21609" y="37879"/>
                  </a:lnTo>
                  <a:lnTo>
                    <a:pt x="21277" y="37942"/>
                  </a:lnTo>
                  <a:lnTo>
                    <a:pt x="20951" y="38011"/>
                  </a:lnTo>
                  <a:lnTo>
                    <a:pt x="20626" y="38088"/>
                  </a:lnTo>
                  <a:lnTo>
                    <a:pt x="20306" y="38164"/>
                  </a:lnTo>
                  <a:lnTo>
                    <a:pt x="19992" y="38248"/>
                  </a:lnTo>
                  <a:lnTo>
                    <a:pt x="19678" y="38338"/>
                  </a:lnTo>
                  <a:lnTo>
                    <a:pt x="19364" y="38428"/>
                  </a:lnTo>
                  <a:lnTo>
                    <a:pt x="19056" y="38519"/>
                  </a:lnTo>
                  <a:lnTo>
                    <a:pt x="18748" y="38623"/>
                  </a:lnTo>
                  <a:lnTo>
                    <a:pt x="18446" y="38720"/>
                  </a:lnTo>
                  <a:lnTo>
                    <a:pt x="18150" y="38832"/>
                  </a:lnTo>
                  <a:lnTo>
                    <a:pt x="17854" y="38943"/>
                  </a:lnTo>
                  <a:lnTo>
                    <a:pt x="17558" y="39054"/>
                  </a:lnTo>
                  <a:lnTo>
                    <a:pt x="17268" y="39172"/>
                  </a:lnTo>
                  <a:lnTo>
                    <a:pt x="16984" y="39297"/>
                  </a:lnTo>
                  <a:lnTo>
                    <a:pt x="16699" y="39422"/>
                  </a:lnTo>
                  <a:lnTo>
                    <a:pt x="16415" y="39547"/>
                  </a:lnTo>
                  <a:lnTo>
                    <a:pt x="16137" y="39686"/>
                  </a:lnTo>
                  <a:lnTo>
                    <a:pt x="15865" y="39818"/>
                  </a:lnTo>
                  <a:lnTo>
                    <a:pt x="15592" y="39964"/>
                  </a:lnTo>
                  <a:lnTo>
                    <a:pt x="15320" y="40103"/>
                  </a:lnTo>
                  <a:lnTo>
                    <a:pt x="15053" y="40256"/>
                  </a:lnTo>
                  <a:lnTo>
                    <a:pt x="14787" y="40409"/>
                  </a:lnTo>
                  <a:lnTo>
                    <a:pt x="14526" y="40562"/>
                  </a:lnTo>
                  <a:lnTo>
                    <a:pt x="14272" y="40722"/>
                  </a:lnTo>
                  <a:lnTo>
                    <a:pt x="14011" y="40882"/>
                  </a:lnTo>
                  <a:lnTo>
                    <a:pt x="13762" y="41049"/>
                  </a:lnTo>
                  <a:lnTo>
                    <a:pt x="13508" y="41215"/>
                  </a:lnTo>
                  <a:lnTo>
                    <a:pt x="13265" y="41389"/>
                  </a:lnTo>
                  <a:lnTo>
                    <a:pt x="13016" y="41570"/>
                  </a:lnTo>
                  <a:lnTo>
                    <a:pt x="12779" y="41744"/>
                  </a:lnTo>
                  <a:lnTo>
                    <a:pt x="12536" y="41931"/>
                  </a:lnTo>
                  <a:lnTo>
                    <a:pt x="12300" y="42119"/>
                  </a:lnTo>
                  <a:lnTo>
                    <a:pt x="12069" y="42307"/>
                  </a:lnTo>
                  <a:lnTo>
                    <a:pt x="11838" y="42501"/>
                  </a:lnTo>
                  <a:lnTo>
                    <a:pt x="11607" y="42696"/>
                  </a:lnTo>
                  <a:lnTo>
                    <a:pt x="11382" y="42897"/>
                  </a:lnTo>
                  <a:lnTo>
                    <a:pt x="11163" y="43099"/>
                  </a:lnTo>
                  <a:lnTo>
                    <a:pt x="10938" y="43308"/>
                  </a:lnTo>
                  <a:lnTo>
                    <a:pt x="10724" y="43516"/>
                  </a:lnTo>
                  <a:lnTo>
                    <a:pt x="10505" y="43725"/>
                  </a:lnTo>
                  <a:lnTo>
                    <a:pt x="10292" y="43940"/>
                  </a:lnTo>
                  <a:lnTo>
                    <a:pt x="10085" y="44162"/>
                  </a:lnTo>
                  <a:lnTo>
                    <a:pt x="9878" y="44378"/>
                  </a:lnTo>
                  <a:lnTo>
                    <a:pt x="9670" y="44607"/>
                  </a:lnTo>
                  <a:lnTo>
                    <a:pt x="9469" y="44837"/>
                  </a:lnTo>
                  <a:lnTo>
                    <a:pt x="9274" y="45066"/>
                  </a:lnTo>
                  <a:lnTo>
                    <a:pt x="9072" y="45295"/>
                  </a:lnTo>
                  <a:lnTo>
                    <a:pt x="8883" y="45532"/>
                  </a:lnTo>
                  <a:lnTo>
                    <a:pt x="8498" y="46018"/>
                  </a:lnTo>
                  <a:lnTo>
                    <a:pt x="8125" y="46512"/>
                  </a:lnTo>
                  <a:lnTo>
                    <a:pt x="7763" y="47012"/>
                  </a:lnTo>
                  <a:lnTo>
                    <a:pt x="7414" y="47526"/>
                  </a:lnTo>
                  <a:lnTo>
                    <a:pt x="7071" y="48055"/>
                  </a:lnTo>
                  <a:lnTo>
                    <a:pt x="6739" y="48590"/>
                  </a:lnTo>
                  <a:lnTo>
                    <a:pt x="6419" y="49139"/>
                  </a:lnTo>
                  <a:lnTo>
                    <a:pt x="6105" y="49695"/>
                  </a:lnTo>
                  <a:lnTo>
                    <a:pt x="5797" y="50265"/>
                  </a:lnTo>
                  <a:lnTo>
                    <a:pt x="5501" y="50842"/>
                  </a:lnTo>
                  <a:lnTo>
                    <a:pt x="5217" y="51425"/>
                  </a:lnTo>
                  <a:lnTo>
                    <a:pt x="4939" y="52023"/>
                  </a:lnTo>
                  <a:lnTo>
                    <a:pt x="4672" y="52628"/>
                  </a:lnTo>
                  <a:lnTo>
                    <a:pt x="4412" y="53239"/>
                  </a:lnTo>
                  <a:lnTo>
                    <a:pt x="4157" y="53865"/>
                  </a:lnTo>
                  <a:lnTo>
                    <a:pt x="3914" y="54490"/>
                  </a:lnTo>
                  <a:lnTo>
                    <a:pt x="3683" y="55130"/>
                  </a:lnTo>
                  <a:lnTo>
                    <a:pt x="3458" y="55783"/>
                  </a:lnTo>
                  <a:lnTo>
                    <a:pt x="3239" y="56437"/>
                  </a:lnTo>
                  <a:lnTo>
                    <a:pt x="3026" y="57097"/>
                  </a:lnTo>
                  <a:lnTo>
                    <a:pt x="2825" y="57771"/>
                  </a:lnTo>
                  <a:lnTo>
                    <a:pt x="2635" y="58445"/>
                  </a:lnTo>
                  <a:lnTo>
                    <a:pt x="2446" y="59133"/>
                  </a:lnTo>
                  <a:lnTo>
                    <a:pt x="2268" y="59821"/>
                  </a:lnTo>
                  <a:lnTo>
                    <a:pt x="2096" y="60516"/>
                  </a:lnTo>
                  <a:lnTo>
                    <a:pt x="1936" y="61225"/>
                  </a:lnTo>
                  <a:lnTo>
                    <a:pt x="1777" y="61934"/>
                  </a:lnTo>
                  <a:lnTo>
                    <a:pt x="1628" y="62650"/>
                  </a:lnTo>
                  <a:lnTo>
                    <a:pt x="1492" y="63373"/>
                  </a:lnTo>
                  <a:lnTo>
                    <a:pt x="1356" y="64103"/>
                  </a:lnTo>
                  <a:lnTo>
                    <a:pt x="1232" y="64832"/>
                  </a:lnTo>
                  <a:lnTo>
                    <a:pt x="1107" y="65569"/>
                  </a:lnTo>
                  <a:lnTo>
                    <a:pt x="995" y="66313"/>
                  </a:lnTo>
                  <a:lnTo>
                    <a:pt x="888" y="67063"/>
                  </a:lnTo>
                  <a:lnTo>
                    <a:pt x="788" y="67814"/>
                  </a:lnTo>
                  <a:lnTo>
                    <a:pt x="699" y="68572"/>
                  </a:lnTo>
                  <a:lnTo>
                    <a:pt x="610" y="69329"/>
                  </a:lnTo>
                  <a:lnTo>
                    <a:pt x="563" y="69350"/>
                  </a:lnTo>
                  <a:lnTo>
                    <a:pt x="521" y="69371"/>
                  </a:lnTo>
                  <a:lnTo>
                    <a:pt x="480" y="69399"/>
                  </a:lnTo>
                  <a:lnTo>
                    <a:pt x="438" y="69427"/>
                  </a:lnTo>
                  <a:lnTo>
                    <a:pt x="367" y="69496"/>
                  </a:lnTo>
                  <a:lnTo>
                    <a:pt x="302" y="69573"/>
                  </a:lnTo>
                  <a:lnTo>
                    <a:pt x="249" y="69663"/>
                  </a:lnTo>
                  <a:lnTo>
                    <a:pt x="207" y="69753"/>
                  </a:lnTo>
                  <a:lnTo>
                    <a:pt x="172" y="69851"/>
                  </a:lnTo>
                  <a:lnTo>
                    <a:pt x="154" y="69955"/>
                  </a:lnTo>
                  <a:lnTo>
                    <a:pt x="142" y="70059"/>
                  </a:lnTo>
                  <a:lnTo>
                    <a:pt x="148" y="70163"/>
                  </a:lnTo>
                  <a:lnTo>
                    <a:pt x="166" y="70261"/>
                  </a:lnTo>
                  <a:lnTo>
                    <a:pt x="178" y="70309"/>
                  </a:lnTo>
                  <a:lnTo>
                    <a:pt x="195" y="70358"/>
                  </a:lnTo>
                  <a:lnTo>
                    <a:pt x="219" y="70400"/>
                  </a:lnTo>
                  <a:lnTo>
                    <a:pt x="243" y="70448"/>
                  </a:lnTo>
                  <a:lnTo>
                    <a:pt x="272" y="70490"/>
                  </a:lnTo>
                  <a:lnTo>
                    <a:pt x="302" y="70525"/>
                  </a:lnTo>
                  <a:lnTo>
                    <a:pt x="338" y="70566"/>
                  </a:lnTo>
                  <a:lnTo>
                    <a:pt x="379" y="70601"/>
                  </a:lnTo>
                  <a:lnTo>
                    <a:pt x="420" y="70629"/>
                  </a:lnTo>
                  <a:lnTo>
                    <a:pt x="468" y="70657"/>
                  </a:lnTo>
                  <a:lnTo>
                    <a:pt x="397" y="71477"/>
                  </a:lnTo>
                  <a:lnTo>
                    <a:pt x="326" y="72297"/>
                  </a:lnTo>
                  <a:lnTo>
                    <a:pt x="266" y="73117"/>
                  </a:lnTo>
                  <a:lnTo>
                    <a:pt x="213" y="73944"/>
                  </a:lnTo>
                  <a:lnTo>
                    <a:pt x="166" y="74771"/>
                  </a:lnTo>
                  <a:lnTo>
                    <a:pt x="124" y="75605"/>
                  </a:lnTo>
                  <a:lnTo>
                    <a:pt x="89" y="76439"/>
                  </a:lnTo>
                  <a:lnTo>
                    <a:pt x="59" y="77280"/>
                  </a:lnTo>
                  <a:lnTo>
                    <a:pt x="36" y="78114"/>
                  </a:lnTo>
                  <a:lnTo>
                    <a:pt x="18" y="78955"/>
                  </a:lnTo>
                  <a:lnTo>
                    <a:pt x="6" y="79796"/>
                  </a:lnTo>
                  <a:lnTo>
                    <a:pt x="0" y="80644"/>
                  </a:lnTo>
                  <a:lnTo>
                    <a:pt x="0" y="81485"/>
                  </a:lnTo>
                  <a:lnTo>
                    <a:pt x="6" y="82333"/>
                  </a:lnTo>
                  <a:lnTo>
                    <a:pt x="18" y="83174"/>
                  </a:lnTo>
                  <a:lnTo>
                    <a:pt x="30" y="84022"/>
                  </a:lnTo>
                  <a:lnTo>
                    <a:pt x="53" y="84863"/>
                  </a:lnTo>
                  <a:lnTo>
                    <a:pt x="77" y="85711"/>
                  </a:lnTo>
                  <a:lnTo>
                    <a:pt x="107" y="86559"/>
                  </a:lnTo>
                  <a:lnTo>
                    <a:pt x="142" y="87400"/>
                  </a:lnTo>
                  <a:lnTo>
                    <a:pt x="178" y="88241"/>
                  </a:lnTo>
                  <a:lnTo>
                    <a:pt x="225" y="89082"/>
                  </a:lnTo>
                  <a:lnTo>
                    <a:pt x="272" y="89923"/>
                  </a:lnTo>
                  <a:lnTo>
                    <a:pt x="320" y="90764"/>
                  </a:lnTo>
                  <a:lnTo>
                    <a:pt x="379" y="91598"/>
                  </a:lnTo>
                  <a:lnTo>
                    <a:pt x="438" y="92432"/>
                  </a:lnTo>
                  <a:lnTo>
                    <a:pt x="497" y="93266"/>
                  </a:lnTo>
                  <a:lnTo>
                    <a:pt x="568" y="94093"/>
                  </a:lnTo>
                  <a:lnTo>
                    <a:pt x="640" y="94920"/>
                  </a:lnTo>
                  <a:lnTo>
                    <a:pt x="711" y="95740"/>
                  </a:lnTo>
                  <a:lnTo>
                    <a:pt x="871" y="97373"/>
                  </a:lnTo>
                  <a:lnTo>
                    <a:pt x="1036" y="98993"/>
                  </a:lnTo>
                  <a:lnTo>
                    <a:pt x="1220" y="100591"/>
                  </a:lnTo>
                  <a:lnTo>
                    <a:pt x="1409" y="102169"/>
                  </a:lnTo>
                  <a:lnTo>
                    <a:pt x="1611" y="103733"/>
                  </a:lnTo>
                  <a:lnTo>
                    <a:pt x="1818" y="105262"/>
                  </a:lnTo>
                  <a:lnTo>
                    <a:pt x="2037" y="106770"/>
                  </a:lnTo>
                  <a:lnTo>
                    <a:pt x="2256" y="108251"/>
                  </a:lnTo>
                  <a:lnTo>
                    <a:pt x="2487" y="109703"/>
                  </a:lnTo>
                  <a:lnTo>
                    <a:pt x="2718" y="111121"/>
                  </a:lnTo>
                  <a:lnTo>
                    <a:pt x="2955" y="112504"/>
                  </a:lnTo>
                  <a:lnTo>
                    <a:pt x="3198" y="113853"/>
                  </a:lnTo>
                  <a:lnTo>
                    <a:pt x="3441" y="115166"/>
                  </a:lnTo>
                  <a:lnTo>
                    <a:pt x="3683" y="116438"/>
                  </a:lnTo>
                  <a:lnTo>
                    <a:pt x="3920" y="117668"/>
                  </a:lnTo>
                  <a:lnTo>
                    <a:pt x="4163" y="118850"/>
                  </a:lnTo>
                  <a:lnTo>
                    <a:pt x="4400" y="119990"/>
                  </a:lnTo>
                  <a:lnTo>
                    <a:pt x="4441" y="120122"/>
                  </a:lnTo>
                  <a:lnTo>
                    <a:pt x="4489" y="120247"/>
                  </a:lnTo>
                  <a:lnTo>
                    <a:pt x="4548" y="120358"/>
                  </a:lnTo>
                  <a:lnTo>
                    <a:pt x="4613" y="120455"/>
                  </a:lnTo>
                  <a:lnTo>
                    <a:pt x="4690" y="120546"/>
                  </a:lnTo>
                  <a:lnTo>
                    <a:pt x="4773" y="120622"/>
                  </a:lnTo>
                  <a:lnTo>
                    <a:pt x="4862" y="120685"/>
                  </a:lnTo>
                  <a:lnTo>
                    <a:pt x="4957" y="120740"/>
                  </a:lnTo>
                  <a:lnTo>
                    <a:pt x="5051" y="120782"/>
                  </a:lnTo>
                  <a:lnTo>
                    <a:pt x="5158" y="120817"/>
                  </a:lnTo>
                  <a:lnTo>
                    <a:pt x="5259" y="120838"/>
                  </a:lnTo>
                  <a:lnTo>
                    <a:pt x="5365" y="120844"/>
                  </a:lnTo>
                  <a:lnTo>
                    <a:pt x="5472" y="120844"/>
                  </a:lnTo>
                  <a:lnTo>
                    <a:pt x="5572" y="120831"/>
                  </a:lnTo>
                  <a:lnTo>
                    <a:pt x="5679" y="120810"/>
                  </a:lnTo>
                  <a:lnTo>
                    <a:pt x="5780" y="120775"/>
                  </a:lnTo>
                  <a:lnTo>
                    <a:pt x="5608" y="121046"/>
                  </a:lnTo>
                  <a:lnTo>
                    <a:pt x="5436" y="121324"/>
                  </a:lnTo>
                  <a:lnTo>
                    <a:pt x="5276" y="121602"/>
                  </a:lnTo>
                  <a:lnTo>
                    <a:pt x="5116" y="121887"/>
                  </a:lnTo>
                  <a:lnTo>
                    <a:pt x="4962" y="122179"/>
                  </a:lnTo>
                  <a:lnTo>
                    <a:pt x="4809" y="122471"/>
                  </a:lnTo>
                  <a:lnTo>
                    <a:pt x="4666" y="122763"/>
                  </a:lnTo>
                  <a:lnTo>
                    <a:pt x="4524" y="123062"/>
                  </a:lnTo>
                  <a:lnTo>
                    <a:pt x="4394" y="123367"/>
                  </a:lnTo>
                  <a:lnTo>
                    <a:pt x="4264" y="123673"/>
                  </a:lnTo>
                  <a:lnTo>
                    <a:pt x="4139" y="123986"/>
                  </a:lnTo>
                  <a:lnTo>
                    <a:pt x="4021" y="124299"/>
                  </a:lnTo>
                  <a:lnTo>
                    <a:pt x="3908" y="124612"/>
                  </a:lnTo>
                  <a:lnTo>
                    <a:pt x="3796" y="124938"/>
                  </a:lnTo>
                  <a:lnTo>
                    <a:pt x="3695" y="125258"/>
                  </a:lnTo>
                  <a:lnTo>
                    <a:pt x="3595" y="125585"/>
                  </a:lnTo>
                  <a:lnTo>
                    <a:pt x="3506" y="125918"/>
                  </a:lnTo>
                  <a:lnTo>
                    <a:pt x="3423" y="126252"/>
                  </a:lnTo>
                  <a:lnTo>
                    <a:pt x="3340" y="126585"/>
                  </a:lnTo>
                  <a:lnTo>
                    <a:pt x="3269" y="126926"/>
                  </a:lnTo>
                  <a:lnTo>
                    <a:pt x="3198" y="127273"/>
                  </a:lnTo>
                  <a:lnTo>
                    <a:pt x="3139" y="127614"/>
                  </a:lnTo>
                  <a:lnTo>
                    <a:pt x="3079" y="127968"/>
                  </a:lnTo>
                  <a:lnTo>
                    <a:pt x="3032" y="128316"/>
                  </a:lnTo>
                  <a:lnTo>
                    <a:pt x="2991" y="128670"/>
                  </a:lnTo>
                  <a:lnTo>
                    <a:pt x="2955" y="129032"/>
                  </a:lnTo>
                  <a:lnTo>
                    <a:pt x="2919" y="129393"/>
                  </a:lnTo>
                  <a:lnTo>
                    <a:pt x="2896" y="129755"/>
                  </a:lnTo>
                  <a:lnTo>
                    <a:pt x="2884" y="130123"/>
                  </a:lnTo>
                  <a:lnTo>
                    <a:pt x="2872" y="130491"/>
                  </a:lnTo>
                  <a:lnTo>
                    <a:pt x="2866" y="130860"/>
                  </a:lnTo>
                  <a:lnTo>
                    <a:pt x="2872" y="131235"/>
                  </a:lnTo>
                  <a:lnTo>
                    <a:pt x="2878" y="131346"/>
                  </a:lnTo>
                  <a:lnTo>
                    <a:pt x="2890" y="131444"/>
                  </a:lnTo>
                  <a:lnTo>
                    <a:pt x="2908" y="131541"/>
                  </a:lnTo>
                  <a:lnTo>
                    <a:pt x="2931" y="131631"/>
                  </a:lnTo>
                  <a:lnTo>
                    <a:pt x="2967" y="131715"/>
                  </a:lnTo>
                  <a:lnTo>
                    <a:pt x="3002" y="131791"/>
                  </a:lnTo>
                  <a:lnTo>
                    <a:pt x="3038" y="131861"/>
                  </a:lnTo>
                  <a:lnTo>
                    <a:pt x="3085" y="131923"/>
                  </a:lnTo>
                  <a:lnTo>
                    <a:pt x="3133" y="131979"/>
                  </a:lnTo>
                  <a:lnTo>
                    <a:pt x="3186" y="132027"/>
                  </a:lnTo>
                  <a:lnTo>
                    <a:pt x="3239" y="132076"/>
                  </a:lnTo>
                  <a:lnTo>
                    <a:pt x="3298" y="132111"/>
                  </a:lnTo>
                  <a:lnTo>
                    <a:pt x="3358" y="132146"/>
                  </a:lnTo>
                  <a:lnTo>
                    <a:pt x="3423" y="132173"/>
                  </a:lnTo>
                  <a:lnTo>
                    <a:pt x="3488" y="132194"/>
                  </a:lnTo>
                  <a:lnTo>
                    <a:pt x="3553" y="132208"/>
                  </a:lnTo>
                  <a:lnTo>
                    <a:pt x="3624" y="132215"/>
                  </a:lnTo>
                  <a:lnTo>
                    <a:pt x="3760" y="132215"/>
                  </a:lnTo>
                  <a:lnTo>
                    <a:pt x="3825" y="132208"/>
                  </a:lnTo>
                  <a:lnTo>
                    <a:pt x="3897" y="132187"/>
                  </a:lnTo>
                  <a:lnTo>
                    <a:pt x="3962" y="132166"/>
                  </a:lnTo>
                  <a:lnTo>
                    <a:pt x="4027" y="132139"/>
                  </a:lnTo>
                  <a:lnTo>
                    <a:pt x="4092" y="132111"/>
                  </a:lnTo>
                  <a:lnTo>
                    <a:pt x="4151" y="132069"/>
                  </a:lnTo>
                  <a:lnTo>
                    <a:pt x="4216" y="132027"/>
                  </a:lnTo>
                  <a:lnTo>
                    <a:pt x="4270" y="131979"/>
                  </a:lnTo>
                  <a:lnTo>
                    <a:pt x="4323" y="131923"/>
                  </a:lnTo>
                  <a:lnTo>
                    <a:pt x="4376" y="131861"/>
                  </a:lnTo>
                  <a:lnTo>
                    <a:pt x="4424" y="131791"/>
                  </a:lnTo>
                  <a:lnTo>
                    <a:pt x="4465" y="131722"/>
                  </a:lnTo>
                  <a:lnTo>
                    <a:pt x="4506" y="131645"/>
                  </a:lnTo>
                  <a:lnTo>
                    <a:pt x="4554" y="131701"/>
                  </a:lnTo>
                  <a:lnTo>
                    <a:pt x="4607" y="131756"/>
                  </a:lnTo>
                  <a:lnTo>
                    <a:pt x="4666" y="131812"/>
                  </a:lnTo>
                  <a:lnTo>
                    <a:pt x="4726" y="131861"/>
                  </a:lnTo>
                  <a:lnTo>
                    <a:pt x="4785" y="131902"/>
                  </a:lnTo>
                  <a:lnTo>
                    <a:pt x="4856" y="131944"/>
                  </a:lnTo>
                  <a:lnTo>
                    <a:pt x="4921" y="131979"/>
                  </a:lnTo>
                  <a:lnTo>
                    <a:pt x="4992" y="132000"/>
                  </a:lnTo>
                  <a:lnTo>
                    <a:pt x="5063" y="132020"/>
                  </a:lnTo>
                  <a:lnTo>
                    <a:pt x="5134" y="132034"/>
                  </a:lnTo>
                  <a:lnTo>
                    <a:pt x="5211" y="132041"/>
                  </a:lnTo>
                  <a:lnTo>
                    <a:pt x="5288" y="132041"/>
                  </a:lnTo>
                  <a:lnTo>
                    <a:pt x="5371" y="132027"/>
                  </a:lnTo>
                  <a:lnTo>
                    <a:pt x="5448" y="132007"/>
                  </a:lnTo>
                  <a:lnTo>
                    <a:pt x="5531" y="131979"/>
                  </a:lnTo>
                  <a:lnTo>
                    <a:pt x="5614" y="131944"/>
                  </a:lnTo>
                  <a:lnTo>
                    <a:pt x="6934" y="131263"/>
                  </a:lnTo>
                  <a:lnTo>
                    <a:pt x="8255" y="130568"/>
                  </a:lnTo>
                  <a:lnTo>
                    <a:pt x="8912" y="130213"/>
                  </a:lnTo>
                  <a:lnTo>
                    <a:pt x="9576" y="129859"/>
                  </a:lnTo>
                  <a:lnTo>
                    <a:pt x="10233" y="129498"/>
                  </a:lnTo>
                  <a:lnTo>
                    <a:pt x="10890" y="129129"/>
                  </a:lnTo>
                  <a:lnTo>
                    <a:pt x="11548" y="128754"/>
                  </a:lnTo>
                  <a:lnTo>
                    <a:pt x="12199" y="128379"/>
                  </a:lnTo>
                  <a:lnTo>
                    <a:pt x="12856" y="127996"/>
                  </a:lnTo>
                  <a:lnTo>
                    <a:pt x="13508" y="127607"/>
                  </a:lnTo>
                  <a:lnTo>
                    <a:pt x="14153" y="127218"/>
                  </a:lnTo>
                  <a:lnTo>
                    <a:pt x="14799" y="126815"/>
                  </a:lnTo>
                  <a:lnTo>
                    <a:pt x="15444" y="126412"/>
                  </a:lnTo>
                  <a:lnTo>
                    <a:pt x="16084" y="126002"/>
                  </a:lnTo>
                  <a:lnTo>
                    <a:pt x="16723" y="125585"/>
                  </a:lnTo>
                  <a:lnTo>
                    <a:pt x="17357" y="125161"/>
                  </a:lnTo>
                  <a:lnTo>
                    <a:pt x="17990" y="124737"/>
                  </a:lnTo>
                  <a:lnTo>
                    <a:pt x="18618" y="124299"/>
                  </a:lnTo>
                  <a:lnTo>
                    <a:pt x="19246" y="123861"/>
                  </a:lnTo>
                  <a:lnTo>
                    <a:pt x="19862" y="123409"/>
                  </a:lnTo>
                  <a:lnTo>
                    <a:pt x="20478" y="122957"/>
                  </a:lnTo>
                  <a:lnTo>
                    <a:pt x="21093" y="122499"/>
                  </a:lnTo>
                  <a:lnTo>
                    <a:pt x="21697" y="122026"/>
                  </a:lnTo>
                  <a:lnTo>
                    <a:pt x="22301" y="121553"/>
                  </a:lnTo>
                  <a:lnTo>
                    <a:pt x="22900" y="121067"/>
                  </a:lnTo>
                  <a:lnTo>
                    <a:pt x="23486" y="120580"/>
                  </a:lnTo>
                  <a:lnTo>
                    <a:pt x="24072" y="120080"/>
                  </a:lnTo>
                  <a:lnTo>
                    <a:pt x="24652" y="119580"/>
                  </a:lnTo>
                  <a:lnTo>
                    <a:pt x="25227" y="119065"/>
                  </a:lnTo>
                  <a:lnTo>
                    <a:pt x="25795" y="118544"/>
                  </a:lnTo>
                  <a:lnTo>
                    <a:pt x="25843" y="118502"/>
                  </a:lnTo>
                  <a:lnTo>
                    <a:pt x="25878" y="118454"/>
                  </a:lnTo>
                  <a:lnTo>
                    <a:pt x="25908" y="118405"/>
                  </a:lnTo>
                  <a:lnTo>
                    <a:pt x="25937" y="118356"/>
                  </a:lnTo>
                  <a:lnTo>
                    <a:pt x="25961" y="118308"/>
                  </a:lnTo>
                  <a:lnTo>
                    <a:pt x="25973" y="118259"/>
                  </a:lnTo>
                  <a:lnTo>
                    <a:pt x="25985" y="118210"/>
                  </a:lnTo>
                  <a:lnTo>
                    <a:pt x="25997" y="118155"/>
                  </a:lnTo>
                  <a:lnTo>
                    <a:pt x="25997" y="118106"/>
                  </a:lnTo>
                  <a:lnTo>
                    <a:pt x="25997" y="118057"/>
                  </a:lnTo>
                  <a:lnTo>
                    <a:pt x="25991" y="118002"/>
                  </a:lnTo>
                  <a:lnTo>
                    <a:pt x="25979" y="117953"/>
                  </a:lnTo>
                  <a:lnTo>
                    <a:pt x="25967" y="117905"/>
                  </a:lnTo>
                  <a:lnTo>
                    <a:pt x="25955" y="117856"/>
                  </a:lnTo>
                  <a:lnTo>
                    <a:pt x="25908" y="117759"/>
                  </a:lnTo>
                  <a:lnTo>
                    <a:pt x="25855" y="117668"/>
                  </a:lnTo>
                  <a:lnTo>
                    <a:pt x="25795" y="117592"/>
                  </a:lnTo>
                  <a:lnTo>
                    <a:pt x="25718" y="117522"/>
                  </a:lnTo>
                  <a:lnTo>
                    <a:pt x="25641" y="117460"/>
                  </a:lnTo>
                  <a:lnTo>
                    <a:pt x="25553" y="117418"/>
                  </a:lnTo>
                  <a:lnTo>
                    <a:pt x="25505" y="117397"/>
                  </a:lnTo>
                  <a:lnTo>
                    <a:pt x="25464" y="117383"/>
                  </a:lnTo>
                  <a:lnTo>
                    <a:pt x="25416" y="117376"/>
                  </a:lnTo>
                  <a:lnTo>
                    <a:pt x="25322" y="117376"/>
                  </a:lnTo>
                  <a:lnTo>
                    <a:pt x="25268" y="117383"/>
                  </a:lnTo>
                  <a:lnTo>
                    <a:pt x="25268" y="117383"/>
                  </a:lnTo>
                  <a:lnTo>
                    <a:pt x="25345" y="117321"/>
                  </a:lnTo>
                  <a:lnTo>
                    <a:pt x="25405" y="117251"/>
                  </a:lnTo>
                  <a:lnTo>
                    <a:pt x="25464" y="117168"/>
                  </a:lnTo>
                  <a:lnTo>
                    <a:pt x="25511" y="117077"/>
                  </a:lnTo>
                  <a:lnTo>
                    <a:pt x="25553" y="116980"/>
                  </a:lnTo>
                  <a:lnTo>
                    <a:pt x="25582" y="116876"/>
                  </a:lnTo>
                  <a:lnTo>
                    <a:pt x="25606" y="116765"/>
                  </a:lnTo>
                  <a:lnTo>
                    <a:pt x="25618" y="116660"/>
                  </a:lnTo>
                  <a:lnTo>
                    <a:pt x="25618" y="116549"/>
                  </a:lnTo>
                  <a:lnTo>
                    <a:pt x="25606" y="116438"/>
                  </a:lnTo>
                  <a:lnTo>
                    <a:pt x="25588" y="116334"/>
                  </a:lnTo>
                  <a:lnTo>
                    <a:pt x="25553" y="116230"/>
                  </a:lnTo>
                  <a:lnTo>
                    <a:pt x="25511" y="116139"/>
                  </a:lnTo>
                  <a:lnTo>
                    <a:pt x="25482" y="116091"/>
                  </a:lnTo>
                  <a:lnTo>
                    <a:pt x="25452" y="116049"/>
                  </a:lnTo>
                  <a:lnTo>
                    <a:pt x="25416" y="116007"/>
                  </a:lnTo>
                  <a:lnTo>
                    <a:pt x="25381" y="115972"/>
                  </a:lnTo>
                  <a:lnTo>
                    <a:pt x="25339" y="115938"/>
                  </a:lnTo>
                  <a:lnTo>
                    <a:pt x="25298" y="115903"/>
                  </a:lnTo>
                  <a:lnTo>
                    <a:pt x="25008" y="115708"/>
                  </a:lnTo>
                  <a:lnTo>
                    <a:pt x="24724" y="115521"/>
                  </a:lnTo>
                  <a:lnTo>
                    <a:pt x="24433" y="115347"/>
                  </a:lnTo>
                  <a:lnTo>
                    <a:pt x="24137" y="115180"/>
                  </a:lnTo>
                  <a:lnTo>
                    <a:pt x="23847" y="115020"/>
                  </a:lnTo>
                  <a:lnTo>
                    <a:pt x="23551" y="114874"/>
                  </a:lnTo>
                  <a:lnTo>
                    <a:pt x="23255" y="114728"/>
                  </a:lnTo>
                  <a:lnTo>
                    <a:pt x="22959" y="114596"/>
                  </a:lnTo>
                  <a:lnTo>
                    <a:pt x="22663" y="114471"/>
                  </a:lnTo>
                  <a:lnTo>
                    <a:pt x="22361" y="114360"/>
                  </a:lnTo>
                  <a:lnTo>
                    <a:pt x="22059" y="114249"/>
                  </a:lnTo>
                  <a:lnTo>
                    <a:pt x="21763" y="114151"/>
                  </a:lnTo>
                  <a:lnTo>
                    <a:pt x="21461" y="114061"/>
                  </a:lnTo>
                  <a:lnTo>
                    <a:pt x="21153" y="113978"/>
                  </a:lnTo>
                  <a:lnTo>
                    <a:pt x="20851" y="113901"/>
                  </a:lnTo>
                  <a:lnTo>
                    <a:pt x="20549" y="113832"/>
                  </a:lnTo>
                  <a:lnTo>
                    <a:pt x="20247" y="113776"/>
                  </a:lnTo>
                  <a:lnTo>
                    <a:pt x="19939" y="113720"/>
                  </a:lnTo>
                  <a:lnTo>
                    <a:pt x="19637" y="113679"/>
                  </a:lnTo>
                  <a:lnTo>
                    <a:pt x="19335" y="113644"/>
                  </a:lnTo>
                  <a:lnTo>
                    <a:pt x="19027" y="113616"/>
                  </a:lnTo>
                  <a:lnTo>
                    <a:pt x="18725" y="113595"/>
                  </a:lnTo>
                  <a:lnTo>
                    <a:pt x="18417" y="113581"/>
                  </a:lnTo>
                  <a:lnTo>
                    <a:pt x="18115" y="113575"/>
                  </a:lnTo>
                  <a:lnTo>
                    <a:pt x="17813" y="113575"/>
                  </a:lnTo>
                  <a:lnTo>
                    <a:pt x="17511" y="113581"/>
                  </a:lnTo>
                  <a:lnTo>
                    <a:pt x="17203" y="113602"/>
                  </a:lnTo>
                  <a:lnTo>
                    <a:pt x="16901" y="113623"/>
                  </a:lnTo>
                  <a:lnTo>
                    <a:pt x="16605" y="113658"/>
                  </a:lnTo>
                  <a:lnTo>
                    <a:pt x="16303" y="113693"/>
                  </a:lnTo>
                  <a:lnTo>
                    <a:pt x="16001" y="113734"/>
                  </a:lnTo>
                  <a:lnTo>
                    <a:pt x="15705" y="113790"/>
                  </a:lnTo>
                  <a:lnTo>
                    <a:pt x="15681" y="113672"/>
                  </a:lnTo>
                  <a:lnTo>
                    <a:pt x="15645" y="113561"/>
                  </a:lnTo>
                  <a:lnTo>
                    <a:pt x="15598" y="113456"/>
                  </a:lnTo>
                  <a:lnTo>
                    <a:pt x="15545" y="113359"/>
                  </a:lnTo>
                  <a:lnTo>
                    <a:pt x="15486" y="113262"/>
                  </a:lnTo>
                  <a:lnTo>
                    <a:pt x="15420" y="113178"/>
                  </a:lnTo>
                  <a:lnTo>
                    <a:pt x="15349" y="113109"/>
                  </a:lnTo>
                  <a:lnTo>
                    <a:pt x="15272" y="113046"/>
                  </a:lnTo>
                  <a:lnTo>
                    <a:pt x="15189" y="112998"/>
                  </a:lnTo>
                  <a:lnTo>
                    <a:pt x="15101" y="112963"/>
                  </a:lnTo>
                  <a:lnTo>
                    <a:pt x="15059" y="112949"/>
                  </a:lnTo>
                  <a:lnTo>
                    <a:pt x="15012" y="112942"/>
                  </a:lnTo>
                  <a:lnTo>
                    <a:pt x="14964" y="112935"/>
                  </a:lnTo>
                  <a:lnTo>
                    <a:pt x="14917" y="112935"/>
                  </a:lnTo>
                  <a:lnTo>
                    <a:pt x="14870" y="112942"/>
                  </a:lnTo>
                  <a:lnTo>
                    <a:pt x="14822" y="112956"/>
                  </a:lnTo>
                  <a:lnTo>
                    <a:pt x="14775" y="112970"/>
                  </a:lnTo>
                  <a:lnTo>
                    <a:pt x="14722" y="112991"/>
                  </a:lnTo>
                  <a:lnTo>
                    <a:pt x="14674" y="113019"/>
                  </a:lnTo>
                  <a:lnTo>
                    <a:pt x="14621" y="113046"/>
                  </a:lnTo>
                  <a:lnTo>
                    <a:pt x="14574" y="113081"/>
                  </a:lnTo>
                  <a:lnTo>
                    <a:pt x="14520" y="113123"/>
                  </a:lnTo>
                  <a:lnTo>
                    <a:pt x="14532" y="113109"/>
                  </a:lnTo>
                  <a:lnTo>
                    <a:pt x="14538" y="113067"/>
                  </a:lnTo>
                  <a:lnTo>
                    <a:pt x="14538" y="113012"/>
                  </a:lnTo>
                  <a:lnTo>
                    <a:pt x="14532" y="112942"/>
                  </a:lnTo>
                  <a:lnTo>
                    <a:pt x="14508" y="112754"/>
                  </a:lnTo>
                  <a:lnTo>
                    <a:pt x="14467" y="112497"/>
                  </a:lnTo>
                  <a:lnTo>
                    <a:pt x="14408" y="112191"/>
                  </a:lnTo>
                  <a:lnTo>
                    <a:pt x="14337" y="111837"/>
                  </a:lnTo>
                  <a:lnTo>
                    <a:pt x="14153" y="110982"/>
                  </a:lnTo>
                  <a:lnTo>
                    <a:pt x="13928" y="109967"/>
                  </a:lnTo>
                  <a:lnTo>
                    <a:pt x="13668" y="108841"/>
                  </a:lnTo>
                  <a:lnTo>
                    <a:pt x="13377" y="107632"/>
                  </a:lnTo>
                  <a:lnTo>
                    <a:pt x="13075" y="106367"/>
                  </a:lnTo>
                  <a:lnTo>
                    <a:pt x="11903" y="101523"/>
                  </a:lnTo>
                  <a:lnTo>
                    <a:pt x="11672" y="100543"/>
                  </a:lnTo>
                  <a:lnTo>
                    <a:pt x="11476" y="99716"/>
                  </a:lnTo>
                  <a:lnTo>
                    <a:pt x="11334" y="99083"/>
                  </a:lnTo>
                  <a:lnTo>
                    <a:pt x="11287" y="98854"/>
                  </a:lnTo>
                  <a:lnTo>
                    <a:pt x="11257" y="98680"/>
                  </a:lnTo>
                  <a:lnTo>
                    <a:pt x="11062" y="97519"/>
                  </a:lnTo>
                  <a:lnTo>
                    <a:pt x="10872" y="96352"/>
                  </a:lnTo>
                  <a:lnTo>
                    <a:pt x="10701" y="95184"/>
                  </a:lnTo>
                  <a:lnTo>
                    <a:pt x="10529" y="94010"/>
                  </a:lnTo>
                  <a:lnTo>
                    <a:pt x="10375" y="92835"/>
                  </a:lnTo>
                  <a:lnTo>
                    <a:pt x="10227" y="91653"/>
                  </a:lnTo>
                  <a:lnTo>
                    <a:pt x="10091" y="90479"/>
                  </a:lnTo>
                  <a:lnTo>
                    <a:pt x="9966" y="89297"/>
                  </a:lnTo>
                  <a:lnTo>
                    <a:pt x="9854" y="88109"/>
                  </a:lnTo>
                  <a:lnTo>
                    <a:pt x="9747" y="86927"/>
                  </a:lnTo>
                  <a:lnTo>
                    <a:pt x="9658" y="85739"/>
                  </a:lnTo>
                  <a:lnTo>
                    <a:pt x="9576" y="84557"/>
                  </a:lnTo>
                  <a:lnTo>
                    <a:pt x="9504" y="83369"/>
                  </a:lnTo>
                  <a:lnTo>
                    <a:pt x="9445" y="82180"/>
                  </a:lnTo>
                  <a:lnTo>
                    <a:pt x="9398" y="80992"/>
                  </a:lnTo>
                  <a:lnTo>
                    <a:pt x="9368" y="79803"/>
                  </a:lnTo>
                  <a:lnTo>
                    <a:pt x="9351" y="79254"/>
                  </a:lnTo>
                  <a:lnTo>
                    <a:pt x="9345" y="78712"/>
                  </a:lnTo>
                  <a:lnTo>
                    <a:pt x="9339" y="78163"/>
                  </a:lnTo>
                  <a:lnTo>
                    <a:pt x="9339" y="77614"/>
                  </a:lnTo>
                  <a:lnTo>
                    <a:pt x="9339" y="77072"/>
                  </a:lnTo>
                  <a:lnTo>
                    <a:pt x="9351" y="76530"/>
                  </a:lnTo>
                  <a:lnTo>
                    <a:pt x="9362" y="75981"/>
                  </a:lnTo>
                  <a:lnTo>
                    <a:pt x="9380" y="75439"/>
                  </a:lnTo>
                  <a:lnTo>
                    <a:pt x="9404" y="74896"/>
                  </a:lnTo>
                  <a:lnTo>
                    <a:pt x="9433" y="74361"/>
                  </a:lnTo>
                  <a:lnTo>
                    <a:pt x="9469" y="73819"/>
                  </a:lnTo>
                  <a:lnTo>
                    <a:pt x="9510" y="73277"/>
                  </a:lnTo>
                  <a:lnTo>
                    <a:pt x="9558" y="72742"/>
                  </a:lnTo>
                  <a:lnTo>
                    <a:pt x="9611" y="72207"/>
                  </a:lnTo>
                  <a:lnTo>
                    <a:pt x="9670" y="71671"/>
                  </a:lnTo>
                  <a:lnTo>
                    <a:pt x="9741" y="71143"/>
                  </a:lnTo>
                  <a:lnTo>
                    <a:pt x="9812" y="70615"/>
                  </a:lnTo>
                  <a:lnTo>
                    <a:pt x="9895" y="70080"/>
                  </a:lnTo>
                  <a:lnTo>
                    <a:pt x="9984" y="69559"/>
                  </a:lnTo>
                  <a:lnTo>
                    <a:pt x="10085" y="69030"/>
                  </a:lnTo>
                  <a:lnTo>
                    <a:pt x="10191" y="68509"/>
                  </a:lnTo>
                  <a:lnTo>
                    <a:pt x="10304" y="67988"/>
                  </a:lnTo>
                  <a:lnTo>
                    <a:pt x="10428" y="67474"/>
                  </a:lnTo>
                  <a:lnTo>
                    <a:pt x="10559" y="66959"/>
                  </a:lnTo>
                  <a:lnTo>
                    <a:pt x="10701" y="66445"/>
                  </a:lnTo>
                  <a:lnTo>
                    <a:pt x="10849" y="65931"/>
                  </a:lnTo>
                  <a:lnTo>
                    <a:pt x="11009" y="65423"/>
                  </a:lnTo>
                  <a:lnTo>
                    <a:pt x="11180" y="64923"/>
                  </a:lnTo>
                  <a:lnTo>
                    <a:pt x="11358" y="64422"/>
                  </a:lnTo>
                  <a:lnTo>
                    <a:pt x="11553" y="63922"/>
                  </a:lnTo>
                  <a:lnTo>
                    <a:pt x="11749" y="63422"/>
                  </a:lnTo>
                  <a:lnTo>
                    <a:pt x="11962" y="62935"/>
                  </a:lnTo>
                  <a:lnTo>
                    <a:pt x="12015" y="62859"/>
                  </a:lnTo>
                  <a:lnTo>
                    <a:pt x="12057" y="62782"/>
                  </a:lnTo>
                  <a:lnTo>
                    <a:pt x="12086" y="62699"/>
                  </a:lnTo>
                  <a:lnTo>
                    <a:pt x="12104" y="62615"/>
                  </a:lnTo>
                  <a:lnTo>
                    <a:pt x="12152" y="62511"/>
                  </a:lnTo>
                  <a:lnTo>
                    <a:pt x="12187" y="62414"/>
                  </a:lnTo>
                  <a:lnTo>
                    <a:pt x="12229" y="62309"/>
                  </a:lnTo>
                  <a:lnTo>
                    <a:pt x="12270" y="62205"/>
                  </a:lnTo>
                  <a:lnTo>
                    <a:pt x="12465" y="61823"/>
                  </a:lnTo>
                  <a:lnTo>
                    <a:pt x="12661" y="61448"/>
                  </a:lnTo>
                  <a:lnTo>
                    <a:pt x="12862" y="61079"/>
                  </a:lnTo>
                  <a:lnTo>
                    <a:pt x="13075" y="60725"/>
                  </a:lnTo>
                  <a:lnTo>
                    <a:pt x="13289" y="60370"/>
                  </a:lnTo>
                  <a:lnTo>
                    <a:pt x="13508" y="60030"/>
                  </a:lnTo>
                  <a:lnTo>
                    <a:pt x="13733" y="59689"/>
                  </a:lnTo>
                  <a:lnTo>
                    <a:pt x="13964" y="59363"/>
                  </a:lnTo>
                  <a:lnTo>
                    <a:pt x="14195" y="59036"/>
                  </a:lnTo>
                  <a:lnTo>
                    <a:pt x="14431" y="58716"/>
                  </a:lnTo>
                  <a:lnTo>
                    <a:pt x="14668" y="58403"/>
                  </a:lnTo>
                  <a:lnTo>
                    <a:pt x="14911" y="58091"/>
                  </a:lnTo>
                  <a:lnTo>
                    <a:pt x="15160" y="57785"/>
                  </a:lnTo>
                  <a:lnTo>
                    <a:pt x="15409" y="57479"/>
                  </a:lnTo>
                  <a:lnTo>
                    <a:pt x="15912" y="56881"/>
                  </a:lnTo>
                  <a:lnTo>
                    <a:pt x="16421" y="56291"/>
                  </a:lnTo>
                  <a:lnTo>
                    <a:pt x="16936" y="55707"/>
                  </a:lnTo>
                  <a:lnTo>
                    <a:pt x="17452" y="55123"/>
                  </a:lnTo>
                  <a:lnTo>
                    <a:pt x="17961" y="54532"/>
                  </a:lnTo>
                  <a:lnTo>
                    <a:pt x="18470" y="53934"/>
                  </a:lnTo>
                  <a:lnTo>
                    <a:pt x="18973" y="53330"/>
                  </a:lnTo>
                  <a:lnTo>
                    <a:pt x="19222" y="53017"/>
                  </a:lnTo>
                  <a:lnTo>
                    <a:pt x="19465" y="52704"/>
                  </a:lnTo>
                  <a:lnTo>
                    <a:pt x="19708" y="52391"/>
                  </a:lnTo>
                  <a:lnTo>
                    <a:pt x="19951" y="52065"/>
                  </a:lnTo>
                  <a:lnTo>
                    <a:pt x="20016" y="52329"/>
                  </a:lnTo>
                  <a:lnTo>
                    <a:pt x="20087" y="52586"/>
                  </a:lnTo>
                  <a:lnTo>
                    <a:pt x="20170" y="52850"/>
                  </a:lnTo>
                  <a:lnTo>
                    <a:pt x="20253" y="53107"/>
                  </a:lnTo>
                  <a:lnTo>
                    <a:pt x="20335" y="53365"/>
                  </a:lnTo>
                  <a:lnTo>
                    <a:pt x="20430" y="53615"/>
                  </a:lnTo>
                  <a:lnTo>
                    <a:pt x="20525" y="53865"/>
                  </a:lnTo>
                  <a:lnTo>
                    <a:pt x="20626" y="54115"/>
                  </a:lnTo>
                  <a:lnTo>
                    <a:pt x="20726" y="54365"/>
                  </a:lnTo>
                  <a:lnTo>
                    <a:pt x="20833" y="54609"/>
                  </a:lnTo>
                  <a:lnTo>
                    <a:pt x="20945" y="54852"/>
                  </a:lnTo>
                  <a:lnTo>
                    <a:pt x="21064" y="55088"/>
                  </a:lnTo>
                  <a:lnTo>
                    <a:pt x="21182" y="55324"/>
                  </a:lnTo>
                  <a:lnTo>
                    <a:pt x="21307" y="55561"/>
                  </a:lnTo>
                  <a:lnTo>
                    <a:pt x="21437" y="55790"/>
                  </a:lnTo>
                  <a:lnTo>
                    <a:pt x="21567" y="56020"/>
                  </a:lnTo>
                  <a:lnTo>
                    <a:pt x="21703" y="56242"/>
                  </a:lnTo>
                  <a:lnTo>
                    <a:pt x="21840" y="56457"/>
                  </a:lnTo>
                  <a:lnTo>
                    <a:pt x="21982" y="56673"/>
                  </a:lnTo>
                  <a:lnTo>
                    <a:pt x="22130" y="56888"/>
                  </a:lnTo>
                  <a:lnTo>
                    <a:pt x="22278" y="57097"/>
                  </a:lnTo>
                  <a:lnTo>
                    <a:pt x="22426" y="57298"/>
                  </a:lnTo>
                  <a:lnTo>
                    <a:pt x="22586" y="57500"/>
                  </a:lnTo>
                  <a:lnTo>
                    <a:pt x="22746" y="57695"/>
                  </a:lnTo>
                  <a:lnTo>
                    <a:pt x="22906" y="57882"/>
                  </a:lnTo>
                  <a:lnTo>
                    <a:pt x="23071" y="58070"/>
                  </a:lnTo>
                  <a:lnTo>
                    <a:pt x="23237" y="58251"/>
                  </a:lnTo>
                  <a:lnTo>
                    <a:pt x="23409" y="58424"/>
                  </a:lnTo>
                  <a:lnTo>
                    <a:pt x="23587" y="58591"/>
                  </a:lnTo>
                  <a:lnTo>
                    <a:pt x="23758" y="58758"/>
                  </a:lnTo>
                  <a:lnTo>
                    <a:pt x="23942" y="58918"/>
                  </a:lnTo>
                  <a:lnTo>
                    <a:pt x="24125" y="59071"/>
                  </a:lnTo>
                  <a:lnTo>
                    <a:pt x="24309" y="59217"/>
                  </a:lnTo>
                  <a:lnTo>
                    <a:pt x="24498" y="59363"/>
                  </a:lnTo>
                  <a:lnTo>
                    <a:pt x="24688" y="59495"/>
                  </a:lnTo>
                  <a:lnTo>
                    <a:pt x="24877" y="59627"/>
                  </a:lnTo>
                  <a:lnTo>
                    <a:pt x="25073" y="59745"/>
                  </a:lnTo>
                  <a:lnTo>
                    <a:pt x="25274" y="59863"/>
                  </a:lnTo>
                  <a:lnTo>
                    <a:pt x="25470" y="59974"/>
                  </a:lnTo>
                  <a:lnTo>
                    <a:pt x="25671" y="60078"/>
                  </a:lnTo>
                  <a:lnTo>
                    <a:pt x="25878" y="60169"/>
                  </a:lnTo>
                  <a:lnTo>
                    <a:pt x="26086" y="60259"/>
                  </a:lnTo>
                  <a:lnTo>
                    <a:pt x="26293" y="60343"/>
                  </a:lnTo>
                  <a:lnTo>
                    <a:pt x="26500" y="60419"/>
                  </a:lnTo>
                  <a:lnTo>
                    <a:pt x="26713" y="60482"/>
                  </a:lnTo>
                  <a:lnTo>
                    <a:pt x="26926" y="60537"/>
                  </a:lnTo>
                  <a:lnTo>
                    <a:pt x="27146" y="60593"/>
                  </a:lnTo>
                  <a:lnTo>
                    <a:pt x="27359" y="60634"/>
                  </a:lnTo>
                  <a:lnTo>
                    <a:pt x="27578" y="60669"/>
                  </a:lnTo>
                  <a:lnTo>
                    <a:pt x="27803" y="60697"/>
                  </a:lnTo>
                  <a:lnTo>
                    <a:pt x="28022" y="60711"/>
                  </a:lnTo>
                  <a:lnTo>
                    <a:pt x="28247" y="60725"/>
                  </a:lnTo>
                  <a:lnTo>
                    <a:pt x="28472" y="60725"/>
                  </a:lnTo>
                  <a:lnTo>
                    <a:pt x="28697" y="60711"/>
                  </a:lnTo>
                  <a:lnTo>
                    <a:pt x="28922" y="60697"/>
                  </a:lnTo>
                  <a:lnTo>
                    <a:pt x="29153" y="60669"/>
                  </a:lnTo>
                  <a:lnTo>
                    <a:pt x="29384" y="60634"/>
                  </a:lnTo>
                  <a:lnTo>
                    <a:pt x="29615" y="60586"/>
                  </a:lnTo>
                  <a:lnTo>
                    <a:pt x="29846" y="60537"/>
                  </a:lnTo>
                  <a:lnTo>
                    <a:pt x="30077" y="60468"/>
                  </a:lnTo>
                  <a:lnTo>
                    <a:pt x="30314" y="60398"/>
                  </a:lnTo>
                  <a:lnTo>
                    <a:pt x="30545" y="60308"/>
                  </a:lnTo>
                  <a:lnTo>
                    <a:pt x="30782" y="60217"/>
                  </a:lnTo>
                  <a:lnTo>
                    <a:pt x="31018" y="60113"/>
                  </a:lnTo>
                  <a:lnTo>
                    <a:pt x="31072" y="62115"/>
                  </a:lnTo>
                  <a:lnTo>
                    <a:pt x="31095" y="63123"/>
                  </a:lnTo>
                  <a:lnTo>
                    <a:pt x="31107" y="64124"/>
                  </a:lnTo>
                  <a:lnTo>
                    <a:pt x="31125" y="65138"/>
                  </a:lnTo>
                  <a:lnTo>
                    <a:pt x="31137" y="66153"/>
                  </a:lnTo>
                  <a:lnTo>
                    <a:pt x="31143" y="67168"/>
                  </a:lnTo>
                  <a:lnTo>
                    <a:pt x="31143" y="68182"/>
                  </a:lnTo>
                  <a:lnTo>
                    <a:pt x="31137" y="69190"/>
                  </a:lnTo>
                  <a:lnTo>
                    <a:pt x="31131" y="70205"/>
                  </a:lnTo>
                  <a:lnTo>
                    <a:pt x="31119" y="71220"/>
                  </a:lnTo>
                  <a:lnTo>
                    <a:pt x="31101" y="72227"/>
                  </a:lnTo>
                  <a:lnTo>
                    <a:pt x="31066" y="74257"/>
                  </a:lnTo>
                  <a:lnTo>
                    <a:pt x="31018" y="76279"/>
                  </a:lnTo>
                  <a:lnTo>
                    <a:pt x="30959" y="78302"/>
                  </a:lnTo>
                  <a:lnTo>
                    <a:pt x="30900" y="80325"/>
                  </a:lnTo>
                  <a:lnTo>
                    <a:pt x="30776" y="84370"/>
                  </a:lnTo>
                  <a:lnTo>
                    <a:pt x="30722" y="86392"/>
                  </a:lnTo>
                  <a:lnTo>
                    <a:pt x="30669" y="88415"/>
                  </a:lnTo>
                  <a:lnTo>
                    <a:pt x="30633" y="90437"/>
                  </a:lnTo>
                  <a:lnTo>
                    <a:pt x="30604" y="92460"/>
                  </a:lnTo>
                  <a:lnTo>
                    <a:pt x="30592" y="93474"/>
                  </a:lnTo>
                  <a:lnTo>
                    <a:pt x="30592" y="94482"/>
                  </a:lnTo>
                  <a:lnTo>
                    <a:pt x="30592" y="95497"/>
                  </a:lnTo>
                  <a:lnTo>
                    <a:pt x="30592" y="96512"/>
                  </a:lnTo>
                  <a:lnTo>
                    <a:pt x="30598" y="96581"/>
                  </a:lnTo>
                  <a:lnTo>
                    <a:pt x="30604" y="96644"/>
                  </a:lnTo>
                  <a:lnTo>
                    <a:pt x="30616" y="96706"/>
                  </a:lnTo>
                  <a:lnTo>
                    <a:pt x="30633" y="96769"/>
                  </a:lnTo>
                  <a:lnTo>
                    <a:pt x="30651" y="96824"/>
                  </a:lnTo>
                  <a:lnTo>
                    <a:pt x="30675" y="96880"/>
                  </a:lnTo>
                  <a:lnTo>
                    <a:pt x="30699" y="96929"/>
                  </a:lnTo>
                  <a:lnTo>
                    <a:pt x="30728" y="96984"/>
                  </a:lnTo>
                  <a:lnTo>
                    <a:pt x="30764" y="97026"/>
                  </a:lnTo>
                  <a:lnTo>
                    <a:pt x="30799" y="97075"/>
                  </a:lnTo>
                  <a:lnTo>
                    <a:pt x="30876" y="97151"/>
                  </a:lnTo>
                  <a:lnTo>
                    <a:pt x="30959" y="97221"/>
                  </a:lnTo>
                  <a:lnTo>
                    <a:pt x="31048" y="97269"/>
                  </a:lnTo>
                  <a:lnTo>
                    <a:pt x="31143" y="97311"/>
                  </a:lnTo>
                  <a:lnTo>
                    <a:pt x="31243" y="97346"/>
                  </a:lnTo>
                  <a:lnTo>
                    <a:pt x="31344" y="97360"/>
                  </a:lnTo>
                  <a:lnTo>
                    <a:pt x="31445" y="97360"/>
                  </a:lnTo>
                  <a:lnTo>
                    <a:pt x="31540" y="97346"/>
                  </a:lnTo>
                  <a:lnTo>
                    <a:pt x="31634" y="97318"/>
                  </a:lnTo>
                  <a:lnTo>
                    <a:pt x="31676" y="97297"/>
                  </a:lnTo>
                  <a:lnTo>
                    <a:pt x="31723" y="97276"/>
                  </a:lnTo>
                  <a:lnTo>
                    <a:pt x="31765" y="97248"/>
                  </a:lnTo>
                  <a:lnTo>
                    <a:pt x="31800" y="97221"/>
                  </a:lnTo>
                  <a:lnTo>
                    <a:pt x="31824" y="97318"/>
                  </a:lnTo>
                  <a:lnTo>
                    <a:pt x="31853" y="97415"/>
                  </a:lnTo>
                  <a:lnTo>
                    <a:pt x="31889" y="97513"/>
                  </a:lnTo>
                  <a:lnTo>
                    <a:pt x="31924" y="97603"/>
                  </a:lnTo>
                  <a:lnTo>
                    <a:pt x="31972" y="97693"/>
                  </a:lnTo>
                  <a:lnTo>
                    <a:pt x="32025" y="97777"/>
                  </a:lnTo>
                  <a:lnTo>
                    <a:pt x="32078" y="97853"/>
                  </a:lnTo>
                  <a:lnTo>
                    <a:pt x="32144" y="97930"/>
                  </a:lnTo>
                  <a:lnTo>
                    <a:pt x="32215" y="97992"/>
                  </a:lnTo>
                  <a:lnTo>
                    <a:pt x="32286" y="98048"/>
                  </a:lnTo>
                  <a:lnTo>
                    <a:pt x="32369" y="98103"/>
                  </a:lnTo>
                  <a:lnTo>
                    <a:pt x="32457" y="98145"/>
                  </a:lnTo>
                  <a:lnTo>
                    <a:pt x="32552" y="98173"/>
                  </a:lnTo>
                  <a:lnTo>
                    <a:pt x="32653" y="98201"/>
                  </a:lnTo>
                  <a:lnTo>
                    <a:pt x="32759" y="98214"/>
                  </a:lnTo>
                  <a:lnTo>
                    <a:pt x="32872" y="98214"/>
                  </a:lnTo>
                  <a:lnTo>
                    <a:pt x="36301" y="98131"/>
                  </a:lnTo>
                  <a:lnTo>
                    <a:pt x="39735" y="98055"/>
                  </a:lnTo>
                  <a:lnTo>
                    <a:pt x="46616" y="97916"/>
                  </a:lnTo>
                  <a:lnTo>
                    <a:pt x="46338" y="98159"/>
                  </a:lnTo>
                  <a:lnTo>
                    <a:pt x="46060" y="98409"/>
                  </a:lnTo>
                  <a:lnTo>
                    <a:pt x="45793" y="98666"/>
                  </a:lnTo>
                  <a:lnTo>
                    <a:pt x="45527" y="98923"/>
                  </a:lnTo>
                  <a:lnTo>
                    <a:pt x="45266" y="99194"/>
                  </a:lnTo>
                  <a:lnTo>
                    <a:pt x="45012" y="99472"/>
                  </a:lnTo>
                  <a:lnTo>
                    <a:pt x="44763" y="99750"/>
                  </a:lnTo>
                  <a:lnTo>
                    <a:pt x="44514" y="100042"/>
                  </a:lnTo>
                  <a:lnTo>
                    <a:pt x="44271" y="100334"/>
                  </a:lnTo>
                  <a:lnTo>
                    <a:pt x="44035" y="100633"/>
                  </a:lnTo>
                  <a:lnTo>
                    <a:pt x="43804" y="100939"/>
                  </a:lnTo>
                  <a:lnTo>
                    <a:pt x="43579" y="101245"/>
                  </a:lnTo>
                  <a:lnTo>
                    <a:pt x="43353" y="101564"/>
                  </a:lnTo>
                  <a:lnTo>
                    <a:pt x="43134" y="101884"/>
                  </a:lnTo>
                  <a:lnTo>
                    <a:pt x="42915" y="102211"/>
                  </a:lnTo>
                  <a:lnTo>
                    <a:pt x="42708" y="102538"/>
                  </a:lnTo>
                  <a:lnTo>
                    <a:pt x="42501" y="102878"/>
                  </a:lnTo>
                  <a:lnTo>
                    <a:pt x="42299" y="103219"/>
                  </a:lnTo>
                  <a:lnTo>
                    <a:pt x="42098" y="103559"/>
                  </a:lnTo>
                  <a:lnTo>
                    <a:pt x="41909" y="103914"/>
                  </a:lnTo>
                  <a:lnTo>
                    <a:pt x="41719" y="104268"/>
                  </a:lnTo>
                  <a:lnTo>
                    <a:pt x="41530" y="104623"/>
                  </a:lnTo>
                  <a:lnTo>
                    <a:pt x="41346" y="104984"/>
                  </a:lnTo>
                  <a:lnTo>
                    <a:pt x="41168" y="105352"/>
                  </a:lnTo>
                  <a:lnTo>
                    <a:pt x="40997" y="105721"/>
                  </a:lnTo>
                  <a:lnTo>
                    <a:pt x="40825" y="106096"/>
                  </a:lnTo>
                  <a:lnTo>
                    <a:pt x="40659" y="106478"/>
                  </a:lnTo>
                  <a:lnTo>
                    <a:pt x="40499" y="106854"/>
                  </a:lnTo>
                  <a:lnTo>
                    <a:pt x="40339" y="107243"/>
                  </a:lnTo>
                  <a:lnTo>
                    <a:pt x="40185" y="107632"/>
                  </a:lnTo>
                  <a:lnTo>
                    <a:pt x="40031" y="108021"/>
                  </a:lnTo>
                  <a:lnTo>
                    <a:pt x="39883" y="108417"/>
                  </a:lnTo>
                  <a:lnTo>
                    <a:pt x="39741" y="108814"/>
                  </a:lnTo>
                  <a:lnTo>
                    <a:pt x="39599" y="109210"/>
                  </a:lnTo>
                  <a:lnTo>
                    <a:pt x="39463" y="109613"/>
                  </a:lnTo>
                  <a:lnTo>
                    <a:pt x="39333" y="110016"/>
                  </a:lnTo>
                  <a:lnTo>
                    <a:pt x="39202" y="110426"/>
                  </a:lnTo>
                  <a:lnTo>
                    <a:pt x="39078" y="110836"/>
                  </a:lnTo>
                  <a:lnTo>
                    <a:pt x="38954" y="111246"/>
                  </a:lnTo>
                  <a:lnTo>
                    <a:pt x="38835" y="111663"/>
                  </a:lnTo>
                  <a:lnTo>
                    <a:pt x="38717" y="112080"/>
                  </a:lnTo>
                  <a:lnTo>
                    <a:pt x="38604" y="112497"/>
                  </a:lnTo>
                  <a:lnTo>
                    <a:pt x="38385" y="113338"/>
                  </a:lnTo>
                  <a:lnTo>
                    <a:pt x="38184" y="114179"/>
                  </a:lnTo>
                  <a:lnTo>
                    <a:pt x="37994" y="115034"/>
                  </a:lnTo>
                  <a:lnTo>
                    <a:pt x="37811" y="115889"/>
                  </a:lnTo>
                  <a:lnTo>
                    <a:pt x="37645" y="116744"/>
                  </a:lnTo>
                  <a:lnTo>
                    <a:pt x="37491" y="117606"/>
                  </a:lnTo>
                  <a:lnTo>
                    <a:pt x="37343" y="118468"/>
                  </a:lnTo>
                  <a:lnTo>
                    <a:pt x="37213" y="119322"/>
                  </a:lnTo>
                  <a:lnTo>
                    <a:pt x="37088" y="120184"/>
                  </a:lnTo>
                  <a:lnTo>
                    <a:pt x="36970" y="121039"/>
                  </a:lnTo>
                  <a:lnTo>
                    <a:pt x="36869" y="121894"/>
                  </a:lnTo>
                  <a:lnTo>
                    <a:pt x="36845" y="121950"/>
                  </a:lnTo>
                  <a:lnTo>
                    <a:pt x="36828" y="122012"/>
                  </a:lnTo>
                  <a:lnTo>
                    <a:pt x="36816" y="122075"/>
                  </a:lnTo>
                  <a:lnTo>
                    <a:pt x="36810" y="122137"/>
                  </a:lnTo>
                  <a:lnTo>
                    <a:pt x="36804" y="122207"/>
                  </a:lnTo>
                  <a:lnTo>
                    <a:pt x="36804" y="122269"/>
                  </a:lnTo>
                  <a:lnTo>
                    <a:pt x="36810" y="122339"/>
                  </a:lnTo>
                  <a:lnTo>
                    <a:pt x="36816" y="122408"/>
                  </a:lnTo>
                  <a:lnTo>
                    <a:pt x="36709" y="123465"/>
                  </a:lnTo>
                  <a:lnTo>
                    <a:pt x="36614" y="124521"/>
                  </a:lnTo>
                  <a:lnTo>
                    <a:pt x="36532" y="125564"/>
                  </a:lnTo>
                  <a:lnTo>
                    <a:pt x="36466" y="126592"/>
                  </a:lnTo>
                  <a:lnTo>
                    <a:pt x="36413" y="127607"/>
                  </a:lnTo>
                  <a:lnTo>
                    <a:pt x="36366" y="128608"/>
                  </a:lnTo>
                  <a:lnTo>
                    <a:pt x="36336" y="129581"/>
                  </a:lnTo>
                  <a:lnTo>
                    <a:pt x="36318" y="130540"/>
                  </a:lnTo>
                  <a:lnTo>
                    <a:pt x="36318" y="130617"/>
                  </a:lnTo>
                  <a:lnTo>
                    <a:pt x="36330" y="130693"/>
                  </a:lnTo>
                  <a:lnTo>
                    <a:pt x="36342" y="130762"/>
                  </a:lnTo>
                  <a:lnTo>
                    <a:pt x="36360" y="130825"/>
                  </a:lnTo>
                  <a:lnTo>
                    <a:pt x="36384" y="130888"/>
                  </a:lnTo>
                  <a:lnTo>
                    <a:pt x="36413" y="130950"/>
                  </a:lnTo>
                  <a:lnTo>
                    <a:pt x="36449" y="131013"/>
                  </a:lnTo>
                  <a:lnTo>
                    <a:pt x="36484" y="131068"/>
                  </a:lnTo>
                  <a:lnTo>
                    <a:pt x="36259" y="131180"/>
                  </a:lnTo>
                  <a:lnTo>
                    <a:pt x="36034" y="131291"/>
                  </a:lnTo>
                  <a:lnTo>
                    <a:pt x="35815" y="131409"/>
                  </a:lnTo>
                  <a:lnTo>
                    <a:pt x="35596" y="131527"/>
                  </a:lnTo>
                  <a:lnTo>
                    <a:pt x="35377" y="131652"/>
                  </a:lnTo>
                  <a:lnTo>
                    <a:pt x="35164" y="131784"/>
                  </a:lnTo>
                  <a:lnTo>
                    <a:pt x="34950" y="131916"/>
                  </a:lnTo>
                  <a:lnTo>
                    <a:pt x="34743" y="132055"/>
                  </a:lnTo>
                  <a:lnTo>
                    <a:pt x="34536" y="132194"/>
                  </a:lnTo>
                  <a:lnTo>
                    <a:pt x="34335" y="132340"/>
                  </a:lnTo>
                  <a:lnTo>
                    <a:pt x="34133" y="132493"/>
                  </a:lnTo>
                  <a:lnTo>
                    <a:pt x="33938" y="132646"/>
                  </a:lnTo>
                  <a:lnTo>
                    <a:pt x="33742" y="132806"/>
                  </a:lnTo>
                  <a:lnTo>
                    <a:pt x="33553" y="132966"/>
                  </a:lnTo>
                  <a:lnTo>
                    <a:pt x="33363" y="133133"/>
                  </a:lnTo>
                  <a:lnTo>
                    <a:pt x="33180" y="133299"/>
                  </a:lnTo>
                  <a:lnTo>
                    <a:pt x="32996" y="133480"/>
                  </a:lnTo>
                  <a:lnTo>
                    <a:pt x="32819" y="133654"/>
                  </a:lnTo>
                  <a:lnTo>
                    <a:pt x="32641" y="133841"/>
                  </a:lnTo>
                  <a:lnTo>
                    <a:pt x="32469" y="134029"/>
                  </a:lnTo>
                  <a:lnTo>
                    <a:pt x="32303" y="134217"/>
                  </a:lnTo>
                  <a:lnTo>
                    <a:pt x="32138" y="134411"/>
                  </a:lnTo>
                  <a:lnTo>
                    <a:pt x="31978" y="134613"/>
                  </a:lnTo>
                  <a:lnTo>
                    <a:pt x="31818" y="134821"/>
                  </a:lnTo>
                  <a:lnTo>
                    <a:pt x="31670" y="135030"/>
                  </a:lnTo>
                  <a:lnTo>
                    <a:pt x="31516" y="135238"/>
                  </a:lnTo>
                  <a:lnTo>
                    <a:pt x="31374" y="135461"/>
                  </a:lnTo>
                  <a:lnTo>
                    <a:pt x="31232" y="135683"/>
                  </a:lnTo>
                  <a:lnTo>
                    <a:pt x="31095" y="135906"/>
                  </a:lnTo>
                  <a:lnTo>
                    <a:pt x="30959" y="136135"/>
                  </a:lnTo>
                  <a:lnTo>
                    <a:pt x="30835" y="136371"/>
                  </a:lnTo>
                  <a:lnTo>
                    <a:pt x="30710" y="136608"/>
                  </a:lnTo>
                  <a:lnTo>
                    <a:pt x="30586" y="136851"/>
                  </a:lnTo>
                  <a:lnTo>
                    <a:pt x="30474" y="137101"/>
                  </a:lnTo>
                  <a:lnTo>
                    <a:pt x="30361" y="137351"/>
                  </a:lnTo>
                  <a:lnTo>
                    <a:pt x="30254" y="137608"/>
                  </a:lnTo>
                  <a:lnTo>
                    <a:pt x="30154" y="137873"/>
                  </a:lnTo>
                  <a:lnTo>
                    <a:pt x="30059" y="138137"/>
                  </a:lnTo>
                  <a:lnTo>
                    <a:pt x="29964" y="138408"/>
                  </a:lnTo>
                  <a:lnTo>
                    <a:pt x="29875" y="138679"/>
                  </a:lnTo>
                  <a:lnTo>
                    <a:pt x="29793" y="138957"/>
                  </a:lnTo>
                  <a:lnTo>
                    <a:pt x="29716" y="139242"/>
                  </a:lnTo>
                  <a:lnTo>
                    <a:pt x="29645" y="139527"/>
                  </a:lnTo>
                  <a:lnTo>
                    <a:pt x="29579" y="139819"/>
                  </a:lnTo>
                  <a:lnTo>
                    <a:pt x="29520" y="140118"/>
                  </a:lnTo>
                  <a:lnTo>
                    <a:pt x="29461" y="140416"/>
                  </a:lnTo>
                  <a:lnTo>
                    <a:pt x="29408" y="140722"/>
                  </a:lnTo>
                  <a:lnTo>
                    <a:pt x="29366" y="141035"/>
                  </a:lnTo>
                  <a:lnTo>
                    <a:pt x="29325" y="141348"/>
                  </a:lnTo>
                  <a:lnTo>
                    <a:pt x="29289" y="141667"/>
                  </a:lnTo>
                  <a:lnTo>
                    <a:pt x="29260" y="141994"/>
                  </a:lnTo>
                  <a:lnTo>
                    <a:pt x="29236" y="142321"/>
                  </a:lnTo>
                  <a:lnTo>
                    <a:pt x="29224" y="142654"/>
                  </a:lnTo>
                  <a:lnTo>
                    <a:pt x="29212" y="142988"/>
                  </a:lnTo>
                  <a:lnTo>
                    <a:pt x="29206" y="143329"/>
                  </a:lnTo>
                  <a:lnTo>
                    <a:pt x="29206" y="143676"/>
                  </a:lnTo>
                  <a:lnTo>
                    <a:pt x="29212" y="144031"/>
                  </a:lnTo>
                  <a:lnTo>
                    <a:pt x="29224" y="144385"/>
                  </a:lnTo>
                  <a:lnTo>
                    <a:pt x="29242" y="144739"/>
                  </a:lnTo>
                  <a:lnTo>
                    <a:pt x="29271" y="145108"/>
                  </a:lnTo>
                  <a:lnTo>
                    <a:pt x="29301" y="145476"/>
                  </a:lnTo>
                  <a:lnTo>
                    <a:pt x="29343" y="145851"/>
                  </a:lnTo>
                  <a:lnTo>
                    <a:pt x="29384" y="146227"/>
                  </a:lnTo>
                  <a:lnTo>
                    <a:pt x="29437" y="146609"/>
                  </a:lnTo>
                  <a:lnTo>
                    <a:pt x="29449" y="146686"/>
                  </a:lnTo>
                  <a:lnTo>
                    <a:pt x="29467" y="146755"/>
                  </a:lnTo>
                  <a:lnTo>
                    <a:pt x="29485" y="146818"/>
                  </a:lnTo>
                  <a:lnTo>
                    <a:pt x="29508" y="146880"/>
                  </a:lnTo>
                  <a:lnTo>
                    <a:pt x="29532" y="146936"/>
                  </a:lnTo>
                  <a:lnTo>
                    <a:pt x="29562" y="146991"/>
                  </a:lnTo>
                  <a:lnTo>
                    <a:pt x="29597" y="147047"/>
                  </a:lnTo>
                  <a:lnTo>
                    <a:pt x="29633" y="147096"/>
                  </a:lnTo>
                  <a:lnTo>
                    <a:pt x="29704" y="147179"/>
                  </a:lnTo>
                  <a:lnTo>
                    <a:pt x="29793" y="147262"/>
                  </a:lnTo>
                  <a:lnTo>
                    <a:pt x="29881" y="147325"/>
                  </a:lnTo>
                  <a:lnTo>
                    <a:pt x="29976" y="147381"/>
                  </a:lnTo>
                  <a:lnTo>
                    <a:pt x="30000" y="147471"/>
                  </a:lnTo>
                  <a:lnTo>
                    <a:pt x="30024" y="147554"/>
                  </a:lnTo>
                  <a:lnTo>
                    <a:pt x="30059" y="147638"/>
                  </a:lnTo>
                  <a:lnTo>
                    <a:pt x="30095" y="147721"/>
                  </a:lnTo>
                  <a:lnTo>
                    <a:pt x="30136" y="147798"/>
                  </a:lnTo>
                  <a:lnTo>
                    <a:pt x="30183" y="147874"/>
                  </a:lnTo>
                  <a:lnTo>
                    <a:pt x="30237" y="147944"/>
                  </a:lnTo>
                  <a:lnTo>
                    <a:pt x="30290" y="148006"/>
                  </a:lnTo>
                  <a:lnTo>
                    <a:pt x="30355" y="148069"/>
                  </a:lnTo>
                  <a:lnTo>
                    <a:pt x="30426" y="148124"/>
                  </a:lnTo>
                  <a:lnTo>
                    <a:pt x="30497" y="148173"/>
                  </a:lnTo>
                  <a:lnTo>
                    <a:pt x="30580" y="148215"/>
                  </a:lnTo>
                  <a:lnTo>
                    <a:pt x="30663" y="148256"/>
                  </a:lnTo>
                  <a:lnTo>
                    <a:pt x="30752" y="148284"/>
                  </a:lnTo>
                  <a:lnTo>
                    <a:pt x="30853" y="148305"/>
                  </a:lnTo>
                  <a:lnTo>
                    <a:pt x="30953" y="148319"/>
                  </a:lnTo>
                  <a:lnTo>
                    <a:pt x="34151" y="148513"/>
                  </a:lnTo>
                  <a:lnTo>
                    <a:pt x="35797" y="148618"/>
                  </a:lnTo>
                  <a:lnTo>
                    <a:pt x="37461" y="148708"/>
                  </a:lnTo>
                  <a:lnTo>
                    <a:pt x="39143" y="148791"/>
                  </a:lnTo>
                  <a:lnTo>
                    <a:pt x="39990" y="148833"/>
                  </a:lnTo>
                  <a:lnTo>
                    <a:pt x="40843" y="148861"/>
                  </a:lnTo>
                  <a:lnTo>
                    <a:pt x="41689" y="148889"/>
                  </a:lnTo>
                  <a:lnTo>
                    <a:pt x="42542" y="148910"/>
                  </a:lnTo>
                  <a:lnTo>
                    <a:pt x="43401" y="148930"/>
                  </a:lnTo>
                  <a:lnTo>
                    <a:pt x="44254" y="148937"/>
                  </a:lnTo>
                  <a:lnTo>
                    <a:pt x="45959" y="148937"/>
                  </a:lnTo>
                  <a:lnTo>
                    <a:pt x="46812" y="148923"/>
                  </a:lnTo>
                  <a:lnTo>
                    <a:pt x="47659" y="148896"/>
                  </a:lnTo>
                  <a:lnTo>
                    <a:pt x="48505" y="148868"/>
                  </a:lnTo>
                  <a:lnTo>
                    <a:pt x="49346" y="148826"/>
                  </a:lnTo>
                  <a:lnTo>
                    <a:pt x="50187" y="148771"/>
                  </a:lnTo>
                  <a:lnTo>
                    <a:pt x="51022" y="148708"/>
                  </a:lnTo>
                  <a:lnTo>
                    <a:pt x="51851" y="148632"/>
                  </a:lnTo>
                  <a:lnTo>
                    <a:pt x="52674" y="148541"/>
                  </a:lnTo>
                  <a:lnTo>
                    <a:pt x="53492" y="148437"/>
                  </a:lnTo>
                  <a:lnTo>
                    <a:pt x="54297" y="148326"/>
                  </a:lnTo>
                  <a:lnTo>
                    <a:pt x="55102" y="148194"/>
                  </a:lnTo>
                  <a:lnTo>
                    <a:pt x="55896" y="148048"/>
                  </a:lnTo>
                  <a:lnTo>
                    <a:pt x="56287" y="147971"/>
                  </a:lnTo>
                  <a:lnTo>
                    <a:pt x="56678" y="147888"/>
                  </a:lnTo>
                  <a:lnTo>
                    <a:pt x="57068" y="147805"/>
                  </a:lnTo>
                  <a:lnTo>
                    <a:pt x="57453" y="147714"/>
                  </a:lnTo>
                  <a:lnTo>
                    <a:pt x="57501" y="147700"/>
                  </a:lnTo>
                  <a:lnTo>
                    <a:pt x="57548" y="147679"/>
                  </a:lnTo>
                  <a:lnTo>
                    <a:pt x="57589" y="147659"/>
                  </a:lnTo>
                  <a:lnTo>
                    <a:pt x="57631" y="147631"/>
                  </a:lnTo>
                  <a:lnTo>
                    <a:pt x="57666" y="147596"/>
                  </a:lnTo>
                  <a:lnTo>
                    <a:pt x="57702" y="147561"/>
                  </a:lnTo>
                  <a:lnTo>
                    <a:pt x="57732" y="147526"/>
                  </a:lnTo>
                  <a:lnTo>
                    <a:pt x="57755" y="147485"/>
                  </a:lnTo>
                  <a:lnTo>
                    <a:pt x="57779" y="147443"/>
                  </a:lnTo>
                  <a:lnTo>
                    <a:pt x="57803" y="147394"/>
                  </a:lnTo>
                  <a:lnTo>
                    <a:pt x="57832" y="147297"/>
                  </a:lnTo>
                  <a:lnTo>
                    <a:pt x="57856" y="147193"/>
                  </a:lnTo>
                  <a:lnTo>
                    <a:pt x="57862" y="147089"/>
                  </a:lnTo>
                  <a:lnTo>
                    <a:pt x="57856" y="146977"/>
                  </a:lnTo>
                  <a:lnTo>
                    <a:pt x="57832" y="146873"/>
                  </a:lnTo>
                  <a:lnTo>
                    <a:pt x="57803" y="146776"/>
                  </a:lnTo>
                  <a:lnTo>
                    <a:pt x="57779" y="146727"/>
                  </a:lnTo>
                  <a:lnTo>
                    <a:pt x="57755" y="146686"/>
                  </a:lnTo>
                  <a:lnTo>
                    <a:pt x="57732" y="146644"/>
                  </a:lnTo>
                  <a:lnTo>
                    <a:pt x="57702" y="146602"/>
                  </a:lnTo>
                  <a:lnTo>
                    <a:pt x="57666" y="146567"/>
                  </a:lnTo>
                  <a:lnTo>
                    <a:pt x="57631" y="146533"/>
                  </a:lnTo>
                  <a:lnTo>
                    <a:pt x="57589" y="146505"/>
                  </a:lnTo>
                  <a:lnTo>
                    <a:pt x="57548" y="146484"/>
                  </a:lnTo>
                  <a:lnTo>
                    <a:pt x="57501" y="146463"/>
                  </a:lnTo>
                  <a:lnTo>
                    <a:pt x="57453" y="146449"/>
                  </a:lnTo>
                  <a:lnTo>
                    <a:pt x="57388" y="146435"/>
                  </a:lnTo>
                  <a:lnTo>
                    <a:pt x="57323" y="146428"/>
                  </a:lnTo>
                  <a:lnTo>
                    <a:pt x="57382" y="146428"/>
                  </a:lnTo>
                  <a:lnTo>
                    <a:pt x="57441" y="146421"/>
                  </a:lnTo>
                  <a:lnTo>
                    <a:pt x="57495" y="146414"/>
                  </a:lnTo>
                  <a:lnTo>
                    <a:pt x="57554" y="146394"/>
                  </a:lnTo>
                  <a:lnTo>
                    <a:pt x="57607" y="146373"/>
                  </a:lnTo>
                  <a:lnTo>
                    <a:pt x="57655" y="146352"/>
                  </a:lnTo>
                  <a:lnTo>
                    <a:pt x="57708" y="146324"/>
                  </a:lnTo>
                  <a:lnTo>
                    <a:pt x="57755" y="146289"/>
                  </a:lnTo>
                  <a:lnTo>
                    <a:pt x="57797" y="146248"/>
                  </a:lnTo>
                  <a:lnTo>
                    <a:pt x="57838" y="146206"/>
                  </a:lnTo>
                  <a:lnTo>
                    <a:pt x="57880" y="146157"/>
                  </a:lnTo>
                  <a:lnTo>
                    <a:pt x="57909" y="146102"/>
                  </a:lnTo>
                  <a:lnTo>
                    <a:pt x="57945" y="146039"/>
                  </a:lnTo>
                  <a:lnTo>
                    <a:pt x="57968" y="145977"/>
                  </a:lnTo>
                  <a:lnTo>
                    <a:pt x="57992" y="145907"/>
                  </a:lnTo>
                  <a:lnTo>
                    <a:pt x="58010" y="145831"/>
                  </a:lnTo>
                  <a:lnTo>
                    <a:pt x="58081" y="145414"/>
                  </a:lnTo>
                  <a:lnTo>
                    <a:pt x="58146" y="145004"/>
                  </a:lnTo>
                  <a:lnTo>
                    <a:pt x="58194" y="144593"/>
                  </a:lnTo>
                  <a:lnTo>
                    <a:pt x="58235" y="144197"/>
                  </a:lnTo>
                  <a:lnTo>
                    <a:pt x="58265" y="143801"/>
                  </a:lnTo>
                  <a:lnTo>
                    <a:pt x="58282" y="143405"/>
                  </a:lnTo>
                  <a:lnTo>
                    <a:pt x="58294" y="143023"/>
                  </a:lnTo>
                  <a:lnTo>
                    <a:pt x="58294" y="142640"/>
                  </a:lnTo>
                  <a:lnTo>
                    <a:pt x="58282" y="142265"/>
                  </a:lnTo>
                  <a:lnTo>
                    <a:pt x="58259" y="141897"/>
                  </a:lnTo>
                  <a:lnTo>
                    <a:pt x="58229" y="141528"/>
                  </a:lnTo>
                  <a:lnTo>
                    <a:pt x="58188" y="141167"/>
                  </a:lnTo>
                  <a:lnTo>
                    <a:pt x="58134" y="140813"/>
                  </a:lnTo>
                  <a:lnTo>
                    <a:pt x="58075" y="140465"/>
                  </a:lnTo>
                  <a:lnTo>
                    <a:pt x="58004" y="140118"/>
                  </a:lnTo>
                  <a:lnTo>
                    <a:pt x="57927" y="139777"/>
                  </a:lnTo>
                  <a:lnTo>
                    <a:pt x="57838" y="139443"/>
                  </a:lnTo>
                  <a:lnTo>
                    <a:pt x="57743" y="139110"/>
                  </a:lnTo>
                  <a:lnTo>
                    <a:pt x="57637" y="138790"/>
                  </a:lnTo>
                  <a:lnTo>
                    <a:pt x="57524" y="138470"/>
                  </a:lnTo>
                  <a:lnTo>
                    <a:pt x="57406" y="138158"/>
                  </a:lnTo>
                  <a:lnTo>
                    <a:pt x="57276" y="137845"/>
                  </a:lnTo>
                  <a:lnTo>
                    <a:pt x="57139" y="137546"/>
                  </a:lnTo>
                  <a:lnTo>
                    <a:pt x="56991" y="137247"/>
                  </a:lnTo>
                  <a:lnTo>
                    <a:pt x="56837" y="136955"/>
                  </a:lnTo>
                  <a:lnTo>
                    <a:pt x="56678" y="136670"/>
                  </a:lnTo>
                  <a:lnTo>
                    <a:pt x="56512" y="136385"/>
                  </a:lnTo>
                  <a:lnTo>
                    <a:pt x="56334" y="136107"/>
                  </a:lnTo>
                  <a:lnTo>
                    <a:pt x="56156" y="135836"/>
                  </a:lnTo>
                  <a:lnTo>
                    <a:pt x="55967" y="135572"/>
                  </a:lnTo>
                  <a:lnTo>
                    <a:pt x="55772" y="135315"/>
                  </a:lnTo>
                  <a:lnTo>
                    <a:pt x="55570" y="135058"/>
                  </a:lnTo>
                  <a:lnTo>
                    <a:pt x="55363" y="134814"/>
                  </a:lnTo>
                  <a:lnTo>
                    <a:pt x="55144" y="134571"/>
                  </a:lnTo>
                  <a:lnTo>
                    <a:pt x="54925" y="134328"/>
                  </a:lnTo>
                  <a:lnTo>
                    <a:pt x="54700" y="134099"/>
                  </a:lnTo>
                  <a:lnTo>
                    <a:pt x="54469" y="133869"/>
                  </a:lnTo>
                  <a:lnTo>
                    <a:pt x="54232" y="133654"/>
                  </a:lnTo>
                  <a:lnTo>
                    <a:pt x="53989" y="133438"/>
                  </a:lnTo>
                  <a:lnTo>
                    <a:pt x="53740" y="133230"/>
                  </a:lnTo>
                  <a:lnTo>
                    <a:pt x="53486" y="133021"/>
                  </a:lnTo>
                  <a:lnTo>
                    <a:pt x="53225" y="132827"/>
                  </a:lnTo>
                  <a:lnTo>
                    <a:pt x="52965" y="132632"/>
                  </a:lnTo>
                  <a:lnTo>
                    <a:pt x="52692" y="132444"/>
                  </a:lnTo>
                  <a:lnTo>
                    <a:pt x="52420" y="132264"/>
                  </a:lnTo>
                  <a:lnTo>
                    <a:pt x="52147" y="132090"/>
                  </a:lnTo>
                  <a:lnTo>
                    <a:pt x="51863" y="131923"/>
                  </a:lnTo>
                  <a:lnTo>
                    <a:pt x="51579" y="131756"/>
                  </a:lnTo>
                  <a:lnTo>
                    <a:pt x="51289" y="131597"/>
                  </a:lnTo>
                  <a:lnTo>
                    <a:pt x="50999" y="131451"/>
                  </a:lnTo>
                  <a:lnTo>
                    <a:pt x="50702" y="131305"/>
                  </a:lnTo>
                  <a:lnTo>
                    <a:pt x="50400" y="131166"/>
                  </a:lnTo>
                  <a:lnTo>
                    <a:pt x="50098" y="131027"/>
                  </a:lnTo>
                  <a:lnTo>
                    <a:pt x="49796" y="130901"/>
                  </a:lnTo>
                  <a:lnTo>
                    <a:pt x="49483" y="130776"/>
                  </a:lnTo>
                  <a:lnTo>
                    <a:pt x="49175" y="130665"/>
                  </a:lnTo>
                  <a:lnTo>
                    <a:pt x="48861" y="130554"/>
                  </a:lnTo>
                  <a:lnTo>
                    <a:pt x="48541" y="130450"/>
                  </a:lnTo>
                  <a:lnTo>
                    <a:pt x="48227" y="130352"/>
                  </a:lnTo>
                  <a:lnTo>
                    <a:pt x="47901" y="130255"/>
                  </a:lnTo>
                  <a:lnTo>
                    <a:pt x="47582" y="130172"/>
                  </a:lnTo>
                  <a:lnTo>
                    <a:pt x="47256" y="130095"/>
                  </a:lnTo>
                  <a:lnTo>
                    <a:pt x="46930" y="130019"/>
                  </a:lnTo>
                  <a:lnTo>
                    <a:pt x="46605" y="129949"/>
                  </a:lnTo>
                  <a:lnTo>
                    <a:pt x="46664" y="129915"/>
                  </a:lnTo>
                  <a:lnTo>
                    <a:pt x="46717" y="129866"/>
                  </a:lnTo>
                  <a:lnTo>
                    <a:pt x="46770" y="129810"/>
                  </a:lnTo>
                  <a:lnTo>
                    <a:pt x="46818" y="129748"/>
                  </a:lnTo>
                  <a:lnTo>
                    <a:pt x="46859" y="129678"/>
                  </a:lnTo>
                  <a:lnTo>
                    <a:pt x="46889" y="129595"/>
                  </a:lnTo>
                  <a:lnTo>
                    <a:pt x="46918" y="129504"/>
                  </a:lnTo>
                  <a:lnTo>
                    <a:pt x="46936" y="129407"/>
                  </a:lnTo>
                  <a:lnTo>
                    <a:pt x="47019" y="128712"/>
                  </a:lnTo>
                  <a:lnTo>
                    <a:pt x="47096" y="128017"/>
                  </a:lnTo>
                  <a:lnTo>
                    <a:pt x="47167" y="127322"/>
                  </a:lnTo>
                  <a:lnTo>
                    <a:pt x="47238" y="126620"/>
                  </a:lnTo>
                  <a:lnTo>
                    <a:pt x="47368" y="125223"/>
                  </a:lnTo>
                  <a:lnTo>
                    <a:pt x="47487" y="123833"/>
                  </a:lnTo>
                  <a:lnTo>
                    <a:pt x="47599" y="122436"/>
                  </a:lnTo>
                  <a:lnTo>
                    <a:pt x="47712" y="121039"/>
                  </a:lnTo>
                  <a:lnTo>
                    <a:pt x="47925" y="118238"/>
                  </a:lnTo>
                  <a:lnTo>
                    <a:pt x="47984" y="117439"/>
                  </a:lnTo>
                  <a:lnTo>
                    <a:pt x="48038" y="116633"/>
                  </a:lnTo>
                  <a:lnTo>
                    <a:pt x="48091" y="115819"/>
                  </a:lnTo>
                  <a:lnTo>
                    <a:pt x="48150" y="115006"/>
                  </a:lnTo>
                  <a:lnTo>
                    <a:pt x="48186" y="114603"/>
                  </a:lnTo>
                  <a:lnTo>
                    <a:pt x="48221" y="114193"/>
                  </a:lnTo>
                  <a:lnTo>
                    <a:pt x="48263" y="113790"/>
                  </a:lnTo>
                  <a:lnTo>
                    <a:pt x="48304" y="113394"/>
                  </a:lnTo>
                  <a:lnTo>
                    <a:pt x="48357" y="112991"/>
                  </a:lnTo>
                  <a:lnTo>
                    <a:pt x="48411" y="112595"/>
                  </a:lnTo>
                  <a:lnTo>
                    <a:pt x="48476" y="112205"/>
                  </a:lnTo>
                  <a:lnTo>
                    <a:pt x="48547" y="111816"/>
                  </a:lnTo>
                  <a:lnTo>
                    <a:pt x="48624" y="111427"/>
                  </a:lnTo>
                  <a:lnTo>
                    <a:pt x="48707" y="111045"/>
                  </a:lnTo>
                  <a:lnTo>
                    <a:pt x="48802" y="110669"/>
                  </a:lnTo>
                  <a:lnTo>
                    <a:pt x="48908" y="110294"/>
                  </a:lnTo>
                  <a:lnTo>
                    <a:pt x="49021" y="109933"/>
                  </a:lnTo>
                  <a:lnTo>
                    <a:pt x="49145" y="109564"/>
                  </a:lnTo>
                  <a:lnTo>
                    <a:pt x="49281" y="109210"/>
                  </a:lnTo>
                  <a:lnTo>
                    <a:pt x="49423" y="108862"/>
                  </a:lnTo>
                  <a:lnTo>
                    <a:pt x="49583" y="108522"/>
                  </a:lnTo>
                  <a:lnTo>
                    <a:pt x="49672" y="108355"/>
                  </a:lnTo>
                  <a:lnTo>
                    <a:pt x="49761" y="108188"/>
                  </a:lnTo>
                  <a:lnTo>
                    <a:pt x="49850" y="108021"/>
                  </a:lnTo>
                  <a:lnTo>
                    <a:pt x="49944" y="107861"/>
                  </a:lnTo>
                  <a:lnTo>
                    <a:pt x="50045" y="107695"/>
                  </a:lnTo>
                  <a:lnTo>
                    <a:pt x="50146" y="107542"/>
                  </a:lnTo>
                  <a:lnTo>
                    <a:pt x="50252" y="107382"/>
                  </a:lnTo>
                  <a:lnTo>
                    <a:pt x="50359" y="107229"/>
                  </a:lnTo>
                  <a:lnTo>
                    <a:pt x="50471" y="107076"/>
                  </a:lnTo>
                  <a:lnTo>
                    <a:pt x="50590" y="106923"/>
                  </a:lnTo>
                  <a:lnTo>
                    <a:pt x="50714" y="106777"/>
                  </a:lnTo>
                  <a:lnTo>
                    <a:pt x="50839" y="106631"/>
                  </a:lnTo>
                  <a:lnTo>
                    <a:pt x="50969" y="106492"/>
                  </a:lnTo>
                  <a:lnTo>
                    <a:pt x="51105" y="106346"/>
                  </a:lnTo>
                  <a:lnTo>
                    <a:pt x="51318" y="106819"/>
                  </a:lnTo>
                  <a:lnTo>
                    <a:pt x="51431" y="107048"/>
                  </a:lnTo>
                  <a:lnTo>
                    <a:pt x="51543" y="107278"/>
                  </a:lnTo>
                  <a:lnTo>
                    <a:pt x="51662" y="107500"/>
                  </a:lnTo>
                  <a:lnTo>
                    <a:pt x="51780" y="107722"/>
                  </a:lnTo>
                  <a:lnTo>
                    <a:pt x="51899" y="107945"/>
                  </a:lnTo>
                  <a:lnTo>
                    <a:pt x="52023" y="108153"/>
                  </a:lnTo>
                  <a:lnTo>
                    <a:pt x="52153" y="108369"/>
                  </a:lnTo>
                  <a:lnTo>
                    <a:pt x="52284" y="108577"/>
                  </a:lnTo>
                  <a:lnTo>
                    <a:pt x="52414" y="108779"/>
                  </a:lnTo>
                  <a:lnTo>
                    <a:pt x="52550" y="108980"/>
                  </a:lnTo>
                  <a:lnTo>
                    <a:pt x="52686" y="109175"/>
                  </a:lnTo>
                  <a:lnTo>
                    <a:pt x="52828" y="109370"/>
                  </a:lnTo>
                  <a:lnTo>
                    <a:pt x="52970" y="109564"/>
                  </a:lnTo>
                  <a:lnTo>
                    <a:pt x="53119" y="109752"/>
                  </a:lnTo>
                  <a:lnTo>
                    <a:pt x="53267" y="109933"/>
                  </a:lnTo>
                  <a:lnTo>
                    <a:pt x="53421" y="110113"/>
                  </a:lnTo>
                  <a:lnTo>
                    <a:pt x="53575" y="110287"/>
                  </a:lnTo>
                  <a:lnTo>
                    <a:pt x="53734" y="110461"/>
                  </a:lnTo>
                  <a:lnTo>
                    <a:pt x="53894" y="110628"/>
                  </a:lnTo>
                  <a:lnTo>
                    <a:pt x="54060" y="110794"/>
                  </a:lnTo>
                  <a:lnTo>
                    <a:pt x="54226" y="110954"/>
                  </a:lnTo>
                  <a:lnTo>
                    <a:pt x="54392" y="111107"/>
                  </a:lnTo>
                  <a:lnTo>
                    <a:pt x="54563" y="111260"/>
                  </a:lnTo>
                  <a:lnTo>
                    <a:pt x="54741" y="111413"/>
                  </a:lnTo>
                  <a:lnTo>
                    <a:pt x="54919" y="111552"/>
                  </a:lnTo>
                  <a:lnTo>
                    <a:pt x="55096" y="111698"/>
                  </a:lnTo>
                  <a:lnTo>
                    <a:pt x="55280" y="111830"/>
                  </a:lnTo>
                  <a:lnTo>
                    <a:pt x="55469" y="111962"/>
                  </a:lnTo>
                  <a:lnTo>
                    <a:pt x="55659" y="112094"/>
                  </a:lnTo>
                  <a:lnTo>
                    <a:pt x="55848" y="112219"/>
                  </a:lnTo>
                  <a:lnTo>
                    <a:pt x="56044" y="112337"/>
                  </a:lnTo>
                  <a:lnTo>
                    <a:pt x="56245" y="112449"/>
                  </a:lnTo>
                  <a:lnTo>
                    <a:pt x="56447" y="112560"/>
                  </a:lnTo>
                  <a:lnTo>
                    <a:pt x="56648" y="112671"/>
                  </a:lnTo>
                  <a:lnTo>
                    <a:pt x="56861" y="112768"/>
                  </a:lnTo>
                  <a:lnTo>
                    <a:pt x="57068" y="112866"/>
                  </a:lnTo>
                  <a:lnTo>
                    <a:pt x="57282" y="112963"/>
                  </a:lnTo>
                  <a:lnTo>
                    <a:pt x="57501" y="113046"/>
                  </a:lnTo>
                  <a:lnTo>
                    <a:pt x="57720" y="113137"/>
                  </a:lnTo>
                  <a:lnTo>
                    <a:pt x="57945" y="113213"/>
                  </a:lnTo>
                  <a:lnTo>
                    <a:pt x="58170" y="113290"/>
                  </a:lnTo>
                  <a:lnTo>
                    <a:pt x="58401" y="113359"/>
                  </a:lnTo>
                  <a:lnTo>
                    <a:pt x="58632" y="113422"/>
                  </a:lnTo>
                  <a:lnTo>
                    <a:pt x="58869" y="113484"/>
                  </a:lnTo>
                  <a:lnTo>
                    <a:pt x="59105" y="113540"/>
                  </a:lnTo>
                  <a:lnTo>
                    <a:pt x="59348" y="113588"/>
                  </a:lnTo>
                  <a:lnTo>
                    <a:pt x="59591" y="113637"/>
                  </a:lnTo>
                  <a:lnTo>
                    <a:pt x="59840" y="113679"/>
                  </a:lnTo>
                  <a:lnTo>
                    <a:pt x="60094" y="113714"/>
                  </a:lnTo>
                  <a:lnTo>
                    <a:pt x="60349" y="113741"/>
                  </a:lnTo>
                  <a:lnTo>
                    <a:pt x="60604" y="113769"/>
                  </a:lnTo>
                  <a:lnTo>
                    <a:pt x="60870" y="113790"/>
                  </a:lnTo>
                  <a:lnTo>
                    <a:pt x="61131" y="113811"/>
                  </a:lnTo>
                  <a:lnTo>
                    <a:pt x="61403" y="113818"/>
                  </a:lnTo>
                  <a:lnTo>
                    <a:pt x="61670" y="113825"/>
                  </a:lnTo>
                  <a:lnTo>
                    <a:pt x="61948" y="113825"/>
                  </a:lnTo>
                  <a:lnTo>
                    <a:pt x="62226" y="113818"/>
                  </a:lnTo>
                  <a:lnTo>
                    <a:pt x="62505" y="113811"/>
                  </a:lnTo>
                  <a:lnTo>
                    <a:pt x="62789" y="113790"/>
                  </a:lnTo>
                  <a:lnTo>
                    <a:pt x="63079" y="113769"/>
                  </a:lnTo>
                  <a:lnTo>
                    <a:pt x="63369" y="113748"/>
                  </a:lnTo>
                  <a:lnTo>
                    <a:pt x="63665" y="113714"/>
                  </a:lnTo>
                  <a:lnTo>
                    <a:pt x="64068" y="113665"/>
                  </a:lnTo>
                  <a:lnTo>
                    <a:pt x="64465" y="113602"/>
                  </a:lnTo>
                  <a:lnTo>
                    <a:pt x="64861" y="113526"/>
                  </a:lnTo>
                  <a:lnTo>
                    <a:pt x="65252" y="113442"/>
                  </a:lnTo>
                  <a:lnTo>
                    <a:pt x="65643" y="113352"/>
                  </a:lnTo>
                  <a:lnTo>
                    <a:pt x="66034" y="113248"/>
                  </a:lnTo>
                  <a:lnTo>
                    <a:pt x="66419" y="113130"/>
                  </a:lnTo>
                  <a:lnTo>
                    <a:pt x="66804" y="113005"/>
                  </a:lnTo>
                  <a:lnTo>
                    <a:pt x="67183" y="112873"/>
                  </a:lnTo>
                  <a:lnTo>
                    <a:pt x="67556" y="112727"/>
                  </a:lnTo>
                  <a:lnTo>
                    <a:pt x="67935" y="112574"/>
                  </a:lnTo>
                  <a:lnTo>
                    <a:pt x="68302" y="112407"/>
                  </a:lnTo>
                  <a:lnTo>
                    <a:pt x="68669" y="112233"/>
                  </a:lnTo>
                  <a:lnTo>
                    <a:pt x="69030" y="112045"/>
                  </a:lnTo>
                  <a:lnTo>
                    <a:pt x="69392" y="111858"/>
                  </a:lnTo>
                  <a:lnTo>
                    <a:pt x="69747" y="111656"/>
                  </a:lnTo>
                  <a:lnTo>
                    <a:pt x="70096" y="111441"/>
                  </a:lnTo>
                  <a:lnTo>
                    <a:pt x="70440" y="111225"/>
                  </a:lnTo>
                  <a:lnTo>
                    <a:pt x="70783" y="110996"/>
                  </a:lnTo>
                  <a:lnTo>
                    <a:pt x="71121" y="110760"/>
                  </a:lnTo>
                  <a:lnTo>
                    <a:pt x="71452" y="110509"/>
                  </a:lnTo>
                  <a:lnTo>
                    <a:pt x="71784" y="110259"/>
                  </a:lnTo>
                  <a:lnTo>
                    <a:pt x="72110" y="109995"/>
                  </a:lnTo>
                  <a:lnTo>
                    <a:pt x="72424" y="109724"/>
                  </a:lnTo>
                  <a:lnTo>
                    <a:pt x="72737" y="109446"/>
                  </a:lnTo>
                  <a:lnTo>
                    <a:pt x="73045" y="109161"/>
                  </a:lnTo>
                  <a:lnTo>
                    <a:pt x="73347" y="108862"/>
                  </a:lnTo>
                  <a:lnTo>
                    <a:pt x="73643" y="108563"/>
                  </a:lnTo>
                  <a:lnTo>
                    <a:pt x="73934" y="108258"/>
                  </a:lnTo>
                  <a:lnTo>
                    <a:pt x="74224" y="107938"/>
                  </a:lnTo>
                  <a:lnTo>
                    <a:pt x="74502" y="107618"/>
                  </a:lnTo>
                  <a:lnTo>
                    <a:pt x="74775" y="107285"/>
                  </a:lnTo>
                  <a:lnTo>
                    <a:pt x="75029" y="107500"/>
                  </a:lnTo>
                  <a:lnTo>
                    <a:pt x="75278" y="107729"/>
                  </a:lnTo>
                  <a:lnTo>
                    <a:pt x="75509" y="107959"/>
                  </a:lnTo>
                  <a:lnTo>
                    <a:pt x="75740" y="108202"/>
                  </a:lnTo>
                  <a:lnTo>
                    <a:pt x="75959" y="108459"/>
                  </a:lnTo>
                  <a:lnTo>
                    <a:pt x="76166" y="108716"/>
                  </a:lnTo>
                  <a:lnTo>
                    <a:pt x="76368" y="108987"/>
                  </a:lnTo>
                  <a:lnTo>
                    <a:pt x="76563" y="109258"/>
                  </a:lnTo>
                  <a:lnTo>
                    <a:pt x="76747" y="109543"/>
                  </a:lnTo>
                  <a:lnTo>
                    <a:pt x="76924" y="109835"/>
                  </a:lnTo>
                  <a:lnTo>
                    <a:pt x="77090" y="110134"/>
                  </a:lnTo>
                  <a:lnTo>
                    <a:pt x="77250" y="110440"/>
                  </a:lnTo>
                  <a:lnTo>
                    <a:pt x="77404" y="110746"/>
                  </a:lnTo>
                  <a:lnTo>
                    <a:pt x="77552" y="111065"/>
                  </a:lnTo>
                  <a:lnTo>
                    <a:pt x="77688" y="111392"/>
                  </a:lnTo>
                  <a:lnTo>
                    <a:pt x="77818" y="111719"/>
                  </a:lnTo>
                  <a:lnTo>
                    <a:pt x="77943" y="112052"/>
                  </a:lnTo>
                  <a:lnTo>
                    <a:pt x="78061" y="112393"/>
                  </a:lnTo>
                  <a:lnTo>
                    <a:pt x="78168" y="112740"/>
                  </a:lnTo>
                  <a:lnTo>
                    <a:pt x="78268" y="113088"/>
                  </a:lnTo>
                  <a:lnTo>
                    <a:pt x="78369" y="113442"/>
                  </a:lnTo>
                  <a:lnTo>
                    <a:pt x="78458" y="113804"/>
                  </a:lnTo>
                  <a:lnTo>
                    <a:pt x="78541" y="114172"/>
                  </a:lnTo>
                  <a:lnTo>
                    <a:pt x="78618" y="114534"/>
                  </a:lnTo>
                  <a:lnTo>
                    <a:pt x="78689" y="114909"/>
                  </a:lnTo>
                  <a:lnTo>
                    <a:pt x="78754" y="115284"/>
                  </a:lnTo>
                  <a:lnTo>
                    <a:pt x="78813" y="115660"/>
                  </a:lnTo>
                  <a:lnTo>
                    <a:pt x="78867" y="116042"/>
                  </a:lnTo>
                  <a:lnTo>
                    <a:pt x="78914" y="116424"/>
                  </a:lnTo>
                  <a:lnTo>
                    <a:pt x="78955" y="116813"/>
                  </a:lnTo>
                  <a:lnTo>
                    <a:pt x="78997" y="117203"/>
                  </a:lnTo>
                  <a:lnTo>
                    <a:pt x="79026" y="117592"/>
                  </a:lnTo>
                  <a:lnTo>
                    <a:pt x="79056" y="117988"/>
                  </a:lnTo>
                  <a:lnTo>
                    <a:pt x="79080" y="118377"/>
                  </a:lnTo>
                  <a:lnTo>
                    <a:pt x="79097" y="118773"/>
                  </a:lnTo>
                  <a:lnTo>
                    <a:pt x="79109" y="119169"/>
                  </a:lnTo>
                  <a:lnTo>
                    <a:pt x="79121" y="119566"/>
                  </a:lnTo>
                  <a:lnTo>
                    <a:pt x="79127" y="119962"/>
                  </a:lnTo>
                  <a:lnTo>
                    <a:pt x="79127" y="120365"/>
                  </a:lnTo>
                  <a:lnTo>
                    <a:pt x="79127" y="120761"/>
                  </a:lnTo>
                  <a:lnTo>
                    <a:pt x="79121" y="121157"/>
                  </a:lnTo>
                  <a:lnTo>
                    <a:pt x="79109" y="121553"/>
                  </a:lnTo>
                  <a:lnTo>
                    <a:pt x="79080" y="122346"/>
                  </a:lnTo>
                  <a:lnTo>
                    <a:pt x="79038" y="123138"/>
                  </a:lnTo>
                  <a:lnTo>
                    <a:pt x="78979" y="123916"/>
                  </a:lnTo>
                  <a:lnTo>
                    <a:pt x="78914" y="124695"/>
                  </a:lnTo>
                  <a:lnTo>
                    <a:pt x="78843" y="125453"/>
                  </a:lnTo>
                  <a:lnTo>
                    <a:pt x="78760" y="126203"/>
                  </a:lnTo>
                  <a:lnTo>
                    <a:pt x="78671" y="126940"/>
                  </a:lnTo>
                  <a:lnTo>
                    <a:pt x="78570" y="127663"/>
                  </a:lnTo>
                  <a:lnTo>
                    <a:pt x="78470" y="128365"/>
                  </a:lnTo>
                  <a:lnTo>
                    <a:pt x="78369" y="129046"/>
                  </a:lnTo>
                  <a:lnTo>
                    <a:pt x="78257" y="129713"/>
                  </a:lnTo>
                  <a:lnTo>
                    <a:pt x="77966" y="129803"/>
                  </a:lnTo>
                  <a:lnTo>
                    <a:pt x="77676" y="129901"/>
                  </a:lnTo>
                  <a:lnTo>
                    <a:pt x="77386" y="130005"/>
                  </a:lnTo>
                  <a:lnTo>
                    <a:pt x="77102" y="130116"/>
                  </a:lnTo>
                  <a:lnTo>
                    <a:pt x="76818" y="130234"/>
                  </a:lnTo>
                  <a:lnTo>
                    <a:pt x="76533" y="130352"/>
                  </a:lnTo>
                  <a:lnTo>
                    <a:pt x="76255" y="130478"/>
                  </a:lnTo>
                  <a:lnTo>
                    <a:pt x="75983" y="130610"/>
                  </a:lnTo>
                  <a:lnTo>
                    <a:pt x="75710" y="130742"/>
                  </a:lnTo>
                  <a:lnTo>
                    <a:pt x="75444" y="130881"/>
                  </a:lnTo>
                  <a:lnTo>
                    <a:pt x="75183" y="131027"/>
                  </a:lnTo>
                  <a:lnTo>
                    <a:pt x="74923" y="131180"/>
                  </a:lnTo>
                  <a:lnTo>
                    <a:pt x="74662" y="131339"/>
                  </a:lnTo>
                  <a:lnTo>
                    <a:pt x="74413" y="131499"/>
                  </a:lnTo>
                  <a:lnTo>
                    <a:pt x="74159" y="131666"/>
                  </a:lnTo>
                  <a:lnTo>
                    <a:pt x="73916" y="131840"/>
                  </a:lnTo>
                  <a:lnTo>
                    <a:pt x="73673" y="132020"/>
                  </a:lnTo>
                  <a:lnTo>
                    <a:pt x="73442" y="132201"/>
                  </a:lnTo>
                  <a:lnTo>
                    <a:pt x="73205" y="132389"/>
                  </a:lnTo>
                  <a:lnTo>
                    <a:pt x="72980" y="132583"/>
                  </a:lnTo>
                  <a:lnTo>
                    <a:pt x="72761" y="132785"/>
                  </a:lnTo>
                  <a:lnTo>
                    <a:pt x="72542" y="132987"/>
                  </a:lnTo>
                  <a:lnTo>
                    <a:pt x="72329" y="133195"/>
                  </a:lnTo>
                  <a:lnTo>
                    <a:pt x="72122" y="133411"/>
                  </a:lnTo>
                  <a:lnTo>
                    <a:pt x="71920" y="133633"/>
                  </a:lnTo>
                  <a:lnTo>
                    <a:pt x="71719" y="133862"/>
                  </a:lnTo>
                  <a:lnTo>
                    <a:pt x="71529" y="134092"/>
                  </a:lnTo>
                  <a:lnTo>
                    <a:pt x="71346" y="134328"/>
                  </a:lnTo>
                  <a:lnTo>
                    <a:pt x="71162" y="134571"/>
                  </a:lnTo>
                  <a:lnTo>
                    <a:pt x="70991" y="134821"/>
                  </a:lnTo>
                  <a:lnTo>
                    <a:pt x="70819" y="135072"/>
                  </a:lnTo>
                  <a:lnTo>
                    <a:pt x="70659" y="135329"/>
                  </a:lnTo>
                  <a:lnTo>
                    <a:pt x="70505" y="135593"/>
                  </a:lnTo>
                  <a:lnTo>
                    <a:pt x="70351" y="135864"/>
                  </a:lnTo>
                  <a:lnTo>
                    <a:pt x="70209" y="136142"/>
                  </a:lnTo>
                  <a:lnTo>
                    <a:pt x="70073" y="136420"/>
                  </a:lnTo>
                  <a:lnTo>
                    <a:pt x="69942" y="136705"/>
                  </a:lnTo>
                  <a:lnTo>
                    <a:pt x="69824" y="136997"/>
                  </a:lnTo>
                  <a:lnTo>
                    <a:pt x="69705" y="137296"/>
                  </a:lnTo>
                  <a:lnTo>
                    <a:pt x="69599" y="137595"/>
                  </a:lnTo>
                  <a:lnTo>
                    <a:pt x="69492" y="137907"/>
                  </a:lnTo>
                  <a:lnTo>
                    <a:pt x="69398" y="138220"/>
                  </a:lnTo>
                  <a:lnTo>
                    <a:pt x="69315" y="138540"/>
                  </a:lnTo>
                  <a:lnTo>
                    <a:pt x="69232" y="138860"/>
                  </a:lnTo>
                  <a:lnTo>
                    <a:pt x="69161" y="139193"/>
                  </a:lnTo>
                  <a:lnTo>
                    <a:pt x="69096" y="139527"/>
                  </a:lnTo>
                  <a:lnTo>
                    <a:pt x="69042" y="139867"/>
                  </a:lnTo>
                  <a:lnTo>
                    <a:pt x="68995" y="140215"/>
                  </a:lnTo>
                  <a:lnTo>
                    <a:pt x="68953" y="140569"/>
                  </a:lnTo>
                  <a:lnTo>
                    <a:pt x="68924" y="140924"/>
                  </a:lnTo>
                  <a:lnTo>
                    <a:pt x="68900" y="141285"/>
                  </a:lnTo>
                  <a:lnTo>
                    <a:pt x="68882" y="141660"/>
                  </a:lnTo>
                  <a:lnTo>
                    <a:pt x="68876" y="142029"/>
                  </a:lnTo>
                  <a:lnTo>
                    <a:pt x="68882" y="142411"/>
                  </a:lnTo>
                  <a:lnTo>
                    <a:pt x="68894" y="142800"/>
                  </a:lnTo>
                  <a:lnTo>
                    <a:pt x="68918" y="143190"/>
                  </a:lnTo>
                  <a:lnTo>
                    <a:pt x="68948" y="143586"/>
                  </a:lnTo>
                  <a:lnTo>
                    <a:pt x="68983" y="143989"/>
                  </a:lnTo>
                  <a:lnTo>
                    <a:pt x="69036" y="144399"/>
                  </a:lnTo>
                  <a:lnTo>
                    <a:pt x="69096" y="144809"/>
                  </a:lnTo>
                  <a:lnTo>
                    <a:pt x="69161" y="145226"/>
                  </a:lnTo>
                  <a:lnTo>
                    <a:pt x="69238" y="145657"/>
                  </a:lnTo>
                  <a:lnTo>
                    <a:pt x="69327" y="146088"/>
                  </a:lnTo>
                  <a:lnTo>
                    <a:pt x="69427" y="146519"/>
                  </a:lnTo>
                  <a:lnTo>
                    <a:pt x="69463" y="146658"/>
                  </a:lnTo>
                  <a:lnTo>
                    <a:pt x="69510" y="146783"/>
                  </a:lnTo>
                  <a:lnTo>
                    <a:pt x="69563" y="146894"/>
                  </a:lnTo>
                  <a:lnTo>
                    <a:pt x="69629" y="146991"/>
                  </a:lnTo>
                  <a:lnTo>
                    <a:pt x="69694" y="147082"/>
                  </a:lnTo>
                  <a:lnTo>
                    <a:pt x="69771" y="147158"/>
                  </a:lnTo>
                  <a:lnTo>
                    <a:pt x="69848" y="147228"/>
                  </a:lnTo>
                  <a:lnTo>
                    <a:pt x="69925" y="147290"/>
                  </a:lnTo>
                  <a:lnTo>
                    <a:pt x="69889" y="147415"/>
                  </a:lnTo>
                  <a:lnTo>
                    <a:pt x="69871" y="147547"/>
                  </a:lnTo>
                  <a:lnTo>
                    <a:pt x="69859" y="147686"/>
                  </a:lnTo>
                  <a:lnTo>
                    <a:pt x="69859" y="147818"/>
                  </a:lnTo>
                  <a:lnTo>
                    <a:pt x="69877" y="147957"/>
                  </a:lnTo>
                  <a:lnTo>
                    <a:pt x="69901" y="148089"/>
                  </a:lnTo>
                  <a:lnTo>
                    <a:pt x="69936" y="148215"/>
                  </a:lnTo>
                  <a:lnTo>
                    <a:pt x="69990" y="148340"/>
                  </a:lnTo>
                  <a:lnTo>
                    <a:pt x="70049" y="148458"/>
                  </a:lnTo>
                  <a:lnTo>
                    <a:pt x="70084" y="148513"/>
                  </a:lnTo>
                  <a:lnTo>
                    <a:pt x="70126" y="148562"/>
                  </a:lnTo>
                  <a:lnTo>
                    <a:pt x="70167" y="148618"/>
                  </a:lnTo>
                  <a:lnTo>
                    <a:pt x="70209" y="148659"/>
                  </a:lnTo>
                  <a:lnTo>
                    <a:pt x="70256" y="148708"/>
                  </a:lnTo>
                  <a:lnTo>
                    <a:pt x="70310" y="148750"/>
                  </a:lnTo>
                  <a:lnTo>
                    <a:pt x="70363" y="148784"/>
                  </a:lnTo>
                  <a:lnTo>
                    <a:pt x="70416" y="148819"/>
                  </a:lnTo>
                  <a:lnTo>
                    <a:pt x="70475" y="148847"/>
                  </a:lnTo>
                  <a:lnTo>
                    <a:pt x="70540" y="148875"/>
                  </a:lnTo>
                  <a:lnTo>
                    <a:pt x="70600" y="148896"/>
                  </a:lnTo>
                  <a:lnTo>
                    <a:pt x="70671" y="148917"/>
                  </a:lnTo>
                  <a:lnTo>
                    <a:pt x="70742" y="148930"/>
                  </a:lnTo>
                  <a:lnTo>
                    <a:pt x="70813" y="148937"/>
                  </a:lnTo>
                  <a:lnTo>
                    <a:pt x="71636" y="149000"/>
                  </a:lnTo>
                  <a:lnTo>
                    <a:pt x="72453" y="149049"/>
                  </a:lnTo>
                  <a:lnTo>
                    <a:pt x="73276" y="149097"/>
                  </a:lnTo>
                  <a:lnTo>
                    <a:pt x="74099" y="149139"/>
                  </a:lnTo>
                  <a:lnTo>
                    <a:pt x="74923" y="149181"/>
                  </a:lnTo>
                  <a:lnTo>
                    <a:pt x="75746" y="149208"/>
                  </a:lnTo>
                  <a:lnTo>
                    <a:pt x="76575" y="149236"/>
                  </a:lnTo>
                  <a:lnTo>
                    <a:pt x="77398" y="149250"/>
                  </a:lnTo>
                  <a:lnTo>
                    <a:pt x="78227" y="149264"/>
                  </a:lnTo>
                  <a:lnTo>
                    <a:pt x="79050" y="149271"/>
                  </a:lnTo>
                  <a:lnTo>
                    <a:pt x="79879" y="149271"/>
                  </a:lnTo>
                  <a:lnTo>
                    <a:pt x="80702" y="149264"/>
                  </a:lnTo>
                  <a:lnTo>
                    <a:pt x="81531" y="149250"/>
                  </a:lnTo>
                  <a:lnTo>
                    <a:pt x="82354" y="149236"/>
                  </a:lnTo>
                  <a:lnTo>
                    <a:pt x="83184" y="149215"/>
                  </a:lnTo>
                  <a:lnTo>
                    <a:pt x="84013" y="149181"/>
                  </a:lnTo>
                  <a:lnTo>
                    <a:pt x="84836" y="149146"/>
                  </a:lnTo>
                  <a:lnTo>
                    <a:pt x="85665" y="149104"/>
                  </a:lnTo>
                  <a:lnTo>
                    <a:pt x="86488" y="149063"/>
                  </a:lnTo>
                  <a:lnTo>
                    <a:pt x="87317" y="149007"/>
                  </a:lnTo>
                  <a:lnTo>
                    <a:pt x="88140" y="148951"/>
                  </a:lnTo>
                  <a:lnTo>
                    <a:pt x="88963" y="148882"/>
                  </a:lnTo>
                  <a:lnTo>
                    <a:pt x="89786" y="148812"/>
                  </a:lnTo>
                  <a:lnTo>
                    <a:pt x="90609" y="148736"/>
                  </a:lnTo>
                  <a:lnTo>
                    <a:pt x="91433" y="148659"/>
                  </a:lnTo>
                  <a:lnTo>
                    <a:pt x="92256" y="148569"/>
                  </a:lnTo>
                  <a:lnTo>
                    <a:pt x="93073" y="148479"/>
                  </a:lnTo>
                  <a:lnTo>
                    <a:pt x="93896" y="148374"/>
                  </a:lnTo>
                  <a:lnTo>
                    <a:pt x="94713" y="148270"/>
                  </a:lnTo>
                  <a:lnTo>
                    <a:pt x="95530" y="148166"/>
                  </a:lnTo>
                  <a:lnTo>
                    <a:pt x="96348" y="148048"/>
                  </a:lnTo>
                  <a:lnTo>
                    <a:pt x="97159" y="147923"/>
                  </a:lnTo>
                  <a:lnTo>
                    <a:pt x="97242" y="147909"/>
                  </a:lnTo>
                  <a:lnTo>
                    <a:pt x="97319" y="147881"/>
                  </a:lnTo>
                  <a:lnTo>
                    <a:pt x="97390" y="147846"/>
                  </a:lnTo>
                  <a:lnTo>
                    <a:pt x="97455" y="147811"/>
                  </a:lnTo>
                  <a:lnTo>
                    <a:pt x="97520" y="147763"/>
                  </a:lnTo>
                  <a:lnTo>
                    <a:pt x="97573" y="147714"/>
                  </a:lnTo>
                  <a:lnTo>
                    <a:pt x="97627" y="147659"/>
                  </a:lnTo>
                  <a:lnTo>
                    <a:pt x="97668" y="147596"/>
                  </a:lnTo>
                  <a:lnTo>
                    <a:pt x="97710" y="147533"/>
                  </a:lnTo>
                  <a:lnTo>
                    <a:pt x="97745" y="147464"/>
                  </a:lnTo>
                  <a:lnTo>
                    <a:pt x="97781" y="147394"/>
                  </a:lnTo>
                  <a:lnTo>
                    <a:pt x="97804" y="147325"/>
                  </a:lnTo>
                  <a:lnTo>
                    <a:pt x="97822" y="147248"/>
                  </a:lnTo>
                  <a:lnTo>
                    <a:pt x="97840" y="147172"/>
                  </a:lnTo>
                  <a:lnTo>
                    <a:pt x="97852" y="147096"/>
                  </a:lnTo>
                  <a:lnTo>
                    <a:pt x="97852" y="147019"/>
                  </a:lnTo>
                  <a:lnTo>
                    <a:pt x="97923" y="146984"/>
                  </a:lnTo>
                  <a:lnTo>
                    <a:pt x="97982" y="146936"/>
                  </a:lnTo>
                  <a:lnTo>
                    <a:pt x="98041" y="146880"/>
                  </a:lnTo>
                  <a:lnTo>
                    <a:pt x="98101" y="146811"/>
                  </a:lnTo>
                  <a:lnTo>
                    <a:pt x="98154" y="146741"/>
                  </a:lnTo>
                  <a:lnTo>
                    <a:pt x="98201" y="146658"/>
                  </a:lnTo>
                  <a:lnTo>
                    <a:pt x="98243" y="146560"/>
                  </a:lnTo>
                  <a:lnTo>
                    <a:pt x="98278" y="146463"/>
                  </a:lnTo>
                  <a:lnTo>
                    <a:pt x="98408" y="146018"/>
                  </a:lnTo>
                  <a:lnTo>
                    <a:pt x="98527" y="145580"/>
                  </a:lnTo>
                  <a:lnTo>
                    <a:pt x="98633" y="145150"/>
                  </a:lnTo>
                  <a:lnTo>
                    <a:pt x="98728" y="144719"/>
                  </a:lnTo>
                  <a:lnTo>
                    <a:pt x="98811" y="144302"/>
                  </a:lnTo>
                  <a:lnTo>
                    <a:pt x="98882" y="143885"/>
                  </a:lnTo>
                  <a:lnTo>
                    <a:pt x="98935" y="143475"/>
                  </a:lnTo>
                  <a:lnTo>
                    <a:pt x="98983" y="143071"/>
                  </a:lnTo>
                  <a:lnTo>
                    <a:pt x="99018" y="142668"/>
                  </a:lnTo>
                  <a:lnTo>
                    <a:pt x="99042" y="142279"/>
                  </a:lnTo>
                  <a:lnTo>
                    <a:pt x="99060" y="141890"/>
                  </a:lnTo>
                  <a:lnTo>
                    <a:pt x="99060" y="141508"/>
                  </a:lnTo>
                  <a:lnTo>
                    <a:pt x="99054" y="141125"/>
                  </a:lnTo>
                  <a:lnTo>
                    <a:pt x="99030" y="140757"/>
                  </a:lnTo>
                  <a:lnTo>
                    <a:pt x="99001" y="140389"/>
                  </a:lnTo>
                  <a:lnTo>
                    <a:pt x="98965" y="140027"/>
                  </a:lnTo>
                  <a:lnTo>
                    <a:pt x="98912" y="139673"/>
                  </a:lnTo>
                  <a:lnTo>
                    <a:pt x="98853" y="139325"/>
                  </a:lnTo>
                  <a:lnTo>
                    <a:pt x="98787" y="138978"/>
                  </a:lnTo>
                  <a:lnTo>
                    <a:pt x="98705" y="138637"/>
                  </a:lnTo>
                  <a:lnTo>
                    <a:pt x="98616" y="138310"/>
                  </a:lnTo>
                  <a:lnTo>
                    <a:pt x="98521" y="137977"/>
                  </a:lnTo>
                  <a:lnTo>
                    <a:pt x="98414" y="137657"/>
                  </a:lnTo>
                  <a:lnTo>
                    <a:pt x="98296" y="137344"/>
                  </a:lnTo>
                  <a:lnTo>
                    <a:pt x="98172" y="137032"/>
                  </a:lnTo>
                  <a:lnTo>
                    <a:pt x="98041" y="136726"/>
                  </a:lnTo>
                  <a:lnTo>
                    <a:pt x="97899" y="136427"/>
                  </a:lnTo>
                  <a:lnTo>
                    <a:pt x="97751" y="136135"/>
                  </a:lnTo>
                  <a:lnTo>
                    <a:pt x="97591" y="135843"/>
                  </a:lnTo>
                  <a:lnTo>
                    <a:pt x="97425" y="135565"/>
                  </a:lnTo>
                  <a:lnTo>
                    <a:pt x="97254" y="135287"/>
                  </a:lnTo>
                  <a:lnTo>
                    <a:pt x="97076" y="135016"/>
                  </a:lnTo>
                  <a:lnTo>
                    <a:pt x="96887" y="134752"/>
                  </a:lnTo>
                  <a:lnTo>
                    <a:pt x="96691" y="134495"/>
                  </a:lnTo>
                  <a:lnTo>
                    <a:pt x="96490" y="134238"/>
                  </a:lnTo>
                  <a:lnTo>
                    <a:pt x="96283" y="133987"/>
                  </a:lnTo>
                  <a:lnTo>
                    <a:pt x="96063" y="133751"/>
                  </a:lnTo>
                  <a:lnTo>
                    <a:pt x="95844" y="133515"/>
                  </a:lnTo>
                  <a:lnTo>
                    <a:pt x="95613" y="133278"/>
                  </a:lnTo>
                  <a:lnTo>
                    <a:pt x="95376" y="133056"/>
                  </a:lnTo>
                  <a:lnTo>
                    <a:pt x="95140" y="132841"/>
                  </a:lnTo>
                  <a:lnTo>
                    <a:pt x="94891" y="132625"/>
                  </a:lnTo>
                  <a:lnTo>
                    <a:pt x="94636" y="132417"/>
                  </a:lnTo>
                  <a:lnTo>
                    <a:pt x="94382" y="132215"/>
                  </a:lnTo>
                  <a:lnTo>
                    <a:pt x="94115" y="132020"/>
                  </a:lnTo>
                  <a:lnTo>
                    <a:pt x="93849" y="131833"/>
                  </a:lnTo>
                  <a:lnTo>
                    <a:pt x="93570" y="131645"/>
                  </a:lnTo>
                  <a:lnTo>
                    <a:pt x="93292" y="131471"/>
                  </a:lnTo>
                  <a:lnTo>
                    <a:pt x="93008" y="131298"/>
                  </a:lnTo>
                  <a:lnTo>
                    <a:pt x="92724" y="131131"/>
                  </a:lnTo>
                  <a:lnTo>
                    <a:pt x="92427" y="130971"/>
                  </a:lnTo>
                  <a:lnTo>
                    <a:pt x="92131" y="130811"/>
                  </a:lnTo>
                  <a:lnTo>
                    <a:pt x="91829" y="130665"/>
                  </a:lnTo>
                  <a:lnTo>
                    <a:pt x="91527" y="130526"/>
                  </a:lnTo>
                  <a:lnTo>
                    <a:pt x="91219" y="130387"/>
                  </a:lnTo>
                  <a:lnTo>
                    <a:pt x="90906" y="130255"/>
                  </a:lnTo>
                  <a:lnTo>
                    <a:pt x="90592" y="130130"/>
                  </a:lnTo>
                  <a:lnTo>
                    <a:pt x="90272" y="130012"/>
                  </a:lnTo>
                  <a:lnTo>
                    <a:pt x="89952" y="129901"/>
                  </a:lnTo>
                  <a:lnTo>
                    <a:pt x="89626" y="129789"/>
                  </a:lnTo>
                  <a:lnTo>
                    <a:pt x="89295" y="129692"/>
                  </a:lnTo>
                  <a:lnTo>
                    <a:pt x="88969" y="129595"/>
                  </a:lnTo>
                  <a:lnTo>
                    <a:pt x="88637" y="129504"/>
                  </a:lnTo>
                  <a:lnTo>
                    <a:pt x="88300" y="129421"/>
                  </a:lnTo>
                  <a:lnTo>
                    <a:pt x="88241" y="128657"/>
                  </a:lnTo>
                  <a:lnTo>
                    <a:pt x="88182" y="127850"/>
                  </a:lnTo>
                  <a:lnTo>
                    <a:pt x="88128" y="127023"/>
                  </a:lnTo>
                  <a:lnTo>
                    <a:pt x="88075" y="126168"/>
                  </a:lnTo>
                  <a:lnTo>
                    <a:pt x="87974" y="124382"/>
                  </a:lnTo>
                  <a:lnTo>
                    <a:pt x="87862" y="122526"/>
                  </a:lnTo>
                  <a:lnTo>
                    <a:pt x="87897" y="122457"/>
                  </a:lnTo>
                  <a:lnTo>
                    <a:pt x="87921" y="122374"/>
                  </a:lnTo>
                  <a:lnTo>
                    <a:pt x="87933" y="122290"/>
                  </a:lnTo>
                  <a:lnTo>
                    <a:pt x="87939" y="122200"/>
                  </a:lnTo>
                  <a:lnTo>
                    <a:pt x="87927" y="122116"/>
                  </a:lnTo>
                  <a:lnTo>
                    <a:pt x="87903" y="122033"/>
                  </a:lnTo>
                  <a:lnTo>
                    <a:pt x="87874" y="121950"/>
                  </a:lnTo>
                  <a:lnTo>
                    <a:pt x="87850" y="121915"/>
                  </a:lnTo>
                  <a:lnTo>
                    <a:pt x="87826" y="121880"/>
                  </a:lnTo>
                  <a:lnTo>
                    <a:pt x="87767" y="120963"/>
                  </a:lnTo>
                  <a:lnTo>
                    <a:pt x="87708" y="120045"/>
                  </a:lnTo>
                  <a:lnTo>
                    <a:pt x="87643" y="119107"/>
                  </a:lnTo>
                  <a:lnTo>
                    <a:pt x="87566" y="118169"/>
                  </a:lnTo>
                  <a:lnTo>
                    <a:pt x="87483" y="117223"/>
                  </a:lnTo>
                  <a:lnTo>
                    <a:pt x="87394" y="116271"/>
                  </a:lnTo>
                  <a:lnTo>
                    <a:pt x="87293" y="115326"/>
                  </a:lnTo>
                  <a:lnTo>
                    <a:pt x="87181" y="114381"/>
                  </a:lnTo>
                  <a:lnTo>
                    <a:pt x="87394" y="114304"/>
                  </a:lnTo>
                  <a:lnTo>
                    <a:pt x="87607" y="114228"/>
                  </a:lnTo>
                  <a:lnTo>
                    <a:pt x="87660" y="114207"/>
                  </a:lnTo>
                  <a:lnTo>
                    <a:pt x="87708" y="114179"/>
                  </a:lnTo>
                  <a:lnTo>
                    <a:pt x="87755" y="114151"/>
                  </a:lnTo>
                  <a:lnTo>
                    <a:pt x="87791" y="114117"/>
                  </a:lnTo>
                  <a:lnTo>
                    <a:pt x="87826" y="114075"/>
                  </a:lnTo>
                  <a:lnTo>
                    <a:pt x="87862" y="114040"/>
                  </a:lnTo>
                  <a:lnTo>
                    <a:pt x="87885" y="113992"/>
                  </a:lnTo>
                  <a:lnTo>
                    <a:pt x="87903" y="113950"/>
                  </a:lnTo>
                  <a:lnTo>
                    <a:pt x="87921" y="113901"/>
                  </a:lnTo>
                  <a:lnTo>
                    <a:pt x="87939" y="113846"/>
                  </a:lnTo>
                  <a:lnTo>
                    <a:pt x="87945" y="113797"/>
                  </a:lnTo>
                  <a:lnTo>
                    <a:pt x="87951" y="113741"/>
                  </a:lnTo>
                  <a:lnTo>
                    <a:pt x="87951" y="113693"/>
                  </a:lnTo>
                  <a:lnTo>
                    <a:pt x="87951" y="113637"/>
                  </a:lnTo>
                  <a:lnTo>
                    <a:pt x="87939" y="113588"/>
                  </a:lnTo>
                  <a:lnTo>
                    <a:pt x="87933" y="113533"/>
                  </a:lnTo>
                  <a:lnTo>
                    <a:pt x="87915" y="113484"/>
                  </a:lnTo>
                  <a:lnTo>
                    <a:pt x="87897" y="113436"/>
                  </a:lnTo>
                  <a:lnTo>
                    <a:pt x="87879" y="113387"/>
                  </a:lnTo>
                  <a:lnTo>
                    <a:pt x="87856" y="113345"/>
                  </a:lnTo>
                  <a:lnTo>
                    <a:pt x="87826" y="113303"/>
                  </a:lnTo>
                  <a:lnTo>
                    <a:pt x="87797" y="113262"/>
                  </a:lnTo>
                  <a:lnTo>
                    <a:pt x="87767" y="113227"/>
                  </a:lnTo>
                  <a:lnTo>
                    <a:pt x="87731" y="113192"/>
                  </a:lnTo>
                  <a:lnTo>
                    <a:pt x="87690" y="113164"/>
                  </a:lnTo>
                  <a:lnTo>
                    <a:pt x="87649" y="113144"/>
                  </a:lnTo>
                  <a:lnTo>
                    <a:pt x="87607" y="113123"/>
                  </a:lnTo>
                  <a:lnTo>
                    <a:pt x="87560" y="113116"/>
                  </a:lnTo>
                  <a:lnTo>
                    <a:pt x="87512" y="113109"/>
                  </a:lnTo>
                  <a:lnTo>
                    <a:pt x="87406" y="113109"/>
                  </a:lnTo>
                  <a:lnTo>
                    <a:pt x="87347" y="113123"/>
                  </a:lnTo>
                  <a:lnTo>
                    <a:pt x="87015" y="113213"/>
                  </a:lnTo>
                  <a:lnTo>
                    <a:pt x="86938" y="112685"/>
                  </a:lnTo>
                  <a:lnTo>
                    <a:pt x="86855" y="112164"/>
                  </a:lnTo>
                  <a:lnTo>
                    <a:pt x="86772" y="111635"/>
                  </a:lnTo>
                  <a:lnTo>
                    <a:pt x="86683" y="111114"/>
                  </a:lnTo>
                  <a:lnTo>
                    <a:pt x="86583" y="110600"/>
                  </a:lnTo>
                  <a:lnTo>
                    <a:pt x="86488" y="110086"/>
                  </a:lnTo>
                  <a:lnTo>
                    <a:pt x="86381" y="109571"/>
                  </a:lnTo>
                  <a:lnTo>
                    <a:pt x="86269" y="109071"/>
                  </a:lnTo>
                  <a:lnTo>
                    <a:pt x="86150" y="108563"/>
                  </a:lnTo>
                  <a:lnTo>
                    <a:pt x="86032" y="108070"/>
                  </a:lnTo>
                  <a:lnTo>
                    <a:pt x="85902" y="107576"/>
                  </a:lnTo>
                  <a:lnTo>
                    <a:pt x="85771" y="107090"/>
                  </a:lnTo>
                  <a:lnTo>
                    <a:pt x="85629" y="106610"/>
                  </a:lnTo>
                  <a:lnTo>
                    <a:pt x="85487" y="106131"/>
                  </a:lnTo>
                  <a:lnTo>
                    <a:pt x="85333" y="105665"/>
                  </a:lnTo>
                  <a:lnTo>
                    <a:pt x="85173" y="105199"/>
                  </a:lnTo>
                  <a:lnTo>
                    <a:pt x="85203" y="105179"/>
                  </a:lnTo>
                  <a:lnTo>
                    <a:pt x="85232" y="105158"/>
                  </a:lnTo>
                  <a:lnTo>
                    <a:pt x="85268" y="105095"/>
                  </a:lnTo>
                  <a:lnTo>
                    <a:pt x="85298" y="105033"/>
                  </a:lnTo>
                  <a:lnTo>
                    <a:pt x="85315" y="104970"/>
                  </a:lnTo>
                  <a:lnTo>
                    <a:pt x="85321" y="104894"/>
                  </a:lnTo>
                  <a:lnTo>
                    <a:pt x="85321" y="104824"/>
                  </a:lnTo>
                  <a:lnTo>
                    <a:pt x="85304" y="104748"/>
                  </a:lnTo>
                  <a:lnTo>
                    <a:pt x="85286" y="104678"/>
                  </a:lnTo>
                  <a:lnTo>
                    <a:pt x="85256" y="104616"/>
                  </a:lnTo>
                  <a:lnTo>
                    <a:pt x="85215" y="104553"/>
                  </a:lnTo>
                  <a:lnTo>
                    <a:pt x="85173" y="104498"/>
                  </a:lnTo>
                  <a:lnTo>
                    <a:pt x="85126" y="104456"/>
                  </a:lnTo>
                  <a:lnTo>
                    <a:pt x="85067" y="104428"/>
                  </a:lnTo>
                  <a:lnTo>
                    <a:pt x="85007" y="104407"/>
                  </a:lnTo>
                  <a:lnTo>
                    <a:pt x="84913" y="104407"/>
                  </a:lnTo>
                  <a:lnTo>
                    <a:pt x="84883" y="104421"/>
                  </a:lnTo>
                  <a:lnTo>
                    <a:pt x="84765" y="104122"/>
                  </a:lnTo>
                  <a:lnTo>
                    <a:pt x="84640" y="103830"/>
                  </a:lnTo>
                  <a:lnTo>
                    <a:pt x="84516" y="103538"/>
                  </a:lnTo>
                  <a:lnTo>
                    <a:pt x="84386" y="103253"/>
                  </a:lnTo>
                  <a:lnTo>
                    <a:pt x="84255" y="102968"/>
                  </a:lnTo>
                  <a:lnTo>
                    <a:pt x="84119" y="102690"/>
                  </a:lnTo>
                  <a:lnTo>
                    <a:pt x="83977" y="102419"/>
                  </a:lnTo>
                  <a:lnTo>
                    <a:pt x="83835" y="102148"/>
                  </a:lnTo>
                  <a:lnTo>
                    <a:pt x="83693" y="101884"/>
                  </a:lnTo>
                  <a:lnTo>
                    <a:pt x="83539" y="101620"/>
                  </a:lnTo>
                  <a:lnTo>
                    <a:pt x="83385" y="101363"/>
                  </a:lnTo>
                  <a:lnTo>
                    <a:pt x="83225" y="101113"/>
                  </a:lnTo>
                  <a:lnTo>
                    <a:pt x="83065" y="100869"/>
                  </a:lnTo>
                  <a:lnTo>
                    <a:pt x="82899" y="100626"/>
                  </a:lnTo>
                  <a:lnTo>
                    <a:pt x="82728" y="100390"/>
                  </a:lnTo>
                  <a:lnTo>
                    <a:pt x="82556" y="100154"/>
                  </a:lnTo>
                  <a:lnTo>
                    <a:pt x="82378" y="99924"/>
                  </a:lnTo>
                  <a:lnTo>
                    <a:pt x="82195" y="99702"/>
                  </a:lnTo>
                  <a:lnTo>
                    <a:pt x="82011" y="99486"/>
                  </a:lnTo>
                  <a:lnTo>
                    <a:pt x="81821" y="99278"/>
                  </a:lnTo>
                  <a:lnTo>
                    <a:pt x="81626" y="99069"/>
                  </a:lnTo>
                  <a:lnTo>
                    <a:pt x="81425" y="98868"/>
                  </a:lnTo>
                  <a:lnTo>
                    <a:pt x="81217" y="98680"/>
                  </a:lnTo>
                  <a:lnTo>
                    <a:pt x="81010" y="98486"/>
                  </a:lnTo>
                  <a:lnTo>
                    <a:pt x="80797" y="98305"/>
                  </a:lnTo>
                  <a:lnTo>
                    <a:pt x="80578" y="98131"/>
                  </a:lnTo>
                  <a:lnTo>
                    <a:pt x="80359" y="97957"/>
                  </a:lnTo>
                  <a:lnTo>
                    <a:pt x="80128" y="97797"/>
                  </a:lnTo>
                  <a:lnTo>
                    <a:pt x="79897" y="97638"/>
                  </a:lnTo>
                  <a:lnTo>
                    <a:pt x="79660" y="97485"/>
                  </a:lnTo>
                  <a:lnTo>
                    <a:pt x="79417" y="97339"/>
                  </a:lnTo>
                  <a:lnTo>
                    <a:pt x="79174" y="97207"/>
                  </a:lnTo>
                  <a:lnTo>
                    <a:pt x="79198" y="97089"/>
                  </a:lnTo>
                  <a:lnTo>
                    <a:pt x="79222" y="96977"/>
                  </a:lnTo>
                  <a:lnTo>
                    <a:pt x="81140" y="96887"/>
                  </a:lnTo>
                  <a:lnTo>
                    <a:pt x="83053" y="96790"/>
                  </a:lnTo>
                  <a:lnTo>
                    <a:pt x="84972" y="96685"/>
                  </a:lnTo>
                  <a:lnTo>
                    <a:pt x="86885" y="96574"/>
                  </a:lnTo>
                  <a:lnTo>
                    <a:pt x="88797" y="96456"/>
                  </a:lnTo>
                  <a:lnTo>
                    <a:pt x="90716" y="96331"/>
                  </a:lnTo>
                  <a:lnTo>
                    <a:pt x="92629" y="96199"/>
                  </a:lnTo>
                  <a:lnTo>
                    <a:pt x="94536" y="96060"/>
                  </a:lnTo>
                  <a:lnTo>
                    <a:pt x="94595" y="96095"/>
                  </a:lnTo>
                  <a:lnTo>
                    <a:pt x="94660" y="96129"/>
                  </a:lnTo>
                  <a:lnTo>
                    <a:pt x="94725" y="96157"/>
                  </a:lnTo>
                  <a:lnTo>
                    <a:pt x="94790" y="96178"/>
                  </a:lnTo>
                  <a:lnTo>
                    <a:pt x="94855" y="96199"/>
                  </a:lnTo>
                  <a:lnTo>
                    <a:pt x="94921" y="96213"/>
                  </a:lnTo>
                  <a:lnTo>
                    <a:pt x="94992" y="96227"/>
                  </a:lnTo>
                  <a:lnTo>
                    <a:pt x="95057" y="96234"/>
                  </a:lnTo>
                  <a:lnTo>
                    <a:pt x="95193" y="96234"/>
                  </a:lnTo>
                  <a:lnTo>
                    <a:pt x="95264" y="96227"/>
                  </a:lnTo>
                  <a:lnTo>
                    <a:pt x="95329" y="96213"/>
                  </a:lnTo>
                  <a:lnTo>
                    <a:pt x="95400" y="96199"/>
                  </a:lnTo>
                  <a:lnTo>
                    <a:pt x="95465" y="96178"/>
                  </a:lnTo>
                  <a:lnTo>
                    <a:pt x="95530" y="96150"/>
                  </a:lnTo>
                  <a:lnTo>
                    <a:pt x="95590" y="96122"/>
                  </a:lnTo>
                  <a:lnTo>
                    <a:pt x="95655" y="96088"/>
                  </a:lnTo>
                  <a:lnTo>
                    <a:pt x="95714" y="96046"/>
                  </a:lnTo>
                  <a:lnTo>
                    <a:pt x="95767" y="96004"/>
                  </a:lnTo>
                  <a:lnTo>
                    <a:pt x="95821" y="95956"/>
                  </a:lnTo>
                  <a:lnTo>
                    <a:pt x="95874" y="95907"/>
                  </a:lnTo>
                  <a:lnTo>
                    <a:pt x="95921" y="95851"/>
                  </a:lnTo>
                  <a:lnTo>
                    <a:pt x="95969" y="95789"/>
                  </a:lnTo>
                  <a:lnTo>
                    <a:pt x="96010" y="95719"/>
                  </a:lnTo>
                  <a:lnTo>
                    <a:pt x="96046" y="95650"/>
                  </a:lnTo>
                  <a:lnTo>
                    <a:pt x="96081" y="95573"/>
                  </a:lnTo>
                  <a:lnTo>
                    <a:pt x="96111" y="95497"/>
                  </a:lnTo>
                  <a:lnTo>
                    <a:pt x="96134" y="95414"/>
                  </a:lnTo>
                  <a:lnTo>
                    <a:pt x="96152" y="95323"/>
                  </a:lnTo>
                  <a:lnTo>
                    <a:pt x="96170" y="95233"/>
                  </a:lnTo>
                  <a:lnTo>
                    <a:pt x="96176" y="95136"/>
                  </a:lnTo>
                  <a:lnTo>
                    <a:pt x="96182" y="95031"/>
                  </a:lnTo>
                  <a:lnTo>
                    <a:pt x="96265" y="90687"/>
                  </a:lnTo>
                  <a:lnTo>
                    <a:pt x="96300" y="88505"/>
                  </a:lnTo>
                  <a:lnTo>
                    <a:pt x="96336" y="86316"/>
                  </a:lnTo>
                  <a:lnTo>
                    <a:pt x="96365" y="84126"/>
                  </a:lnTo>
                  <a:lnTo>
                    <a:pt x="96389" y="81930"/>
                  </a:lnTo>
                  <a:lnTo>
                    <a:pt x="96413" y="79727"/>
                  </a:lnTo>
                  <a:lnTo>
                    <a:pt x="96425" y="77531"/>
                  </a:lnTo>
                  <a:lnTo>
                    <a:pt x="96436" y="75320"/>
                  </a:lnTo>
                  <a:lnTo>
                    <a:pt x="96436" y="73117"/>
                  </a:lnTo>
                  <a:lnTo>
                    <a:pt x="96436" y="70907"/>
                  </a:lnTo>
                  <a:lnTo>
                    <a:pt x="96419" y="68697"/>
                  </a:lnTo>
                  <a:lnTo>
                    <a:pt x="96401" y="66487"/>
                  </a:lnTo>
                  <a:lnTo>
                    <a:pt x="96371" y="64276"/>
                  </a:lnTo>
                  <a:lnTo>
                    <a:pt x="96336" y="62066"/>
                  </a:lnTo>
                  <a:lnTo>
                    <a:pt x="96283" y="59856"/>
                  </a:lnTo>
                  <a:lnTo>
                    <a:pt x="96502" y="59884"/>
                  </a:lnTo>
                  <a:lnTo>
                    <a:pt x="96721" y="59898"/>
                  </a:lnTo>
                  <a:lnTo>
                    <a:pt x="96934" y="59912"/>
                  </a:lnTo>
                  <a:lnTo>
                    <a:pt x="97141" y="59919"/>
                  </a:lnTo>
                  <a:lnTo>
                    <a:pt x="97348" y="59919"/>
                  </a:lnTo>
                  <a:lnTo>
                    <a:pt x="97556" y="59912"/>
                  </a:lnTo>
                  <a:lnTo>
                    <a:pt x="97757" y="59898"/>
                  </a:lnTo>
                  <a:lnTo>
                    <a:pt x="97952" y="59884"/>
                  </a:lnTo>
                  <a:lnTo>
                    <a:pt x="98154" y="59856"/>
                  </a:lnTo>
                  <a:lnTo>
                    <a:pt x="98343" y="59821"/>
                  </a:lnTo>
                  <a:lnTo>
                    <a:pt x="98539" y="59787"/>
                  </a:lnTo>
                  <a:lnTo>
                    <a:pt x="98728" y="59738"/>
                  </a:lnTo>
                  <a:lnTo>
                    <a:pt x="98912" y="59689"/>
                  </a:lnTo>
                  <a:lnTo>
                    <a:pt x="99095" y="59634"/>
                  </a:lnTo>
                  <a:lnTo>
                    <a:pt x="99273" y="59571"/>
                  </a:lnTo>
                  <a:lnTo>
                    <a:pt x="99451" y="59502"/>
                  </a:lnTo>
                  <a:lnTo>
                    <a:pt x="99628" y="59432"/>
                  </a:lnTo>
                  <a:lnTo>
                    <a:pt x="99800" y="59349"/>
                  </a:lnTo>
                  <a:lnTo>
                    <a:pt x="99972" y="59265"/>
                  </a:lnTo>
                  <a:lnTo>
                    <a:pt x="100138" y="59175"/>
                  </a:lnTo>
                  <a:lnTo>
                    <a:pt x="100303" y="59078"/>
                  </a:lnTo>
                  <a:lnTo>
                    <a:pt x="100463" y="58980"/>
                  </a:lnTo>
                  <a:lnTo>
                    <a:pt x="100623" y="58876"/>
                  </a:lnTo>
                  <a:lnTo>
                    <a:pt x="100783" y="58765"/>
                  </a:lnTo>
                  <a:lnTo>
                    <a:pt x="100937" y="58647"/>
                  </a:lnTo>
                  <a:lnTo>
                    <a:pt x="101085" y="58529"/>
                  </a:lnTo>
                  <a:lnTo>
                    <a:pt x="101233" y="58397"/>
                  </a:lnTo>
                  <a:lnTo>
                    <a:pt x="101381" y="58271"/>
                  </a:lnTo>
                  <a:lnTo>
                    <a:pt x="101523" y="58132"/>
                  </a:lnTo>
                  <a:lnTo>
                    <a:pt x="101665" y="57993"/>
                  </a:lnTo>
                  <a:lnTo>
                    <a:pt x="101802" y="57847"/>
                  </a:lnTo>
                  <a:lnTo>
                    <a:pt x="101938" y="57701"/>
                  </a:lnTo>
                  <a:lnTo>
                    <a:pt x="102068" y="57549"/>
                  </a:lnTo>
                  <a:lnTo>
                    <a:pt x="102198" y="57389"/>
                  </a:lnTo>
                  <a:lnTo>
                    <a:pt x="102329" y="57229"/>
                  </a:lnTo>
                  <a:lnTo>
                    <a:pt x="102453" y="57062"/>
                  </a:lnTo>
                  <a:lnTo>
                    <a:pt x="102571" y="56895"/>
                  </a:lnTo>
                  <a:lnTo>
                    <a:pt x="102690" y="56721"/>
                  </a:lnTo>
                  <a:lnTo>
                    <a:pt x="102808" y="56541"/>
                  </a:lnTo>
                  <a:lnTo>
                    <a:pt x="102921" y="56360"/>
                  </a:lnTo>
                  <a:lnTo>
                    <a:pt x="103033" y="56179"/>
                  </a:lnTo>
                  <a:lnTo>
                    <a:pt x="103140" y="55992"/>
                  </a:lnTo>
                  <a:lnTo>
                    <a:pt x="103247" y="55797"/>
                  </a:lnTo>
                  <a:lnTo>
                    <a:pt x="103347" y="55603"/>
                  </a:lnTo>
                  <a:lnTo>
                    <a:pt x="103448" y="55401"/>
                  </a:lnTo>
                  <a:lnTo>
                    <a:pt x="103549" y="55199"/>
                  </a:lnTo>
                  <a:lnTo>
                    <a:pt x="103643" y="54998"/>
                  </a:lnTo>
                  <a:lnTo>
                    <a:pt x="103732" y="54789"/>
                  </a:lnTo>
                  <a:lnTo>
                    <a:pt x="103910" y="54365"/>
                  </a:lnTo>
                  <a:lnTo>
                    <a:pt x="104076" y="53927"/>
                  </a:lnTo>
                  <a:lnTo>
                    <a:pt x="104236" y="53476"/>
                  </a:lnTo>
                  <a:lnTo>
                    <a:pt x="104378" y="53017"/>
                  </a:lnTo>
                  <a:lnTo>
                    <a:pt x="104514" y="52551"/>
                  </a:lnTo>
                  <a:lnTo>
                    <a:pt x="104632" y="52079"/>
                  </a:lnTo>
                  <a:lnTo>
                    <a:pt x="104745" y="51592"/>
                  </a:lnTo>
                  <a:lnTo>
                    <a:pt x="104851" y="51099"/>
                  </a:lnTo>
                  <a:lnTo>
                    <a:pt x="105147" y="51474"/>
                  </a:lnTo>
                  <a:lnTo>
                    <a:pt x="105444" y="51849"/>
                  </a:lnTo>
                  <a:lnTo>
                    <a:pt x="105734" y="52225"/>
                  </a:lnTo>
                  <a:lnTo>
                    <a:pt x="106024" y="52607"/>
                  </a:lnTo>
                  <a:lnTo>
                    <a:pt x="106302" y="52989"/>
                  </a:lnTo>
                  <a:lnTo>
                    <a:pt x="106575" y="53378"/>
                  </a:lnTo>
                  <a:lnTo>
                    <a:pt x="106847" y="53775"/>
                  </a:lnTo>
                  <a:lnTo>
                    <a:pt x="107113" y="54171"/>
                  </a:lnTo>
                  <a:lnTo>
                    <a:pt x="107374" y="54567"/>
                  </a:lnTo>
                  <a:lnTo>
                    <a:pt x="107635" y="54970"/>
                  </a:lnTo>
                  <a:lnTo>
                    <a:pt x="107883" y="55380"/>
                  </a:lnTo>
                  <a:lnTo>
                    <a:pt x="108132" y="55790"/>
                  </a:lnTo>
                  <a:lnTo>
                    <a:pt x="108375" y="56207"/>
                  </a:lnTo>
                  <a:lnTo>
                    <a:pt x="108612" y="56624"/>
                  </a:lnTo>
                  <a:lnTo>
                    <a:pt x="108843" y="57041"/>
                  </a:lnTo>
                  <a:lnTo>
                    <a:pt x="109074" y="57465"/>
                  </a:lnTo>
                  <a:lnTo>
                    <a:pt x="109299" y="57889"/>
                  </a:lnTo>
                  <a:lnTo>
                    <a:pt x="109518" y="58320"/>
                  </a:lnTo>
                  <a:lnTo>
                    <a:pt x="109731" y="58751"/>
                  </a:lnTo>
                  <a:lnTo>
                    <a:pt x="109944" y="59189"/>
                  </a:lnTo>
                  <a:lnTo>
                    <a:pt x="110145" y="59627"/>
                  </a:lnTo>
                  <a:lnTo>
                    <a:pt x="110353" y="60065"/>
                  </a:lnTo>
                  <a:lnTo>
                    <a:pt x="110548" y="60509"/>
                  </a:lnTo>
                  <a:lnTo>
                    <a:pt x="110744" y="60961"/>
                  </a:lnTo>
                  <a:lnTo>
                    <a:pt x="110933" y="61406"/>
                  </a:lnTo>
                  <a:lnTo>
                    <a:pt x="111117" y="61858"/>
                  </a:lnTo>
                  <a:lnTo>
                    <a:pt x="111294" y="62316"/>
                  </a:lnTo>
                  <a:lnTo>
                    <a:pt x="111472" y="62775"/>
                  </a:lnTo>
                  <a:lnTo>
                    <a:pt x="111644" y="63234"/>
                  </a:lnTo>
                  <a:lnTo>
                    <a:pt x="111815" y="63693"/>
                  </a:lnTo>
                  <a:lnTo>
                    <a:pt x="111981" y="64158"/>
                  </a:lnTo>
                  <a:lnTo>
                    <a:pt x="112141" y="64631"/>
                  </a:lnTo>
                  <a:lnTo>
                    <a:pt x="112295" y="65097"/>
                  </a:lnTo>
                  <a:lnTo>
                    <a:pt x="112449" y="65569"/>
                  </a:lnTo>
                  <a:lnTo>
                    <a:pt x="112597" y="66049"/>
                  </a:lnTo>
                  <a:lnTo>
                    <a:pt x="112745" y="66521"/>
                  </a:lnTo>
                  <a:lnTo>
                    <a:pt x="112887" y="67001"/>
                  </a:lnTo>
                  <a:lnTo>
                    <a:pt x="113023" y="67480"/>
                  </a:lnTo>
                  <a:lnTo>
                    <a:pt x="113154" y="67967"/>
                  </a:lnTo>
                  <a:lnTo>
                    <a:pt x="113284" y="68454"/>
                  </a:lnTo>
                  <a:lnTo>
                    <a:pt x="113414" y="68940"/>
                  </a:lnTo>
                  <a:lnTo>
                    <a:pt x="113533" y="69427"/>
                  </a:lnTo>
                  <a:lnTo>
                    <a:pt x="113651" y="69920"/>
                  </a:lnTo>
                  <a:lnTo>
                    <a:pt x="113770" y="70413"/>
                  </a:lnTo>
                  <a:lnTo>
                    <a:pt x="113882" y="70907"/>
                  </a:lnTo>
                  <a:lnTo>
                    <a:pt x="113989" y="71400"/>
                  </a:lnTo>
                  <a:lnTo>
                    <a:pt x="114095" y="71901"/>
                  </a:lnTo>
                  <a:lnTo>
                    <a:pt x="114196" y="72401"/>
                  </a:lnTo>
                  <a:lnTo>
                    <a:pt x="114297" y="72902"/>
                  </a:lnTo>
                  <a:lnTo>
                    <a:pt x="114391" y="73402"/>
                  </a:lnTo>
                  <a:lnTo>
                    <a:pt x="114569" y="74417"/>
                  </a:lnTo>
                  <a:lnTo>
                    <a:pt x="114741" y="75432"/>
                  </a:lnTo>
                  <a:lnTo>
                    <a:pt x="114895" y="76453"/>
                  </a:lnTo>
                  <a:lnTo>
                    <a:pt x="115037" y="77475"/>
                  </a:lnTo>
                  <a:lnTo>
                    <a:pt x="115167" y="78511"/>
                  </a:lnTo>
                  <a:lnTo>
                    <a:pt x="115286" y="79546"/>
                  </a:lnTo>
                  <a:lnTo>
                    <a:pt x="115392" y="80582"/>
                  </a:lnTo>
                  <a:lnTo>
                    <a:pt x="115487" y="81624"/>
                  </a:lnTo>
                  <a:lnTo>
                    <a:pt x="115576" y="82667"/>
                  </a:lnTo>
                  <a:lnTo>
                    <a:pt x="115647" y="83716"/>
                  </a:lnTo>
                  <a:lnTo>
                    <a:pt x="115712" y="84766"/>
                  </a:lnTo>
                  <a:lnTo>
                    <a:pt x="115765" y="85815"/>
                  </a:lnTo>
                  <a:lnTo>
                    <a:pt x="115813" y="86872"/>
                  </a:lnTo>
                  <a:lnTo>
                    <a:pt x="115848" y="87921"/>
                  </a:lnTo>
                  <a:lnTo>
                    <a:pt x="115872" y="88978"/>
                  </a:lnTo>
                  <a:lnTo>
                    <a:pt x="115890" y="90034"/>
                  </a:lnTo>
                  <a:lnTo>
                    <a:pt x="115896" y="91090"/>
                  </a:lnTo>
                  <a:lnTo>
                    <a:pt x="115896" y="92140"/>
                  </a:lnTo>
                  <a:lnTo>
                    <a:pt x="115890" y="93196"/>
                  </a:lnTo>
                  <a:lnTo>
                    <a:pt x="115872" y="94246"/>
                  </a:lnTo>
                  <a:lnTo>
                    <a:pt x="115848" y="95302"/>
                  </a:lnTo>
                  <a:lnTo>
                    <a:pt x="115819" y="96345"/>
                  </a:lnTo>
                  <a:lnTo>
                    <a:pt x="115783" y="97394"/>
                  </a:lnTo>
                  <a:lnTo>
                    <a:pt x="115736" y="98437"/>
                  </a:lnTo>
                  <a:lnTo>
                    <a:pt x="115688" y="99479"/>
                  </a:lnTo>
                  <a:lnTo>
                    <a:pt x="115629" y="100515"/>
                  </a:lnTo>
                  <a:lnTo>
                    <a:pt x="115570" y="101551"/>
                  </a:lnTo>
                  <a:lnTo>
                    <a:pt x="115499" y="102579"/>
                  </a:lnTo>
                  <a:lnTo>
                    <a:pt x="115428" y="103601"/>
                  </a:lnTo>
                  <a:lnTo>
                    <a:pt x="115351" y="104623"/>
                  </a:lnTo>
                  <a:lnTo>
                    <a:pt x="115268" y="105637"/>
                  </a:lnTo>
                  <a:lnTo>
                    <a:pt x="115179" y="106645"/>
                  </a:lnTo>
                  <a:lnTo>
                    <a:pt x="115090" y="107646"/>
                  </a:lnTo>
                  <a:lnTo>
                    <a:pt x="114995" y="108640"/>
                  </a:lnTo>
                  <a:lnTo>
                    <a:pt x="114901" y="109627"/>
                  </a:lnTo>
                  <a:lnTo>
                    <a:pt x="114800" y="110607"/>
                  </a:lnTo>
                  <a:lnTo>
                    <a:pt x="114693" y="111580"/>
                  </a:lnTo>
                  <a:lnTo>
                    <a:pt x="114480" y="113505"/>
                  </a:lnTo>
                  <a:lnTo>
                    <a:pt x="114190" y="113554"/>
                  </a:lnTo>
                  <a:lnTo>
                    <a:pt x="113900" y="113609"/>
                  </a:lnTo>
                  <a:lnTo>
                    <a:pt x="113616" y="113672"/>
                  </a:lnTo>
                  <a:lnTo>
                    <a:pt x="113325" y="113748"/>
                  </a:lnTo>
                  <a:lnTo>
                    <a:pt x="113041" y="113832"/>
                  </a:lnTo>
                  <a:lnTo>
                    <a:pt x="112757" y="113922"/>
                  </a:lnTo>
                  <a:lnTo>
                    <a:pt x="112473" y="114026"/>
                  </a:lnTo>
                  <a:lnTo>
                    <a:pt x="112188" y="114131"/>
                  </a:lnTo>
                  <a:lnTo>
                    <a:pt x="111910" y="114249"/>
                  </a:lnTo>
                  <a:lnTo>
                    <a:pt x="111632" y="114374"/>
                  </a:lnTo>
                  <a:lnTo>
                    <a:pt x="111359" y="114513"/>
                  </a:lnTo>
                  <a:lnTo>
                    <a:pt x="111081" y="114659"/>
                  </a:lnTo>
                  <a:lnTo>
                    <a:pt x="110815" y="114812"/>
                  </a:lnTo>
                  <a:lnTo>
                    <a:pt x="110542" y="114972"/>
                  </a:lnTo>
                  <a:lnTo>
                    <a:pt x="110282" y="115145"/>
                  </a:lnTo>
                  <a:lnTo>
                    <a:pt x="110015" y="115326"/>
                  </a:lnTo>
                  <a:lnTo>
                    <a:pt x="109802" y="115479"/>
                  </a:lnTo>
                  <a:lnTo>
                    <a:pt x="109589" y="115646"/>
                  </a:lnTo>
                  <a:lnTo>
                    <a:pt x="109364" y="115819"/>
                  </a:lnTo>
                  <a:lnTo>
                    <a:pt x="109145" y="116000"/>
                  </a:lnTo>
                  <a:lnTo>
                    <a:pt x="108920" y="116188"/>
                  </a:lnTo>
                  <a:lnTo>
                    <a:pt x="108695" y="116389"/>
                  </a:lnTo>
                  <a:lnTo>
                    <a:pt x="108476" y="116598"/>
                  </a:lnTo>
                  <a:lnTo>
                    <a:pt x="108262" y="116813"/>
                  </a:lnTo>
                  <a:lnTo>
                    <a:pt x="108049" y="117036"/>
                  </a:lnTo>
                  <a:lnTo>
                    <a:pt x="107842" y="117265"/>
                  </a:lnTo>
                  <a:lnTo>
                    <a:pt x="107641" y="117501"/>
                  </a:lnTo>
                  <a:lnTo>
                    <a:pt x="107445" y="117745"/>
                  </a:lnTo>
                  <a:lnTo>
                    <a:pt x="107262" y="117995"/>
                  </a:lnTo>
                  <a:lnTo>
                    <a:pt x="107090" y="118245"/>
                  </a:lnTo>
                  <a:lnTo>
                    <a:pt x="106930" y="118502"/>
                  </a:lnTo>
                  <a:lnTo>
                    <a:pt x="106782" y="118766"/>
                  </a:lnTo>
                  <a:lnTo>
                    <a:pt x="106711" y="118898"/>
                  </a:lnTo>
                  <a:lnTo>
                    <a:pt x="106652" y="119030"/>
                  </a:lnTo>
                  <a:lnTo>
                    <a:pt x="106586" y="119163"/>
                  </a:lnTo>
                  <a:lnTo>
                    <a:pt x="106533" y="119295"/>
                  </a:lnTo>
                  <a:lnTo>
                    <a:pt x="106480" y="119434"/>
                  </a:lnTo>
                  <a:lnTo>
                    <a:pt x="106432" y="119566"/>
                  </a:lnTo>
                  <a:lnTo>
                    <a:pt x="106385" y="119705"/>
                  </a:lnTo>
                  <a:lnTo>
                    <a:pt x="106350" y="119844"/>
                  </a:lnTo>
                  <a:lnTo>
                    <a:pt x="106314" y="119983"/>
                  </a:lnTo>
                  <a:lnTo>
                    <a:pt x="106284" y="120122"/>
                  </a:lnTo>
                  <a:lnTo>
                    <a:pt x="106261" y="120261"/>
                  </a:lnTo>
                  <a:lnTo>
                    <a:pt x="106237" y="120400"/>
                  </a:lnTo>
                  <a:lnTo>
                    <a:pt x="106225" y="120539"/>
                  </a:lnTo>
                  <a:lnTo>
                    <a:pt x="106219" y="120678"/>
                  </a:lnTo>
                  <a:lnTo>
                    <a:pt x="106213" y="120817"/>
                  </a:lnTo>
                  <a:lnTo>
                    <a:pt x="106219" y="120956"/>
                  </a:lnTo>
                  <a:lnTo>
                    <a:pt x="106231" y="121095"/>
                  </a:lnTo>
                  <a:lnTo>
                    <a:pt x="106243" y="121234"/>
                  </a:lnTo>
                  <a:lnTo>
                    <a:pt x="106267" y="121373"/>
                  </a:lnTo>
                  <a:lnTo>
                    <a:pt x="106296" y="121512"/>
                  </a:lnTo>
                  <a:lnTo>
                    <a:pt x="106332" y="121651"/>
                  </a:lnTo>
                  <a:lnTo>
                    <a:pt x="106373" y="121790"/>
                  </a:lnTo>
                  <a:lnTo>
                    <a:pt x="106421" y="121929"/>
                  </a:lnTo>
                  <a:lnTo>
                    <a:pt x="106480" y="122068"/>
                  </a:lnTo>
                  <a:lnTo>
                    <a:pt x="106539" y="122207"/>
                  </a:lnTo>
                  <a:lnTo>
                    <a:pt x="106610" y="122346"/>
                  </a:lnTo>
                  <a:lnTo>
                    <a:pt x="106693" y="122485"/>
                  </a:lnTo>
                  <a:lnTo>
                    <a:pt x="106776" y="122617"/>
                  </a:lnTo>
                  <a:lnTo>
                    <a:pt x="106871" y="122756"/>
                  </a:lnTo>
                  <a:lnTo>
                    <a:pt x="106971" y="122895"/>
                  </a:lnTo>
                  <a:lnTo>
                    <a:pt x="107084" y="123027"/>
                  </a:lnTo>
                  <a:lnTo>
                    <a:pt x="107202" y="123159"/>
                  </a:lnTo>
                  <a:lnTo>
                    <a:pt x="107279" y="123242"/>
                  </a:lnTo>
                  <a:lnTo>
                    <a:pt x="107368" y="123326"/>
                  </a:lnTo>
                  <a:lnTo>
                    <a:pt x="107540" y="123486"/>
                  </a:lnTo>
                  <a:lnTo>
                    <a:pt x="107729" y="123638"/>
                  </a:lnTo>
                  <a:lnTo>
                    <a:pt x="107931" y="123784"/>
                  </a:lnTo>
                  <a:lnTo>
                    <a:pt x="108144" y="123923"/>
                  </a:lnTo>
                  <a:lnTo>
                    <a:pt x="108369" y="124056"/>
                  </a:lnTo>
                  <a:lnTo>
                    <a:pt x="108600" y="124181"/>
                  </a:lnTo>
                  <a:lnTo>
                    <a:pt x="108843" y="124299"/>
                  </a:lnTo>
                  <a:lnTo>
                    <a:pt x="109091" y="124410"/>
                  </a:lnTo>
                  <a:lnTo>
                    <a:pt x="109346" y="124521"/>
                  </a:lnTo>
                  <a:lnTo>
                    <a:pt x="109607" y="124618"/>
                  </a:lnTo>
                  <a:lnTo>
                    <a:pt x="109873" y="124723"/>
                  </a:lnTo>
                  <a:lnTo>
                    <a:pt x="110145" y="124813"/>
                  </a:lnTo>
                  <a:lnTo>
                    <a:pt x="110424" y="124903"/>
                  </a:lnTo>
                  <a:lnTo>
                    <a:pt x="110980" y="125070"/>
                  </a:lnTo>
                  <a:lnTo>
                    <a:pt x="111543" y="125230"/>
                  </a:lnTo>
                  <a:lnTo>
                    <a:pt x="112111" y="125376"/>
                  </a:lnTo>
                  <a:lnTo>
                    <a:pt x="113213" y="125654"/>
                  </a:lnTo>
                  <a:lnTo>
                    <a:pt x="113740" y="125786"/>
                  </a:lnTo>
                  <a:lnTo>
                    <a:pt x="114237" y="125918"/>
                  </a:lnTo>
                  <a:lnTo>
                    <a:pt x="114705" y="126050"/>
                  </a:lnTo>
                  <a:lnTo>
                    <a:pt x="114924" y="126120"/>
                  </a:lnTo>
                  <a:lnTo>
                    <a:pt x="115138" y="126196"/>
                  </a:lnTo>
                  <a:lnTo>
                    <a:pt x="116523" y="126683"/>
                  </a:lnTo>
                  <a:lnTo>
                    <a:pt x="117915" y="127183"/>
                  </a:lnTo>
                  <a:lnTo>
                    <a:pt x="120692" y="128170"/>
                  </a:lnTo>
                  <a:lnTo>
                    <a:pt x="122090" y="128657"/>
                  </a:lnTo>
                  <a:lnTo>
                    <a:pt x="123481" y="129136"/>
                  </a:lnTo>
                  <a:lnTo>
                    <a:pt x="124879" y="129609"/>
                  </a:lnTo>
                  <a:lnTo>
                    <a:pt x="125584" y="129831"/>
                  </a:lnTo>
                  <a:lnTo>
                    <a:pt x="126282" y="130061"/>
                  </a:lnTo>
                  <a:lnTo>
                    <a:pt x="126383" y="130081"/>
                  </a:lnTo>
                  <a:lnTo>
                    <a:pt x="126484" y="130095"/>
                  </a:lnTo>
                  <a:lnTo>
                    <a:pt x="126573" y="130102"/>
                  </a:lnTo>
                  <a:lnTo>
                    <a:pt x="126667" y="130095"/>
                  </a:lnTo>
                  <a:lnTo>
                    <a:pt x="126750" y="130081"/>
                  </a:lnTo>
                  <a:lnTo>
                    <a:pt x="126833" y="130061"/>
                  </a:lnTo>
                  <a:lnTo>
                    <a:pt x="126910" y="130033"/>
                  </a:lnTo>
                  <a:lnTo>
                    <a:pt x="126987" y="129991"/>
                  </a:lnTo>
                  <a:lnTo>
                    <a:pt x="127052" y="129949"/>
                  </a:lnTo>
                  <a:lnTo>
                    <a:pt x="127117" y="129894"/>
                  </a:lnTo>
                  <a:lnTo>
                    <a:pt x="127182" y="129838"/>
                  </a:lnTo>
                  <a:lnTo>
                    <a:pt x="127236" y="129769"/>
                  </a:lnTo>
                  <a:lnTo>
                    <a:pt x="127289" y="129706"/>
                  </a:lnTo>
                  <a:lnTo>
                    <a:pt x="127336" y="129630"/>
                  </a:lnTo>
                  <a:lnTo>
                    <a:pt x="127378" y="129553"/>
                  </a:lnTo>
                  <a:lnTo>
                    <a:pt x="127413" y="129470"/>
                  </a:lnTo>
                  <a:lnTo>
                    <a:pt x="127443" y="129386"/>
                  </a:lnTo>
                  <a:lnTo>
                    <a:pt x="127473" y="129296"/>
                  </a:lnTo>
                  <a:lnTo>
                    <a:pt x="127490" y="129206"/>
                  </a:lnTo>
                  <a:lnTo>
                    <a:pt x="127508" y="129115"/>
                  </a:lnTo>
                  <a:lnTo>
                    <a:pt x="127514" y="129025"/>
                  </a:lnTo>
                  <a:lnTo>
                    <a:pt x="127520" y="128928"/>
                  </a:lnTo>
                  <a:lnTo>
                    <a:pt x="127520" y="128837"/>
                  </a:lnTo>
                  <a:lnTo>
                    <a:pt x="127508" y="128740"/>
                  </a:lnTo>
                  <a:lnTo>
                    <a:pt x="127496" y="128650"/>
                  </a:lnTo>
                  <a:lnTo>
                    <a:pt x="127479" y="128559"/>
                  </a:lnTo>
                  <a:lnTo>
                    <a:pt x="127449" y="128469"/>
                  </a:lnTo>
                  <a:lnTo>
                    <a:pt x="127419" y="128379"/>
                  </a:lnTo>
                  <a:lnTo>
                    <a:pt x="127378" y="128295"/>
                  </a:lnTo>
                  <a:lnTo>
                    <a:pt x="127331" y="128219"/>
                  </a:lnTo>
                  <a:lnTo>
                    <a:pt x="127283" y="128135"/>
                  </a:lnTo>
                  <a:lnTo>
                    <a:pt x="127224" y="128066"/>
                  </a:lnTo>
                  <a:lnTo>
                    <a:pt x="127165" y="127996"/>
                  </a:lnTo>
                  <a:lnTo>
                    <a:pt x="127129" y="127968"/>
                  </a:lnTo>
                  <a:lnTo>
                    <a:pt x="127094" y="127948"/>
                  </a:lnTo>
                  <a:lnTo>
                    <a:pt x="127034" y="127892"/>
                  </a:lnTo>
                  <a:lnTo>
                    <a:pt x="126969" y="127843"/>
                  </a:lnTo>
                  <a:lnTo>
                    <a:pt x="126898" y="127802"/>
                  </a:lnTo>
                  <a:lnTo>
                    <a:pt x="126821" y="127767"/>
                  </a:lnTo>
                  <a:lnTo>
                    <a:pt x="126176" y="127517"/>
                  </a:lnTo>
                  <a:lnTo>
                    <a:pt x="125530" y="127280"/>
                  </a:lnTo>
                  <a:lnTo>
                    <a:pt x="124239" y="126808"/>
                  </a:lnTo>
                  <a:lnTo>
                    <a:pt x="122937" y="126349"/>
                  </a:lnTo>
                  <a:lnTo>
                    <a:pt x="121634" y="125897"/>
                  </a:lnTo>
                  <a:lnTo>
                    <a:pt x="119028" y="125008"/>
                  </a:lnTo>
                  <a:lnTo>
                    <a:pt x="117725" y="124563"/>
                  </a:lnTo>
                  <a:lnTo>
                    <a:pt x="116423" y="124111"/>
                  </a:lnTo>
                  <a:lnTo>
                    <a:pt x="116097" y="124007"/>
                  </a:lnTo>
                  <a:lnTo>
                    <a:pt x="115742" y="123903"/>
                  </a:lnTo>
                  <a:lnTo>
                    <a:pt x="115374" y="123798"/>
                  </a:lnTo>
                  <a:lnTo>
                    <a:pt x="114989" y="123701"/>
                  </a:lnTo>
                  <a:lnTo>
                    <a:pt x="114184" y="123499"/>
                  </a:lnTo>
                  <a:lnTo>
                    <a:pt x="113770" y="123395"/>
                  </a:lnTo>
                  <a:lnTo>
                    <a:pt x="113361" y="123284"/>
                  </a:lnTo>
                  <a:lnTo>
                    <a:pt x="112952" y="123173"/>
                  </a:lnTo>
                  <a:lnTo>
                    <a:pt x="112544" y="123048"/>
                  </a:lnTo>
                  <a:lnTo>
                    <a:pt x="112153" y="122916"/>
                  </a:lnTo>
                  <a:lnTo>
                    <a:pt x="111963" y="122839"/>
                  </a:lnTo>
                  <a:lnTo>
                    <a:pt x="111774" y="122770"/>
                  </a:lnTo>
                  <a:lnTo>
                    <a:pt x="111590" y="122693"/>
                  </a:lnTo>
                  <a:lnTo>
                    <a:pt x="111413" y="122610"/>
                  </a:lnTo>
                  <a:lnTo>
                    <a:pt x="111241" y="122526"/>
                  </a:lnTo>
                  <a:lnTo>
                    <a:pt x="111075" y="122436"/>
                  </a:lnTo>
                  <a:lnTo>
                    <a:pt x="110915" y="122346"/>
                  </a:lnTo>
                  <a:lnTo>
                    <a:pt x="110761" y="122248"/>
                  </a:lnTo>
                  <a:lnTo>
                    <a:pt x="110619" y="122151"/>
                  </a:lnTo>
                  <a:lnTo>
                    <a:pt x="110483" y="122047"/>
                  </a:lnTo>
                  <a:lnTo>
                    <a:pt x="109737" y="121783"/>
                  </a:lnTo>
                  <a:lnTo>
                    <a:pt x="108991" y="121519"/>
                  </a:lnTo>
                  <a:lnTo>
                    <a:pt x="108973" y="121324"/>
                  </a:lnTo>
                  <a:lnTo>
                    <a:pt x="108961" y="121143"/>
                  </a:lnTo>
                  <a:lnTo>
                    <a:pt x="108949" y="120963"/>
                  </a:lnTo>
                  <a:lnTo>
                    <a:pt x="108949" y="120782"/>
                  </a:lnTo>
                  <a:lnTo>
                    <a:pt x="108949" y="120608"/>
                  </a:lnTo>
                  <a:lnTo>
                    <a:pt x="108961" y="120441"/>
                  </a:lnTo>
                  <a:lnTo>
                    <a:pt x="108973" y="120275"/>
                  </a:lnTo>
                  <a:lnTo>
                    <a:pt x="108991" y="120108"/>
                  </a:lnTo>
                  <a:lnTo>
                    <a:pt x="109014" y="119948"/>
                  </a:lnTo>
                  <a:lnTo>
                    <a:pt x="109044" y="119795"/>
                  </a:lnTo>
                  <a:lnTo>
                    <a:pt x="109080" y="119642"/>
                  </a:lnTo>
                  <a:lnTo>
                    <a:pt x="109121" y="119496"/>
                  </a:lnTo>
                  <a:lnTo>
                    <a:pt x="109162" y="119357"/>
                  </a:lnTo>
                  <a:lnTo>
                    <a:pt x="109216" y="119211"/>
                  </a:lnTo>
                  <a:lnTo>
                    <a:pt x="109269" y="119079"/>
                  </a:lnTo>
                  <a:lnTo>
                    <a:pt x="109328" y="118947"/>
                  </a:lnTo>
                  <a:lnTo>
                    <a:pt x="109393" y="118815"/>
                  </a:lnTo>
                  <a:lnTo>
                    <a:pt x="109464" y="118697"/>
                  </a:lnTo>
                  <a:lnTo>
                    <a:pt x="109541" y="118572"/>
                  </a:lnTo>
                  <a:lnTo>
                    <a:pt x="109624" y="118454"/>
                  </a:lnTo>
                  <a:lnTo>
                    <a:pt x="109713" y="118342"/>
                  </a:lnTo>
                  <a:lnTo>
                    <a:pt x="109802" y="118231"/>
                  </a:lnTo>
                  <a:lnTo>
                    <a:pt x="109903" y="118127"/>
                  </a:lnTo>
                  <a:lnTo>
                    <a:pt x="110003" y="118030"/>
                  </a:lnTo>
                  <a:lnTo>
                    <a:pt x="110116" y="117932"/>
                  </a:lnTo>
                  <a:lnTo>
                    <a:pt x="110228" y="117835"/>
                  </a:lnTo>
                  <a:lnTo>
                    <a:pt x="110347" y="117745"/>
                  </a:lnTo>
                  <a:lnTo>
                    <a:pt x="110471" y="117661"/>
                  </a:lnTo>
                  <a:lnTo>
                    <a:pt x="110601" y="117578"/>
                  </a:lnTo>
                  <a:lnTo>
                    <a:pt x="110738" y="117494"/>
                  </a:lnTo>
                  <a:lnTo>
                    <a:pt x="110874" y="117425"/>
                  </a:lnTo>
                  <a:lnTo>
                    <a:pt x="111022" y="117349"/>
                  </a:lnTo>
                  <a:lnTo>
                    <a:pt x="111371" y="117105"/>
                  </a:lnTo>
                  <a:lnTo>
                    <a:pt x="111727" y="116883"/>
                  </a:lnTo>
                  <a:lnTo>
                    <a:pt x="112076" y="116674"/>
                  </a:lnTo>
                  <a:lnTo>
                    <a:pt x="112425" y="116487"/>
                  </a:lnTo>
                  <a:lnTo>
                    <a:pt x="112769" y="116313"/>
                  </a:lnTo>
                  <a:lnTo>
                    <a:pt x="113118" y="116153"/>
                  </a:lnTo>
                  <a:lnTo>
                    <a:pt x="113462" y="116014"/>
                  </a:lnTo>
                  <a:lnTo>
                    <a:pt x="113805" y="115896"/>
                  </a:lnTo>
                  <a:lnTo>
                    <a:pt x="114149" y="115785"/>
                  </a:lnTo>
                  <a:lnTo>
                    <a:pt x="114492" y="115694"/>
                  </a:lnTo>
                  <a:lnTo>
                    <a:pt x="114830" y="115618"/>
                  </a:lnTo>
                  <a:lnTo>
                    <a:pt x="115161" y="115555"/>
                  </a:lnTo>
                  <a:lnTo>
                    <a:pt x="115499" y="115514"/>
                  </a:lnTo>
                  <a:lnTo>
                    <a:pt x="115830" y="115486"/>
                  </a:lnTo>
                  <a:lnTo>
                    <a:pt x="116162" y="115465"/>
                  </a:lnTo>
                  <a:lnTo>
                    <a:pt x="116488" y="115465"/>
                  </a:lnTo>
                  <a:lnTo>
                    <a:pt x="116813" y="115479"/>
                  </a:lnTo>
                  <a:lnTo>
                    <a:pt x="117133" y="115507"/>
                  </a:lnTo>
                  <a:lnTo>
                    <a:pt x="117453" y="115548"/>
                  </a:lnTo>
                  <a:lnTo>
                    <a:pt x="117767" y="115597"/>
                  </a:lnTo>
                  <a:lnTo>
                    <a:pt x="118081" y="115667"/>
                  </a:lnTo>
                  <a:lnTo>
                    <a:pt x="118389" y="115750"/>
                  </a:lnTo>
                  <a:lnTo>
                    <a:pt x="118697" y="115840"/>
                  </a:lnTo>
                  <a:lnTo>
                    <a:pt x="118999" y="115945"/>
                  </a:lnTo>
                  <a:lnTo>
                    <a:pt x="119301" y="116063"/>
                  </a:lnTo>
                  <a:lnTo>
                    <a:pt x="119597" y="116195"/>
                  </a:lnTo>
                  <a:lnTo>
                    <a:pt x="119887" y="116334"/>
                  </a:lnTo>
                  <a:lnTo>
                    <a:pt x="120177" y="116487"/>
                  </a:lnTo>
                  <a:lnTo>
                    <a:pt x="120461" y="116653"/>
                  </a:lnTo>
                  <a:lnTo>
                    <a:pt x="120740" y="116827"/>
                  </a:lnTo>
                  <a:lnTo>
                    <a:pt x="121018" y="117015"/>
                  </a:lnTo>
                  <a:lnTo>
                    <a:pt x="121290" y="117210"/>
                  </a:lnTo>
                  <a:lnTo>
                    <a:pt x="121557" y="117418"/>
                  </a:lnTo>
                  <a:lnTo>
                    <a:pt x="121823" y="117633"/>
                  </a:lnTo>
                  <a:lnTo>
                    <a:pt x="122078" y="117863"/>
                  </a:lnTo>
                  <a:lnTo>
                    <a:pt x="122333" y="118099"/>
                  </a:lnTo>
                  <a:lnTo>
                    <a:pt x="122581" y="118342"/>
                  </a:lnTo>
                  <a:lnTo>
                    <a:pt x="122830" y="118600"/>
                  </a:lnTo>
                  <a:lnTo>
                    <a:pt x="123067" y="118864"/>
                  </a:lnTo>
                  <a:lnTo>
                    <a:pt x="123304" y="119135"/>
                  </a:lnTo>
                  <a:lnTo>
                    <a:pt x="123529" y="119420"/>
                  </a:lnTo>
                  <a:lnTo>
                    <a:pt x="123754" y="119705"/>
                  </a:lnTo>
                  <a:lnTo>
                    <a:pt x="123973" y="120004"/>
                  </a:lnTo>
                  <a:lnTo>
                    <a:pt x="124180" y="120309"/>
                  </a:lnTo>
                  <a:lnTo>
                    <a:pt x="124387" y="120622"/>
                  </a:lnTo>
                  <a:lnTo>
                    <a:pt x="124589" y="120942"/>
                  </a:lnTo>
                  <a:lnTo>
                    <a:pt x="124784" y="121268"/>
                  </a:lnTo>
                  <a:lnTo>
                    <a:pt x="124974" y="121602"/>
                  </a:lnTo>
                  <a:lnTo>
                    <a:pt x="125157" y="121936"/>
                  </a:lnTo>
                  <a:lnTo>
                    <a:pt x="125329" y="122283"/>
                  </a:lnTo>
                  <a:lnTo>
                    <a:pt x="125501" y="122638"/>
                  </a:lnTo>
                  <a:lnTo>
                    <a:pt x="125661" y="122992"/>
                  </a:lnTo>
                  <a:lnTo>
                    <a:pt x="125820" y="123354"/>
                  </a:lnTo>
                  <a:lnTo>
                    <a:pt x="125969" y="123722"/>
                  </a:lnTo>
                  <a:lnTo>
                    <a:pt x="126111" y="124097"/>
                  </a:lnTo>
                  <a:lnTo>
                    <a:pt x="126247" y="124473"/>
                  </a:lnTo>
                  <a:lnTo>
                    <a:pt x="126377" y="124862"/>
                  </a:lnTo>
                  <a:lnTo>
                    <a:pt x="126496" y="125244"/>
                  </a:lnTo>
                  <a:lnTo>
                    <a:pt x="126614" y="125633"/>
                  </a:lnTo>
                  <a:lnTo>
                    <a:pt x="126721" y="126029"/>
                  </a:lnTo>
                  <a:lnTo>
                    <a:pt x="126815" y="126426"/>
                  </a:lnTo>
                  <a:lnTo>
                    <a:pt x="126910" y="126829"/>
                  </a:lnTo>
                  <a:lnTo>
                    <a:pt x="126993" y="127232"/>
                  </a:lnTo>
                  <a:lnTo>
                    <a:pt x="127070" y="127642"/>
                  </a:lnTo>
                  <a:lnTo>
                    <a:pt x="127082" y="127704"/>
                  </a:lnTo>
                  <a:lnTo>
                    <a:pt x="127094" y="127760"/>
                  </a:lnTo>
                  <a:lnTo>
                    <a:pt x="127117" y="127816"/>
                  </a:lnTo>
                  <a:lnTo>
                    <a:pt x="127147" y="127871"/>
                  </a:lnTo>
                  <a:lnTo>
                    <a:pt x="127171" y="127913"/>
                  </a:lnTo>
                  <a:lnTo>
                    <a:pt x="127200" y="127955"/>
                  </a:lnTo>
                  <a:lnTo>
                    <a:pt x="127230" y="127989"/>
                  </a:lnTo>
                  <a:lnTo>
                    <a:pt x="127259" y="128017"/>
                  </a:lnTo>
                  <a:lnTo>
                    <a:pt x="127325" y="128073"/>
                  </a:lnTo>
                  <a:lnTo>
                    <a:pt x="127396" y="128107"/>
                  </a:lnTo>
                  <a:lnTo>
                    <a:pt x="127473" y="128128"/>
                  </a:lnTo>
                  <a:lnTo>
                    <a:pt x="127550" y="128142"/>
                  </a:lnTo>
                  <a:lnTo>
                    <a:pt x="127627" y="128142"/>
                  </a:lnTo>
                  <a:lnTo>
                    <a:pt x="127704" y="128128"/>
                  </a:lnTo>
                  <a:lnTo>
                    <a:pt x="127786" y="128101"/>
                  </a:lnTo>
                  <a:lnTo>
                    <a:pt x="127858" y="128066"/>
                  </a:lnTo>
                  <a:lnTo>
                    <a:pt x="127935" y="128024"/>
                  </a:lnTo>
                  <a:lnTo>
                    <a:pt x="128000" y="127968"/>
                  </a:lnTo>
                  <a:lnTo>
                    <a:pt x="128059" y="127906"/>
                  </a:lnTo>
                  <a:lnTo>
                    <a:pt x="128118" y="127836"/>
                  </a:lnTo>
                  <a:lnTo>
                    <a:pt x="128160" y="127753"/>
                  </a:lnTo>
                  <a:lnTo>
                    <a:pt x="128201" y="127663"/>
                  </a:lnTo>
                  <a:lnTo>
                    <a:pt x="128225" y="127565"/>
                  </a:lnTo>
                  <a:lnTo>
                    <a:pt x="128237" y="127461"/>
                  </a:lnTo>
                  <a:lnTo>
                    <a:pt x="128266" y="126995"/>
                  </a:lnTo>
                  <a:lnTo>
                    <a:pt x="128278" y="126530"/>
                  </a:lnTo>
                  <a:lnTo>
                    <a:pt x="128278" y="126078"/>
                  </a:lnTo>
                  <a:lnTo>
                    <a:pt x="128260" y="125626"/>
                  </a:lnTo>
                  <a:lnTo>
                    <a:pt x="128237" y="125181"/>
                  </a:lnTo>
                  <a:lnTo>
                    <a:pt x="128195" y="124744"/>
                  </a:lnTo>
                  <a:lnTo>
                    <a:pt x="128142" y="124313"/>
                  </a:lnTo>
                  <a:lnTo>
                    <a:pt x="128077" y="123889"/>
                  </a:lnTo>
                  <a:lnTo>
                    <a:pt x="127994" y="123472"/>
                  </a:lnTo>
                  <a:lnTo>
                    <a:pt x="127905" y="123062"/>
                  </a:lnTo>
                  <a:lnTo>
                    <a:pt x="127804" y="122659"/>
                  </a:lnTo>
                  <a:lnTo>
                    <a:pt x="127692" y="122262"/>
                  </a:lnTo>
                  <a:lnTo>
                    <a:pt x="127567" y="121873"/>
                  </a:lnTo>
                  <a:lnTo>
                    <a:pt x="127431" y="121484"/>
                  </a:lnTo>
                  <a:lnTo>
                    <a:pt x="127289" y="121109"/>
                  </a:lnTo>
                  <a:lnTo>
                    <a:pt x="127129" y="120747"/>
                  </a:lnTo>
                  <a:lnTo>
                    <a:pt x="126963" y="120386"/>
                  </a:lnTo>
                  <a:lnTo>
                    <a:pt x="126792" y="120031"/>
                  </a:lnTo>
                  <a:lnTo>
                    <a:pt x="126602" y="119684"/>
                  </a:lnTo>
                  <a:lnTo>
                    <a:pt x="126413" y="119350"/>
                  </a:lnTo>
                  <a:lnTo>
                    <a:pt x="126205" y="119024"/>
                  </a:lnTo>
                  <a:lnTo>
                    <a:pt x="125992" y="118704"/>
                  </a:lnTo>
                  <a:lnTo>
                    <a:pt x="125773" y="118391"/>
                  </a:lnTo>
                  <a:lnTo>
                    <a:pt x="125542" y="118085"/>
                  </a:lnTo>
                  <a:lnTo>
                    <a:pt x="125305" y="117786"/>
                  </a:lnTo>
                  <a:lnTo>
                    <a:pt x="125062" y="117501"/>
                  </a:lnTo>
                  <a:lnTo>
                    <a:pt x="124808" y="117223"/>
                  </a:lnTo>
                  <a:lnTo>
                    <a:pt x="124547" y="116952"/>
                  </a:lnTo>
                  <a:lnTo>
                    <a:pt x="124281" y="116688"/>
                  </a:lnTo>
                  <a:lnTo>
                    <a:pt x="124008" y="116438"/>
                  </a:lnTo>
                  <a:lnTo>
                    <a:pt x="123730" y="116195"/>
                  </a:lnTo>
                  <a:lnTo>
                    <a:pt x="123440" y="115965"/>
                  </a:lnTo>
                  <a:lnTo>
                    <a:pt x="123618" y="115256"/>
                  </a:lnTo>
                  <a:lnTo>
                    <a:pt x="123795" y="114541"/>
                  </a:lnTo>
                  <a:lnTo>
                    <a:pt x="123961" y="113832"/>
                  </a:lnTo>
                  <a:lnTo>
                    <a:pt x="124121" y="113116"/>
                  </a:lnTo>
                  <a:lnTo>
                    <a:pt x="124281" y="112400"/>
                  </a:lnTo>
                  <a:lnTo>
                    <a:pt x="124435" y="111684"/>
                  </a:lnTo>
                  <a:lnTo>
                    <a:pt x="124583" y="110961"/>
                  </a:lnTo>
                  <a:lnTo>
                    <a:pt x="124725" y="110245"/>
                  </a:lnTo>
                  <a:lnTo>
                    <a:pt x="124861" y="109523"/>
                  </a:lnTo>
                  <a:lnTo>
                    <a:pt x="124991" y="108800"/>
                  </a:lnTo>
                  <a:lnTo>
                    <a:pt x="125116" y="108070"/>
                  </a:lnTo>
                  <a:lnTo>
                    <a:pt x="125240" y="107347"/>
                  </a:lnTo>
                  <a:lnTo>
                    <a:pt x="125353" y="106617"/>
                  </a:lnTo>
                  <a:lnTo>
                    <a:pt x="125465" y="105888"/>
                  </a:lnTo>
                  <a:lnTo>
                    <a:pt x="125572" y="105158"/>
                  </a:lnTo>
                  <a:lnTo>
                    <a:pt x="125672" y="104428"/>
                  </a:lnTo>
                  <a:lnTo>
                    <a:pt x="125767" y="103691"/>
                  </a:lnTo>
                  <a:lnTo>
                    <a:pt x="125862" y="102961"/>
                  </a:lnTo>
                  <a:lnTo>
                    <a:pt x="125945" y="102225"/>
                  </a:lnTo>
                  <a:lnTo>
                    <a:pt x="126028" y="101488"/>
                  </a:lnTo>
                  <a:lnTo>
                    <a:pt x="126105" y="100751"/>
                  </a:lnTo>
                  <a:lnTo>
                    <a:pt x="126176" y="100015"/>
                  </a:lnTo>
                  <a:lnTo>
                    <a:pt x="126241" y="99278"/>
                  </a:lnTo>
                  <a:lnTo>
                    <a:pt x="126300" y="98541"/>
                  </a:lnTo>
                  <a:lnTo>
                    <a:pt x="126353" y="97797"/>
                  </a:lnTo>
                  <a:lnTo>
                    <a:pt x="126407" y="97061"/>
                  </a:lnTo>
                  <a:lnTo>
                    <a:pt x="126454" y="96324"/>
                  </a:lnTo>
                  <a:lnTo>
                    <a:pt x="126490" y="95580"/>
                  </a:lnTo>
                  <a:lnTo>
                    <a:pt x="126525" y="94837"/>
                  </a:lnTo>
                  <a:lnTo>
                    <a:pt x="126561" y="94100"/>
                  </a:lnTo>
                  <a:lnTo>
                    <a:pt x="126584" y="93356"/>
                  </a:lnTo>
                  <a:lnTo>
                    <a:pt x="126602" y="92620"/>
                  </a:lnTo>
                  <a:lnTo>
                    <a:pt x="126863" y="92571"/>
                  </a:lnTo>
                  <a:lnTo>
                    <a:pt x="126904" y="92557"/>
                  </a:lnTo>
                  <a:lnTo>
                    <a:pt x="126946" y="92543"/>
                  </a:lnTo>
                  <a:lnTo>
                    <a:pt x="126987" y="92522"/>
                  </a:lnTo>
                  <a:lnTo>
                    <a:pt x="127023" y="92501"/>
                  </a:lnTo>
                  <a:lnTo>
                    <a:pt x="127052" y="92474"/>
                  </a:lnTo>
                  <a:lnTo>
                    <a:pt x="127082" y="92439"/>
                  </a:lnTo>
                  <a:lnTo>
                    <a:pt x="127105" y="92404"/>
                  </a:lnTo>
                  <a:lnTo>
                    <a:pt x="127123" y="92369"/>
                  </a:lnTo>
                  <a:lnTo>
                    <a:pt x="127141" y="92328"/>
                  </a:lnTo>
                  <a:lnTo>
                    <a:pt x="127153" y="92286"/>
                  </a:lnTo>
                  <a:lnTo>
                    <a:pt x="127177" y="92196"/>
                  </a:lnTo>
                  <a:lnTo>
                    <a:pt x="127182" y="92105"/>
                  </a:lnTo>
                  <a:lnTo>
                    <a:pt x="127177" y="92015"/>
                  </a:lnTo>
                  <a:lnTo>
                    <a:pt x="127159" y="91918"/>
                  </a:lnTo>
                  <a:lnTo>
                    <a:pt x="127129" y="91834"/>
                  </a:lnTo>
                  <a:lnTo>
                    <a:pt x="127088" y="91751"/>
                  </a:lnTo>
                  <a:lnTo>
                    <a:pt x="127040" y="91681"/>
                  </a:lnTo>
                  <a:lnTo>
                    <a:pt x="127011" y="91646"/>
                  </a:lnTo>
                  <a:lnTo>
                    <a:pt x="126981" y="91619"/>
                  </a:lnTo>
                  <a:lnTo>
                    <a:pt x="126946" y="91598"/>
                  </a:lnTo>
                  <a:lnTo>
                    <a:pt x="126910" y="91577"/>
                  </a:lnTo>
                  <a:lnTo>
                    <a:pt x="126875" y="91563"/>
                  </a:lnTo>
                  <a:lnTo>
                    <a:pt x="126833" y="91549"/>
                  </a:lnTo>
                  <a:lnTo>
                    <a:pt x="126792" y="91542"/>
                  </a:lnTo>
                  <a:lnTo>
                    <a:pt x="126632" y="91542"/>
                  </a:lnTo>
                  <a:lnTo>
                    <a:pt x="126638" y="90806"/>
                  </a:lnTo>
                  <a:lnTo>
                    <a:pt x="126644" y="90062"/>
                  </a:lnTo>
                  <a:lnTo>
                    <a:pt x="126644" y="89318"/>
                  </a:lnTo>
                  <a:lnTo>
                    <a:pt x="126638" y="88581"/>
                  </a:lnTo>
                  <a:lnTo>
                    <a:pt x="126626" y="87838"/>
                  </a:lnTo>
                  <a:lnTo>
                    <a:pt x="126608" y="87101"/>
                  </a:lnTo>
                  <a:lnTo>
                    <a:pt x="126584" y="86357"/>
                  </a:lnTo>
                  <a:lnTo>
                    <a:pt x="126561" y="85621"/>
                  </a:lnTo>
                  <a:lnTo>
                    <a:pt x="126525" y="84877"/>
                  </a:lnTo>
                  <a:lnTo>
                    <a:pt x="126490" y="84140"/>
                  </a:lnTo>
                  <a:lnTo>
                    <a:pt x="126448" y="83397"/>
                  </a:lnTo>
                  <a:lnTo>
                    <a:pt x="126401" y="82660"/>
                  </a:lnTo>
                  <a:lnTo>
                    <a:pt x="126348" y="81923"/>
                  </a:lnTo>
                  <a:lnTo>
                    <a:pt x="126294" y="81186"/>
                  </a:lnTo>
                  <a:lnTo>
                    <a:pt x="126235" y="80450"/>
                  </a:lnTo>
                  <a:lnTo>
                    <a:pt x="126170" y="79713"/>
                  </a:lnTo>
                  <a:lnTo>
                    <a:pt x="126194" y="79713"/>
                  </a:lnTo>
                  <a:lnTo>
                    <a:pt x="126205" y="79706"/>
                  </a:lnTo>
                  <a:lnTo>
                    <a:pt x="126217" y="79699"/>
                  </a:lnTo>
                  <a:lnTo>
                    <a:pt x="126265" y="79685"/>
                  </a:lnTo>
                  <a:lnTo>
                    <a:pt x="126312" y="79664"/>
                  </a:lnTo>
                  <a:lnTo>
                    <a:pt x="126353" y="79643"/>
                  </a:lnTo>
                  <a:lnTo>
                    <a:pt x="126389" y="79616"/>
                  </a:lnTo>
                  <a:lnTo>
                    <a:pt x="126419" y="79588"/>
                  </a:lnTo>
                  <a:lnTo>
                    <a:pt x="126448" y="79560"/>
                  </a:lnTo>
                  <a:lnTo>
                    <a:pt x="126472" y="79525"/>
                  </a:lnTo>
                  <a:lnTo>
                    <a:pt x="126490" y="79491"/>
                  </a:lnTo>
                  <a:lnTo>
                    <a:pt x="126507" y="79449"/>
                  </a:lnTo>
                  <a:lnTo>
                    <a:pt x="126519" y="79407"/>
                  </a:lnTo>
                  <a:lnTo>
                    <a:pt x="126531" y="79372"/>
                  </a:lnTo>
                  <a:lnTo>
                    <a:pt x="126537" y="79331"/>
                  </a:lnTo>
                  <a:lnTo>
                    <a:pt x="126537" y="79240"/>
                  </a:lnTo>
                  <a:lnTo>
                    <a:pt x="126525" y="79157"/>
                  </a:lnTo>
                  <a:lnTo>
                    <a:pt x="126507" y="79073"/>
                  </a:lnTo>
                  <a:lnTo>
                    <a:pt x="126472" y="78990"/>
                  </a:lnTo>
                  <a:lnTo>
                    <a:pt x="126424" y="78914"/>
                  </a:lnTo>
                  <a:lnTo>
                    <a:pt x="126371" y="78844"/>
                  </a:lnTo>
                  <a:lnTo>
                    <a:pt x="126306" y="78789"/>
                  </a:lnTo>
                  <a:lnTo>
                    <a:pt x="126271" y="78768"/>
                  </a:lnTo>
                  <a:lnTo>
                    <a:pt x="126235" y="78747"/>
                  </a:lnTo>
                  <a:lnTo>
                    <a:pt x="126194" y="78726"/>
                  </a:lnTo>
                  <a:lnTo>
                    <a:pt x="126152" y="78712"/>
                  </a:lnTo>
                  <a:lnTo>
                    <a:pt x="126111" y="78705"/>
                  </a:lnTo>
                  <a:lnTo>
                    <a:pt x="126063" y="78705"/>
                  </a:lnTo>
                  <a:lnTo>
                    <a:pt x="125992" y="77975"/>
                  </a:lnTo>
                  <a:lnTo>
                    <a:pt x="125909" y="77253"/>
                  </a:lnTo>
                  <a:lnTo>
                    <a:pt x="125826" y="76530"/>
                  </a:lnTo>
                  <a:lnTo>
                    <a:pt x="125738" y="75807"/>
                  </a:lnTo>
                  <a:lnTo>
                    <a:pt x="125643" y="75084"/>
                  </a:lnTo>
                  <a:lnTo>
                    <a:pt x="125542" y="74368"/>
                  </a:lnTo>
                  <a:lnTo>
                    <a:pt x="125441" y="73645"/>
                  </a:lnTo>
                  <a:lnTo>
                    <a:pt x="125329" y="72929"/>
                  </a:lnTo>
                  <a:lnTo>
                    <a:pt x="125216" y="72214"/>
                  </a:lnTo>
                  <a:lnTo>
                    <a:pt x="125098" y="71498"/>
                  </a:lnTo>
                  <a:lnTo>
                    <a:pt x="124980" y="70782"/>
                  </a:lnTo>
                  <a:lnTo>
                    <a:pt x="124849" y="70066"/>
                  </a:lnTo>
                  <a:lnTo>
                    <a:pt x="124719" y="69357"/>
                  </a:lnTo>
                  <a:lnTo>
                    <a:pt x="124577" y="68648"/>
                  </a:lnTo>
                  <a:lnTo>
                    <a:pt x="124435" y="67939"/>
                  </a:lnTo>
                  <a:lnTo>
                    <a:pt x="124293" y="67230"/>
                  </a:lnTo>
                  <a:lnTo>
                    <a:pt x="124168" y="66653"/>
                  </a:lnTo>
                  <a:lnTo>
                    <a:pt x="124038" y="66070"/>
                  </a:lnTo>
                  <a:lnTo>
                    <a:pt x="123902" y="65486"/>
                  </a:lnTo>
                  <a:lnTo>
                    <a:pt x="123766" y="64902"/>
                  </a:lnTo>
                  <a:lnTo>
                    <a:pt x="123623" y="64318"/>
                  </a:lnTo>
                  <a:lnTo>
                    <a:pt x="123481" y="63734"/>
                  </a:lnTo>
                  <a:lnTo>
                    <a:pt x="123327" y="63150"/>
                  </a:lnTo>
                  <a:lnTo>
                    <a:pt x="123173" y="62567"/>
                  </a:lnTo>
                  <a:lnTo>
                    <a:pt x="123014" y="61990"/>
                  </a:lnTo>
                  <a:lnTo>
                    <a:pt x="122848" y="61406"/>
                  </a:lnTo>
                  <a:lnTo>
                    <a:pt x="122676" y="60829"/>
                  </a:lnTo>
                  <a:lnTo>
                    <a:pt x="122498" y="60252"/>
                  </a:lnTo>
                  <a:lnTo>
                    <a:pt x="122321" y="59675"/>
                  </a:lnTo>
                  <a:lnTo>
                    <a:pt x="122137" y="59098"/>
                  </a:lnTo>
                  <a:lnTo>
                    <a:pt x="121948" y="58529"/>
                  </a:lnTo>
                  <a:lnTo>
                    <a:pt x="121746" y="57966"/>
                  </a:lnTo>
                  <a:lnTo>
                    <a:pt x="121545" y="57396"/>
                  </a:lnTo>
                  <a:lnTo>
                    <a:pt x="121344" y="56840"/>
                  </a:lnTo>
                  <a:lnTo>
                    <a:pt x="121130" y="56277"/>
                  </a:lnTo>
                  <a:lnTo>
                    <a:pt x="120911" y="55728"/>
                  </a:lnTo>
                  <a:lnTo>
                    <a:pt x="120686" y="55179"/>
                  </a:lnTo>
                  <a:lnTo>
                    <a:pt x="120455" y="54629"/>
                  </a:lnTo>
                  <a:lnTo>
                    <a:pt x="120224" y="54087"/>
                  </a:lnTo>
                  <a:lnTo>
                    <a:pt x="119982" y="53552"/>
                  </a:lnTo>
                  <a:lnTo>
                    <a:pt x="119733" y="53017"/>
                  </a:lnTo>
                  <a:lnTo>
                    <a:pt x="119478" y="52496"/>
                  </a:lnTo>
                  <a:lnTo>
                    <a:pt x="119224" y="51974"/>
                  </a:lnTo>
                  <a:lnTo>
                    <a:pt x="118957" y="51460"/>
                  </a:lnTo>
                  <a:lnTo>
                    <a:pt x="118685" y="50953"/>
                  </a:lnTo>
                  <a:lnTo>
                    <a:pt x="118406" y="50445"/>
                  </a:lnTo>
                  <a:lnTo>
                    <a:pt x="118122" y="49952"/>
                  </a:lnTo>
                  <a:lnTo>
                    <a:pt x="117826" y="49465"/>
                  </a:lnTo>
                  <a:lnTo>
                    <a:pt x="117530" y="48979"/>
                  </a:lnTo>
                  <a:lnTo>
                    <a:pt x="117228" y="48506"/>
                  </a:lnTo>
                  <a:lnTo>
                    <a:pt x="116914" y="48041"/>
                  </a:lnTo>
                  <a:lnTo>
                    <a:pt x="116594" y="47582"/>
                  </a:lnTo>
                  <a:lnTo>
                    <a:pt x="116269" y="47130"/>
                  </a:lnTo>
                  <a:lnTo>
                    <a:pt x="115937" y="46692"/>
                  </a:lnTo>
                  <a:lnTo>
                    <a:pt x="115599" y="46254"/>
                  </a:lnTo>
                  <a:lnTo>
                    <a:pt x="115250" y="45830"/>
                  </a:lnTo>
                  <a:lnTo>
                    <a:pt x="114901" y="45413"/>
                  </a:lnTo>
                  <a:lnTo>
                    <a:pt x="114539" y="45010"/>
                  </a:lnTo>
                  <a:lnTo>
                    <a:pt x="114166" y="44614"/>
                  </a:lnTo>
                  <a:lnTo>
                    <a:pt x="113793" y="44225"/>
                  </a:lnTo>
                  <a:lnTo>
                    <a:pt x="113408" y="43850"/>
                  </a:lnTo>
                  <a:lnTo>
                    <a:pt x="113018" y="43488"/>
                  </a:lnTo>
                  <a:lnTo>
                    <a:pt x="112621" y="43127"/>
                  </a:lnTo>
                  <a:lnTo>
                    <a:pt x="112212" y="42786"/>
                  </a:lnTo>
                  <a:lnTo>
                    <a:pt x="111798" y="42453"/>
                  </a:lnTo>
                  <a:lnTo>
                    <a:pt x="111377" y="42133"/>
                  </a:lnTo>
                  <a:lnTo>
                    <a:pt x="110945" y="41820"/>
                  </a:lnTo>
                  <a:lnTo>
                    <a:pt x="110507" y="41521"/>
                  </a:lnTo>
                  <a:lnTo>
                    <a:pt x="110057" y="41236"/>
                  </a:lnTo>
                  <a:lnTo>
                    <a:pt x="109601" y="40965"/>
                  </a:lnTo>
                  <a:lnTo>
                    <a:pt x="109139" y="40708"/>
                  </a:lnTo>
                  <a:lnTo>
                    <a:pt x="108665" y="40458"/>
                  </a:lnTo>
                  <a:lnTo>
                    <a:pt x="108185" y="40229"/>
                  </a:lnTo>
                  <a:lnTo>
                    <a:pt x="107700" y="40006"/>
                  </a:lnTo>
                  <a:lnTo>
                    <a:pt x="107202" y="39798"/>
                  </a:lnTo>
                  <a:lnTo>
                    <a:pt x="106948" y="39700"/>
                  </a:lnTo>
                  <a:lnTo>
                    <a:pt x="106693" y="39610"/>
                  </a:lnTo>
                  <a:lnTo>
                    <a:pt x="106438" y="39513"/>
                  </a:lnTo>
                  <a:lnTo>
                    <a:pt x="106178" y="39429"/>
                  </a:lnTo>
                  <a:lnTo>
                    <a:pt x="105917" y="39346"/>
                  </a:lnTo>
                  <a:lnTo>
                    <a:pt x="105657" y="39262"/>
                  </a:lnTo>
                  <a:lnTo>
                    <a:pt x="105390" y="39186"/>
                  </a:lnTo>
                  <a:lnTo>
                    <a:pt x="105124" y="39117"/>
                  </a:lnTo>
                  <a:lnTo>
                    <a:pt x="104851" y="39047"/>
                  </a:lnTo>
                  <a:lnTo>
                    <a:pt x="104579" y="38984"/>
                  </a:lnTo>
                  <a:lnTo>
                    <a:pt x="104520" y="38978"/>
                  </a:lnTo>
                  <a:lnTo>
                    <a:pt x="104466" y="38971"/>
                  </a:lnTo>
                  <a:lnTo>
                    <a:pt x="104413" y="38971"/>
                  </a:lnTo>
                  <a:lnTo>
                    <a:pt x="104360" y="38978"/>
                  </a:lnTo>
                  <a:lnTo>
                    <a:pt x="104259" y="38998"/>
                  </a:lnTo>
                  <a:lnTo>
                    <a:pt x="104170" y="39026"/>
                  </a:lnTo>
                  <a:lnTo>
                    <a:pt x="104016" y="38588"/>
                  </a:lnTo>
                  <a:lnTo>
                    <a:pt x="103851" y="38150"/>
                  </a:lnTo>
                  <a:lnTo>
                    <a:pt x="103679" y="37726"/>
                  </a:lnTo>
                  <a:lnTo>
                    <a:pt x="103495" y="37309"/>
                  </a:lnTo>
                  <a:lnTo>
                    <a:pt x="103306" y="36899"/>
                  </a:lnTo>
                  <a:lnTo>
                    <a:pt x="103104" y="36503"/>
                  </a:lnTo>
                  <a:lnTo>
                    <a:pt x="102891" y="36114"/>
                  </a:lnTo>
                  <a:lnTo>
                    <a:pt x="102672" y="35746"/>
                  </a:lnTo>
                  <a:lnTo>
                    <a:pt x="102441" y="35377"/>
                  </a:lnTo>
                  <a:lnTo>
                    <a:pt x="102323" y="35204"/>
                  </a:lnTo>
                  <a:lnTo>
                    <a:pt x="102198" y="35030"/>
                  </a:lnTo>
                  <a:lnTo>
                    <a:pt x="102080" y="34863"/>
                  </a:lnTo>
                  <a:lnTo>
                    <a:pt x="101950" y="34696"/>
                  </a:lnTo>
                  <a:lnTo>
                    <a:pt x="101825" y="34529"/>
                  </a:lnTo>
                  <a:lnTo>
                    <a:pt x="101689" y="34369"/>
                  </a:lnTo>
                  <a:lnTo>
                    <a:pt x="101559" y="34217"/>
                  </a:lnTo>
                  <a:lnTo>
                    <a:pt x="101423" y="34064"/>
                  </a:lnTo>
                  <a:lnTo>
                    <a:pt x="101286" y="33918"/>
                  </a:lnTo>
                  <a:lnTo>
                    <a:pt x="101144" y="33772"/>
                  </a:lnTo>
                  <a:lnTo>
                    <a:pt x="101002" y="33626"/>
                  </a:lnTo>
                  <a:lnTo>
                    <a:pt x="100854" y="33494"/>
                  </a:lnTo>
                  <a:lnTo>
                    <a:pt x="100706" y="33362"/>
                  </a:lnTo>
                  <a:lnTo>
                    <a:pt x="100558" y="33230"/>
                  </a:lnTo>
                  <a:lnTo>
                    <a:pt x="100404" y="33105"/>
                  </a:lnTo>
                  <a:lnTo>
                    <a:pt x="100250" y="32986"/>
                  </a:lnTo>
                  <a:lnTo>
                    <a:pt x="100090" y="32868"/>
                  </a:lnTo>
                  <a:lnTo>
                    <a:pt x="99930" y="32757"/>
                  </a:lnTo>
                  <a:lnTo>
                    <a:pt x="99765" y="32646"/>
                  </a:lnTo>
                  <a:lnTo>
                    <a:pt x="99599" y="32542"/>
                  </a:lnTo>
                  <a:lnTo>
                    <a:pt x="99433" y="32444"/>
                  </a:lnTo>
                  <a:lnTo>
                    <a:pt x="99261" y="32354"/>
                  </a:lnTo>
                  <a:lnTo>
                    <a:pt x="99089" y="32264"/>
                  </a:lnTo>
                  <a:lnTo>
                    <a:pt x="98918" y="32180"/>
                  </a:lnTo>
                  <a:lnTo>
                    <a:pt x="98740" y="32097"/>
                  </a:lnTo>
                  <a:lnTo>
                    <a:pt x="98557" y="32020"/>
                  </a:lnTo>
                  <a:lnTo>
                    <a:pt x="98379" y="31951"/>
                  </a:lnTo>
                  <a:lnTo>
                    <a:pt x="98189" y="31888"/>
                  </a:lnTo>
                  <a:lnTo>
                    <a:pt x="98006" y="31833"/>
                  </a:lnTo>
                  <a:lnTo>
                    <a:pt x="97816" y="31777"/>
                  </a:lnTo>
                  <a:lnTo>
                    <a:pt x="97621" y="31728"/>
                  </a:lnTo>
                  <a:lnTo>
                    <a:pt x="97431" y="31680"/>
                  </a:lnTo>
                  <a:lnTo>
                    <a:pt x="97230" y="31645"/>
                  </a:lnTo>
                  <a:lnTo>
                    <a:pt x="97035" y="31610"/>
                  </a:lnTo>
                  <a:lnTo>
                    <a:pt x="96827" y="31582"/>
                  </a:lnTo>
                  <a:lnTo>
                    <a:pt x="96626" y="31562"/>
                  </a:lnTo>
                  <a:lnTo>
                    <a:pt x="96419" y="31541"/>
                  </a:lnTo>
                  <a:lnTo>
                    <a:pt x="96211" y="31534"/>
                  </a:lnTo>
                  <a:lnTo>
                    <a:pt x="95998" y="31527"/>
                  </a:lnTo>
                  <a:lnTo>
                    <a:pt x="95785" y="31527"/>
                  </a:lnTo>
                  <a:lnTo>
                    <a:pt x="95566" y="31534"/>
                  </a:lnTo>
                  <a:lnTo>
                    <a:pt x="95347" y="31548"/>
                  </a:lnTo>
                  <a:lnTo>
                    <a:pt x="95128" y="31569"/>
                  </a:lnTo>
                  <a:lnTo>
                    <a:pt x="94903" y="31596"/>
                  </a:lnTo>
                  <a:lnTo>
                    <a:pt x="94678" y="31624"/>
                  </a:lnTo>
                  <a:lnTo>
                    <a:pt x="94447" y="31666"/>
                  </a:lnTo>
                  <a:lnTo>
                    <a:pt x="94316" y="30422"/>
                  </a:lnTo>
                  <a:lnTo>
                    <a:pt x="94251" y="29803"/>
                  </a:lnTo>
                  <a:lnTo>
                    <a:pt x="94174" y="29192"/>
                  </a:lnTo>
                  <a:lnTo>
                    <a:pt x="94163" y="29129"/>
                  </a:lnTo>
                  <a:lnTo>
                    <a:pt x="94151" y="29073"/>
                  </a:lnTo>
                  <a:lnTo>
                    <a:pt x="94133" y="29018"/>
                  </a:lnTo>
                  <a:lnTo>
                    <a:pt x="94115" y="28969"/>
                  </a:lnTo>
                  <a:lnTo>
                    <a:pt x="94062" y="28879"/>
                  </a:lnTo>
                  <a:lnTo>
                    <a:pt x="94009" y="28795"/>
                  </a:lnTo>
                  <a:lnTo>
                    <a:pt x="94003" y="28726"/>
                  </a:lnTo>
                  <a:lnTo>
                    <a:pt x="93991" y="28656"/>
                  </a:lnTo>
                  <a:lnTo>
                    <a:pt x="93973" y="28587"/>
                  </a:lnTo>
                  <a:lnTo>
                    <a:pt x="93955" y="28524"/>
                  </a:lnTo>
                  <a:lnTo>
                    <a:pt x="93926" y="28455"/>
                  </a:lnTo>
                  <a:lnTo>
                    <a:pt x="93896" y="28392"/>
                  </a:lnTo>
                  <a:lnTo>
                    <a:pt x="93861" y="28337"/>
                  </a:lnTo>
                  <a:lnTo>
                    <a:pt x="93819" y="28281"/>
                  </a:lnTo>
                  <a:lnTo>
                    <a:pt x="93772" y="28225"/>
                  </a:lnTo>
                  <a:lnTo>
                    <a:pt x="93724" y="28177"/>
                  </a:lnTo>
                  <a:lnTo>
                    <a:pt x="93665" y="28135"/>
                  </a:lnTo>
                  <a:lnTo>
                    <a:pt x="93606" y="28093"/>
                  </a:lnTo>
                  <a:lnTo>
                    <a:pt x="93535" y="28059"/>
                  </a:lnTo>
                  <a:lnTo>
                    <a:pt x="93464" y="28031"/>
                  </a:lnTo>
                  <a:lnTo>
                    <a:pt x="93387" y="28010"/>
                  </a:lnTo>
                  <a:lnTo>
                    <a:pt x="93304" y="27996"/>
                  </a:lnTo>
                  <a:lnTo>
                    <a:pt x="92593" y="27906"/>
                  </a:lnTo>
                  <a:lnTo>
                    <a:pt x="91883" y="27829"/>
                  </a:lnTo>
                  <a:lnTo>
                    <a:pt x="91172" y="27753"/>
                  </a:lnTo>
                  <a:lnTo>
                    <a:pt x="90455" y="27690"/>
                  </a:lnTo>
                  <a:lnTo>
                    <a:pt x="89739" y="27628"/>
                  </a:lnTo>
                  <a:lnTo>
                    <a:pt x="89028" y="27572"/>
                  </a:lnTo>
                  <a:lnTo>
                    <a:pt x="88312" y="27523"/>
                  </a:lnTo>
                  <a:lnTo>
                    <a:pt x="87589" y="27482"/>
                  </a:lnTo>
                  <a:lnTo>
                    <a:pt x="86873" y="27447"/>
                  </a:lnTo>
                  <a:lnTo>
                    <a:pt x="86156" y="27412"/>
                  </a:lnTo>
                  <a:lnTo>
                    <a:pt x="85434" y="27391"/>
                  </a:lnTo>
                  <a:lnTo>
                    <a:pt x="84711" y="27371"/>
                  </a:lnTo>
                  <a:lnTo>
                    <a:pt x="83989" y="27350"/>
                  </a:lnTo>
                  <a:lnTo>
                    <a:pt x="83266" y="27336"/>
                  </a:lnTo>
                  <a:lnTo>
                    <a:pt x="81821" y="27322"/>
                  </a:lnTo>
                  <a:lnTo>
                    <a:pt x="80377" y="27329"/>
                  </a:lnTo>
                  <a:lnTo>
                    <a:pt x="78926" y="27343"/>
                  </a:lnTo>
                  <a:lnTo>
                    <a:pt x="77475" y="27364"/>
                  </a:lnTo>
                  <a:lnTo>
                    <a:pt x="76024" y="27391"/>
                  </a:lnTo>
                  <a:lnTo>
                    <a:pt x="74573" y="27433"/>
                  </a:lnTo>
                  <a:lnTo>
                    <a:pt x="73128" y="27475"/>
                  </a:lnTo>
                  <a:lnTo>
                    <a:pt x="70233" y="27558"/>
                  </a:lnTo>
                  <a:lnTo>
                    <a:pt x="70304" y="25883"/>
                  </a:lnTo>
                  <a:lnTo>
                    <a:pt x="70369" y="24201"/>
                  </a:lnTo>
                  <a:lnTo>
                    <a:pt x="70428" y="22526"/>
                  </a:lnTo>
                  <a:lnTo>
                    <a:pt x="70475" y="20844"/>
                  </a:lnTo>
                  <a:lnTo>
                    <a:pt x="70523" y="19169"/>
                  </a:lnTo>
                  <a:lnTo>
                    <a:pt x="70558" y="17494"/>
                  </a:lnTo>
                  <a:lnTo>
                    <a:pt x="70594" y="15812"/>
                  </a:lnTo>
                  <a:lnTo>
                    <a:pt x="70623" y="14137"/>
                  </a:lnTo>
                  <a:lnTo>
                    <a:pt x="70677" y="10780"/>
                  </a:lnTo>
                  <a:lnTo>
                    <a:pt x="70718" y="7423"/>
                  </a:lnTo>
                  <a:lnTo>
                    <a:pt x="70801" y="709"/>
                  </a:lnTo>
                  <a:lnTo>
                    <a:pt x="70801" y="647"/>
                  </a:lnTo>
                  <a:lnTo>
                    <a:pt x="70801" y="584"/>
                  </a:lnTo>
                  <a:lnTo>
                    <a:pt x="70789" y="522"/>
                  </a:lnTo>
                  <a:lnTo>
                    <a:pt x="70783" y="466"/>
                  </a:lnTo>
                  <a:lnTo>
                    <a:pt x="70766" y="411"/>
                  </a:lnTo>
                  <a:lnTo>
                    <a:pt x="70748" y="362"/>
                  </a:lnTo>
                  <a:lnTo>
                    <a:pt x="70730" y="313"/>
                  </a:lnTo>
                  <a:lnTo>
                    <a:pt x="70706" y="265"/>
                  </a:lnTo>
                  <a:lnTo>
                    <a:pt x="70653" y="188"/>
                  </a:lnTo>
                  <a:lnTo>
                    <a:pt x="70594" y="112"/>
                  </a:lnTo>
                  <a:lnTo>
                    <a:pt x="70517" y="56"/>
                  </a:lnTo>
                  <a:lnTo>
                    <a:pt x="7044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2259375" y="-1712125"/>
              <a:ext cx="136950" cy="239975"/>
            </a:xfrm>
            <a:custGeom>
              <a:avLst/>
              <a:gdLst/>
              <a:ahLst/>
              <a:cxnLst/>
              <a:rect l="l" t="t" r="r" b="b"/>
              <a:pathLst>
                <a:path w="5478" h="9599" extrusionOk="0">
                  <a:moveTo>
                    <a:pt x="426" y="0"/>
                  </a:moveTo>
                  <a:lnTo>
                    <a:pt x="326" y="1161"/>
                  </a:lnTo>
                  <a:lnTo>
                    <a:pt x="237" y="2329"/>
                  </a:lnTo>
                  <a:lnTo>
                    <a:pt x="166" y="3503"/>
                  </a:lnTo>
                  <a:lnTo>
                    <a:pt x="107" y="4678"/>
                  </a:lnTo>
                  <a:lnTo>
                    <a:pt x="59" y="5866"/>
                  </a:lnTo>
                  <a:lnTo>
                    <a:pt x="24" y="7055"/>
                  </a:lnTo>
                  <a:lnTo>
                    <a:pt x="6" y="8250"/>
                  </a:lnTo>
                  <a:lnTo>
                    <a:pt x="0" y="9446"/>
                  </a:lnTo>
                  <a:lnTo>
                    <a:pt x="0" y="9446"/>
                  </a:lnTo>
                  <a:lnTo>
                    <a:pt x="320" y="9432"/>
                  </a:lnTo>
                  <a:lnTo>
                    <a:pt x="640" y="9411"/>
                  </a:lnTo>
                  <a:lnTo>
                    <a:pt x="965" y="9404"/>
                  </a:lnTo>
                  <a:lnTo>
                    <a:pt x="1285" y="9397"/>
                  </a:lnTo>
                  <a:lnTo>
                    <a:pt x="1937" y="9397"/>
                  </a:lnTo>
                  <a:lnTo>
                    <a:pt x="2588" y="9418"/>
                  </a:lnTo>
                  <a:lnTo>
                    <a:pt x="3239" y="9446"/>
                  </a:lnTo>
                  <a:lnTo>
                    <a:pt x="3891" y="9487"/>
                  </a:lnTo>
                  <a:lnTo>
                    <a:pt x="4530" y="9543"/>
                  </a:lnTo>
                  <a:lnTo>
                    <a:pt x="5170" y="9599"/>
                  </a:lnTo>
                  <a:lnTo>
                    <a:pt x="5170" y="9599"/>
                  </a:lnTo>
                  <a:lnTo>
                    <a:pt x="5158" y="8528"/>
                  </a:lnTo>
                  <a:lnTo>
                    <a:pt x="5158" y="7451"/>
                  </a:lnTo>
                  <a:lnTo>
                    <a:pt x="5164" y="6916"/>
                  </a:lnTo>
                  <a:lnTo>
                    <a:pt x="5170" y="6381"/>
                  </a:lnTo>
                  <a:lnTo>
                    <a:pt x="5188" y="5846"/>
                  </a:lnTo>
                  <a:lnTo>
                    <a:pt x="5205" y="5310"/>
                  </a:lnTo>
                  <a:lnTo>
                    <a:pt x="5223" y="4782"/>
                  </a:lnTo>
                  <a:lnTo>
                    <a:pt x="5247" y="4247"/>
                  </a:lnTo>
                  <a:lnTo>
                    <a:pt x="5276" y="3719"/>
                  </a:lnTo>
                  <a:lnTo>
                    <a:pt x="5306" y="3184"/>
                  </a:lnTo>
                  <a:lnTo>
                    <a:pt x="5342" y="2655"/>
                  </a:lnTo>
                  <a:lnTo>
                    <a:pt x="5383" y="2127"/>
                  </a:lnTo>
                  <a:lnTo>
                    <a:pt x="5430" y="1599"/>
                  </a:lnTo>
                  <a:lnTo>
                    <a:pt x="5478" y="1071"/>
                  </a:lnTo>
                  <a:lnTo>
                    <a:pt x="4844" y="960"/>
                  </a:lnTo>
                  <a:lnTo>
                    <a:pt x="4210" y="834"/>
                  </a:lnTo>
                  <a:lnTo>
                    <a:pt x="3577" y="716"/>
                  </a:lnTo>
                  <a:lnTo>
                    <a:pt x="2943" y="584"/>
                  </a:lnTo>
                  <a:lnTo>
                    <a:pt x="2316" y="445"/>
                  </a:lnTo>
                  <a:lnTo>
                    <a:pt x="1682" y="306"/>
                  </a:lnTo>
                  <a:lnTo>
                    <a:pt x="1054" y="1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1"/>
            <p:cNvSpPr/>
            <p:nvPr/>
          </p:nvSpPr>
          <p:spPr>
            <a:xfrm>
              <a:off x="2259375" y="-1443500"/>
              <a:ext cx="149550" cy="278025"/>
            </a:xfrm>
            <a:custGeom>
              <a:avLst/>
              <a:gdLst/>
              <a:ahLst/>
              <a:cxnLst/>
              <a:rect l="l" t="t" r="r" b="b"/>
              <a:pathLst>
                <a:path w="5982" h="11121" extrusionOk="0">
                  <a:moveTo>
                    <a:pt x="5182" y="0"/>
                  </a:moveTo>
                  <a:lnTo>
                    <a:pt x="4548" y="63"/>
                  </a:lnTo>
                  <a:lnTo>
                    <a:pt x="3903" y="112"/>
                  </a:lnTo>
                  <a:lnTo>
                    <a:pt x="3251" y="160"/>
                  </a:lnTo>
                  <a:lnTo>
                    <a:pt x="2600" y="195"/>
                  </a:lnTo>
                  <a:lnTo>
                    <a:pt x="1948" y="209"/>
                  </a:lnTo>
                  <a:lnTo>
                    <a:pt x="1623" y="216"/>
                  </a:lnTo>
                  <a:lnTo>
                    <a:pt x="1297" y="216"/>
                  </a:lnTo>
                  <a:lnTo>
                    <a:pt x="971" y="209"/>
                  </a:lnTo>
                  <a:lnTo>
                    <a:pt x="646" y="202"/>
                  </a:lnTo>
                  <a:lnTo>
                    <a:pt x="320" y="188"/>
                  </a:lnTo>
                  <a:lnTo>
                    <a:pt x="0" y="167"/>
                  </a:lnTo>
                  <a:lnTo>
                    <a:pt x="0" y="167"/>
                  </a:lnTo>
                  <a:lnTo>
                    <a:pt x="24" y="1543"/>
                  </a:lnTo>
                  <a:lnTo>
                    <a:pt x="65" y="2920"/>
                  </a:lnTo>
                  <a:lnTo>
                    <a:pt x="113" y="4296"/>
                  </a:lnTo>
                  <a:lnTo>
                    <a:pt x="178" y="5665"/>
                  </a:lnTo>
                  <a:lnTo>
                    <a:pt x="255" y="7041"/>
                  </a:lnTo>
                  <a:lnTo>
                    <a:pt x="338" y="8403"/>
                  </a:lnTo>
                  <a:lnTo>
                    <a:pt x="432" y="9766"/>
                  </a:lnTo>
                  <a:lnTo>
                    <a:pt x="539" y="11121"/>
                  </a:lnTo>
                  <a:lnTo>
                    <a:pt x="592" y="11072"/>
                  </a:lnTo>
                  <a:lnTo>
                    <a:pt x="651" y="11024"/>
                  </a:lnTo>
                  <a:lnTo>
                    <a:pt x="717" y="10982"/>
                  </a:lnTo>
                  <a:lnTo>
                    <a:pt x="800" y="10940"/>
                  </a:lnTo>
                  <a:lnTo>
                    <a:pt x="1344" y="10766"/>
                  </a:lnTo>
                  <a:lnTo>
                    <a:pt x="1895" y="10579"/>
                  </a:lnTo>
                  <a:lnTo>
                    <a:pt x="2985" y="10190"/>
                  </a:lnTo>
                  <a:lnTo>
                    <a:pt x="3038" y="10176"/>
                  </a:lnTo>
                  <a:lnTo>
                    <a:pt x="3091" y="10162"/>
                  </a:lnTo>
                  <a:lnTo>
                    <a:pt x="3186" y="10162"/>
                  </a:lnTo>
                  <a:lnTo>
                    <a:pt x="3227" y="10169"/>
                  </a:lnTo>
                  <a:lnTo>
                    <a:pt x="3269" y="10183"/>
                  </a:lnTo>
                  <a:lnTo>
                    <a:pt x="3310" y="10197"/>
                  </a:lnTo>
                  <a:lnTo>
                    <a:pt x="3340" y="10217"/>
                  </a:lnTo>
                  <a:lnTo>
                    <a:pt x="3660" y="10155"/>
                  </a:lnTo>
                  <a:lnTo>
                    <a:pt x="3980" y="10106"/>
                  </a:lnTo>
                  <a:lnTo>
                    <a:pt x="4139" y="10092"/>
                  </a:lnTo>
                  <a:lnTo>
                    <a:pt x="4299" y="10078"/>
                  </a:lnTo>
                  <a:lnTo>
                    <a:pt x="4459" y="10071"/>
                  </a:lnTo>
                  <a:lnTo>
                    <a:pt x="4613" y="10064"/>
                  </a:lnTo>
                  <a:lnTo>
                    <a:pt x="5300" y="9891"/>
                  </a:lnTo>
                  <a:lnTo>
                    <a:pt x="5981" y="9717"/>
                  </a:lnTo>
                  <a:lnTo>
                    <a:pt x="5833" y="8501"/>
                  </a:lnTo>
                  <a:lnTo>
                    <a:pt x="5697" y="7284"/>
                  </a:lnTo>
                  <a:lnTo>
                    <a:pt x="5572" y="6068"/>
                  </a:lnTo>
                  <a:lnTo>
                    <a:pt x="5466" y="4852"/>
                  </a:lnTo>
                  <a:lnTo>
                    <a:pt x="5419" y="4247"/>
                  </a:lnTo>
                  <a:lnTo>
                    <a:pt x="5371" y="3642"/>
                  </a:lnTo>
                  <a:lnTo>
                    <a:pt x="5330" y="3031"/>
                  </a:lnTo>
                  <a:lnTo>
                    <a:pt x="5294" y="2426"/>
                  </a:lnTo>
                  <a:lnTo>
                    <a:pt x="5259" y="1821"/>
                  </a:lnTo>
                  <a:lnTo>
                    <a:pt x="5229" y="1210"/>
                  </a:lnTo>
                  <a:lnTo>
                    <a:pt x="5205" y="605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1"/>
            <p:cNvSpPr/>
            <p:nvPr/>
          </p:nvSpPr>
          <p:spPr>
            <a:xfrm>
              <a:off x="2275500" y="-1160975"/>
              <a:ext cx="173525" cy="240500"/>
            </a:xfrm>
            <a:custGeom>
              <a:avLst/>
              <a:gdLst/>
              <a:ahLst/>
              <a:cxnLst/>
              <a:rect l="l" t="t" r="r" b="b"/>
              <a:pathLst>
                <a:path w="6941" h="9620" extrusionOk="0">
                  <a:moveTo>
                    <a:pt x="5537" y="1"/>
                  </a:moveTo>
                  <a:lnTo>
                    <a:pt x="5058" y="8"/>
                  </a:lnTo>
                  <a:lnTo>
                    <a:pt x="4821" y="21"/>
                  </a:lnTo>
                  <a:lnTo>
                    <a:pt x="4590" y="35"/>
                  </a:lnTo>
                  <a:lnTo>
                    <a:pt x="4359" y="49"/>
                  </a:lnTo>
                  <a:lnTo>
                    <a:pt x="4134" y="77"/>
                  </a:lnTo>
                  <a:lnTo>
                    <a:pt x="3909" y="105"/>
                  </a:lnTo>
                  <a:lnTo>
                    <a:pt x="3690" y="140"/>
                  </a:lnTo>
                  <a:lnTo>
                    <a:pt x="3690" y="216"/>
                  </a:lnTo>
                  <a:lnTo>
                    <a:pt x="3690" y="293"/>
                  </a:lnTo>
                  <a:lnTo>
                    <a:pt x="3684" y="376"/>
                  </a:lnTo>
                  <a:lnTo>
                    <a:pt x="3672" y="452"/>
                  </a:lnTo>
                  <a:lnTo>
                    <a:pt x="3654" y="522"/>
                  </a:lnTo>
                  <a:lnTo>
                    <a:pt x="3631" y="598"/>
                  </a:lnTo>
                  <a:lnTo>
                    <a:pt x="3601" y="668"/>
                  </a:lnTo>
                  <a:lnTo>
                    <a:pt x="3565" y="730"/>
                  </a:lnTo>
                  <a:lnTo>
                    <a:pt x="3530" y="793"/>
                  </a:lnTo>
                  <a:lnTo>
                    <a:pt x="3483" y="842"/>
                  </a:lnTo>
                  <a:lnTo>
                    <a:pt x="3435" y="890"/>
                  </a:lnTo>
                  <a:lnTo>
                    <a:pt x="3376" y="932"/>
                  </a:lnTo>
                  <a:lnTo>
                    <a:pt x="3317" y="960"/>
                  </a:lnTo>
                  <a:lnTo>
                    <a:pt x="3252" y="981"/>
                  </a:lnTo>
                  <a:lnTo>
                    <a:pt x="3186" y="988"/>
                  </a:lnTo>
                  <a:lnTo>
                    <a:pt x="3110" y="988"/>
                  </a:lnTo>
                  <a:lnTo>
                    <a:pt x="2357" y="897"/>
                  </a:lnTo>
                  <a:lnTo>
                    <a:pt x="1984" y="855"/>
                  </a:lnTo>
                  <a:lnTo>
                    <a:pt x="1617" y="821"/>
                  </a:lnTo>
                  <a:lnTo>
                    <a:pt x="1534" y="807"/>
                  </a:lnTo>
                  <a:lnTo>
                    <a:pt x="1463" y="786"/>
                  </a:lnTo>
                  <a:lnTo>
                    <a:pt x="1398" y="751"/>
                  </a:lnTo>
                  <a:lnTo>
                    <a:pt x="1333" y="710"/>
                  </a:lnTo>
                  <a:lnTo>
                    <a:pt x="1120" y="793"/>
                  </a:lnTo>
                  <a:lnTo>
                    <a:pt x="907" y="862"/>
                  </a:lnTo>
                  <a:lnTo>
                    <a:pt x="687" y="939"/>
                  </a:lnTo>
                  <a:lnTo>
                    <a:pt x="474" y="1015"/>
                  </a:lnTo>
                  <a:lnTo>
                    <a:pt x="403" y="1036"/>
                  </a:lnTo>
                  <a:lnTo>
                    <a:pt x="332" y="1050"/>
                  </a:lnTo>
                  <a:lnTo>
                    <a:pt x="267" y="1050"/>
                  </a:lnTo>
                  <a:lnTo>
                    <a:pt x="208" y="1043"/>
                  </a:lnTo>
                  <a:lnTo>
                    <a:pt x="149" y="1029"/>
                  </a:lnTo>
                  <a:lnTo>
                    <a:pt x="95" y="1008"/>
                  </a:lnTo>
                  <a:lnTo>
                    <a:pt x="42" y="974"/>
                  </a:lnTo>
                  <a:lnTo>
                    <a:pt x="1" y="939"/>
                  </a:lnTo>
                  <a:lnTo>
                    <a:pt x="95" y="2044"/>
                  </a:lnTo>
                  <a:lnTo>
                    <a:pt x="202" y="3149"/>
                  </a:lnTo>
                  <a:lnTo>
                    <a:pt x="314" y="4247"/>
                  </a:lnTo>
                  <a:lnTo>
                    <a:pt x="433" y="5331"/>
                  </a:lnTo>
                  <a:lnTo>
                    <a:pt x="551" y="6416"/>
                  </a:lnTo>
                  <a:lnTo>
                    <a:pt x="682" y="7493"/>
                  </a:lnTo>
                  <a:lnTo>
                    <a:pt x="812" y="8556"/>
                  </a:lnTo>
                  <a:lnTo>
                    <a:pt x="948" y="9620"/>
                  </a:lnTo>
                  <a:lnTo>
                    <a:pt x="1007" y="9571"/>
                  </a:lnTo>
                  <a:lnTo>
                    <a:pt x="1037" y="9557"/>
                  </a:lnTo>
                  <a:lnTo>
                    <a:pt x="1066" y="9543"/>
                  </a:lnTo>
                  <a:lnTo>
                    <a:pt x="1416" y="9411"/>
                  </a:lnTo>
                  <a:lnTo>
                    <a:pt x="1771" y="9293"/>
                  </a:lnTo>
                  <a:lnTo>
                    <a:pt x="2126" y="9182"/>
                  </a:lnTo>
                  <a:lnTo>
                    <a:pt x="2488" y="9071"/>
                  </a:lnTo>
                  <a:lnTo>
                    <a:pt x="2855" y="8973"/>
                  </a:lnTo>
                  <a:lnTo>
                    <a:pt x="3222" y="8883"/>
                  </a:lnTo>
                  <a:lnTo>
                    <a:pt x="3595" y="8793"/>
                  </a:lnTo>
                  <a:lnTo>
                    <a:pt x="3962" y="8709"/>
                  </a:lnTo>
                  <a:lnTo>
                    <a:pt x="4708" y="8556"/>
                  </a:lnTo>
                  <a:lnTo>
                    <a:pt x="5460" y="8417"/>
                  </a:lnTo>
                  <a:lnTo>
                    <a:pt x="6941" y="8153"/>
                  </a:lnTo>
                  <a:lnTo>
                    <a:pt x="6740" y="7145"/>
                  </a:lnTo>
                  <a:lnTo>
                    <a:pt x="6544" y="6131"/>
                  </a:lnTo>
                  <a:lnTo>
                    <a:pt x="6355" y="5116"/>
                  </a:lnTo>
                  <a:lnTo>
                    <a:pt x="6177" y="4094"/>
                  </a:lnTo>
                  <a:lnTo>
                    <a:pt x="6005" y="3073"/>
                  </a:lnTo>
                  <a:lnTo>
                    <a:pt x="5845" y="2051"/>
                  </a:lnTo>
                  <a:lnTo>
                    <a:pt x="5685" y="1029"/>
                  </a:lnTo>
                  <a:lnTo>
                    <a:pt x="553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2303050" y="-931450"/>
              <a:ext cx="184625" cy="229050"/>
            </a:xfrm>
            <a:custGeom>
              <a:avLst/>
              <a:gdLst/>
              <a:ahLst/>
              <a:cxnLst/>
              <a:rect l="l" t="t" r="r" b="b"/>
              <a:pathLst>
                <a:path w="7385" h="9162" extrusionOk="0">
                  <a:moveTo>
                    <a:pt x="6058" y="1"/>
                  </a:moveTo>
                  <a:lnTo>
                    <a:pt x="4589" y="480"/>
                  </a:lnTo>
                  <a:lnTo>
                    <a:pt x="3843" y="710"/>
                  </a:lnTo>
                  <a:lnTo>
                    <a:pt x="3097" y="932"/>
                  </a:lnTo>
                  <a:lnTo>
                    <a:pt x="2718" y="1036"/>
                  </a:lnTo>
                  <a:lnTo>
                    <a:pt x="2345" y="1141"/>
                  </a:lnTo>
                  <a:lnTo>
                    <a:pt x="1972" y="1231"/>
                  </a:lnTo>
                  <a:lnTo>
                    <a:pt x="1599" y="1321"/>
                  </a:lnTo>
                  <a:lnTo>
                    <a:pt x="1220" y="1405"/>
                  </a:lnTo>
                  <a:lnTo>
                    <a:pt x="847" y="1474"/>
                  </a:lnTo>
                  <a:lnTo>
                    <a:pt x="474" y="1544"/>
                  </a:lnTo>
                  <a:lnTo>
                    <a:pt x="107" y="1599"/>
                  </a:lnTo>
                  <a:lnTo>
                    <a:pt x="77" y="1606"/>
                  </a:lnTo>
                  <a:lnTo>
                    <a:pt x="53" y="1606"/>
                  </a:lnTo>
                  <a:lnTo>
                    <a:pt x="0" y="1599"/>
                  </a:lnTo>
                  <a:lnTo>
                    <a:pt x="0" y="1599"/>
                  </a:lnTo>
                  <a:lnTo>
                    <a:pt x="136" y="2579"/>
                  </a:lnTo>
                  <a:lnTo>
                    <a:pt x="278" y="3552"/>
                  </a:lnTo>
                  <a:lnTo>
                    <a:pt x="420" y="4519"/>
                  </a:lnTo>
                  <a:lnTo>
                    <a:pt x="569" y="5471"/>
                  </a:lnTo>
                  <a:lnTo>
                    <a:pt x="859" y="7340"/>
                  </a:lnTo>
                  <a:lnTo>
                    <a:pt x="1161" y="9161"/>
                  </a:lnTo>
                  <a:lnTo>
                    <a:pt x="1919" y="8703"/>
                  </a:lnTo>
                  <a:lnTo>
                    <a:pt x="2689" y="8258"/>
                  </a:lnTo>
                  <a:lnTo>
                    <a:pt x="3464" y="7820"/>
                  </a:lnTo>
                  <a:lnTo>
                    <a:pt x="4240" y="7396"/>
                  </a:lnTo>
                  <a:lnTo>
                    <a:pt x="5022" y="6972"/>
                  </a:lnTo>
                  <a:lnTo>
                    <a:pt x="5809" y="6562"/>
                  </a:lnTo>
                  <a:lnTo>
                    <a:pt x="7384" y="5735"/>
                  </a:lnTo>
                  <a:lnTo>
                    <a:pt x="7207" y="5026"/>
                  </a:lnTo>
                  <a:lnTo>
                    <a:pt x="7029" y="4310"/>
                  </a:lnTo>
                  <a:lnTo>
                    <a:pt x="6863" y="3601"/>
                  </a:lnTo>
                  <a:lnTo>
                    <a:pt x="6698" y="2885"/>
                  </a:lnTo>
                  <a:lnTo>
                    <a:pt x="6372" y="1447"/>
                  </a:lnTo>
                  <a:lnTo>
                    <a:pt x="605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2273875" y="-2044875"/>
              <a:ext cx="186400" cy="329825"/>
            </a:xfrm>
            <a:custGeom>
              <a:avLst/>
              <a:gdLst/>
              <a:ahLst/>
              <a:cxnLst/>
              <a:rect l="l" t="t" r="r" b="b"/>
              <a:pathLst>
                <a:path w="7456" h="13193" extrusionOk="0">
                  <a:moveTo>
                    <a:pt x="2405" y="1"/>
                  </a:moveTo>
                  <a:lnTo>
                    <a:pt x="2191" y="689"/>
                  </a:lnTo>
                  <a:lnTo>
                    <a:pt x="1984" y="1384"/>
                  </a:lnTo>
                  <a:lnTo>
                    <a:pt x="1789" y="2079"/>
                  </a:lnTo>
                  <a:lnTo>
                    <a:pt x="1605" y="2788"/>
                  </a:lnTo>
                  <a:lnTo>
                    <a:pt x="1428" y="3504"/>
                  </a:lnTo>
                  <a:lnTo>
                    <a:pt x="1256" y="4226"/>
                  </a:lnTo>
                  <a:lnTo>
                    <a:pt x="1096" y="4956"/>
                  </a:lnTo>
                  <a:lnTo>
                    <a:pt x="942" y="5686"/>
                  </a:lnTo>
                  <a:lnTo>
                    <a:pt x="794" y="6430"/>
                  </a:lnTo>
                  <a:lnTo>
                    <a:pt x="658" y="7173"/>
                  </a:lnTo>
                  <a:lnTo>
                    <a:pt x="527" y="7924"/>
                  </a:lnTo>
                  <a:lnTo>
                    <a:pt x="409" y="8682"/>
                  </a:lnTo>
                  <a:lnTo>
                    <a:pt x="291" y="9446"/>
                  </a:lnTo>
                  <a:lnTo>
                    <a:pt x="190" y="10211"/>
                  </a:lnTo>
                  <a:lnTo>
                    <a:pt x="89" y="10982"/>
                  </a:lnTo>
                  <a:lnTo>
                    <a:pt x="0" y="11761"/>
                  </a:lnTo>
                  <a:lnTo>
                    <a:pt x="634" y="11920"/>
                  </a:lnTo>
                  <a:lnTo>
                    <a:pt x="1268" y="12087"/>
                  </a:lnTo>
                  <a:lnTo>
                    <a:pt x="1895" y="12254"/>
                  </a:lnTo>
                  <a:lnTo>
                    <a:pt x="2529" y="12435"/>
                  </a:lnTo>
                  <a:lnTo>
                    <a:pt x="3157" y="12615"/>
                  </a:lnTo>
                  <a:lnTo>
                    <a:pt x="3784" y="12803"/>
                  </a:lnTo>
                  <a:lnTo>
                    <a:pt x="4412" y="12998"/>
                  </a:lnTo>
                  <a:lnTo>
                    <a:pt x="5040" y="13192"/>
                  </a:lnTo>
                  <a:lnTo>
                    <a:pt x="5117" y="12650"/>
                  </a:lnTo>
                  <a:lnTo>
                    <a:pt x="5206" y="12101"/>
                  </a:lnTo>
                  <a:lnTo>
                    <a:pt x="5300" y="11545"/>
                  </a:lnTo>
                  <a:lnTo>
                    <a:pt x="5407" y="10989"/>
                  </a:lnTo>
                  <a:lnTo>
                    <a:pt x="5525" y="10419"/>
                  </a:lnTo>
                  <a:lnTo>
                    <a:pt x="5650" y="9856"/>
                  </a:lnTo>
                  <a:lnTo>
                    <a:pt x="5786" y="9279"/>
                  </a:lnTo>
                  <a:lnTo>
                    <a:pt x="5934" y="8709"/>
                  </a:lnTo>
                  <a:lnTo>
                    <a:pt x="6088" y="8132"/>
                  </a:lnTo>
                  <a:lnTo>
                    <a:pt x="6254" y="7556"/>
                  </a:lnTo>
                  <a:lnTo>
                    <a:pt x="6431" y="6986"/>
                  </a:lnTo>
                  <a:lnTo>
                    <a:pt x="6615" y="6409"/>
                  </a:lnTo>
                  <a:lnTo>
                    <a:pt x="6810" y="5839"/>
                  </a:lnTo>
                  <a:lnTo>
                    <a:pt x="7018" y="5269"/>
                  </a:lnTo>
                  <a:lnTo>
                    <a:pt x="7231" y="4699"/>
                  </a:lnTo>
                  <a:lnTo>
                    <a:pt x="7456" y="4136"/>
                  </a:lnTo>
                  <a:lnTo>
                    <a:pt x="6810" y="3650"/>
                  </a:lnTo>
                  <a:lnTo>
                    <a:pt x="6159" y="3163"/>
                  </a:lnTo>
                  <a:lnTo>
                    <a:pt x="5520" y="2663"/>
                  </a:lnTo>
                  <a:lnTo>
                    <a:pt x="4874" y="2155"/>
                  </a:lnTo>
                  <a:lnTo>
                    <a:pt x="4240" y="1634"/>
                  </a:lnTo>
                  <a:lnTo>
                    <a:pt x="3927" y="1370"/>
                  </a:lnTo>
                  <a:lnTo>
                    <a:pt x="3619" y="1106"/>
                  </a:lnTo>
                  <a:lnTo>
                    <a:pt x="3311" y="835"/>
                  </a:lnTo>
                  <a:lnTo>
                    <a:pt x="3003" y="557"/>
                  </a:lnTo>
                  <a:lnTo>
                    <a:pt x="2701" y="286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2337525" y="-760300"/>
              <a:ext cx="192775" cy="262750"/>
            </a:xfrm>
            <a:custGeom>
              <a:avLst/>
              <a:gdLst/>
              <a:ahLst/>
              <a:cxnLst/>
              <a:rect l="l" t="t" r="r" b="b"/>
              <a:pathLst>
                <a:path w="7711" h="10510" extrusionOk="0">
                  <a:moveTo>
                    <a:pt x="6272" y="1"/>
                  </a:moveTo>
                  <a:lnTo>
                    <a:pt x="4786" y="932"/>
                  </a:lnTo>
                  <a:lnTo>
                    <a:pt x="4039" y="1398"/>
                  </a:lnTo>
                  <a:lnTo>
                    <a:pt x="3293" y="1857"/>
                  </a:lnTo>
                  <a:lnTo>
                    <a:pt x="2547" y="2308"/>
                  </a:lnTo>
                  <a:lnTo>
                    <a:pt x="1789" y="2746"/>
                  </a:lnTo>
                  <a:lnTo>
                    <a:pt x="1031" y="3177"/>
                  </a:lnTo>
                  <a:lnTo>
                    <a:pt x="652" y="3393"/>
                  </a:lnTo>
                  <a:lnTo>
                    <a:pt x="267" y="3594"/>
                  </a:lnTo>
                  <a:lnTo>
                    <a:pt x="202" y="3622"/>
                  </a:lnTo>
                  <a:lnTo>
                    <a:pt x="131" y="3643"/>
                  </a:lnTo>
                  <a:lnTo>
                    <a:pt x="66" y="3650"/>
                  </a:lnTo>
                  <a:lnTo>
                    <a:pt x="1" y="3657"/>
                  </a:lnTo>
                  <a:lnTo>
                    <a:pt x="321" y="5485"/>
                  </a:lnTo>
                  <a:lnTo>
                    <a:pt x="629" y="7250"/>
                  </a:lnTo>
                  <a:lnTo>
                    <a:pt x="729" y="7257"/>
                  </a:lnTo>
                  <a:lnTo>
                    <a:pt x="836" y="7278"/>
                  </a:lnTo>
                  <a:lnTo>
                    <a:pt x="936" y="7306"/>
                  </a:lnTo>
                  <a:lnTo>
                    <a:pt x="1031" y="7354"/>
                  </a:lnTo>
                  <a:lnTo>
                    <a:pt x="1126" y="7403"/>
                  </a:lnTo>
                  <a:lnTo>
                    <a:pt x="1215" y="7472"/>
                  </a:lnTo>
                  <a:lnTo>
                    <a:pt x="1292" y="7542"/>
                  </a:lnTo>
                  <a:lnTo>
                    <a:pt x="1369" y="7625"/>
                  </a:lnTo>
                  <a:lnTo>
                    <a:pt x="1434" y="7723"/>
                  </a:lnTo>
                  <a:lnTo>
                    <a:pt x="1487" y="7827"/>
                  </a:lnTo>
                  <a:lnTo>
                    <a:pt x="1535" y="7938"/>
                  </a:lnTo>
                  <a:lnTo>
                    <a:pt x="1570" y="8056"/>
                  </a:lnTo>
                  <a:lnTo>
                    <a:pt x="1582" y="8119"/>
                  </a:lnTo>
                  <a:lnTo>
                    <a:pt x="1588" y="8188"/>
                  </a:lnTo>
                  <a:lnTo>
                    <a:pt x="1594" y="8251"/>
                  </a:lnTo>
                  <a:lnTo>
                    <a:pt x="1600" y="8320"/>
                  </a:lnTo>
                  <a:lnTo>
                    <a:pt x="1594" y="8397"/>
                  </a:lnTo>
                  <a:lnTo>
                    <a:pt x="1588" y="8466"/>
                  </a:lnTo>
                  <a:lnTo>
                    <a:pt x="1582" y="8543"/>
                  </a:lnTo>
                  <a:lnTo>
                    <a:pt x="1564" y="8619"/>
                  </a:lnTo>
                  <a:lnTo>
                    <a:pt x="1179" y="10510"/>
                  </a:lnTo>
                  <a:lnTo>
                    <a:pt x="1345" y="10287"/>
                  </a:lnTo>
                  <a:lnTo>
                    <a:pt x="1517" y="10072"/>
                  </a:lnTo>
                  <a:lnTo>
                    <a:pt x="1689" y="9856"/>
                  </a:lnTo>
                  <a:lnTo>
                    <a:pt x="1860" y="9648"/>
                  </a:lnTo>
                  <a:lnTo>
                    <a:pt x="2038" y="9446"/>
                  </a:lnTo>
                  <a:lnTo>
                    <a:pt x="2216" y="9238"/>
                  </a:lnTo>
                  <a:lnTo>
                    <a:pt x="2399" y="9043"/>
                  </a:lnTo>
                  <a:lnTo>
                    <a:pt x="2589" y="8849"/>
                  </a:lnTo>
                  <a:lnTo>
                    <a:pt x="2772" y="8654"/>
                  </a:lnTo>
                  <a:lnTo>
                    <a:pt x="2968" y="8466"/>
                  </a:lnTo>
                  <a:lnTo>
                    <a:pt x="3157" y="8279"/>
                  </a:lnTo>
                  <a:lnTo>
                    <a:pt x="3353" y="8098"/>
                  </a:lnTo>
                  <a:lnTo>
                    <a:pt x="3554" y="7917"/>
                  </a:lnTo>
                  <a:lnTo>
                    <a:pt x="3755" y="7743"/>
                  </a:lnTo>
                  <a:lnTo>
                    <a:pt x="3957" y="7577"/>
                  </a:lnTo>
                  <a:lnTo>
                    <a:pt x="4164" y="7410"/>
                  </a:lnTo>
                  <a:lnTo>
                    <a:pt x="4371" y="7243"/>
                  </a:lnTo>
                  <a:lnTo>
                    <a:pt x="4578" y="7090"/>
                  </a:lnTo>
                  <a:lnTo>
                    <a:pt x="4792" y="6930"/>
                  </a:lnTo>
                  <a:lnTo>
                    <a:pt x="5005" y="6777"/>
                  </a:lnTo>
                  <a:lnTo>
                    <a:pt x="5224" y="6631"/>
                  </a:lnTo>
                  <a:lnTo>
                    <a:pt x="5437" y="6492"/>
                  </a:lnTo>
                  <a:lnTo>
                    <a:pt x="5656" y="6353"/>
                  </a:lnTo>
                  <a:lnTo>
                    <a:pt x="5881" y="6214"/>
                  </a:lnTo>
                  <a:lnTo>
                    <a:pt x="6106" y="6082"/>
                  </a:lnTo>
                  <a:lnTo>
                    <a:pt x="6331" y="5957"/>
                  </a:lnTo>
                  <a:lnTo>
                    <a:pt x="6556" y="5832"/>
                  </a:lnTo>
                  <a:lnTo>
                    <a:pt x="6787" y="5714"/>
                  </a:lnTo>
                  <a:lnTo>
                    <a:pt x="7012" y="5603"/>
                  </a:lnTo>
                  <a:lnTo>
                    <a:pt x="7243" y="5492"/>
                  </a:lnTo>
                  <a:lnTo>
                    <a:pt x="7480" y="5387"/>
                  </a:lnTo>
                  <a:lnTo>
                    <a:pt x="7711" y="5283"/>
                  </a:lnTo>
                  <a:lnTo>
                    <a:pt x="7344" y="3983"/>
                  </a:lnTo>
                  <a:lnTo>
                    <a:pt x="6977" y="2670"/>
                  </a:lnTo>
                  <a:lnTo>
                    <a:pt x="6621" y="1342"/>
                  </a:lnTo>
                  <a:lnTo>
                    <a:pt x="627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2347150" y="-2283275"/>
              <a:ext cx="208925" cy="312450"/>
            </a:xfrm>
            <a:custGeom>
              <a:avLst/>
              <a:gdLst/>
              <a:ahLst/>
              <a:cxnLst/>
              <a:rect l="l" t="t" r="r" b="b"/>
              <a:pathLst>
                <a:path w="8357" h="12498" extrusionOk="0">
                  <a:moveTo>
                    <a:pt x="4063" y="1"/>
                  </a:moveTo>
                  <a:lnTo>
                    <a:pt x="3755" y="446"/>
                  </a:lnTo>
                  <a:lnTo>
                    <a:pt x="3453" y="898"/>
                  </a:lnTo>
                  <a:lnTo>
                    <a:pt x="3163" y="1356"/>
                  </a:lnTo>
                  <a:lnTo>
                    <a:pt x="2873" y="1829"/>
                  </a:lnTo>
                  <a:lnTo>
                    <a:pt x="2594" y="2301"/>
                  </a:lnTo>
                  <a:lnTo>
                    <a:pt x="2328" y="2781"/>
                  </a:lnTo>
                  <a:lnTo>
                    <a:pt x="2061" y="3275"/>
                  </a:lnTo>
                  <a:lnTo>
                    <a:pt x="1807" y="3768"/>
                  </a:lnTo>
                  <a:lnTo>
                    <a:pt x="1552" y="4275"/>
                  </a:lnTo>
                  <a:lnTo>
                    <a:pt x="1309" y="4783"/>
                  </a:lnTo>
                  <a:lnTo>
                    <a:pt x="1073" y="5304"/>
                  </a:lnTo>
                  <a:lnTo>
                    <a:pt x="848" y="5825"/>
                  </a:lnTo>
                  <a:lnTo>
                    <a:pt x="623" y="6353"/>
                  </a:lnTo>
                  <a:lnTo>
                    <a:pt x="409" y="6889"/>
                  </a:lnTo>
                  <a:lnTo>
                    <a:pt x="202" y="7438"/>
                  </a:lnTo>
                  <a:lnTo>
                    <a:pt x="1" y="7980"/>
                  </a:lnTo>
                  <a:lnTo>
                    <a:pt x="326" y="8230"/>
                  </a:lnTo>
                  <a:lnTo>
                    <a:pt x="658" y="8487"/>
                  </a:lnTo>
                  <a:lnTo>
                    <a:pt x="978" y="8751"/>
                  </a:lnTo>
                  <a:lnTo>
                    <a:pt x="1304" y="9015"/>
                  </a:lnTo>
                  <a:lnTo>
                    <a:pt x="1623" y="9286"/>
                  </a:lnTo>
                  <a:lnTo>
                    <a:pt x="1943" y="9564"/>
                  </a:lnTo>
                  <a:lnTo>
                    <a:pt x="2263" y="9849"/>
                  </a:lnTo>
                  <a:lnTo>
                    <a:pt x="2577" y="10134"/>
                  </a:lnTo>
                  <a:lnTo>
                    <a:pt x="3204" y="10711"/>
                  </a:lnTo>
                  <a:lnTo>
                    <a:pt x="3826" y="11302"/>
                  </a:lnTo>
                  <a:lnTo>
                    <a:pt x="4442" y="11893"/>
                  </a:lnTo>
                  <a:lnTo>
                    <a:pt x="5052" y="12497"/>
                  </a:lnTo>
                  <a:lnTo>
                    <a:pt x="5224" y="12122"/>
                  </a:lnTo>
                  <a:lnTo>
                    <a:pt x="5401" y="11754"/>
                  </a:lnTo>
                  <a:lnTo>
                    <a:pt x="5585" y="11392"/>
                  </a:lnTo>
                  <a:lnTo>
                    <a:pt x="5774" y="11031"/>
                  </a:lnTo>
                  <a:lnTo>
                    <a:pt x="5964" y="10677"/>
                  </a:lnTo>
                  <a:lnTo>
                    <a:pt x="6159" y="10322"/>
                  </a:lnTo>
                  <a:lnTo>
                    <a:pt x="6361" y="9975"/>
                  </a:lnTo>
                  <a:lnTo>
                    <a:pt x="6562" y="9634"/>
                  </a:lnTo>
                  <a:lnTo>
                    <a:pt x="6775" y="9300"/>
                  </a:lnTo>
                  <a:lnTo>
                    <a:pt x="6988" y="8967"/>
                  </a:lnTo>
                  <a:lnTo>
                    <a:pt x="7202" y="8640"/>
                  </a:lnTo>
                  <a:lnTo>
                    <a:pt x="7427" y="8320"/>
                  </a:lnTo>
                  <a:lnTo>
                    <a:pt x="7652" y="8001"/>
                  </a:lnTo>
                  <a:lnTo>
                    <a:pt x="7883" y="7695"/>
                  </a:lnTo>
                  <a:lnTo>
                    <a:pt x="8119" y="7389"/>
                  </a:lnTo>
                  <a:lnTo>
                    <a:pt x="8356" y="7090"/>
                  </a:lnTo>
                  <a:lnTo>
                    <a:pt x="7794" y="6235"/>
                  </a:lnTo>
                  <a:lnTo>
                    <a:pt x="7231" y="5367"/>
                  </a:lnTo>
                  <a:lnTo>
                    <a:pt x="6681" y="4491"/>
                  </a:lnTo>
                  <a:lnTo>
                    <a:pt x="6136" y="3601"/>
                  </a:lnTo>
                  <a:lnTo>
                    <a:pt x="5603" y="2712"/>
                  </a:lnTo>
                  <a:lnTo>
                    <a:pt x="5076" y="1815"/>
                  </a:lnTo>
                  <a:lnTo>
                    <a:pt x="4566" y="911"/>
                  </a:lnTo>
                  <a:lnTo>
                    <a:pt x="40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2474475" y="-2506200"/>
              <a:ext cx="280875" cy="377950"/>
            </a:xfrm>
            <a:custGeom>
              <a:avLst/>
              <a:gdLst/>
              <a:ahLst/>
              <a:cxnLst/>
              <a:rect l="l" t="t" r="r" b="b"/>
              <a:pathLst>
                <a:path w="11235" h="15118" extrusionOk="0">
                  <a:moveTo>
                    <a:pt x="11234" y="1"/>
                  </a:moveTo>
                  <a:lnTo>
                    <a:pt x="10796" y="133"/>
                  </a:lnTo>
                  <a:lnTo>
                    <a:pt x="10364" y="279"/>
                  </a:lnTo>
                  <a:lnTo>
                    <a:pt x="9937" y="425"/>
                  </a:lnTo>
                  <a:lnTo>
                    <a:pt x="9517" y="578"/>
                  </a:lnTo>
                  <a:lnTo>
                    <a:pt x="9096" y="744"/>
                  </a:lnTo>
                  <a:lnTo>
                    <a:pt x="8688" y="911"/>
                  </a:lnTo>
                  <a:lnTo>
                    <a:pt x="8285" y="1092"/>
                  </a:lnTo>
                  <a:lnTo>
                    <a:pt x="7888" y="1273"/>
                  </a:lnTo>
                  <a:lnTo>
                    <a:pt x="7497" y="1467"/>
                  </a:lnTo>
                  <a:lnTo>
                    <a:pt x="7113" y="1662"/>
                  </a:lnTo>
                  <a:lnTo>
                    <a:pt x="6728" y="1863"/>
                  </a:lnTo>
                  <a:lnTo>
                    <a:pt x="6355" y="2072"/>
                  </a:lnTo>
                  <a:lnTo>
                    <a:pt x="5987" y="2294"/>
                  </a:lnTo>
                  <a:lnTo>
                    <a:pt x="5620" y="2517"/>
                  </a:lnTo>
                  <a:lnTo>
                    <a:pt x="5265" y="2746"/>
                  </a:lnTo>
                  <a:lnTo>
                    <a:pt x="4916" y="2975"/>
                  </a:lnTo>
                  <a:lnTo>
                    <a:pt x="4566" y="3219"/>
                  </a:lnTo>
                  <a:lnTo>
                    <a:pt x="4223" y="3469"/>
                  </a:lnTo>
                  <a:lnTo>
                    <a:pt x="3891" y="3719"/>
                  </a:lnTo>
                  <a:lnTo>
                    <a:pt x="3559" y="3983"/>
                  </a:lnTo>
                  <a:lnTo>
                    <a:pt x="3234" y="4247"/>
                  </a:lnTo>
                  <a:lnTo>
                    <a:pt x="2914" y="4518"/>
                  </a:lnTo>
                  <a:lnTo>
                    <a:pt x="2600" y="4796"/>
                  </a:lnTo>
                  <a:lnTo>
                    <a:pt x="2286" y="5081"/>
                  </a:lnTo>
                  <a:lnTo>
                    <a:pt x="1984" y="5366"/>
                  </a:lnTo>
                  <a:lnTo>
                    <a:pt x="1688" y="5665"/>
                  </a:lnTo>
                  <a:lnTo>
                    <a:pt x="1392" y="5964"/>
                  </a:lnTo>
                  <a:lnTo>
                    <a:pt x="1102" y="6270"/>
                  </a:lnTo>
                  <a:lnTo>
                    <a:pt x="818" y="6576"/>
                  </a:lnTo>
                  <a:lnTo>
                    <a:pt x="539" y="6895"/>
                  </a:lnTo>
                  <a:lnTo>
                    <a:pt x="267" y="7215"/>
                  </a:lnTo>
                  <a:lnTo>
                    <a:pt x="0" y="7542"/>
                  </a:lnTo>
                  <a:lnTo>
                    <a:pt x="533" y="8459"/>
                  </a:lnTo>
                  <a:lnTo>
                    <a:pt x="1060" y="9384"/>
                  </a:lnTo>
                  <a:lnTo>
                    <a:pt x="1582" y="10322"/>
                  </a:lnTo>
                  <a:lnTo>
                    <a:pt x="2091" y="11267"/>
                  </a:lnTo>
                  <a:lnTo>
                    <a:pt x="2594" y="12226"/>
                  </a:lnTo>
                  <a:lnTo>
                    <a:pt x="3086" y="13185"/>
                  </a:lnTo>
                  <a:lnTo>
                    <a:pt x="3565" y="14151"/>
                  </a:lnTo>
                  <a:lnTo>
                    <a:pt x="4033" y="15118"/>
                  </a:lnTo>
                  <a:lnTo>
                    <a:pt x="4312" y="14833"/>
                  </a:lnTo>
                  <a:lnTo>
                    <a:pt x="4596" y="14548"/>
                  </a:lnTo>
                  <a:lnTo>
                    <a:pt x="4880" y="14277"/>
                  </a:lnTo>
                  <a:lnTo>
                    <a:pt x="5176" y="14019"/>
                  </a:lnTo>
                  <a:lnTo>
                    <a:pt x="5472" y="13769"/>
                  </a:lnTo>
                  <a:lnTo>
                    <a:pt x="5774" y="13533"/>
                  </a:lnTo>
                  <a:lnTo>
                    <a:pt x="6082" y="13304"/>
                  </a:lnTo>
                  <a:lnTo>
                    <a:pt x="6396" y="13088"/>
                  </a:lnTo>
                  <a:lnTo>
                    <a:pt x="6716" y="12887"/>
                  </a:lnTo>
                  <a:lnTo>
                    <a:pt x="7036" y="12692"/>
                  </a:lnTo>
                  <a:lnTo>
                    <a:pt x="7361" y="12511"/>
                  </a:lnTo>
                  <a:lnTo>
                    <a:pt x="7699" y="12344"/>
                  </a:lnTo>
                  <a:lnTo>
                    <a:pt x="8036" y="12192"/>
                  </a:lnTo>
                  <a:lnTo>
                    <a:pt x="8374" y="12053"/>
                  </a:lnTo>
                  <a:lnTo>
                    <a:pt x="8723" y="11927"/>
                  </a:lnTo>
                  <a:lnTo>
                    <a:pt x="9073" y="11816"/>
                  </a:lnTo>
                  <a:lnTo>
                    <a:pt x="8996" y="11392"/>
                  </a:lnTo>
                  <a:lnTo>
                    <a:pt x="8925" y="10968"/>
                  </a:lnTo>
                  <a:lnTo>
                    <a:pt x="8895" y="10760"/>
                  </a:lnTo>
                  <a:lnTo>
                    <a:pt x="8871" y="10544"/>
                  </a:lnTo>
                  <a:lnTo>
                    <a:pt x="8848" y="10336"/>
                  </a:lnTo>
                  <a:lnTo>
                    <a:pt x="8830" y="10127"/>
                  </a:lnTo>
                  <a:lnTo>
                    <a:pt x="8806" y="9766"/>
                  </a:lnTo>
                  <a:lnTo>
                    <a:pt x="8788" y="9411"/>
                  </a:lnTo>
                  <a:lnTo>
                    <a:pt x="8782" y="9057"/>
                  </a:lnTo>
                  <a:lnTo>
                    <a:pt x="8777" y="8709"/>
                  </a:lnTo>
                  <a:lnTo>
                    <a:pt x="8782" y="8355"/>
                  </a:lnTo>
                  <a:lnTo>
                    <a:pt x="8794" y="8007"/>
                  </a:lnTo>
                  <a:lnTo>
                    <a:pt x="8812" y="7667"/>
                  </a:lnTo>
                  <a:lnTo>
                    <a:pt x="8836" y="7319"/>
                  </a:lnTo>
                  <a:lnTo>
                    <a:pt x="8865" y="6979"/>
                  </a:lnTo>
                  <a:lnTo>
                    <a:pt x="8901" y="6645"/>
                  </a:lnTo>
                  <a:lnTo>
                    <a:pt x="8948" y="6305"/>
                  </a:lnTo>
                  <a:lnTo>
                    <a:pt x="8996" y="5971"/>
                  </a:lnTo>
                  <a:lnTo>
                    <a:pt x="9055" y="5644"/>
                  </a:lnTo>
                  <a:lnTo>
                    <a:pt x="9120" y="5318"/>
                  </a:lnTo>
                  <a:lnTo>
                    <a:pt x="9185" y="4991"/>
                  </a:lnTo>
                  <a:lnTo>
                    <a:pt x="9262" y="4671"/>
                  </a:lnTo>
                  <a:lnTo>
                    <a:pt x="9345" y="4352"/>
                  </a:lnTo>
                  <a:lnTo>
                    <a:pt x="9428" y="4039"/>
                  </a:lnTo>
                  <a:lnTo>
                    <a:pt x="9523" y="3726"/>
                  </a:lnTo>
                  <a:lnTo>
                    <a:pt x="9623" y="3413"/>
                  </a:lnTo>
                  <a:lnTo>
                    <a:pt x="9730" y="3108"/>
                  </a:lnTo>
                  <a:lnTo>
                    <a:pt x="9837" y="2809"/>
                  </a:lnTo>
                  <a:lnTo>
                    <a:pt x="9955" y="2510"/>
                  </a:lnTo>
                  <a:lnTo>
                    <a:pt x="10073" y="2218"/>
                  </a:lnTo>
                  <a:lnTo>
                    <a:pt x="10204" y="1926"/>
                  </a:lnTo>
                  <a:lnTo>
                    <a:pt x="10334" y="1634"/>
                  </a:lnTo>
                  <a:lnTo>
                    <a:pt x="10470" y="1356"/>
                  </a:lnTo>
                  <a:lnTo>
                    <a:pt x="10612" y="1071"/>
                  </a:lnTo>
                  <a:lnTo>
                    <a:pt x="10760" y="800"/>
                  </a:lnTo>
                  <a:lnTo>
                    <a:pt x="10914" y="529"/>
                  </a:lnTo>
                  <a:lnTo>
                    <a:pt x="11074" y="258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2326275" y="-595925"/>
              <a:ext cx="507225" cy="353800"/>
            </a:xfrm>
            <a:custGeom>
              <a:avLst/>
              <a:gdLst/>
              <a:ahLst/>
              <a:cxnLst/>
              <a:rect l="l" t="t" r="r" b="b"/>
              <a:pathLst>
                <a:path w="20289" h="14152" extrusionOk="0">
                  <a:moveTo>
                    <a:pt x="13508" y="1"/>
                  </a:moveTo>
                  <a:lnTo>
                    <a:pt x="13094" y="8"/>
                  </a:lnTo>
                  <a:lnTo>
                    <a:pt x="12685" y="36"/>
                  </a:lnTo>
                  <a:lnTo>
                    <a:pt x="12283" y="70"/>
                  </a:lnTo>
                  <a:lnTo>
                    <a:pt x="11886" y="112"/>
                  </a:lnTo>
                  <a:lnTo>
                    <a:pt x="11489" y="175"/>
                  </a:lnTo>
                  <a:lnTo>
                    <a:pt x="11092" y="251"/>
                  </a:lnTo>
                  <a:lnTo>
                    <a:pt x="10707" y="334"/>
                  </a:lnTo>
                  <a:lnTo>
                    <a:pt x="10322" y="432"/>
                  </a:lnTo>
                  <a:lnTo>
                    <a:pt x="9943" y="543"/>
                  </a:lnTo>
                  <a:lnTo>
                    <a:pt x="9564" y="668"/>
                  </a:lnTo>
                  <a:lnTo>
                    <a:pt x="9191" y="807"/>
                  </a:lnTo>
                  <a:lnTo>
                    <a:pt x="8830" y="953"/>
                  </a:lnTo>
                  <a:lnTo>
                    <a:pt x="8469" y="1113"/>
                  </a:lnTo>
                  <a:lnTo>
                    <a:pt x="8114" y="1287"/>
                  </a:lnTo>
                  <a:lnTo>
                    <a:pt x="7758" y="1467"/>
                  </a:lnTo>
                  <a:lnTo>
                    <a:pt x="7415" y="1662"/>
                  </a:lnTo>
                  <a:lnTo>
                    <a:pt x="7077" y="1870"/>
                  </a:lnTo>
                  <a:lnTo>
                    <a:pt x="6740" y="2093"/>
                  </a:lnTo>
                  <a:lnTo>
                    <a:pt x="6414" y="2322"/>
                  </a:lnTo>
                  <a:lnTo>
                    <a:pt x="6088" y="2565"/>
                  </a:lnTo>
                  <a:lnTo>
                    <a:pt x="5774" y="2816"/>
                  </a:lnTo>
                  <a:lnTo>
                    <a:pt x="5467" y="3080"/>
                  </a:lnTo>
                  <a:lnTo>
                    <a:pt x="5159" y="3358"/>
                  </a:lnTo>
                  <a:lnTo>
                    <a:pt x="4863" y="3643"/>
                  </a:lnTo>
                  <a:lnTo>
                    <a:pt x="4572" y="3942"/>
                  </a:lnTo>
                  <a:lnTo>
                    <a:pt x="4288" y="4254"/>
                  </a:lnTo>
                  <a:lnTo>
                    <a:pt x="4010" y="4574"/>
                  </a:lnTo>
                  <a:lnTo>
                    <a:pt x="3743" y="4901"/>
                  </a:lnTo>
                  <a:lnTo>
                    <a:pt x="3483" y="5241"/>
                  </a:lnTo>
                  <a:lnTo>
                    <a:pt x="3228" y="5596"/>
                  </a:lnTo>
                  <a:lnTo>
                    <a:pt x="2979" y="5957"/>
                  </a:lnTo>
                  <a:lnTo>
                    <a:pt x="2743" y="6326"/>
                  </a:lnTo>
                  <a:lnTo>
                    <a:pt x="2512" y="6708"/>
                  </a:lnTo>
                  <a:lnTo>
                    <a:pt x="2287" y="7104"/>
                  </a:lnTo>
                  <a:lnTo>
                    <a:pt x="2073" y="7507"/>
                  </a:lnTo>
                  <a:lnTo>
                    <a:pt x="1866" y="7917"/>
                  </a:lnTo>
                  <a:lnTo>
                    <a:pt x="1665" y="8341"/>
                  </a:lnTo>
                  <a:lnTo>
                    <a:pt x="1475" y="8772"/>
                  </a:lnTo>
                  <a:lnTo>
                    <a:pt x="1292" y="9217"/>
                  </a:lnTo>
                  <a:lnTo>
                    <a:pt x="1120" y="9669"/>
                  </a:lnTo>
                  <a:lnTo>
                    <a:pt x="960" y="10127"/>
                  </a:lnTo>
                  <a:lnTo>
                    <a:pt x="806" y="10600"/>
                  </a:lnTo>
                  <a:lnTo>
                    <a:pt x="658" y="11080"/>
                  </a:lnTo>
                  <a:lnTo>
                    <a:pt x="528" y="11566"/>
                  </a:lnTo>
                  <a:lnTo>
                    <a:pt x="397" y="12066"/>
                  </a:lnTo>
                  <a:lnTo>
                    <a:pt x="285" y="12574"/>
                  </a:lnTo>
                  <a:lnTo>
                    <a:pt x="178" y="13088"/>
                  </a:lnTo>
                  <a:lnTo>
                    <a:pt x="84" y="13616"/>
                  </a:lnTo>
                  <a:lnTo>
                    <a:pt x="1" y="14152"/>
                  </a:lnTo>
                  <a:lnTo>
                    <a:pt x="658" y="13804"/>
                  </a:lnTo>
                  <a:lnTo>
                    <a:pt x="1315" y="13450"/>
                  </a:lnTo>
                  <a:lnTo>
                    <a:pt x="1967" y="13088"/>
                  </a:lnTo>
                  <a:lnTo>
                    <a:pt x="2618" y="12727"/>
                  </a:lnTo>
                  <a:lnTo>
                    <a:pt x="3264" y="12365"/>
                  </a:lnTo>
                  <a:lnTo>
                    <a:pt x="3909" y="11990"/>
                  </a:lnTo>
                  <a:lnTo>
                    <a:pt x="4555" y="11622"/>
                  </a:lnTo>
                  <a:lnTo>
                    <a:pt x="5194" y="11239"/>
                  </a:lnTo>
                  <a:lnTo>
                    <a:pt x="6467" y="10475"/>
                  </a:lnTo>
                  <a:lnTo>
                    <a:pt x="7741" y="9696"/>
                  </a:lnTo>
                  <a:lnTo>
                    <a:pt x="9002" y="8904"/>
                  </a:lnTo>
                  <a:lnTo>
                    <a:pt x="10257" y="8105"/>
                  </a:lnTo>
                  <a:lnTo>
                    <a:pt x="11513" y="7299"/>
                  </a:lnTo>
                  <a:lnTo>
                    <a:pt x="12768" y="6485"/>
                  </a:lnTo>
                  <a:lnTo>
                    <a:pt x="15267" y="4845"/>
                  </a:lnTo>
                  <a:lnTo>
                    <a:pt x="17772" y="3191"/>
                  </a:lnTo>
                  <a:lnTo>
                    <a:pt x="19027" y="2371"/>
                  </a:lnTo>
                  <a:lnTo>
                    <a:pt x="20289" y="1551"/>
                  </a:lnTo>
                  <a:lnTo>
                    <a:pt x="20212" y="1558"/>
                  </a:lnTo>
                  <a:lnTo>
                    <a:pt x="20135" y="1551"/>
                  </a:lnTo>
                  <a:lnTo>
                    <a:pt x="20052" y="1537"/>
                  </a:lnTo>
                  <a:lnTo>
                    <a:pt x="20010" y="1523"/>
                  </a:lnTo>
                  <a:lnTo>
                    <a:pt x="19969" y="1502"/>
                  </a:lnTo>
                  <a:lnTo>
                    <a:pt x="19525" y="1301"/>
                  </a:lnTo>
                  <a:lnTo>
                    <a:pt x="19081" y="1120"/>
                  </a:lnTo>
                  <a:lnTo>
                    <a:pt x="18643" y="953"/>
                  </a:lnTo>
                  <a:lnTo>
                    <a:pt x="18204" y="793"/>
                  </a:lnTo>
                  <a:lnTo>
                    <a:pt x="17766" y="654"/>
                  </a:lnTo>
                  <a:lnTo>
                    <a:pt x="17328" y="529"/>
                  </a:lnTo>
                  <a:lnTo>
                    <a:pt x="16896" y="411"/>
                  </a:lnTo>
                  <a:lnTo>
                    <a:pt x="16463" y="314"/>
                  </a:lnTo>
                  <a:lnTo>
                    <a:pt x="16031" y="230"/>
                  </a:lnTo>
                  <a:lnTo>
                    <a:pt x="15605" y="154"/>
                  </a:lnTo>
                  <a:lnTo>
                    <a:pt x="15178" y="98"/>
                  </a:lnTo>
                  <a:lnTo>
                    <a:pt x="14758" y="56"/>
                  </a:lnTo>
                  <a:lnTo>
                    <a:pt x="14337" y="22"/>
                  </a:lnTo>
                  <a:lnTo>
                    <a:pt x="13917" y="8"/>
                  </a:lnTo>
                  <a:lnTo>
                    <a:pt x="13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2724075" y="-5910425"/>
              <a:ext cx="2211825" cy="2418550"/>
            </a:xfrm>
            <a:custGeom>
              <a:avLst/>
              <a:gdLst/>
              <a:ahLst/>
              <a:cxnLst/>
              <a:rect l="l" t="t" r="r" b="b"/>
              <a:pathLst>
                <a:path w="88473" h="96742" extrusionOk="0">
                  <a:moveTo>
                    <a:pt x="48293" y="2148"/>
                  </a:moveTo>
                  <a:lnTo>
                    <a:pt x="48577" y="2169"/>
                  </a:lnTo>
                  <a:lnTo>
                    <a:pt x="48861" y="2197"/>
                  </a:lnTo>
                  <a:lnTo>
                    <a:pt x="49140" y="2238"/>
                  </a:lnTo>
                  <a:lnTo>
                    <a:pt x="49418" y="2301"/>
                  </a:lnTo>
                  <a:lnTo>
                    <a:pt x="49696" y="2371"/>
                  </a:lnTo>
                  <a:lnTo>
                    <a:pt x="49969" y="2461"/>
                  </a:lnTo>
                  <a:lnTo>
                    <a:pt x="50235" y="2565"/>
                  </a:lnTo>
                  <a:lnTo>
                    <a:pt x="50502" y="2676"/>
                  </a:lnTo>
                  <a:lnTo>
                    <a:pt x="50756" y="2808"/>
                  </a:lnTo>
                  <a:lnTo>
                    <a:pt x="51011" y="2954"/>
                  </a:lnTo>
                  <a:lnTo>
                    <a:pt x="51135" y="3038"/>
                  </a:lnTo>
                  <a:lnTo>
                    <a:pt x="51260" y="3121"/>
                  </a:lnTo>
                  <a:lnTo>
                    <a:pt x="51378" y="3205"/>
                  </a:lnTo>
                  <a:lnTo>
                    <a:pt x="51497" y="3295"/>
                  </a:lnTo>
                  <a:lnTo>
                    <a:pt x="51615" y="3385"/>
                  </a:lnTo>
                  <a:lnTo>
                    <a:pt x="51728" y="3483"/>
                  </a:lnTo>
                  <a:lnTo>
                    <a:pt x="51840" y="3587"/>
                  </a:lnTo>
                  <a:lnTo>
                    <a:pt x="51953" y="3691"/>
                  </a:lnTo>
                  <a:lnTo>
                    <a:pt x="52065" y="3802"/>
                  </a:lnTo>
                  <a:lnTo>
                    <a:pt x="52172" y="3913"/>
                  </a:lnTo>
                  <a:lnTo>
                    <a:pt x="52272" y="4032"/>
                  </a:lnTo>
                  <a:lnTo>
                    <a:pt x="52373" y="4150"/>
                  </a:lnTo>
                  <a:lnTo>
                    <a:pt x="52580" y="4414"/>
                  </a:lnTo>
                  <a:lnTo>
                    <a:pt x="52770" y="4671"/>
                  </a:lnTo>
                  <a:lnTo>
                    <a:pt x="52947" y="4942"/>
                  </a:lnTo>
                  <a:lnTo>
                    <a:pt x="53107" y="5213"/>
                  </a:lnTo>
                  <a:lnTo>
                    <a:pt x="53255" y="5484"/>
                  </a:lnTo>
                  <a:lnTo>
                    <a:pt x="53392" y="5755"/>
                  </a:lnTo>
                  <a:lnTo>
                    <a:pt x="53510" y="6033"/>
                  </a:lnTo>
                  <a:lnTo>
                    <a:pt x="53617" y="6311"/>
                  </a:lnTo>
                  <a:lnTo>
                    <a:pt x="53711" y="6589"/>
                  </a:lnTo>
                  <a:lnTo>
                    <a:pt x="53788" y="6867"/>
                  </a:lnTo>
                  <a:lnTo>
                    <a:pt x="53859" y="7145"/>
                  </a:lnTo>
                  <a:lnTo>
                    <a:pt x="53913" y="7423"/>
                  </a:lnTo>
                  <a:lnTo>
                    <a:pt x="53954" y="7708"/>
                  </a:lnTo>
                  <a:lnTo>
                    <a:pt x="53990" y="7986"/>
                  </a:lnTo>
                  <a:lnTo>
                    <a:pt x="54007" y="8264"/>
                  </a:lnTo>
                  <a:lnTo>
                    <a:pt x="54019" y="8542"/>
                  </a:lnTo>
                  <a:lnTo>
                    <a:pt x="54013" y="8813"/>
                  </a:lnTo>
                  <a:lnTo>
                    <a:pt x="54001" y="9091"/>
                  </a:lnTo>
                  <a:lnTo>
                    <a:pt x="53978" y="9362"/>
                  </a:lnTo>
                  <a:lnTo>
                    <a:pt x="53942" y="9634"/>
                  </a:lnTo>
                  <a:lnTo>
                    <a:pt x="53895" y="9898"/>
                  </a:lnTo>
                  <a:lnTo>
                    <a:pt x="53842" y="10162"/>
                  </a:lnTo>
                  <a:lnTo>
                    <a:pt x="53776" y="10426"/>
                  </a:lnTo>
                  <a:lnTo>
                    <a:pt x="53705" y="10683"/>
                  </a:lnTo>
                  <a:lnTo>
                    <a:pt x="53623" y="10933"/>
                  </a:lnTo>
                  <a:lnTo>
                    <a:pt x="53528" y="11183"/>
                  </a:lnTo>
                  <a:lnTo>
                    <a:pt x="53433" y="11427"/>
                  </a:lnTo>
                  <a:lnTo>
                    <a:pt x="53320" y="11670"/>
                  </a:lnTo>
                  <a:lnTo>
                    <a:pt x="53202" y="11899"/>
                  </a:lnTo>
                  <a:lnTo>
                    <a:pt x="53078" y="12129"/>
                  </a:lnTo>
                  <a:lnTo>
                    <a:pt x="52947" y="12351"/>
                  </a:lnTo>
                  <a:lnTo>
                    <a:pt x="52805" y="12567"/>
                  </a:lnTo>
                  <a:lnTo>
                    <a:pt x="52657" y="12782"/>
                  </a:lnTo>
                  <a:lnTo>
                    <a:pt x="52503" y="12984"/>
                  </a:lnTo>
                  <a:lnTo>
                    <a:pt x="52343" y="13178"/>
                  </a:lnTo>
                  <a:lnTo>
                    <a:pt x="52178" y="13366"/>
                  </a:lnTo>
                  <a:lnTo>
                    <a:pt x="52006" y="13547"/>
                  </a:lnTo>
                  <a:lnTo>
                    <a:pt x="51822" y="13720"/>
                  </a:lnTo>
                  <a:lnTo>
                    <a:pt x="51639" y="13880"/>
                  </a:lnTo>
                  <a:lnTo>
                    <a:pt x="51449" y="14040"/>
                  </a:lnTo>
                  <a:lnTo>
                    <a:pt x="51254" y="14186"/>
                  </a:lnTo>
                  <a:lnTo>
                    <a:pt x="51052" y="14318"/>
                  </a:lnTo>
                  <a:lnTo>
                    <a:pt x="50845" y="14443"/>
                  </a:lnTo>
                  <a:lnTo>
                    <a:pt x="50638" y="14561"/>
                  </a:lnTo>
                  <a:lnTo>
                    <a:pt x="50425" y="14666"/>
                  </a:lnTo>
                  <a:lnTo>
                    <a:pt x="50206" y="14763"/>
                  </a:lnTo>
                  <a:lnTo>
                    <a:pt x="49987" y="14846"/>
                  </a:lnTo>
                  <a:lnTo>
                    <a:pt x="49756" y="14923"/>
                  </a:lnTo>
                  <a:lnTo>
                    <a:pt x="49531" y="14985"/>
                  </a:lnTo>
                  <a:lnTo>
                    <a:pt x="49300" y="15034"/>
                  </a:lnTo>
                  <a:lnTo>
                    <a:pt x="49063" y="15069"/>
                  </a:lnTo>
                  <a:lnTo>
                    <a:pt x="48826" y="15089"/>
                  </a:lnTo>
                  <a:lnTo>
                    <a:pt x="48589" y="15103"/>
                  </a:lnTo>
                  <a:lnTo>
                    <a:pt x="48346" y="15103"/>
                  </a:lnTo>
                  <a:lnTo>
                    <a:pt x="48103" y="15083"/>
                  </a:lnTo>
                  <a:lnTo>
                    <a:pt x="47861" y="15055"/>
                  </a:lnTo>
                  <a:lnTo>
                    <a:pt x="47612" y="15013"/>
                  </a:lnTo>
                  <a:lnTo>
                    <a:pt x="47369" y="14950"/>
                  </a:lnTo>
                  <a:lnTo>
                    <a:pt x="47120" y="14881"/>
                  </a:lnTo>
                  <a:lnTo>
                    <a:pt x="46872" y="14791"/>
                  </a:lnTo>
                  <a:lnTo>
                    <a:pt x="46623" y="14686"/>
                  </a:lnTo>
                  <a:lnTo>
                    <a:pt x="46374" y="14568"/>
                  </a:lnTo>
                  <a:lnTo>
                    <a:pt x="46131" y="14429"/>
                  </a:lnTo>
                  <a:lnTo>
                    <a:pt x="45883" y="14276"/>
                  </a:lnTo>
                  <a:lnTo>
                    <a:pt x="45859" y="14158"/>
                  </a:lnTo>
                  <a:lnTo>
                    <a:pt x="45841" y="14096"/>
                  </a:lnTo>
                  <a:lnTo>
                    <a:pt x="45818" y="14040"/>
                  </a:lnTo>
                  <a:lnTo>
                    <a:pt x="45794" y="13984"/>
                  </a:lnTo>
                  <a:lnTo>
                    <a:pt x="45764" y="13936"/>
                  </a:lnTo>
                  <a:lnTo>
                    <a:pt x="45735" y="13887"/>
                  </a:lnTo>
                  <a:lnTo>
                    <a:pt x="45699" y="13838"/>
                  </a:lnTo>
                  <a:lnTo>
                    <a:pt x="45658" y="13797"/>
                  </a:lnTo>
                  <a:lnTo>
                    <a:pt x="45616" y="13755"/>
                  </a:lnTo>
                  <a:lnTo>
                    <a:pt x="45569" y="13720"/>
                  </a:lnTo>
                  <a:lnTo>
                    <a:pt x="45516" y="13692"/>
                  </a:lnTo>
                  <a:lnTo>
                    <a:pt x="45462" y="13658"/>
                  </a:lnTo>
                  <a:lnTo>
                    <a:pt x="45397" y="13637"/>
                  </a:lnTo>
                  <a:lnTo>
                    <a:pt x="45332" y="13616"/>
                  </a:lnTo>
                  <a:lnTo>
                    <a:pt x="45267" y="13595"/>
                  </a:lnTo>
                  <a:lnTo>
                    <a:pt x="45060" y="13553"/>
                  </a:lnTo>
                  <a:lnTo>
                    <a:pt x="44858" y="13498"/>
                  </a:lnTo>
                  <a:lnTo>
                    <a:pt x="44663" y="13435"/>
                  </a:lnTo>
                  <a:lnTo>
                    <a:pt x="44479" y="13373"/>
                  </a:lnTo>
                  <a:lnTo>
                    <a:pt x="44296" y="13296"/>
                  </a:lnTo>
                  <a:lnTo>
                    <a:pt x="44124" y="13213"/>
                  </a:lnTo>
                  <a:lnTo>
                    <a:pt x="43958" y="13130"/>
                  </a:lnTo>
                  <a:lnTo>
                    <a:pt x="43798" y="13032"/>
                  </a:lnTo>
                  <a:lnTo>
                    <a:pt x="43650" y="12935"/>
                  </a:lnTo>
                  <a:lnTo>
                    <a:pt x="43502" y="12824"/>
                  </a:lnTo>
                  <a:lnTo>
                    <a:pt x="43366" y="12713"/>
                  </a:lnTo>
                  <a:lnTo>
                    <a:pt x="43230" y="12594"/>
                  </a:lnTo>
                  <a:lnTo>
                    <a:pt x="43105" y="12476"/>
                  </a:lnTo>
                  <a:lnTo>
                    <a:pt x="42987" y="12344"/>
                  </a:lnTo>
                  <a:lnTo>
                    <a:pt x="42874" y="12212"/>
                  </a:lnTo>
                  <a:lnTo>
                    <a:pt x="42762" y="12073"/>
                  </a:lnTo>
                  <a:lnTo>
                    <a:pt x="42661" y="11934"/>
                  </a:lnTo>
                  <a:lnTo>
                    <a:pt x="42572" y="11781"/>
                  </a:lnTo>
                  <a:lnTo>
                    <a:pt x="42484" y="11635"/>
                  </a:lnTo>
                  <a:lnTo>
                    <a:pt x="42401" y="11475"/>
                  </a:lnTo>
                  <a:lnTo>
                    <a:pt x="42324" y="11322"/>
                  </a:lnTo>
                  <a:lnTo>
                    <a:pt x="42253" y="11156"/>
                  </a:lnTo>
                  <a:lnTo>
                    <a:pt x="42188" y="10989"/>
                  </a:lnTo>
                  <a:lnTo>
                    <a:pt x="42134" y="10822"/>
                  </a:lnTo>
                  <a:lnTo>
                    <a:pt x="42081" y="10648"/>
                  </a:lnTo>
                  <a:lnTo>
                    <a:pt x="42034" y="10475"/>
                  </a:lnTo>
                  <a:lnTo>
                    <a:pt x="41992" y="10301"/>
                  </a:lnTo>
                  <a:lnTo>
                    <a:pt x="41957" y="10120"/>
                  </a:lnTo>
                  <a:lnTo>
                    <a:pt x="41927" y="9939"/>
                  </a:lnTo>
                  <a:lnTo>
                    <a:pt x="41903" y="9752"/>
                  </a:lnTo>
                  <a:lnTo>
                    <a:pt x="41885" y="9571"/>
                  </a:lnTo>
                  <a:lnTo>
                    <a:pt x="41874" y="9383"/>
                  </a:lnTo>
                  <a:lnTo>
                    <a:pt x="41868" y="9196"/>
                  </a:lnTo>
                  <a:lnTo>
                    <a:pt x="41862" y="9001"/>
                  </a:lnTo>
                  <a:lnTo>
                    <a:pt x="41868" y="8813"/>
                  </a:lnTo>
                  <a:lnTo>
                    <a:pt x="41874" y="8626"/>
                  </a:lnTo>
                  <a:lnTo>
                    <a:pt x="41891" y="8431"/>
                  </a:lnTo>
                  <a:lnTo>
                    <a:pt x="41909" y="8237"/>
                  </a:lnTo>
                  <a:lnTo>
                    <a:pt x="41933" y="8049"/>
                  </a:lnTo>
                  <a:lnTo>
                    <a:pt x="41962" y="7854"/>
                  </a:lnTo>
                  <a:lnTo>
                    <a:pt x="41998" y="7660"/>
                  </a:lnTo>
                  <a:lnTo>
                    <a:pt x="42039" y="7472"/>
                  </a:lnTo>
                  <a:lnTo>
                    <a:pt x="42081" y="7277"/>
                  </a:lnTo>
                  <a:lnTo>
                    <a:pt x="42128" y="7090"/>
                  </a:lnTo>
                  <a:lnTo>
                    <a:pt x="42188" y="6902"/>
                  </a:lnTo>
                  <a:lnTo>
                    <a:pt x="42241" y="6714"/>
                  </a:lnTo>
                  <a:lnTo>
                    <a:pt x="42306" y="6527"/>
                  </a:lnTo>
                  <a:lnTo>
                    <a:pt x="42377" y="6339"/>
                  </a:lnTo>
                  <a:lnTo>
                    <a:pt x="42448" y="6158"/>
                  </a:lnTo>
                  <a:lnTo>
                    <a:pt x="42525" y="5978"/>
                  </a:lnTo>
                  <a:lnTo>
                    <a:pt x="42608" y="5797"/>
                  </a:lnTo>
                  <a:lnTo>
                    <a:pt x="42691" y="5623"/>
                  </a:lnTo>
                  <a:lnTo>
                    <a:pt x="42786" y="5450"/>
                  </a:lnTo>
                  <a:lnTo>
                    <a:pt x="42880" y="5283"/>
                  </a:lnTo>
                  <a:lnTo>
                    <a:pt x="42975" y="5109"/>
                  </a:lnTo>
                  <a:lnTo>
                    <a:pt x="43082" y="4949"/>
                  </a:lnTo>
                  <a:lnTo>
                    <a:pt x="43188" y="4789"/>
                  </a:lnTo>
                  <a:lnTo>
                    <a:pt x="43301" y="4629"/>
                  </a:lnTo>
                  <a:lnTo>
                    <a:pt x="43419" y="4476"/>
                  </a:lnTo>
                  <a:lnTo>
                    <a:pt x="43538" y="4324"/>
                  </a:lnTo>
                  <a:lnTo>
                    <a:pt x="43662" y="4185"/>
                  </a:lnTo>
                  <a:lnTo>
                    <a:pt x="43786" y="4039"/>
                  </a:lnTo>
                  <a:lnTo>
                    <a:pt x="43923" y="3907"/>
                  </a:lnTo>
                  <a:lnTo>
                    <a:pt x="44053" y="3774"/>
                  </a:lnTo>
                  <a:lnTo>
                    <a:pt x="44278" y="3573"/>
                  </a:lnTo>
                  <a:lnTo>
                    <a:pt x="44515" y="3385"/>
                  </a:lnTo>
                  <a:lnTo>
                    <a:pt x="44752" y="3205"/>
                  </a:lnTo>
                  <a:lnTo>
                    <a:pt x="45000" y="3045"/>
                  </a:lnTo>
                  <a:lnTo>
                    <a:pt x="45255" y="2899"/>
                  </a:lnTo>
                  <a:lnTo>
                    <a:pt x="45516" y="2760"/>
                  </a:lnTo>
                  <a:lnTo>
                    <a:pt x="45776" y="2642"/>
                  </a:lnTo>
                  <a:lnTo>
                    <a:pt x="46049" y="2530"/>
                  </a:lnTo>
                  <a:lnTo>
                    <a:pt x="46321" y="2433"/>
                  </a:lnTo>
                  <a:lnTo>
                    <a:pt x="46593" y="2350"/>
                  </a:lnTo>
                  <a:lnTo>
                    <a:pt x="46872" y="2287"/>
                  </a:lnTo>
                  <a:lnTo>
                    <a:pt x="47156" y="2232"/>
                  </a:lnTo>
                  <a:lnTo>
                    <a:pt x="47440" y="2190"/>
                  </a:lnTo>
                  <a:lnTo>
                    <a:pt x="47724" y="2162"/>
                  </a:lnTo>
                  <a:lnTo>
                    <a:pt x="48009" y="2148"/>
                  </a:lnTo>
                  <a:close/>
                  <a:moveTo>
                    <a:pt x="45249" y="15666"/>
                  </a:moveTo>
                  <a:lnTo>
                    <a:pt x="45439" y="15805"/>
                  </a:lnTo>
                  <a:lnTo>
                    <a:pt x="45622" y="15937"/>
                  </a:lnTo>
                  <a:lnTo>
                    <a:pt x="45818" y="16069"/>
                  </a:lnTo>
                  <a:lnTo>
                    <a:pt x="46007" y="16188"/>
                  </a:lnTo>
                  <a:lnTo>
                    <a:pt x="46208" y="16299"/>
                  </a:lnTo>
                  <a:lnTo>
                    <a:pt x="46404" y="16403"/>
                  </a:lnTo>
                  <a:lnTo>
                    <a:pt x="46605" y="16500"/>
                  </a:lnTo>
                  <a:lnTo>
                    <a:pt x="46812" y="16584"/>
                  </a:lnTo>
                  <a:lnTo>
                    <a:pt x="47014" y="16667"/>
                  </a:lnTo>
                  <a:lnTo>
                    <a:pt x="47227" y="16737"/>
                  </a:lnTo>
                  <a:lnTo>
                    <a:pt x="47434" y="16806"/>
                  </a:lnTo>
                  <a:lnTo>
                    <a:pt x="47647" y="16862"/>
                  </a:lnTo>
                  <a:lnTo>
                    <a:pt x="47861" y="16910"/>
                  </a:lnTo>
                  <a:lnTo>
                    <a:pt x="48074" y="16952"/>
                  </a:lnTo>
                  <a:lnTo>
                    <a:pt x="48287" y="16987"/>
                  </a:lnTo>
                  <a:lnTo>
                    <a:pt x="48506" y="17008"/>
                  </a:lnTo>
                  <a:lnTo>
                    <a:pt x="48494" y="17036"/>
                  </a:lnTo>
                  <a:lnTo>
                    <a:pt x="48482" y="17056"/>
                  </a:lnTo>
                  <a:lnTo>
                    <a:pt x="48471" y="17077"/>
                  </a:lnTo>
                  <a:lnTo>
                    <a:pt x="48465" y="17098"/>
                  </a:lnTo>
                  <a:lnTo>
                    <a:pt x="48317" y="17863"/>
                  </a:lnTo>
                  <a:lnTo>
                    <a:pt x="48174" y="18634"/>
                  </a:lnTo>
                  <a:lnTo>
                    <a:pt x="48038" y="19406"/>
                  </a:lnTo>
                  <a:lnTo>
                    <a:pt x="47908" y="20177"/>
                  </a:lnTo>
                  <a:lnTo>
                    <a:pt x="47784" y="20956"/>
                  </a:lnTo>
                  <a:lnTo>
                    <a:pt x="47665" y="21741"/>
                  </a:lnTo>
                  <a:lnTo>
                    <a:pt x="47547" y="22519"/>
                  </a:lnTo>
                  <a:lnTo>
                    <a:pt x="47440" y="23305"/>
                  </a:lnTo>
                  <a:lnTo>
                    <a:pt x="47334" y="24090"/>
                  </a:lnTo>
                  <a:lnTo>
                    <a:pt x="47233" y="24882"/>
                  </a:lnTo>
                  <a:lnTo>
                    <a:pt x="47138" y="25668"/>
                  </a:lnTo>
                  <a:lnTo>
                    <a:pt x="47043" y="26460"/>
                  </a:lnTo>
                  <a:lnTo>
                    <a:pt x="46960" y="27252"/>
                  </a:lnTo>
                  <a:lnTo>
                    <a:pt x="46872" y="28052"/>
                  </a:lnTo>
                  <a:lnTo>
                    <a:pt x="46712" y="29636"/>
                  </a:lnTo>
                  <a:lnTo>
                    <a:pt x="46564" y="31235"/>
                  </a:lnTo>
                  <a:lnTo>
                    <a:pt x="46428" y="32827"/>
                  </a:lnTo>
                  <a:lnTo>
                    <a:pt x="46297" y="34418"/>
                  </a:lnTo>
                  <a:lnTo>
                    <a:pt x="46179" y="36010"/>
                  </a:lnTo>
                  <a:lnTo>
                    <a:pt x="45942" y="39172"/>
                  </a:lnTo>
                  <a:lnTo>
                    <a:pt x="45717" y="42314"/>
                  </a:lnTo>
                  <a:lnTo>
                    <a:pt x="45711" y="42341"/>
                  </a:lnTo>
                  <a:lnTo>
                    <a:pt x="45711" y="42369"/>
                  </a:lnTo>
                  <a:lnTo>
                    <a:pt x="45729" y="42425"/>
                  </a:lnTo>
                  <a:lnTo>
                    <a:pt x="44752" y="42432"/>
                  </a:lnTo>
                  <a:lnTo>
                    <a:pt x="43786" y="42439"/>
                  </a:lnTo>
                  <a:lnTo>
                    <a:pt x="43792" y="42397"/>
                  </a:lnTo>
                  <a:lnTo>
                    <a:pt x="43798" y="42355"/>
                  </a:lnTo>
                  <a:lnTo>
                    <a:pt x="43810" y="42321"/>
                  </a:lnTo>
                  <a:lnTo>
                    <a:pt x="43810" y="42286"/>
                  </a:lnTo>
                  <a:lnTo>
                    <a:pt x="43810" y="40632"/>
                  </a:lnTo>
                  <a:lnTo>
                    <a:pt x="43822" y="38984"/>
                  </a:lnTo>
                  <a:lnTo>
                    <a:pt x="43840" y="37344"/>
                  </a:lnTo>
                  <a:lnTo>
                    <a:pt x="43869" y="35711"/>
                  </a:lnTo>
                  <a:lnTo>
                    <a:pt x="43911" y="34078"/>
                  </a:lnTo>
                  <a:lnTo>
                    <a:pt x="43964" y="32451"/>
                  </a:lnTo>
                  <a:lnTo>
                    <a:pt x="44029" y="30825"/>
                  </a:lnTo>
                  <a:lnTo>
                    <a:pt x="44112" y="29205"/>
                  </a:lnTo>
                  <a:lnTo>
                    <a:pt x="44201" y="27586"/>
                  </a:lnTo>
                  <a:lnTo>
                    <a:pt x="44254" y="26773"/>
                  </a:lnTo>
                  <a:lnTo>
                    <a:pt x="44308" y="25967"/>
                  </a:lnTo>
                  <a:lnTo>
                    <a:pt x="44367" y="25153"/>
                  </a:lnTo>
                  <a:lnTo>
                    <a:pt x="44432" y="24340"/>
                  </a:lnTo>
                  <a:lnTo>
                    <a:pt x="44497" y="23534"/>
                  </a:lnTo>
                  <a:lnTo>
                    <a:pt x="44568" y="22721"/>
                  </a:lnTo>
                  <a:lnTo>
                    <a:pt x="44639" y="21908"/>
                  </a:lnTo>
                  <a:lnTo>
                    <a:pt x="44722" y="21095"/>
                  </a:lnTo>
                  <a:lnTo>
                    <a:pt x="44799" y="20281"/>
                  </a:lnTo>
                  <a:lnTo>
                    <a:pt x="44888" y="19468"/>
                  </a:lnTo>
                  <a:lnTo>
                    <a:pt x="44977" y="18648"/>
                  </a:lnTo>
                  <a:lnTo>
                    <a:pt x="45071" y="17835"/>
                  </a:lnTo>
                  <a:lnTo>
                    <a:pt x="45172" y="17015"/>
                  </a:lnTo>
                  <a:lnTo>
                    <a:pt x="45279" y="16195"/>
                  </a:lnTo>
                  <a:lnTo>
                    <a:pt x="45291" y="16049"/>
                  </a:lnTo>
                  <a:lnTo>
                    <a:pt x="45291" y="15917"/>
                  </a:lnTo>
                  <a:lnTo>
                    <a:pt x="45273" y="15791"/>
                  </a:lnTo>
                  <a:lnTo>
                    <a:pt x="45249" y="15666"/>
                  </a:lnTo>
                  <a:close/>
                  <a:moveTo>
                    <a:pt x="64246" y="45003"/>
                  </a:moveTo>
                  <a:lnTo>
                    <a:pt x="65081" y="45010"/>
                  </a:lnTo>
                  <a:lnTo>
                    <a:pt x="65928" y="45017"/>
                  </a:lnTo>
                  <a:lnTo>
                    <a:pt x="66775" y="45038"/>
                  </a:lnTo>
                  <a:lnTo>
                    <a:pt x="67633" y="45073"/>
                  </a:lnTo>
                  <a:lnTo>
                    <a:pt x="68492" y="45115"/>
                  </a:lnTo>
                  <a:lnTo>
                    <a:pt x="69351" y="45177"/>
                  </a:lnTo>
                  <a:lnTo>
                    <a:pt x="69783" y="45212"/>
                  </a:lnTo>
                  <a:lnTo>
                    <a:pt x="70209" y="45254"/>
                  </a:lnTo>
                  <a:lnTo>
                    <a:pt x="70642" y="45302"/>
                  </a:lnTo>
                  <a:lnTo>
                    <a:pt x="71068" y="45351"/>
                  </a:lnTo>
                  <a:lnTo>
                    <a:pt x="71500" y="45406"/>
                  </a:lnTo>
                  <a:lnTo>
                    <a:pt x="71927" y="45469"/>
                  </a:lnTo>
                  <a:lnTo>
                    <a:pt x="72347" y="45532"/>
                  </a:lnTo>
                  <a:lnTo>
                    <a:pt x="72774" y="45601"/>
                  </a:lnTo>
                  <a:lnTo>
                    <a:pt x="73194" y="45684"/>
                  </a:lnTo>
                  <a:lnTo>
                    <a:pt x="73614" y="45768"/>
                  </a:lnTo>
                  <a:lnTo>
                    <a:pt x="74029" y="45858"/>
                  </a:lnTo>
                  <a:lnTo>
                    <a:pt x="74444" y="45956"/>
                  </a:lnTo>
                  <a:lnTo>
                    <a:pt x="74852" y="46067"/>
                  </a:lnTo>
                  <a:lnTo>
                    <a:pt x="75261" y="46178"/>
                  </a:lnTo>
                  <a:lnTo>
                    <a:pt x="75669" y="46296"/>
                  </a:lnTo>
                  <a:lnTo>
                    <a:pt x="76072" y="46428"/>
                  </a:lnTo>
                  <a:lnTo>
                    <a:pt x="76469" y="46567"/>
                  </a:lnTo>
                  <a:lnTo>
                    <a:pt x="76860" y="46713"/>
                  </a:lnTo>
                  <a:lnTo>
                    <a:pt x="77250" y="46866"/>
                  </a:lnTo>
                  <a:lnTo>
                    <a:pt x="77635" y="47026"/>
                  </a:lnTo>
                  <a:lnTo>
                    <a:pt x="78014" y="47200"/>
                  </a:lnTo>
                  <a:lnTo>
                    <a:pt x="78393" y="47380"/>
                  </a:lnTo>
                  <a:lnTo>
                    <a:pt x="78766" y="47575"/>
                  </a:lnTo>
                  <a:lnTo>
                    <a:pt x="79128" y="47777"/>
                  </a:lnTo>
                  <a:lnTo>
                    <a:pt x="79489" y="47985"/>
                  </a:lnTo>
                  <a:lnTo>
                    <a:pt x="79844" y="48207"/>
                  </a:lnTo>
                  <a:lnTo>
                    <a:pt x="80194" y="48444"/>
                  </a:lnTo>
                  <a:lnTo>
                    <a:pt x="80537" y="48687"/>
                  </a:lnTo>
                  <a:lnTo>
                    <a:pt x="80869" y="48944"/>
                  </a:lnTo>
                  <a:lnTo>
                    <a:pt x="81200" y="49208"/>
                  </a:lnTo>
                  <a:lnTo>
                    <a:pt x="81520" y="49486"/>
                  </a:lnTo>
                  <a:lnTo>
                    <a:pt x="81840" y="49778"/>
                  </a:lnTo>
                  <a:lnTo>
                    <a:pt x="82148" y="50077"/>
                  </a:lnTo>
                  <a:lnTo>
                    <a:pt x="82450" y="50390"/>
                  </a:lnTo>
                  <a:lnTo>
                    <a:pt x="82740" y="50716"/>
                  </a:lnTo>
                  <a:lnTo>
                    <a:pt x="83024" y="51057"/>
                  </a:lnTo>
                  <a:lnTo>
                    <a:pt x="83303" y="51411"/>
                  </a:lnTo>
                  <a:lnTo>
                    <a:pt x="83569" y="51780"/>
                  </a:lnTo>
                  <a:lnTo>
                    <a:pt x="83699" y="51968"/>
                  </a:lnTo>
                  <a:lnTo>
                    <a:pt x="83830" y="52162"/>
                  </a:lnTo>
                  <a:lnTo>
                    <a:pt x="83954" y="52357"/>
                  </a:lnTo>
                  <a:lnTo>
                    <a:pt x="84078" y="52551"/>
                  </a:lnTo>
                  <a:lnTo>
                    <a:pt x="84203" y="52760"/>
                  </a:lnTo>
                  <a:lnTo>
                    <a:pt x="84321" y="52961"/>
                  </a:lnTo>
                  <a:lnTo>
                    <a:pt x="84440" y="53170"/>
                  </a:lnTo>
                  <a:lnTo>
                    <a:pt x="84552" y="53385"/>
                  </a:lnTo>
                  <a:lnTo>
                    <a:pt x="84665" y="53601"/>
                  </a:lnTo>
                  <a:lnTo>
                    <a:pt x="84777" y="53823"/>
                  </a:lnTo>
                  <a:lnTo>
                    <a:pt x="84884" y="54046"/>
                  </a:lnTo>
                  <a:lnTo>
                    <a:pt x="84990" y="54275"/>
                  </a:lnTo>
                  <a:lnTo>
                    <a:pt x="85091" y="54504"/>
                  </a:lnTo>
                  <a:lnTo>
                    <a:pt x="85192" y="54741"/>
                  </a:lnTo>
                  <a:lnTo>
                    <a:pt x="85292" y="54984"/>
                  </a:lnTo>
                  <a:lnTo>
                    <a:pt x="85387" y="55227"/>
                  </a:lnTo>
                  <a:lnTo>
                    <a:pt x="85476" y="55470"/>
                  </a:lnTo>
                  <a:lnTo>
                    <a:pt x="85571" y="55728"/>
                  </a:lnTo>
                  <a:lnTo>
                    <a:pt x="85654" y="55978"/>
                  </a:lnTo>
                  <a:lnTo>
                    <a:pt x="85742" y="56242"/>
                  </a:lnTo>
                  <a:lnTo>
                    <a:pt x="85819" y="56499"/>
                  </a:lnTo>
                  <a:lnTo>
                    <a:pt x="85902" y="56770"/>
                  </a:lnTo>
                  <a:lnTo>
                    <a:pt x="85979" y="57041"/>
                  </a:lnTo>
                  <a:lnTo>
                    <a:pt x="86050" y="57319"/>
                  </a:lnTo>
                  <a:lnTo>
                    <a:pt x="86181" y="57854"/>
                  </a:lnTo>
                  <a:lnTo>
                    <a:pt x="86305" y="58390"/>
                  </a:lnTo>
                  <a:lnTo>
                    <a:pt x="86406" y="58918"/>
                  </a:lnTo>
                  <a:lnTo>
                    <a:pt x="86494" y="59439"/>
                  </a:lnTo>
                  <a:lnTo>
                    <a:pt x="86571" y="59946"/>
                  </a:lnTo>
                  <a:lnTo>
                    <a:pt x="86637" y="60454"/>
                  </a:lnTo>
                  <a:lnTo>
                    <a:pt x="86684" y="60954"/>
                  </a:lnTo>
                  <a:lnTo>
                    <a:pt x="86719" y="61448"/>
                  </a:lnTo>
                  <a:lnTo>
                    <a:pt x="86743" y="61934"/>
                  </a:lnTo>
                  <a:lnTo>
                    <a:pt x="86749" y="62414"/>
                  </a:lnTo>
                  <a:lnTo>
                    <a:pt x="86743" y="62886"/>
                  </a:lnTo>
                  <a:lnTo>
                    <a:pt x="86731" y="63352"/>
                  </a:lnTo>
                  <a:lnTo>
                    <a:pt x="86702" y="63811"/>
                  </a:lnTo>
                  <a:lnTo>
                    <a:pt x="86660" y="64263"/>
                  </a:lnTo>
                  <a:lnTo>
                    <a:pt x="86607" y="64707"/>
                  </a:lnTo>
                  <a:lnTo>
                    <a:pt x="86542" y="65152"/>
                  </a:lnTo>
                  <a:lnTo>
                    <a:pt x="86465" y="65583"/>
                  </a:lnTo>
                  <a:lnTo>
                    <a:pt x="86376" y="66007"/>
                  </a:lnTo>
                  <a:lnTo>
                    <a:pt x="86275" y="66431"/>
                  </a:lnTo>
                  <a:lnTo>
                    <a:pt x="86163" y="66841"/>
                  </a:lnTo>
                  <a:lnTo>
                    <a:pt x="86044" y="67251"/>
                  </a:lnTo>
                  <a:lnTo>
                    <a:pt x="85914" y="67647"/>
                  </a:lnTo>
                  <a:lnTo>
                    <a:pt x="85772" y="68043"/>
                  </a:lnTo>
                  <a:lnTo>
                    <a:pt x="85618" y="68426"/>
                  </a:lnTo>
                  <a:lnTo>
                    <a:pt x="85452" y="68808"/>
                  </a:lnTo>
                  <a:lnTo>
                    <a:pt x="85280" y="69183"/>
                  </a:lnTo>
                  <a:lnTo>
                    <a:pt x="85103" y="69552"/>
                  </a:lnTo>
                  <a:lnTo>
                    <a:pt x="84907" y="69913"/>
                  </a:lnTo>
                  <a:lnTo>
                    <a:pt x="84712" y="70268"/>
                  </a:lnTo>
                  <a:lnTo>
                    <a:pt x="84499" y="70615"/>
                  </a:lnTo>
                  <a:lnTo>
                    <a:pt x="84286" y="70956"/>
                  </a:lnTo>
                  <a:lnTo>
                    <a:pt x="84055" y="71289"/>
                  </a:lnTo>
                  <a:lnTo>
                    <a:pt x="83824" y="71616"/>
                  </a:lnTo>
                  <a:lnTo>
                    <a:pt x="83581" y="71943"/>
                  </a:lnTo>
                  <a:lnTo>
                    <a:pt x="83326" y="72255"/>
                  </a:lnTo>
                  <a:lnTo>
                    <a:pt x="83072" y="72561"/>
                  </a:lnTo>
                  <a:lnTo>
                    <a:pt x="82805" y="72867"/>
                  </a:lnTo>
                  <a:lnTo>
                    <a:pt x="82533" y="73166"/>
                  </a:lnTo>
                  <a:lnTo>
                    <a:pt x="82248" y="73451"/>
                  </a:lnTo>
                  <a:lnTo>
                    <a:pt x="81964" y="73736"/>
                  </a:lnTo>
                  <a:lnTo>
                    <a:pt x="81668" y="74014"/>
                  </a:lnTo>
                  <a:lnTo>
                    <a:pt x="81372" y="74285"/>
                  </a:lnTo>
                  <a:lnTo>
                    <a:pt x="81064" y="74549"/>
                  </a:lnTo>
                  <a:lnTo>
                    <a:pt x="80750" y="74806"/>
                  </a:lnTo>
                  <a:lnTo>
                    <a:pt x="80430" y="75056"/>
                  </a:lnTo>
                  <a:lnTo>
                    <a:pt x="80105" y="75300"/>
                  </a:lnTo>
                  <a:lnTo>
                    <a:pt x="79779" y="75543"/>
                  </a:lnTo>
                  <a:lnTo>
                    <a:pt x="79442" y="75772"/>
                  </a:lnTo>
                  <a:lnTo>
                    <a:pt x="79104" y="76001"/>
                  </a:lnTo>
                  <a:lnTo>
                    <a:pt x="78761" y="76217"/>
                  </a:lnTo>
                  <a:lnTo>
                    <a:pt x="78411" y="76432"/>
                  </a:lnTo>
                  <a:lnTo>
                    <a:pt x="78056" y="76641"/>
                  </a:lnTo>
                  <a:lnTo>
                    <a:pt x="77695" y="76842"/>
                  </a:lnTo>
                  <a:lnTo>
                    <a:pt x="77333" y="77037"/>
                  </a:lnTo>
                  <a:lnTo>
                    <a:pt x="76966" y="77225"/>
                  </a:lnTo>
                  <a:lnTo>
                    <a:pt x="76599" y="77405"/>
                  </a:lnTo>
                  <a:lnTo>
                    <a:pt x="76226" y="77579"/>
                  </a:lnTo>
                  <a:lnTo>
                    <a:pt x="75853" y="77753"/>
                  </a:lnTo>
                  <a:lnTo>
                    <a:pt x="75474" y="77913"/>
                  </a:lnTo>
                  <a:lnTo>
                    <a:pt x="75089" y="78073"/>
                  </a:lnTo>
                  <a:lnTo>
                    <a:pt x="74704" y="78226"/>
                  </a:lnTo>
                  <a:lnTo>
                    <a:pt x="74319" y="78372"/>
                  </a:lnTo>
                  <a:lnTo>
                    <a:pt x="73928" y="78511"/>
                  </a:lnTo>
                  <a:lnTo>
                    <a:pt x="73538" y="78643"/>
                  </a:lnTo>
                  <a:lnTo>
                    <a:pt x="71666" y="78441"/>
                  </a:lnTo>
                  <a:lnTo>
                    <a:pt x="69783" y="78253"/>
                  </a:lnTo>
                  <a:lnTo>
                    <a:pt x="67906" y="78080"/>
                  </a:lnTo>
                  <a:lnTo>
                    <a:pt x="66023" y="77920"/>
                  </a:lnTo>
                  <a:lnTo>
                    <a:pt x="64140" y="77781"/>
                  </a:lnTo>
                  <a:lnTo>
                    <a:pt x="62251" y="77649"/>
                  </a:lnTo>
                  <a:lnTo>
                    <a:pt x="60362" y="77537"/>
                  </a:lnTo>
                  <a:lnTo>
                    <a:pt x="58472" y="77433"/>
                  </a:lnTo>
                  <a:lnTo>
                    <a:pt x="56583" y="77343"/>
                  </a:lnTo>
                  <a:lnTo>
                    <a:pt x="54688" y="77266"/>
                  </a:lnTo>
                  <a:lnTo>
                    <a:pt x="52793" y="77204"/>
                  </a:lnTo>
                  <a:lnTo>
                    <a:pt x="50898" y="77148"/>
                  </a:lnTo>
                  <a:lnTo>
                    <a:pt x="49003" y="77114"/>
                  </a:lnTo>
                  <a:lnTo>
                    <a:pt x="47109" y="77086"/>
                  </a:lnTo>
                  <a:lnTo>
                    <a:pt x="45214" y="77065"/>
                  </a:lnTo>
                  <a:lnTo>
                    <a:pt x="43319" y="77058"/>
                  </a:lnTo>
                  <a:lnTo>
                    <a:pt x="41424" y="77058"/>
                  </a:lnTo>
                  <a:lnTo>
                    <a:pt x="39523" y="77072"/>
                  </a:lnTo>
                  <a:lnTo>
                    <a:pt x="37628" y="77100"/>
                  </a:lnTo>
                  <a:lnTo>
                    <a:pt x="35733" y="77127"/>
                  </a:lnTo>
                  <a:lnTo>
                    <a:pt x="33838" y="77176"/>
                  </a:lnTo>
                  <a:lnTo>
                    <a:pt x="31943" y="77225"/>
                  </a:lnTo>
                  <a:lnTo>
                    <a:pt x="30048" y="77287"/>
                  </a:lnTo>
                  <a:lnTo>
                    <a:pt x="28159" y="77350"/>
                  </a:lnTo>
                  <a:lnTo>
                    <a:pt x="26264" y="77426"/>
                  </a:lnTo>
                  <a:lnTo>
                    <a:pt x="24375" y="77510"/>
                  </a:lnTo>
                  <a:lnTo>
                    <a:pt x="22486" y="77600"/>
                  </a:lnTo>
                  <a:lnTo>
                    <a:pt x="20597" y="77697"/>
                  </a:lnTo>
                  <a:lnTo>
                    <a:pt x="18713" y="77809"/>
                  </a:lnTo>
                  <a:lnTo>
                    <a:pt x="16830" y="77920"/>
                  </a:lnTo>
                  <a:lnTo>
                    <a:pt x="14947" y="78031"/>
                  </a:lnTo>
                  <a:lnTo>
                    <a:pt x="13070" y="78156"/>
                  </a:lnTo>
                  <a:lnTo>
                    <a:pt x="13058" y="78156"/>
                  </a:lnTo>
                  <a:lnTo>
                    <a:pt x="13052" y="78149"/>
                  </a:lnTo>
                  <a:lnTo>
                    <a:pt x="13052" y="78142"/>
                  </a:lnTo>
                  <a:lnTo>
                    <a:pt x="13040" y="78142"/>
                  </a:lnTo>
                  <a:lnTo>
                    <a:pt x="12679" y="78010"/>
                  </a:lnTo>
                  <a:lnTo>
                    <a:pt x="12324" y="77871"/>
                  </a:lnTo>
                  <a:lnTo>
                    <a:pt x="11974" y="77725"/>
                  </a:lnTo>
                  <a:lnTo>
                    <a:pt x="11631" y="77579"/>
                  </a:lnTo>
                  <a:lnTo>
                    <a:pt x="11293" y="77419"/>
                  </a:lnTo>
                  <a:lnTo>
                    <a:pt x="10962" y="77259"/>
                  </a:lnTo>
                  <a:lnTo>
                    <a:pt x="10642" y="77100"/>
                  </a:lnTo>
                  <a:lnTo>
                    <a:pt x="10322" y="76926"/>
                  </a:lnTo>
                  <a:lnTo>
                    <a:pt x="10014" y="76752"/>
                  </a:lnTo>
                  <a:lnTo>
                    <a:pt x="9712" y="76571"/>
                  </a:lnTo>
                  <a:lnTo>
                    <a:pt x="9416" y="76391"/>
                  </a:lnTo>
                  <a:lnTo>
                    <a:pt x="9126" y="76196"/>
                  </a:lnTo>
                  <a:lnTo>
                    <a:pt x="8842" y="76008"/>
                  </a:lnTo>
                  <a:lnTo>
                    <a:pt x="8564" y="75807"/>
                  </a:lnTo>
                  <a:lnTo>
                    <a:pt x="8291" y="75605"/>
                  </a:lnTo>
                  <a:lnTo>
                    <a:pt x="8031" y="75397"/>
                  </a:lnTo>
                  <a:lnTo>
                    <a:pt x="7770" y="75188"/>
                  </a:lnTo>
                  <a:lnTo>
                    <a:pt x="7521" y="74973"/>
                  </a:lnTo>
                  <a:lnTo>
                    <a:pt x="7279" y="74750"/>
                  </a:lnTo>
                  <a:lnTo>
                    <a:pt x="7036" y="74528"/>
                  </a:lnTo>
                  <a:lnTo>
                    <a:pt x="6805" y="74299"/>
                  </a:lnTo>
                  <a:lnTo>
                    <a:pt x="6580" y="74069"/>
                  </a:lnTo>
                  <a:lnTo>
                    <a:pt x="6361" y="73833"/>
                  </a:lnTo>
                  <a:lnTo>
                    <a:pt x="6147" y="73590"/>
                  </a:lnTo>
                  <a:lnTo>
                    <a:pt x="5940" y="73353"/>
                  </a:lnTo>
                  <a:lnTo>
                    <a:pt x="5739" y="73103"/>
                  </a:lnTo>
                  <a:lnTo>
                    <a:pt x="5543" y="72853"/>
                  </a:lnTo>
                  <a:lnTo>
                    <a:pt x="5360" y="72603"/>
                  </a:lnTo>
                  <a:lnTo>
                    <a:pt x="5176" y="72346"/>
                  </a:lnTo>
                  <a:lnTo>
                    <a:pt x="4999" y="72088"/>
                  </a:lnTo>
                  <a:lnTo>
                    <a:pt x="4827" y="71824"/>
                  </a:lnTo>
                  <a:lnTo>
                    <a:pt x="4667" y="71560"/>
                  </a:lnTo>
                  <a:lnTo>
                    <a:pt x="4507" y="71289"/>
                  </a:lnTo>
                  <a:lnTo>
                    <a:pt x="4359" y="71018"/>
                  </a:lnTo>
                  <a:lnTo>
                    <a:pt x="4211" y="70747"/>
                  </a:lnTo>
                  <a:lnTo>
                    <a:pt x="4069" y="70469"/>
                  </a:lnTo>
                  <a:lnTo>
                    <a:pt x="3939" y="70191"/>
                  </a:lnTo>
                  <a:lnTo>
                    <a:pt x="3808" y="69906"/>
                  </a:lnTo>
                  <a:lnTo>
                    <a:pt x="3690" y="69628"/>
                  </a:lnTo>
                  <a:lnTo>
                    <a:pt x="3571" y="69336"/>
                  </a:lnTo>
                  <a:lnTo>
                    <a:pt x="3459" y="69051"/>
                  </a:lnTo>
                  <a:lnTo>
                    <a:pt x="3358" y="68759"/>
                  </a:lnTo>
                  <a:lnTo>
                    <a:pt x="3258" y="68467"/>
                  </a:lnTo>
                  <a:lnTo>
                    <a:pt x="3163" y="68175"/>
                  </a:lnTo>
                  <a:lnTo>
                    <a:pt x="3080" y="67877"/>
                  </a:lnTo>
                  <a:lnTo>
                    <a:pt x="2997" y="67578"/>
                  </a:lnTo>
                  <a:lnTo>
                    <a:pt x="2920" y="67279"/>
                  </a:lnTo>
                  <a:lnTo>
                    <a:pt x="2849" y="66973"/>
                  </a:lnTo>
                  <a:lnTo>
                    <a:pt x="2790" y="66674"/>
                  </a:lnTo>
                  <a:lnTo>
                    <a:pt x="2731" y="66368"/>
                  </a:lnTo>
                  <a:lnTo>
                    <a:pt x="2677" y="66063"/>
                  </a:lnTo>
                  <a:lnTo>
                    <a:pt x="2630" y="65757"/>
                  </a:lnTo>
                  <a:lnTo>
                    <a:pt x="2588" y="65444"/>
                  </a:lnTo>
                  <a:lnTo>
                    <a:pt x="2553" y="65138"/>
                  </a:lnTo>
                  <a:lnTo>
                    <a:pt x="2517" y="64825"/>
                  </a:lnTo>
                  <a:lnTo>
                    <a:pt x="2494" y="64513"/>
                  </a:lnTo>
                  <a:lnTo>
                    <a:pt x="2476" y="64200"/>
                  </a:lnTo>
                  <a:lnTo>
                    <a:pt x="2458" y="63887"/>
                  </a:lnTo>
                  <a:lnTo>
                    <a:pt x="2452" y="63574"/>
                  </a:lnTo>
                  <a:lnTo>
                    <a:pt x="2446" y="63262"/>
                  </a:lnTo>
                  <a:lnTo>
                    <a:pt x="2446" y="62949"/>
                  </a:lnTo>
                  <a:lnTo>
                    <a:pt x="2452" y="62629"/>
                  </a:lnTo>
                  <a:lnTo>
                    <a:pt x="2464" y="62316"/>
                  </a:lnTo>
                  <a:lnTo>
                    <a:pt x="2482" y="61997"/>
                  </a:lnTo>
                  <a:lnTo>
                    <a:pt x="2506" y="61684"/>
                  </a:lnTo>
                  <a:lnTo>
                    <a:pt x="2535" y="61364"/>
                  </a:lnTo>
                  <a:lnTo>
                    <a:pt x="2571" y="61051"/>
                  </a:lnTo>
                  <a:lnTo>
                    <a:pt x="2606" y="60732"/>
                  </a:lnTo>
                  <a:lnTo>
                    <a:pt x="2648" y="60419"/>
                  </a:lnTo>
                  <a:lnTo>
                    <a:pt x="2701" y="60099"/>
                  </a:lnTo>
                  <a:lnTo>
                    <a:pt x="2754" y="59787"/>
                  </a:lnTo>
                  <a:lnTo>
                    <a:pt x="2813" y="59467"/>
                  </a:lnTo>
                  <a:lnTo>
                    <a:pt x="2873" y="59154"/>
                  </a:lnTo>
                  <a:lnTo>
                    <a:pt x="2944" y="58841"/>
                  </a:lnTo>
                  <a:lnTo>
                    <a:pt x="3021" y="58529"/>
                  </a:lnTo>
                  <a:lnTo>
                    <a:pt x="3098" y="58216"/>
                  </a:lnTo>
                  <a:lnTo>
                    <a:pt x="3181" y="57903"/>
                  </a:lnTo>
                  <a:lnTo>
                    <a:pt x="3269" y="57590"/>
                  </a:lnTo>
                  <a:lnTo>
                    <a:pt x="3364" y="57284"/>
                  </a:lnTo>
                  <a:lnTo>
                    <a:pt x="3459" y="56972"/>
                  </a:lnTo>
                  <a:lnTo>
                    <a:pt x="3566" y="56666"/>
                  </a:lnTo>
                  <a:lnTo>
                    <a:pt x="3672" y="56360"/>
                  </a:lnTo>
                  <a:lnTo>
                    <a:pt x="3785" y="56054"/>
                  </a:lnTo>
                  <a:lnTo>
                    <a:pt x="3903" y="55748"/>
                  </a:lnTo>
                  <a:lnTo>
                    <a:pt x="4027" y="55450"/>
                  </a:lnTo>
                  <a:lnTo>
                    <a:pt x="4152" y="55151"/>
                  </a:lnTo>
                  <a:lnTo>
                    <a:pt x="4288" y="54852"/>
                  </a:lnTo>
                  <a:lnTo>
                    <a:pt x="4424" y="54553"/>
                  </a:lnTo>
                  <a:lnTo>
                    <a:pt x="4566" y="54261"/>
                  </a:lnTo>
                  <a:lnTo>
                    <a:pt x="4708" y="53962"/>
                  </a:lnTo>
                  <a:lnTo>
                    <a:pt x="4862" y="53677"/>
                  </a:lnTo>
                  <a:lnTo>
                    <a:pt x="5016" y="53385"/>
                  </a:lnTo>
                  <a:lnTo>
                    <a:pt x="5176" y="53100"/>
                  </a:lnTo>
                  <a:lnTo>
                    <a:pt x="5342" y="52815"/>
                  </a:lnTo>
                  <a:lnTo>
                    <a:pt x="5508" y="52530"/>
                  </a:lnTo>
                  <a:lnTo>
                    <a:pt x="5680" y="52252"/>
                  </a:lnTo>
                  <a:lnTo>
                    <a:pt x="5857" y="51974"/>
                  </a:lnTo>
                  <a:lnTo>
                    <a:pt x="6041" y="51696"/>
                  </a:lnTo>
                  <a:lnTo>
                    <a:pt x="6230" y="51425"/>
                  </a:lnTo>
                  <a:lnTo>
                    <a:pt x="6420" y="51161"/>
                  </a:lnTo>
                  <a:lnTo>
                    <a:pt x="6615" y="50890"/>
                  </a:lnTo>
                  <a:lnTo>
                    <a:pt x="6811" y="50633"/>
                  </a:lnTo>
                  <a:lnTo>
                    <a:pt x="7018" y="50369"/>
                  </a:lnTo>
                  <a:lnTo>
                    <a:pt x="7225" y="50112"/>
                  </a:lnTo>
                  <a:lnTo>
                    <a:pt x="7438" y="49862"/>
                  </a:lnTo>
                  <a:lnTo>
                    <a:pt x="7652" y="49611"/>
                  </a:lnTo>
                  <a:lnTo>
                    <a:pt x="7877" y="49361"/>
                  </a:lnTo>
                  <a:lnTo>
                    <a:pt x="8102" y="49118"/>
                  </a:lnTo>
                  <a:lnTo>
                    <a:pt x="8327" y="48875"/>
                  </a:lnTo>
                  <a:lnTo>
                    <a:pt x="8564" y="48638"/>
                  </a:lnTo>
                  <a:lnTo>
                    <a:pt x="8800" y="48409"/>
                  </a:lnTo>
                  <a:lnTo>
                    <a:pt x="9043" y="48180"/>
                  </a:lnTo>
                  <a:lnTo>
                    <a:pt x="9286" y="47957"/>
                  </a:lnTo>
                  <a:lnTo>
                    <a:pt x="9535" y="47735"/>
                  </a:lnTo>
                  <a:lnTo>
                    <a:pt x="9789" y="47519"/>
                  </a:lnTo>
                  <a:lnTo>
                    <a:pt x="10050" y="47304"/>
                  </a:lnTo>
                  <a:lnTo>
                    <a:pt x="10310" y="47095"/>
                  </a:lnTo>
                  <a:lnTo>
                    <a:pt x="10577" y="46894"/>
                  </a:lnTo>
                  <a:lnTo>
                    <a:pt x="10843" y="46692"/>
                  </a:lnTo>
                  <a:lnTo>
                    <a:pt x="11116" y="46498"/>
                  </a:lnTo>
                  <a:lnTo>
                    <a:pt x="11394" y="46303"/>
                  </a:lnTo>
                  <a:lnTo>
                    <a:pt x="11678" y="46122"/>
                  </a:lnTo>
                  <a:lnTo>
                    <a:pt x="11963" y="45942"/>
                  </a:lnTo>
                  <a:lnTo>
                    <a:pt x="12247" y="45761"/>
                  </a:lnTo>
                  <a:lnTo>
                    <a:pt x="12543" y="45594"/>
                  </a:lnTo>
                  <a:lnTo>
                    <a:pt x="12839" y="45427"/>
                  </a:lnTo>
                  <a:lnTo>
                    <a:pt x="13135" y="45261"/>
                  </a:lnTo>
                  <a:lnTo>
                    <a:pt x="13443" y="45108"/>
                  </a:lnTo>
                  <a:lnTo>
                    <a:pt x="13467" y="45108"/>
                  </a:lnTo>
                  <a:lnTo>
                    <a:pt x="16588" y="45142"/>
                  </a:lnTo>
                  <a:lnTo>
                    <a:pt x="19708" y="45163"/>
                  </a:lnTo>
                  <a:lnTo>
                    <a:pt x="22835" y="45177"/>
                  </a:lnTo>
                  <a:lnTo>
                    <a:pt x="25956" y="45184"/>
                  </a:lnTo>
                  <a:lnTo>
                    <a:pt x="29077" y="45184"/>
                  </a:lnTo>
                  <a:lnTo>
                    <a:pt x="32197" y="45177"/>
                  </a:lnTo>
                  <a:lnTo>
                    <a:pt x="35324" y="45170"/>
                  </a:lnTo>
                  <a:lnTo>
                    <a:pt x="38445" y="45149"/>
                  </a:lnTo>
                  <a:lnTo>
                    <a:pt x="44687" y="45115"/>
                  </a:lnTo>
                  <a:lnTo>
                    <a:pt x="50934" y="45066"/>
                  </a:lnTo>
                  <a:lnTo>
                    <a:pt x="57176" y="45031"/>
                  </a:lnTo>
                  <a:lnTo>
                    <a:pt x="60296" y="45010"/>
                  </a:lnTo>
                  <a:lnTo>
                    <a:pt x="63417" y="45003"/>
                  </a:lnTo>
                  <a:close/>
                  <a:moveTo>
                    <a:pt x="40636" y="80241"/>
                  </a:moveTo>
                  <a:lnTo>
                    <a:pt x="43473" y="80248"/>
                  </a:lnTo>
                  <a:lnTo>
                    <a:pt x="46309" y="80262"/>
                  </a:lnTo>
                  <a:lnTo>
                    <a:pt x="49146" y="80276"/>
                  </a:lnTo>
                  <a:lnTo>
                    <a:pt x="51982" y="80304"/>
                  </a:lnTo>
                  <a:lnTo>
                    <a:pt x="54825" y="80338"/>
                  </a:lnTo>
                  <a:lnTo>
                    <a:pt x="60504" y="80415"/>
                  </a:lnTo>
                  <a:lnTo>
                    <a:pt x="66183" y="80498"/>
                  </a:lnTo>
                  <a:lnTo>
                    <a:pt x="66011" y="81291"/>
                  </a:lnTo>
                  <a:lnTo>
                    <a:pt x="65839" y="82090"/>
                  </a:lnTo>
                  <a:lnTo>
                    <a:pt x="65679" y="82896"/>
                  </a:lnTo>
                  <a:lnTo>
                    <a:pt x="65525" y="83709"/>
                  </a:lnTo>
                  <a:lnTo>
                    <a:pt x="65377" y="84529"/>
                  </a:lnTo>
                  <a:lnTo>
                    <a:pt x="65241" y="85350"/>
                  </a:lnTo>
                  <a:lnTo>
                    <a:pt x="65111" y="86177"/>
                  </a:lnTo>
                  <a:lnTo>
                    <a:pt x="64992" y="87004"/>
                  </a:lnTo>
                  <a:lnTo>
                    <a:pt x="64880" y="87831"/>
                  </a:lnTo>
                  <a:lnTo>
                    <a:pt x="64779" y="88658"/>
                  </a:lnTo>
                  <a:lnTo>
                    <a:pt x="64690" y="89485"/>
                  </a:lnTo>
                  <a:lnTo>
                    <a:pt x="64607" y="90312"/>
                  </a:lnTo>
                  <a:lnTo>
                    <a:pt x="64536" y="91139"/>
                  </a:lnTo>
                  <a:lnTo>
                    <a:pt x="64477" y="91959"/>
                  </a:lnTo>
                  <a:lnTo>
                    <a:pt x="64430" y="92772"/>
                  </a:lnTo>
                  <a:lnTo>
                    <a:pt x="64394" y="93579"/>
                  </a:lnTo>
                  <a:lnTo>
                    <a:pt x="64394" y="93704"/>
                  </a:lnTo>
                  <a:lnTo>
                    <a:pt x="64406" y="93815"/>
                  </a:lnTo>
                  <a:lnTo>
                    <a:pt x="64424" y="93926"/>
                  </a:lnTo>
                  <a:lnTo>
                    <a:pt x="64453" y="94023"/>
                  </a:lnTo>
                  <a:lnTo>
                    <a:pt x="64489" y="94121"/>
                  </a:lnTo>
                  <a:lnTo>
                    <a:pt x="64530" y="94204"/>
                  </a:lnTo>
                  <a:lnTo>
                    <a:pt x="64584" y="94288"/>
                  </a:lnTo>
                  <a:lnTo>
                    <a:pt x="64643" y="94364"/>
                  </a:lnTo>
                  <a:lnTo>
                    <a:pt x="64602" y="94329"/>
                  </a:lnTo>
                  <a:lnTo>
                    <a:pt x="64560" y="94301"/>
                  </a:lnTo>
                  <a:lnTo>
                    <a:pt x="64513" y="94281"/>
                  </a:lnTo>
                  <a:lnTo>
                    <a:pt x="64459" y="94253"/>
                  </a:lnTo>
                  <a:lnTo>
                    <a:pt x="64412" y="94239"/>
                  </a:lnTo>
                  <a:lnTo>
                    <a:pt x="64353" y="94225"/>
                  </a:lnTo>
                  <a:lnTo>
                    <a:pt x="64300" y="94218"/>
                  </a:lnTo>
                  <a:lnTo>
                    <a:pt x="64240" y="94211"/>
                  </a:lnTo>
                  <a:lnTo>
                    <a:pt x="62872" y="94128"/>
                  </a:lnTo>
                  <a:lnTo>
                    <a:pt x="61498" y="94051"/>
                  </a:lnTo>
                  <a:lnTo>
                    <a:pt x="60125" y="93982"/>
                  </a:lnTo>
                  <a:lnTo>
                    <a:pt x="58751" y="93919"/>
                  </a:lnTo>
                  <a:lnTo>
                    <a:pt x="57377" y="93864"/>
                  </a:lnTo>
                  <a:lnTo>
                    <a:pt x="56003" y="93815"/>
                  </a:lnTo>
                  <a:lnTo>
                    <a:pt x="54629" y="93766"/>
                  </a:lnTo>
                  <a:lnTo>
                    <a:pt x="53249" y="93732"/>
                  </a:lnTo>
                  <a:lnTo>
                    <a:pt x="51870" y="93697"/>
                  </a:lnTo>
                  <a:lnTo>
                    <a:pt x="50496" y="93669"/>
                  </a:lnTo>
                  <a:lnTo>
                    <a:pt x="49116" y="93641"/>
                  </a:lnTo>
                  <a:lnTo>
                    <a:pt x="47736" y="93620"/>
                  </a:lnTo>
                  <a:lnTo>
                    <a:pt x="44977" y="93593"/>
                  </a:lnTo>
                  <a:lnTo>
                    <a:pt x="42223" y="93572"/>
                  </a:lnTo>
                  <a:lnTo>
                    <a:pt x="36704" y="93572"/>
                  </a:lnTo>
                  <a:lnTo>
                    <a:pt x="33944" y="93579"/>
                  </a:lnTo>
                  <a:lnTo>
                    <a:pt x="31185" y="93593"/>
                  </a:lnTo>
                  <a:lnTo>
                    <a:pt x="25678" y="93613"/>
                  </a:lnTo>
                  <a:lnTo>
                    <a:pt x="22924" y="93627"/>
                  </a:lnTo>
                  <a:lnTo>
                    <a:pt x="20176" y="93627"/>
                  </a:lnTo>
                  <a:lnTo>
                    <a:pt x="20135" y="92807"/>
                  </a:lnTo>
                  <a:lnTo>
                    <a:pt x="20099" y="91980"/>
                  </a:lnTo>
                  <a:lnTo>
                    <a:pt x="20070" y="91160"/>
                  </a:lnTo>
                  <a:lnTo>
                    <a:pt x="20046" y="90333"/>
                  </a:lnTo>
                  <a:lnTo>
                    <a:pt x="20034" y="89513"/>
                  </a:lnTo>
                  <a:lnTo>
                    <a:pt x="20034" y="88693"/>
                  </a:lnTo>
                  <a:lnTo>
                    <a:pt x="20040" y="87866"/>
                  </a:lnTo>
                  <a:lnTo>
                    <a:pt x="20064" y="87045"/>
                  </a:lnTo>
                  <a:lnTo>
                    <a:pt x="20081" y="86635"/>
                  </a:lnTo>
                  <a:lnTo>
                    <a:pt x="20105" y="86225"/>
                  </a:lnTo>
                  <a:lnTo>
                    <a:pt x="20141" y="85815"/>
                  </a:lnTo>
                  <a:lnTo>
                    <a:pt x="20176" y="85405"/>
                  </a:lnTo>
                  <a:lnTo>
                    <a:pt x="20218" y="84995"/>
                  </a:lnTo>
                  <a:lnTo>
                    <a:pt x="20265" y="84585"/>
                  </a:lnTo>
                  <a:lnTo>
                    <a:pt x="20360" y="83772"/>
                  </a:lnTo>
                  <a:lnTo>
                    <a:pt x="20573" y="82152"/>
                  </a:lnTo>
                  <a:lnTo>
                    <a:pt x="20674" y="81339"/>
                  </a:lnTo>
                  <a:lnTo>
                    <a:pt x="20715" y="80936"/>
                  </a:lnTo>
                  <a:lnTo>
                    <a:pt x="20757" y="80526"/>
                  </a:lnTo>
                  <a:lnTo>
                    <a:pt x="23599" y="80443"/>
                  </a:lnTo>
                  <a:lnTo>
                    <a:pt x="26441" y="80380"/>
                  </a:lnTo>
                  <a:lnTo>
                    <a:pt x="29278" y="80325"/>
                  </a:lnTo>
                  <a:lnTo>
                    <a:pt x="32120" y="80283"/>
                  </a:lnTo>
                  <a:lnTo>
                    <a:pt x="34957" y="80262"/>
                  </a:lnTo>
                  <a:lnTo>
                    <a:pt x="37794" y="80248"/>
                  </a:lnTo>
                  <a:lnTo>
                    <a:pt x="40636" y="80241"/>
                  </a:lnTo>
                  <a:close/>
                  <a:moveTo>
                    <a:pt x="64643" y="94364"/>
                  </a:moveTo>
                  <a:lnTo>
                    <a:pt x="64661" y="94371"/>
                  </a:lnTo>
                  <a:lnTo>
                    <a:pt x="64678" y="94385"/>
                  </a:lnTo>
                  <a:lnTo>
                    <a:pt x="64696" y="94413"/>
                  </a:lnTo>
                  <a:lnTo>
                    <a:pt x="64720" y="94440"/>
                  </a:lnTo>
                  <a:lnTo>
                    <a:pt x="64678" y="94399"/>
                  </a:lnTo>
                  <a:lnTo>
                    <a:pt x="64643" y="94364"/>
                  </a:lnTo>
                  <a:close/>
                  <a:moveTo>
                    <a:pt x="47908" y="1"/>
                  </a:moveTo>
                  <a:lnTo>
                    <a:pt x="47701" y="14"/>
                  </a:lnTo>
                  <a:lnTo>
                    <a:pt x="47499" y="28"/>
                  </a:lnTo>
                  <a:lnTo>
                    <a:pt x="47292" y="49"/>
                  </a:lnTo>
                  <a:lnTo>
                    <a:pt x="47091" y="77"/>
                  </a:lnTo>
                  <a:lnTo>
                    <a:pt x="46889" y="112"/>
                  </a:lnTo>
                  <a:lnTo>
                    <a:pt x="46688" y="146"/>
                  </a:lnTo>
                  <a:lnTo>
                    <a:pt x="46487" y="188"/>
                  </a:lnTo>
                  <a:lnTo>
                    <a:pt x="46285" y="237"/>
                  </a:lnTo>
                  <a:lnTo>
                    <a:pt x="46084" y="292"/>
                  </a:lnTo>
                  <a:lnTo>
                    <a:pt x="45889" y="355"/>
                  </a:lnTo>
                  <a:lnTo>
                    <a:pt x="45687" y="418"/>
                  </a:lnTo>
                  <a:lnTo>
                    <a:pt x="45492" y="487"/>
                  </a:lnTo>
                  <a:lnTo>
                    <a:pt x="45302" y="563"/>
                  </a:lnTo>
                  <a:lnTo>
                    <a:pt x="45107" y="647"/>
                  </a:lnTo>
                  <a:lnTo>
                    <a:pt x="44917" y="730"/>
                  </a:lnTo>
                  <a:lnTo>
                    <a:pt x="44728" y="821"/>
                  </a:lnTo>
                  <a:lnTo>
                    <a:pt x="44538" y="918"/>
                  </a:lnTo>
                  <a:lnTo>
                    <a:pt x="44355" y="1022"/>
                  </a:lnTo>
                  <a:lnTo>
                    <a:pt x="44171" y="1126"/>
                  </a:lnTo>
                  <a:lnTo>
                    <a:pt x="43994" y="1245"/>
                  </a:lnTo>
                  <a:lnTo>
                    <a:pt x="43816" y="1356"/>
                  </a:lnTo>
                  <a:lnTo>
                    <a:pt x="43638" y="1481"/>
                  </a:lnTo>
                  <a:lnTo>
                    <a:pt x="43467" y="1606"/>
                  </a:lnTo>
                  <a:lnTo>
                    <a:pt x="43295" y="1738"/>
                  </a:lnTo>
                  <a:lnTo>
                    <a:pt x="43129" y="1877"/>
                  </a:lnTo>
                  <a:lnTo>
                    <a:pt x="42963" y="2016"/>
                  </a:lnTo>
                  <a:lnTo>
                    <a:pt x="42803" y="2169"/>
                  </a:lnTo>
                  <a:lnTo>
                    <a:pt x="42643" y="2315"/>
                  </a:lnTo>
                  <a:lnTo>
                    <a:pt x="42490" y="2475"/>
                  </a:lnTo>
                  <a:lnTo>
                    <a:pt x="42336" y="2635"/>
                  </a:lnTo>
                  <a:lnTo>
                    <a:pt x="42188" y="2801"/>
                  </a:lnTo>
                  <a:lnTo>
                    <a:pt x="42045" y="2975"/>
                  </a:lnTo>
                  <a:lnTo>
                    <a:pt x="41903" y="3149"/>
                  </a:lnTo>
                  <a:lnTo>
                    <a:pt x="41767" y="3330"/>
                  </a:lnTo>
                  <a:lnTo>
                    <a:pt x="41637" y="3517"/>
                  </a:lnTo>
                  <a:lnTo>
                    <a:pt x="41507" y="3705"/>
                  </a:lnTo>
                  <a:lnTo>
                    <a:pt x="41382" y="3900"/>
                  </a:lnTo>
                  <a:lnTo>
                    <a:pt x="41264" y="4101"/>
                  </a:lnTo>
                  <a:lnTo>
                    <a:pt x="41151" y="4303"/>
                  </a:lnTo>
                  <a:lnTo>
                    <a:pt x="41051" y="4483"/>
                  </a:lnTo>
                  <a:lnTo>
                    <a:pt x="40962" y="4671"/>
                  </a:lnTo>
                  <a:lnTo>
                    <a:pt x="40873" y="4859"/>
                  </a:lnTo>
                  <a:lnTo>
                    <a:pt x="40790" y="5046"/>
                  </a:lnTo>
                  <a:lnTo>
                    <a:pt x="40707" y="5234"/>
                  </a:lnTo>
                  <a:lnTo>
                    <a:pt x="40636" y="5429"/>
                  </a:lnTo>
                  <a:lnTo>
                    <a:pt x="40565" y="5623"/>
                  </a:lnTo>
                  <a:lnTo>
                    <a:pt x="40494" y="5818"/>
                  </a:lnTo>
                  <a:lnTo>
                    <a:pt x="40435" y="6012"/>
                  </a:lnTo>
                  <a:lnTo>
                    <a:pt x="40375" y="6214"/>
                  </a:lnTo>
                  <a:lnTo>
                    <a:pt x="40322" y="6409"/>
                  </a:lnTo>
                  <a:lnTo>
                    <a:pt x="40275" y="6610"/>
                  </a:lnTo>
                  <a:lnTo>
                    <a:pt x="40233" y="6812"/>
                  </a:lnTo>
                  <a:lnTo>
                    <a:pt x="40192" y="7013"/>
                  </a:lnTo>
                  <a:lnTo>
                    <a:pt x="40156" y="7215"/>
                  </a:lnTo>
                  <a:lnTo>
                    <a:pt x="40127" y="7416"/>
                  </a:lnTo>
                  <a:lnTo>
                    <a:pt x="40097" y="7618"/>
                  </a:lnTo>
                  <a:lnTo>
                    <a:pt x="40073" y="7820"/>
                  </a:lnTo>
                  <a:lnTo>
                    <a:pt x="40056" y="8021"/>
                  </a:lnTo>
                  <a:lnTo>
                    <a:pt x="40044" y="8230"/>
                  </a:lnTo>
                  <a:lnTo>
                    <a:pt x="40032" y="8431"/>
                  </a:lnTo>
                  <a:lnTo>
                    <a:pt x="40026" y="8633"/>
                  </a:lnTo>
                  <a:lnTo>
                    <a:pt x="40026" y="8834"/>
                  </a:lnTo>
                  <a:lnTo>
                    <a:pt x="40032" y="9036"/>
                  </a:lnTo>
                  <a:lnTo>
                    <a:pt x="40038" y="9237"/>
                  </a:lnTo>
                  <a:lnTo>
                    <a:pt x="40050" y="9432"/>
                  </a:lnTo>
                  <a:lnTo>
                    <a:pt x="40068" y="9634"/>
                  </a:lnTo>
                  <a:lnTo>
                    <a:pt x="40085" y="9828"/>
                  </a:lnTo>
                  <a:lnTo>
                    <a:pt x="40109" y="10030"/>
                  </a:lnTo>
                  <a:lnTo>
                    <a:pt x="40139" y="10224"/>
                  </a:lnTo>
                  <a:lnTo>
                    <a:pt x="40174" y="10419"/>
                  </a:lnTo>
                  <a:lnTo>
                    <a:pt x="40210" y="10607"/>
                  </a:lnTo>
                  <a:lnTo>
                    <a:pt x="40251" y="10801"/>
                  </a:lnTo>
                  <a:lnTo>
                    <a:pt x="40298" y="10989"/>
                  </a:lnTo>
                  <a:lnTo>
                    <a:pt x="40346" y="11177"/>
                  </a:lnTo>
                  <a:lnTo>
                    <a:pt x="40405" y="11364"/>
                  </a:lnTo>
                  <a:lnTo>
                    <a:pt x="40458" y="11545"/>
                  </a:lnTo>
                  <a:lnTo>
                    <a:pt x="40523" y="11726"/>
                  </a:lnTo>
                  <a:lnTo>
                    <a:pt x="40589" y="11906"/>
                  </a:lnTo>
                  <a:lnTo>
                    <a:pt x="40660" y="12080"/>
                  </a:lnTo>
                  <a:lnTo>
                    <a:pt x="40737" y="12254"/>
                  </a:lnTo>
                  <a:lnTo>
                    <a:pt x="40814" y="12428"/>
                  </a:lnTo>
                  <a:lnTo>
                    <a:pt x="40897" y="12594"/>
                  </a:lnTo>
                  <a:lnTo>
                    <a:pt x="40985" y="12754"/>
                  </a:lnTo>
                  <a:lnTo>
                    <a:pt x="41080" y="12921"/>
                  </a:lnTo>
                  <a:lnTo>
                    <a:pt x="41175" y="13081"/>
                  </a:lnTo>
                  <a:lnTo>
                    <a:pt x="41276" y="13234"/>
                  </a:lnTo>
                  <a:lnTo>
                    <a:pt x="41376" y="13387"/>
                  </a:lnTo>
                  <a:lnTo>
                    <a:pt x="41483" y="13533"/>
                  </a:lnTo>
                  <a:lnTo>
                    <a:pt x="41595" y="13679"/>
                  </a:lnTo>
                  <a:lnTo>
                    <a:pt x="41714" y="13818"/>
                  </a:lnTo>
                  <a:lnTo>
                    <a:pt x="41832" y="13957"/>
                  </a:lnTo>
                  <a:lnTo>
                    <a:pt x="41957" y="14089"/>
                  </a:lnTo>
                  <a:lnTo>
                    <a:pt x="42087" y="14214"/>
                  </a:lnTo>
                  <a:lnTo>
                    <a:pt x="42217" y="14339"/>
                  </a:lnTo>
                  <a:lnTo>
                    <a:pt x="42353" y="14457"/>
                  </a:lnTo>
                  <a:lnTo>
                    <a:pt x="42495" y="14575"/>
                  </a:lnTo>
                  <a:lnTo>
                    <a:pt x="42643" y="14686"/>
                  </a:lnTo>
                  <a:lnTo>
                    <a:pt x="42792" y="14791"/>
                  </a:lnTo>
                  <a:lnTo>
                    <a:pt x="42940" y="14888"/>
                  </a:lnTo>
                  <a:lnTo>
                    <a:pt x="43099" y="14985"/>
                  </a:lnTo>
                  <a:lnTo>
                    <a:pt x="43259" y="15076"/>
                  </a:lnTo>
                  <a:lnTo>
                    <a:pt x="43425" y="15166"/>
                  </a:lnTo>
                  <a:lnTo>
                    <a:pt x="43591" y="15242"/>
                  </a:lnTo>
                  <a:lnTo>
                    <a:pt x="43555" y="15326"/>
                  </a:lnTo>
                  <a:lnTo>
                    <a:pt x="43520" y="15409"/>
                  </a:lnTo>
                  <a:lnTo>
                    <a:pt x="43490" y="15500"/>
                  </a:lnTo>
                  <a:lnTo>
                    <a:pt x="43467" y="15604"/>
                  </a:lnTo>
                  <a:lnTo>
                    <a:pt x="43313" y="16424"/>
                  </a:lnTo>
                  <a:lnTo>
                    <a:pt x="43171" y="17251"/>
                  </a:lnTo>
                  <a:lnTo>
                    <a:pt x="43034" y="18078"/>
                  </a:lnTo>
                  <a:lnTo>
                    <a:pt x="42904" y="18905"/>
                  </a:lnTo>
                  <a:lnTo>
                    <a:pt x="42780" y="19739"/>
                  </a:lnTo>
                  <a:lnTo>
                    <a:pt x="42667" y="20566"/>
                  </a:lnTo>
                  <a:lnTo>
                    <a:pt x="42561" y="21407"/>
                  </a:lnTo>
                  <a:lnTo>
                    <a:pt x="42460" y="22241"/>
                  </a:lnTo>
                  <a:lnTo>
                    <a:pt x="42371" y="23075"/>
                  </a:lnTo>
                  <a:lnTo>
                    <a:pt x="42288" y="23916"/>
                  </a:lnTo>
                  <a:lnTo>
                    <a:pt x="42211" y="24757"/>
                  </a:lnTo>
                  <a:lnTo>
                    <a:pt x="42140" y="25598"/>
                  </a:lnTo>
                  <a:lnTo>
                    <a:pt x="42081" y="26439"/>
                  </a:lnTo>
                  <a:lnTo>
                    <a:pt x="42028" y="27280"/>
                  </a:lnTo>
                  <a:lnTo>
                    <a:pt x="41980" y="28128"/>
                  </a:lnTo>
                  <a:lnTo>
                    <a:pt x="41945" y="28969"/>
                  </a:lnTo>
                  <a:lnTo>
                    <a:pt x="41915" y="29817"/>
                  </a:lnTo>
                  <a:lnTo>
                    <a:pt x="41891" y="30658"/>
                  </a:lnTo>
                  <a:lnTo>
                    <a:pt x="41880" y="31506"/>
                  </a:lnTo>
                  <a:lnTo>
                    <a:pt x="41874" y="32347"/>
                  </a:lnTo>
                  <a:lnTo>
                    <a:pt x="41874" y="33195"/>
                  </a:lnTo>
                  <a:lnTo>
                    <a:pt x="41885" y="34036"/>
                  </a:lnTo>
                  <a:lnTo>
                    <a:pt x="41909" y="34884"/>
                  </a:lnTo>
                  <a:lnTo>
                    <a:pt x="41939" y="35725"/>
                  </a:lnTo>
                  <a:lnTo>
                    <a:pt x="41974" y="36566"/>
                  </a:lnTo>
                  <a:lnTo>
                    <a:pt x="42016" y="37407"/>
                  </a:lnTo>
                  <a:lnTo>
                    <a:pt x="42075" y="38248"/>
                  </a:lnTo>
                  <a:lnTo>
                    <a:pt x="42134" y="39089"/>
                  </a:lnTo>
                  <a:lnTo>
                    <a:pt x="42205" y="39930"/>
                  </a:lnTo>
                  <a:lnTo>
                    <a:pt x="42288" y="40764"/>
                  </a:lnTo>
                  <a:lnTo>
                    <a:pt x="42377" y="41605"/>
                  </a:lnTo>
                  <a:lnTo>
                    <a:pt x="42472" y="42439"/>
                  </a:lnTo>
                  <a:lnTo>
                    <a:pt x="35223" y="42432"/>
                  </a:lnTo>
                  <a:lnTo>
                    <a:pt x="31593" y="42432"/>
                  </a:lnTo>
                  <a:lnTo>
                    <a:pt x="27969" y="42446"/>
                  </a:lnTo>
                  <a:lnTo>
                    <a:pt x="24345" y="42467"/>
                  </a:lnTo>
                  <a:lnTo>
                    <a:pt x="20721" y="42501"/>
                  </a:lnTo>
                  <a:lnTo>
                    <a:pt x="17091" y="42543"/>
                  </a:lnTo>
                  <a:lnTo>
                    <a:pt x="13467" y="42606"/>
                  </a:lnTo>
                  <a:lnTo>
                    <a:pt x="13384" y="42606"/>
                  </a:lnTo>
                  <a:lnTo>
                    <a:pt x="13301" y="42619"/>
                  </a:lnTo>
                  <a:lnTo>
                    <a:pt x="13224" y="42640"/>
                  </a:lnTo>
                  <a:lnTo>
                    <a:pt x="13153" y="42661"/>
                  </a:lnTo>
                  <a:lnTo>
                    <a:pt x="13088" y="42696"/>
                  </a:lnTo>
                  <a:lnTo>
                    <a:pt x="13023" y="42731"/>
                  </a:lnTo>
                  <a:lnTo>
                    <a:pt x="12958" y="42772"/>
                  </a:lnTo>
                  <a:lnTo>
                    <a:pt x="12898" y="42814"/>
                  </a:lnTo>
                  <a:lnTo>
                    <a:pt x="12573" y="42946"/>
                  </a:lnTo>
                  <a:lnTo>
                    <a:pt x="12247" y="43085"/>
                  </a:lnTo>
                  <a:lnTo>
                    <a:pt x="11921" y="43231"/>
                  </a:lnTo>
                  <a:lnTo>
                    <a:pt x="11601" y="43384"/>
                  </a:lnTo>
                  <a:lnTo>
                    <a:pt x="11282" y="43537"/>
                  </a:lnTo>
                  <a:lnTo>
                    <a:pt x="10968" y="43704"/>
                  </a:lnTo>
                  <a:lnTo>
                    <a:pt x="10660" y="43877"/>
                  </a:lnTo>
                  <a:lnTo>
                    <a:pt x="10346" y="44058"/>
                  </a:lnTo>
                  <a:lnTo>
                    <a:pt x="10044" y="44246"/>
                  </a:lnTo>
                  <a:lnTo>
                    <a:pt x="9736" y="44440"/>
                  </a:lnTo>
                  <a:lnTo>
                    <a:pt x="9440" y="44635"/>
                  </a:lnTo>
                  <a:lnTo>
                    <a:pt x="9144" y="44844"/>
                  </a:lnTo>
                  <a:lnTo>
                    <a:pt x="8848" y="45052"/>
                  </a:lnTo>
                  <a:lnTo>
                    <a:pt x="8558" y="45274"/>
                  </a:lnTo>
                  <a:lnTo>
                    <a:pt x="8273" y="45497"/>
                  </a:lnTo>
                  <a:lnTo>
                    <a:pt x="7989" y="45726"/>
                  </a:lnTo>
                  <a:lnTo>
                    <a:pt x="7711" y="45963"/>
                  </a:lnTo>
                  <a:lnTo>
                    <a:pt x="7432" y="46206"/>
                  </a:lnTo>
                  <a:lnTo>
                    <a:pt x="7160" y="46449"/>
                  </a:lnTo>
                  <a:lnTo>
                    <a:pt x="6894" y="46706"/>
                  </a:lnTo>
                  <a:lnTo>
                    <a:pt x="6633" y="46963"/>
                  </a:lnTo>
                  <a:lnTo>
                    <a:pt x="6372" y="47227"/>
                  </a:lnTo>
                  <a:lnTo>
                    <a:pt x="6118" y="47499"/>
                  </a:lnTo>
                  <a:lnTo>
                    <a:pt x="5863" y="47770"/>
                  </a:lnTo>
                  <a:lnTo>
                    <a:pt x="5614" y="48048"/>
                  </a:lnTo>
                  <a:lnTo>
                    <a:pt x="5372" y="48333"/>
                  </a:lnTo>
                  <a:lnTo>
                    <a:pt x="5135" y="48624"/>
                  </a:lnTo>
                  <a:lnTo>
                    <a:pt x="4898" y="48916"/>
                  </a:lnTo>
                  <a:lnTo>
                    <a:pt x="4667" y="49215"/>
                  </a:lnTo>
                  <a:lnTo>
                    <a:pt x="4442" y="49521"/>
                  </a:lnTo>
                  <a:lnTo>
                    <a:pt x="4223" y="49834"/>
                  </a:lnTo>
                  <a:lnTo>
                    <a:pt x="4004" y="50147"/>
                  </a:lnTo>
                  <a:lnTo>
                    <a:pt x="3796" y="50459"/>
                  </a:lnTo>
                  <a:lnTo>
                    <a:pt x="3589" y="50786"/>
                  </a:lnTo>
                  <a:lnTo>
                    <a:pt x="3388" y="51113"/>
                  </a:lnTo>
                  <a:lnTo>
                    <a:pt x="3192" y="51439"/>
                  </a:lnTo>
                  <a:lnTo>
                    <a:pt x="2997" y="51773"/>
                  </a:lnTo>
                  <a:lnTo>
                    <a:pt x="2813" y="52113"/>
                  </a:lnTo>
                  <a:lnTo>
                    <a:pt x="2630" y="52454"/>
                  </a:lnTo>
                  <a:lnTo>
                    <a:pt x="2458" y="52802"/>
                  </a:lnTo>
                  <a:lnTo>
                    <a:pt x="2286" y="53156"/>
                  </a:lnTo>
                  <a:lnTo>
                    <a:pt x="2121" y="53504"/>
                  </a:lnTo>
                  <a:lnTo>
                    <a:pt x="1961" y="53865"/>
                  </a:lnTo>
                  <a:lnTo>
                    <a:pt x="1807" y="54226"/>
                  </a:lnTo>
                  <a:lnTo>
                    <a:pt x="1659" y="54588"/>
                  </a:lnTo>
                  <a:lnTo>
                    <a:pt x="1517" y="54956"/>
                  </a:lnTo>
                  <a:lnTo>
                    <a:pt x="1380" y="55324"/>
                  </a:lnTo>
                  <a:lnTo>
                    <a:pt x="1250" y="55700"/>
                  </a:lnTo>
                  <a:lnTo>
                    <a:pt x="1126" y="56075"/>
                  </a:lnTo>
                  <a:lnTo>
                    <a:pt x="1007" y="56457"/>
                  </a:lnTo>
                  <a:lnTo>
                    <a:pt x="901" y="56840"/>
                  </a:lnTo>
                  <a:lnTo>
                    <a:pt x="794" y="57222"/>
                  </a:lnTo>
                  <a:lnTo>
                    <a:pt x="693" y="57611"/>
                  </a:lnTo>
                  <a:lnTo>
                    <a:pt x="599" y="58000"/>
                  </a:lnTo>
                  <a:lnTo>
                    <a:pt x="510" y="58396"/>
                  </a:lnTo>
                  <a:lnTo>
                    <a:pt x="433" y="58786"/>
                  </a:lnTo>
                  <a:lnTo>
                    <a:pt x="356" y="59189"/>
                  </a:lnTo>
                  <a:lnTo>
                    <a:pt x="291" y="59585"/>
                  </a:lnTo>
                  <a:lnTo>
                    <a:pt x="232" y="59988"/>
                  </a:lnTo>
                  <a:lnTo>
                    <a:pt x="178" y="60391"/>
                  </a:lnTo>
                  <a:lnTo>
                    <a:pt x="131" y="60794"/>
                  </a:lnTo>
                  <a:lnTo>
                    <a:pt x="89" y="61204"/>
                  </a:lnTo>
                  <a:lnTo>
                    <a:pt x="54" y="61614"/>
                  </a:lnTo>
                  <a:lnTo>
                    <a:pt x="30" y="62025"/>
                  </a:lnTo>
                  <a:lnTo>
                    <a:pt x="12" y="62414"/>
                  </a:lnTo>
                  <a:lnTo>
                    <a:pt x="1" y="62796"/>
                  </a:lnTo>
                  <a:lnTo>
                    <a:pt x="1" y="63185"/>
                  </a:lnTo>
                  <a:lnTo>
                    <a:pt x="7" y="63567"/>
                  </a:lnTo>
                  <a:lnTo>
                    <a:pt x="12" y="63950"/>
                  </a:lnTo>
                  <a:lnTo>
                    <a:pt x="36" y="64332"/>
                  </a:lnTo>
                  <a:lnTo>
                    <a:pt x="60" y="64714"/>
                  </a:lnTo>
                  <a:lnTo>
                    <a:pt x="89" y="65097"/>
                  </a:lnTo>
                  <a:lnTo>
                    <a:pt x="131" y="65472"/>
                  </a:lnTo>
                  <a:lnTo>
                    <a:pt x="178" y="65847"/>
                  </a:lnTo>
                  <a:lnTo>
                    <a:pt x="232" y="66222"/>
                  </a:lnTo>
                  <a:lnTo>
                    <a:pt x="291" y="66591"/>
                  </a:lnTo>
                  <a:lnTo>
                    <a:pt x="356" y="66966"/>
                  </a:lnTo>
                  <a:lnTo>
                    <a:pt x="427" y="67328"/>
                  </a:lnTo>
                  <a:lnTo>
                    <a:pt x="504" y="67696"/>
                  </a:lnTo>
                  <a:lnTo>
                    <a:pt x="593" y="68057"/>
                  </a:lnTo>
                  <a:lnTo>
                    <a:pt x="682" y="68412"/>
                  </a:lnTo>
                  <a:lnTo>
                    <a:pt x="782" y="68766"/>
                  </a:lnTo>
                  <a:lnTo>
                    <a:pt x="889" y="69121"/>
                  </a:lnTo>
                  <a:lnTo>
                    <a:pt x="995" y="69468"/>
                  </a:lnTo>
                  <a:lnTo>
                    <a:pt x="1114" y="69816"/>
                  </a:lnTo>
                  <a:lnTo>
                    <a:pt x="1238" y="70156"/>
                  </a:lnTo>
                  <a:lnTo>
                    <a:pt x="1369" y="70497"/>
                  </a:lnTo>
                  <a:lnTo>
                    <a:pt x="1499" y="70830"/>
                  </a:lnTo>
                  <a:lnTo>
                    <a:pt x="1641" y="71157"/>
                  </a:lnTo>
                  <a:lnTo>
                    <a:pt x="1789" y="71484"/>
                  </a:lnTo>
                  <a:lnTo>
                    <a:pt x="1943" y="71810"/>
                  </a:lnTo>
                  <a:lnTo>
                    <a:pt x="2097" y="72123"/>
                  </a:lnTo>
                  <a:lnTo>
                    <a:pt x="2263" y="72436"/>
                  </a:lnTo>
                  <a:lnTo>
                    <a:pt x="2434" y="72742"/>
                  </a:lnTo>
                  <a:lnTo>
                    <a:pt x="2606" y="73048"/>
                  </a:lnTo>
                  <a:lnTo>
                    <a:pt x="2790" y="73346"/>
                  </a:lnTo>
                  <a:lnTo>
                    <a:pt x="2973" y="73638"/>
                  </a:lnTo>
                  <a:lnTo>
                    <a:pt x="3163" y="73923"/>
                  </a:lnTo>
                  <a:lnTo>
                    <a:pt x="3364" y="74208"/>
                  </a:lnTo>
                  <a:lnTo>
                    <a:pt x="3566" y="74479"/>
                  </a:lnTo>
                  <a:lnTo>
                    <a:pt x="3773" y="74750"/>
                  </a:lnTo>
                  <a:lnTo>
                    <a:pt x="3980" y="75015"/>
                  </a:lnTo>
                  <a:lnTo>
                    <a:pt x="4199" y="75279"/>
                  </a:lnTo>
                  <a:lnTo>
                    <a:pt x="4424" y="75529"/>
                  </a:lnTo>
                  <a:lnTo>
                    <a:pt x="4649" y="75772"/>
                  </a:lnTo>
                  <a:lnTo>
                    <a:pt x="4880" y="76015"/>
                  </a:lnTo>
                  <a:lnTo>
                    <a:pt x="5117" y="76245"/>
                  </a:lnTo>
                  <a:lnTo>
                    <a:pt x="5360" y="76467"/>
                  </a:lnTo>
                  <a:lnTo>
                    <a:pt x="5609" y="76690"/>
                  </a:lnTo>
                  <a:lnTo>
                    <a:pt x="5857" y="76898"/>
                  </a:lnTo>
                  <a:lnTo>
                    <a:pt x="6112" y="77107"/>
                  </a:lnTo>
                  <a:lnTo>
                    <a:pt x="6372" y="77301"/>
                  </a:lnTo>
                  <a:lnTo>
                    <a:pt x="6639" y="77489"/>
                  </a:lnTo>
                  <a:lnTo>
                    <a:pt x="6905" y="77676"/>
                  </a:lnTo>
                  <a:lnTo>
                    <a:pt x="7178" y="77850"/>
                  </a:lnTo>
                  <a:lnTo>
                    <a:pt x="7456" y="78017"/>
                  </a:lnTo>
                  <a:lnTo>
                    <a:pt x="7740" y="78170"/>
                  </a:lnTo>
                  <a:lnTo>
                    <a:pt x="8025" y="78323"/>
                  </a:lnTo>
                  <a:lnTo>
                    <a:pt x="8315" y="78462"/>
                  </a:lnTo>
                  <a:lnTo>
                    <a:pt x="8611" y="78594"/>
                  </a:lnTo>
                  <a:lnTo>
                    <a:pt x="8907" y="78719"/>
                  </a:lnTo>
                  <a:lnTo>
                    <a:pt x="9209" y="78837"/>
                  </a:lnTo>
                  <a:lnTo>
                    <a:pt x="9517" y="78941"/>
                  </a:lnTo>
                  <a:lnTo>
                    <a:pt x="9825" y="79039"/>
                  </a:lnTo>
                  <a:lnTo>
                    <a:pt x="10139" y="79129"/>
                  </a:lnTo>
                  <a:lnTo>
                    <a:pt x="10459" y="79206"/>
                  </a:lnTo>
                  <a:lnTo>
                    <a:pt x="10778" y="79275"/>
                  </a:lnTo>
                  <a:lnTo>
                    <a:pt x="11098" y="79338"/>
                  </a:lnTo>
                  <a:lnTo>
                    <a:pt x="11086" y="79477"/>
                  </a:lnTo>
                  <a:lnTo>
                    <a:pt x="11080" y="79616"/>
                  </a:lnTo>
                  <a:lnTo>
                    <a:pt x="11086" y="79762"/>
                  </a:lnTo>
                  <a:lnTo>
                    <a:pt x="11098" y="79901"/>
                  </a:lnTo>
                  <a:lnTo>
                    <a:pt x="11128" y="80033"/>
                  </a:lnTo>
                  <a:lnTo>
                    <a:pt x="11163" y="80165"/>
                  </a:lnTo>
                  <a:lnTo>
                    <a:pt x="11211" y="80290"/>
                  </a:lnTo>
                  <a:lnTo>
                    <a:pt x="11270" y="80401"/>
                  </a:lnTo>
                  <a:lnTo>
                    <a:pt x="11305" y="80457"/>
                  </a:lnTo>
                  <a:lnTo>
                    <a:pt x="11341" y="80512"/>
                  </a:lnTo>
                  <a:lnTo>
                    <a:pt x="11382" y="80561"/>
                  </a:lnTo>
                  <a:lnTo>
                    <a:pt x="11424" y="80603"/>
                  </a:lnTo>
                  <a:lnTo>
                    <a:pt x="11471" y="80651"/>
                  </a:lnTo>
                  <a:lnTo>
                    <a:pt x="11519" y="80686"/>
                  </a:lnTo>
                  <a:lnTo>
                    <a:pt x="11566" y="80728"/>
                  </a:lnTo>
                  <a:lnTo>
                    <a:pt x="11619" y="80755"/>
                  </a:lnTo>
                  <a:lnTo>
                    <a:pt x="11678" y="80790"/>
                  </a:lnTo>
                  <a:lnTo>
                    <a:pt x="11738" y="80811"/>
                  </a:lnTo>
                  <a:lnTo>
                    <a:pt x="11803" y="80832"/>
                  </a:lnTo>
                  <a:lnTo>
                    <a:pt x="11868" y="80853"/>
                  </a:lnTo>
                  <a:lnTo>
                    <a:pt x="11933" y="80867"/>
                  </a:lnTo>
                  <a:lnTo>
                    <a:pt x="12004" y="80874"/>
                  </a:lnTo>
                  <a:lnTo>
                    <a:pt x="12158" y="80874"/>
                  </a:lnTo>
                  <a:lnTo>
                    <a:pt x="13804" y="80797"/>
                  </a:lnTo>
                  <a:lnTo>
                    <a:pt x="15451" y="80728"/>
                  </a:lnTo>
                  <a:lnTo>
                    <a:pt x="18737" y="80589"/>
                  </a:lnTo>
                  <a:lnTo>
                    <a:pt x="18631" y="80999"/>
                  </a:lnTo>
                  <a:lnTo>
                    <a:pt x="18524" y="81423"/>
                  </a:lnTo>
                  <a:lnTo>
                    <a:pt x="18429" y="81840"/>
                  </a:lnTo>
                  <a:lnTo>
                    <a:pt x="18346" y="82271"/>
                  </a:lnTo>
                  <a:lnTo>
                    <a:pt x="18263" y="82702"/>
                  </a:lnTo>
                  <a:lnTo>
                    <a:pt x="18198" y="83132"/>
                  </a:lnTo>
                  <a:lnTo>
                    <a:pt x="18133" y="83570"/>
                  </a:lnTo>
                  <a:lnTo>
                    <a:pt x="18074" y="84008"/>
                  </a:lnTo>
                  <a:lnTo>
                    <a:pt x="18027" y="84453"/>
                  </a:lnTo>
                  <a:lnTo>
                    <a:pt x="17985" y="84898"/>
                  </a:lnTo>
                  <a:lnTo>
                    <a:pt x="17956" y="85343"/>
                  </a:lnTo>
                  <a:lnTo>
                    <a:pt x="17926" y="85794"/>
                  </a:lnTo>
                  <a:lnTo>
                    <a:pt x="17908" y="86239"/>
                  </a:lnTo>
                  <a:lnTo>
                    <a:pt x="17890" y="86691"/>
                  </a:lnTo>
                  <a:lnTo>
                    <a:pt x="17884" y="87136"/>
                  </a:lnTo>
                  <a:lnTo>
                    <a:pt x="17884" y="87588"/>
                  </a:lnTo>
                  <a:lnTo>
                    <a:pt x="17896" y="88039"/>
                  </a:lnTo>
                  <a:lnTo>
                    <a:pt x="17908" y="88491"/>
                  </a:lnTo>
                  <a:lnTo>
                    <a:pt x="17926" y="88936"/>
                  </a:lnTo>
                  <a:lnTo>
                    <a:pt x="17950" y="89381"/>
                  </a:lnTo>
                  <a:lnTo>
                    <a:pt x="17985" y="89832"/>
                  </a:lnTo>
                  <a:lnTo>
                    <a:pt x="18021" y="90270"/>
                  </a:lnTo>
                  <a:lnTo>
                    <a:pt x="18068" y="90715"/>
                  </a:lnTo>
                  <a:lnTo>
                    <a:pt x="18115" y="91153"/>
                  </a:lnTo>
                  <a:lnTo>
                    <a:pt x="18175" y="91591"/>
                  </a:lnTo>
                  <a:lnTo>
                    <a:pt x="18234" y="92029"/>
                  </a:lnTo>
                  <a:lnTo>
                    <a:pt x="18299" y="92453"/>
                  </a:lnTo>
                  <a:lnTo>
                    <a:pt x="18370" y="92884"/>
                  </a:lnTo>
                  <a:lnTo>
                    <a:pt x="18447" y="93308"/>
                  </a:lnTo>
                  <a:lnTo>
                    <a:pt x="18530" y="93725"/>
                  </a:lnTo>
                  <a:lnTo>
                    <a:pt x="18619" y="94135"/>
                  </a:lnTo>
                  <a:lnTo>
                    <a:pt x="18713" y="94545"/>
                  </a:lnTo>
                  <a:lnTo>
                    <a:pt x="18737" y="94621"/>
                  </a:lnTo>
                  <a:lnTo>
                    <a:pt x="18761" y="94684"/>
                  </a:lnTo>
                  <a:lnTo>
                    <a:pt x="18790" y="94746"/>
                  </a:lnTo>
                  <a:lnTo>
                    <a:pt x="18826" y="94802"/>
                  </a:lnTo>
                  <a:lnTo>
                    <a:pt x="18826" y="94927"/>
                  </a:lnTo>
                  <a:lnTo>
                    <a:pt x="18832" y="95059"/>
                  </a:lnTo>
                  <a:lnTo>
                    <a:pt x="18850" y="95184"/>
                  </a:lnTo>
                  <a:lnTo>
                    <a:pt x="18873" y="95309"/>
                  </a:lnTo>
                  <a:lnTo>
                    <a:pt x="18903" y="95427"/>
                  </a:lnTo>
                  <a:lnTo>
                    <a:pt x="18950" y="95546"/>
                  </a:lnTo>
                  <a:lnTo>
                    <a:pt x="18998" y="95657"/>
                  </a:lnTo>
                  <a:lnTo>
                    <a:pt x="19063" y="95761"/>
                  </a:lnTo>
                  <a:lnTo>
                    <a:pt x="19134" y="95858"/>
                  </a:lnTo>
                  <a:lnTo>
                    <a:pt x="19211" y="95942"/>
                  </a:lnTo>
                  <a:lnTo>
                    <a:pt x="19300" y="96025"/>
                  </a:lnTo>
                  <a:lnTo>
                    <a:pt x="19400" y="96088"/>
                  </a:lnTo>
                  <a:lnTo>
                    <a:pt x="19507" y="96143"/>
                  </a:lnTo>
                  <a:lnTo>
                    <a:pt x="19620" y="96185"/>
                  </a:lnTo>
                  <a:lnTo>
                    <a:pt x="19685" y="96199"/>
                  </a:lnTo>
                  <a:lnTo>
                    <a:pt x="19750" y="96213"/>
                  </a:lnTo>
                  <a:lnTo>
                    <a:pt x="19815" y="96220"/>
                  </a:lnTo>
                  <a:lnTo>
                    <a:pt x="19880" y="96220"/>
                  </a:lnTo>
                  <a:lnTo>
                    <a:pt x="24162" y="96373"/>
                  </a:lnTo>
                  <a:lnTo>
                    <a:pt x="26311" y="96442"/>
                  </a:lnTo>
                  <a:lnTo>
                    <a:pt x="28461" y="96505"/>
                  </a:lnTo>
                  <a:lnTo>
                    <a:pt x="30610" y="96560"/>
                  </a:lnTo>
                  <a:lnTo>
                    <a:pt x="32766" y="96616"/>
                  </a:lnTo>
                  <a:lnTo>
                    <a:pt x="34921" y="96658"/>
                  </a:lnTo>
                  <a:lnTo>
                    <a:pt x="37071" y="96692"/>
                  </a:lnTo>
                  <a:lnTo>
                    <a:pt x="37924" y="96706"/>
                  </a:lnTo>
                  <a:lnTo>
                    <a:pt x="40701" y="96734"/>
                  </a:lnTo>
                  <a:lnTo>
                    <a:pt x="42087" y="96741"/>
                  </a:lnTo>
                  <a:lnTo>
                    <a:pt x="44864" y="96741"/>
                  </a:lnTo>
                  <a:lnTo>
                    <a:pt x="46250" y="96727"/>
                  </a:lnTo>
                  <a:lnTo>
                    <a:pt x="47636" y="96713"/>
                  </a:lnTo>
                  <a:lnTo>
                    <a:pt x="49021" y="96692"/>
                  </a:lnTo>
                  <a:lnTo>
                    <a:pt x="49738" y="96672"/>
                  </a:lnTo>
                  <a:lnTo>
                    <a:pt x="51562" y="96630"/>
                  </a:lnTo>
                  <a:lnTo>
                    <a:pt x="53380" y="96574"/>
                  </a:lnTo>
                  <a:lnTo>
                    <a:pt x="55198" y="96498"/>
                  </a:lnTo>
                  <a:lnTo>
                    <a:pt x="57016" y="96414"/>
                  </a:lnTo>
                  <a:lnTo>
                    <a:pt x="58828" y="96317"/>
                  </a:lnTo>
                  <a:lnTo>
                    <a:pt x="60634" y="96199"/>
                  </a:lnTo>
                  <a:lnTo>
                    <a:pt x="61540" y="96136"/>
                  </a:lnTo>
                  <a:lnTo>
                    <a:pt x="62440" y="96067"/>
                  </a:lnTo>
                  <a:lnTo>
                    <a:pt x="63340" y="95997"/>
                  </a:lnTo>
                  <a:lnTo>
                    <a:pt x="64240" y="95921"/>
                  </a:lnTo>
                  <a:lnTo>
                    <a:pt x="64305" y="95907"/>
                  </a:lnTo>
                  <a:lnTo>
                    <a:pt x="64371" y="95893"/>
                  </a:lnTo>
                  <a:lnTo>
                    <a:pt x="64430" y="95879"/>
                  </a:lnTo>
                  <a:lnTo>
                    <a:pt x="64483" y="95858"/>
                  </a:lnTo>
                  <a:lnTo>
                    <a:pt x="64536" y="95831"/>
                  </a:lnTo>
                  <a:lnTo>
                    <a:pt x="64584" y="95796"/>
                  </a:lnTo>
                  <a:lnTo>
                    <a:pt x="64631" y="95768"/>
                  </a:lnTo>
                  <a:lnTo>
                    <a:pt x="64673" y="95726"/>
                  </a:lnTo>
                  <a:lnTo>
                    <a:pt x="64714" y="95692"/>
                  </a:lnTo>
                  <a:lnTo>
                    <a:pt x="64750" y="95650"/>
                  </a:lnTo>
                  <a:lnTo>
                    <a:pt x="64785" y="95601"/>
                  </a:lnTo>
                  <a:lnTo>
                    <a:pt x="64815" y="95553"/>
                  </a:lnTo>
                  <a:lnTo>
                    <a:pt x="64868" y="95455"/>
                  </a:lnTo>
                  <a:lnTo>
                    <a:pt x="64909" y="95351"/>
                  </a:lnTo>
                  <a:lnTo>
                    <a:pt x="64933" y="95240"/>
                  </a:lnTo>
                  <a:lnTo>
                    <a:pt x="64945" y="95122"/>
                  </a:lnTo>
                  <a:lnTo>
                    <a:pt x="64951" y="95010"/>
                  </a:lnTo>
                  <a:lnTo>
                    <a:pt x="64939" y="94899"/>
                  </a:lnTo>
                  <a:lnTo>
                    <a:pt x="64915" y="94788"/>
                  </a:lnTo>
                  <a:lnTo>
                    <a:pt x="64880" y="94677"/>
                  </a:lnTo>
                  <a:lnTo>
                    <a:pt x="64832" y="94579"/>
                  </a:lnTo>
                  <a:lnTo>
                    <a:pt x="64803" y="94531"/>
                  </a:lnTo>
                  <a:lnTo>
                    <a:pt x="64767" y="94489"/>
                  </a:lnTo>
                  <a:lnTo>
                    <a:pt x="64821" y="94524"/>
                  </a:lnTo>
                  <a:lnTo>
                    <a:pt x="64868" y="94559"/>
                  </a:lnTo>
                  <a:lnTo>
                    <a:pt x="64981" y="94621"/>
                  </a:lnTo>
                  <a:lnTo>
                    <a:pt x="65093" y="94670"/>
                  </a:lnTo>
                  <a:lnTo>
                    <a:pt x="65211" y="94705"/>
                  </a:lnTo>
                  <a:lnTo>
                    <a:pt x="65330" y="94725"/>
                  </a:lnTo>
                  <a:lnTo>
                    <a:pt x="65454" y="94725"/>
                  </a:lnTo>
                  <a:lnTo>
                    <a:pt x="65573" y="94718"/>
                  </a:lnTo>
                  <a:lnTo>
                    <a:pt x="65691" y="94691"/>
                  </a:lnTo>
                  <a:lnTo>
                    <a:pt x="65750" y="94670"/>
                  </a:lnTo>
                  <a:lnTo>
                    <a:pt x="65810" y="94649"/>
                  </a:lnTo>
                  <a:lnTo>
                    <a:pt x="65863" y="94621"/>
                  </a:lnTo>
                  <a:lnTo>
                    <a:pt x="65916" y="94593"/>
                  </a:lnTo>
                  <a:lnTo>
                    <a:pt x="65969" y="94559"/>
                  </a:lnTo>
                  <a:lnTo>
                    <a:pt x="66017" y="94517"/>
                  </a:lnTo>
                  <a:lnTo>
                    <a:pt x="66064" y="94475"/>
                  </a:lnTo>
                  <a:lnTo>
                    <a:pt x="66112" y="94427"/>
                  </a:lnTo>
                  <a:lnTo>
                    <a:pt x="66153" y="94378"/>
                  </a:lnTo>
                  <a:lnTo>
                    <a:pt x="66194" y="94322"/>
                  </a:lnTo>
                  <a:lnTo>
                    <a:pt x="66230" y="94260"/>
                  </a:lnTo>
                  <a:lnTo>
                    <a:pt x="66266" y="94197"/>
                  </a:lnTo>
                  <a:lnTo>
                    <a:pt x="66295" y="94128"/>
                  </a:lnTo>
                  <a:lnTo>
                    <a:pt x="66325" y="94058"/>
                  </a:lnTo>
                  <a:lnTo>
                    <a:pt x="66343" y="93982"/>
                  </a:lnTo>
                  <a:lnTo>
                    <a:pt x="66366" y="93898"/>
                  </a:lnTo>
                  <a:lnTo>
                    <a:pt x="66520" y="93092"/>
                  </a:lnTo>
                  <a:lnTo>
                    <a:pt x="66668" y="92279"/>
                  </a:lnTo>
                  <a:lnTo>
                    <a:pt x="66804" y="91459"/>
                  </a:lnTo>
                  <a:lnTo>
                    <a:pt x="66935" y="90625"/>
                  </a:lnTo>
                  <a:lnTo>
                    <a:pt x="67047" y="89791"/>
                  </a:lnTo>
                  <a:lnTo>
                    <a:pt x="67154" y="88957"/>
                  </a:lnTo>
                  <a:lnTo>
                    <a:pt x="67249" y="88109"/>
                  </a:lnTo>
                  <a:lnTo>
                    <a:pt x="67337" y="87268"/>
                  </a:lnTo>
                  <a:lnTo>
                    <a:pt x="67414" y="86420"/>
                  </a:lnTo>
                  <a:lnTo>
                    <a:pt x="67480" y="85572"/>
                  </a:lnTo>
                  <a:lnTo>
                    <a:pt x="67539" y="84724"/>
                  </a:lnTo>
                  <a:lnTo>
                    <a:pt x="67586" y="83876"/>
                  </a:lnTo>
                  <a:lnTo>
                    <a:pt x="67628" y="83028"/>
                  </a:lnTo>
                  <a:lnTo>
                    <a:pt x="67663" y="82187"/>
                  </a:lnTo>
                  <a:lnTo>
                    <a:pt x="67687" y="81346"/>
                  </a:lnTo>
                  <a:lnTo>
                    <a:pt x="67699" y="80512"/>
                  </a:lnTo>
                  <a:lnTo>
                    <a:pt x="70488" y="80554"/>
                  </a:lnTo>
                  <a:lnTo>
                    <a:pt x="71885" y="80575"/>
                  </a:lnTo>
                  <a:lnTo>
                    <a:pt x="73283" y="80589"/>
                  </a:lnTo>
                  <a:lnTo>
                    <a:pt x="73626" y="80630"/>
                  </a:lnTo>
                  <a:lnTo>
                    <a:pt x="73964" y="80658"/>
                  </a:lnTo>
                  <a:lnTo>
                    <a:pt x="74301" y="80679"/>
                  </a:lnTo>
                  <a:lnTo>
                    <a:pt x="74633" y="80693"/>
                  </a:lnTo>
                  <a:lnTo>
                    <a:pt x="74965" y="80693"/>
                  </a:lnTo>
                  <a:lnTo>
                    <a:pt x="75290" y="80686"/>
                  </a:lnTo>
                  <a:lnTo>
                    <a:pt x="75610" y="80672"/>
                  </a:lnTo>
                  <a:lnTo>
                    <a:pt x="75930" y="80644"/>
                  </a:lnTo>
                  <a:lnTo>
                    <a:pt x="76244" y="80609"/>
                  </a:lnTo>
                  <a:lnTo>
                    <a:pt x="76558" y="80568"/>
                  </a:lnTo>
                  <a:lnTo>
                    <a:pt x="76866" y="80519"/>
                  </a:lnTo>
                  <a:lnTo>
                    <a:pt x="77173" y="80457"/>
                  </a:lnTo>
                  <a:lnTo>
                    <a:pt x="77476" y="80387"/>
                  </a:lnTo>
                  <a:lnTo>
                    <a:pt x="77772" y="80311"/>
                  </a:lnTo>
                  <a:lnTo>
                    <a:pt x="78068" y="80227"/>
                  </a:lnTo>
                  <a:lnTo>
                    <a:pt x="78358" y="80137"/>
                  </a:lnTo>
                  <a:lnTo>
                    <a:pt x="78642" y="80033"/>
                  </a:lnTo>
                  <a:lnTo>
                    <a:pt x="78926" y="79928"/>
                  </a:lnTo>
                  <a:lnTo>
                    <a:pt x="79211" y="79810"/>
                  </a:lnTo>
                  <a:lnTo>
                    <a:pt x="79483" y="79685"/>
                  </a:lnTo>
                  <a:lnTo>
                    <a:pt x="79755" y="79553"/>
                  </a:lnTo>
                  <a:lnTo>
                    <a:pt x="80028" y="79414"/>
                  </a:lnTo>
                  <a:lnTo>
                    <a:pt x="80288" y="79268"/>
                  </a:lnTo>
                  <a:lnTo>
                    <a:pt x="80555" y="79115"/>
                  </a:lnTo>
                  <a:lnTo>
                    <a:pt x="80809" y="78955"/>
                  </a:lnTo>
                  <a:lnTo>
                    <a:pt x="81064" y="78789"/>
                  </a:lnTo>
                  <a:lnTo>
                    <a:pt x="81313" y="78615"/>
                  </a:lnTo>
                  <a:lnTo>
                    <a:pt x="81556" y="78434"/>
                  </a:lnTo>
                  <a:lnTo>
                    <a:pt x="81798" y="78246"/>
                  </a:lnTo>
                  <a:lnTo>
                    <a:pt x="82041" y="78052"/>
                  </a:lnTo>
                  <a:lnTo>
                    <a:pt x="82272" y="77857"/>
                  </a:lnTo>
                  <a:lnTo>
                    <a:pt x="82503" y="77649"/>
                  </a:lnTo>
                  <a:lnTo>
                    <a:pt x="82728" y="77440"/>
                  </a:lnTo>
                  <a:lnTo>
                    <a:pt x="82953" y="77218"/>
                  </a:lnTo>
                  <a:lnTo>
                    <a:pt x="83166" y="76995"/>
                  </a:lnTo>
                  <a:lnTo>
                    <a:pt x="83385" y="76766"/>
                  </a:lnTo>
                  <a:lnTo>
                    <a:pt x="83593" y="76530"/>
                  </a:lnTo>
                  <a:lnTo>
                    <a:pt x="83800" y="76293"/>
                  </a:lnTo>
                  <a:lnTo>
                    <a:pt x="84001" y="76043"/>
                  </a:lnTo>
                  <a:lnTo>
                    <a:pt x="84197" y="75793"/>
                  </a:lnTo>
                  <a:lnTo>
                    <a:pt x="84392" y="75543"/>
                  </a:lnTo>
                  <a:lnTo>
                    <a:pt x="84582" y="75279"/>
                  </a:lnTo>
                  <a:lnTo>
                    <a:pt x="84765" y="75015"/>
                  </a:lnTo>
                  <a:lnTo>
                    <a:pt x="84949" y="74743"/>
                  </a:lnTo>
                  <a:lnTo>
                    <a:pt x="85121" y="74465"/>
                  </a:lnTo>
                  <a:lnTo>
                    <a:pt x="85298" y="74187"/>
                  </a:lnTo>
                  <a:lnTo>
                    <a:pt x="85464" y="73903"/>
                  </a:lnTo>
                  <a:lnTo>
                    <a:pt x="85630" y="73618"/>
                  </a:lnTo>
                  <a:lnTo>
                    <a:pt x="85784" y="73326"/>
                  </a:lnTo>
                  <a:lnTo>
                    <a:pt x="85944" y="73027"/>
                  </a:lnTo>
                  <a:lnTo>
                    <a:pt x="86092" y="72728"/>
                  </a:lnTo>
                  <a:lnTo>
                    <a:pt x="86240" y="72422"/>
                  </a:lnTo>
                  <a:lnTo>
                    <a:pt x="86382" y="72116"/>
                  </a:lnTo>
                  <a:lnTo>
                    <a:pt x="86518" y="71804"/>
                  </a:lnTo>
                  <a:lnTo>
                    <a:pt x="86648" y="71491"/>
                  </a:lnTo>
                  <a:lnTo>
                    <a:pt x="86779" y="71171"/>
                  </a:lnTo>
                  <a:lnTo>
                    <a:pt x="86903" y="70851"/>
                  </a:lnTo>
                  <a:lnTo>
                    <a:pt x="87021" y="70525"/>
                  </a:lnTo>
                  <a:lnTo>
                    <a:pt x="87140" y="70198"/>
                  </a:lnTo>
                  <a:lnTo>
                    <a:pt x="87246" y="69864"/>
                  </a:lnTo>
                  <a:lnTo>
                    <a:pt x="87353" y="69538"/>
                  </a:lnTo>
                  <a:lnTo>
                    <a:pt x="87454" y="69197"/>
                  </a:lnTo>
                  <a:lnTo>
                    <a:pt x="87548" y="68864"/>
                  </a:lnTo>
                  <a:lnTo>
                    <a:pt x="87643" y="68523"/>
                  </a:lnTo>
                  <a:lnTo>
                    <a:pt x="87732" y="68182"/>
                  </a:lnTo>
                  <a:lnTo>
                    <a:pt x="87815" y="67835"/>
                  </a:lnTo>
                  <a:lnTo>
                    <a:pt x="87892" y="67487"/>
                  </a:lnTo>
                  <a:lnTo>
                    <a:pt x="87963" y="67140"/>
                  </a:lnTo>
                  <a:lnTo>
                    <a:pt x="88028" y="66792"/>
                  </a:lnTo>
                  <a:lnTo>
                    <a:pt x="88093" y="66438"/>
                  </a:lnTo>
                  <a:lnTo>
                    <a:pt x="88153" y="66083"/>
                  </a:lnTo>
                  <a:lnTo>
                    <a:pt x="88206" y="65729"/>
                  </a:lnTo>
                  <a:lnTo>
                    <a:pt x="88253" y="65375"/>
                  </a:lnTo>
                  <a:lnTo>
                    <a:pt x="88301" y="65020"/>
                  </a:lnTo>
                  <a:lnTo>
                    <a:pt x="88336" y="64659"/>
                  </a:lnTo>
                  <a:lnTo>
                    <a:pt x="88372" y="64297"/>
                  </a:lnTo>
                  <a:lnTo>
                    <a:pt x="88401" y="63943"/>
                  </a:lnTo>
                  <a:lnTo>
                    <a:pt x="88425" y="63581"/>
                  </a:lnTo>
                  <a:lnTo>
                    <a:pt x="88443" y="63220"/>
                  </a:lnTo>
                  <a:lnTo>
                    <a:pt x="88460" y="62859"/>
                  </a:lnTo>
                  <a:lnTo>
                    <a:pt x="88466" y="62497"/>
                  </a:lnTo>
                  <a:lnTo>
                    <a:pt x="88472" y="62129"/>
                  </a:lnTo>
                  <a:lnTo>
                    <a:pt x="88472" y="61767"/>
                  </a:lnTo>
                  <a:lnTo>
                    <a:pt x="88466" y="61406"/>
                  </a:lnTo>
                  <a:lnTo>
                    <a:pt x="88455" y="61045"/>
                  </a:lnTo>
                  <a:lnTo>
                    <a:pt x="88437" y="60683"/>
                  </a:lnTo>
                  <a:lnTo>
                    <a:pt x="88419" y="60322"/>
                  </a:lnTo>
                  <a:lnTo>
                    <a:pt x="88389" y="59960"/>
                  </a:lnTo>
                  <a:lnTo>
                    <a:pt x="88360" y="59599"/>
                  </a:lnTo>
                  <a:lnTo>
                    <a:pt x="88318" y="59244"/>
                  </a:lnTo>
                  <a:lnTo>
                    <a:pt x="88277" y="58883"/>
                  </a:lnTo>
                  <a:lnTo>
                    <a:pt x="88229" y="58529"/>
                  </a:lnTo>
                  <a:lnTo>
                    <a:pt x="88176" y="58167"/>
                  </a:lnTo>
                  <a:lnTo>
                    <a:pt x="88123" y="57813"/>
                  </a:lnTo>
                  <a:lnTo>
                    <a:pt x="88058" y="57458"/>
                  </a:lnTo>
                  <a:lnTo>
                    <a:pt x="87987" y="57104"/>
                  </a:lnTo>
                  <a:lnTo>
                    <a:pt x="87916" y="56756"/>
                  </a:lnTo>
                  <a:lnTo>
                    <a:pt x="87833" y="56409"/>
                  </a:lnTo>
                  <a:lnTo>
                    <a:pt x="87750" y="56061"/>
                  </a:lnTo>
                  <a:lnTo>
                    <a:pt x="87655" y="55714"/>
                  </a:lnTo>
                  <a:lnTo>
                    <a:pt x="87560" y="55373"/>
                  </a:lnTo>
                  <a:lnTo>
                    <a:pt x="87460" y="55033"/>
                  </a:lnTo>
                  <a:lnTo>
                    <a:pt x="87353" y="54692"/>
                  </a:lnTo>
                  <a:lnTo>
                    <a:pt x="87241" y="54351"/>
                  </a:lnTo>
                  <a:lnTo>
                    <a:pt x="87122" y="54018"/>
                  </a:lnTo>
                  <a:lnTo>
                    <a:pt x="86998" y="53691"/>
                  </a:lnTo>
                  <a:lnTo>
                    <a:pt x="86867" y="53358"/>
                  </a:lnTo>
                  <a:lnTo>
                    <a:pt x="86737" y="53031"/>
                  </a:lnTo>
                  <a:lnTo>
                    <a:pt x="86595" y="52711"/>
                  </a:lnTo>
                  <a:lnTo>
                    <a:pt x="86447" y="52391"/>
                  </a:lnTo>
                  <a:lnTo>
                    <a:pt x="86299" y="52079"/>
                  </a:lnTo>
                  <a:lnTo>
                    <a:pt x="86139" y="51766"/>
                  </a:lnTo>
                  <a:lnTo>
                    <a:pt x="85973" y="51453"/>
                  </a:lnTo>
                  <a:lnTo>
                    <a:pt x="85807" y="51147"/>
                  </a:lnTo>
                  <a:lnTo>
                    <a:pt x="85630" y="50849"/>
                  </a:lnTo>
                  <a:lnTo>
                    <a:pt x="85452" y="50550"/>
                  </a:lnTo>
                  <a:lnTo>
                    <a:pt x="85263" y="50251"/>
                  </a:lnTo>
                  <a:lnTo>
                    <a:pt x="85073" y="49966"/>
                  </a:lnTo>
                  <a:lnTo>
                    <a:pt x="84872" y="49674"/>
                  </a:lnTo>
                  <a:lnTo>
                    <a:pt x="84670" y="49396"/>
                  </a:lnTo>
                  <a:lnTo>
                    <a:pt x="84457" y="49118"/>
                  </a:lnTo>
                  <a:lnTo>
                    <a:pt x="84244" y="48847"/>
                  </a:lnTo>
                  <a:lnTo>
                    <a:pt x="84019" y="48576"/>
                  </a:lnTo>
                  <a:lnTo>
                    <a:pt x="83794" y="48312"/>
                  </a:lnTo>
                  <a:lnTo>
                    <a:pt x="83557" y="48055"/>
                  </a:lnTo>
                  <a:lnTo>
                    <a:pt x="83320" y="47804"/>
                  </a:lnTo>
                  <a:lnTo>
                    <a:pt x="83072" y="47554"/>
                  </a:lnTo>
                  <a:lnTo>
                    <a:pt x="82823" y="47311"/>
                  </a:lnTo>
                  <a:lnTo>
                    <a:pt x="82468" y="46984"/>
                  </a:lnTo>
                  <a:lnTo>
                    <a:pt x="82106" y="46671"/>
                  </a:lnTo>
                  <a:lnTo>
                    <a:pt x="81739" y="46373"/>
                  </a:lnTo>
                  <a:lnTo>
                    <a:pt x="81360" y="46088"/>
                  </a:lnTo>
                  <a:lnTo>
                    <a:pt x="80981" y="45810"/>
                  </a:lnTo>
                  <a:lnTo>
                    <a:pt x="80596" y="45552"/>
                  </a:lnTo>
                  <a:lnTo>
                    <a:pt x="80205" y="45302"/>
                  </a:lnTo>
                  <a:lnTo>
                    <a:pt x="79809" y="45066"/>
                  </a:lnTo>
                  <a:lnTo>
                    <a:pt x="79406" y="44837"/>
                  </a:lnTo>
                  <a:lnTo>
                    <a:pt x="78997" y="44621"/>
                  </a:lnTo>
                  <a:lnTo>
                    <a:pt x="78589" y="44420"/>
                  </a:lnTo>
                  <a:lnTo>
                    <a:pt x="78174" y="44225"/>
                  </a:lnTo>
                  <a:lnTo>
                    <a:pt x="77754" y="44037"/>
                  </a:lnTo>
                  <a:lnTo>
                    <a:pt x="77327" y="43870"/>
                  </a:lnTo>
                  <a:lnTo>
                    <a:pt x="76901" y="43704"/>
                  </a:lnTo>
                  <a:lnTo>
                    <a:pt x="76469" y="43551"/>
                  </a:lnTo>
                  <a:lnTo>
                    <a:pt x="76031" y="43405"/>
                  </a:lnTo>
                  <a:lnTo>
                    <a:pt x="75592" y="43273"/>
                  </a:lnTo>
                  <a:lnTo>
                    <a:pt x="75148" y="43148"/>
                  </a:lnTo>
                  <a:lnTo>
                    <a:pt x="74698" y="43029"/>
                  </a:lnTo>
                  <a:lnTo>
                    <a:pt x="74248" y="42918"/>
                  </a:lnTo>
                  <a:lnTo>
                    <a:pt x="73798" y="42821"/>
                  </a:lnTo>
                  <a:lnTo>
                    <a:pt x="73342" y="42724"/>
                  </a:lnTo>
                  <a:lnTo>
                    <a:pt x="72886" y="42640"/>
                  </a:lnTo>
                  <a:lnTo>
                    <a:pt x="72424" y="42564"/>
                  </a:lnTo>
                  <a:lnTo>
                    <a:pt x="71962" y="42487"/>
                  </a:lnTo>
                  <a:lnTo>
                    <a:pt x="71500" y="42425"/>
                  </a:lnTo>
                  <a:lnTo>
                    <a:pt x="71033" y="42369"/>
                  </a:lnTo>
                  <a:lnTo>
                    <a:pt x="70565" y="42314"/>
                  </a:lnTo>
                  <a:lnTo>
                    <a:pt x="70097" y="42272"/>
                  </a:lnTo>
                  <a:lnTo>
                    <a:pt x="69623" y="42230"/>
                  </a:lnTo>
                  <a:lnTo>
                    <a:pt x="69149" y="42195"/>
                  </a:lnTo>
                  <a:lnTo>
                    <a:pt x="68676" y="42168"/>
                  </a:lnTo>
                  <a:lnTo>
                    <a:pt x="68202" y="42140"/>
                  </a:lnTo>
                  <a:lnTo>
                    <a:pt x="67728" y="42119"/>
                  </a:lnTo>
                  <a:lnTo>
                    <a:pt x="67254" y="42105"/>
                  </a:lnTo>
                  <a:lnTo>
                    <a:pt x="66307" y="42091"/>
                  </a:lnTo>
                  <a:lnTo>
                    <a:pt x="65354" y="42084"/>
                  </a:lnTo>
                  <a:lnTo>
                    <a:pt x="64406" y="42091"/>
                  </a:lnTo>
                  <a:lnTo>
                    <a:pt x="63459" y="42112"/>
                  </a:lnTo>
                  <a:lnTo>
                    <a:pt x="62517" y="42140"/>
                  </a:lnTo>
                  <a:lnTo>
                    <a:pt x="61581" y="42175"/>
                  </a:lnTo>
                  <a:lnTo>
                    <a:pt x="59728" y="42251"/>
                  </a:lnTo>
                  <a:lnTo>
                    <a:pt x="57922" y="42334"/>
                  </a:lnTo>
                  <a:lnTo>
                    <a:pt x="57033" y="42369"/>
                  </a:lnTo>
                  <a:lnTo>
                    <a:pt x="56157" y="42397"/>
                  </a:lnTo>
                  <a:lnTo>
                    <a:pt x="55298" y="42411"/>
                  </a:lnTo>
                  <a:lnTo>
                    <a:pt x="54457" y="42425"/>
                  </a:lnTo>
                  <a:lnTo>
                    <a:pt x="47002" y="42425"/>
                  </a:lnTo>
                  <a:lnTo>
                    <a:pt x="47488" y="39339"/>
                  </a:lnTo>
                  <a:lnTo>
                    <a:pt x="47979" y="36225"/>
                  </a:lnTo>
                  <a:lnTo>
                    <a:pt x="48216" y="34661"/>
                  </a:lnTo>
                  <a:lnTo>
                    <a:pt x="48453" y="33091"/>
                  </a:lnTo>
                  <a:lnTo>
                    <a:pt x="48678" y="31520"/>
                  </a:lnTo>
                  <a:lnTo>
                    <a:pt x="48897" y="29942"/>
                  </a:lnTo>
                  <a:lnTo>
                    <a:pt x="49098" y="28371"/>
                  </a:lnTo>
                  <a:lnTo>
                    <a:pt x="49199" y="27579"/>
                  </a:lnTo>
                  <a:lnTo>
                    <a:pt x="49294" y="26794"/>
                  </a:lnTo>
                  <a:lnTo>
                    <a:pt x="49382" y="26001"/>
                  </a:lnTo>
                  <a:lnTo>
                    <a:pt x="49471" y="25216"/>
                  </a:lnTo>
                  <a:lnTo>
                    <a:pt x="49548" y="24424"/>
                  </a:lnTo>
                  <a:lnTo>
                    <a:pt x="49625" y="23638"/>
                  </a:lnTo>
                  <a:lnTo>
                    <a:pt x="49702" y="22846"/>
                  </a:lnTo>
                  <a:lnTo>
                    <a:pt x="49767" y="22061"/>
                  </a:lnTo>
                  <a:lnTo>
                    <a:pt x="49827" y="21275"/>
                  </a:lnTo>
                  <a:lnTo>
                    <a:pt x="49886" y="20490"/>
                  </a:lnTo>
                  <a:lnTo>
                    <a:pt x="49933" y="19704"/>
                  </a:lnTo>
                  <a:lnTo>
                    <a:pt x="49981" y="18919"/>
                  </a:lnTo>
                  <a:lnTo>
                    <a:pt x="50016" y="18134"/>
                  </a:lnTo>
                  <a:lnTo>
                    <a:pt x="50046" y="17355"/>
                  </a:lnTo>
                  <a:lnTo>
                    <a:pt x="50046" y="17251"/>
                  </a:lnTo>
                  <a:lnTo>
                    <a:pt x="50028" y="17147"/>
                  </a:lnTo>
                  <a:lnTo>
                    <a:pt x="50010" y="17063"/>
                  </a:lnTo>
                  <a:lnTo>
                    <a:pt x="49981" y="16980"/>
                  </a:lnTo>
                  <a:lnTo>
                    <a:pt x="50146" y="16952"/>
                  </a:lnTo>
                  <a:lnTo>
                    <a:pt x="50306" y="16924"/>
                  </a:lnTo>
                  <a:lnTo>
                    <a:pt x="50466" y="16890"/>
                  </a:lnTo>
                  <a:lnTo>
                    <a:pt x="50626" y="16848"/>
                  </a:lnTo>
                  <a:lnTo>
                    <a:pt x="50786" y="16806"/>
                  </a:lnTo>
                  <a:lnTo>
                    <a:pt x="50940" y="16758"/>
                  </a:lnTo>
                  <a:lnTo>
                    <a:pt x="51100" y="16702"/>
                  </a:lnTo>
                  <a:lnTo>
                    <a:pt x="51254" y="16646"/>
                  </a:lnTo>
                  <a:lnTo>
                    <a:pt x="51408" y="16591"/>
                  </a:lnTo>
                  <a:lnTo>
                    <a:pt x="51562" y="16521"/>
                  </a:lnTo>
                  <a:lnTo>
                    <a:pt x="51716" y="16452"/>
                  </a:lnTo>
                  <a:lnTo>
                    <a:pt x="51864" y="16382"/>
                  </a:lnTo>
                  <a:lnTo>
                    <a:pt x="52012" y="16306"/>
                  </a:lnTo>
                  <a:lnTo>
                    <a:pt x="52160" y="16222"/>
                  </a:lnTo>
                  <a:lnTo>
                    <a:pt x="52308" y="16132"/>
                  </a:lnTo>
                  <a:lnTo>
                    <a:pt x="52456" y="16042"/>
                  </a:lnTo>
                  <a:lnTo>
                    <a:pt x="52598" y="15944"/>
                  </a:lnTo>
                  <a:lnTo>
                    <a:pt x="52740" y="15847"/>
                  </a:lnTo>
                  <a:lnTo>
                    <a:pt x="52876" y="15743"/>
                  </a:lnTo>
                  <a:lnTo>
                    <a:pt x="53013" y="15632"/>
                  </a:lnTo>
                  <a:lnTo>
                    <a:pt x="53149" y="15520"/>
                  </a:lnTo>
                  <a:lnTo>
                    <a:pt x="53279" y="15402"/>
                  </a:lnTo>
                  <a:lnTo>
                    <a:pt x="53409" y="15277"/>
                  </a:lnTo>
                  <a:lnTo>
                    <a:pt x="53540" y="15152"/>
                  </a:lnTo>
                  <a:lnTo>
                    <a:pt x="53664" y="15020"/>
                  </a:lnTo>
                  <a:lnTo>
                    <a:pt x="53788" y="14888"/>
                  </a:lnTo>
                  <a:lnTo>
                    <a:pt x="53907" y="14749"/>
                  </a:lnTo>
                  <a:lnTo>
                    <a:pt x="54025" y="14603"/>
                  </a:lnTo>
                  <a:lnTo>
                    <a:pt x="54144" y="14450"/>
                  </a:lnTo>
                  <a:lnTo>
                    <a:pt x="54256" y="14297"/>
                  </a:lnTo>
                  <a:lnTo>
                    <a:pt x="54363" y="14137"/>
                  </a:lnTo>
                  <a:lnTo>
                    <a:pt x="54469" y="13977"/>
                  </a:lnTo>
                  <a:lnTo>
                    <a:pt x="54582" y="13797"/>
                  </a:lnTo>
                  <a:lnTo>
                    <a:pt x="54683" y="13616"/>
                  </a:lnTo>
                  <a:lnTo>
                    <a:pt x="54783" y="13428"/>
                  </a:lnTo>
                  <a:lnTo>
                    <a:pt x="54878" y="13248"/>
                  </a:lnTo>
                  <a:lnTo>
                    <a:pt x="54973" y="13053"/>
                  </a:lnTo>
                  <a:lnTo>
                    <a:pt x="55056" y="12865"/>
                  </a:lnTo>
                  <a:lnTo>
                    <a:pt x="55138" y="12671"/>
                  </a:lnTo>
                  <a:lnTo>
                    <a:pt x="55215" y="12476"/>
                  </a:lnTo>
                  <a:lnTo>
                    <a:pt x="55287" y="12275"/>
                  </a:lnTo>
                  <a:lnTo>
                    <a:pt x="55352" y="12073"/>
                  </a:lnTo>
                  <a:lnTo>
                    <a:pt x="55417" y="11872"/>
                  </a:lnTo>
                  <a:lnTo>
                    <a:pt x="55476" y="11670"/>
                  </a:lnTo>
                  <a:lnTo>
                    <a:pt x="55529" y="11468"/>
                  </a:lnTo>
                  <a:lnTo>
                    <a:pt x="55577" y="11260"/>
                  </a:lnTo>
                  <a:lnTo>
                    <a:pt x="55618" y="11051"/>
                  </a:lnTo>
                  <a:lnTo>
                    <a:pt x="55660" y="10843"/>
                  </a:lnTo>
                  <a:lnTo>
                    <a:pt x="55695" y="10634"/>
                  </a:lnTo>
                  <a:lnTo>
                    <a:pt x="55725" y="10419"/>
                  </a:lnTo>
                  <a:lnTo>
                    <a:pt x="55754" y="10210"/>
                  </a:lnTo>
                  <a:lnTo>
                    <a:pt x="55778" y="9995"/>
                  </a:lnTo>
                  <a:lnTo>
                    <a:pt x="55796" y="9780"/>
                  </a:lnTo>
                  <a:lnTo>
                    <a:pt x="55808" y="9564"/>
                  </a:lnTo>
                  <a:lnTo>
                    <a:pt x="55814" y="9349"/>
                  </a:lnTo>
                  <a:lnTo>
                    <a:pt x="55819" y="9140"/>
                  </a:lnTo>
                  <a:lnTo>
                    <a:pt x="55819" y="8925"/>
                  </a:lnTo>
                  <a:lnTo>
                    <a:pt x="55819" y="8709"/>
                  </a:lnTo>
                  <a:lnTo>
                    <a:pt x="55808" y="8494"/>
                  </a:lnTo>
                  <a:lnTo>
                    <a:pt x="55796" y="8278"/>
                  </a:lnTo>
                  <a:lnTo>
                    <a:pt x="55778" y="8063"/>
                  </a:lnTo>
                  <a:lnTo>
                    <a:pt x="55760" y="7847"/>
                  </a:lnTo>
                  <a:lnTo>
                    <a:pt x="55737" y="7632"/>
                  </a:lnTo>
                  <a:lnTo>
                    <a:pt x="55707" y="7423"/>
                  </a:lnTo>
                  <a:lnTo>
                    <a:pt x="55671" y="7208"/>
                  </a:lnTo>
                  <a:lnTo>
                    <a:pt x="55636" y="6999"/>
                  </a:lnTo>
                  <a:lnTo>
                    <a:pt x="55594" y="6791"/>
                  </a:lnTo>
                  <a:lnTo>
                    <a:pt x="55547" y="6582"/>
                  </a:lnTo>
                  <a:lnTo>
                    <a:pt x="55500" y="6374"/>
                  </a:lnTo>
                  <a:lnTo>
                    <a:pt x="55446" y="6165"/>
                  </a:lnTo>
                  <a:lnTo>
                    <a:pt x="55387" y="5957"/>
                  </a:lnTo>
                  <a:lnTo>
                    <a:pt x="55328" y="5755"/>
                  </a:lnTo>
                  <a:lnTo>
                    <a:pt x="55263" y="5554"/>
                  </a:lnTo>
                  <a:lnTo>
                    <a:pt x="55192" y="5352"/>
                  </a:lnTo>
                  <a:lnTo>
                    <a:pt x="55121" y="5158"/>
                  </a:lnTo>
                  <a:lnTo>
                    <a:pt x="55044" y="4963"/>
                  </a:lnTo>
                  <a:lnTo>
                    <a:pt x="54961" y="4768"/>
                  </a:lnTo>
                  <a:lnTo>
                    <a:pt x="54878" y="4574"/>
                  </a:lnTo>
                  <a:lnTo>
                    <a:pt x="54789" y="4386"/>
                  </a:lnTo>
                  <a:lnTo>
                    <a:pt x="54700" y="4198"/>
                  </a:lnTo>
                  <a:lnTo>
                    <a:pt x="54606" y="4018"/>
                  </a:lnTo>
                  <a:lnTo>
                    <a:pt x="54505" y="3837"/>
                  </a:lnTo>
                  <a:lnTo>
                    <a:pt x="54398" y="3656"/>
                  </a:lnTo>
                  <a:lnTo>
                    <a:pt x="54292" y="3483"/>
                  </a:lnTo>
                  <a:lnTo>
                    <a:pt x="54185" y="3309"/>
                  </a:lnTo>
                  <a:lnTo>
                    <a:pt x="54067" y="3142"/>
                  </a:lnTo>
                  <a:lnTo>
                    <a:pt x="53954" y="2975"/>
                  </a:lnTo>
                  <a:lnTo>
                    <a:pt x="53830" y="2815"/>
                  </a:lnTo>
                  <a:lnTo>
                    <a:pt x="53705" y="2656"/>
                  </a:lnTo>
                  <a:lnTo>
                    <a:pt x="53575" y="2503"/>
                  </a:lnTo>
                  <a:lnTo>
                    <a:pt x="53445" y="2350"/>
                  </a:lnTo>
                  <a:lnTo>
                    <a:pt x="53309" y="2204"/>
                  </a:lnTo>
                  <a:lnTo>
                    <a:pt x="53172" y="2065"/>
                  </a:lnTo>
                  <a:lnTo>
                    <a:pt x="53030" y="1926"/>
                  </a:lnTo>
                  <a:lnTo>
                    <a:pt x="52882" y="1794"/>
                  </a:lnTo>
                  <a:lnTo>
                    <a:pt x="52734" y="1662"/>
                  </a:lnTo>
                  <a:lnTo>
                    <a:pt x="52562" y="1523"/>
                  </a:lnTo>
                  <a:lnTo>
                    <a:pt x="52391" y="1391"/>
                  </a:lnTo>
                  <a:lnTo>
                    <a:pt x="52213" y="1259"/>
                  </a:lnTo>
                  <a:lnTo>
                    <a:pt x="52035" y="1140"/>
                  </a:lnTo>
                  <a:lnTo>
                    <a:pt x="51852" y="1022"/>
                  </a:lnTo>
                  <a:lnTo>
                    <a:pt x="51668" y="918"/>
                  </a:lnTo>
                  <a:lnTo>
                    <a:pt x="51485" y="814"/>
                  </a:lnTo>
                  <a:lnTo>
                    <a:pt x="51295" y="716"/>
                  </a:lnTo>
                  <a:lnTo>
                    <a:pt x="51106" y="626"/>
                  </a:lnTo>
                  <a:lnTo>
                    <a:pt x="50916" y="543"/>
                  </a:lnTo>
                  <a:lnTo>
                    <a:pt x="50721" y="466"/>
                  </a:lnTo>
                  <a:lnTo>
                    <a:pt x="50525" y="397"/>
                  </a:lnTo>
                  <a:lnTo>
                    <a:pt x="50330" y="334"/>
                  </a:lnTo>
                  <a:lnTo>
                    <a:pt x="50135" y="272"/>
                  </a:lnTo>
                  <a:lnTo>
                    <a:pt x="49933" y="216"/>
                  </a:lnTo>
                  <a:lnTo>
                    <a:pt x="49732" y="167"/>
                  </a:lnTo>
                  <a:lnTo>
                    <a:pt x="49531" y="126"/>
                  </a:lnTo>
                  <a:lnTo>
                    <a:pt x="49329" y="91"/>
                  </a:lnTo>
                  <a:lnTo>
                    <a:pt x="49128" y="63"/>
                  </a:lnTo>
                  <a:lnTo>
                    <a:pt x="48927" y="35"/>
                  </a:lnTo>
                  <a:lnTo>
                    <a:pt x="48719" y="21"/>
                  </a:lnTo>
                  <a:lnTo>
                    <a:pt x="48518" y="7"/>
                  </a:lnTo>
                  <a:lnTo>
                    <a:pt x="4831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1"/>
            <p:cNvSpPr/>
            <p:nvPr/>
          </p:nvSpPr>
          <p:spPr>
            <a:xfrm>
              <a:off x="2741250" y="-2612700"/>
              <a:ext cx="238825" cy="581925"/>
            </a:xfrm>
            <a:custGeom>
              <a:avLst/>
              <a:gdLst/>
              <a:ahLst/>
              <a:cxnLst/>
              <a:rect l="l" t="t" r="r" b="b"/>
              <a:pathLst>
                <a:path w="9553" h="23277" extrusionOk="0">
                  <a:moveTo>
                    <a:pt x="9179" y="0"/>
                  </a:moveTo>
                  <a:lnTo>
                    <a:pt x="8753" y="146"/>
                  </a:lnTo>
                  <a:lnTo>
                    <a:pt x="8338" y="299"/>
                  </a:lnTo>
                  <a:lnTo>
                    <a:pt x="7924" y="466"/>
                  </a:lnTo>
                  <a:lnTo>
                    <a:pt x="7515" y="647"/>
                  </a:lnTo>
                  <a:lnTo>
                    <a:pt x="7113" y="841"/>
                  </a:lnTo>
                  <a:lnTo>
                    <a:pt x="6722" y="1043"/>
                  </a:lnTo>
                  <a:lnTo>
                    <a:pt x="6331" y="1265"/>
                  </a:lnTo>
                  <a:lnTo>
                    <a:pt x="5952" y="1495"/>
                  </a:lnTo>
                  <a:lnTo>
                    <a:pt x="5579" y="1745"/>
                  </a:lnTo>
                  <a:lnTo>
                    <a:pt x="5218" y="2002"/>
                  </a:lnTo>
                  <a:lnTo>
                    <a:pt x="4862" y="2273"/>
                  </a:lnTo>
                  <a:lnTo>
                    <a:pt x="4691" y="2412"/>
                  </a:lnTo>
                  <a:lnTo>
                    <a:pt x="4519" y="2558"/>
                  </a:lnTo>
                  <a:lnTo>
                    <a:pt x="4347" y="2704"/>
                  </a:lnTo>
                  <a:lnTo>
                    <a:pt x="4181" y="2857"/>
                  </a:lnTo>
                  <a:lnTo>
                    <a:pt x="4016" y="3010"/>
                  </a:lnTo>
                  <a:lnTo>
                    <a:pt x="3856" y="3163"/>
                  </a:lnTo>
                  <a:lnTo>
                    <a:pt x="3696" y="3322"/>
                  </a:lnTo>
                  <a:lnTo>
                    <a:pt x="3542" y="3489"/>
                  </a:lnTo>
                  <a:lnTo>
                    <a:pt x="3388" y="3656"/>
                  </a:lnTo>
                  <a:lnTo>
                    <a:pt x="3234" y="3823"/>
                  </a:lnTo>
                  <a:lnTo>
                    <a:pt x="3086" y="3997"/>
                  </a:lnTo>
                  <a:lnTo>
                    <a:pt x="2938" y="4170"/>
                  </a:lnTo>
                  <a:lnTo>
                    <a:pt x="2796" y="4351"/>
                  </a:lnTo>
                  <a:lnTo>
                    <a:pt x="2659" y="4532"/>
                  </a:lnTo>
                  <a:lnTo>
                    <a:pt x="2517" y="4719"/>
                  </a:lnTo>
                  <a:lnTo>
                    <a:pt x="2387" y="4907"/>
                  </a:lnTo>
                  <a:lnTo>
                    <a:pt x="2257" y="5095"/>
                  </a:lnTo>
                  <a:lnTo>
                    <a:pt x="2126" y="5289"/>
                  </a:lnTo>
                  <a:lnTo>
                    <a:pt x="2002" y="5491"/>
                  </a:lnTo>
                  <a:lnTo>
                    <a:pt x="1884" y="5693"/>
                  </a:lnTo>
                  <a:lnTo>
                    <a:pt x="1765" y="5894"/>
                  </a:lnTo>
                  <a:lnTo>
                    <a:pt x="1647" y="6103"/>
                  </a:lnTo>
                  <a:lnTo>
                    <a:pt x="1534" y="6311"/>
                  </a:lnTo>
                  <a:lnTo>
                    <a:pt x="1428" y="6527"/>
                  </a:lnTo>
                  <a:lnTo>
                    <a:pt x="1321" y="6742"/>
                  </a:lnTo>
                  <a:lnTo>
                    <a:pt x="1220" y="6964"/>
                  </a:lnTo>
                  <a:lnTo>
                    <a:pt x="1126" y="7187"/>
                  </a:lnTo>
                  <a:lnTo>
                    <a:pt x="1031" y="7416"/>
                  </a:lnTo>
                  <a:lnTo>
                    <a:pt x="942" y="7646"/>
                  </a:lnTo>
                  <a:lnTo>
                    <a:pt x="853" y="7875"/>
                  </a:lnTo>
                  <a:lnTo>
                    <a:pt x="770" y="8111"/>
                  </a:lnTo>
                  <a:lnTo>
                    <a:pt x="687" y="8354"/>
                  </a:lnTo>
                  <a:lnTo>
                    <a:pt x="616" y="8591"/>
                  </a:lnTo>
                  <a:lnTo>
                    <a:pt x="545" y="8841"/>
                  </a:lnTo>
                  <a:lnTo>
                    <a:pt x="474" y="9091"/>
                  </a:lnTo>
                  <a:lnTo>
                    <a:pt x="409" y="9341"/>
                  </a:lnTo>
                  <a:lnTo>
                    <a:pt x="350" y="9592"/>
                  </a:lnTo>
                  <a:lnTo>
                    <a:pt x="297" y="9849"/>
                  </a:lnTo>
                  <a:lnTo>
                    <a:pt x="243" y="10113"/>
                  </a:lnTo>
                  <a:lnTo>
                    <a:pt x="196" y="10377"/>
                  </a:lnTo>
                  <a:lnTo>
                    <a:pt x="155" y="10641"/>
                  </a:lnTo>
                  <a:lnTo>
                    <a:pt x="113" y="10912"/>
                  </a:lnTo>
                  <a:lnTo>
                    <a:pt x="78" y="11211"/>
                  </a:lnTo>
                  <a:lnTo>
                    <a:pt x="48" y="11510"/>
                  </a:lnTo>
                  <a:lnTo>
                    <a:pt x="24" y="11809"/>
                  </a:lnTo>
                  <a:lnTo>
                    <a:pt x="12" y="12108"/>
                  </a:lnTo>
                  <a:lnTo>
                    <a:pt x="1" y="12413"/>
                  </a:lnTo>
                  <a:lnTo>
                    <a:pt x="1" y="12719"/>
                  </a:lnTo>
                  <a:lnTo>
                    <a:pt x="6" y="13025"/>
                  </a:lnTo>
                  <a:lnTo>
                    <a:pt x="12" y="13338"/>
                  </a:lnTo>
                  <a:lnTo>
                    <a:pt x="30" y="13644"/>
                  </a:lnTo>
                  <a:lnTo>
                    <a:pt x="60" y="13956"/>
                  </a:lnTo>
                  <a:lnTo>
                    <a:pt x="89" y="14262"/>
                  </a:lnTo>
                  <a:lnTo>
                    <a:pt x="125" y="14568"/>
                  </a:lnTo>
                  <a:lnTo>
                    <a:pt x="166" y="14881"/>
                  </a:lnTo>
                  <a:lnTo>
                    <a:pt x="220" y="15187"/>
                  </a:lnTo>
                  <a:lnTo>
                    <a:pt x="273" y="15492"/>
                  </a:lnTo>
                  <a:lnTo>
                    <a:pt x="332" y="15791"/>
                  </a:lnTo>
                  <a:lnTo>
                    <a:pt x="403" y="16097"/>
                  </a:lnTo>
                  <a:lnTo>
                    <a:pt x="474" y="16396"/>
                  </a:lnTo>
                  <a:lnTo>
                    <a:pt x="557" y="16695"/>
                  </a:lnTo>
                  <a:lnTo>
                    <a:pt x="640" y="16987"/>
                  </a:lnTo>
                  <a:lnTo>
                    <a:pt x="735" y="17279"/>
                  </a:lnTo>
                  <a:lnTo>
                    <a:pt x="830" y="17571"/>
                  </a:lnTo>
                  <a:lnTo>
                    <a:pt x="936" y="17855"/>
                  </a:lnTo>
                  <a:lnTo>
                    <a:pt x="1043" y="18133"/>
                  </a:lnTo>
                  <a:lnTo>
                    <a:pt x="1161" y="18411"/>
                  </a:lnTo>
                  <a:lnTo>
                    <a:pt x="1280" y="18683"/>
                  </a:lnTo>
                  <a:lnTo>
                    <a:pt x="1404" y="18954"/>
                  </a:lnTo>
                  <a:lnTo>
                    <a:pt x="1534" y="19218"/>
                  </a:lnTo>
                  <a:lnTo>
                    <a:pt x="1670" y="19475"/>
                  </a:lnTo>
                  <a:lnTo>
                    <a:pt x="1813" y="19725"/>
                  </a:lnTo>
                  <a:lnTo>
                    <a:pt x="1961" y="19968"/>
                  </a:lnTo>
                  <a:lnTo>
                    <a:pt x="2115" y="20205"/>
                  </a:lnTo>
                  <a:lnTo>
                    <a:pt x="2275" y="20441"/>
                  </a:lnTo>
                  <a:lnTo>
                    <a:pt x="2434" y="20663"/>
                  </a:lnTo>
                  <a:lnTo>
                    <a:pt x="2606" y="20886"/>
                  </a:lnTo>
                  <a:lnTo>
                    <a:pt x="2778" y="21094"/>
                  </a:lnTo>
                  <a:lnTo>
                    <a:pt x="2956" y="21296"/>
                  </a:lnTo>
                  <a:lnTo>
                    <a:pt x="3139" y="21490"/>
                  </a:lnTo>
                  <a:lnTo>
                    <a:pt x="3329" y="21678"/>
                  </a:lnTo>
                  <a:lnTo>
                    <a:pt x="3518" y="21859"/>
                  </a:lnTo>
                  <a:lnTo>
                    <a:pt x="3719" y="22026"/>
                  </a:lnTo>
                  <a:lnTo>
                    <a:pt x="3921" y="22185"/>
                  </a:lnTo>
                  <a:lnTo>
                    <a:pt x="4128" y="22338"/>
                  </a:lnTo>
                  <a:lnTo>
                    <a:pt x="4341" y="22477"/>
                  </a:lnTo>
                  <a:lnTo>
                    <a:pt x="4554" y="22602"/>
                  </a:lnTo>
                  <a:lnTo>
                    <a:pt x="4774" y="22728"/>
                  </a:lnTo>
                  <a:lnTo>
                    <a:pt x="4999" y="22832"/>
                  </a:lnTo>
                  <a:lnTo>
                    <a:pt x="5229" y="22929"/>
                  </a:lnTo>
                  <a:lnTo>
                    <a:pt x="5466" y="23019"/>
                  </a:lnTo>
                  <a:lnTo>
                    <a:pt x="5703" y="23089"/>
                  </a:lnTo>
                  <a:lnTo>
                    <a:pt x="5946" y="23152"/>
                  </a:lnTo>
                  <a:lnTo>
                    <a:pt x="6189" y="23207"/>
                  </a:lnTo>
                  <a:lnTo>
                    <a:pt x="6438" y="23242"/>
                  </a:lnTo>
                  <a:lnTo>
                    <a:pt x="6692" y="23270"/>
                  </a:lnTo>
                  <a:lnTo>
                    <a:pt x="6953" y="23277"/>
                  </a:lnTo>
                  <a:lnTo>
                    <a:pt x="7213" y="23277"/>
                  </a:lnTo>
                  <a:lnTo>
                    <a:pt x="7480" y="23263"/>
                  </a:lnTo>
                  <a:lnTo>
                    <a:pt x="7752" y="23235"/>
                  </a:lnTo>
                  <a:lnTo>
                    <a:pt x="8025" y="23186"/>
                  </a:lnTo>
                  <a:lnTo>
                    <a:pt x="8303" y="23131"/>
                  </a:lnTo>
                  <a:lnTo>
                    <a:pt x="8587" y="23054"/>
                  </a:lnTo>
                  <a:lnTo>
                    <a:pt x="8871" y="22971"/>
                  </a:lnTo>
                  <a:lnTo>
                    <a:pt x="9156" y="22867"/>
                  </a:lnTo>
                  <a:lnTo>
                    <a:pt x="9452" y="22741"/>
                  </a:lnTo>
                  <a:lnTo>
                    <a:pt x="9499" y="22735"/>
                  </a:lnTo>
                  <a:lnTo>
                    <a:pt x="9552" y="22728"/>
                  </a:lnTo>
                  <a:lnTo>
                    <a:pt x="9452" y="19892"/>
                  </a:lnTo>
                  <a:lnTo>
                    <a:pt x="9351" y="17049"/>
                  </a:lnTo>
                  <a:lnTo>
                    <a:pt x="9256" y="14207"/>
                  </a:lnTo>
                  <a:lnTo>
                    <a:pt x="9215" y="12789"/>
                  </a:lnTo>
                  <a:lnTo>
                    <a:pt x="9179" y="11364"/>
                  </a:lnTo>
                  <a:lnTo>
                    <a:pt x="9144" y="9946"/>
                  </a:lnTo>
                  <a:lnTo>
                    <a:pt x="9120" y="8528"/>
                  </a:lnTo>
                  <a:lnTo>
                    <a:pt x="9108" y="7103"/>
                  </a:lnTo>
                  <a:lnTo>
                    <a:pt x="9096" y="5686"/>
                  </a:lnTo>
                  <a:lnTo>
                    <a:pt x="9102" y="4261"/>
                  </a:lnTo>
                  <a:lnTo>
                    <a:pt x="9114" y="2843"/>
                  </a:lnTo>
                  <a:lnTo>
                    <a:pt x="9138" y="1425"/>
                  </a:lnTo>
                  <a:lnTo>
                    <a:pt x="917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1"/>
            <p:cNvSpPr/>
            <p:nvPr/>
          </p:nvSpPr>
          <p:spPr>
            <a:xfrm>
              <a:off x="2991750" y="-194200"/>
              <a:ext cx="641200" cy="359875"/>
            </a:xfrm>
            <a:custGeom>
              <a:avLst/>
              <a:gdLst/>
              <a:ahLst/>
              <a:cxnLst/>
              <a:rect l="l" t="t" r="r" b="b"/>
              <a:pathLst>
                <a:path w="25648" h="14395" extrusionOk="0">
                  <a:moveTo>
                    <a:pt x="11873" y="1"/>
                  </a:moveTo>
                  <a:lnTo>
                    <a:pt x="11565" y="8"/>
                  </a:lnTo>
                  <a:lnTo>
                    <a:pt x="11258" y="15"/>
                  </a:lnTo>
                  <a:lnTo>
                    <a:pt x="10956" y="36"/>
                  </a:lnTo>
                  <a:lnTo>
                    <a:pt x="10654" y="63"/>
                  </a:lnTo>
                  <a:lnTo>
                    <a:pt x="10352" y="98"/>
                  </a:lnTo>
                  <a:lnTo>
                    <a:pt x="10050" y="133"/>
                  </a:lnTo>
                  <a:lnTo>
                    <a:pt x="9748" y="181"/>
                  </a:lnTo>
                  <a:lnTo>
                    <a:pt x="9451" y="237"/>
                  </a:lnTo>
                  <a:lnTo>
                    <a:pt x="9155" y="293"/>
                  </a:lnTo>
                  <a:lnTo>
                    <a:pt x="8859" y="362"/>
                  </a:lnTo>
                  <a:lnTo>
                    <a:pt x="8563" y="432"/>
                  </a:lnTo>
                  <a:lnTo>
                    <a:pt x="8273" y="515"/>
                  </a:lnTo>
                  <a:lnTo>
                    <a:pt x="7989" y="599"/>
                  </a:lnTo>
                  <a:lnTo>
                    <a:pt x="7699" y="696"/>
                  </a:lnTo>
                  <a:lnTo>
                    <a:pt x="7414" y="793"/>
                  </a:lnTo>
                  <a:lnTo>
                    <a:pt x="7136" y="904"/>
                  </a:lnTo>
                  <a:lnTo>
                    <a:pt x="6858" y="1016"/>
                  </a:lnTo>
                  <a:lnTo>
                    <a:pt x="6585" y="1141"/>
                  </a:lnTo>
                  <a:lnTo>
                    <a:pt x="6313" y="1266"/>
                  </a:lnTo>
                  <a:lnTo>
                    <a:pt x="6046" y="1405"/>
                  </a:lnTo>
                  <a:lnTo>
                    <a:pt x="5780" y="1544"/>
                  </a:lnTo>
                  <a:lnTo>
                    <a:pt x="5519" y="1697"/>
                  </a:lnTo>
                  <a:lnTo>
                    <a:pt x="5265" y="1850"/>
                  </a:lnTo>
                  <a:lnTo>
                    <a:pt x="5010" y="2009"/>
                  </a:lnTo>
                  <a:lnTo>
                    <a:pt x="4761" y="2183"/>
                  </a:lnTo>
                  <a:lnTo>
                    <a:pt x="4519" y="2357"/>
                  </a:lnTo>
                  <a:lnTo>
                    <a:pt x="4282" y="2545"/>
                  </a:lnTo>
                  <a:lnTo>
                    <a:pt x="4045" y="2732"/>
                  </a:lnTo>
                  <a:lnTo>
                    <a:pt x="3814" y="2927"/>
                  </a:lnTo>
                  <a:lnTo>
                    <a:pt x="3589" y="3135"/>
                  </a:lnTo>
                  <a:lnTo>
                    <a:pt x="3370" y="3344"/>
                  </a:lnTo>
                  <a:lnTo>
                    <a:pt x="3157" y="3566"/>
                  </a:lnTo>
                  <a:lnTo>
                    <a:pt x="2949" y="3789"/>
                  </a:lnTo>
                  <a:lnTo>
                    <a:pt x="2748" y="4018"/>
                  </a:lnTo>
                  <a:lnTo>
                    <a:pt x="2553" y="4261"/>
                  </a:lnTo>
                  <a:lnTo>
                    <a:pt x="2357" y="4505"/>
                  </a:lnTo>
                  <a:lnTo>
                    <a:pt x="2174" y="4762"/>
                  </a:lnTo>
                  <a:lnTo>
                    <a:pt x="1996" y="5019"/>
                  </a:lnTo>
                  <a:lnTo>
                    <a:pt x="1824" y="5290"/>
                  </a:lnTo>
                  <a:lnTo>
                    <a:pt x="1658" y="5561"/>
                  </a:lnTo>
                  <a:lnTo>
                    <a:pt x="1498" y="5846"/>
                  </a:lnTo>
                  <a:lnTo>
                    <a:pt x="1350" y="6131"/>
                  </a:lnTo>
                  <a:lnTo>
                    <a:pt x="1208" y="6430"/>
                  </a:lnTo>
                  <a:lnTo>
                    <a:pt x="1066" y="6736"/>
                  </a:lnTo>
                  <a:lnTo>
                    <a:pt x="942" y="7041"/>
                  </a:lnTo>
                  <a:lnTo>
                    <a:pt x="817" y="7361"/>
                  </a:lnTo>
                  <a:lnTo>
                    <a:pt x="705" y="7681"/>
                  </a:lnTo>
                  <a:lnTo>
                    <a:pt x="598" y="8014"/>
                  </a:lnTo>
                  <a:lnTo>
                    <a:pt x="498" y="8355"/>
                  </a:lnTo>
                  <a:lnTo>
                    <a:pt x="409" y="8702"/>
                  </a:lnTo>
                  <a:lnTo>
                    <a:pt x="332" y="9050"/>
                  </a:lnTo>
                  <a:lnTo>
                    <a:pt x="255" y="9411"/>
                  </a:lnTo>
                  <a:lnTo>
                    <a:pt x="190" y="9780"/>
                  </a:lnTo>
                  <a:lnTo>
                    <a:pt x="136" y="10155"/>
                  </a:lnTo>
                  <a:lnTo>
                    <a:pt x="95" y="10537"/>
                  </a:lnTo>
                  <a:lnTo>
                    <a:pt x="54" y="10927"/>
                  </a:lnTo>
                  <a:lnTo>
                    <a:pt x="30" y="11323"/>
                  </a:lnTo>
                  <a:lnTo>
                    <a:pt x="12" y="11726"/>
                  </a:lnTo>
                  <a:lnTo>
                    <a:pt x="0" y="12136"/>
                  </a:lnTo>
                  <a:lnTo>
                    <a:pt x="6" y="12553"/>
                  </a:lnTo>
                  <a:lnTo>
                    <a:pt x="18" y="12977"/>
                  </a:lnTo>
                  <a:lnTo>
                    <a:pt x="42" y="13408"/>
                  </a:lnTo>
                  <a:lnTo>
                    <a:pt x="71" y="13853"/>
                  </a:lnTo>
                  <a:lnTo>
                    <a:pt x="3174" y="13658"/>
                  </a:lnTo>
                  <a:lnTo>
                    <a:pt x="4761" y="13561"/>
                  </a:lnTo>
                  <a:lnTo>
                    <a:pt x="6372" y="13470"/>
                  </a:lnTo>
                  <a:lnTo>
                    <a:pt x="7995" y="13394"/>
                  </a:lnTo>
                  <a:lnTo>
                    <a:pt x="8812" y="13359"/>
                  </a:lnTo>
                  <a:lnTo>
                    <a:pt x="9629" y="13331"/>
                  </a:lnTo>
                  <a:lnTo>
                    <a:pt x="10452" y="13304"/>
                  </a:lnTo>
                  <a:lnTo>
                    <a:pt x="11275" y="13283"/>
                  </a:lnTo>
                  <a:lnTo>
                    <a:pt x="12093" y="13269"/>
                  </a:lnTo>
                  <a:lnTo>
                    <a:pt x="12916" y="13262"/>
                  </a:lnTo>
                  <a:lnTo>
                    <a:pt x="14562" y="13262"/>
                  </a:lnTo>
                  <a:lnTo>
                    <a:pt x="15379" y="13276"/>
                  </a:lnTo>
                  <a:lnTo>
                    <a:pt x="16196" y="13304"/>
                  </a:lnTo>
                  <a:lnTo>
                    <a:pt x="17014" y="13331"/>
                  </a:lnTo>
                  <a:lnTo>
                    <a:pt x="17825" y="13373"/>
                  </a:lnTo>
                  <a:lnTo>
                    <a:pt x="18630" y="13422"/>
                  </a:lnTo>
                  <a:lnTo>
                    <a:pt x="19436" y="13477"/>
                  </a:lnTo>
                  <a:lnTo>
                    <a:pt x="20235" y="13554"/>
                  </a:lnTo>
                  <a:lnTo>
                    <a:pt x="21029" y="13630"/>
                  </a:lnTo>
                  <a:lnTo>
                    <a:pt x="21816" y="13728"/>
                  </a:lnTo>
                  <a:lnTo>
                    <a:pt x="22598" y="13832"/>
                  </a:lnTo>
                  <a:lnTo>
                    <a:pt x="23368" y="13950"/>
                  </a:lnTo>
                  <a:lnTo>
                    <a:pt x="24137" y="14082"/>
                  </a:lnTo>
                  <a:lnTo>
                    <a:pt x="24895" y="14235"/>
                  </a:lnTo>
                  <a:lnTo>
                    <a:pt x="25648" y="14395"/>
                  </a:lnTo>
                  <a:lnTo>
                    <a:pt x="25547" y="14346"/>
                  </a:lnTo>
                  <a:lnTo>
                    <a:pt x="25499" y="14318"/>
                  </a:lnTo>
                  <a:lnTo>
                    <a:pt x="25452" y="14284"/>
                  </a:lnTo>
                  <a:lnTo>
                    <a:pt x="25411" y="14249"/>
                  </a:lnTo>
                  <a:lnTo>
                    <a:pt x="25369" y="14207"/>
                  </a:lnTo>
                  <a:lnTo>
                    <a:pt x="25334" y="14165"/>
                  </a:lnTo>
                  <a:lnTo>
                    <a:pt x="25298" y="14117"/>
                  </a:lnTo>
                  <a:lnTo>
                    <a:pt x="25263" y="14068"/>
                  </a:lnTo>
                  <a:lnTo>
                    <a:pt x="25239" y="14012"/>
                  </a:lnTo>
                  <a:lnTo>
                    <a:pt x="25209" y="13957"/>
                  </a:lnTo>
                  <a:lnTo>
                    <a:pt x="25192" y="13894"/>
                  </a:lnTo>
                  <a:lnTo>
                    <a:pt x="25174" y="13825"/>
                  </a:lnTo>
                  <a:lnTo>
                    <a:pt x="25162" y="13755"/>
                  </a:lnTo>
                  <a:lnTo>
                    <a:pt x="25156" y="13686"/>
                  </a:lnTo>
                  <a:lnTo>
                    <a:pt x="25156" y="13609"/>
                  </a:lnTo>
                  <a:lnTo>
                    <a:pt x="25162" y="13199"/>
                  </a:lnTo>
                  <a:lnTo>
                    <a:pt x="25162" y="12789"/>
                  </a:lnTo>
                  <a:lnTo>
                    <a:pt x="25144" y="12393"/>
                  </a:lnTo>
                  <a:lnTo>
                    <a:pt x="25120" y="11997"/>
                  </a:lnTo>
                  <a:lnTo>
                    <a:pt x="25091" y="11608"/>
                  </a:lnTo>
                  <a:lnTo>
                    <a:pt x="25044" y="11232"/>
                  </a:lnTo>
                  <a:lnTo>
                    <a:pt x="24996" y="10857"/>
                  </a:lnTo>
                  <a:lnTo>
                    <a:pt x="24931" y="10489"/>
                  </a:lnTo>
                  <a:lnTo>
                    <a:pt x="24866" y="10120"/>
                  </a:lnTo>
                  <a:lnTo>
                    <a:pt x="24783" y="9766"/>
                  </a:lnTo>
                  <a:lnTo>
                    <a:pt x="24700" y="9418"/>
                  </a:lnTo>
                  <a:lnTo>
                    <a:pt x="24605" y="9071"/>
                  </a:lnTo>
                  <a:lnTo>
                    <a:pt x="24499" y="8737"/>
                  </a:lnTo>
                  <a:lnTo>
                    <a:pt x="24386" y="8404"/>
                  </a:lnTo>
                  <a:lnTo>
                    <a:pt x="24268" y="8077"/>
                  </a:lnTo>
                  <a:lnTo>
                    <a:pt x="24143" y="7757"/>
                  </a:lnTo>
                  <a:lnTo>
                    <a:pt x="24007" y="7444"/>
                  </a:lnTo>
                  <a:lnTo>
                    <a:pt x="23865" y="7139"/>
                  </a:lnTo>
                  <a:lnTo>
                    <a:pt x="23717" y="6840"/>
                  </a:lnTo>
                  <a:lnTo>
                    <a:pt x="23563" y="6548"/>
                  </a:lnTo>
                  <a:lnTo>
                    <a:pt x="23397" y="6263"/>
                  </a:lnTo>
                  <a:lnTo>
                    <a:pt x="23231" y="5978"/>
                  </a:lnTo>
                  <a:lnTo>
                    <a:pt x="23054" y="5707"/>
                  </a:lnTo>
                  <a:lnTo>
                    <a:pt x="22870" y="5436"/>
                  </a:lnTo>
                  <a:lnTo>
                    <a:pt x="22681" y="5172"/>
                  </a:lnTo>
                  <a:lnTo>
                    <a:pt x="22485" y="4922"/>
                  </a:lnTo>
                  <a:lnTo>
                    <a:pt x="22290" y="4671"/>
                  </a:lnTo>
                  <a:lnTo>
                    <a:pt x="22083" y="4428"/>
                  </a:lnTo>
                  <a:lnTo>
                    <a:pt x="21869" y="4192"/>
                  </a:lnTo>
                  <a:lnTo>
                    <a:pt x="21650" y="3962"/>
                  </a:lnTo>
                  <a:lnTo>
                    <a:pt x="21431" y="3733"/>
                  </a:lnTo>
                  <a:lnTo>
                    <a:pt x="21200" y="3518"/>
                  </a:lnTo>
                  <a:lnTo>
                    <a:pt x="20969" y="3309"/>
                  </a:lnTo>
                  <a:lnTo>
                    <a:pt x="20732" y="3101"/>
                  </a:lnTo>
                  <a:lnTo>
                    <a:pt x="20490" y="2906"/>
                  </a:lnTo>
                  <a:lnTo>
                    <a:pt x="20241" y="2711"/>
                  </a:lnTo>
                  <a:lnTo>
                    <a:pt x="19992" y="2531"/>
                  </a:lnTo>
                  <a:lnTo>
                    <a:pt x="19738" y="2350"/>
                  </a:lnTo>
                  <a:lnTo>
                    <a:pt x="19477" y="2176"/>
                  </a:lnTo>
                  <a:lnTo>
                    <a:pt x="19211" y="2009"/>
                  </a:lnTo>
                  <a:lnTo>
                    <a:pt x="18944" y="1850"/>
                  </a:lnTo>
                  <a:lnTo>
                    <a:pt x="18678" y="1697"/>
                  </a:lnTo>
                  <a:lnTo>
                    <a:pt x="18405" y="1551"/>
                  </a:lnTo>
                  <a:lnTo>
                    <a:pt x="18127" y="1412"/>
                  </a:lnTo>
                  <a:lnTo>
                    <a:pt x="17849" y="1280"/>
                  </a:lnTo>
                  <a:lnTo>
                    <a:pt x="17564" y="1155"/>
                  </a:lnTo>
                  <a:lnTo>
                    <a:pt x="17280" y="1036"/>
                  </a:lnTo>
                  <a:lnTo>
                    <a:pt x="16990" y="918"/>
                  </a:lnTo>
                  <a:lnTo>
                    <a:pt x="16700" y="814"/>
                  </a:lnTo>
                  <a:lnTo>
                    <a:pt x="16410" y="710"/>
                  </a:lnTo>
                  <a:lnTo>
                    <a:pt x="16113" y="619"/>
                  </a:lnTo>
                  <a:lnTo>
                    <a:pt x="15817" y="529"/>
                  </a:lnTo>
                  <a:lnTo>
                    <a:pt x="15521" y="453"/>
                  </a:lnTo>
                  <a:lnTo>
                    <a:pt x="15219" y="376"/>
                  </a:lnTo>
                  <a:lnTo>
                    <a:pt x="14923" y="307"/>
                  </a:lnTo>
                  <a:lnTo>
                    <a:pt x="14621" y="244"/>
                  </a:lnTo>
                  <a:lnTo>
                    <a:pt x="14313" y="195"/>
                  </a:lnTo>
                  <a:lnTo>
                    <a:pt x="14011" y="147"/>
                  </a:lnTo>
                  <a:lnTo>
                    <a:pt x="13709" y="105"/>
                  </a:lnTo>
                  <a:lnTo>
                    <a:pt x="13401" y="70"/>
                  </a:lnTo>
                  <a:lnTo>
                    <a:pt x="13093" y="42"/>
                  </a:lnTo>
                  <a:lnTo>
                    <a:pt x="12791" y="22"/>
                  </a:lnTo>
                  <a:lnTo>
                    <a:pt x="12483" y="8"/>
                  </a:lnTo>
                  <a:lnTo>
                    <a:pt x="1217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1"/>
            <p:cNvSpPr/>
            <p:nvPr/>
          </p:nvSpPr>
          <p:spPr>
            <a:xfrm>
              <a:off x="2998400" y="-4577025"/>
              <a:ext cx="310925" cy="397400"/>
            </a:xfrm>
            <a:custGeom>
              <a:avLst/>
              <a:gdLst/>
              <a:ahLst/>
              <a:cxnLst/>
              <a:rect l="l" t="t" r="r" b="b"/>
              <a:pathLst>
                <a:path w="12437" h="15896" extrusionOk="0">
                  <a:moveTo>
                    <a:pt x="6367" y="3017"/>
                  </a:moveTo>
                  <a:lnTo>
                    <a:pt x="6598" y="3101"/>
                  </a:lnTo>
                  <a:lnTo>
                    <a:pt x="6823" y="3205"/>
                  </a:lnTo>
                  <a:lnTo>
                    <a:pt x="7054" y="3316"/>
                  </a:lnTo>
                  <a:lnTo>
                    <a:pt x="7273" y="3434"/>
                  </a:lnTo>
                  <a:lnTo>
                    <a:pt x="7492" y="3573"/>
                  </a:lnTo>
                  <a:lnTo>
                    <a:pt x="7711" y="3719"/>
                  </a:lnTo>
                  <a:lnTo>
                    <a:pt x="7918" y="3872"/>
                  </a:lnTo>
                  <a:lnTo>
                    <a:pt x="8125" y="4032"/>
                  </a:lnTo>
                  <a:lnTo>
                    <a:pt x="8321" y="4206"/>
                  </a:lnTo>
                  <a:lnTo>
                    <a:pt x="8516" y="4393"/>
                  </a:lnTo>
                  <a:lnTo>
                    <a:pt x="8700" y="4581"/>
                  </a:lnTo>
                  <a:lnTo>
                    <a:pt x="8877" y="4782"/>
                  </a:lnTo>
                  <a:lnTo>
                    <a:pt x="9049" y="4991"/>
                  </a:lnTo>
                  <a:lnTo>
                    <a:pt x="9215" y="5213"/>
                  </a:lnTo>
                  <a:lnTo>
                    <a:pt x="9369" y="5436"/>
                  </a:lnTo>
                  <a:lnTo>
                    <a:pt x="9511" y="5665"/>
                  </a:lnTo>
                  <a:lnTo>
                    <a:pt x="9647" y="5901"/>
                  </a:lnTo>
                  <a:lnTo>
                    <a:pt x="9772" y="6145"/>
                  </a:lnTo>
                  <a:lnTo>
                    <a:pt x="9884" y="6395"/>
                  </a:lnTo>
                  <a:lnTo>
                    <a:pt x="9985" y="6652"/>
                  </a:lnTo>
                  <a:lnTo>
                    <a:pt x="10080" y="6916"/>
                  </a:lnTo>
                  <a:lnTo>
                    <a:pt x="10157" y="7180"/>
                  </a:lnTo>
                  <a:lnTo>
                    <a:pt x="10222" y="7451"/>
                  </a:lnTo>
                  <a:lnTo>
                    <a:pt x="10275" y="7729"/>
                  </a:lnTo>
                  <a:lnTo>
                    <a:pt x="10299" y="7868"/>
                  </a:lnTo>
                  <a:lnTo>
                    <a:pt x="10316" y="8007"/>
                  </a:lnTo>
                  <a:lnTo>
                    <a:pt x="10328" y="8146"/>
                  </a:lnTo>
                  <a:lnTo>
                    <a:pt x="10340" y="8292"/>
                  </a:lnTo>
                  <a:lnTo>
                    <a:pt x="10346" y="8431"/>
                  </a:lnTo>
                  <a:lnTo>
                    <a:pt x="10352" y="8577"/>
                  </a:lnTo>
                  <a:lnTo>
                    <a:pt x="10352" y="8723"/>
                  </a:lnTo>
                  <a:lnTo>
                    <a:pt x="10346" y="8869"/>
                  </a:lnTo>
                  <a:lnTo>
                    <a:pt x="10340" y="9015"/>
                  </a:lnTo>
                  <a:lnTo>
                    <a:pt x="10328" y="9161"/>
                  </a:lnTo>
                  <a:lnTo>
                    <a:pt x="10311" y="9307"/>
                  </a:lnTo>
                  <a:lnTo>
                    <a:pt x="10293" y="9453"/>
                  </a:lnTo>
                  <a:lnTo>
                    <a:pt x="10269" y="9599"/>
                  </a:lnTo>
                  <a:lnTo>
                    <a:pt x="10239" y="9752"/>
                  </a:lnTo>
                  <a:lnTo>
                    <a:pt x="10204" y="9898"/>
                  </a:lnTo>
                  <a:lnTo>
                    <a:pt x="10168" y="10044"/>
                  </a:lnTo>
                  <a:lnTo>
                    <a:pt x="10133" y="10183"/>
                  </a:lnTo>
                  <a:lnTo>
                    <a:pt x="10091" y="10315"/>
                  </a:lnTo>
                  <a:lnTo>
                    <a:pt x="10044" y="10440"/>
                  </a:lnTo>
                  <a:lnTo>
                    <a:pt x="9997" y="10565"/>
                  </a:lnTo>
                  <a:lnTo>
                    <a:pt x="9943" y="10690"/>
                  </a:lnTo>
                  <a:lnTo>
                    <a:pt x="9890" y="10815"/>
                  </a:lnTo>
                  <a:lnTo>
                    <a:pt x="9831" y="10933"/>
                  </a:lnTo>
                  <a:lnTo>
                    <a:pt x="9772" y="11052"/>
                  </a:lnTo>
                  <a:lnTo>
                    <a:pt x="9707" y="11170"/>
                  </a:lnTo>
                  <a:lnTo>
                    <a:pt x="9635" y="11281"/>
                  </a:lnTo>
                  <a:lnTo>
                    <a:pt x="9564" y="11392"/>
                  </a:lnTo>
                  <a:lnTo>
                    <a:pt x="9493" y="11503"/>
                  </a:lnTo>
                  <a:lnTo>
                    <a:pt x="9339" y="11712"/>
                  </a:lnTo>
                  <a:lnTo>
                    <a:pt x="9168" y="11913"/>
                  </a:lnTo>
                  <a:lnTo>
                    <a:pt x="8996" y="12101"/>
                  </a:lnTo>
                  <a:lnTo>
                    <a:pt x="8806" y="12275"/>
                  </a:lnTo>
                  <a:lnTo>
                    <a:pt x="8617" y="12449"/>
                  </a:lnTo>
                  <a:lnTo>
                    <a:pt x="8416" y="12602"/>
                  </a:lnTo>
                  <a:lnTo>
                    <a:pt x="8208" y="12747"/>
                  </a:lnTo>
                  <a:lnTo>
                    <a:pt x="7989" y="12880"/>
                  </a:lnTo>
                  <a:lnTo>
                    <a:pt x="7770" y="12998"/>
                  </a:lnTo>
                  <a:lnTo>
                    <a:pt x="7545" y="13109"/>
                  </a:lnTo>
                  <a:lnTo>
                    <a:pt x="7320" y="13199"/>
                  </a:lnTo>
                  <a:lnTo>
                    <a:pt x="7083" y="13283"/>
                  </a:lnTo>
                  <a:lnTo>
                    <a:pt x="6852" y="13352"/>
                  </a:lnTo>
                  <a:lnTo>
                    <a:pt x="6609" y="13408"/>
                  </a:lnTo>
                  <a:lnTo>
                    <a:pt x="6373" y="13449"/>
                  </a:lnTo>
                  <a:lnTo>
                    <a:pt x="6130" y="13477"/>
                  </a:lnTo>
                  <a:lnTo>
                    <a:pt x="5893" y="13491"/>
                  </a:lnTo>
                  <a:lnTo>
                    <a:pt x="5656" y="13491"/>
                  </a:lnTo>
                  <a:lnTo>
                    <a:pt x="5413" y="13477"/>
                  </a:lnTo>
                  <a:lnTo>
                    <a:pt x="5176" y="13449"/>
                  </a:lnTo>
                  <a:lnTo>
                    <a:pt x="4945" y="13401"/>
                  </a:lnTo>
                  <a:lnTo>
                    <a:pt x="4714" y="13338"/>
                  </a:lnTo>
                  <a:lnTo>
                    <a:pt x="4602" y="13303"/>
                  </a:lnTo>
                  <a:lnTo>
                    <a:pt x="4489" y="13262"/>
                  </a:lnTo>
                  <a:lnTo>
                    <a:pt x="4377" y="13213"/>
                  </a:lnTo>
                  <a:lnTo>
                    <a:pt x="4270" y="13164"/>
                  </a:lnTo>
                  <a:lnTo>
                    <a:pt x="4158" y="13116"/>
                  </a:lnTo>
                  <a:lnTo>
                    <a:pt x="4051" y="13060"/>
                  </a:lnTo>
                  <a:lnTo>
                    <a:pt x="3951" y="12998"/>
                  </a:lnTo>
                  <a:lnTo>
                    <a:pt x="3844" y="12928"/>
                  </a:lnTo>
                  <a:lnTo>
                    <a:pt x="3743" y="12859"/>
                  </a:lnTo>
                  <a:lnTo>
                    <a:pt x="3643" y="12782"/>
                  </a:lnTo>
                  <a:lnTo>
                    <a:pt x="3548" y="12706"/>
                  </a:lnTo>
                  <a:lnTo>
                    <a:pt x="3453" y="12629"/>
                  </a:lnTo>
                  <a:lnTo>
                    <a:pt x="3364" y="12546"/>
                  </a:lnTo>
                  <a:lnTo>
                    <a:pt x="3275" y="12456"/>
                  </a:lnTo>
                  <a:lnTo>
                    <a:pt x="3193" y="12365"/>
                  </a:lnTo>
                  <a:lnTo>
                    <a:pt x="3110" y="12275"/>
                  </a:lnTo>
                  <a:lnTo>
                    <a:pt x="3033" y="12178"/>
                  </a:lnTo>
                  <a:lnTo>
                    <a:pt x="2956" y="12080"/>
                  </a:lnTo>
                  <a:lnTo>
                    <a:pt x="2885" y="11976"/>
                  </a:lnTo>
                  <a:lnTo>
                    <a:pt x="2814" y="11872"/>
                  </a:lnTo>
                  <a:lnTo>
                    <a:pt x="2683" y="11663"/>
                  </a:lnTo>
                  <a:lnTo>
                    <a:pt x="2565" y="11434"/>
                  </a:lnTo>
                  <a:lnTo>
                    <a:pt x="2458" y="11205"/>
                  </a:lnTo>
                  <a:lnTo>
                    <a:pt x="2364" y="10968"/>
                  </a:lnTo>
                  <a:lnTo>
                    <a:pt x="2281" y="10718"/>
                  </a:lnTo>
                  <a:lnTo>
                    <a:pt x="2204" y="10468"/>
                  </a:lnTo>
                  <a:lnTo>
                    <a:pt x="2144" y="10211"/>
                  </a:lnTo>
                  <a:lnTo>
                    <a:pt x="2097" y="9953"/>
                  </a:lnTo>
                  <a:lnTo>
                    <a:pt x="2056" y="9689"/>
                  </a:lnTo>
                  <a:lnTo>
                    <a:pt x="2026" y="9418"/>
                  </a:lnTo>
                  <a:lnTo>
                    <a:pt x="2008" y="9154"/>
                  </a:lnTo>
                  <a:lnTo>
                    <a:pt x="2002" y="8883"/>
                  </a:lnTo>
                  <a:lnTo>
                    <a:pt x="2008" y="8612"/>
                  </a:lnTo>
                  <a:lnTo>
                    <a:pt x="2026" y="8341"/>
                  </a:lnTo>
                  <a:lnTo>
                    <a:pt x="2056" y="8070"/>
                  </a:lnTo>
                  <a:lnTo>
                    <a:pt x="2091" y="7806"/>
                  </a:lnTo>
                  <a:lnTo>
                    <a:pt x="2138" y="7542"/>
                  </a:lnTo>
                  <a:lnTo>
                    <a:pt x="2198" y="7278"/>
                  </a:lnTo>
                  <a:lnTo>
                    <a:pt x="2269" y="7020"/>
                  </a:lnTo>
                  <a:lnTo>
                    <a:pt x="2346" y="6770"/>
                  </a:lnTo>
                  <a:lnTo>
                    <a:pt x="2440" y="6527"/>
                  </a:lnTo>
                  <a:lnTo>
                    <a:pt x="2541" y="6291"/>
                  </a:lnTo>
                  <a:lnTo>
                    <a:pt x="2654" y="6054"/>
                  </a:lnTo>
                  <a:lnTo>
                    <a:pt x="2772" y="5832"/>
                  </a:lnTo>
                  <a:lnTo>
                    <a:pt x="2902" y="5617"/>
                  </a:lnTo>
                  <a:lnTo>
                    <a:pt x="3045" y="5415"/>
                  </a:lnTo>
                  <a:lnTo>
                    <a:pt x="3133" y="5304"/>
                  </a:lnTo>
                  <a:lnTo>
                    <a:pt x="3222" y="5193"/>
                  </a:lnTo>
                  <a:lnTo>
                    <a:pt x="3311" y="5095"/>
                  </a:lnTo>
                  <a:lnTo>
                    <a:pt x="3406" y="4998"/>
                  </a:lnTo>
                  <a:lnTo>
                    <a:pt x="3500" y="4908"/>
                  </a:lnTo>
                  <a:lnTo>
                    <a:pt x="3601" y="4817"/>
                  </a:lnTo>
                  <a:lnTo>
                    <a:pt x="3702" y="4734"/>
                  </a:lnTo>
                  <a:lnTo>
                    <a:pt x="3802" y="4650"/>
                  </a:lnTo>
                  <a:lnTo>
                    <a:pt x="4016" y="4504"/>
                  </a:lnTo>
                  <a:lnTo>
                    <a:pt x="4235" y="4359"/>
                  </a:lnTo>
                  <a:lnTo>
                    <a:pt x="4460" y="4226"/>
                  </a:lnTo>
                  <a:lnTo>
                    <a:pt x="4679" y="4101"/>
                  </a:lnTo>
                  <a:lnTo>
                    <a:pt x="5129" y="3858"/>
                  </a:lnTo>
                  <a:lnTo>
                    <a:pt x="5354" y="3733"/>
                  </a:lnTo>
                  <a:lnTo>
                    <a:pt x="5567" y="3608"/>
                  </a:lnTo>
                  <a:lnTo>
                    <a:pt x="5780" y="3476"/>
                  </a:lnTo>
                  <a:lnTo>
                    <a:pt x="5982" y="3330"/>
                  </a:lnTo>
                  <a:lnTo>
                    <a:pt x="6082" y="3260"/>
                  </a:lnTo>
                  <a:lnTo>
                    <a:pt x="6177" y="3177"/>
                  </a:lnTo>
                  <a:lnTo>
                    <a:pt x="6272" y="3101"/>
                  </a:lnTo>
                  <a:lnTo>
                    <a:pt x="6367" y="3017"/>
                  </a:lnTo>
                  <a:close/>
                  <a:moveTo>
                    <a:pt x="6319" y="1"/>
                  </a:moveTo>
                  <a:lnTo>
                    <a:pt x="6242" y="15"/>
                  </a:lnTo>
                  <a:lnTo>
                    <a:pt x="6165" y="35"/>
                  </a:lnTo>
                  <a:lnTo>
                    <a:pt x="6088" y="63"/>
                  </a:lnTo>
                  <a:lnTo>
                    <a:pt x="6017" y="98"/>
                  </a:lnTo>
                  <a:lnTo>
                    <a:pt x="5946" y="147"/>
                  </a:lnTo>
                  <a:lnTo>
                    <a:pt x="5875" y="202"/>
                  </a:lnTo>
                  <a:lnTo>
                    <a:pt x="5810" y="265"/>
                  </a:lnTo>
                  <a:lnTo>
                    <a:pt x="5751" y="334"/>
                  </a:lnTo>
                  <a:lnTo>
                    <a:pt x="5692" y="418"/>
                  </a:lnTo>
                  <a:lnTo>
                    <a:pt x="5638" y="508"/>
                  </a:lnTo>
                  <a:lnTo>
                    <a:pt x="5597" y="612"/>
                  </a:lnTo>
                  <a:lnTo>
                    <a:pt x="5555" y="724"/>
                  </a:lnTo>
                  <a:lnTo>
                    <a:pt x="5520" y="821"/>
                  </a:lnTo>
                  <a:lnTo>
                    <a:pt x="5478" y="911"/>
                  </a:lnTo>
                  <a:lnTo>
                    <a:pt x="5431" y="1002"/>
                  </a:lnTo>
                  <a:lnTo>
                    <a:pt x="5378" y="1085"/>
                  </a:lnTo>
                  <a:lnTo>
                    <a:pt x="5313" y="1161"/>
                  </a:lnTo>
                  <a:lnTo>
                    <a:pt x="5247" y="1238"/>
                  </a:lnTo>
                  <a:lnTo>
                    <a:pt x="5182" y="1314"/>
                  </a:lnTo>
                  <a:lnTo>
                    <a:pt x="5105" y="1384"/>
                  </a:lnTo>
                  <a:lnTo>
                    <a:pt x="5028" y="1446"/>
                  </a:lnTo>
                  <a:lnTo>
                    <a:pt x="4945" y="1509"/>
                  </a:lnTo>
                  <a:lnTo>
                    <a:pt x="4857" y="1571"/>
                  </a:lnTo>
                  <a:lnTo>
                    <a:pt x="4768" y="1627"/>
                  </a:lnTo>
                  <a:lnTo>
                    <a:pt x="4584" y="1731"/>
                  </a:lnTo>
                  <a:lnTo>
                    <a:pt x="4389" y="1829"/>
                  </a:lnTo>
                  <a:lnTo>
                    <a:pt x="4187" y="1926"/>
                  </a:lnTo>
                  <a:lnTo>
                    <a:pt x="3986" y="2016"/>
                  </a:lnTo>
                  <a:lnTo>
                    <a:pt x="3589" y="2183"/>
                  </a:lnTo>
                  <a:lnTo>
                    <a:pt x="3394" y="2266"/>
                  </a:lnTo>
                  <a:lnTo>
                    <a:pt x="3216" y="2357"/>
                  </a:lnTo>
                  <a:lnTo>
                    <a:pt x="3045" y="2447"/>
                  </a:lnTo>
                  <a:lnTo>
                    <a:pt x="2891" y="2545"/>
                  </a:lnTo>
                  <a:lnTo>
                    <a:pt x="2772" y="2628"/>
                  </a:lnTo>
                  <a:lnTo>
                    <a:pt x="2654" y="2718"/>
                  </a:lnTo>
                  <a:lnTo>
                    <a:pt x="2541" y="2809"/>
                  </a:lnTo>
                  <a:lnTo>
                    <a:pt x="2429" y="2906"/>
                  </a:lnTo>
                  <a:lnTo>
                    <a:pt x="2316" y="3003"/>
                  </a:lnTo>
                  <a:lnTo>
                    <a:pt x="2210" y="3107"/>
                  </a:lnTo>
                  <a:lnTo>
                    <a:pt x="2103" y="3212"/>
                  </a:lnTo>
                  <a:lnTo>
                    <a:pt x="1996" y="3316"/>
                  </a:lnTo>
                  <a:lnTo>
                    <a:pt x="1801" y="3545"/>
                  </a:lnTo>
                  <a:lnTo>
                    <a:pt x="1606" y="3782"/>
                  </a:lnTo>
                  <a:lnTo>
                    <a:pt x="1428" y="4025"/>
                  </a:lnTo>
                  <a:lnTo>
                    <a:pt x="1262" y="4282"/>
                  </a:lnTo>
                  <a:lnTo>
                    <a:pt x="1090" y="4567"/>
                  </a:lnTo>
                  <a:lnTo>
                    <a:pt x="936" y="4852"/>
                  </a:lnTo>
                  <a:lnTo>
                    <a:pt x="794" y="5151"/>
                  </a:lnTo>
                  <a:lnTo>
                    <a:pt x="664" y="5457"/>
                  </a:lnTo>
                  <a:lnTo>
                    <a:pt x="540" y="5769"/>
                  </a:lnTo>
                  <a:lnTo>
                    <a:pt x="433" y="6082"/>
                  </a:lnTo>
                  <a:lnTo>
                    <a:pt x="338" y="6402"/>
                  </a:lnTo>
                  <a:lnTo>
                    <a:pt x="255" y="6729"/>
                  </a:lnTo>
                  <a:lnTo>
                    <a:pt x="184" y="7055"/>
                  </a:lnTo>
                  <a:lnTo>
                    <a:pt x="125" y="7389"/>
                  </a:lnTo>
                  <a:lnTo>
                    <a:pt x="78" y="7722"/>
                  </a:lnTo>
                  <a:lnTo>
                    <a:pt x="36" y="8063"/>
                  </a:lnTo>
                  <a:lnTo>
                    <a:pt x="13" y="8397"/>
                  </a:lnTo>
                  <a:lnTo>
                    <a:pt x="1" y="8737"/>
                  </a:lnTo>
                  <a:lnTo>
                    <a:pt x="1" y="9078"/>
                  </a:lnTo>
                  <a:lnTo>
                    <a:pt x="13" y="9411"/>
                  </a:lnTo>
                  <a:lnTo>
                    <a:pt x="24" y="9592"/>
                  </a:lnTo>
                  <a:lnTo>
                    <a:pt x="36" y="9773"/>
                  </a:lnTo>
                  <a:lnTo>
                    <a:pt x="54" y="9947"/>
                  </a:lnTo>
                  <a:lnTo>
                    <a:pt x="78" y="10127"/>
                  </a:lnTo>
                  <a:lnTo>
                    <a:pt x="101" y="10301"/>
                  </a:lnTo>
                  <a:lnTo>
                    <a:pt x="131" y="10468"/>
                  </a:lnTo>
                  <a:lnTo>
                    <a:pt x="161" y="10642"/>
                  </a:lnTo>
                  <a:lnTo>
                    <a:pt x="196" y="10808"/>
                  </a:lnTo>
                  <a:lnTo>
                    <a:pt x="232" y="10975"/>
                  </a:lnTo>
                  <a:lnTo>
                    <a:pt x="273" y="11135"/>
                  </a:lnTo>
                  <a:lnTo>
                    <a:pt x="368" y="11462"/>
                  </a:lnTo>
                  <a:lnTo>
                    <a:pt x="469" y="11774"/>
                  </a:lnTo>
                  <a:lnTo>
                    <a:pt x="587" y="12080"/>
                  </a:lnTo>
                  <a:lnTo>
                    <a:pt x="717" y="12372"/>
                  </a:lnTo>
                  <a:lnTo>
                    <a:pt x="853" y="12657"/>
                  </a:lnTo>
                  <a:lnTo>
                    <a:pt x="1001" y="12935"/>
                  </a:lnTo>
                  <a:lnTo>
                    <a:pt x="1167" y="13206"/>
                  </a:lnTo>
                  <a:lnTo>
                    <a:pt x="1339" y="13456"/>
                  </a:lnTo>
                  <a:lnTo>
                    <a:pt x="1517" y="13707"/>
                  </a:lnTo>
                  <a:lnTo>
                    <a:pt x="1712" y="13936"/>
                  </a:lnTo>
                  <a:lnTo>
                    <a:pt x="1908" y="14158"/>
                  </a:lnTo>
                  <a:lnTo>
                    <a:pt x="2121" y="14374"/>
                  </a:lnTo>
                  <a:lnTo>
                    <a:pt x="2340" y="14568"/>
                  </a:lnTo>
                  <a:lnTo>
                    <a:pt x="2565" y="14756"/>
                  </a:lnTo>
                  <a:lnTo>
                    <a:pt x="2802" y="14930"/>
                  </a:lnTo>
                  <a:lnTo>
                    <a:pt x="3045" y="15090"/>
                  </a:lnTo>
                  <a:lnTo>
                    <a:pt x="3293" y="15236"/>
                  </a:lnTo>
                  <a:lnTo>
                    <a:pt x="3548" y="15368"/>
                  </a:lnTo>
                  <a:lnTo>
                    <a:pt x="3814" y="15486"/>
                  </a:lnTo>
                  <a:lnTo>
                    <a:pt x="4087" y="15590"/>
                  </a:lnTo>
                  <a:lnTo>
                    <a:pt x="4359" y="15680"/>
                  </a:lnTo>
                  <a:lnTo>
                    <a:pt x="4643" y="15757"/>
                  </a:lnTo>
                  <a:lnTo>
                    <a:pt x="4934" y="15813"/>
                  </a:lnTo>
                  <a:lnTo>
                    <a:pt x="5076" y="15840"/>
                  </a:lnTo>
                  <a:lnTo>
                    <a:pt x="5224" y="15861"/>
                  </a:lnTo>
                  <a:lnTo>
                    <a:pt x="5372" y="15875"/>
                  </a:lnTo>
                  <a:lnTo>
                    <a:pt x="5526" y="15882"/>
                  </a:lnTo>
                  <a:lnTo>
                    <a:pt x="5674" y="15889"/>
                  </a:lnTo>
                  <a:lnTo>
                    <a:pt x="5828" y="15896"/>
                  </a:lnTo>
                  <a:lnTo>
                    <a:pt x="5976" y="15896"/>
                  </a:lnTo>
                  <a:lnTo>
                    <a:pt x="6130" y="15889"/>
                  </a:lnTo>
                  <a:lnTo>
                    <a:pt x="6290" y="15875"/>
                  </a:lnTo>
                  <a:lnTo>
                    <a:pt x="6444" y="15861"/>
                  </a:lnTo>
                  <a:lnTo>
                    <a:pt x="6604" y="15847"/>
                  </a:lnTo>
                  <a:lnTo>
                    <a:pt x="6757" y="15819"/>
                  </a:lnTo>
                  <a:lnTo>
                    <a:pt x="6911" y="15792"/>
                  </a:lnTo>
                  <a:lnTo>
                    <a:pt x="7065" y="15764"/>
                  </a:lnTo>
                  <a:lnTo>
                    <a:pt x="7367" y="15687"/>
                  </a:lnTo>
                  <a:lnTo>
                    <a:pt x="7669" y="15597"/>
                  </a:lnTo>
                  <a:lnTo>
                    <a:pt x="7966" y="15493"/>
                  </a:lnTo>
                  <a:lnTo>
                    <a:pt x="8256" y="15375"/>
                  </a:lnTo>
                  <a:lnTo>
                    <a:pt x="8546" y="15236"/>
                  </a:lnTo>
                  <a:lnTo>
                    <a:pt x="8824" y="15090"/>
                  </a:lnTo>
                  <a:lnTo>
                    <a:pt x="9103" y="14923"/>
                  </a:lnTo>
                  <a:lnTo>
                    <a:pt x="9369" y="14742"/>
                  </a:lnTo>
                  <a:lnTo>
                    <a:pt x="9630" y="14555"/>
                  </a:lnTo>
                  <a:lnTo>
                    <a:pt x="9884" y="14346"/>
                  </a:lnTo>
                  <a:lnTo>
                    <a:pt x="10127" y="14131"/>
                  </a:lnTo>
                  <a:lnTo>
                    <a:pt x="10358" y="13901"/>
                  </a:lnTo>
                  <a:lnTo>
                    <a:pt x="10583" y="13658"/>
                  </a:lnTo>
                  <a:lnTo>
                    <a:pt x="10695" y="13540"/>
                  </a:lnTo>
                  <a:lnTo>
                    <a:pt x="10802" y="13408"/>
                  </a:lnTo>
                  <a:lnTo>
                    <a:pt x="10903" y="13276"/>
                  </a:lnTo>
                  <a:lnTo>
                    <a:pt x="11003" y="13144"/>
                  </a:lnTo>
                  <a:lnTo>
                    <a:pt x="11104" y="13012"/>
                  </a:lnTo>
                  <a:lnTo>
                    <a:pt x="11199" y="12873"/>
                  </a:lnTo>
                  <a:lnTo>
                    <a:pt x="11288" y="12727"/>
                  </a:lnTo>
                  <a:lnTo>
                    <a:pt x="11376" y="12588"/>
                  </a:lnTo>
                  <a:lnTo>
                    <a:pt x="11465" y="12442"/>
                  </a:lnTo>
                  <a:lnTo>
                    <a:pt x="11548" y="12289"/>
                  </a:lnTo>
                  <a:lnTo>
                    <a:pt x="11625" y="12143"/>
                  </a:lnTo>
                  <a:lnTo>
                    <a:pt x="11702" y="11990"/>
                  </a:lnTo>
                  <a:lnTo>
                    <a:pt x="11773" y="11830"/>
                  </a:lnTo>
                  <a:lnTo>
                    <a:pt x="11844" y="11670"/>
                  </a:lnTo>
                  <a:lnTo>
                    <a:pt x="11909" y="11510"/>
                  </a:lnTo>
                  <a:lnTo>
                    <a:pt x="11975" y="11350"/>
                  </a:lnTo>
                  <a:lnTo>
                    <a:pt x="12034" y="11184"/>
                  </a:lnTo>
                  <a:lnTo>
                    <a:pt x="12087" y="11017"/>
                  </a:lnTo>
                  <a:lnTo>
                    <a:pt x="12140" y="10850"/>
                  </a:lnTo>
                  <a:lnTo>
                    <a:pt x="12188" y="10676"/>
                  </a:lnTo>
                  <a:lnTo>
                    <a:pt x="12229" y="10509"/>
                  </a:lnTo>
                  <a:lnTo>
                    <a:pt x="12271" y="10336"/>
                  </a:lnTo>
                  <a:lnTo>
                    <a:pt x="12306" y="10155"/>
                  </a:lnTo>
                  <a:lnTo>
                    <a:pt x="12336" y="9981"/>
                  </a:lnTo>
                  <a:lnTo>
                    <a:pt x="12365" y="9801"/>
                  </a:lnTo>
                  <a:lnTo>
                    <a:pt x="12389" y="9613"/>
                  </a:lnTo>
                  <a:lnTo>
                    <a:pt x="12407" y="9432"/>
                  </a:lnTo>
                  <a:lnTo>
                    <a:pt x="12419" y="9245"/>
                  </a:lnTo>
                  <a:lnTo>
                    <a:pt x="12431" y="9064"/>
                  </a:lnTo>
                  <a:lnTo>
                    <a:pt x="12436" y="8876"/>
                  </a:lnTo>
                  <a:lnTo>
                    <a:pt x="12436" y="8682"/>
                  </a:lnTo>
                  <a:lnTo>
                    <a:pt x="12431" y="8494"/>
                  </a:lnTo>
                  <a:lnTo>
                    <a:pt x="12419" y="8167"/>
                  </a:lnTo>
                  <a:lnTo>
                    <a:pt x="12389" y="7841"/>
                  </a:lnTo>
                  <a:lnTo>
                    <a:pt x="12348" y="7521"/>
                  </a:lnTo>
                  <a:lnTo>
                    <a:pt x="12294" y="7208"/>
                  </a:lnTo>
                  <a:lnTo>
                    <a:pt x="12235" y="6895"/>
                  </a:lnTo>
                  <a:lnTo>
                    <a:pt x="12158" y="6590"/>
                  </a:lnTo>
                  <a:lnTo>
                    <a:pt x="12069" y="6284"/>
                  </a:lnTo>
                  <a:lnTo>
                    <a:pt x="11975" y="5985"/>
                  </a:lnTo>
                  <a:lnTo>
                    <a:pt x="11868" y="5693"/>
                  </a:lnTo>
                  <a:lnTo>
                    <a:pt x="11755" y="5408"/>
                  </a:lnTo>
                  <a:lnTo>
                    <a:pt x="11625" y="5130"/>
                  </a:lnTo>
                  <a:lnTo>
                    <a:pt x="11489" y="4859"/>
                  </a:lnTo>
                  <a:lnTo>
                    <a:pt x="11347" y="4595"/>
                  </a:lnTo>
                  <a:lnTo>
                    <a:pt x="11193" y="4331"/>
                  </a:lnTo>
                  <a:lnTo>
                    <a:pt x="11027" y="4081"/>
                  </a:lnTo>
                  <a:lnTo>
                    <a:pt x="10861" y="3837"/>
                  </a:lnTo>
                  <a:lnTo>
                    <a:pt x="10684" y="3601"/>
                  </a:lnTo>
                  <a:lnTo>
                    <a:pt x="10494" y="3372"/>
                  </a:lnTo>
                  <a:lnTo>
                    <a:pt x="10299" y="3156"/>
                  </a:lnTo>
                  <a:lnTo>
                    <a:pt x="10103" y="2948"/>
                  </a:lnTo>
                  <a:lnTo>
                    <a:pt x="9896" y="2746"/>
                  </a:lnTo>
                  <a:lnTo>
                    <a:pt x="9683" y="2558"/>
                  </a:lnTo>
                  <a:lnTo>
                    <a:pt x="9458" y="2378"/>
                  </a:lnTo>
                  <a:lnTo>
                    <a:pt x="9233" y="2204"/>
                  </a:lnTo>
                  <a:lnTo>
                    <a:pt x="9002" y="2051"/>
                  </a:lnTo>
                  <a:lnTo>
                    <a:pt x="8765" y="1898"/>
                  </a:lnTo>
                  <a:lnTo>
                    <a:pt x="8522" y="1766"/>
                  </a:lnTo>
                  <a:lnTo>
                    <a:pt x="8279" y="1641"/>
                  </a:lnTo>
                  <a:lnTo>
                    <a:pt x="8025" y="1530"/>
                  </a:lnTo>
                  <a:lnTo>
                    <a:pt x="7770" y="1426"/>
                  </a:lnTo>
                  <a:lnTo>
                    <a:pt x="7515" y="1342"/>
                  </a:lnTo>
                  <a:lnTo>
                    <a:pt x="7249" y="1266"/>
                  </a:lnTo>
                  <a:lnTo>
                    <a:pt x="7267" y="1141"/>
                  </a:lnTo>
                  <a:lnTo>
                    <a:pt x="7267" y="1029"/>
                  </a:lnTo>
                  <a:lnTo>
                    <a:pt x="7261" y="918"/>
                  </a:lnTo>
                  <a:lnTo>
                    <a:pt x="7249" y="814"/>
                  </a:lnTo>
                  <a:lnTo>
                    <a:pt x="7231" y="717"/>
                  </a:lnTo>
                  <a:lnTo>
                    <a:pt x="7202" y="619"/>
                  </a:lnTo>
                  <a:lnTo>
                    <a:pt x="7166" y="536"/>
                  </a:lnTo>
                  <a:lnTo>
                    <a:pt x="7125" y="452"/>
                  </a:lnTo>
                  <a:lnTo>
                    <a:pt x="7077" y="376"/>
                  </a:lnTo>
                  <a:lnTo>
                    <a:pt x="7024" y="307"/>
                  </a:lnTo>
                  <a:lnTo>
                    <a:pt x="6965" y="244"/>
                  </a:lnTo>
                  <a:lnTo>
                    <a:pt x="6906" y="188"/>
                  </a:lnTo>
                  <a:lnTo>
                    <a:pt x="6840" y="140"/>
                  </a:lnTo>
                  <a:lnTo>
                    <a:pt x="6769" y="98"/>
                  </a:lnTo>
                  <a:lnTo>
                    <a:pt x="6698" y="63"/>
                  </a:lnTo>
                  <a:lnTo>
                    <a:pt x="6627" y="35"/>
                  </a:lnTo>
                  <a:lnTo>
                    <a:pt x="6550" y="15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1"/>
            <p:cNvSpPr/>
            <p:nvPr/>
          </p:nvSpPr>
          <p:spPr>
            <a:xfrm>
              <a:off x="2785225" y="-4785350"/>
              <a:ext cx="2107600" cy="841000"/>
            </a:xfrm>
            <a:custGeom>
              <a:avLst/>
              <a:gdLst/>
              <a:ahLst/>
              <a:cxnLst/>
              <a:rect l="l" t="t" r="r" b="b"/>
              <a:pathLst>
                <a:path w="84304" h="33640" extrusionOk="0">
                  <a:moveTo>
                    <a:pt x="15000" y="8334"/>
                  </a:moveTo>
                  <a:lnTo>
                    <a:pt x="15077" y="8348"/>
                  </a:lnTo>
                  <a:lnTo>
                    <a:pt x="15154" y="8368"/>
                  </a:lnTo>
                  <a:lnTo>
                    <a:pt x="15225" y="8396"/>
                  </a:lnTo>
                  <a:lnTo>
                    <a:pt x="15296" y="8431"/>
                  </a:lnTo>
                  <a:lnTo>
                    <a:pt x="15367" y="8473"/>
                  </a:lnTo>
                  <a:lnTo>
                    <a:pt x="15433" y="8521"/>
                  </a:lnTo>
                  <a:lnTo>
                    <a:pt x="15492" y="8577"/>
                  </a:lnTo>
                  <a:lnTo>
                    <a:pt x="15551" y="8640"/>
                  </a:lnTo>
                  <a:lnTo>
                    <a:pt x="15604" y="8709"/>
                  </a:lnTo>
                  <a:lnTo>
                    <a:pt x="15652" y="8785"/>
                  </a:lnTo>
                  <a:lnTo>
                    <a:pt x="15693" y="8869"/>
                  </a:lnTo>
                  <a:lnTo>
                    <a:pt x="15729" y="8952"/>
                  </a:lnTo>
                  <a:lnTo>
                    <a:pt x="15758" y="9050"/>
                  </a:lnTo>
                  <a:lnTo>
                    <a:pt x="15776" y="9147"/>
                  </a:lnTo>
                  <a:lnTo>
                    <a:pt x="15788" y="9251"/>
                  </a:lnTo>
                  <a:lnTo>
                    <a:pt x="15794" y="9362"/>
                  </a:lnTo>
                  <a:lnTo>
                    <a:pt x="15794" y="9474"/>
                  </a:lnTo>
                  <a:lnTo>
                    <a:pt x="15776" y="9599"/>
                  </a:lnTo>
                  <a:lnTo>
                    <a:pt x="16042" y="9675"/>
                  </a:lnTo>
                  <a:lnTo>
                    <a:pt x="16297" y="9759"/>
                  </a:lnTo>
                  <a:lnTo>
                    <a:pt x="16552" y="9863"/>
                  </a:lnTo>
                  <a:lnTo>
                    <a:pt x="16806" y="9974"/>
                  </a:lnTo>
                  <a:lnTo>
                    <a:pt x="17049" y="10099"/>
                  </a:lnTo>
                  <a:lnTo>
                    <a:pt x="17292" y="10231"/>
                  </a:lnTo>
                  <a:lnTo>
                    <a:pt x="17529" y="10384"/>
                  </a:lnTo>
                  <a:lnTo>
                    <a:pt x="17760" y="10537"/>
                  </a:lnTo>
                  <a:lnTo>
                    <a:pt x="17985" y="10711"/>
                  </a:lnTo>
                  <a:lnTo>
                    <a:pt x="18210" y="10891"/>
                  </a:lnTo>
                  <a:lnTo>
                    <a:pt x="18423" y="11079"/>
                  </a:lnTo>
                  <a:lnTo>
                    <a:pt x="18630" y="11281"/>
                  </a:lnTo>
                  <a:lnTo>
                    <a:pt x="18826" y="11489"/>
                  </a:lnTo>
                  <a:lnTo>
                    <a:pt x="19021" y="11705"/>
                  </a:lnTo>
                  <a:lnTo>
                    <a:pt x="19211" y="11934"/>
                  </a:lnTo>
                  <a:lnTo>
                    <a:pt x="19388" y="12170"/>
                  </a:lnTo>
                  <a:lnTo>
                    <a:pt x="19554" y="12414"/>
                  </a:lnTo>
                  <a:lnTo>
                    <a:pt x="19720" y="12664"/>
                  </a:lnTo>
                  <a:lnTo>
                    <a:pt x="19874" y="12928"/>
                  </a:lnTo>
                  <a:lnTo>
                    <a:pt x="20016" y="13192"/>
                  </a:lnTo>
                  <a:lnTo>
                    <a:pt x="20152" y="13463"/>
                  </a:lnTo>
                  <a:lnTo>
                    <a:pt x="20282" y="13741"/>
                  </a:lnTo>
                  <a:lnTo>
                    <a:pt x="20395" y="14026"/>
                  </a:lnTo>
                  <a:lnTo>
                    <a:pt x="20502" y="14318"/>
                  </a:lnTo>
                  <a:lnTo>
                    <a:pt x="20596" y="14617"/>
                  </a:lnTo>
                  <a:lnTo>
                    <a:pt x="20685" y="14923"/>
                  </a:lnTo>
                  <a:lnTo>
                    <a:pt x="20762" y="15228"/>
                  </a:lnTo>
                  <a:lnTo>
                    <a:pt x="20821" y="15541"/>
                  </a:lnTo>
                  <a:lnTo>
                    <a:pt x="20875" y="15854"/>
                  </a:lnTo>
                  <a:lnTo>
                    <a:pt x="20916" y="16174"/>
                  </a:lnTo>
                  <a:lnTo>
                    <a:pt x="20946" y="16500"/>
                  </a:lnTo>
                  <a:lnTo>
                    <a:pt x="20958" y="16827"/>
                  </a:lnTo>
                  <a:lnTo>
                    <a:pt x="20963" y="17015"/>
                  </a:lnTo>
                  <a:lnTo>
                    <a:pt x="20963" y="17209"/>
                  </a:lnTo>
                  <a:lnTo>
                    <a:pt x="20958" y="17397"/>
                  </a:lnTo>
                  <a:lnTo>
                    <a:pt x="20946" y="17578"/>
                  </a:lnTo>
                  <a:lnTo>
                    <a:pt x="20934" y="17765"/>
                  </a:lnTo>
                  <a:lnTo>
                    <a:pt x="20916" y="17946"/>
                  </a:lnTo>
                  <a:lnTo>
                    <a:pt x="20892" y="18134"/>
                  </a:lnTo>
                  <a:lnTo>
                    <a:pt x="20863" y="18314"/>
                  </a:lnTo>
                  <a:lnTo>
                    <a:pt x="20833" y="18488"/>
                  </a:lnTo>
                  <a:lnTo>
                    <a:pt x="20798" y="18669"/>
                  </a:lnTo>
                  <a:lnTo>
                    <a:pt x="20756" y="18842"/>
                  </a:lnTo>
                  <a:lnTo>
                    <a:pt x="20715" y="19009"/>
                  </a:lnTo>
                  <a:lnTo>
                    <a:pt x="20667" y="19183"/>
                  </a:lnTo>
                  <a:lnTo>
                    <a:pt x="20614" y="19350"/>
                  </a:lnTo>
                  <a:lnTo>
                    <a:pt x="20561" y="19517"/>
                  </a:lnTo>
                  <a:lnTo>
                    <a:pt x="20502" y="19683"/>
                  </a:lnTo>
                  <a:lnTo>
                    <a:pt x="20436" y="19843"/>
                  </a:lnTo>
                  <a:lnTo>
                    <a:pt x="20371" y="20003"/>
                  </a:lnTo>
                  <a:lnTo>
                    <a:pt x="20300" y="20163"/>
                  </a:lnTo>
                  <a:lnTo>
                    <a:pt x="20229" y="20323"/>
                  </a:lnTo>
                  <a:lnTo>
                    <a:pt x="20152" y="20476"/>
                  </a:lnTo>
                  <a:lnTo>
                    <a:pt x="20075" y="20622"/>
                  </a:lnTo>
                  <a:lnTo>
                    <a:pt x="19992" y="20775"/>
                  </a:lnTo>
                  <a:lnTo>
                    <a:pt x="19903" y="20921"/>
                  </a:lnTo>
                  <a:lnTo>
                    <a:pt x="19815" y="21060"/>
                  </a:lnTo>
                  <a:lnTo>
                    <a:pt x="19726" y="21206"/>
                  </a:lnTo>
                  <a:lnTo>
                    <a:pt x="19631" y="21345"/>
                  </a:lnTo>
                  <a:lnTo>
                    <a:pt x="19530" y="21477"/>
                  </a:lnTo>
                  <a:lnTo>
                    <a:pt x="19430" y="21609"/>
                  </a:lnTo>
                  <a:lnTo>
                    <a:pt x="19329" y="21741"/>
                  </a:lnTo>
                  <a:lnTo>
                    <a:pt x="19222" y="21873"/>
                  </a:lnTo>
                  <a:lnTo>
                    <a:pt x="19110" y="21991"/>
                  </a:lnTo>
                  <a:lnTo>
                    <a:pt x="18885" y="22234"/>
                  </a:lnTo>
                  <a:lnTo>
                    <a:pt x="18654" y="22464"/>
                  </a:lnTo>
                  <a:lnTo>
                    <a:pt x="18411" y="22679"/>
                  </a:lnTo>
                  <a:lnTo>
                    <a:pt x="18157" y="22888"/>
                  </a:lnTo>
                  <a:lnTo>
                    <a:pt x="17896" y="23075"/>
                  </a:lnTo>
                  <a:lnTo>
                    <a:pt x="17630" y="23256"/>
                  </a:lnTo>
                  <a:lnTo>
                    <a:pt x="17351" y="23423"/>
                  </a:lnTo>
                  <a:lnTo>
                    <a:pt x="17073" y="23569"/>
                  </a:lnTo>
                  <a:lnTo>
                    <a:pt x="16783" y="23708"/>
                  </a:lnTo>
                  <a:lnTo>
                    <a:pt x="16493" y="23826"/>
                  </a:lnTo>
                  <a:lnTo>
                    <a:pt x="16196" y="23930"/>
                  </a:lnTo>
                  <a:lnTo>
                    <a:pt x="15894" y="24020"/>
                  </a:lnTo>
                  <a:lnTo>
                    <a:pt x="15592" y="24097"/>
                  </a:lnTo>
                  <a:lnTo>
                    <a:pt x="15438" y="24125"/>
                  </a:lnTo>
                  <a:lnTo>
                    <a:pt x="15284" y="24152"/>
                  </a:lnTo>
                  <a:lnTo>
                    <a:pt x="15131" y="24180"/>
                  </a:lnTo>
                  <a:lnTo>
                    <a:pt x="14971" y="24194"/>
                  </a:lnTo>
                  <a:lnTo>
                    <a:pt x="14817" y="24208"/>
                  </a:lnTo>
                  <a:lnTo>
                    <a:pt x="14657" y="24222"/>
                  </a:lnTo>
                  <a:lnTo>
                    <a:pt x="14503" y="24229"/>
                  </a:lnTo>
                  <a:lnTo>
                    <a:pt x="14355" y="24229"/>
                  </a:lnTo>
                  <a:lnTo>
                    <a:pt x="14201" y="24222"/>
                  </a:lnTo>
                  <a:lnTo>
                    <a:pt x="14053" y="24215"/>
                  </a:lnTo>
                  <a:lnTo>
                    <a:pt x="13899" y="24208"/>
                  </a:lnTo>
                  <a:lnTo>
                    <a:pt x="13751" y="24194"/>
                  </a:lnTo>
                  <a:lnTo>
                    <a:pt x="13603" y="24173"/>
                  </a:lnTo>
                  <a:lnTo>
                    <a:pt x="13461" y="24146"/>
                  </a:lnTo>
                  <a:lnTo>
                    <a:pt x="13170" y="24090"/>
                  </a:lnTo>
                  <a:lnTo>
                    <a:pt x="12886" y="24013"/>
                  </a:lnTo>
                  <a:lnTo>
                    <a:pt x="12614" y="23923"/>
                  </a:lnTo>
                  <a:lnTo>
                    <a:pt x="12341" y="23819"/>
                  </a:lnTo>
                  <a:lnTo>
                    <a:pt x="12075" y="23701"/>
                  </a:lnTo>
                  <a:lnTo>
                    <a:pt x="11820" y="23569"/>
                  </a:lnTo>
                  <a:lnTo>
                    <a:pt x="11572" y="23423"/>
                  </a:lnTo>
                  <a:lnTo>
                    <a:pt x="11329" y="23263"/>
                  </a:lnTo>
                  <a:lnTo>
                    <a:pt x="11092" y="23089"/>
                  </a:lnTo>
                  <a:lnTo>
                    <a:pt x="10867" y="22901"/>
                  </a:lnTo>
                  <a:lnTo>
                    <a:pt x="10648" y="22707"/>
                  </a:lnTo>
                  <a:lnTo>
                    <a:pt x="10435" y="22491"/>
                  </a:lnTo>
                  <a:lnTo>
                    <a:pt x="10239" y="22269"/>
                  </a:lnTo>
                  <a:lnTo>
                    <a:pt x="10044" y="22040"/>
                  </a:lnTo>
                  <a:lnTo>
                    <a:pt x="9866" y="21789"/>
                  </a:lnTo>
                  <a:lnTo>
                    <a:pt x="9694" y="21539"/>
                  </a:lnTo>
                  <a:lnTo>
                    <a:pt x="9528" y="21268"/>
                  </a:lnTo>
                  <a:lnTo>
                    <a:pt x="9380" y="20990"/>
                  </a:lnTo>
                  <a:lnTo>
                    <a:pt x="9244" y="20705"/>
                  </a:lnTo>
                  <a:lnTo>
                    <a:pt x="9114" y="20413"/>
                  </a:lnTo>
                  <a:lnTo>
                    <a:pt x="8996" y="20107"/>
                  </a:lnTo>
                  <a:lnTo>
                    <a:pt x="8895" y="19795"/>
                  </a:lnTo>
                  <a:lnTo>
                    <a:pt x="8800" y="19468"/>
                  </a:lnTo>
                  <a:lnTo>
                    <a:pt x="8759" y="19308"/>
                  </a:lnTo>
                  <a:lnTo>
                    <a:pt x="8723" y="19141"/>
                  </a:lnTo>
                  <a:lnTo>
                    <a:pt x="8688" y="18975"/>
                  </a:lnTo>
                  <a:lnTo>
                    <a:pt x="8658" y="18801"/>
                  </a:lnTo>
                  <a:lnTo>
                    <a:pt x="8628" y="18634"/>
                  </a:lnTo>
                  <a:lnTo>
                    <a:pt x="8605" y="18460"/>
                  </a:lnTo>
                  <a:lnTo>
                    <a:pt x="8581" y="18280"/>
                  </a:lnTo>
                  <a:lnTo>
                    <a:pt x="8563" y="18106"/>
                  </a:lnTo>
                  <a:lnTo>
                    <a:pt x="8551" y="17925"/>
                  </a:lnTo>
                  <a:lnTo>
                    <a:pt x="8540" y="17744"/>
                  </a:lnTo>
                  <a:lnTo>
                    <a:pt x="8528" y="17411"/>
                  </a:lnTo>
                  <a:lnTo>
                    <a:pt x="8528" y="17070"/>
                  </a:lnTo>
                  <a:lnTo>
                    <a:pt x="8540" y="16730"/>
                  </a:lnTo>
                  <a:lnTo>
                    <a:pt x="8563" y="16396"/>
                  </a:lnTo>
                  <a:lnTo>
                    <a:pt x="8605" y="16055"/>
                  </a:lnTo>
                  <a:lnTo>
                    <a:pt x="8652" y="15722"/>
                  </a:lnTo>
                  <a:lnTo>
                    <a:pt x="8711" y="15388"/>
                  </a:lnTo>
                  <a:lnTo>
                    <a:pt x="8782" y="15062"/>
                  </a:lnTo>
                  <a:lnTo>
                    <a:pt x="8865" y="14735"/>
                  </a:lnTo>
                  <a:lnTo>
                    <a:pt x="8960" y="14415"/>
                  </a:lnTo>
                  <a:lnTo>
                    <a:pt x="9067" y="14102"/>
                  </a:lnTo>
                  <a:lnTo>
                    <a:pt x="9191" y="13790"/>
                  </a:lnTo>
                  <a:lnTo>
                    <a:pt x="9321" y="13484"/>
                  </a:lnTo>
                  <a:lnTo>
                    <a:pt x="9463" y="13185"/>
                  </a:lnTo>
                  <a:lnTo>
                    <a:pt x="9617" y="12900"/>
                  </a:lnTo>
                  <a:lnTo>
                    <a:pt x="9789" y="12615"/>
                  </a:lnTo>
                  <a:lnTo>
                    <a:pt x="9955" y="12358"/>
                  </a:lnTo>
                  <a:lnTo>
                    <a:pt x="10133" y="12115"/>
                  </a:lnTo>
                  <a:lnTo>
                    <a:pt x="10328" y="11878"/>
                  </a:lnTo>
                  <a:lnTo>
                    <a:pt x="10523" y="11649"/>
                  </a:lnTo>
                  <a:lnTo>
                    <a:pt x="10630" y="11545"/>
                  </a:lnTo>
                  <a:lnTo>
                    <a:pt x="10737" y="11440"/>
                  </a:lnTo>
                  <a:lnTo>
                    <a:pt x="10843" y="11336"/>
                  </a:lnTo>
                  <a:lnTo>
                    <a:pt x="10956" y="11239"/>
                  </a:lnTo>
                  <a:lnTo>
                    <a:pt x="11068" y="11142"/>
                  </a:lnTo>
                  <a:lnTo>
                    <a:pt x="11181" y="11051"/>
                  </a:lnTo>
                  <a:lnTo>
                    <a:pt x="11299" y="10961"/>
                  </a:lnTo>
                  <a:lnTo>
                    <a:pt x="11418" y="10878"/>
                  </a:lnTo>
                  <a:lnTo>
                    <a:pt x="11572" y="10780"/>
                  </a:lnTo>
                  <a:lnTo>
                    <a:pt x="11743" y="10690"/>
                  </a:lnTo>
                  <a:lnTo>
                    <a:pt x="11921" y="10599"/>
                  </a:lnTo>
                  <a:lnTo>
                    <a:pt x="12116" y="10516"/>
                  </a:lnTo>
                  <a:lnTo>
                    <a:pt x="12513" y="10349"/>
                  </a:lnTo>
                  <a:lnTo>
                    <a:pt x="12714" y="10259"/>
                  </a:lnTo>
                  <a:lnTo>
                    <a:pt x="12916" y="10162"/>
                  </a:lnTo>
                  <a:lnTo>
                    <a:pt x="13111" y="10064"/>
                  </a:lnTo>
                  <a:lnTo>
                    <a:pt x="13295" y="9960"/>
                  </a:lnTo>
                  <a:lnTo>
                    <a:pt x="13384" y="9904"/>
                  </a:lnTo>
                  <a:lnTo>
                    <a:pt x="13472" y="9842"/>
                  </a:lnTo>
                  <a:lnTo>
                    <a:pt x="13555" y="9779"/>
                  </a:lnTo>
                  <a:lnTo>
                    <a:pt x="13632" y="9717"/>
                  </a:lnTo>
                  <a:lnTo>
                    <a:pt x="13709" y="9647"/>
                  </a:lnTo>
                  <a:lnTo>
                    <a:pt x="13774" y="9571"/>
                  </a:lnTo>
                  <a:lnTo>
                    <a:pt x="13840" y="9494"/>
                  </a:lnTo>
                  <a:lnTo>
                    <a:pt x="13905" y="9418"/>
                  </a:lnTo>
                  <a:lnTo>
                    <a:pt x="13958" y="9335"/>
                  </a:lnTo>
                  <a:lnTo>
                    <a:pt x="14005" y="9244"/>
                  </a:lnTo>
                  <a:lnTo>
                    <a:pt x="14047" y="9154"/>
                  </a:lnTo>
                  <a:lnTo>
                    <a:pt x="14082" y="9057"/>
                  </a:lnTo>
                  <a:lnTo>
                    <a:pt x="14124" y="8945"/>
                  </a:lnTo>
                  <a:lnTo>
                    <a:pt x="14165" y="8841"/>
                  </a:lnTo>
                  <a:lnTo>
                    <a:pt x="14219" y="8751"/>
                  </a:lnTo>
                  <a:lnTo>
                    <a:pt x="14278" y="8667"/>
                  </a:lnTo>
                  <a:lnTo>
                    <a:pt x="14337" y="8598"/>
                  </a:lnTo>
                  <a:lnTo>
                    <a:pt x="14402" y="8535"/>
                  </a:lnTo>
                  <a:lnTo>
                    <a:pt x="14473" y="8480"/>
                  </a:lnTo>
                  <a:lnTo>
                    <a:pt x="14544" y="8431"/>
                  </a:lnTo>
                  <a:lnTo>
                    <a:pt x="14615" y="8396"/>
                  </a:lnTo>
                  <a:lnTo>
                    <a:pt x="14692" y="8368"/>
                  </a:lnTo>
                  <a:lnTo>
                    <a:pt x="14769" y="8348"/>
                  </a:lnTo>
                  <a:lnTo>
                    <a:pt x="14846" y="8334"/>
                  </a:lnTo>
                  <a:close/>
                  <a:moveTo>
                    <a:pt x="66863" y="8765"/>
                  </a:moveTo>
                  <a:lnTo>
                    <a:pt x="67029" y="8772"/>
                  </a:lnTo>
                  <a:lnTo>
                    <a:pt x="67195" y="8772"/>
                  </a:lnTo>
                  <a:lnTo>
                    <a:pt x="67361" y="8785"/>
                  </a:lnTo>
                  <a:lnTo>
                    <a:pt x="67527" y="8806"/>
                  </a:lnTo>
                  <a:lnTo>
                    <a:pt x="67692" y="8827"/>
                  </a:lnTo>
                  <a:lnTo>
                    <a:pt x="67852" y="8862"/>
                  </a:lnTo>
                  <a:lnTo>
                    <a:pt x="68012" y="8897"/>
                  </a:lnTo>
                  <a:lnTo>
                    <a:pt x="68172" y="8938"/>
                  </a:lnTo>
                  <a:lnTo>
                    <a:pt x="68332" y="8980"/>
                  </a:lnTo>
                  <a:lnTo>
                    <a:pt x="68492" y="9036"/>
                  </a:lnTo>
                  <a:lnTo>
                    <a:pt x="68646" y="9091"/>
                  </a:lnTo>
                  <a:lnTo>
                    <a:pt x="68800" y="9147"/>
                  </a:lnTo>
                  <a:lnTo>
                    <a:pt x="68954" y="9216"/>
                  </a:lnTo>
                  <a:lnTo>
                    <a:pt x="69108" y="9286"/>
                  </a:lnTo>
                  <a:lnTo>
                    <a:pt x="69256" y="9362"/>
                  </a:lnTo>
                  <a:lnTo>
                    <a:pt x="69404" y="9446"/>
                  </a:lnTo>
                  <a:lnTo>
                    <a:pt x="69552" y="9529"/>
                  </a:lnTo>
                  <a:lnTo>
                    <a:pt x="69694" y="9620"/>
                  </a:lnTo>
                  <a:lnTo>
                    <a:pt x="69836" y="9710"/>
                  </a:lnTo>
                  <a:lnTo>
                    <a:pt x="69978" y="9814"/>
                  </a:lnTo>
                  <a:lnTo>
                    <a:pt x="70120" y="9911"/>
                  </a:lnTo>
                  <a:lnTo>
                    <a:pt x="70257" y="10023"/>
                  </a:lnTo>
                  <a:lnTo>
                    <a:pt x="70393" y="10134"/>
                  </a:lnTo>
                  <a:lnTo>
                    <a:pt x="70523" y="10245"/>
                  </a:lnTo>
                  <a:lnTo>
                    <a:pt x="70653" y="10363"/>
                  </a:lnTo>
                  <a:lnTo>
                    <a:pt x="70784" y="10488"/>
                  </a:lnTo>
                  <a:lnTo>
                    <a:pt x="70908" y="10613"/>
                  </a:lnTo>
                  <a:lnTo>
                    <a:pt x="71032" y="10745"/>
                  </a:lnTo>
                  <a:lnTo>
                    <a:pt x="71151" y="10878"/>
                  </a:lnTo>
                  <a:lnTo>
                    <a:pt x="71269" y="11017"/>
                  </a:lnTo>
                  <a:lnTo>
                    <a:pt x="71382" y="11156"/>
                  </a:lnTo>
                  <a:lnTo>
                    <a:pt x="71500" y="11295"/>
                  </a:lnTo>
                  <a:lnTo>
                    <a:pt x="71607" y="11440"/>
                  </a:lnTo>
                  <a:lnTo>
                    <a:pt x="71713" y="11593"/>
                  </a:lnTo>
                  <a:lnTo>
                    <a:pt x="71820" y="11746"/>
                  </a:lnTo>
                  <a:lnTo>
                    <a:pt x="71921" y="11899"/>
                  </a:lnTo>
                  <a:lnTo>
                    <a:pt x="72021" y="12052"/>
                  </a:lnTo>
                  <a:lnTo>
                    <a:pt x="72116" y="12219"/>
                  </a:lnTo>
                  <a:lnTo>
                    <a:pt x="72211" y="12379"/>
                  </a:lnTo>
                  <a:lnTo>
                    <a:pt x="72300" y="12546"/>
                  </a:lnTo>
                  <a:lnTo>
                    <a:pt x="72388" y="12712"/>
                  </a:lnTo>
                  <a:lnTo>
                    <a:pt x="72471" y="12879"/>
                  </a:lnTo>
                  <a:lnTo>
                    <a:pt x="72548" y="13053"/>
                  </a:lnTo>
                  <a:lnTo>
                    <a:pt x="72625" y="13227"/>
                  </a:lnTo>
                  <a:lnTo>
                    <a:pt x="72696" y="13400"/>
                  </a:lnTo>
                  <a:lnTo>
                    <a:pt x="72767" y="13581"/>
                  </a:lnTo>
                  <a:lnTo>
                    <a:pt x="72833" y="13762"/>
                  </a:lnTo>
                  <a:lnTo>
                    <a:pt x="72898" y="13943"/>
                  </a:lnTo>
                  <a:lnTo>
                    <a:pt x="72957" y="14123"/>
                  </a:lnTo>
                  <a:lnTo>
                    <a:pt x="73010" y="14311"/>
                  </a:lnTo>
                  <a:lnTo>
                    <a:pt x="73063" y="14499"/>
                  </a:lnTo>
                  <a:lnTo>
                    <a:pt x="73111" y="14686"/>
                  </a:lnTo>
                  <a:lnTo>
                    <a:pt x="73152" y="14874"/>
                  </a:lnTo>
                  <a:lnTo>
                    <a:pt x="73194" y="15062"/>
                  </a:lnTo>
                  <a:lnTo>
                    <a:pt x="73229" y="15256"/>
                  </a:lnTo>
                  <a:lnTo>
                    <a:pt x="73259" y="15444"/>
                  </a:lnTo>
                  <a:lnTo>
                    <a:pt x="73288" y="15638"/>
                  </a:lnTo>
                  <a:lnTo>
                    <a:pt x="73312" y="15833"/>
                  </a:lnTo>
                  <a:lnTo>
                    <a:pt x="73330" y="16028"/>
                  </a:lnTo>
                  <a:lnTo>
                    <a:pt x="73348" y="16236"/>
                  </a:lnTo>
                  <a:lnTo>
                    <a:pt x="73360" y="16438"/>
                  </a:lnTo>
                  <a:lnTo>
                    <a:pt x="73365" y="16646"/>
                  </a:lnTo>
                  <a:lnTo>
                    <a:pt x="73365" y="16855"/>
                  </a:lnTo>
                  <a:lnTo>
                    <a:pt x="73360" y="17063"/>
                  </a:lnTo>
                  <a:lnTo>
                    <a:pt x="73354" y="17265"/>
                  </a:lnTo>
                  <a:lnTo>
                    <a:pt x="73336" y="17473"/>
                  </a:lnTo>
                  <a:lnTo>
                    <a:pt x="73318" y="17682"/>
                  </a:lnTo>
                  <a:lnTo>
                    <a:pt x="73300" y="17883"/>
                  </a:lnTo>
                  <a:lnTo>
                    <a:pt x="73271" y="18085"/>
                  </a:lnTo>
                  <a:lnTo>
                    <a:pt x="73241" y="18293"/>
                  </a:lnTo>
                  <a:lnTo>
                    <a:pt x="73200" y="18495"/>
                  </a:lnTo>
                  <a:lnTo>
                    <a:pt x="73164" y="18697"/>
                  </a:lnTo>
                  <a:lnTo>
                    <a:pt x="73117" y="18891"/>
                  </a:lnTo>
                  <a:lnTo>
                    <a:pt x="73069" y="19093"/>
                  </a:lnTo>
                  <a:lnTo>
                    <a:pt x="73016" y="19287"/>
                  </a:lnTo>
                  <a:lnTo>
                    <a:pt x="72957" y="19482"/>
                  </a:lnTo>
                  <a:lnTo>
                    <a:pt x="72898" y="19677"/>
                  </a:lnTo>
                  <a:lnTo>
                    <a:pt x="72833" y="19871"/>
                  </a:lnTo>
                  <a:lnTo>
                    <a:pt x="72761" y="20059"/>
                  </a:lnTo>
                  <a:lnTo>
                    <a:pt x="72684" y="20246"/>
                  </a:lnTo>
                  <a:lnTo>
                    <a:pt x="72607" y="20434"/>
                  </a:lnTo>
                  <a:lnTo>
                    <a:pt x="72531" y="20622"/>
                  </a:lnTo>
                  <a:lnTo>
                    <a:pt x="72442" y="20802"/>
                  </a:lnTo>
                  <a:lnTo>
                    <a:pt x="72359" y="20983"/>
                  </a:lnTo>
                  <a:lnTo>
                    <a:pt x="72264" y="21157"/>
                  </a:lnTo>
                  <a:lnTo>
                    <a:pt x="72169" y="21338"/>
                  </a:lnTo>
                  <a:lnTo>
                    <a:pt x="72069" y="21504"/>
                  </a:lnTo>
                  <a:lnTo>
                    <a:pt x="71968" y="21678"/>
                  </a:lnTo>
                  <a:lnTo>
                    <a:pt x="71861" y="21845"/>
                  </a:lnTo>
                  <a:lnTo>
                    <a:pt x="71755" y="22012"/>
                  </a:lnTo>
                  <a:lnTo>
                    <a:pt x="71642" y="22172"/>
                  </a:lnTo>
                  <a:lnTo>
                    <a:pt x="71530" y="22325"/>
                  </a:lnTo>
                  <a:lnTo>
                    <a:pt x="71411" y="22484"/>
                  </a:lnTo>
                  <a:lnTo>
                    <a:pt x="71287" y="22637"/>
                  </a:lnTo>
                  <a:lnTo>
                    <a:pt x="71163" y="22783"/>
                  </a:lnTo>
                  <a:lnTo>
                    <a:pt x="71038" y="22929"/>
                  </a:lnTo>
                  <a:lnTo>
                    <a:pt x="70908" y="23068"/>
                  </a:lnTo>
                  <a:lnTo>
                    <a:pt x="70778" y="23207"/>
                  </a:lnTo>
                  <a:lnTo>
                    <a:pt x="70641" y="23339"/>
                  </a:lnTo>
                  <a:lnTo>
                    <a:pt x="70505" y="23471"/>
                  </a:lnTo>
                  <a:lnTo>
                    <a:pt x="70363" y="23596"/>
                  </a:lnTo>
                  <a:lnTo>
                    <a:pt x="70221" y="23715"/>
                  </a:lnTo>
                  <a:lnTo>
                    <a:pt x="70079" y="23833"/>
                  </a:lnTo>
                  <a:lnTo>
                    <a:pt x="69931" y="23951"/>
                  </a:lnTo>
                  <a:lnTo>
                    <a:pt x="69783" y="24055"/>
                  </a:lnTo>
                  <a:lnTo>
                    <a:pt x="69629" y="24159"/>
                  </a:lnTo>
                  <a:lnTo>
                    <a:pt x="69475" y="24264"/>
                  </a:lnTo>
                  <a:lnTo>
                    <a:pt x="69321" y="24354"/>
                  </a:lnTo>
                  <a:lnTo>
                    <a:pt x="69161" y="24444"/>
                  </a:lnTo>
                  <a:lnTo>
                    <a:pt x="69001" y="24535"/>
                  </a:lnTo>
                  <a:lnTo>
                    <a:pt x="68841" y="24611"/>
                  </a:lnTo>
                  <a:lnTo>
                    <a:pt x="68675" y="24688"/>
                  </a:lnTo>
                  <a:lnTo>
                    <a:pt x="68510" y="24757"/>
                  </a:lnTo>
                  <a:lnTo>
                    <a:pt x="68344" y="24827"/>
                  </a:lnTo>
                  <a:lnTo>
                    <a:pt x="68172" y="24882"/>
                  </a:lnTo>
                  <a:lnTo>
                    <a:pt x="68006" y="24938"/>
                  </a:lnTo>
                  <a:lnTo>
                    <a:pt x="67835" y="24987"/>
                  </a:lnTo>
                  <a:lnTo>
                    <a:pt x="67657" y="25028"/>
                  </a:lnTo>
                  <a:lnTo>
                    <a:pt x="67485" y="25070"/>
                  </a:lnTo>
                  <a:lnTo>
                    <a:pt x="67307" y="25098"/>
                  </a:lnTo>
                  <a:lnTo>
                    <a:pt x="67130" y="25126"/>
                  </a:lnTo>
                  <a:lnTo>
                    <a:pt x="66952" y="25146"/>
                  </a:lnTo>
                  <a:lnTo>
                    <a:pt x="66775" y="25153"/>
                  </a:lnTo>
                  <a:lnTo>
                    <a:pt x="66603" y="25160"/>
                  </a:lnTo>
                  <a:lnTo>
                    <a:pt x="66259" y="25160"/>
                  </a:lnTo>
                  <a:lnTo>
                    <a:pt x="66088" y="25146"/>
                  </a:lnTo>
                  <a:lnTo>
                    <a:pt x="65916" y="25132"/>
                  </a:lnTo>
                  <a:lnTo>
                    <a:pt x="65744" y="25112"/>
                  </a:lnTo>
                  <a:lnTo>
                    <a:pt x="65578" y="25084"/>
                  </a:lnTo>
                  <a:lnTo>
                    <a:pt x="65407" y="25049"/>
                  </a:lnTo>
                  <a:lnTo>
                    <a:pt x="65241" y="25014"/>
                  </a:lnTo>
                  <a:lnTo>
                    <a:pt x="65075" y="24973"/>
                  </a:lnTo>
                  <a:lnTo>
                    <a:pt x="64909" y="24924"/>
                  </a:lnTo>
                  <a:lnTo>
                    <a:pt x="64743" y="24868"/>
                  </a:lnTo>
                  <a:lnTo>
                    <a:pt x="64583" y="24813"/>
                  </a:lnTo>
                  <a:lnTo>
                    <a:pt x="64418" y="24750"/>
                  </a:lnTo>
                  <a:lnTo>
                    <a:pt x="64258" y="24688"/>
                  </a:lnTo>
                  <a:lnTo>
                    <a:pt x="64104" y="24611"/>
                  </a:lnTo>
                  <a:lnTo>
                    <a:pt x="63944" y="24535"/>
                  </a:lnTo>
                  <a:lnTo>
                    <a:pt x="63790" y="24458"/>
                  </a:lnTo>
                  <a:lnTo>
                    <a:pt x="63636" y="24375"/>
                  </a:lnTo>
                  <a:lnTo>
                    <a:pt x="63482" y="24285"/>
                  </a:lnTo>
                  <a:lnTo>
                    <a:pt x="63328" y="24187"/>
                  </a:lnTo>
                  <a:lnTo>
                    <a:pt x="63180" y="24090"/>
                  </a:lnTo>
                  <a:lnTo>
                    <a:pt x="63032" y="23993"/>
                  </a:lnTo>
                  <a:lnTo>
                    <a:pt x="62890" y="23881"/>
                  </a:lnTo>
                  <a:lnTo>
                    <a:pt x="62748" y="23777"/>
                  </a:lnTo>
                  <a:lnTo>
                    <a:pt x="62606" y="23659"/>
                  </a:lnTo>
                  <a:lnTo>
                    <a:pt x="62469" y="23541"/>
                  </a:lnTo>
                  <a:lnTo>
                    <a:pt x="62333" y="23423"/>
                  </a:lnTo>
                  <a:lnTo>
                    <a:pt x="62197" y="23298"/>
                  </a:lnTo>
                  <a:lnTo>
                    <a:pt x="62067" y="23172"/>
                  </a:lnTo>
                  <a:lnTo>
                    <a:pt x="61936" y="23040"/>
                  </a:lnTo>
                  <a:lnTo>
                    <a:pt x="61812" y="22901"/>
                  </a:lnTo>
                  <a:lnTo>
                    <a:pt x="61688" y="22762"/>
                  </a:lnTo>
                  <a:lnTo>
                    <a:pt x="61569" y="22623"/>
                  </a:lnTo>
                  <a:lnTo>
                    <a:pt x="61451" y="22477"/>
                  </a:lnTo>
                  <a:lnTo>
                    <a:pt x="61338" y="22325"/>
                  </a:lnTo>
                  <a:lnTo>
                    <a:pt x="61226" y="22179"/>
                  </a:lnTo>
                  <a:lnTo>
                    <a:pt x="61113" y="22019"/>
                  </a:lnTo>
                  <a:lnTo>
                    <a:pt x="61013" y="21866"/>
                  </a:lnTo>
                  <a:lnTo>
                    <a:pt x="60906" y="21706"/>
                  </a:lnTo>
                  <a:lnTo>
                    <a:pt x="60811" y="21539"/>
                  </a:lnTo>
                  <a:lnTo>
                    <a:pt x="60717" y="21379"/>
                  </a:lnTo>
                  <a:lnTo>
                    <a:pt x="60622" y="21206"/>
                  </a:lnTo>
                  <a:lnTo>
                    <a:pt x="60533" y="21039"/>
                  </a:lnTo>
                  <a:lnTo>
                    <a:pt x="60450" y="20865"/>
                  </a:lnTo>
                  <a:lnTo>
                    <a:pt x="60367" y="20691"/>
                  </a:lnTo>
                  <a:lnTo>
                    <a:pt x="60290" y="20511"/>
                  </a:lnTo>
                  <a:lnTo>
                    <a:pt x="60219" y="20330"/>
                  </a:lnTo>
                  <a:lnTo>
                    <a:pt x="60148" y="20149"/>
                  </a:lnTo>
                  <a:lnTo>
                    <a:pt x="60083" y="19968"/>
                  </a:lnTo>
                  <a:lnTo>
                    <a:pt x="60024" y="19781"/>
                  </a:lnTo>
                  <a:lnTo>
                    <a:pt x="59964" y="19593"/>
                  </a:lnTo>
                  <a:lnTo>
                    <a:pt x="59911" y="19405"/>
                  </a:lnTo>
                  <a:lnTo>
                    <a:pt x="59864" y="19211"/>
                  </a:lnTo>
                  <a:lnTo>
                    <a:pt x="59822" y="19016"/>
                  </a:lnTo>
                  <a:lnTo>
                    <a:pt x="59781" y="18822"/>
                  </a:lnTo>
                  <a:lnTo>
                    <a:pt x="59745" y="18627"/>
                  </a:lnTo>
                  <a:lnTo>
                    <a:pt x="59716" y="18432"/>
                  </a:lnTo>
                  <a:lnTo>
                    <a:pt x="59692" y="18231"/>
                  </a:lnTo>
                  <a:lnTo>
                    <a:pt x="59668" y="18029"/>
                  </a:lnTo>
                  <a:lnTo>
                    <a:pt x="59657" y="17828"/>
                  </a:lnTo>
                  <a:lnTo>
                    <a:pt x="59645" y="17626"/>
                  </a:lnTo>
                  <a:lnTo>
                    <a:pt x="59639" y="17425"/>
                  </a:lnTo>
                  <a:lnTo>
                    <a:pt x="59639" y="17216"/>
                  </a:lnTo>
                  <a:lnTo>
                    <a:pt x="59639" y="17028"/>
                  </a:lnTo>
                  <a:lnTo>
                    <a:pt x="59645" y="16841"/>
                  </a:lnTo>
                  <a:lnTo>
                    <a:pt x="59657" y="16653"/>
                  </a:lnTo>
                  <a:lnTo>
                    <a:pt x="59674" y="16466"/>
                  </a:lnTo>
                  <a:lnTo>
                    <a:pt x="59698" y="16285"/>
                  </a:lnTo>
                  <a:lnTo>
                    <a:pt x="59722" y="16104"/>
                  </a:lnTo>
                  <a:lnTo>
                    <a:pt x="59745" y="15923"/>
                  </a:lnTo>
                  <a:lnTo>
                    <a:pt x="59781" y="15743"/>
                  </a:lnTo>
                  <a:lnTo>
                    <a:pt x="59816" y="15569"/>
                  </a:lnTo>
                  <a:lnTo>
                    <a:pt x="59858" y="15388"/>
                  </a:lnTo>
                  <a:lnTo>
                    <a:pt x="59899" y="15221"/>
                  </a:lnTo>
                  <a:lnTo>
                    <a:pt x="59947" y="15048"/>
                  </a:lnTo>
                  <a:lnTo>
                    <a:pt x="59994" y="14881"/>
                  </a:lnTo>
                  <a:lnTo>
                    <a:pt x="60047" y="14714"/>
                  </a:lnTo>
                  <a:lnTo>
                    <a:pt x="60107" y="14547"/>
                  </a:lnTo>
                  <a:lnTo>
                    <a:pt x="60166" y="14387"/>
                  </a:lnTo>
                  <a:lnTo>
                    <a:pt x="60231" y="14228"/>
                  </a:lnTo>
                  <a:lnTo>
                    <a:pt x="60302" y="14068"/>
                  </a:lnTo>
                  <a:lnTo>
                    <a:pt x="60373" y="13908"/>
                  </a:lnTo>
                  <a:lnTo>
                    <a:pt x="60444" y="13755"/>
                  </a:lnTo>
                  <a:lnTo>
                    <a:pt x="60521" y="13602"/>
                  </a:lnTo>
                  <a:lnTo>
                    <a:pt x="60604" y="13456"/>
                  </a:lnTo>
                  <a:lnTo>
                    <a:pt x="60687" y="13310"/>
                  </a:lnTo>
                  <a:lnTo>
                    <a:pt x="60770" y="13164"/>
                  </a:lnTo>
                  <a:lnTo>
                    <a:pt x="60953" y="12886"/>
                  </a:lnTo>
                  <a:lnTo>
                    <a:pt x="61143" y="12615"/>
                  </a:lnTo>
                  <a:lnTo>
                    <a:pt x="61344" y="12351"/>
                  </a:lnTo>
                  <a:lnTo>
                    <a:pt x="61557" y="12101"/>
                  </a:lnTo>
                  <a:lnTo>
                    <a:pt x="61777" y="11864"/>
                  </a:lnTo>
                  <a:lnTo>
                    <a:pt x="62007" y="11642"/>
                  </a:lnTo>
                  <a:lnTo>
                    <a:pt x="62244" y="11427"/>
                  </a:lnTo>
                  <a:lnTo>
                    <a:pt x="62493" y="11225"/>
                  </a:lnTo>
                  <a:lnTo>
                    <a:pt x="62748" y="11030"/>
                  </a:lnTo>
                  <a:lnTo>
                    <a:pt x="63008" y="10857"/>
                  </a:lnTo>
                  <a:lnTo>
                    <a:pt x="63275" y="10690"/>
                  </a:lnTo>
                  <a:lnTo>
                    <a:pt x="63547" y="10537"/>
                  </a:lnTo>
                  <a:lnTo>
                    <a:pt x="63825" y="10405"/>
                  </a:lnTo>
                  <a:lnTo>
                    <a:pt x="64110" y="10280"/>
                  </a:lnTo>
                  <a:lnTo>
                    <a:pt x="64394" y="10169"/>
                  </a:lnTo>
                  <a:lnTo>
                    <a:pt x="64690" y="10078"/>
                  </a:lnTo>
                  <a:lnTo>
                    <a:pt x="64986" y="9995"/>
                  </a:lnTo>
                  <a:lnTo>
                    <a:pt x="65282" y="9932"/>
                  </a:lnTo>
                  <a:lnTo>
                    <a:pt x="65584" y="9884"/>
                  </a:lnTo>
                  <a:lnTo>
                    <a:pt x="65886" y="9856"/>
                  </a:lnTo>
                  <a:lnTo>
                    <a:pt x="65833" y="9793"/>
                  </a:lnTo>
                  <a:lnTo>
                    <a:pt x="65792" y="9731"/>
                  </a:lnTo>
                  <a:lnTo>
                    <a:pt x="65750" y="9661"/>
                  </a:lnTo>
                  <a:lnTo>
                    <a:pt x="65720" y="9592"/>
                  </a:lnTo>
                  <a:lnTo>
                    <a:pt x="65697" y="9515"/>
                  </a:lnTo>
                  <a:lnTo>
                    <a:pt x="65679" y="9439"/>
                  </a:lnTo>
                  <a:lnTo>
                    <a:pt x="65673" y="9355"/>
                  </a:lnTo>
                  <a:lnTo>
                    <a:pt x="65673" y="9279"/>
                  </a:lnTo>
                  <a:lnTo>
                    <a:pt x="65679" y="9209"/>
                  </a:lnTo>
                  <a:lnTo>
                    <a:pt x="65697" y="9140"/>
                  </a:lnTo>
                  <a:lnTo>
                    <a:pt x="65720" y="9070"/>
                  </a:lnTo>
                  <a:lnTo>
                    <a:pt x="65762" y="9008"/>
                  </a:lnTo>
                  <a:lnTo>
                    <a:pt x="65803" y="8959"/>
                  </a:lnTo>
                  <a:lnTo>
                    <a:pt x="65863" y="8918"/>
                  </a:lnTo>
                  <a:lnTo>
                    <a:pt x="65934" y="8883"/>
                  </a:lnTo>
                  <a:lnTo>
                    <a:pt x="66017" y="8855"/>
                  </a:lnTo>
                  <a:lnTo>
                    <a:pt x="66182" y="8827"/>
                  </a:lnTo>
                  <a:lnTo>
                    <a:pt x="66354" y="8799"/>
                  </a:lnTo>
                  <a:lnTo>
                    <a:pt x="66526" y="8785"/>
                  </a:lnTo>
                  <a:lnTo>
                    <a:pt x="66692" y="8772"/>
                  </a:lnTo>
                  <a:lnTo>
                    <a:pt x="66863" y="8765"/>
                  </a:lnTo>
                  <a:close/>
                  <a:moveTo>
                    <a:pt x="60971" y="0"/>
                  </a:moveTo>
                  <a:lnTo>
                    <a:pt x="57850" y="7"/>
                  </a:lnTo>
                  <a:lnTo>
                    <a:pt x="54730" y="28"/>
                  </a:lnTo>
                  <a:lnTo>
                    <a:pt x="48488" y="63"/>
                  </a:lnTo>
                  <a:lnTo>
                    <a:pt x="42241" y="112"/>
                  </a:lnTo>
                  <a:lnTo>
                    <a:pt x="35999" y="146"/>
                  </a:lnTo>
                  <a:lnTo>
                    <a:pt x="32878" y="167"/>
                  </a:lnTo>
                  <a:lnTo>
                    <a:pt x="29751" y="174"/>
                  </a:lnTo>
                  <a:lnTo>
                    <a:pt x="26631" y="181"/>
                  </a:lnTo>
                  <a:lnTo>
                    <a:pt x="23510" y="181"/>
                  </a:lnTo>
                  <a:lnTo>
                    <a:pt x="20389" y="174"/>
                  </a:lnTo>
                  <a:lnTo>
                    <a:pt x="17262" y="160"/>
                  </a:lnTo>
                  <a:lnTo>
                    <a:pt x="14142" y="139"/>
                  </a:lnTo>
                  <a:lnTo>
                    <a:pt x="11021" y="105"/>
                  </a:lnTo>
                  <a:lnTo>
                    <a:pt x="10997" y="105"/>
                  </a:lnTo>
                  <a:lnTo>
                    <a:pt x="10689" y="258"/>
                  </a:lnTo>
                  <a:lnTo>
                    <a:pt x="10393" y="424"/>
                  </a:lnTo>
                  <a:lnTo>
                    <a:pt x="10097" y="591"/>
                  </a:lnTo>
                  <a:lnTo>
                    <a:pt x="9801" y="758"/>
                  </a:lnTo>
                  <a:lnTo>
                    <a:pt x="9517" y="939"/>
                  </a:lnTo>
                  <a:lnTo>
                    <a:pt x="9232" y="1119"/>
                  </a:lnTo>
                  <a:lnTo>
                    <a:pt x="8948" y="1300"/>
                  </a:lnTo>
                  <a:lnTo>
                    <a:pt x="8670" y="1495"/>
                  </a:lnTo>
                  <a:lnTo>
                    <a:pt x="8397" y="1689"/>
                  </a:lnTo>
                  <a:lnTo>
                    <a:pt x="8131" y="1891"/>
                  </a:lnTo>
                  <a:lnTo>
                    <a:pt x="7864" y="2092"/>
                  </a:lnTo>
                  <a:lnTo>
                    <a:pt x="7604" y="2301"/>
                  </a:lnTo>
                  <a:lnTo>
                    <a:pt x="7343" y="2516"/>
                  </a:lnTo>
                  <a:lnTo>
                    <a:pt x="7089" y="2732"/>
                  </a:lnTo>
                  <a:lnTo>
                    <a:pt x="6840" y="2954"/>
                  </a:lnTo>
                  <a:lnTo>
                    <a:pt x="6597" y="3177"/>
                  </a:lnTo>
                  <a:lnTo>
                    <a:pt x="6354" y="3406"/>
                  </a:lnTo>
                  <a:lnTo>
                    <a:pt x="6118" y="3635"/>
                  </a:lnTo>
                  <a:lnTo>
                    <a:pt x="5881" y="3872"/>
                  </a:lnTo>
                  <a:lnTo>
                    <a:pt x="5656" y="4115"/>
                  </a:lnTo>
                  <a:lnTo>
                    <a:pt x="5431" y="4358"/>
                  </a:lnTo>
                  <a:lnTo>
                    <a:pt x="5206" y="4608"/>
                  </a:lnTo>
                  <a:lnTo>
                    <a:pt x="4992" y="4859"/>
                  </a:lnTo>
                  <a:lnTo>
                    <a:pt x="4779" y="5109"/>
                  </a:lnTo>
                  <a:lnTo>
                    <a:pt x="4572" y="5366"/>
                  </a:lnTo>
                  <a:lnTo>
                    <a:pt x="4365" y="5630"/>
                  </a:lnTo>
                  <a:lnTo>
                    <a:pt x="4169" y="5887"/>
                  </a:lnTo>
                  <a:lnTo>
                    <a:pt x="3974" y="6158"/>
                  </a:lnTo>
                  <a:lnTo>
                    <a:pt x="3784" y="6422"/>
                  </a:lnTo>
                  <a:lnTo>
                    <a:pt x="3595" y="6693"/>
                  </a:lnTo>
                  <a:lnTo>
                    <a:pt x="3411" y="6971"/>
                  </a:lnTo>
                  <a:lnTo>
                    <a:pt x="3234" y="7249"/>
                  </a:lnTo>
                  <a:lnTo>
                    <a:pt x="3062" y="7527"/>
                  </a:lnTo>
                  <a:lnTo>
                    <a:pt x="2896" y="7812"/>
                  </a:lnTo>
                  <a:lnTo>
                    <a:pt x="2730" y="8097"/>
                  </a:lnTo>
                  <a:lnTo>
                    <a:pt x="2570" y="8382"/>
                  </a:lnTo>
                  <a:lnTo>
                    <a:pt x="2416" y="8674"/>
                  </a:lnTo>
                  <a:lnTo>
                    <a:pt x="2262" y="8959"/>
                  </a:lnTo>
                  <a:lnTo>
                    <a:pt x="2120" y="9258"/>
                  </a:lnTo>
                  <a:lnTo>
                    <a:pt x="1978" y="9550"/>
                  </a:lnTo>
                  <a:lnTo>
                    <a:pt x="1842" y="9849"/>
                  </a:lnTo>
                  <a:lnTo>
                    <a:pt x="1706" y="10148"/>
                  </a:lnTo>
                  <a:lnTo>
                    <a:pt x="1581" y="10447"/>
                  </a:lnTo>
                  <a:lnTo>
                    <a:pt x="1457" y="10745"/>
                  </a:lnTo>
                  <a:lnTo>
                    <a:pt x="1339" y="11051"/>
                  </a:lnTo>
                  <a:lnTo>
                    <a:pt x="1226" y="11357"/>
                  </a:lnTo>
                  <a:lnTo>
                    <a:pt x="1120" y="11663"/>
                  </a:lnTo>
                  <a:lnTo>
                    <a:pt x="1013" y="11969"/>
                  </a:lnTo>
                  <a:lnTo>
                    <a:pt x="918" y="12281"/>
                  </a:lnTo>
                  <a:lnTo>
                    <a:pt x="823" y="12587"/>
                  </a:lnTo>
                  <a:lnTo>
                    <a:pt x="735" y="12900"/>
                  </a:lnTo>
                  <a:lnTo>
                    <a:pt x="652" y="13213"/>
                  </a:lnTo>
                  <a:lnTo>
                    <a:pt x="575" y="13526"/>
                  </a:lnTo>
                  <a:lnTo>
                    <a:pt x="498" y="13838"/>
                  </a:lnTo>
                  <a:lnTo>
                    <a:pt x="427" y="14151"/>
                  </a:lnTo>
                  <a:lnTo>
                    <a:pt x="367" y="14464"/>
                  </a:lnTo>
                  <a:lnTo>
                    <a:pt x="308" y="14784"/>
                  </a:lnTo>
                  <a:lnTo>
                    <a:pt x="255" y="15096"/>
                  </a:lnTo>
                  <a:lnTo>
                    <a:pt x="202" y="15416"/>
                  </a:lnTo>
                  <a:lnTo>
                    <a:pt x="160" y="15729"/>
                  </a:lnTo>
                  <a:lnTo>
                    <a:pt x="125" y="16048"/>
                  </a:lnTo>
                  <a:lnTo>
                    <a:pt x="89" y="16361"/>
                  </a:lnTo>
                  <a:lnTo>
                    <a:pt x="60" y="16681"/>
                  </a:lnTo>
                  <a:lnTo>
                    <a:pt x="36" y="16994"/>
                  </a:lnTo>
                  <a:lnTo>
                    <a:pt x="18" y="17313"/>
                  </a:lnTo>
                  <a:lnTo>
                    <a:pt x="6" y="17626"/>
                  </a:lnTo>
                  <a:lnTo>
                    <a:pt x="0" y="17946"/>
                  </a:lnTo>
                  <a:lnTo>
                    <a:pt x="0" y="18259"/>
                  </a:lnTo>
                  <a:lnTo>
                    <a:pt x="6" y="18571"/>
                  </a:lnTo>
                  <a:lnTo>
                    <a:pt x="12" y="18884"/>
                  </a:lnTo>
                  <a:lnTo>
                    <a:pt x="30" y="19197"/>
                  </a:lnTo>
                  <a:lnTo>
                    <a:pt x="48" y="19510"/>
                  </a:lnTo>
                  <a:lnTo>
                    <a:pt x="71" y="19822"/>
                  </a:lnTo>
                  <a:lnTo>
                    <a:pt x="107" y="20135"/>
                  </a:lnTo>
                  <a:lnTo>
                    <a:pt x="142" y="20441"/>
                  </a:lnTo>
                  <a:lnTo>
                    <a:pt x="184" y="20754"/>
                  </a:lnTo>
                  <a:lnTo>
                    <a:pt x="231" y="21060"/>
                  </a:lnTo>
                  <a:lnTo>
                    <a:pt x="285" y="21365"/>
                  </a:lnTo>
                  <a:lnTo>
                    <a:pt x="344" y="21671"/>
                  </a:lnTo>
                  <a:lnTo>
                    <a:pt x="403" y="21970"/>
                  </a:lnTo>
                  <a:lnTo>
                    <a:pt x="474" y="22276"/>
                  </a:lnTo>
                  <a:lnTo>
                    <a:pt x="551" y="22575"/>
                  </a:lnTo>
                  <a:lnTo>
                    <a:pt x="634" y="22874"/>
                  </a:lnTo>
                  <a:lnTo>
                    <a:pt x="717" y="23172"/>
                  </a:lnTo>
                  <a:lnTo>
                    <a:pt x="812" y="23464"/>
                  </a:lnTo>
                  <a:lnTo>
                    <a:pt x="912" y="23756"/>
                  </a:lnTo>
                  <a:lnTo>
                    <a:pt x="1013" y="24048"/>
                  </a:lnTo>
                  <a:lnTo>
                    <a:pt x="1125" y="24333"/>
                  </a:lnTo>
                  <a:lnTo>
                    <a:pt x="1244" y="24625"/>
                  </a:lnTo>
                  <a:lnTo>
                    <a:pt x="1362" y="24903"/>
                  </a:lnTo>
                  <a:lnTo>
                    <a:pt x="1493" y="25188"/>
                  </a:lnTo>
                  <a:lnTo>
                    <a:pt x="1623" y="25466"/>
                  </a:lnTo>
                  <a:lnTo>
                    <a:pt x="1765" y="25744"/>
                  </a:lnTo>
                  <a:lnTo>
                    <a:pt x="1913" y="26015"/>
                  </a:lnTo>
                  <a:lnTo>
                    <a:pt x="2061" y="26286"/>
                  </a:lnTo>
                  <a:lnTo>
                    <a:pt x="2221" y="26557"/>
                  </a:lnTo>
                  <a:lnTo>
                    <a:pt x="2381" y="26821"/>
                  </a:lnTo>
                  <a:lnTo>
                    <a:pt x="2553" y="27085"/>
                  </a:lnTo>
                  <a:lnTo>
                    <a:pt x="2730" y="27343"/>
                  </a:lnTo>
                  <a:lnTo>
                    <a:pt x="2914" y="27600"/>
                  </a:lnTo>
                  <a:lnTo>
                    <a:pt x="3097" y="27850"/>
                  </a:lnTo>
                  <a:lnTo>
                    <a:pt x="3293" y="28100"/>
                  </a:lnTo>
                  <a:lnTo>
                    <a:pt x="3494" y="28350"/>
                  </a:lnTo>
                  <a:lnTo>
                    <a:pt x="3701" y="28587"/>
                  </a:lnTo>
                  <a:lnTo>
                    <a:pt x="3915" y="28830"/>
                  </a:lnTo>
                  <a:lnTo>
                    <a:pt x="4134" y="29066"/>
                  </a:lnTo>
                  <a:lnTo>
                    <a:pt x="4359" y="29296"/>
                  </a:lnTo>
                  <a:lnTo>
                    <a:pt x="4590" y="29525"/>
                  </a:lnTo>
                  <a:lnTo>
                    <a:pt x="4833" y="29747"/>
                  </a:lnTo>
                  <a:lnTo>
                    <a:pt x="5075" y="29970"/>
                  </a:lnTo>
                  <a:lnTo>
                    <a:pt x="5324" y="30185"/>
                  </a:lnTo>
                  <a:lnTo>
                    <a:pt x="5585" y="30394"/>
                  </a:lnTo>
                  <a:lnTo>
                    <a:pt x="5845" y="30602"/>
                  </a:lnTo>
                  <a:lnTo>
                    <a:pt x="6118" y="30804"/>
                  </a:lnTo>
                  <a:lnTo>
                    <a:pt x="6396" y="31005"/>
                  </a:lnTo>
                  <a:lnTo>
                    <a:pt x="6680" y="31193"/>
                  </a:lnTo>
                  <a:lnTo>
                    <a:pt x="6970" y="31388"/>
                  </a:lnTo>
                  <a:lnTo>
                    <a:pt x="7266" y="31568"/>
                  </a:lnTo>
                  <a:lnTo>
                    <a:pt x="7568" y="31749"/>
                  </a:lnTo>
                  <a:lnTo>
                    <a:pt x="7876" y="31923"/>
                  </a:lnTo>
                  <a:lnTo>
                    <a:pt x="8196" y="32097"/>
                  </a:lnTo>
                  <a:lnTo>
                    <a:pt x="8516" y="32256"/>
                  </a:lnTo>
                  <a:lnTo>
                    <a:pt x="8847" y="32416"/>
                  </a:lnTo>
                  <a:lnTo>
                    <a:pt x="9185" y="32576"/>
                  </a:lnTo>
                  <a:lnTo>
                    <a:pt x="9528" y="32722"/>
                  </a:lnTo>
                  <a:lnTo>
                    <a:pt x="9878" y="32868"/>
                  </a:lnTo>
                  <a:lnTo>
                    <a:pt x="10233" y="33007"/>
                  </a:lnTo>
                  <a:lnTo>
                    <a:pt x="10594" y="33139"/>
                  </a:lnTo>
                  <a:lnTo>
                    <a:pt x="10606" y="33139"/>
                  </a:lnTo>
                  <a:lnTo>
                    <a:pt x="10606" y="33146"/>
                  </a:lnTo>
                  <a:lnTo>
                    <a:pt x="10612" y="33153"/>
                  </a:lnTo>
                  <a:lnTo>
                    <a:pt x="10624" y="33153"/>
                  </a:lnTo>
                  <a:lnTo>
                    <a:pt x="12501" y="33028"/>
                  </a:lnTo>
                  <a:lnTo>
                    <a:pt x="14384" y="32917"/>
                  </a:lnTo>
                  <a:lnTo>
                    <a:pt x="16267" y="32806"/>
                  </a:lnTo>
                  <a:lnTo>
                    <a:pt x="18151" y="32694"/>
                  </a:lnTo>
                  <a:lnTo>
                    <a:pt x="20040" y="32597"/>
                  </a:lnTo>
                  <a:lnTo>
                    <a:pt x="21929" y="32507"/>
                  </a:lnTo>
                  <a:lnTo>
                    <a:pt x="23818" y="32423"/>
                  </a:lnTo>
                  <a:lnTo>
                    <a:pt x="25713" y="32347"/>
                  </a:lnTo>
                  <a:lnTo>
                    <a:pt x="27602" y="32284"/>
                  </a:lnTo>
                  <a:lnTo>
                    <a:pt x="29497" y="32222"/>
                  </a:lnTo>
                  <a:lnTo>
                    <a:pt x="31392" y="32173"/>
                  </a:lnTo>
                  <a:lnTo>
                    <a:pt x="33287" y="32124"/>
                  </a:lnTo>
                  <a:lnTo>
                    <a:pt x="35182" y="32097"/>
                  </a:lnTo>
                  <a:lnTo>
                    <a:pt x="37077" y="32069"/>
                  </a:lnTo>
                  <a:lnTo>
                    <a:pt x="38978" y="32055"/>
                  </a:lnTo>
                  <a:lnTo>
                    <a:pt x="40873" y="32055"/>
                  </a:lnTo>
                  <a:lnTo>
                    <a:pt x="42768" y="32062"/>
                  </a:lnTo>
                  <a:lnTo>
                    <a:pt x="44663" y="32083"/>
                  </a:lnTo>
                  <a:lnTo>
                    <a:pt x="46557" y="32111"/>
                  </a:lnTo>
                  <a:lnTo>
                    <a:pt x="48452" y="32145"/>
                  </a:lnTo>
                  <a:lnTo>
                    <a:pt x="50347" y="32201"/>
                  </a:lnTo>
                  <a:lnTo>
                    <a:pt x="52242" y="32263"/>
                  </a:lnTo>
                  <a:lnTo>
                    <a:pt x="54137" y="32340"/>
                  </a:lnTo>
                  <a:lnTo>
                    <a:pt x="56026" y="32430"/>
                  </a:lnTo>
                  <a:lnTo>
                    <a:pt x="57916" y="32534"/>
                  </a:lnTo>
                  <a:lnTo>
                    <a:pt x="59805" y="32646"/>
                  </a:lnTo>
                  <a:lnTo>
                    <a:pt x="61694" y="32778"/>
                  </a:lnTo>
                  <a:lnTo>
                    <a:pt x="63577" y="32917"/>
                  </a:lnTo>
                  <a:lnTo>
                    <a:pt x="65460" y="33077"/>
                  </a:lnTo>
                  <a:lnTo>
                    <a:pt x="67337" y="33250"/>
                  </a:lnTo>
                  <a:lnTo>
                    <a:pt x="69220" y="33438"/>
                  </a:lnTo>
                  <a:lnTo>
                    <a:pt x="71092" y="33640"/>
                  </a:lnTo>
                  <a:lnTo>
                    <a:pt x="71482" y="33508"/>
                  </a:lnTo>
                  <a:lnTo>
                    <a:pt x="71873" y="33369"/>
                  </a:lnTo>
                  <a:lnTo>
                    <a:pt x="72258" y="33223"/>
                  </a:lnTo>
                  <a:lnTo>
                    <a:pt x="72643" y="33070"/>
                  </a:lnTo>
                  <a:lnTo>
                    <a:pt x="73028" y="32910"/>
                  </a:lnTo>
                  <a:lnTo>
                    <a:pt x="73407" y="32750"/>
                  </a:lnTo>
                  <a:lnTo>
                    <a:pt x="73780" y="32576"/>
                  </a:lnTo>
                  <a:lnTo>
                    <a:pt x="74153" y="32402"/>
                  </a:lnTo>
                  <a:lnTo>
                    <a:pt x="74520" y="32222"/>
                  </a:lnTo>
                  <a:lnTo>
                    <a:pt x="74887" y="32034"/>
                  </a:lnTo>
                  <a:lnTo>
                    <a:pt x="75249" y="31839"/>
                  </a:lnTo>
                  <a:lnTo>
                    <a:pt x="75610" y="31638"/>
                  </a:lnTo>
                  <a:lnTo>
                    <a:pt x="75965" y="31429"/>
                  </a:lnTo>
                  <a:lnTo>
                    <a:pt x="76315" y="31214"/>
                  </a:lnTo>
                  <a:lnTo>
                    <a:pt x="76658" y="30998"/>
                  </a:lnTo>
                  <a:lnTo>
                    <a:pt x="76996" y="30769"/>
                  </a:lnTo>
                  <a:lnTo>
                    <a:pt x="77333" y="30540"/>
                  </a:lnTo>
                  <a:lnTo>
                    <a:pt x="77659" y="30297"/>
                  </a:lnTo>
                  <a:lnTo>
                    <a:pt x="77984" y="30053"/>
                  </a:lnTo>
                  <a:lnTo>
                    <a:pt x="78304" y="29803"/>
                  </a:lnTo>
                  <a:lnTo>
                    <a:pt x="78618" y="29546"/>
                  </a:lnTo>
                  <a:lnTo>
                    <a:pt x="78926" y="29282"/>
                  </a:lnTo>
                  <a:lnTo>
                    <a:pt x="79222" y="29011"/>
                  </a:lnTo>
                  <a:lnTo>
                    <a:pt x="79518" y="28733"/>
                  </a:lnTo>
                  <a:lnTo>
                    <a:pt x="79802" y="28448"/>
                  </a:lnTo>
                  <a:lnTo>
                    <a:pt x="80087" y="28163"/>
                  </a:lnTo>
                  <a:lnTo>
                    <a:pt x="80359" y="27864"/>
                  </a:lnTo>
                  <a:lnTo>
                    <a:pt x="80626" y="27558"/>
                  </a:lnTo>
                  <a:lnTo>
                    <a:pt x="80880" y="27252"/>
                  </a:lnTo>
                  <a:lnTo>
                    <a:pt x="81135" y="26940"/>
                  </a:lnTo>
                  <a:lnTo>
                    <a:pt x="81378" y="26613"/>
                  </a:lnTo>
                  <a:lnTo>
                    <a:pt x="81609" y="26286"/>
                  </a:lnTo>
                  <a:lnTo>
                    <a:pt x="81840" y="25953"/>
                  </a:lnTo>
                  <a:lnTo>
                    <a:pt x="82053" y="25612"/>
                  </a:lnTo>
                  <a:lnTo>
                    <a:pt x="82266" y="25265"/>
                  </a:lnTo>
                  <a:lnTo>
                    <a:pt x="82461" y="24910"/>
                  </a:lnTo>
                  <a:lnTo>
                    <a:pt x="82657" y="24549"/>
                  </a:lnTo>
                  <a:lnTo>
                    <a:pt x="82834" y="24180"/>
                  </a:lnTo>
                  <a:lnTo>
                    <a:pt x="83006" y="23805"/>
                  </a:lnTo>
                  <a:lnTo>
                    <a:pt x="83172" y="23423"/>
                  </a:lnTo>
                  <a:lnTo>
                    <a:pt x="83326" y="23040"/>
                  </a:lnTo>
                  <a:lnTo>
                    <a:pt x="83468" y="22644"/>
                  </a:lnTo>
                  <a:lnTo>
                    <a:pt x="83598" y="22248"/>
                  </a:lnTo>
                  <a:lnTo>
                    <a:pt x="83717" y="21838"/>
                  </a:lnTo>
                  <a:lnTo>
                    <a:pt x="83829" y="21428"/>
                  </a:lnTo>
                  <a:lnTo>
                    <a:pt x="83930" y="21004"/>
                  </a:lnTo>
                  <a:lnTo>
                    <a:pt x="84019" y="20580"/>
                  </a:lnTo>
                  <a:lnTo>
                    <a:pt x="84096" y="20149"/>
                  </a:lnTo>
                  <a:lnTo>
                    <a:pt x="84161" y="19704"/>
                  </a:lnTo>
                  <a:lnTo>
                    <a:pt x="84214" y="19260"/>
                  </a:lnTo>
                  <a:lnTo>
                    <a:pt x="84256" y="18808"/>
                  </a:lnTo>
                  <a:lnTo>
                    <a:pt x="84285" y="18349"/>
                  </a:lnTo>
                  <a:lnTo>
                    <a:pt x="84297" y="17883"/>
                  </a:lnTo>
                  <a:lnTo>
                    <a:pt x="84303" y="17411"/>
                  </a:lnTo>
                  <a:lnTo>
                    <a:pt x="84297" y="16931"/>
                  </a:lnTo>
                  <a:lnTo>
                    <a:pt x="84273" y="16445"/>
                  </a:lnTo>
                  <a:lnTo>
                    <a:pt x="84238" y="15951"/>
                  </a:lnTo>
                  <a:lnTo>
                    <a:pt x="84191" y="15451"/>
                  </a:lnTo>
                  <a:lnTo>
                    <a:pt x="84125" y="14943"/>
                  </a:lnTo>
                  <a:lnTo>
                    <a:pt x="84048" y="14436"/>
                  </a:lnTo>
                  <a:lnTo>
                    <a:pt x="83960" y="13915"/>
                  </a:lnTo>
                  <a:lnTo>
                    <a:pt x="83859" y="13387"/>
                  </a:lnTo>
                  <a:lnTo>
                    <a:pt x="83735" y="12851"/>
                  </a:lnTo>
                  <a:lnTo>
                    <a:pt x="83604" y="12316"/>
                  </a:lnTo>
                  <a:lnTo>
                    <a:pt x="83533" y="12038"/>
                  </a:lnTo>
                  <a:lnTo>
                    <a:pt x="83456" y="11767"/>
                  </a:lnTo>
                  <a:lnTo>
                    <a:pt x="83373" y="11496"/>
                  </a:lnTo>
                  <a:lnTo>
                    <a:pt x="83296" y="11239"/>
                  </a:lnTo>
                  <a:lnTo>
                    <a:pt x="83208" y="10975"/>
                  </a:lnTo>
                  <a:lnTo>
                    <a:pt x="83125" y="10725"/>
                  </a:lnTo>
                  <a:lnTo>
                    <a:pt x="83030" y="10467"/>
                  </a:lnTo>
                  <a:lnTo>
                    <a:pt x="82941" y="10224"/>
                  </a:lnTo>
                  <a:lnTo>
                    <a:pt x="82846" y="9981"/>
                  </a:lnTo>
                  <a:lnTo>
                    <a:pt x="82746" y="9738"/>
                  </a:lnTo>
                  <a:lnTo>
                    <a:pt x="82645" y="9501"/>
                  </a:lnTo>
                  <a:lnTo>
                    <a:pt x="82544" y="9272"/>
                  </a:lnTo>
                  <a:lnTo>
                    <a:pt x="82438" y="9043"/>
                  </a:lnTo>
                  <a:lnTo>
                    <a:pt x="82331" y="8820"/>
                  </a:lnTo>
                  <a:lnTo>
                    <a:pt x="82219" y="8598"/>
                  </a:lnTo>
                  <a:lnTo>
                    <a:pt x="82106" y="8382"/>
                  </a:lnTo>
                  <a:lnTo>
                    <a:pt x="81994" y="8167"/>
                  </a:lnTo>
                  <a:lnTo>
                    <a:pt x="81875" y="7958"/>
                  </a:lnTo>
                  <a:lnTo>
                    <a:pt x="81757" y="7757"/>
                  </a:lnTo>
                  <a:lnTo>
                    <a:pt x="81632" y="7548"/>
                  </a:lnTo>
                  <a:lnTo>
                    <a:pt x="81508" y="7354"/>
                  </a:lnTo>
                  <a:lnTo>
                    <a:pt x="81384" y="7159"/>
                  </a:lnTo>
                  <a:lnTo>
                    <a:pt x="81253" y="6965"/>
                  </a:lnTo>
                  <a:lnTo>
                    <a:pt x="81123" y="6777"/>
                  </a:lnTo>
                  <a:lnTo>
                    <a:pt x="80857" y="6408"/>
                  </a:lnTo>
                  <a:lnTo>
                    <a:pt x="80578" y="6054"/>
                  </a:lnTo>
                  <a:lnTo>
                    <a:pt x="80294" y="5713"/>
                  </a:lnTo>
                  <a:lnTo>
                    <a:pt x="80004" y="5387"/>
                  </a:lnTo>
                  <a:lnTo>
                    <a:pt x="79702" y="5074"/>
                  </a:lnTo>
                  <a:lnTo>
                    <a:pt x="79394" y="4775"/>
                  </a:lnTo>
                  <a:lnTo>
                    <a:pt x="79074" y="4483"/>
                  </a:lnTo>
                  <a:lnTo>
                    <a:pt x="78754" y="4205"/>
                  </a:lnTo>
                  <a:lnTo>
                    <a:pt x="78423" y="3941"/>
                  </a:lnTo>
                  <a:lnTo>
                    <a:pt x="78091" y="3684"/>
                  </a:lnTo>
                  <a:lnTo>
                    <a:pt x="77748" y="3441"/>
                  </a:lnTo>
                  <a:lnTo>
                    <a:pt x="77398" y="3204"/>
                  </a:lnTo>
                  <a:lnTo>
                    <a:pt x="77043" y="2982"/>
                  </a:lnTo>
                  <a:lnTo>
                    <a:pt x="76682" y="2774"/>
                  </a:lnTo>
                  <a:lnTo>
                    <a:pt x="76320" y="2572"/>
                  </a:lnTo>
                  <a:lnTo>
                    <a:pt x="75947" y="2377"/>
                  </a:lnTo>
                  <a:lnTo>
                    <a:pt x="75568" y="2197"/>
                  </a:lnTo>
                  <a:lnTo>
                    <a:pt x="75189" y="2023"/>
                  </a:lnTo>
                  <a:lnTo>
                    <a:pt x="74804" y="1863"/>
                  </a:lnTo>
                  <a:lnTo>
                    <a:pt x="74414" y="1710"/>
                  </a:lnTo>
                  <a:lnTo>
                    <a:pt x="74023" y="1564"/>
                  </a:lnTo>
                  <a:lnTo>
                    <a:pt x="73626" y="1425"/>
                  </a:lnTo>
                  <a:lnTo>
                    <a:pt x="73223" y="1293"/>
                  </a:lnTo>
                  <a:lnTo>
                    <a:pt x="72815" y="1175"/>
                  </a:lnTo>
                  <a:lnTo>
                    <a:pt x="72406" y="1064"/>
                  </a:lnTo>
                  <a:lnTo>
                    <a:pt x="71998" y="953"/>
                  </a:lnTo>
                  <a:lnTo>
                    <a:pt x="71583" y="855"/>
                  </a:lnTo>
                  <a:lnTo>
                    <a:pt x="71168" y="765"/>
                  </a:lnTo>
                  <a:lnTo>
                    <a:pt x="70748" y="681"/>
                  </a:lnTo>
                  <a:lnTo>
                    <a:pt x="70328" y="598"/>
                  </a:lnTo>
                  <a:lnTo>
                    <a:pt x="69901" y="529"/>
                  </a:lnTo>
                  <a:lnTo>
                    <a:pt x="69481" y="466"/>
                  </a:lnTo>
                  <a:lnTo>
                    <a:pt x="69054" y="403"/>
                  </a:lnTo>
                  <a:lnTo>
                    <a:pt x="68622" y="348"/>
                  </a:lnTo>
                  <a:lnTo>
                    <a:pt x="68196" y="299"/>
                  </a:lnTo>
                  <a:lnTo>
                    <a:pt x="67763" y="251"/>
                  </a:lnTo>
                  <a:lnTo>
                    <a:pt x="67337" y="209"/>
                  </a:lnTo>
                  <a:lnTo>
                    <a:pt x="66905" y="174"/>
                  </a:lnTo>
                  <a:lnTo>
                    <a:pt x="66046" y="112"/>
                  </a:lnTo>
                  <a:lnTo>
                    <a:pt x="65187" y="70"/>
                  </a:lnTo>
                  <a:lnTo>
                    <a:pt x="64329" y="35"/>
                  </a:lnTo>
                  <a:lnTo>
                    <a:pt x="63482" y="14"/>
                  </a:lnTo>
                  <a:lnTo>
                    <a:pt x="62635" y="7"/>
                  </a:lnTo>
                  <a:lnTo>
                    <a:pt x="6180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1"/>
            <p:cNvSpPr/>
            <p:nvPr/>
          </p:nvSpPr>
          <p:spPr>
            <a:xfrm>
              <a:off x="3010550" y="-2748400"/>
              <a:ext cx="1546950" cy="1651225"/>
            </a:xfrm>
            <a:custGeom>
              <a:avLst/>
              <a:gdLst/>
              <a:ahLst/>
              <a:cxnLst/>
              <a:rect l="l" t="t" r="r" b="b"/>
              <a:pathLst>
                <a:path w="61878" h="66049" extrusionOk="0">
                  <a:moveTo>
                    <a:pt x="28893" y="17362"/>
                  </a:moveTo>
                  <a:lnTo>
                    <a:pt x="29165" y="17369"/>
                  </a:lnTo>
                  <a:lnTo>
                    <a:pt x="29438" y="17376"/>
                  </a:lnTo>
                  <a:lnTo>
                    <a:pt x="29710" y="17383"/>
                  </a:lnTo>
                  <a:lnTo>
                    <a:pt x="29982" y="17404"/>
                  </a:lnTo>
                  <a:lnTo>
                    <a:pt x="30249" y="17424"/>
                  </a:lnTo>
                  <a:lnTo>
                    <a:pt x="30515" y="17445"/>
                  </a:lnTo>
                  <a:lnTo>
                    <a:pt x="30782" y="17473"/>
                  </a:lnTo>
                  <a:lnTo>
                    <a:pt x="31048" y="17508"/>
                  </a:lnTo>
                  <a:lnTo>
                    <a:pt x="31315" y="17550"/>
                  </a:lnTo>
                  <a:lnTo>
                    <a:pt x="31581" y="17591"/>
                  </a:lnTo>
                  <a:lnTo>
                    <a:pt x="31842" y="17640"/>
                  </a:lnTo>
                  <a:lnTo>
                    <a:pt x="32102" y="17689"/>
                  </a:lnTo>
                  <a:lnTo>
                    <a:pt x="32363" y="17744"/>
                  </a:lnTo>
                  <a:lnTo>
                    <a:pt x="32623" y="17800"/>
                  </a:lnTo>
                  <a:lnTo>
                    <a:pt x="32884" y="17869"/>
                  </a:lnTo>
                  <a:lnTo>
                    <a:pt x="33139" y="17932"/>
                  </a:lnTo>
                  <a:lnTo>
                    <a:pt x="33393" y="18008"/>
                  </a:lnTo>
                  <a:lnTo>
                    <a:pt x="33648" y="18078"/>
                  </a:lnTo>
                  <a:lnTo>
                    <a:pt x="33903" y="18161"/>
                  </a:lnTo>
                  <a:lnTo>
                    <a:pt x="34151" y="18245"/>
                  </a:lnTo>
                  <a:lnTo>
                    <a:pt x="34400" y="18328"/>
                  </a:lnTo>
                  <a:lnTo>
                    <a:pt x="34649" y="18425"/>
                  </a:lnTo>
                  <a:lnTo>
                    <a:pt x="34897" y="18516"/>
                  </a:lnTo>
                  <a:lnTo>
                    <a:pt x="35389" y="18717"/>
                  </a:lnTo>
                  <a:lnTo>
                    <a:pt x="35875" y="18940"/>
                  </a:lnTo>
                  <a:lnTo>
                    <a:pt x="36354" y="19169"/>
                  </a:lnTo>
                  <a:lnTo>
                    <a:pt x="36822" y="19412"/>
                  </a:lnTo>
                  <a:lnTo>
                    <a:pt x="37290" y="19676"/>
                  </a:lnTo>
                  <a:lnTo>
                    <a:pt x="37746" y="19947"/>
                  </a:lnTo>
                  <a:lnTo>
                    <a:pt x="38202" y="20239"/>
                  </a:lnTo>
                  <a:lnTo>
                    <a:pt x="38646" y="20538"/>
                  </a:lnTo>
                  <a:lnTo>
                    <a:pt x="39078" y="20858"/>
                  </a:lnTo>
                  <a:lnTo>
                    <a:pt x="39511" y="21184"/>
                  </a:lnTo>
                  <a:lnTo>
                    <a:pt x="39931" y="21525"/>
                  </a:lnTo>
                  <a:lnTo>
                    <a:pt x="40346" y="21880"/>
                  </a:lnTo>
                  <a:lnTo>
                    <a:pt x="40748" y="22248"/>
                  </a:lnTo>
                  <a:lnTo>
                    <a:pt x="41145" y="22623"/>
                  </a:lnTo>
                  <a:lnTo>
                    <a:pt x="41536" y="23012"/>
                  </a:lnTo>
                  <a:lnTo>
                    <a:pt x="41915" y="23416"/>
                  </a:lnTo>
                  <a:lnTo>
                    <a:pt x="42288" y="23826"/>
                  </a:lnTo>
                  <a:lnTo>
                    <a:pt x="42649" y="24250"/>
                  </a:lnTo>
                  <a:lnTo>
                    <a:pt x="42998" y="24680"/>
                  </a:lnTo>
                  <a:lnTo>
                    <a:pt x="43342" y="25125"/>
                  </a:lnTo>
                  <a:lnTo>
                    <a:pt x="43674" y="25584"/>
                  </a:lnTo>
                  <a:lnTo>
                    <a:pt x="43993" y="26050"/>
                  </a:lnTo>
                  <a:lnTo>
                    <a:pt x="44307" y="26522"/>
                  </a:lnTo>
                  <a:lnTo>
                    <a:pt x="44609" y="27002"/>
                  </a:lnTo>
                  <a:lnTo>
                    <a:pt x="44899" y="27495"/>
                  </a:lnTo>
                  <a:lnTo>
                    <a:pt x="45184" y="28003"/>
                  </a:lnTo>
                  <a:lnTo>
                    <a:pt x="45450" y="28510"/>
                  </a:lnTo>
                  <a:lnTo>
                    <a:pt x="45711" y="29031"/>
                  </a:lnTo>
                  <a:lnTo>
                    <a:pt x="45959" y="29553"/>
                  </a:lnTo>
                  <a:lnTo>
                    <a:pt x="46190" y="30088"/>
                  </a:lnTo>
                  <a:lnTo>
                    <a:pt x="46415" y="30630"/>
                  </a:lnTo>
                  <a:lnTo>
                    <a:pt x="46629" y="31186"/>
                  </a:lnTo>
                  <a:lnTo>
                    <a:pt x="46824" y="31742"/>
                  </a:lnTo>
                  <a:lnTo>
                    <a:pt x="47013" y="32305"/>
                  </a:lnTo>
                  <a:lnTo>
                    <a:pt x="47185" y="32875"/>
                  </a:lnTo>
                  <a:lnTo>
                    <a:pt x="47345" y="33452"/>
                  </a:lnTo>
                  <a:lnTo>
                    <a:pt x="47493" y="34035"/>
                  </a:lnTo>
                  <a:lnTo>
                    <a:pt x="47629" y="34626"/>
                  </a:lnTo>
                  <a:lnTo>
                    <a:pt x="47694" y="34918"/>
                  </a:lnTo>
                  <a:lnTo>
                    <a:pt x="47754" y="35217"/>
                  </a:lnTo>
                  <a:lnTo>
                    <a:pt x="47807" y="35516"/>
                  </a:lnTo>
                  <a:lnTo>
                    <a:pt x="47860" y="35815"/>
                  </a:lnTo>
                  <a:lnTo>
                    <a:pt x="47908" y="36121"/>
                  </a:lnTo>
                  <a:lnTo>
                    <a:pt x="47955" y="36419"/>
                  </a:lnTo>
                  <a:lnTo>
                    <a:pt x="47996" y="36725"/>
                  </a:lnTo>
                  <a:lnTo>
                    <a:pt x="48032" y="37031"/>
                  </a:lnTo>
                  <a:lnTo>
                    <a:pt x="48068" y="37337"/>
                  </a:lnTo>
                  <a:lnTo>
                    <a:pt x="48103" y="37643"/>
                  </a:lnTo>
                  <a:lnTo>
                    <a:pt x="48127" y="37955"/>
                  </a:lnTo>
                  <a:lnTo>
                    <a:pt x="48150" y="38261"/>
                  </a:lnTo>
                  <a:lnTo>
                    <a:pt x="48174" y="38574"/>
                  </a:lnTo>
                  <a:lnTo>
                    <a:pt x="48186" y="38887"/>
                  </a:lnTo>
                  <a:lnTo>
                    <a:pt x="48204" y="39200"/>
                  </a:lnTo>
                  <a:lnTo>
                    <a:pt x="48210" y="39512"/>
                  </a:lnTo>
                  <a:lnTo>
                    <a:pt x="48216" y="39825"/>
                  </a:lnTo>
                  <a:lnTo>
                    <a:pt x="48216" y="40145"/>
                  </a:lnTo>
                  <a:lnTo>
                    <a:pt x="48216" y="40458"/>
                  </a:lnTo>
                  <a:lnTo>
                    <a:pt x="48210" y="40777"/>
                  </a:lnTo>
                  <a:lnTo>
                    <a:pt x="48198" y="41090"/>
                  </a:lnTo>
                  <a:lnTo>
                    <a:pt x="48186" y="41410"/>
                  </a:lnTo>
                  <a:lnTo>
                    <a:pt x="48168" y="41729"/>
                  </a:lnTo>
                  <a:lnTo>
                    <a:pt x="48145" y="42049"/>
                  </a:lnTo>
                  <a:lnTo>
                    <a:pt x="48121" y="42369"/>
                  </a:lnTo>
                  <a:lnTo>
                    <a:pt x="48091" y="42689"/>
                  </a:lnTo>
                  <a:lnTo>
                    <a:pt x="48079" y="42765"/>
                  </a:lnTo>
                  <a:lnTo>
                    <a:pt x="48068" y="42835"/>
                  </a:lnTo>
                  <a:lnTo>
                    <a:pt x="48050" y="42904"/>
                  </a:lnTo>
                  <a:lnTo>
                    <a:pt x="48032" y="42967"/>
                  </a:lnTo>
                  <a:lnTo>
                    <a:pt x="48008" y="43029"/>
                  </a:lnTo>
                  <a:lnTo>
                    <a:pt x="47985" y="43085"/>
                  </a:lnTo>
                  <a:lnTo>
                    <a:pt x="47955" y="43140"/>
                  </a:lnTo>
                  <a:lnTo>
                    <a:pt x="47925" y="43189"/>
                  </a:lnTo>
                  <a:lnTo>
                    <a:pt x="47890" y="43238"/>
                  </a:lnTo>
                  <a:lnTo>
                    <a:pt x="47854" y="43279"/>
                  </a:lnTo>
                  <a:lnTo>
                    <a:pt x="47777" y="43356"/>
                  </a:lnTo>
                  <a:lnTo>
                    <a:pt x="47694" y="43425"/>
                  </a:lnTo>
                  <a:lnTo>
                    <a:pt x="47600" y="43474"/>
                  </a:lnTo>
                  <a:lnTo>
                    <a:pt x="47653" y="43578"/>
                  </a:lnTo>
                  <a:lnTo>
                    <a:pt x="47694" y="43682"/>
                  </a:lnTo>
                  <a:lnTo>
                    <a:pt x="47724" y="43794"/>
                  </a:lnTo>
                  <a:lnTo>
                    <a:pt x="47736" y="43912"/>
                  </a:lnTo>
                  <a:lnTo>
                    <a:pt x="47742" y="44030"/>
                  </a:lnTo>
                  <a:lnTo>
                    <a:pt x="47730" y="44148"/>
                  </a:lnTo>
                  <a:lnTo>
                    <a:pt x="47712" y="44259"/>
                  </a:lnTo>
                  <a:lnTo>
                    <a:pt x="47683" y="44377"/>
                  </a:lnTo>
                  <a:lnTo>
                    <a:pt x="47635" y="44482"/>
                  </a:lnTo>
                  <a:lnTo>
                    <a:pt x="47582" y="44579"/>
                  </a:lnTo>
                  <a:lnTo>
                    <a:pt x="47546" y="44628"/>
                  </a:lnTo>
                  <a:lnTo>
                    <a:pt x="47511" y="44669"/>
                  </a:lnTo>
                  <a:lnTo>
                    <a:pt x="47475" y="44711"/>
                  </a:lnTo>
                  <a:lnTo>
                    <a:pt x="47434" y="44753"/>
                  </a:lnTo>
                  <a:lnTo>
                    <a:pt x="47392" y="44788"/>
                  </a:lnTo>
                  <a:lnTo>
                    <a:pt x="47345" y="44815"/>
                  </a:lnTo>
                  <a:lnTo>
                    <a:pt x="47292" y="44843"/>
                  </a:lnTo>
                  <a:lnTo>
                    <a:pt x="47238" y="44871"/>
                  </a:lnTo>
                  <a:lnTo>
                    <a:pt x="47185" y="44892"/>
                  </a:lnTo>
                  <a:lnTo>
                    <a:pt x="47126" y="44906"/>
                  </a:lnTo>
                  <a:lnTo>
                    <a:pt x="47061" y="44920"/>
                  </a:lnTo>
                  <a:lnTo>
                    <a:pt x="46996" y="44927"/>
                  </a:lnTo>
                  <a:lnTo>
                    <a:pt x="45977" y="44989"/>
                  </a:lnTo>
                  <a:lnTo>
                    <a:pt x="44953" y="45045"/>
                  </a:lnTo>
                  <a:lnTo>
                    <a:pt x="43928" y="45100"/>
                  </a:lnTo>
                  <a:lnTo>
                    <a:pt x="42904" y="45149"/>
                  </a:lnTo>
                  <a:lnTo>
                    <a:pt x="41879" y="45191"/>
                  </a:lnTo>
                  <a:lnTo>
                    <a:pt x="40855" y="45232"/>
                  </a:lnTo>
                  <a:lnTo>
                    <a:pt x="38806" y="45295"/>
                  </a:lnTo>
                  <a:lnTo>
                    <a:pt x="36757" y="45350"/>
                  </a:lnTo>
                  <a:lnTo>
                    <a:pt x="34708" y="45385"/>
                  </a:lnTo>
                  <a:lnTo>
                    <a:pt x="32659" y="45413"/>
                  </a:lnTo>
                  <a:lnTo>
                    <a:pt x="30610" y="45420"/>
                  </a:lnTo>
                  <a:lnTo>
                    <a:pt x="28561" y="45420"/>
                  </a:lnTo>
                  <a:lnTo>
                    <a:pt x="26506" y="45406"/>
                  </a:lnTo>
                  <a:lnTo>
                    <a:pt x="24457" y="45378"/>
                  </a:lnTo>
                  <a:lnTo>
                    <a:pt x="22408" y="45344"/>
                  </a:lnTo>
                  <a:lnTo>
                    <a:pt x="20359" y="45302"/>
                  </a:lnTo>
                  <a:lnTo>
                    <a:pt x="18310" y="45253"/>
                  </a:lnTo>
                  <a:lnTo>
                    <a:pt x="16262" y="45198"/>
                  </a:lnTo>
                  <a:lnTo>
                    <a:pt x="14213" y="45135"/>
                  </a:lnTo>
                  <a:lnTo>
                    <a:pt x="14130" y="45128"/>
                  </a:lnTo>
                  <a:lnTo>
                    <a:pt x="14047" y="45121"/>
                  </a:lnTo>
                  <a:lnTo>
                    <a:pt x="13970" y="45100"/>
                  </a:lnTo>
                  <a:lnTo>
                    <a:pt x="13899" y="45079"/>
                  </a:lnTo>
                  <a:lnTo>
                    <a:pt x="13828" y="45052"/>
                  </a:lnTo>
                  <a:lnTo>
                    <a:pt x="13763" y="45024"/>
                  </a:lnTo>
                  <a:lnTo>
                    <a:pt x="13697" y="44982"/>
                  </a:lnTo>
                  <a:lnTo>
                    <a:pt x="13638" y="44947"/>
                  </a:lnTo>
                  <a:lnTo>
                    <a:pt x="13585" y="44899"/>
                  </a:lnTo>
                  <a:lnTo>
                    <a:pt x="13532" y="44850"/>
                  </a:lnTo>
                  <a:lnTo>
                    <a:pt x="13484" y="44801"/>
                  </a:lnTo>
                  <a:lnTo>
                    <a:pt x="13437" y="44746"/>
                  </a:lnTo>
                  <a:lnTo>
                    <a:pt x="13389" y="44690"/>
                  </a:lnTo>
                  <a:lnTo>
                    <a:pt x="13354" y="44628"/>
                  </a:lnTo>
                  <a:lnTo>
                    <a:pt x="13318" y="44565"/>
                  </a:lnTo>
                  <a:lnTo>
                    <a:pt x="13283" y="44503"/>
                  </a:lnTo>
                  <a:lnTo>
                    <a:pt x="13253" y="44433"/>
                  </a:lnTo>
                  <a:lnTo>
                    <a:pt x="13224" y="44364"/>
                  </a:lnTo>
                  <a:lnTo>
                    <a:pt x="13182" y="44218"/>
                  </a:lnTo>
                  <a:lnTo>
                    <a:pt x="13153" y="44072"/>
                  </a:lnTo>
                  <a:lnTo>
                    <a:pt x="13135" y="43919"/>
                  </a:lnTo>
                  <a:lnTo>
                    <a:pt x="13129" y="43766"/>
                  </a:lnTo>
                  <a:lnTo>
                    <a:pt x="13141" y="43620"/>
                  </a:lnTo>
                  <a:lnTo>
                    <a:pt x="13159" y="43467"/>
                  </a:lnTo>
                  <a:lnTo>
                    <a:pt x="13194" y="43321"/>
                  </a:lnTo>
                  <a:lnTo>
                    <a:pt x="13206" y="43279"/>
                  </a:lnTo>
                  <a:lnTo>
                    <a:pt x="13218" y="43238"/>
                  </a:lnTo>
                  <a:lnTo>
                    <a:pt x="13236" y="43203"/>
                  </a:lnTo>
                  <a:lnTo>
                    <a:pt x="13247" y="43161"/>
                  </a:lnTo>
                  <a:lnTo>
                    <a:pt x="12703" y="43022"/>
                  </a:lnTo>
                  <a:lnTo>
                    <a:pt x="12691" y="43078"/>
                  </a:lnTo>
                  <a:lnTo>
                    <a:pt x="12679" y="43140"/>
                  </a:lnTo>
                  <a:lnTo>
                    <a:pt x="12655" y="43203"/>
                  </a:lnTo>
                  <a:lnTo>
                    <a:pt x="12626" y="43265"/>
                  </a:lnTo>
                  <a:lnTo>
                    <a:pt x="12590" y="43349"/>
                  </a:lnTo>
                  <a:lnTo>
                    <a:pt x="12549" y="43425"/>
                  </a:lnTo>
                  <a:lnTo>
                    <a:pt x="12501" y="43502"/>
                  </a:lnTo>
                  <a:lnTo>
                    <a:pt x="12448" y="43571"/>
                  </a:lnTo>
                  <a:lnTo>
                    <a:pt x="12395" y="43634"/>
                  </a:lnTo>
                  <a:lnTo>
                    <a:pt x="12329" y="43696"/>
                  </a:lnTo>
                  <a:lnTo>
                    <a:pt x="12270" y="43752"/>
                  </a:lnTo>
                  <a:lnTo>
                    <a:pt x="12205" y="43801"/>
                  </a:lnTo>
                  <a:lnTo>
                    <a:pt x="12134" y="43842"/>
                  </a:lnTo>
                  <a:lnTo>
                    <a:pt x="12063" y="43884"/>
                  </a:lnTo>
                  <a:lnTo>
                    <a:pt x="11992" y="43919"/>
                  </a:lnTo>
                  <a:lnTo>
                    <a:pt x="11921" y="43947"/>
                  </a:lnTo>
                  <a:lnTo>
                    <a:pt x="11844" y="43967"/>
                  </a:lnTo>
                  <a:lnTo>
                    <a:pt x="11773" y="43988"/>
                  </a:lnTo>
                  <a:lnTo>
                    <a:pt x="11696" y="43995"/>
                  </a:lnTo>
                  <a:lnTo>
                    <a:pt x="11619" y="44002"/>
                  </a:lnTo>
                  <a:lnTo>
                    <a:pt x="11548" y="44002"/>
                  </a:lnTo>
                  <a:lnTo>
                    <a:pt x="11471" y="43995"/>
                  </a:lnTo>
                  <a:lnTo>
                    <a:pt x="11400" y="43981"/>
                  </a:lnTo>
                  <a:lnTo>
                    <a:pt x="11335" y="43960"/>
                  </a:lnTo>
                  <a:lnTo>
                    <a:pt x="11264" y="43933"/>
                  </a:lnTo>
                  <a:lnTo>
                    <a:pt x="11198" y="43898"/>
                  </a:lnTo>
                  <a:lnTo>
                    <a:pt x="11139" y="43856"/>
                  </a:lnTo>
                  <a:lnTo>
                    <a:pt x="11080" y="43808"/>
                  </a:lnTo>
                  <a:lnTo>
                    <a:pt x="11027" y="43752"/>
                  </a:lnTo>
                  <a:lnTo>
                    <a:pt x="10973" y="43682"/>
                  </a:lnTo>
                  <a:lnTo>
                    <a:pt x="10926" y="43613"/>
                  </a:lnTo>
                  <a:lnTo>
                    <a:pt x="10885" y="43536"/>
                  </a:lnTo>
                  <a:lnTo>
                    <a:pt x="10849" y="43453"/>
                  </a:lnTo>
                  <a:lnTo>
                    <a:pt x="10819" y="43356"/>
                  </a:lnTo>
                  <a:lnTo>
                    <a:pt x="10796" y="43252"/>
                  </a:lnTo>
                  <a:lnTo>
                    <a:pt x="10778" y="43140"/>
                  </a:lnTo>
                  <a:lnTo>
                    <a:pt x="10701" y="42536"/>
                  </a:lnTo>
                  <a:lnTo>
                    <a:pt x="10642" y="41931"/>
                  </a:lnTo>
                  <a:lnTo>
                    <a:pt x="10594" y="41326"/>
                  </a:lnTo>
                  <a:lnTo>
                    <a:pt x="10559" y="40729"/>
                  </a:lnTo>
                  <a:lnTo>
                    <a:pt x="10541" y="40124"/>
                  </a:lnTo>
                  <a:lnTo>
                    <a:pt x="10529" y="39526"/>
                  </a:lnTo>
                  <a:lnTo>
                    <a:pt x="10535" y="38935"/>
                  </a:lnTo>
                  <a:lnTo>
                    <a:pt x="10553" y="38345"/>
                  </a:lnTo>
                  <a:lnTo>
                    <a:pt x="10583" y="37754"/>
                  </a:lnTo>
                  <a:lnTo>
                    <a:pt x="10624" y="37163"/>
                  </a:lnTo>
                  <a:lnTo>
                    <a:pt x="10677" y="36586"/>
                  </a:lnTo>
                  <a:lnTo>
                    <a:pt x="10742" y="36002"/>
                  </a:lnTo>
                  <a:lnTo>
                    <a:pt x="10825" y="35432"/>
                  </a:lnTo>
                  <a:lnTo>
                    <a:pt x="10914" y="34863"/>
                  </a:lnTo>
                  <a:lnTo>
                    <a:pt x="11015" y="34293"/>
                  </a:lnTo>
                  <a:lnTo>
                    <a:pt x="11127" y="33737"/>
                  </a:lnTo>
                  <a:lnTo>
                    <a:pt x="11258" y="33181"/>
                  </a:lnTo>
                  <a:lnTo>
                    <a:pt x="11394" y="32625"/>
                  </a:lnTo>
                  <a:lnTo>
                    <a:pt x="11542" y="32082"/>
                  </a:lnTo>
                  <a:lnTo>
                    <a:pt x="11702" y="31540"/>
                  </a:lnTo>
                  <a:lnTo>
                    <a:pt x="11874" y="31012"/>
                  </a:lnTo>
                  <a:lnTo>
                    <a:pt x="12051" y="30484"/>
                  </a:lnTo>
                  <a:lnTo>
                    <a:pt x="12247" y="29963"/>
                  </a:lnTo>
                  <a:lnTo>
                    <a:pt x="12448" y="29448"/>
                  </a:lnTo>
                  <a:lnTo>
                    <a:pt x="12667" y="28941"/>
                  </a:lnTo>
                  <a:lnTo>
                    <a:pt x="12892" y="28441"/>
                  </a:lnTo>
                  <a:lnTo>
                    <a:pt x="13123" y="27954"/>
                  </a:lnTo>
                  <a:lnTo>
                    <a:pt x="13372" y="27468"/>
                  </a:lnTo>
                  <a:lnTo>
                    <a:pt x="13626" y="26995"/>
                  </a:lnTo>
                  <a:lnTo>
                    <a:pt x="13893" y="26522"/>
                  </a:lnTo>
                  <a:lnTo>
                    <a:pt x="14165" y="26064"/>
                  </a:lnTo>
                  <a:lnTo>
                    <a:pt x="14455" y="25619"/>
                  </a:lnTo>
                  <a:lnTo>
                    <a:pt x="14746" y="25174"/>
                  </a:lnTo>
                  <a:lnTo>
                    <a:pt x="15054" y="24743"/>
                  </a:lnTo>
                  <a:lnTo>
                    <a:pt x="15367" y="24319"/>
                  </a:lnTo>
                  <a:lnTo>
                    <a:pt x="15693" y="23909"/>
                  </a:lnTo>
                  <a:lnTo>
                    <a:pt x="16025" y="23506"/>
                  </a:lnTo>
                  <a:lnTo>
                    <a:pt x="16368" y="23117"/>
                  </a:lnTo>
                  <a:lnTo>
                    <a:pt x="16718" y="22734"/>
                  </a:lnTo>
                  <a:lnTo>
                    <a:pt x="17079" y="22366"/>
                  </a:lnTo>
                  <a:lnTo>
                    <a:pt x="17446" y="22005"/>
                  </a:lnTo>
                  <a:lnTo>
                    <a:pt x="17819" y="21657"/>
                  </a:lnTo>
                  <a:lnTo>
                    <a:pt x="18210" y="21323"/>
                  </a:lnTo>
                  <a:lnTo>
                    <a:pt x="18601" y="20997"/>
                  </a:lnTo>
                  <a:lnTo>
                    <a:pt x="19003" y="20684"/>
                  </a:lnTo>
                  <a:lnTo>
                    <a:pt x="19418" y="20385"/>
                  </a:lnTo>
                  <a:lnTo>
                    <a:pt x="19832" y="20100"/>
                  </a:lnTo>
                  <a:lnTo>
                    <a:pt x="20259" y="19822"/>
                  </a:lnTo>
                  <a:lnTo>
                    <a:pt x="20697" y="19558"/>
                  </a:lnTo>
                  <a:lnTo>
                    <a:pt x="21135" y="19315"/>
                  </a:lnTo>
                  <a:lnTo>
                    <a:pt x="21585" y="19079"/>
                  </a:lnTo>
                  <a:lnTo>
                    <a:pt x="22047" y="18856"/>
                  </a:lnTo>
                  <a:lnTo>
                    <a:pt x="22509" y="18648"/>
                  </a:lnTo>
                  <a:lnTo>
                    <a:pt x="22983" y="18460"/>
                  </a:lnTo>
                  <a:lnTo>
                    <a:pt x="23462" y="18279"/>
                  </a:lnTo>
                  <a:lnTo>
                    <a:pt x="23699" y="18196"/>
                  </a:lnTo>
                  <a:lnTo>
                    <a:pt x="23948" y="18119"/>
                  </a:lnTo>
                  <a:lnTo>
                    <a:pt x="24191" y="18043"/>
                  </a:lnTo>
                  <a:lnTo>
                    <a:pt x="24440" y="17973"/>
                  </a:lnTo>
                  <a:lnTo>
                    <a:pt x="24688" y="17904"/>
                  </a:lnTo>
                  <a:lnTo>
                    <a:pt x="24937" y="17841"/>
                  </a:lnTo>
                  <a:lnTo>
                    <a:pt x="25192" y="17779"/>
                  </a:lnTo>
                  <a:lnTo>
                    <a:pt x="25446" y="17723"/>
                  </a:lnTo>
                  <a:lnTo>
                    <a:pt x="25701" y="17668"/>
                  </a:lnTo>
                  <a:lnTo>
                    <a:pt x="25956" y="17619"/>
                  </a:lnTo>
                  <a:lnTo>
                    <a:pt x="26216" y="17577"/>
                  </a:lnTo>
                  <a:lnTo>
                    <a:pt x="26477" y="17536"/>
                  </a:lnTo>
                  <a:lnTo>
                    <a:pt x="26737" y="17501"/>
                  </a:lnTo>
                  <a:lnTo>
                    <a:pt x="27004" y="17466"/>
                  </a:lnTo>
                  <a:lnTo>
                    <a:pt x="27264" y="17438"/>
                  </a:lnTo>
                  <a:lnTo>
                    <a:pt x="27531" y="17417"/>
                  </a:lnTo>
                  <a:lnTo>
                    <a:pt x="27803" y="17397"/>
                  </a:lnTo>
                  <a:lnTo>
                    <a:pt x="28070" y="17383"/>
                  </a:lnTo>
                  <a:lnTo>
                    <a:pt x="28348" y="17369"/>
                  </a:lnTo>
                  <a:lnTo>
                    <a:pt x="28620" y="17362"/>
                  </a:lnTo>
                  <a:close/>
                  <a:moveTo>
                    <a:pt x="60563" y="0"/>
                  </a:moveTo>
                  <a:lnTo>
                    <a:pt x="59656" y="111"/>
                  </a:lnTo>
                  <a:lnTo>
                    <a:pt x="58750" y="216"/>
                  </a:lnTo>
                  <a:lnTo>
                    <a:pt x="57844" y="306"/>
                  </a:lnTo>
                  <a:lnTo>
                    <a:pt x="56932" y="382"/>
                  </a:lnTo>
                  <a:lnTo>
                    <a:pt x="56026" y="452"/>
                  </a:lnTo>
                  <a:lnTo>
                    <a:pt x="55109" y="514"/>
                  </a:lnTo>
                  <a:lnTo>
                    <a:pt x="54197" y="570"/>
                  </a:lnTo>
                  <a:lnTo>
                    <a:pt x="53279" y="612"/>
                  </a:lnTo>
                  <a:lnTo>
                    <a:pt x="52367" y="653"/>
                  </a:lnTo>
                  <a:lnTo>
                    <a:pt x="51449" y="681"/>
                  </a:lnTo>
                  <a:lnTo>
                    <a:pt x="50525" y="702"/>
                  </a:lnTo>
                  <a:lnTo>
                    <a:pt x="49607" y="723"/>
                  </a:lnTo>
                  <a:lnTo>
                    <a:pt x="48689" y="730"/>
                  </a:lnTo>
                  <a:lnTo>
                    <a:pt x="47766" y="737"/>
                  </a:lnTo>
                  <a:lnTo>
                    <a:pt x="45924" y="737"/>
                  </a:lnTo>
                  <a:lnTo>
                    <a:pt x="44082" y="723"/>
                  </a:lnTo>
                  <a:lnTo>
                    <a:pt x="42240" y="695"/>
                  </a:lnTo>
                  <a:lnTo>
                    <a:pt x="38557" y="633"/>
                  </a:lnTo>
                  <a:lnTo>
                    <a:pt x="36721" y="605"/>
                  </a:lnTo>
                  <a:lnTo>
                    <a:pt x="34892" y="584"/>
                  </a:lnTo>
                  <a:lnTo>
                    <a:pt x="33068" y="570"/>
                  </a:lnTo>
                  <a:lnTo>
                    <a:pt x="31244" y="570"/>
                  </a:lnTo>
                  <a:lnTo>
                    <a:pt x="23770" y="619"/>
                  </a:lnTo>
                  <a:lnTo>
                    <a:pt x="16297" y="674"/>
                  </a:lnTo>
                  <a:lnTo>
                    <a:pt x="8824" y="716"/>
                  </a:lnTo>
                  <a:lnTo>
                    <a:pt x="5087" y="730"/>
                  </a:lnTo>
                  <a:lnTo>
                    <a:pt x="1350" y="737"/>
                  </a:lnTo>
                  <a:lnTo>
                    <a:pt x="1256" y="730"/>
                  </a:lnTo>
                  <a:lnTo>
                    <a:pt x="1161" y="716"/>
                  </a:lnTo>
                  <a:lnTo>
                    <a:pt x="1072" y="695"/>
                  </a:lnTo>
                  <a:lnTo>
                    <a:pt x="989" y="660"/>
                  </a:lnTo>
                  <a:lnTo>
                    <a:pt x="912" y="626"/>
                  </a:lnTo>
                  <a:lnTo>
                    <a:pt x="835" y="577"/>
                  </a:lnTo>
                  <a:lnTo>
                    <a:pt x="764" y="521"/>
                  </a:lnTo>
                  <a:lnTo>
                    <a:pt x="699" y="466"/>
                  </a:lnTo>
                  <a:lnTo>
                    <a:pt x="646" y="1487"/>
                  </a:lnTo>
                  <a:lnTo>
                    <a:pt x="604" y="2509"/>
                  </a:lnTo>
                  <a:lnTo>
                    <a:pt x="563" y="3531"/>
                  </a:lnTo>
                  <a:lnTo>
                    <a:pt x="533" y="4553"/>
                  </a:lnTo>
                  <a:lnTo>
                    <a:pt x="504" y="5581"/>
                  </a:lnTo>
                  <a:lnTo>
                    <a:pt x="480" y="6603"/>
                  </a:lnTo>
                  <a:lnTo>
                    <a:pt x="468" y="7625"/>
                  </a:lnTo>
                  <a:lnTo>
                    <a:pt x="450" y="8653"/>
                  </a:lnTo>
                  <a:lnTo>
                    <a:pt x="444" y="9675"/>
                  </a:lnTo>
                  <a:lnTo>
                    <a:pt x="444" y="10697"/>
                  </a:lnTo>
                  <a:lnTo>
                    <a:pt x="444" y="11725"/>
                  </a:lnTo>
                  <a:lnTo>
                    <a:pt x="450" y="12754"/>
                  </a:lnTo>
                  <a:lnTo>
                    <a:pt x="468" y="14804"/>
                  </a:lnTo>
                  <a:lnTo>
                    <a:pt x="504" y="16854"/>
                  </a:lnTo>
                  <a:lnTo>
                    <a:pt x="545" y="18905"/>
                  </a:lnTo>
                  <a:lnTo>
                    <a:pt x="592" y="20962"/>
                  </a:lnTo>
                  <a:lnTo>
                    <a:pt x="652" y="23019"/>
                  </a:lnTo>
                  <a:lnTo>
                    <a:pt x="717" y="25070"/>
                  </a:lnTo>
                  <a:lnTo>
                    <a:pt x="847" y="29184"/>
                  </a:lnTo>
                  <a:lnTo>
                    <a:pt x="912" y="31235"/>
                  </a:lnTo>
                  <a:lnTo>
                    <a:pt x="977" y="33292"/>
                  </a:lnTo>
                  <a:lnTo>
                    <a:pt x="1031" y="35349"/>
                  </a:lnTo>
                  <a:lnTo>
                    <a:pt x="1084" y="37399"/>
                  </a:lnTo>
                  <a:lnTo>
                    <a:pt x="1125" y="39457"/>
                  </a:lnTo>
                  <a:lnTo>
                    <a:pt x="1155" y="41507"/>
                  </a:lnTo>
                  <a:lnTo>
                    <a:pt x="1179" y="43564"/>
                  </a:lnTo>
                  <a:lnTo>
                    <a:pt x="1179" y="44586"/>
                  </a:lnTo>
                  <a:lnTo>
                    <a:pt x="1179" y="45615"/>
                  </a:lnTo>
                  <a:lnTo>
                    <a:pt x="1179" y="46636"/>
                  </a:lnTo>
                  <a:lnTo>
                    <a:pt x="1167" y="47665"/>
                  </a:lnTo>
                  <a:lnTo>
                    <a:pt x="1155" y="48687"/>
                  </a:lnTo>
                  <a:lnTo>
                    <a:pt x="1137" y="49715"/>
                  </a:lnTo>
                  <a:lnTo>
                    <a:pt x="1114" y="50737"/>
                  </a:lnTo>
                  <a:lnTo>
                    <a:pt x="1084" y="51759"/>
                  </a:lnTo>
                  <a:lnTo>
                    <a:pt x="1054" y="52787"/>
                  </a:lnTo>
                  <a:lnTo>
                    <a:pt x="1013" y="53809"/>
                  </a:lnTo>
                  <a:lnTo>
                    <a:pt x="966" y="54831"/>
                  </a:lnTo>
                  <a:lnTo>
                    <a:pt x="918" y="55852"/>
                  </a:lnTo>
                  <a:lnTo>
                    <a:pt x="859" y="56874"/>
                  </a:lnTo>
                  <a:lnTo>
                    <a:pt x="794" y="57896"/>
                  </a:lnTo>
                  <a:lnTo>
                    <a:pt x="723" y="58917"/>
                  </a:lnTo>
                  <a:lnTo>
                    <a:pt x="640" y="59939"/>
                  </a:lnTo>
                  <a:lnTo>
                    <a:pt x="557" y="60961"/>
                  </a:lnTo>
                  <a:lnTo>
                    <a:pt x="462" y="61975"/>
                  </a:lnTo>
                  <a:lnTo>
                    <a:pt x="362" y="62997"/>
                  </a:lnTo>
                  <a:lnTo>
                    <a:pt x="249" y="64019"/>
                  </a:lnTo>
                  <a:lnTo>
                    <a:pt x="131" y="65034"/>
                  </a:lnTo>
                  <a:lnTo>
                    <a:pt x="0" y="66048"/>
                  </a:lnTo>
                  <a:lnTo>
                    <a:pt x="0" y="66048"/>
                  </a:lnTo>
                  <a:lnTo>
                    <a:pt x="65" y="65986"/>
                  </a:lnTo>
                  <a:lnTo>
                    <a:pt x="142" y="65923"/>
                  </a:lnTo>
                  <a:lnTo>
                    <a:pt x="219" y="65868"/>
                  </a:lnTo>
                  <a:lnTo>
                    <a:pt x="302" y="65819"/>
                  </a:lnTo>
                  <a:lnTo>
                    <a:pt x="391" y="65777"/>
                  </a:lnTo>
                  <a:lnTo>
                    <a:pt x="492" y="65743"/>
                  </a:lnTo>
                  <a:lnTo>
                    <a:pt x="598" y="65729"/>
                  </a:lnTo>
                  <a:lnTo>
                    <a:pt x="711" y="65722"/>
                  </a:lnTo>
                  <a:lnTo>
                    <a:pt x="4525" y="65590"/>
                  </a:lnTo>
                  <a:lnTo>
                    <a:pt x="8344" y="65451"/>
                  </a:lnTo>
                  <a:lnTo>
                    <a:pt x="15989" y="65166"/>
                  </a:lnTo>
                  <a:lnTo>
                    <a:pt x="19815" y="65027"/>
                  </a:lnTo>
                  <a:lnTo>
                    <a:pt x="23634" y="64888"/>
                  </a:lnTo>
                  <a:lnTo>
                    <a:pt x="27460" y="64756"/>
                  </a:lnTo>
                  <a:lnTo>
                    <a:pt x="31285" y="64630"/>
                  </a:lnTo>
                  <a:lnTo>
                    <a:pt x="35111" y="64519"/>
                  </a:lnTo>
                  <a:lnTo>
                    <a:pt x="38936" y="64422"/>
                  </a:lnTo>
                  <a:lnTo>
                    <a:pt x="40849" y="64380"/>
                  </a:lnTo>
                  <a:lnTo>
                    <a:pt x="42762" y="64339"/>
                  </a:lnTo>
                  <a:lnTo>
                    <a:pt x="44674" y="64311"/>
                  </a:lnTo>
                  <a:lnTo>
                    <a:pt x="46587" y="64283"/>
                  </a:lnTo>
                  <a:lnTo>
                    <a:pt x="48500" y="64262"/>
                  </a:lnTo>
                  <a:lnTo>
                    <a:pt x="50413" y="64248"/>
                  </a:lnTo>
                  <a:lnTo>
                    <a:pt x="52319" y="64234"/>
                  </a:lnTo>
                  <a:lnTo>
                    <a:pt x="54232" y="64234"/>
                  </a:lnTo>
                  <a:lnTo>
                    <a:pt x="56145" y="64241"/>
                  </a:lnTo>
                  <a:lnTo>
                    <a:pt x="58058" y="64255"/>
                  </a:lnTo>
                  <a:lnTo>
                    <a:pt x="59964" y="64269"/>
                  </a:lnTo>
                  <a:lnTo>
                    <a:pt x="61877" y="64304"/>
                  </a:lnTo>
                  <a:lnTo>
                    <a:pt x="61871" y="62288"/>
                  </a:lnTo>
                  <a:lnTo>
                    <a:pt x="61865" y="60280"/>
                  </a:lnTo>
                  <a:lnTo>
                    <a:pt x="61848" y="58264"/>
                  </a:lnTo>
                  <a:lnTo>
                    <a:pt x="61830" y="56255"/>
                  </a:lnTo>
                  <a:lnTo>
                    <a:pt x="61800" y="54247"/>
                  </a:lnTo>
                  <a:lnTo>
                    <a:pt x="61765" y="52231"/>
                  </a:lnTo>
                  <a:lnTo>
                    <a:pt x="61723" y="50223"/>
                  </a:lnTo>
                  <a:lnTo>
                    <a:pt x="61682" y="48214"/>
                  </a:lnTo>
                  <a:lnTo>
                    <a:pt x="61634" y="46198"/>
                  </a:lnTo>
                  <a:lnTo>
                    <a:pt x="61581" y="44190"/>
                  </a:lnTo>
                  <a:lnTo>
                    <a:pt x="61469" y="40173"/>
                  </a:lnTo>
                  <a:lnTo>
                    <a:pt x="61350" y="36148"/>
                  </a:lnTo>
                  <a:lnTo>
                    <a:pt x="61226" y="32131"/>
                  </a:lnTo>
                  <a:lnTo>
                    <a:pt x="61095" y="28114"/>
                  </a:lnTo>
                  <a:lnTo>
                    <a:pt x="60977" y="24097"/>
                  </a:lnTo>
                  <a:lnTo>
                    <a:pt x="60865" y="20079"/>
                  </a:lnTo>
                  <a:lnTo>
                    <a:pt x="60811" y="18071"/>
                  </a:lnTo>
                  <a:lnTo>
                    <a:pt x="60764" y="16062"/>
                  </a:lnTo>
                  <a:lnTo>
                    <a:pt x="60716" y="14054"/>
                  </a:lnTo>
                  <a:lnTo>
                    <a:pt x="60675" y="12045"/>
                  </a:lnTo>
                  <a:lnTo>
                    <a:pt x="60645" y="10036"/>
                  </a:lnTo>
                  <a:lnTo>
                    <a:pt x="60616" y="8028"/>
                  </a:lnTo>
                  <a:lnTo>
                    <a:pt x="60592" y="6019"/>
                  </a:lnTo>
                  <a:lnTo>
                    <a:pt x="60574" y="4010"/>
                  </a:lnTo>
                  <a:lnTo>
                    <a:pt x="60563" y="2002"/>
                  </a:lnTo>
                  <a:lnTo>
                    <a:pt x="605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1"/>
            <p:cNvSpPr/>
            <p:nvPr/>
          </p:nvSpPr>
          <p:spPr>
            <a:xfrm>
              <a:off x="3048450" y="-4501600"/>
              <a:ext cx="208775" cy="261875"/>
            </a:xfrm>
            <a:custGeom>
              <a:avLst/>
              <a:gdLst/>
              <a:ahLst/>
              <a:cxnLst/>
              <a:rect l="l" t="t" r="r" b="b"/>
              <a:pathLst>
                <a:path w="8351" h="10475" extrusionOk="0">
                  <a:moveTo>
                    <a:pt x="4365" y="0"/>
                  </a:moveTo>
                  <a:lnTo>
                    <a:pt x="4270" y="84"/>
                  </a:lnTo>
                  <a:lnTo>
                    <a:pt x="4175" y="160"/>
                  </a:lnTo>
                  <a:lnTo>
                    <a:pt x="4080" y="243"/>
                  </a:lnTo>
                  <a:lnTo>
                    <a:pt x="3980" y="313"/>
                  </a:lnTo>
                  <a:lnTo>
                    <a:pt x="3778" y="459"/>
                  </a:lnTo>
                  <a:lnTo>
                    <a:pt x="3565" y="591"/>
                  </a:lnTo>
                  <a:lnTo>
                    <a:pt x="3352" y="716"/>
                  </a:lnTo>
                  <a:lnTo>
                    <a:pt x="3127" y="841"/>
                  </a:lnTo>
                  <a:lnTo>
                    <a:pt x="2677" y="1084"/>
                  </a:lnTo>
                  <a:lnTo>
                    <a:pt x="2458" y="1209"/>
                  </a:lnTo>
                  <a:lnTo>
                    <a:pt x="2233" y="1342"/>
                  </a:lnTo>
                  <a:lnTo>
                    <a:pt x="2014" y="1487"/>
                  </a:lnTo>
                  <a:lnTo>
                    <a:pt x="1800" y="1633"/>
                  </a:lnTo>
                  <a:lnTo>
                    <a:pt x="1700" y="1717"/>
                  </a:lnTo>
                  <a:lnTo>
                    <a:pt x="1599" y="1800"/>
                  </a:lnTo>
                  <a:lnTo>
                    <a:pt x="1498" y="1891"/>
                  </a:lnTo>
                  <a:lnTo>
                    <a:pt x="1404" y="1981"/>
                  </a:lnTo>
                  <a:lnTo>
                    <a:pt x="1309" y="2078"/>
                  </a:lnTo>
                  <a:lnTo>
                    <a:pt x="1220" y="2176"/>
                  </a:lnTo>
                  <a:lnTo>
                    <a:pt x="1131" y="2287"/>
                  </a:lnTo>
                  <a:lnTo>
                    <a:pt x="1043" y="2398"/>
                  </a:lnTo>
                  <a:lnTo>
                    <a:pt x="900" y="2600"/>
                  </a:lnTo>
                  <a:lnTo>
                    <a:pt x="770" y="2815"/>
                  </a:lnTo>
                  <a:lnTo>
                    <a:pt x="652" y="3037"/>
                  </a:lnTo>
                  <a:lnTo>
                    <a:pt x="539" y="3274"/>
                  </a:lnTo>
                  <a:lnTo>
                    <a:pt x="438" y="3510"/>
                  </a:lnTo>
                  <a:lnTo>
                    <a:pt x="344" y="3753"/>
                  </a:lnTo>
                  <a:lnTo>
                    <a:pt x="267" y="4003"/>
                  </a:lnTo>
                  <a:lnTo>
                    <a:pt x="196" y="4261"/>
                  </a:lnTo>
                  <a:lnTo>
                    <a:pt x="136" y="4525"/>
                  </a:lnTo>
                  <a:lnTo>
                    <a:pt x="89" y="4789"/>
                  </a:lnTo>
                  <a:lnTo>
                    <a:pt x="54" y="5053"/>
                  </a:lnTo>
                  <a:lnTo>
                    <a:pt x="24" y="5324"/>
                  </a:lnTo>
                  <a:lnTo>
                    <a:pt x="6" y="5595"/>
                  </a:lnTo>
                  <a:lnTo>
                    <a:pt x="0" y="5866"/>
                  </a:lnTo>
                  <a:lnTo>
                    <a:pt x="6" y="6137"/>
                  </a:lnTo>
                  <a:lnTo>
                    <a:pt x="24" y="6401"/>
                  </a:lnTo>
                  <a:lnTo>
                    <a:pt x="54" y="6672"/>
                  </a:lnTo>
                  <a:lnTo>
                    <a:pt x="95" y="6936"/>
                  </a:lnTo>
                  <a:lnTo>
                    <a:pt x="142" y="7194"/>
                  </a:lnTo>
                  <a:lnTo>
                    <a:pt x="202" y="7451"/>
                  </a:lnTo>
                  <a:lnTo>
                    <a:pt x="279" y="7701"/>
                  </a:lnTo>
                  <a:lnTo>
                    <a:pt x="362" y="7951"/>
                  </a:lnTo>
                  <a:lnTo>
                    <a:pt x="456" y="8188"/>
                  </a:lnTo>
                  <a:lnTo>
                    <a:pt x="563" y="8417"/>
                  </a:lnTo>
                  <a:lnTo>
                    <a:pt x="681" y="8646"/>
                  </a:lnTo>
                  <a:lnTo>
                    <a:pt x="812" y="8855"/>
                  </a:lnTo>
                  <a:lnTo>
                    <a:pt x="883" y="8959"/>
                  </a:lnTo>
                  <a:lnTo>
                    <a:pt x="954" y="9063"/>
                  </a:lnTo>
                  <a:lnTo>
                    <a:pt x="1031" y="9161"/>
                  </a:lnTo>
                  <a:lnTo>
                    <a:pt x="1108" y="9258"/>
                  </a:lnTo>
                  <a:lnTo>
                    <a:pt x="1191" y="9348"/>
                  </a:lnTo>
                  <a:lnTo>
                    <a:pt x="1273" y="9439"/>
                  </a:lnTo>
                  <a:lnTo>
                    <a:pt x="1362" y="9529"/>
                  </a:lnTo>
                  <a:lnTo>
                    <a:pt x="1451" y="9612"/>
                  </a:lnTo>
                  <a:lnTo>
                    <a:pt x="1546" y="9689"/>
                  </a:lnTo>
                  <a:lnTo>
                    <a:pt x="1641" y="9765"/>
                  </a:lnTo>
                  <a:lnTo>
                    <a:pt x="1741" y="9842"/>
                  </a:lnTo>
                  <a:lnTo>
                    <a:pt x="1842" y="9911"/>
                  </a:lnTo>
                  <a:lnTo>
                    <a:pt x="1949" y="9981"/>
                  </a:lnTo>
                  <a:lnTo>
                    <a:pt x="2049" y="10043"/>
                  </a:lnTo>
                  <a:lnTo>
                    <a:pt x="2156" y="10099"/>
                  </a:lnTo>
                  <a:lnTo>
                    <a:pt x="2268" y="10147"/>
                  </a:lnTo>
                  <a:lnTo>
                    <a:pt x="2375" y="10196"/>
                  </a:lnTo>
                  <a:lnTo>
                    <a:pt x="2487" y="10245"/>
                  </a:lnTo>
                  <a:lnTo>
                    <a:pt x="2600" y="10286"/>
                  </a:lnTo>
                  <a:lnTo>
                    <a:pt x="2712" y="10321"/>
                  </a:lnTo>
                  <a:lnTo>
                    <a:pt x="2943" y="10384"/>
                  </a:lnTo>
                  <a:lnTo>
                    <a:pt x="3174" y="10432"/>
                  </a:lnTo>
                  <a:lnTo>
                    <a:pt x="3411" y="10460"/>
                  </a:lnTo>
                  <a:lnTo>
                    <a:pt x="3654" y="10474"/>
                  </a:lnTo>
                  <a:lnTo>
                    <a:pt x="3891" y="10474"/>
                  </a:lnTo>
                  <a:lnTo>
                    <a:pt x="4128" y="10460"/>
                  </a:lnTo>
                  <a:lnTo>
                    <a:pt x="4371" y="10432"/>
                  </a:lnTo>
                  <a:lnTo>
                    <a:pt x="4607" y="10391"/>
                  </a:lnTo>
                  <a:lnTo>
                    <a:pt x="4850" y="10335"/>
                  </a:lnTo>
                  <a:lnTo>
                    <a:pt x="5081" y="10266"/>
                  </a:lnTo>
                  <a:lnTo>
                    <a:pt x="5318" y="10182"/>
                  </a:lnTo>
                  <a:lnTo>
                    <a:pt x="5543" y="10092"/>
                  </a:lnTo>
                  <a:lnTo>
                    <a:pt x="5768" y="9981"/>
                  </a:lnTo>
                  <a:lnTo>
                    <a:pt x="5987" y="9863"/>
                  </a:lnTo>
                  <a:lnTo>
                    <a:pt x="6206" y="9730"/>
                  </a:lnTo>
                  <a:lnTo>
                    <a:pt x="6414" y="9585"/>
                  </a:lnTo>
                  <a:lnTo>
                    <a:pt x="6615" y="9432"/>
                  </a:lnTo>
                  <a:lnTo>
                    <a:pt x="6804" y="9258"/>
                  </a:lnTo>
                  <a:lnTo>
                    <a:pt x="6994" y="9084"/>
                  </a:lnTo>
                  <a:lnTo>
                    <a:pt x="7166" y="8896"/>
                  </a:lnTo>
                  <a:lnTo>
                    <a:pt x="7337" y="8695"/>
                  </a:lnTo>
                  <a:lnTo>
                    <a:pt x="7491" y="8486"/>
                  </a:lnTo>
                  <a:lnTo>
                    <a:pt x="7562" y="8375"/>
                  </a:lnTo>
                  <a:lnTo>
                    <a:pt x="7633" y="8264"/>
                  </a:lnTo>
                  <a:lnTo>
                    <a:pt x="7705" y="8153"/>
                  </a:lnTo>
                  <a:lnTo>
                    <a:pt x="7770" y="8035"/>
                  </a:lnTo>
                  <a:lnTo>
                    <a:pt x="7829" y="7916"/>
                  </a:lnTo>
                  <a:lnTo>
                    <a:pt x="7888" y="7798"/>
                  </a:lnTo>
                  <a:lnTo>
                    <a:pt x="7941" y="7673"/>
                  </a:lnTo>
                  <a:lnTo>
                    <a:pt x="7995" y="7548"/>
                  </a:lnTo>
                  <a:lnTo>
                    <a:pt x="8042" y="7423"/>
                  </a:lnTo>
                  <a:lnTo>
                    <a:pt x="8089" y="7298"/>
                  </a:lnTo>
                  <a:lnTo>
                    <a:pt x="8131" y="7166"/>
                  </a:lnTo>
                  <a:lnTo>
                    <a:pt x="8166" y="7027"/>
                  </a:lnTo>
                  <a:lnTo>
                    <a:pt x="8202" y="6881"/>
                  </a:lnTo>
                  <a:lnTo>
                    <a:pt x="8237" y="6735"/>
                  </a:lnTo>
                  <a:lnTo>
                    <a:pt x="8267" y="6582"/>
                  </a:lnTo>
                  <a:lnTo>
                    <a:pt x="8291" y="6436"/>
                  </a:lnTo>
                  <a:lnTo>
                    <a:pt x="8309" y="6290"/>
                  </a:lnTo>
                  <a:lnTo>
                    <a:pt x="8326" y="6144"/>
                  </a:lnTo>
                  <a:lnTo>
                    <a:pt x="8338" y="5998"/>
                  </a:lnTo>
                  <a:lnTo>
                    <a:pt x="8344" y="5852"/>
                  </a:lnTo>
                  <a:lnTo>
                    <a:pt x="8350" y="5706"/>
                  </a:lnTo>
                  <a:lnTo>
                    <a:pt x="8350" y="5560"/>
                  </a:lnTo>
                  <a:lnTo>
                    <a:pt x="8344" y="5414"/>
                  </a:lnTo>
                  <a:lnTo>
                    <a:pt x="8338" y="5275"/>
                  </a:lnTo>
                  <a:lnTo>
                    <a:pt x="8326" y="5129"/>
                  </a:lnTo>
                  <a:lnTo>
                    <a:pt x="8314" y="4990"/>
                  </a:lnTo>
                  <a:lnTo>
                    <a:pt x="8297" y="4851"/>
                  </a:lnTo>
                  <a:lnTo>
                    <a:pt x="8273" y="4712"/>
                  </a:lnTo>
                  <a:lnTo>
                    <a:pt x="8220" y="4434"/>
                  </a:lnTo>
                  <a:lnTo>
                    <a:pt x="8155" y="4163"/>
                  </a:lnTo>
                  <a:lnTo>
                    <a:pt x="8078" y="3899"/>
                  </a:lnTo>
                  <a:lnTo>
                    <a:pt x="7983" y="3635"/>
                  </a:lnTo>
                  <a:lnTo>
                    <a:pt x="7882" y="3378"/>
                  </a:lnTo>
                  <a:lnTo>
                    <a:pt x="7770" y="3128"/>
                  </a:lnTo>
                  <a:lnTo>
                    <a:pt x="7645" y="2884"/>
                  </a:lnTo>
                  <a:lnTo>
                    <a:pt x="7509" y="2648"/>
                  </a:lnTo>
                  <a:lnTo>
                    <a:pt x="7367" y="2419"/>
                  </a:lnTo>
                  <a:lnTo>
                    <a:pt x="7213" y="2196"/>
                  </a:lnTo>
                  <a:lnTo>
                    <a:pt x="7047" y="1974"/>
                  </a:lnTo>
                  <a:lnTo>
                    <a:pt x="6875" y="1765"/>
                  </a:lnTo>
                  <a:lnTo>
                    <a:pt x="6698" y="1564"/>
                  </a:lnTo>
                  <a:lnTo>
                    <a:pt x="6514" y="1376"/>
                  </a:lnTo>
                  <a:lnTo>
                    <a:pt x="6319" y="1189"/>
                  </a:lnTo>
                  <a:lnTo>
                    <a:pt x="6123" y="1015"/>
                  </a:lnTo>
                  <a:lnTo>
                    <a:pt x="5916" y="855"/>
                  </a:lnTo>
                  <a:lnTo>
                    <a:pt x="5709" y="702"/>
                  </a:lnTo>
                  <a:lnTo>
                    <a:pt x="5490" y="556"/>
                  </a:lnTo>
                  <a:lnTo>
                    <a:pt x="5271" y="417"/>
                  </a:lnTo>
                  <a:lnTo>
                    <a:pt x="5052" y="299"/>
                  </a:lnTo>
                  <a:lnTo>
                    <a:pt x="4821" y="188"/>
                  </a:lnTo>
                  <a:lnTo>
                    <a:pt x="4596" y="84"/>
                  </a:lnTo>
                  <a:lnTo>
                    <a:pt x="43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1"/>
            <p:cNvSpPr/>
            <p:nvPr/>
          </p:nvSpPr>
          <p:spPr>
            <a:xfrm>
              <a:off x="3155925" y="-419900"/>
              <a:ext cx="191300" cy="187850"/>
            </a:xfrm>
            <a:custGeom>
              <a:avLst/>
              <a:gdLst/>
              <a:ahLst/>
              <a:cxnLst/>
              <a:rect l="l" t="t" r="r" b="b"/>
              <a:pathLst>
                <a:path w="7652" h="7514" extrusionOk="0">
                  <a:moveTo>
                    <a:pt x="6917" y="0"/>
                  </a:moveTo>
                  <a:lnTo>
                    <a:pt x="6911" y="77"/>
                  </a:lnTo>
                  <a:lnTo>
                    <a:pt x="6899" y="153"/>
                  </a:lnTo>
                  <a:lnTo>
                    <a:pt x="6870" y="230"/>
                  </a:lnTo>
                  <a:lnTo>
                    <a:pt x="6840" y="292"/>
                  </a:lnTo>
                  <a:lnTo>
                    <a:pt x="6793" y="355"/>
                  </a:lnTo>
                  <a:lnTo>
                    <a:pt x="6740" y="404"/>
                  </a:lnTo>
                  <a:lnTo>
                    <a:pt x="6704" y="424"/>
                  </a:lnTo>
                  <a:lnTo>
                    <a:pt x="6668" y="445"/>
                  </a:lnTo>
                  <a:lnTo>
                    <a:pt x="6633" y="459"/>
                  </a:lnTo>
                  <a:lnTo>
                    <a:pt x="6597" y="466"/>
                  </a:lnTo>
                  <a:lnTo>
                    <a:pt x="6236" y="529"/>
                  </a:lnTo>
                  <a:lnTo>
                    <a:pt x="5881" y="577"/>
                  </a:lnTo>
                  <a:lnTo>
                    <a:pt x="5520" y="619"/>
                  </a:lnTo>
                  <a:lnTo>
                    <a:pt x="5158" y="661"/>
                  </a:lnTo>
                  <a:lnTo>
                    <a:pt x="4797" y="688"/>
                  </a:lnTo>
                  <a:lnTo>
                    <a:pt x="4436" y="702"/>
                  </a:lnTo>
                  <a:lnTo>
                    <a:pt x="4075" y="716"/>
                  </a:lnTo>
                  <a:lnTo>
                    <a:pt x="3708" y="723"/>
                  </a:lnTo>
                  <a:lnTo>
                    <a:pt x="3346" y="716"/>
                  </a:lnTo>
                  <a:lnTo>
                    <a:pt x="2985" y="702"/>
                  </a:lnTo>
                  <a:lnTo>
                    <a:pt x="2624" y="675"/>
                  </a:lnTo>
                  <a:lnTo>
                    <a:pt x="2263" y="640"/>
                  </a:lnTo>
                  <a:lnTo>
                    <a:pt x="1907" y="598"/>
                  </a:lnTo>
                  <a:lnTo>
                    <a:pt x="1546" y="543"/>
                  </a:lnTo>
                  <a:lnTo>
                    <a:pt x="1191" y="480"/>
                  </a:lnTo>
                  <a:lnTo>
                    <a:pt x="835" y="404"/>
                  </a:lnTo>
                  <a:lnTo>
                    <a:pt x="717" y="1328"/>
                  </a:lnTo>
                  <a:lnTo>
                    <a:pt x="605" y="2238"/>
                  </a:lnTo>
                  <a:lnTo>
                    <a:pt x="391" y="4045"/>
                  </a:lnTo>
                  <a:lnTo>
                    <a:pt x="0" y="7514"/>
                  </a:lnTo>
                  <a:lnTo>
                    <a:pt x="451" y="7368"/>
                  </a:lnTo>
                  <a:lnTo>
                    <a:pt x="912" y="7236"/>
                  </a:lnTo>
                  <a:lnTo>
                    <a:pt x="1374" y="7117"/>
                  </a:lnTo>
                  <a:lnTo>
                    <a:pt x="1842" y="7006"/>
                  </a:lnTo>
                  <a:lnTo>
                    <a:pt x="2316" y="6923"/>
                  </a:lnTo>
                  <a:lnTo>
                    <a:pt x="2790" y="6846"/>
                  </a:lnTo>
                  <a:lnTo>
                    <a:pt x="3269" y="6784"/>
                  </a:lnTo>
                  <a:lnTo>
                    <a:pt x="3749" y="6735"/>
                  </a:lnTo>
                  <a:lnTo>
                    <a:pt x="4229" y="6700"/>
                  </a:lnTo>
                  <a:lnTo>
                    <a:pt x="4714" y="6680"/>
                  </a:lnTo>
                  <a:lnTo>
                    <a:pt x="5200" y="6673"/>
                  </a:lnTo>
                  <a:lnTo>
                    <a:pt x="5685" y="6680"/>
                  </a:lnTo>
                  <a:lnTo>
                    <a:pt x="6171" y="6700"/>
                  </a:lnTo>
                  <a:lnTo>
                    <a:pt x="6657" y="6728"/>
                  </a:lnTo>
                  <a:lnTo>
                    <a:pt x="7142" y="6777"/>
                  </a:lnTo>
                  <a:lnTo>
                    <a:pt x="7622" y="6833"/>
                  </a:lnTo>
                  <a:lnTo>
                    <a:pt x="7622" y="6833"/>
                  </a:lnTo>
                  <a:lnTo>
                    <a:pt x="7574" y="6777"/>
                  </a:lnTo>
                  <a:lnTo>
                    <a:pt x="7527" y="6714"/>
                  </a:lnTo>
                  <a:lnTo>
                    <a:pt x="7492" y="6638"/>
                  </a:lnTo>
                  <a:lnTo>
                    <a:pt x="7456" y="6561"/>
                  </a:lnTo>
                  <a:lnTo>
                    <a:pt x="7432" y="6485"/>
                  </a:lnTo>
                  <a:lnTo>
                    <a:pt x="7415" y="6395"/>
                  </a:lnTo>
                  <a:lnTo>
                    <a:pt x="7403" y="6304"/>
                  </a:lnTo>
                  <a:lnTo>
                    <a:pt x="7403" y="6200"/>
                  </a:lnTo>
                  <a:lnTo>
                    <a:pt x="7456" y="4685"/>
                  </a:lnTo>
                  <a:lnTo>
                    <a:pt x="7515" y="3149"/>
                  </a:lnTo>
                  <a:lnTo>
                    <a:pt x="7574" y="1606"/>
                  </a:lnTo>
                  <a:lnTo>
                    <a:pt x="7651" y="42"/>
                  </a:lnTo>
                  <a:lnTo>
                    <a:pt x="691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1"/>
            <p:cNvSpPr/>
            <p:nvPr/>
          </p:nvSpPr>
          <p:spPr>
            <a:xfrm>
              <a:off x="3181525" y="-614150"/>
              <a:ext cx="179175" cy="195325"/>
            </a:xfrm>
            <a:custGeom>
              <a:avLst/>
              <a:gdLst/>
              <a:ahLst/>
              <a:cxnLst/>
              <a:rect l="l" t="t" r="r" b="b"/>
              <a:pathLst>
                <a:path w="7167" h="7813" extrusionOk="0">
                  <a:moveTo>
                    <a:pt x="1132" y="0"/>
                  </a:moveTo>
                  <a:lnTo>
                    <a:pt x="966" y="834"/>
                  </a:lnTo>
                  <a:lnTo>
                    <a:pt x="806" y="1675"/>
                  </a:lnTo>
                  <a:lnTo>
                    <a:pt x="652" y="2516"/>
                  </a:lnTo>
                  <a:lnTo>
                    <a:pt x="510" y="3364"/>
                  </a:lnTo>
                  <a:lnTo>
                    <a:pt x="374" y="4205"/>
                  </a:lnTo>
                  <a:lnTo>
                    <a:pt x="244" y="5039"/>
                  </a:lnTo>
                  <a:lnTo>
                    <a:pt x="119" y="5880"/>
                  </a:lnTo>
                  <a:lnTo>
                    <a:pt x="1" y="6714"/>
                  </a:lnTo>
                  <a:lnTo>
                    <a:pt x="676" y="6853"/>
                  </a:lnTo>
                  <a:lnTo>
                    <a:pt x="1014" y="6916"/>
                  </a:lnTo>
                  <a:lnTo>
                    <a:pt x="1351" y="6971"/>
                  </a:lnTo>
                  <a:lnTo>
                    <a:pt x="1689" y="7027"/>
                  </a:lnTo>
                  <a:lnTo>
                    <a:pt x="2026" y="7075"/>
                  </a:lnTo>
                  <a:lnTo>
                    <a:pt x="2358" y="7117"/>
                  </a:lnTo>
                  <a:lnTo>
                    <a:pt x="2701" y="7152"/>
                  </a:lnTo>
                  <a:lnTo>
                    <a:pt x="3039" y="7180"/>
                  </a:lnTo>
                  <a:lnTo>
                    <a:pt x="3376" y="7207"/>
                  </a:lnTo>
                  <a:lnTo>
                    <a:pt x="3720" y="7221"/>
                  </a:lnTo>
                  <a:lnTo>
                    <a:pt x="4057" y="7235"/>
                  </a:lnTo>
                  <a:lnTo>
                    <a:pt x="4401" y="7235"/>
                  </a:lnTo>
                  <a:lnTo>
                    <a:pt x="4744" y="7228"/>
                  </a:lnTo>
                  <a:lnTo>
                    <a:pt x="5094" y="7214"/>
                  </a:lnTo>
                  <a:lnTo>
                    <a:pt x="5443" y="7194"/>
                  </a:lnTo>
                  <a:lnTo>
                    <a:pt x="5496" y="7194"/>
                  </a:lnTo>
                  <a:lnTo>
                    <a:pt x="5544" y="7207"/>
                  </a:lnTo>
                  <a:lnTo>
                    <a:pt x="5591" y="7221"/>
                  </a:lnTo>
                  <a:lnTo>
                    <a:pt x="5633" y="7242"/>
                  </a:lnTo>
                  <a:lnTo>
                    <a:pt x="5674" y="7263"/>
                  </a:lnTo>
                  <a:lnTo>
                    <a:pt x="5710" y="7298"/>
                  </a:lnTo>
                  <a:lnTo>
                    <a:pt x="5745" y="7333"/>
                  </a:lnTo>
                  <a:lnTo>
                    <a:pt x="5775" y="7367"/>
                  </a:lnTo>
                  <a:lnTo>
                    <a:pt x="5798" y="7409"/>
                  </a:lnTo>
                  <a:lnTo>
                    <a:pt x="5822" y="7458"/>
                  </a:lnTo>
                  <a:lnTo>
                    <a:pt x="5846" y="7506"/>
                  </a:lnTo>
                  <a:lnTo>
                    <a:pt x="5864" y="7555"/>
                  </a:lnTo>
                  <a:lnTo>
                    <a:pt x="5875" y="7611"/>
                  </a:lnTo>
                  <a:lnTo>
                    <a:pt x="5887" y="7659"/>
                  </a:lnTo>
                  <a:lnTo>
                    <a:pt x="5893" y="7715"/>
                  </a:lnTo>
                  <a:lnTo>
                    <a:pt x="5893" y="7770"/>
                  </a:lnTo>
                  <a:lnTo>
                    <a:pt x="6627" y="7812"/>
                  </a:lnTo>
                  <a:lnTo>
                    <a:pt x="6669" y="6950"/>
                  </a:lnTo>
                  <a:lnTo>
                    <a:pt x="6722" y="6088"/>
                  </a:lnTo>
                  <a:lnTo>
                    <a:pt x="6781" y="5227"/>
                  </a:lnTo>
                  <a:lnTo>
                    <a:pt x="6841" y="4365"/>
                  </a:lnTo>
                  <a:lnTo>
                    <a:pt x="6912" y="3503"/>
                  </a:lnTo>
                  <a:lnTo>
                    <a:pt x="6989" y="2641"/>
                  </a:lnTo>
                  <a:lnTo>
                    <a:pt x="7072" y="1786"/>
                  </a:lnTo>
                  <a:lnTo>
                    <a:pt x="7166" y="931"/>
                  </a:lnTo>
                  <a:lnTo>
                    <a:pt x="6977" y="980"/>
                  </a:lnTo>
                  <a:lnTo>
                    <a:pt x="6787" y="1029"/>
                  </a:lnTo>
                  <a:lnTo>
                    <a:pt x="6598" y="1063"/>
                  </a:lnTo>
                  <a:lnTo>
                    <a:pt x="6402" y="1098"/>
                  </a:lnTo>
                  <a:lnTo>
                    <a:pt x="6213" y="1126"/>
                  </a:lnTo>
                  <a:lnTo>
                    <a:pt x="6018" y="1154"/>
                  </a:lnTo>
                  <a:lnTo>
                    <a:pt x="5828" y="1168"/>
                  </a:lnTo>
                  <a:lnTo>
                    <a:pt x="5633" y="1182"/>
                  </a:lnTo>
                  <a:lnTo>
                    <a:pt x="5437" y="1189"/>
                  </a:lnTo>
                  <a:lnTo>
                    <a:pt x="5248" y="1195"/>
                  </a:lnTo>
                  <a:lnTo>
                    <a:pt x="5052" y="1195"/>
                  </a:lnTo>
                  <a:lnTo>
                    <a:pt x="4857" y="1182"/>
                  </a:lnTo>
                  <a:lnTo>
                    <a:pt x="4661" y="1175"/>
                  </a:lnTo>
                  <a:lnTo>
                    <a:pt x="4472" y="1154"/>
                  </a:lnTo>
                  <a:lnTo>
                    <a:pt x="4277" y="1133"/>
                  </a:lnTo>
                  <a:lnTo>
                    <a:pt x="4081" y="1105"/>
                  </a:lnTo>
                  <a:lnTo>
                    <a:pt x="3892" y="1070"/>
                  </a:lnTo>
                  <a:lnTo>
                    <a:pt x="3696" y="1036"/>
                  </a:lnTo>
                  <a:lnTo>
                    <a:pt x="3507" y="994"/>
                  </a:lnTo>
                  <a:lnTo>
                    <a:pt x="3317" y="945"/>
                  </a:lnTo>
                  <a:lnTo>
                    <a:pt x="3128" y="890"/>
                  </a:lnTo>
                  <a:lnTo>
                    <a:pt x="2938" y="834"/>
                  </a:lnTo>
                  <a:lnTo>
                    <a:pt x="2749" y="772"/>
                  </a:lnTo>
                  <a:lnTo>
                    <a:pt x="2565" y="709"/>
                  </a:lnTo>
                  <a:lnTo>
                    <a:pt x="2382" y="633"/>
                  </a:lnTo>
                  <a:lnTo>
                    <a:pt x="2198" y="556"/>
                  </a:lnTo>
                  <a:lnTo>
                    <a:pt x="2014" y="480"/>
                  </a:lnTo>
                  <a:lnTo>
                    <a:pt x="1837" y="389"/>
                  </a:lnTo>
                  <a:lnTo>
                    <a:pt x="1659" y="299"/>
                  </a:lnTo>
                  <a:lnTo>
                    <a:pt x="1481" y="202"/>
                  </a:lnTo>
                  <a:lnTo>
                    <a:pt x="1310" y="104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1"/>
            <p:cNvSpPr/>
            <p:nvPr/>
          </p:nvSpPr>
          <p:spPr>
            <a:xfrm>
              <a:off x="3224925" y="-3904400"/>
              <a:ext cx="1153725" cy="353100"/>
            </a:xfrm>
            <a:custGeom>
              <a:avLst/>
              <a:gdLst/>
              <a:ahLst/>
              <a:cxnLst/>
              <a:rect l="l" t="t" r="r" b="b"/>
              <a:pathLst>
                <a:path w="46149" h="14124" extrusionOk="0">
                  <a:moveTo>
                    <a:pt x="27951" y="1772"/>
                  </a:moveTo>
                  <a:lnTo>
                    <a:pt x="29633" y="1779"/>
                  </a:lnTo>
                  <a:lnTo>
                    <a:pt x="31315" y="1793"/>
                  </a:lnTo>
                  <a:lnTo>
                    <a:pt x="32984" y="1807"/>
                  </a:lnTo>
                  <a:lnTo>
                    <a:pt x="36313" y="1842"/>
                  </a:lnTo>
                  <a:lnTo>
                    <a:pt x="36407" y="1849"/>
                  </a:lnTo>
                  <a:lnTo>
                    <a:pt x="36496" y="1870"/>
                  </a:lnTo>
                  <a:lnTo>
                    <a:pt x="36585" y="1898"/>
                  </a:lnTo>
                  <a:lnTo>
                    <a:pt x="36668" y="1946"/>
                  </a:lnTo>
                  <a:lnTo>
                    <a:pt x="36751" y="2002"/>
                  </a:lnTo>
                  <a:lnTo>
                    <a:pt x="36822" y="2064"/>
                  </a:lnTo>
                  <a:lnTo>
                    <a:pt x="36893" y="2134"/>
                  </a:lnTo>
                  <a:lnTo>
                    <a:pt x="36958" y="2217"/>
                  </a:lnTo>
                  <a:lnTo>
                    <a:pt x="37011" y="2308"/>
                  </a:lnTo>
                  <a:lnTo>
                    <a:pt x="37059" y="2398"/>
                  </a:lnTo>
                  <a:lnTo>
                    <a:pt x="37094" y="2502"/>
                  </a:lnTo>
                  <a:lnTo>
                    <a:pt x="37118" y="2606"/>
                  </a:lnTo>
                  <a:lnTo>
                    <a:pt x="37136" y="2711"/>
                  </a:lnTo>
                  <a:lnTo>
                    <a:pt x="37136" y="2822"/>
                  </a:lnTo>
                  <a:lnTo>
                    <a:pt x="37124" y="2933"/>
                  </a:lnTo>
                  <a:lnTo>
                    <a:pt x="37112" y="2989"/>
                  </a:lnTo>
                  <a:lnTo>
                    <a:pt x="37100" y="3044"/>
                  </a:lnTo>
                  <a:lnTo>
                    <a:pt x="36988" y="4295"/>
                  </a:lnTo>
                  <a:lnTo>
                    <a:pt x="36875" y="5539"/>
                  </a:lnTo>
                  <a:lnTo>
                    <a:pt x="36662" y="8042"/>
                  </a:lnTo>
                  <a:lnTo>
                    <a:pt x="36668" y="8139"/>
                  </a:lnTo>
                  <a:lnTo>
                    <a:pt x="36656" y="8222"/>
                  </a:lnTo>
                  <a:lnTo>
                    <a:pt x="36638" y="8306"/>
                  </a:lnTo>
                  <a:lnTo>
                    <a:pt x="36615" y="8375"/>
                  </a:lnTo>
                  <a:lnTo>
                    <a:pt x="36579" y="8445"/>
                  </a:lnTo>
                  <a:lnTo>
                    <a:pt x="36538" y="8500"/>
                  </a:lnTo>
                  <a:lnTo>
                    <a:pt x="36496" y="8549"/>
                  </a:lnTo>
                  <a:lnTo>
                    <a:pt x="36443" y="8584"/>
                  </a:lnTo>
                  <a:lnTo>
                    <a:pt x="36461" y="8667"/>
                  </a:lnTo>
                  <a:lnTo>
                    <a:pt x="36472" y="8750"/>
                  </a:lnTo>
                  <a:lnTo>
                    <a:pt x="36472" y="8834"/>
                  </a:lnTo>
                  <a:lnTo>
                    <a:pt x="36472" y="8917"/>
                  </a:lnTo>
                  <a:lnTo>
                    <a:pt x="36461" y="9001"/>
                  </a:lnTo>
                  <a:lnTo>
                    <a:pt x="36443" y="9077"/>
                  </a:lnTo>
                  <a:lnTo>
                    <a:pt x="36419" y="9154"/>
                  </a:lnTo>
                  <a:lnTo>
                    <a:pt x="36384" y="9230"/>
                  </a:lnTo>
                  <a:lnTo>
                    <a:pt x="36342" y="9300"/>
                  </a:lnTo>
                  <a:lnTo>
                    <a:pt x="36301" y="9362"/>
                  </a:lnTo>
                  <a:lnTo>
                    <a:pt x="36241" y="9425"/>
                  </a:lnTo>
                  <a:lnTo>
                    <a:pt x="36182" y="9473"/>
                  </a:lnTo>
                  <a:lnTo>
                    <a:pt x="36111" y="9515"/>
                  </a:lnTo>
                  <a:lnTo>
                    <a:pt x="36040" y="9550"/>
                  </a:lnTo>
                  <a:lnTo>
                    <a:pt x="35957" y="9571"/>
                  </a:lnTo>
                  <a:lnTo>
                    <a:pt x="35862" y="9585"/>
                  </a:lnTo>
                  <a:lnTo>
                    <a:pt x="34270" y="9689"/>
                  </a:lnTo>
                  <a:lnTo>
                    <a:pt x="32671" y="9779"/>
                  </a:lnTo>
                  <a:lnTo>
                    <a:pt x="31066" y="9849"/>
                  </a:lnTo>
                  <a:lnTo>
                    <a:pt x="30260" y="9883"/>
                  </a:lnTo>
                  <a:lnTo>
                    <a:pt x="29455" y="9911"/>
                  </a:lnTo>
                  <a:lnTo>
                    <a:pt x="28650" y="9932"/>
                  </a:lnTo>
                  <a:lnTo>
                    <a:pt x="27844" y="9953"/>
                  </a:lnTo>
                  <a:lnTo>
                    <a:pt x="27033" y="9967"/>
                  </a:lnTo>
                  <a:lnTo>
                    <a:pt x="26228" y="9974"/>
                  </a:lnTo>
                  <a:lnTo>
                    <a:pt x="25416" y="9981"/>
                  </a:lnTo>
                  <a:lnTo>
                    <a:pt x="24611" y="9981"/>
                  </a:lnTo>
                  <a:lnTo>
                    <a:pt x="23800" y="9974"/>
                  </a:lnTo>
                  <a:lnTo>
                    <a:pt x="22994" y="9967"/>
                  </a:lnTo>
                  <a:lnTo>
                    <a:pt x="22183" y="9946"/>
                  </a:lnTo>
                  <a:lnTo>
                    <a:pt x="21372" y="9925"/>
                  </a:lnTo>
                  <a:lnTo>
                    <a:pt x="20566" y="9897"/>
                  </a:lnTo>
                  <a:lnTo>
                    <a:pt x="19755" y="9863"/>
                  </a:lnTo>
                  <a:lnTo>
                    <a:pt x="18950" y="9821"/>
                  </a:lnTo>
                  <a:lnTo>
                    <a:pt x="18144" y="9779"/>
                  </a:lnTo>
                  <a:lnTo>
                    <a:pt x="17339" y="9724"/>
                  </a:lnTo>
                  <a:lnTo>
                    <a:pt x="16534" y="9661"/>
                  </a:lnTo>
                  <a:lnTo>
                    <a:pt x="15728" y="9598"/>
                  </a:lnTo>
                  <a:lnTo>
                    <a:pt x="14929" y="9522"/>
                  </a:lnTo>
                  <a:lnTo>
                    <a:pt x="14124" y="9446"/>
                  </a:lnTo>
                  <a:lnTo>
                    <a:pt x="13330" y="9355"/>
                  </a:lnTo>
                  <a:lnTo>
                    <a:pt x="12531" y="9265"/>
                  </a:lnTo>
                  <a:lnTo>
                    <a:pt x="11731" y="9161"/>
                  </a:lnTo>
                  <a:lnTo>
                    <a:pt x="10938" y="9049"/>
                  </a:lnTo>
                  <a:lnTo>
                    <a:pt x="10150" y="8931"/>
                  </a:lnTo>
                  <a:lnTo>
                    <a:pt x="10032" y="8903"/>
                  </a:lnTo>
                  <a:lnTo>
                    <a:pt x="9931" y="8869"/>
                  </a:lnTo>
                  <a:lnTo>
                    <a:pt x="9830" y="8813"/>
                  </a:lnTo>
                  <a:lnTo>
                    <a:pt x="9741" y="8750"/>
                  </a:lnTo>
                  <a:lnTo>
                    <a:pt x="9664" y="8681"/>
                  </a:lnTo>
                  <a:lnTo>
                    <a:pt x="9593" y="8598"/>
                  </a:lnTo>
                  <a:lnTo>
                    <a:pt x="9528" y="8507"/>
                  </a:lnTo>
                  <a:lnTo>
                    <a:pt x="9475" y="8417"/>
                  </a:lnTo>
                  <a:lnTo>
                    <a:pt x="9433" y="8313"/>
                  </a:lnTo>
                  <a:lnTo>
                    <a:pt x="9392" y="8208"/>
                  </a:lnTo>
                  <a:lnTo>
                    <a:pt x="9368" y="8104"/>
                  </a:lnTo>
                  <a:lnTo>
                    <a:pt x="9351" y="7993"/>
                  </a:lnTo>
                  <a:lnTo>
                    <a:pt x="9339" y="7882"/>
                  </a:lnTo>
                  <a:lnTo>
                    <a:pt x="9339" y="7777"/>
                  </a:lnTo>
                  <a:lnTo>
                    <a:pt x="9345" y="7666"/>
                  </a:lnTo>
                  <a:lnTo>
                    <a:pt x="9362" y="7562"/>
                  </a:lnTo>
                  <a:lnTo>
                    <a:pt x="9120" y="6700"/>
                  </a:lnTo>
                  <a:lnTo>
                    <a:pt x="8877" y="5824"/>
                  </a:lnTo>
                  <a:lnTo>
                    <a:pt x="8681" y="5164"/>
                  </a:lnTo>
                  <a:lnTo>
                    <a:pt x="8587" y="4838"/>
                  </a:lnTo>
                  <a:lnTo>
                    <a:pt x="8504" y="4511"/>
                  </a:lnTo>
                  <a:lnTo>
                    <a:pt x="8421" y="4434"/>
                  </a:lnTo>
                  <a:lnTo>
                    <a:pt x="8350" y="4344"/>
                  </a:lnTo>
                  <a:lnTo>
                    <a:pt x="8291" y="4247"/>
                  </a:lnTo>
                  <a:lnTo>
                    <a:pt x="8237" y="4142"/>
                  </a:lnTo>
                  <a:lnTo>
                    <a:pt x="8196" y="4038"/>
                  </a:lnTo>
                  <a:lnTo>
                    <a:pt x="8166" y="3920"/>
                  </a:lnTo>
                  <a:lnTo>
                    <a:pt x="8148" y="3809"/>
                  </a:lnTo>
                  <a:lnTo>
                    <a:pt x="8143" y="3691"/>
                  </a:lnTo>
                  <a:lnTo>
                    <a:pt x="8143" y="3580"/>
                  </a:lnTo>
                  <a:lnTo>
                    <a:pt x="8160" y="3468"/>
                  </a:lnTo>
                  <a:lnTo>
                    <a:pt x="8190" y="3364"/>
                  </a:lnTo>
                  <a:lnTo>
                    <a:pt x="8208" y="3315"/>
                  </a:lnTo>
                  <a:lnTo>
                    <a:pt x="8231" y="3267"/>
                  </a:lnTo>
                  <a:lnTo>
                    <a:pt x="8261" y="3225"/>
                  </a:lnTo>
                  <a:lnTo>
                    <a:pt x="8291" y="3176"/>
                  </a:lnTo>
                  <a:lnTo>
                    <a:pt x="8320" y="3142"/>
                  </a:lnTo>
                  <a:lnTo>
                    <a:pt x="8356" y="3100"/>
                  </a:lnTo>
                  <a:lnTo>
                    <a:pt x="8397" y="3065"/>
                  </a:lnTo>
                  <a:lnTo>
                    <a:pt x="8445" y="3037"/>
                  </a:lnTo>
                  <a:lnTo>
                    <a:pt x="8492" y="3010"/>
                  </a:lnTo>
                  <a:lnTo>
                    <a:pt x="8539" y="2989"/>
                  </a:lnTo>
                  <a:lnTo>
                    <a:pt x="8587" y="2933"/>
                  </a:lnTo>
                  <a:lnTo>
                    <a:pt x="8634" y="2878"/>
                  </a:lnTo>
                  <a:lnTo>
                    <a:pt x="8687" y="2829"/>
                  </a:lnTo>
                  <a:lnTo>
                    <a:pt x="8747" y="2794"/>
                  </a:lnTo>
                  <a:lnTo>
                    <a:pt x="8806" y="2759"/>
                  </a:lnTo>
                  <a:lnTo>
                    <a:pt x="8865" y="2725"/>
                  </a:lnTo>
                  <a:lnTo>
                    <a:pt x="8930" y="2704"/>
                  </a:lnTo>
                  <a:lnTo>
                    <a:pt x="8995" y="2690"/>
                  </a:lnTo>
                  <a:lnTo>
                    <a:pt x="9060" y="2676"/>
                  </a:lnTo>
                  <a:lnTo>
                    <a:pt x="9126" y="2676"/>
                  </a:lnTo>
                  <a:lnTo>
                    <a:pt x="9191" y="2683"/>
                  </a:lnTo>
                  <a:lnTo>
                    <a:pt x="9256" y="2697"/>
                  </a:lnTo>
                  <a:lnTo>
                    <a:pt x="9321" y="2711"/>
                  </a:lnTo>
                  <a:lnTo>
                    <a:pt x="9386" y="2739"/>
                  </a:lnTo>
                  <a:lnTo>
                    <a:pt x="9445" y="2780"/>
                  </a:lnTo>
                  <a:lnTo>
                    <a:pt x="9505" y="2822"/>
                  </a:lnTo>
                  <a:lnTo>
                    <a:pt x="10328" y="2704"/>
                  </a:lnTo>
                  <a:lnTo>
                    <a:pt x="11157" y="2593"/>
                  </a:lnTo>
                  <a:lnTo>
                    <a:pt x="11986" y="2488"/>
                  </a:lnTo>
                  <a:lnTo>
                    <a:pt x="12815" y="2398"/>
                  </a:lnTo>
                  <a:lnTo>
                    <a:pt x="13650" y="2315"/>
                  </a:lnTo>
                  <a:lnTo>
                    <a:pt x="14485" y="2238"/>
                  </a:lnTo>
                  <a:lnTo>
                    <a:pt x="15320" y="2169"/>
                  </a:lnTo>
                  <a:lnTo>
                    <a:pt x="16155" y="2106"/>
                  </a:lnTo>
                  <a:lnTo>
                    <a:pt x="16996" y="2044"/>
                  </a:lnTo>
                  <a:lnTo>
                    <a:pt x="17837" y="1995"/>
                  </a:lnTo>
                  <a:lnTo>
                    <a:pt x="18677" y="1953"/>
                  </a:lnTo>
                  <a:lnTo>
                    <a:pt x="19518" y="1911"/>
                  </a:lnTo>
                  <a:lnTo>
                    <a:pt x="20359" y="1884"/>
                  </a:lnTo>
                  <a:lnTo>
                    <a:pt x="21206" y="1849"/>
                  </a:lnTo>
                  <a:lnTo>
                    <a:pt x="22047" y="1828"/>
                  </a:lnTo>
                  <a:lnTo>
                    <a:pt x="22888" y="1807"/>
                  </a:lnTo>
                  <a:lnTo>
                    <a:pt x="24576" y="1786"/>
                  </a:lnTo>
                  <a:lnTo>
                    <a:pt x="26263" y="1772"/>
                  </a:lnTo>
                  <a:close/>
                  <a:moveTo>
                    <a:pt x="20602" y="0"/>
                  </a:moveTo>
                  <a:lnTo>
                    <a:pt x="17760" y="7"/>
                  </a:lnTo>
                  <a:lnTo>
                    <a:pt x="14923" y="21"/>
                  </a:lnTo>
                  <a:lnTo>
                    <a:pt x="12086" y="42"/>
                  </a:lnTo>
                  <a:lnTo>
                    <a:pt x="9244" y="84"/>
                  </a:lnTo>
                  <a:lnTo>
                    <a:pt x="6407" y="139"/>
                  </a:lnTo>
                  <a:lnTo>
                    <a:pt x="3565" y="202"/>
                  </a:lnTo>
                  <a:lnTo>
                    <a:pt x="723" y="285"/>
                  </a:lnTo>
                  <a:lnTo>
                    <a:pt x="681" y="695"/>
                  </a:lnTo>
                  <a:lnTo>
                    <a:pt x="640" y="1098"/>
                  </a:lnTo>
                  <a:lnTo>
                    <a:pt x="539" y="1911"/>
                  </a:lnTo>
                  <a:lnTo>
                    <a:pt x="326" y="3531"/>
                  </a:lnTo>
                  <a:lnTo>
                    <a:pt x="231" y="4344"/>
                  </a:lnTo>
                  <a:lnTo>
                    <a:pt x="184" y="4754"/>
                  </a:lnTo>
                  <a:lnTo>
                    <a:pt x="142" y="5164"/>
                  </a:lnTo>
                  <a:lnTo>
                    <a:pt x="107" y="5574"/>
                  </a:lnTo>
                  <a:lnTo>
                    <a:pt x="71" y="5984"/>
                  </a:lnTo>
                  <a:lnTo>
                    <a:pt x="47" y="6394"/>
                  </a:lnTo>
                  <a:lnTo>
                    <a:pt x="30" y="6804"/>
                  </a:lnTo>
                  <a:lnTo>
                    <a:pt x="6" y="7625"/>
                  </a:lnTo>
                  <a:lnTo>
                    <a:pt x="0" y="8452"/>
                  </a:lnTo>
                  <a:lnTo>
                    <a:pt x="0" y="9272"/>
                  </a:lnTo>
                  <a:lnTo>
                    <a:pt x="12" y="10092"/>
                  </a:lnTo>
                  <a:lnTo>
                    <a:pt x="36" y="10919"/>
                  </a:lnTo>
                  <a:lnTo>
                    <a:pt x="65" y="11739"/>
                  </a:lnTo>
                  <a:lnTo>
                    <a:pt x="101" y="12566"/>
                  </a:lnTo>
                  <a:lnTo>
                    <a:pt x="142" y="13386"/>
                  </a:lnTo>
                  <a:lnTo>
                    <a:pt x="2890" y="13386"/>
                  </a:lnTo>
                  <a:lnTo>
                    <a:pt x="5644" y="13372"/>
                  </a:lnTo>
                  <a:lnTo>
                    <a:pt x="11151" y="13352"/>
                  </a:lnTo>
                  <a:lnTo>
                    <a:pt x="13910" y="13338"/>
                  </a:lnTo>
                  <a:lnTo>
                    <a:pt x="16670" y="13331"/>
                  </a:lnTo>
                  <a:lnTo>
                    <a:pt x="22189" y="13331"/>
                  </a:lnTo>
                  <a:lnTo>
                    <a:pt x="24943" y="13352"/>
                  </a:lnTo>
                  <a:lnTo>
                    <a:pt x="27702" y="13379"/>
                  </a:lnTo>
                  <a:lnTo>
                    <a:pt x="29082" y="13400"/>
                  </a:lnTo>
                  <a:lnTo>
                    <a:pt x="30462" y="13428"/>
                  </a:lnTo>
                  <a:lnTo>
                    <a:pt x="31836" y="13456"/>
                  </a:lnTo>
                  <a:lnTo>
                    <a:pt x="33215" y="13491"/>
                  </a:lnTo>
                  <a:lnTo>
                    <a:pt x="34595" y="13525"/>
                  </a:lnTo>
                  <a:lnTo>
                    <a:pt x="35969" y="13574"/>
                  </a:lnTo>
                  <a:lnTo>
                    <a:pt x="37343" y="13623"/>
                  </a:lnTo>
                  <a:lnTo>
                    <a:pt x="38717" y="13678"/>
                  </a:lnTo>
                  <a:lnTo>
                    <a:pt x="40091" y="13741"/>
                  </a:lnTo>
                  <a:lnTo>
                    <a:pt x="41464" y="13810"/>
                  </a:lnTo>
                  <a:lnTo>
                    <a:pt x="42838" y="13887"/>
                  </a:lnTo>
                  <a:lnTo>
                    <a:pt x="44206" y="13970"/>
                  </a:lnTo>
                  <a:lnTo>
                    <a:pt x="44266" y="13977"/>
                  </a:lnTo>
                  <a:lnTo>
                    <a:pt x="44319" y="13984"/>
                  </a:lnTo>
                  <a:lnTo>
                    <a:pt x="44378" y="13998"/>
                  </a:lnTo>
                  <a:lnTo>
                    <a:pt x="44425" y="14012"/>
                  </a:lnTo>
                  <a:lnTo>
                    <a:pt x="44479" y="14040"/>
                  </a:lnTo>
                  <a:lnTo>
                    <a:pt x="44526" y="14060"/>
                  </a:lnTo>
                  <a:lnTo>
                    <a:pt x="44568" y="14088"/>
                  </a:lnTo>
                  <a:lnTo>
                    <a:pt x="44609" y="14123"/>
                  </a:lnTo>
                  <a:lnTo>
                    <a:pt x="44550" y="14047"/>
                  </a:lnTo>
                  <a:lnTo>
                    <a:pt x="44496" y="13963"/>
                  </a:lnTo>
                  <a:lnTo>
                    <a:pt x="44455" y="13880"/>
                  </a:lnTo>
                  <a:lnTo>
                    <a:pt x="44419" y="13782"/>
                  </a:lnTo>
                  <a:lnTo>
                    <a:pt x="44390" y="13685"/>
                  </a:lnTo>
                  <a:lnTo>
                    <a:pt x="44372" y="13574"/>
                  </a:lnTo>
                  <a:lnTo>
                    <a:pt x="44360" y="13463"/>
                  </a:lnTo>
                  <a:lnTo>
                    <a:pt x="44360" y="13338"/>
                  </a:lnTo>
                  <a:lnTo>
                    <a:pt x="44396" y="12531"/>
                  </a:lnTo>
                  <a:lnTo>
                    <a:pt x="44443" y="11718"/>
                  </a:lnTo>
                  <a:lnTo>
                    <a:pt x="44502" y="10898"/>
                  </a:lnTo>
                  <a:lnTo>
                    <a:pt x="44573" y="10071"/>
                  </a:lnTo>
                  <a:lnTo>
                    <a:pt x="44656" y="9244"/>
                  </a:lnTo>
                  <a:lnTo>
                    <a:pt x="44745" y="8417"/>
                  </a:lnTo>
                  <a:lnTo>
                    <a:pt x="44846" y="7590"/>
                  </a:lnTo>
                  <a:lnTo>
                    <a:pt x="44958" y="6763"/>
                  </a:lnTo>
                  <a:lnTo>
                    <a:pt x="45077" y="5936"/>
                  </a:lnTo>
                  <a:lnTo>
                    <a:pt x="45207" y="5109"/>
                  </a:lnTo>
                  <a:lnTo>
                    <a:pt x="45343" y="4288"/>
                  </a:lnTo>
                  <a:lnTo>
                    <a:pt x="45491" y="3468"/>
                  </a:lnTo>
                  <a:lnTo>
                    <a:pt x="45645" y="2655"/>
                  </a:lnTo>
                  <a:lnTo>
                    <a:pt x="45805" y="1849"/>
                  </a:lnTo>
                  <a:lnTo>
                    <a:pt x="45977" y="1050"/>
                  </a:lnTo>
                  <a:lnTo>
                    <a:pt x="46149" y="257"/>
                  </a:lnTo>
                  <a:lnTo>
                    <a:pt x="40470" y="174"/>
                  </a:lnTo>
                  <a:lnTo>
                    <a:pt x="34791" y="97"/>
                  </a:lnTo>
                  <a:lnTo>
                    <a:pt x="31948" y="63"/>
                  </a:lnTo>
                  <a:lnTo>
                    <a:pt x="29112" y="35"/>
                  </a:lnTo>
                  <a:lnTo>
                    <a:pt x="26275" y="21"/>
                  </a:lnTo>
                  <a:lnTo>
                    <a:pt x="23439" y="7"/>
                  </a:lnTo>
                  <a:lnTo>
                    <a:pt x="2060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1"/>
            <p:cNvSpPr/>
            <p:nvPr/>
          </p:nvSpPr>
          <p:spPr>
            <a:xfrm>
              <a:off x="3217225" y="-824050"/>
              <a:ext cx="170425" cy="218775"/>
            </a:xfrm>
            <a:custGeom>
              <a:avLst/>
              <a:gdLst/>
              <a:ahLst/>
              <a:cxnLst/>
              <a:rect l="l" t="t" r="r" b="b"/>
              <a:pathLst>
                <a:path w="6817" h="8751" extrusionOk="0">
                  <a:moveTo>
                    <a:pt x="2191" y="0"/>
                  </a:moveTo>
                  <a:lnTo>
                    <a:pt x="2019" y="424"/>
                  </a:lnTo>
                  <a:lnTo>
                    <a:pt x="1854" y="841"/>
                  </a:lnTo>
                  <a:lnTo>
                    <a:pt x="1700" y="1272"/>
                  </a:lnTo>
                  <a:lnTo>
                    <a:pt x="1546" y="1703"/>
                  </a:lnTo>
                  <a:lnTo>
                    <a:pt x="1392" y="2134"/>
                  </a:lnTo>
                  <a:lnTo>
                    <a:pt x="1250" y="2572"/>
                  </a:lnTo>
                  <a:lnTo>
                    <a:pt x="1107" y="3017"/>
                  </a:lnTo>
                  <a:lnTo>
                    <a:pt x="971" y="3461"/>
                  </a:lnTo>
                  <a:lnTo>
                    <a:pt x="835" y="3906"/>
                  </a:lnTo>
                  <a:lnTo>
                    <a:pt x="705" y="4358"/>
                  </a:lnTo>
                  <a:lnTo>
                    <a:pt x="580" y="4810"/>
                  </a:lnTo>
                  <a:lnTo>
                    <a:pt x="462" y="5261"/>
                  </a:lnTo>
                  <a:lnTo>
                    <a:pt x="225" y="6179"/>
                  </a:lnTo>
                  <a:lnTo>
                    <a:pt x="0" y="7096"/>
                  </a:lnTo>
                  <a:lnTo>
                    <a:pt x="338" y="7333"/>
                  </a:lnTo>
                  <a:lnTo>
                    <a:pt x="681" y="7548"/>
                  </a:lnTo>
                  <a:lnTo>
                    <a:pt x="847" y="7645"/>
                  </a:lnTo>
                  <a:lnTo>
                    <a:pt x="1019" y="7743"/>
                  </a:lnTo>
                  <a:lnTo>
                    <a:pt x="1190" y="7840"/>
                  </a:lnTo>
                  <a:lnTo>
                    <a:pt x="1356" y="7930"/>
                  </a:lnTo>
                  <a:lnTo>
                    <a:pt x="1528" y="8014"/>
                  </a:lnTo>
                  <a:lnTo>
                    <a:pt x="1706" y="8090"/>
                  </a:lnTo>
                  <a:lnTo>
                    <a:pt x="1877" y="8167"/>
                  </a:lnTo>
                  <a:lnTo>
                    <a:pt x="2049" y="8236"/>
                  </a:lnTo>
                  <a:lnTo>
                    <a:pt x="2227" y="8299"/>
                  </a:lnTo>
                  <a:lnTo>
                    <a:pt x="2398" y="8361"/>
                  </a:lnTo>
                  <a:lnTo>
                    <a:pt x="2576" y="8417"/>
                  </a:lnTo>
                  <a:lnTo>
                    <a:pt x="2754" y="8472"/>
                  </a:lnTo>
                  <a:lnTo>
                    <a:pt x="2931" y="8521"/>
                  </a:lnTo>
                  <a:lnTo>
                    <a:pt x="3115" y="8563"/>
                  </a:lnTo>
                  <a:lnTo>
                    <a:pt x="3293" y="8605"/>
                  </a:lnTo>
                  <a:lnTo>
                    <a:pt x="3476" y="8639"/>
                  </a:lnTo>
                  <a:lnTo>
                    <a:pt x="3666" y="8667"/>
                  </a:lnTo>
                  <a:lnTo>
                    <a:pt x="3849" y="8695"/>
                  </a:lnTo>
                  <a:lnTo>
                    <a:pt x="4039" y="8716"/>
                  </a:lnTo>
                  <a:lnTo>
                    <a:pt x="4228" y="8730"/>
                  </a:lnTo>
                  <a:lnTo>
                    <a:pt x="4418" y="8744"/>
                  </a:lnTo>
                  <a:lnTo>
                    <a:pt x="4613" y="8750"/>
                  </a:lnTo>
                  <a:lnTo>
                    <a:pt x="5004" y="8750"/>
                  </a:lnTo>
                  <a:lnTo>
                    <a:pt x="5205" y="8744"/>
                  </a:lnTo>
                  <a:lnTo>
                    <a:pt x="5407" y="8730"/>
                  </a:lnTo>
                  <a:lnTo>
                    <a:pt x="5608" y="8716"/>
                  </a:lnTo>
                  <a:lnTo>
                    <a:pt x="5815" y="8695"/>
                  </a:lnTo>
                  <a:lnTo>
                    <a:pt x="5934" y="7771"/>
                  </a:lnTo>
                  <a:lnTo>
                    <a:pt x="6058" y="6846"/>
                  </a:lnTo>
                  <a:lnTo>
                    <a:pt x="6129" y="6387"/>
                  </a:lnTo>
                  <a:lnTo>
                    <a:pt x="6200" y="5929"/>
                  </a:lnTo>
                  <a:lnTo>
                    <a:pt x="6277" y="5477"/>
                  </a:lnTo>
                  <a:lnTo>
                    <a:pt x="6354" y="5025"/>
                  </a:lnTo>
                  <a:lnTo>
                    <a:pt x="6402" y="4775"/>
                  </a:lnTo>
                  <a:lnTo>
                    <a:pt x="6449" y="4525"/>
                  </a:lnTo>
                  <a:lnTo>
                    <a:pt x="6502" y="4268"/>
                  </a:lnTo>
                  <a:lnTo>
                    <a:pt x="6556" y="4024"/>
                  </a:lnTo>
                  <a:lnTo>
                    <a:pt x="6615" y="3774"/>
                  </a:lnTo>
                  <a:lnTo>
                    <a:pt x="6680" y="3524"/>
                  </a:lnTo>
                  <a:lnTo>
                    <a:pt x="6745" y="3281"/>
                  </a:lnTo>
                  <a:lnTo>
                    <a:pt x="6816" y="3037"/>
                  </a:lnTo>
                  <a:lnTo>
                    <a:pt x="5650" y="2322"/>
                  </a:lnTo>
                  <a:lnTo>
                    <a:pt x="5063" y="1953"/>
                  </a:lnTo>
                  <a:lnTo>
                    <a:pt x="4477" y="1585"/>
                  </a:lnTo>
                  <a:lnTo>
                    <a:pt x="3897" y="1203"/>
                  </a:lnTo>
                  <a:lnTo>
                    <a:pt x="3316" y="813"/>
                  </a:lnTo>
                  <a:lnTo>
                    <a:pt x="2748" y="41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1"/>
            <p:cNvSpPr/>
            <p:nvPr/>
          </p:nvSpPr>
          <p:spPr>
            <a:xfrm>
              <a:off x="3273775" y="-2314375"/>
              <a:ext cx="942175" cy="701475"/>
            </a:xfrm>
            <a:custGeom>
              <a:avLst/>
              <a:gdLst/>
              <a:ahLst/>
              <a:cxnLst/>
              <a:rect l="l" t="t" r="r" b="b"/>
              <a:pathLst>
                <a:path w="37687" h="28059" extrusionOk="0">
                  <a:moveTo>
                    <a:pt x="17043" y="20483"/>
                  </a:moveTo>
                  <a:lnTo>
                    <a:pt x="17268" y="20490"/>
                  </a:lnTo>
                  <a:lnTo>
                    <a:pt x="17493" y="20504"/>
                  </a:lnTo>
                  <a:lnTo>
                    <a:pt x="17706" y="20532"/>
                  </a:lnTo>
                  <a:lnTo>
                    <a:pt x="17926" y="20574"/>
                  </a:lnTo>
                  <a:lnTo>
                    <a:pt x="18133" y="20629"/>
                  </a:lnTo>
                  <a:lnTo>
                    <a:pt x="18340" y="20699"/>
                  </a:lnTo>
                  <a:lnTo>
                    <a:pt x="18541" y="20775"/>
                  </a:lnTo>
                  <a:lnTo>
                    <a:pt x="18737" y="20865"/>
                  </a:lnTo>
                  <a:lnTo>
                    <a:pt x="18932" y="20963"/>
                  </a:lnTo>
                  <a:lnTo>
                    <a:pt x="19116" y="21074"/>
                  </a:lnTo>
                  <a:lnTo>
                    <a:pt x="19299" y="21199"/>
                  </a:lnTo>
                  <a:lnTo>
                    <a:pt x="19477" y="21324"/>
                  </a:lnTo>
                  <a:lnTo>
                    <a:pt x="19649" y="21463"/>
                  </a:lnTo>
                  <a:lnTo>
                    <a:pt x="19821" y="21616"/>
                  </a:lnTo>
                  <a:lnTo>
                    <a:pt x="19980" y="21769"/>
                  </a:lnTo>
                  <a:lnTo>
                    <a:pt x="20140" y="21936"/>
                  </a:lnTo>
                  <a:lnTo>
                    <a:pt x="20288" y="22110"/>
                  </a:lnTo>
                  <a:lnTo>
                    <a:pt x="20436" y="22290"/>
                  </a:lnTo>
                  <a:lnTo>
                    <a:pt x="20573" y="22478"/>
                  </a:lnTo>
                  <a:lnTo>
                    <a:pt x="20709" y="22673"/>
                  </a:lnTo>
                  <a:lnTo>
                    <a:pt x="20839" y="22874"/>
                  </a:lnTo>
                  <a:lnTo>
                    <a:pt x="20957" y="23076"/>
                  </a:lnTo>
                  <a:lnTo>
                    <a:pt x="21076" y="23284"/>
                  </a:lnTo>
                  <a:lnTo>
                    <a:pt x="21188" y="23500"/>
                  </a:lnTo>
                  <a:lnTo>
                    <a:pt x="21289" y="23722"/>
                  </a:lnTo>
                  <a:lnTo>
                    <a:pt x="21390" y="23944"/>
                  </a:lnTo>
                  <a:lnTo>
                    <a:pt x="21479" y="24174"/>
                  </a:lnTo>
                  <a:lnTo>
                    <a:pt x="21562" y="24410"/>
                  </a:lnTo>
                  <a:lnTo>
                    <a:pt x="21644" y="24639"/>
                  </a:lnTo>
                  <a:lnTo>
                    <a:pt x="21715" y="24876"/>
                  </a:lnTo>
                  <a:lnTo>
                    <a:pt x="21781" y="25119"/>
                  </a:lnTo>
                  <a:lnTo>
                    <a:pt x="21834" y="25362"/>
                  </a:lnTo>
                  <a:lnTo>
                    <a:pt x="21858" y="25418"/>
                  </a:lnTo>
                  <a:lnTo>
                    <a:pt x="21893" y="25467"/>
                  </a:lnTo>
                  <a:lnTo>
                    <a:pt x="21964" y="25557"/>
                  </a:lnTo>
                  <a:lnTo>
                    <a:pt x="17221" y="25487"/>
                  </a:lnTo>
                  <a:lnTo>
                    <a:pt x="14852" y="25446"/>
                  </a:lnTo>
                  <a:lnTo>
                    <a:pt x="12489" y="25404"/>
                  </a:lnTo>
                  <a:lnTo>
                    <a:pt x="12549" y="25168"/>
                  </a:lnTo>
                  <a:lnTo>
                    <a:pt x="12614" y="24931"/>
                  </a:lnTo>
                  <a:lnTo>
                    <a:pt x="12685" y="24695"/>
                  </a:lnTo>
                  <a:lnTo>
                    <a:pt x="12762" y="24466"/>
                  </a:lnTo>
                  <a:lnTo>
                    <a:pt x="12839" y="24236"/>
                  </a:lnTo>
                  <a:lnTo>
                    <a:pt x="12928" y="24014"/>
                  </a:lnTo>
                  <a:lnTo>
                    <a:pt x="13016" y="23792"/>
                  </a:lnTo>
                  <a:lnTo>
                    <a:pt x="13111" y="23576"/>
                  </a:lnTo>
                  <a:lnTo>
                    <a:pt x="13212" y="23361"/>
                  </a:lnTo>
                  <a:lnTo>
                    <a:pt x="13318" y="23152"/>
                  </a:lnTo>
                  <a:lnTo>
                    <a:pt x="13431" y="22944"/>
                  </a:lnTo>
                  <a:lnTo>
                    <a:pt x="13543" y="22749"/>
                  </a:lnTo>
                  <a:lnTo>
                    <a:pt x="13668" y="22554"/>
                  </a:lnTo>
                  <a:lnTo>
                    <a:pt x="13792" y="22367"/>
                  </a:lnTo>
                  <a:lnTo>
                    <a:pt x="13928" y="22186"/>
                  </a:lnTo>
                  <a:lnTo>
                    <a:pt x="14065" y="22012"/>
                  </a:lnTo>
                  <a:lnTo>
                    <a:pt x="14207" y="21845"/>
                  </a:lnTo>
                  <a:lnTo>
                    <a:pt x="14361" y="21686"/>
                  </a:lnTo>
                  <a:lnTo>
                    <a:pt x="14515" y="21533"/>
                  </a:lnTo>
                  <a:lnTo>
                    <a:pt x="14674" y="21394"/>
                  </a:lnTo>
                  <a:lnTo>
                    <a:pt x="14840" y="21262"/>
                  </a:lnTo>
                  <a:lnTo>
                    <a:pt x="15012" y="21137"/>
                  </a:lnTo>
                  <a:lnTo>
                    <a:pt x="15184" y="21018"/>
                  </a:lnTo>
                  <a:lnTo>
                    <a:pt x="15367" y="20914"/>
                  </a:lnTo>
                  <a:lnTo>
                    <a:pt x="15557" y="20824"/>
                  </a:lnTo>
                  <a:lnTo>
                    <a:pt x="15752" y="20740"/>
                  </a:lnTo>
                  <a:lnTo>
                    <a:pt x="15954" y="20664"/>
                  </a:lnTo>
                  <a:lnTo>
                    <a:pt x="16155" y="20608"/>
                  </a:lnTo>
                  <a:lnTo>
                    <a:pt x="16368" y="20560"/>
                  </a:lnTo>
                  <a:lnTo>
                    <a:pt x="16587" y="20518"/>
                  </a:lnTo>
                  <a:lnTo>
                    <a:pt x="16812" y="20497"/>
                  </a:lnTo>
                  <a:lnTo>
                    <a:pt x="17043" y="20483"/>
                  </a:lnTo>
                  <a:close/>
                  <a:moveTo>
                    <a:pt x="18091" y="1"/>
                  </a:moveTo>
                  <a:lnTo>
                    <a:pt x="17819" y="8"/>
                  </a:lnTo>
                  <a:lnTo>
                    <a:pt x="17541" y="22"/>
                  </a:lnTo>
                  <a:lnTo>
                    <a:pt x="17274" y="36"/>
                  </a:lnTo>
                  <a:lnTo>
                    <a:pt x="17002" y="56"/>
                  </a:lnTo>
                  <a:lnTo>
                    <a:pt x="16735" y="77"/>
                  </a:lnTo>
                  <a:lnTo>
                    <a:pt x="16475" y="105"/>
                  </a:lnTo>
                  <a:lnTo>
                    <a:pt x="16208" y="140"/>
                  </a:lnTo>
                  <a:lnTo>
                    <a:pt x="15948" y="175"/>
                  </a:lnTo>
                  <a:lnTo>
                    <a:pt x="15687" y="216"/>
                  </a:lnTo>
                  <a:lnTo>
                    <a:pt x="15427" y="258"/>
                  </a:lnTo>
                  <a:lnTo>
                    <a:pt x="15172" y="307"/>
                  </a:lnTo>
                  <a:lnTo>
                    <a:pt x="14917" y="362"/>
                  </a:lnTo>
                  <a:lnTo>
                    <a:pt x="14663" y="418"/>
                  </a:lnTo>
                  <a:lnTo>
                    <a:pt x="14408" y="480"/>
                  </a:lnTo>
                  <a:lnTo>
                    <a:pt x="14159" y="543"/>
                  </a:lnTo>
                  <a:lnTo>
                    <a:pt x="13911" y="612"/>
                  </a:lnTo>
                  <a:lnTo>
                    <a:pt x="13662" y="682"/>
                  </a:lnTo>
                  <a:lnTo>
                    <a:pt x="13419" y="758"/>
                  </a:lnTo>
                  <a:lnTo>
                    <a:pt x="13170" y="835"/>
                  </a:lnTo>
                  <a:lnTo>
                    <a:pt x="12933" y="918"/>
                  </a:lnTo>
                  <a:lnTo>
                    <a:pt x="12454" y="1099"/>
                  </a:lnTo>
                  <a:lnTo>
                    <a:pt x="11980" y="1287"/>
                  </a:lnTo>
                  <a:lnTo>
                    <a:pt x="11518" y="1495"/>
                  </a:lnTo>
                  <a:lnTo>
                    <a:pt x="11056" y="1718"/>
                  </a:lnTo>
                  <a:lnTo>
                    <a:pt x="10606" y="1954"/>
                  </a:lnTo>
                  <a:lnTo>
                    <a:pt x="10168" y="2197"/>
                  </a:lnTo>
                  <a:lnTo>
                    <a:pt x="9730" y="2461"/>
                  </a:lnTo>
                  <a:lnTo>
                    <a:pt x="9303" y="2739"/>
                  </a:lnTo>
                  <a:lnTo>
                    <a:pt x="8889" y="3024"/>
                  </a:lnTo>
                  <a:lnTo>
                    <a:pt x="8474" y="3323"/>
                  </a:lnTo>
                  <a:lnTo>
                    <a:pt x="8072" y="3636"/>
                  </a:lnTo>
                  <a:lnTo>
                    <a:pt x="7681" y="3962"/>
                  </a:lnTo>
                  <a:lnTo>
                    <a:pt x="7290" y="4296"/>
                  </a:lnTo>
                  <a:lnTo>
                    <a:pt x="6917" y="4644"/>
                  </a:lnTo>
                  <a:lnTo>
                    <a:pt x="6550" y="5005"/>
                  </a:lnTo>
                  <a:lnTo>
                    <a:pt x="6189" y="5373"/>
                  </a:lnTo>
                  <a:lnTo>
                    <a:pt x="5839" y="5756"/>
                  </a:lnTo>
                  <a:lnTo>
                    <a:pt x="5496" y="6145"/>
                  </a:lnTo>
                  <a:lnTo>
                    <a:pt x="5164" y="6548"/>
                  </a:lnTo>
                  <a:lnTo>
                    <a:pt x="4838" y="6958"/>
                  </a:lnTo>
                  <a:lnTo>
                    <a:pt x="4525" y="7382"/>
                  </a:lnTo>
                  <a:lnTo>
                    <a:pt x="4217" y="7813"/>
                  </a:lnTo>
                  <a:lnTo>
                    <a:pt x="3926" y="8258"/>
                  </a:lnTo>
                  <a:lnTo>
                    <a:pt x="3636" y="8703"/>
                  </a:lnTo>
                  <a:lnTo>
                    <a:pt x="3364" y="9161"/>
                  </a:lnTo>
                  <a:lnTo>
                    <a:pt x="3097" y="9634"/>
                  </a:lnTo>
                  <a:lnTo>
                    <a:pt x="2843" y="10107"/>
                  </a:lnTo>
                  <a:lnTo>
                    <a:pt x="2594" y="10593"/>
                  </a:lnTo>
                  <a:lnTo>
                    <a:pt x="2363" y="11080"/>
                  </a:lnTo>
                  <a:lnTo>
                    <a:pt x="2138" y="11580"/>
                  </a:lnTo>
                  <a:lnTo>
                    <a:pt x="1919" y="12087"/>
                  </a:lnTo>
                  <a:lnTo>
                    <a:pt x="1718" y="12602"/>
                  </a:lnTo>
                  <a:lnTo>
                    <a:pt x="1522" y="13123"/>
                  </a:lnTo>
                  <a:lnTo>
                    <a:pt x="1345" y="13651"/>
                  </a:lnTo>
                  <a:lnTo>
                    <a:pt x="1173" y="14179"/>
                  </a:lnTo>
                  <a:lnTo>
                    <a:pt x="1013" y="14721"/>
                  </a:lnTo>
                  <a:lnTo>
                    <a:pt x="865" y="15264"/>
                  </a:lnTo>
                  <a:lnTo>
                    <a:pt x="729" y="15820"/>
                  </a:lnTo>
                  <a:lnTo>
                    <a:pt x="598" y="16376"/>
                  </a:lnTo>
                  <a:lnTo>
                    <a:pt x="486" y="16932"/>
                  </a:lnTo>
                  <a:lnTo>
                    <a:pt x="385" y="17502"/>
                  </a:lnTo>
                  <a:lnTo>
                    <a:pt x="296" y="18071"/>
                  </a:lnTo>
                  <a:lnTo>
                    <a:pt x="213" y="18641"/>
                  </a:lnTo>
                  <a:lnTo>
                    <a:pt x="148" y="19225"/>
                  </a:lnTo>
                  <a:lnTo>
                    <a:pt x="95" y="19802"/>
                  </a:lnTo>
                  <a:lnTo>
                    <a:pt x="54" y="20393"/>
                  </a:lnTo>
                  <a:lnTo>
                    <a:pt x="24" y="20984"/>
                  </a:lnTo>
                  <a:lnTo>
                    <a:pt x="6" y="21574"/>
                  </a:lnTo>
                  <a:lnTo>
                    <a:pt x="0" y="22165"/>
                  </a:lnTo>
                  <a:lnTo>
                    <a:pt x="12" y="22763"/>
                  </a:lnTo>
                  <a:lnTo>
                    <a:pt x="30" y="23368"/>
                  </a:lnTo>
                  <a:lnTo>
                    <a:pt x="65" y="23965"/>
                  </a:lnTo>
                  <a:lnTo>
                    <a:pt x="113" y="24570"/>
                  </a:lnTo>
                  <a:lnTo>
                    <a:pt x="172" y="25175"/>
                  </a:lnTo>
                  <a:lnTo>
                    <a:pt x="249" y="25779"/>
                  </a:lnTo>
                  <a:lnTo>
                    <a:pt x="267" y="25891"/>
                  </a:lnTo>
                  <a:lnTo>
                    <a:pt x="290" y="25995"/>
                  </a:lnTo>
                  <a:lnTo>
                    <a:pt x="320" y="26092"/>
                  </a:lnTo>
                  <a:lnTo>
                    <a:pt x="356" y="26175"/>
                  </a:lnTo>
                  <a:lnTo>
                    <a:pt x="397" y="26252"/>
                  </a:lnTo>
                  <a:lnTo>
                    <a:pt x="444" y="26321"/>
                  </a:lnTo>
                  <a:lnTo>
                    <a:pt x="498" y="26391"/>
                  </a:lnTo>
                  <a:lnTo>
                    <a:pt x="551" y="26447"/>
                  </a:lnTo>
                  <a:lnTo>
                    <a:pt x="610" y="26495"/>
                  </a:lnTo>
                  <a:lnTo>
                    <a:pt x="669" y="26537"/>
                  </a:lnTo>
                  <a:lnTo>
                    <a:pt x="735" y="26572"/>
                  </a:lnTo>
                  <a:lnTo>
                    <a:pt x="806" y="26599"/>
                  </a:lnTo>
                  <a:lnTo>
                    <a:pt x="871" y="26620"/>
                  </a:lnTo>
                  <a:lnTo>
                    <a:pt x="942" y="26634"/>
                  </a:lnTo>
                  <a:lnTo>
                    <a:pt x="1019" y="26641"/>
                  </a:lnTo>
                  <a:lnTo>
                    <a:pt x="1090" y="26641"/>
                  </a:lnTo>
                  <a:lnTo>
                    <a:pt x="1167" y="26634"/>
                  </a:lnTo>
                  <a:lnTo>
                    <a:pt x="1244" y="26627"/>
                  </a:lnTo>
                  <a:lnTo>
                    <a:pt x="1315" y="26606"/>
                  </a:lnTo>
                  <a:lnTo>
                    <a:pt x="1392" y="26586"/>
                  </a:lnTo>
                  <a:lnTo>
                    <a:pt x="1463" y="26558"/>
                  </a:lnTo>
                  <a:lnTo>
                    <a:pt x="1534" y="26523"/>
                  </a:lnTo>
                  <a:lnTo>
                    <a:pt x="1605" y="26481"/>
                  </a:lnTo>
                  <a:lnTo>
                    <a:pt x="1676" y="26440"/>
                  </a:lnTo>
                  <a:lnTo>
                    <a:pt x="1741" y="26391"/>
                  </a:lnTo>
                  <a:lnTo>
                    <a:pt x="1800" y="26335"/>
                  </a:lnTo>
                  <a:lnTo>
                    <a:pt x="1866" y="26273"/>
                  </a:lnTo>
                  <a:lnTo>
                    <a:pt x="1919" y="26210"/>
                  </a:lnTo>
                  <a:lnTo>
                    <a:pt x="1972" y="26141"/>
                  </a:lnTo>
                  <a:lnTo>
                    <a:pt x="2020" y="26064"/>
                  </a:lnTo>
                  <a:lnTo>
                    <a:pt x="2061" y="25988"/>
                  </a:lnTo>
                  <a:lnTo>
                    <a:pt x="2097" y="25904"/>
                  </a:lnTo>
                  <a:lnTo>
                    <a:pt x="2126" y="25842"/>
                  </a:lnTo>
                  <a:lnTo>
                    <a:pt x="2150" y="25779"/>
                  </a:lnTo>
                  <a:lnTo>
                    <a:pt x="2162" y="25717"/>
                  </a:lnTo>
                  <a:lnTo>
                    <a:pt x="2174" y="25661"/>
                  </a:lnTo>
                  <a:lnTo>
                    <a:pt x="2191" y="25536"/>
                  </a:lnTo>
                  <a:lnTo>
                    <a:pt x="2203" y="25411"/>
                  </a:lnTo>
                  <a:lnTo>
                    <a:pt x="2203" y="25286"/>
                  </a:lnTo>
                  <a:lnTo>
                    <a:pt x="2191" y="25161"/>
                  </a:lnTo>
                  <a:lnTo>
                    <a:pt x="2120" y="24584"/>
                  </a:lnTo>
                  <a:lnTo>
                    <a:pt x="2067" y="24000"/>
                  </a:lnTo>
                  <a:lnTo>
                    <a:pt x="2026" y="23423"/>
                  </a:lnTo>
                  <a:lnTo>
                    <a:pt x="2002" y="22853"/>
                  </a:lnTo>
                  <a:lnTo>
                    <a:pt x="1990" y="22283"/>
                  </a:lnTo>
                  <a:lnTo>
                    <a:pt x="1990" y="21713"/>
                  </a:lnTo>
                  <a:lnTo>
                    <a:pt x="2002" y="21150"/>
                  </a:lnTo>
                  <a:lnTo>
                    <a:pt x="2031" y="20587"/>
                  </a:lnTo>
                  <a:lnTo>
                    <a:pt x="2067" y="20038"/>
                  </a:lnTo>
                  <a:lnTo>
                    <a:pt x="2120" y="19482"/>
                  </a:lnTo>
                  <a:lnTo>
                    <a:pt x="2185" y="18940"/>
                  </a:lnTo>
                  <a:lnTo>
                    <a:pt x="2262" y="18398"/>
                  </a:lnTo>
                  <a:lnTo>
                    <a:pt x="2351" y="17863"/>
                  </a:lnTo>
                  <a:lnTo>
                    <a:pt x="2452" y="17335"/>
                  </a:lnTo>
                  <a:lnTo>
                    <a:pt x="2564" y="16807"/>
                  </a:lnTo>
                  <a:lnTo>
                    <a:pt x="2689" y="16285"/>
                  </a:lnTo>
                  <a:lnTo>
                    <a:pt x="2825" y="15771"/>
                  </a:lnTo>
                  <a:lnTo>
                    <a:pt x="2973" y="15264"/>
                  </a:lnTo>
                  <a:lnTo>
                    <a:pt x="3133" y="14763"/>
                  </a:lnTo>
                  <a:lnTo>
                    <a:pt x="3305" y="14270"/>
                  </a:lnTo>
                  <a:lnTo>
                    <a:pt x="3482" y="13783"/>
                  </a:lnTo>
                  <a:lnTo>
                    <a:pt x="3678" y="13304"/>
                  </a:lnTo>
                  <a:lnTo>
                    <a:pt x="3879" y="12831"/>
                  </a:lnTo>
                  <a:lnTo>
                    <a:pt x="4092" y="12365"/>
                  </a:lnTo>
                  <a:lnTo>
                    <a:pt x="4317" y="11907"/>
                  </a:lnTo>
                  <a:lnTo>
                    <a:pt x="4548" y="11462"/>
                  </a:lnTo>
                  <a:lnTo>
                    <a:pt x="4791" y="11017"/>
                  </a:lnTo>
                  <a:lnTo>
                    <a:pt x="5046" y="10586"/>
                  </a:lnTo>
                  <a:lnTo>
                    <a:pt x="5312" y="10162"/>
                  </a:lnTo>
                  <a:lnTo>
                    <a:pt x="5585" y="9745"/>
                  </a:lnTo>
                  <a:lnTo>
                    <a:pt x="5863" y="9342"/>
                  </a:lnTo>
                  <a:lnTo>
                    <a:pt x="6159" y="8946"/>
                  </a:lnTo>
                  <a:lnTo>
                    <a:pt x="6455" y="8557"/>
                  </a:lnTo>
                  <a:lnTo>
                    <a:pt x="6763" y="8181"/>
                  </a:lnTo>
                  <a:lnTo>
                    <a:pt x="7083" y="7813"/>
                  </a:lnTo>
                  <a:lnTo>
                    <a:pt x="7408" y="7458"/>
                  </a:lnTo>
                  <a:lnTo>
                    <a:pt x="7746" y="7111"/>
                  </a:lnTo>
                  <a:lnTo>
                    <a:pt x="8089" y="6777"/>
                  </a:lnTo>
                  <a:lnTo>
                    <a:pt x="8439" y="6451"/>
                  </a:lnTo>
                  <a:lnTo>
                    <a:pt x="8800" y="6138"/>
                  </a:lnTo>
                  <a:lnTo>
                    <a:pt x="9167" y="5839"/>
                  </a:lnTo>
                  <a:lnTo>
                    <a:pt x="9540" y="5547"/>
                  </a:lnTo>
                  <a:lnTo>
                    <a:pt x="9925" y="5269"/>
                  </a:lnTo>
                  <a:lnTo>
                    <a:pt x="10316" y="4998"/>
                  </a:lnTo>
                  <a:lnTo>
                    <a:pt x="10713" y="4748"/>
                  </a:lnTo>
                  <a:lnTo>
                    <a:pt x="11115" y="4505"/>
                  </a:lnTo>
                  <a:lnTo>
                    <a:pt x="11530" y="4275"/>
                  </a:lnTo>
                  <a:lnTo>
                    <a:pt x="11945" y="4060"/>
                  </a:lnTo>
                  <a:lnTo>
                    <a:pt x="12371" y="3858"/>
                  </a:lnTo>
                  <a:lnTo>
                    <a:pt x="12803" y="3664"/>
                  </a:lnTo>
                  <a:lnTo>
                    <a:pt x="13241" y="3490"/>
                  </a:lnTo>
                  <a:lnTo>
                    <a:pt x="13680" y="3330"/>
                  </a:lnTo>
                  <a:lnTo>
                    <a:pt x="14130" y="3177"/>
                  </a:lnTo>
                  <a:lnTo>
                    <a:pt x="14586" y="3045"/>
                  </a:lnTo>
                  <a:lnTo>
                    <a:pt x="15048" y="2927"/>
                  </a:lnTo>
                  <a:lnTo>
                    <a:pt x="15509" y="2823"/>
                  </a:lnTo>
                  <a:lnTo>
                    <a:pt x="15983" y="2732"/>
                  </a:lnTo>
                  <a:lnTo>
                    <a:pt x="16463" y="2656"/>
                  </a:lnTo>
                  <a:lnTo>
                    <a:pt x="16943" y="2600"/>
                  </a:lnTo>
                  <a:lnTo>
                    <a:pt x="17428" y="2552"/>
                  </a:lnTo>
                  <a:lnTo>
                    <a:pt x="17920" y="2524"/>
                  </a:lnTo>
                  <a:lnTo>
                    <a:pt x="18417" y="2517"/>
                  </a:lnTo>
                  <a:lnTo>
                    <a:pt x="18914" y="2517"/>
                  </a:lnTo>
                  <a:lnTo>
                    <a:pt x="19418" y="2545"/>
                  </a:lnTo>
                  <a:lnTo>
                    <a:pt x="19815" y="2572"/>
                  </a:lnTo>
                  <a:lnTo>
                    <a:pt x="20211" y="2607"/>
                  </a:lnTo>
                  <a:lnTo>
                    <a:pt x="20596" y="2656"/>
                  </a:lnTo>
                  <a:lnTo>
                    <a:pt x="20981" y="2718"/>
                  </a:lnTo>
                  <a:lnTo>
                    <a:pt x="21360" y="2781"/>
                  </a:lnTo>
                  <a:lnTo>
                    <a:pt x="21733" y="2857"/>
                  </a:lnTo>
                  <a:lnTo>
                    <a:pt x="22106" y="2948"/>
                  </a:lnTo>
                  <a:lnTo>
                    <a:pt x="22473" y="3038"/>
                  </a:lnTo>
                  <a:lnTo>
                    <a:pt x="22829" y="3142"/>
                  </a:lnTo>
                  <a:lnTo>
                    <a:pt x="23184" y="3261"/>
                  </a:lnTo>
                  <a:lnTo>
                    <a:pt x="23539" y="3379"/>
                  </a:lnTo>
                  <a:lnTo>
                    <a:pt x="23883" y="3511"/>
                  </a:lnTo>
                  <a:lnTo>
                    <a:pt x="24226" y="3650"/>
                  </a:lnTo>
                  <a:lnTo>
                    <a:pt x="24564" y="3796"/>
                  </a:lnTo>
                  <a:lnTo>
                    <a:pt x="24895" y="3949"/>
                  </a:lnTo>
                  <a:lnTo>
                    <a:pt x="25221" y="4115"/>
                  </a:lnTo>
                  <a:lnTo>
                    <a:pt x="25541" y="4282"/>
                  </a:lnTo>
                  <a:lnTo>
                    <a:pt x="25861" y="4463"/>
                  </a:lnTo>
                  <a:lnTo>
                    <a:pt x="26175" y="4651"/>
                  </a:lnTo>
                  <a:lnTo>
                    <a:pt x="26483" y="4845"/>
                  </a:lnTo>
                  <a:lnTo>
                    <a:pt x="26785" y="5047"/>
                  </a:lnTo>
                  <a:lnTo>
                    <a:pt x="27087" y="5255"/>
                  </a:lnTo>
                  <a:lnTo>
                    <a:pt x="27377" y="5471"/>
                  </a:lnTo>
                  <a:lnTo>
                    <a:pt x="27667" y="5700"/>
                  </a:lnTo>
                  <a:lnTo>
                    <a:pt x="27951" y="5929"/>
                  </a:lnTo>
                  <a:lnTo>
                    <a:pt x="28229" y="6166"/>
                  </a:lnTo>
                  <a:lnTo>
                    <a:pt x="28508" y="6409"/>
                  </a:lnTo>
                  <a:lnTo>
                    <a:pt x="28774" y="6659"/>
                  </a:lnTo>
                  <a:lnTo>
                    <a:pt x="29041" y="6923"/>
                  </a:lnTo>
                  <a:lnTo>
                    <a:pt x="29301" y="7187"/>
                  </a:lnTo>
                  <a:lnTo>
                    <a:pt x="29556" y="7458"/>
                  </a:lnTo>
                  <a:lnTo>
                    <a:pt x="29811" y="7736"/>
                  </a:lnTo>
                  <a:lnTo>
                    <a:pt x="29988" y="7938"/>
                  </a:lnTo>
                  <a:lnTo>
                    <a:pt x="30166" y="8147"/>
                  </a:lnTo>
                  <a:lnTo>
                    <a:pt x="30344" y="8362"/>
                  </a:lnTo>
                  <a:lnTo>
                    <a:pt x="30515" y="8577"/>
                  </a:lnTo>
                  <a:lnTo>
                    <a:pt x="30681" y="8793"/>
                  </a:lnTo>
                  <a:lnTo>
                    <a:pt x="30853" y="9015"/>
                  </a:lnTo>
                  <a:lnTo>
                    <a:pt x="31013" y="9238"/>
                  </a:lnTo>
                  <a:lnTo>
                    <a:pt x="31179" y="9467"/>
                  </a:lnTo>
                  <a:lnTo>
                    <a:pt x="31492" y="9933"/>
                  </a:lnTo>
                  <a:lnTo>
                    <a:pt x="31800" y="10405"/>
                  </a:lnTo>
                  <a:lnTo>
                    <a:pt x="32090" y="10892"/>
                  </a:lnTo>
                  <a:lnTo>
                    <a:pt x="32381" y="11385"/>
                  </a:lnTo>
                  <a:lnTo>
                    <a:pt x="32653" y="11886"/>
                  </a:lnTo>
                  <a:lnTo>
                    <a:pt x="32914" y="12400"/>
                  </a:lnTo>
                  <a:lnTo>
                    <a:pt x="33168" y="12928"/>
                  </a:lnTo>
                  <a:lnTo>
                    <a:pt x="33411" y="13457"/>
                  </a:lnTo>
                  <a:lnTo>
                    <a:pt x="33642" y="13999"/>
                  </a:lnTo>
                  <a:lnTo>
                    <a:pt x="33867" y="14548"/>
                  </a:lnTo>
                  <a:lnTo>
                    <a:pt x="34080" y="15104"/>
                  </a:lnTo>
                  <a:lnTo>
                    <a:pt x="34282" y="15667"/>
                  </a:lnTo>
                  <a:lnTo>
                    <a:pt x="34471" y="16237"/>
                  </a:lnTo>
                  <a:lnTo>
                    <a:pt x="34649" y="16814"/>
                  </a:lnTo>
                  <a:lnTo>
                    <a:pt x="34820" y="17390"/>
                  </a:lnTo>
                  <a:lnTo>
                    <a:pt x="34980" y="17981"/>
                  </a:lnTo>
                  <a:lnTo>
                    <a:pt x="35128" y="18572"/>
                  </a:lnTo>
                  <a:lnTo>
                    <a:pt x="35265" y="19170"/>
                  </a:lnTo>
                  <a:lnTo>
                    <a:pt x="35395" y="19774"/>
                  </a:lnTo>
                  <a:lnTo>
                    <a:pt x="35513" y="20379"/>
                  </a:lnTo>
                  <a:lnTo>
                    <a:pt x="35620" y="20991"/>
                  </a:lnTo>
                  <a:lnTo>
                    <a:pt x="35715" y="21602"/>
                  </a:lnTo>
                  <a:lnTo>
                    <a:pt x="35798" y="22221"/>
                  </a:lnTo>
                  <a:lnTo>
                    <a:pt x="35875" y="22839"/>
                  </a:lnTo>
                  <a:lnTo>
                    <a:pt x="35940" y="23458"/>
                  </a:lnTo>
                  <a:lnTo>
                    <a:pt x="35993" y="24083"/>
                  </a:lnTo>
                  <a:lnTo>
                    <a:pt x="36034" y="24702"/>
                  </a:lnTo>
                  <a:lnTo>
                    <a:pt x="36070" y="25328"/>
                  </a:lnTo>
                  <a:lnTo>
                    <a:pt x="36070" y="25390"/>
                  </a:lnTo>
                  <a:lnTo>
                    <a:pt x="36076" y="25446"/>
                  </a:lnTo>
                  <a:lnTo>
                    <a:pt x="36088" y="25501"/>
                  </a:lnTo>
                  <a:lnTo>
                    <a:pt x="36100" y="25557"/>
                  </a:lnTo>
                  <a:lnTo>
                    <a:pt x="36129" y="25661"/>
                  </a:lnTo>
                  <a:lnTo>
                    <a:pt x="36171" y="25752"/>
                  </a:lnTo>
                  <a:lnTo>
                    <a:pt x="32771" y="25689"/>
                  </a:lnTo>
                  <a:lnTo>
                    <a:pt x="29372" y="25640"/>
                  </a:lnTo>
                  <a:lnTo>
                    <a:pt x="22580" y="25557"/>
                  </a:lnTo>
                  <a:lnTo>
                    <a:pt x="22604" y="25522"/>
                  </a:lnTo>
                  <a:lnTo>
                    <a:pt x="22627" y="25494"/>
                  </a:lnTo>
                  <a:lnTo>
                    <a:pt x="22645" y="25453"/>
                  </a:lnTo>
                  <a:lnTo>
                    <a:pt x="22657" y="25411"/>
                  </a:lnTo>
                  <a:lnTo>
                    <a:pt x="22669" y="25369"/>
                  </a:lnTo>
                  <a:lnTo>
                    <a:pt x="22681" y="25321"/>
                  </a:lnTo>
                  <a:lnTo>
                    <a:pt x="22681" y="25272"/>
                  </a:lnTo>
                  <a:lnTo>
                    <a:pt x="22687" y="25223"/>
                  </a:lnTo>
                  <a:lnTo>
                    <a:pt x="22675" y="25029"/>
                  </a:lnTo>
                  <a:lnTo>
                    <a:pt x="22663" y="24841"/>
                  </a:lnTo>
                  <a:lnTo>
                    <a:pt x="22639" y="24653"/>
                  </a:lnTo>
                  <a:lnTo>
                    <a:pt x="22616" y="24466"/>
                  </a:lnTo>
                  <a:lnTo>
                    <a:pt x="22586" y="24278"/>
                  </a:lnTo>
                  <a:lnTo>
                    <a:pt x="22550" y="24090"/>
                  </a:lnTo>
                  <a:lnTo>
                    <a:pt x="22515" y="23910"/>
                  </a:lnTo>
                  <a:lnTo>
                    <a:pt x="22468" y="23729"/>
                  </a:lnTo>
                  <a:lnTo>
                    <a:pt x="22420" y="23548"/>
                  </a:lnTo>
                  <a:lnTo>
                    <a:pt x="22373" y="23375"/>
                  </a:lnTo>
                  <a:lnTo>
                    <a:pt x="22314" y="23194"/>
                  </a:lnTo>
                  <a:lnTo>
                    <a:pt x="22254" y="23020"/>
                  </a:lnTo>
                  <a:lnTo>
                    <a:pt x="22189" y="22853"/>
                  </a:lnTo>
                  <a:lnTo>
                    <a:pt x="22118" y="22680"/>
                  </a:lnTo>
                  <a:lnTo>
                    <a:pt x="22047" y="22513"/>
                  </a:lnTo>
                  <a:lnTo>
                    <a:pt x="21970" y="22353"/>
                  </a:lnTo>
                  <a:lnTo>
                    <a:pt x="21893" y="22186"/>
                  </a:lnTo>
                  <a:lnTo>
                    <a:pt x="21804" y="22026"/>
                  </a:lnTo>
                  <a:lnTo>
                    <a:pt x="21721" y="21873"/>
                  </a:lnTo>
                  <a:lnTo>
                    <a:pt x="21627" y="21720"/>
                  </a:lnTo>
                  <a:lnTo>
                    <a:pt x="21532" y="21567"/>
                  </a:lnTo>
                  <a:lnTo>
                    <a:pt x="21437" y="21422"/>
                  </a:lnTo>
                  <a:lnTo>
                    <a:pt x="21336" y="21276"/>
                  </a:lnTo>
                  <a:lnTo>
                    <a:pt x="21230" y="21137"/>
                  </a:lnTo>
                  <a:lnTo>
                    <a:pt x="21123" y="20998"/>
                  </a:lnTo>
                  <a:lnTo>
                    <a:pt x="21011" y="20859"/>
                  </a:lnTo>
                  <a:lnTo>
                    <a:pt x="20898" y="20726"/>
                  </a:lnTo>
                  <a:lnTo>
                    <a:pt x="20786" y="20601"/>
                  </a:lnTo>
                  <a:lnTo>
                    <a:pt x="20667" y="20476"/>
                  </a:lnTo>
                  <a:lnTo>
                    <a:pt x="20543" y="20351"/>
                  </a:lnTo>
                  <a:lnTo>
                    <a:pt x="20419" y="20233"/>
                  </a:lnTo>
                  <a:lnTo>
                    <a:pt x="20294" y="20122"/>
                  </a:lnTo>
                  <a:lnTo>
                    <a:pt x="20667" y="19747"/>
                  </a:lnTo>
                  <a:lnTo>
                    <a:pt x="21034" y="19364"/>
                  </a:lnTo>
                  <a:lnTo>
                    <a:pt x="21390" y="18968"/>
                  </a:lnTo>
                  <a:lnTo>
                    <a:pt x="21733" y="18572"/>
                  </a:lnTo>
                  <a:lnTo>
                    <a:pt x="22071" y="18162"/>
                  </a:lnTo>
                  <a:lnTo>
                    <a:pt x="22402" y="17745"/>
                  </a:lnTo>
                  <a:lnTo>
                    <a:pt x="22722" y="17321"/>
                  </a:lnTo>
                  <a:lnTo>
                    <a:pt x="23030" y="16883"/>
                  </a:lnTo>
                  <a:lnTo>
                    <a:pt x="23332" y="16445"/>
                  </a:lnTo>
                  <a:lnTo>
                    <a:pt x="23628" y="15993"/>
                  </a:lnTo>
                  <a:lnTo>
                    <a:pt x="23912" y="15542"/>
                  </a:lnTo>
                  <a:lnTo>
                    <a:pt x="24191" y="15076"/>
                  </a:lnTo>
                  <a:lnTo>
                    <a:pt x="24457" y="14603"/>
                  </a:lnTo>
                  <a:lnTo>
                    <a:pt x="24718" y="14131"/>
                  </a:lnTo>
                  <a:lnTo>
                    <a:pt x="24972" y="13644"/>
                  </a:lnTo>
                  <a:lnTo>
                    <a:pt x="25215" y="13151"/>
                  </a:lnTo>
                  <a:lnTo>
                    <a:pt x="25215" y="13721"/>
                  </a:lnTo>
                  <a:lnTo>
                    <a:pt x="25227" y="13860"/>
                  </a:lnTo>
                  <a:lnTo>
                    <a:pt x="25245" y="13985"/>
                  </a:lnTo>
                  <a:lnTo>
                    <a:pt x="25269" y="14103"/>
                  </a:lnTo>
                  <a:lnTo>
                    <a:pt x="25304" y="14207"/>
                  </a:lnTo>
                  <a:lnTo>
                    <a:pt x="25346" y="14304"/>
                  </a:lnTo>
                  <a:lnTo>
                    <a:pt x="25399" y="14395"/>
                  </a:lnTo>
                  <a:lnTo>
                    <a:pt x="25452" y="14478"/>
                  </a:lnTo>
                  <a:lnTo>
                    <a:pt x="25517" y="14548"/>
                  </a:lnTo>
                  <a:lnTo>
                    <a:pt x="25588" y="14610"/>
                  </a:lnTo>
                  <a:lnTo>
                    <a:pt x="25659" y="14666"/>
                  </a:lnTo>
                  <a:lnTo>
                    <a:pt x="25736" y="14715"/>
                  </a:lnTo>
                  <a:lnTo>
                    <a:pt x="25813" y="14749"/>
                  </a:lnTo>
                  <a:lnTo>
                    <a:pt x="25896" y="14784"/>
                  </a:lnTo>
                  <a:lnTo>
                    <a:pt x="25985" y="14798"/>
                  </a:lnTo>
                  <a:lnTo>
                    <a:pt x="26068" y="14812"/>
                  </a:lnTo>
                  <a:lnTo>
                    <a:pt x="26157" y="14819"/>
                  </a:lnTo>
                  <a:lnTo>
                    <a:pt x="26246" y="14812"/>
                  </a:lnTo>
                  <a:lnTo>
                    <a:pt x="26334" y="14798"/>
                  </a:lnTo>
                  <a:lnTo>
                    <a:pt x="26417" y="14777"/>
                  </a:lnTo>
                  <a:lnTo>
                    <a:pt x="26506" y="14742"/>
                  </a:lnTo>
                  <a:lnTo>
                    <a:pt x="26583" y="14708"/>
                  </a:lnTo>
                  <a:lnTo>
                    <a:pt x="26666" y="14659"/>
                  </a:lnTo>
                  <a:lnTo>
                    <a:pt x="26737" y="14603"/>
                  </a:lnTo>
                  <a:lnTo>
                    <a:pt x="26808" y="14534"/>
                  </a:lnTo>
                  <a:lnTo>
                    <a:pt x="26879" y="14464"/>
                  </a:lnTo>
                  <a:lnTo>
                    <a:pt x="26939" y="14381"/>
                  </a:lnTo>
                  <a:lnTo>
                    <a:pt x="26992" y="14291"/>
                  </a:lnTo>
                  <a:lnTo>
                    <a:pt x="27039" y="14193"/>
                  </a:lnTo>
                  <a:lnTo>
                    <a:pt x="27081" y="14089"/>
                  </a:lnTo>
                  <a:lnTo>
                    <a:pt x="27110" y="13978"/>
                  </a:lnTo>
                  <a:lnTo>
                    <a:pt x="27134" y="13853"/>
                  </a:lnTo>
                  <a:lnTo>
                    <a:pt x="27146" y="13721"/>
                  </a:lnTo>
                  <a:lnTo>
                    <a:pt x="27169" y="13352"/>
                  </a:lnTo>
                  <a:lnTo>
                    <a:pt x="27181" y="12984"/>
                  </a:lnTo>
                  <a:lnTo>
                    <a:pt x="27181" y="12623"/>
                  </a:lnTo>
                  <a:lnTo>
                    <a:pt x="27181" y="12261"/>
                  </a:lnTo>
                  <a:lnTo>
                    <a:pt x="27169" y="11900"/>
                  </a:lnTo>
                  <a:lnTo>
                    <a:pt x="27152" y="11545"/>
                  </a:lnTo>
                  <a:lnTo>
                    <a:pt x="27128" y="11191"/>
                  </a:lnTo>
                  <a:lnTo>
                    <a:pt x="27092" y="10843"/>
                  </a:lnTo>
                  <a:lnTo>
                    <a:pt x="27092" y="10496"/>
                  </a:lnTo>
                  <a:lnTo>
                    <a:pt x="27087" y="10148"/>
                  </a:lnTo>
                  <a:lnTo>
                    <a:pt x="27069" y="9467"/>
                  </a:lnTo>
                  <a:lnTo>
                    <a:pt x="27063" y="9342"/>
                  </a:lnTo>
                  <a:lnTo>
                    <a:pt x="27051" y="9224"/>
                  </a:lnTo>
                  <a:lnTo>
                    <a:pt x="27021" y="9113"/>
                  </a:lnTo>
                  <a:lnTo>
                    <a:pt x="26992" y="9015"/>
                  </a:lnTo>
                  <a:lnTo>
                    <a:pt x="26944" y="8918"/>
                  </a:lnTo>
                  <a:lnTo>
                    <a:pt x="26897" y="8828"/>
                  </a:lnTo>
                  <a:lnTo>
                    <a:pt x="26838" y="8744"/>
                  </a:lnTo>
                  <a:lnTo>
                    <a:pt x="26773" y="8668"/>
                  </a:lnTo>
                  <a:lnTo>
                    <a:pt x="26755" y="8564"/>
                  </a:lnTo>
                  <a:lnTo>
                    <a:pt x="26737" y="8522"/>
                  </a:lnTo>
                  <a:lnTo>
                    <a:pt x="26719" y="8487"/>
                  </a:lnTo>
                  <a:lnTo>
                    <a:pt x="26642" y="8320"/>
                  </a:lnTo>
                  <a:lnTo>
                    <a:pt x="26613" y="8272"/>
                  </a:lnTo>
                  <a:lnTo>
                    <a:pt x="26577" y="8223"/>
                  </a:lnTo>
                  <a:lnTo>
                    <a:pt x="26500" y="8133"/>
                  </a:lnTo>
                  <a:lnTo>
                    <a:pt x="26423" y="8063"/>
                  </a:lnTo>
                  <a:lnTo>
                    <a:pt x="26334" y="8008"/>
                  </a:lnTo>
                  <a:lnTo>
                    <a:pt x="26240" y="7966"/>
                  </a:lnTo>
                  <a:lnTo>
                    <a:pt x="26145" y="7931"/>
                  </a:lnTo>
                  <a:lnTo>
                    <a:pt x="26044" y="7917"/>
                  </a:lnTo>
                  <a:lnTo>
                    <a:pt x="25938" y="7910"/>
                  </a:lnTo>
                  <a:lnTo>
                    <a:pt x="25837" y="7917"/>
                  </a:lnTo>
                  <a:lnTo>
                    <a:pt x="25730" y="7938"/>
                  </a:lnTo>
                  <a:lnTo>
                    <a:pt x="25630" y="7966"/>
                  </a:lnTo>
                  <a:lnTo>
                    <a:pt x="25529" y="8014"/>
                  </a:lnTo>
                  <a:lnTo>
                    <a:pt x="25434" y="8063"/>
                  </a:lnTo>
                  <a:lnTo>
                    <a:pt x="25340" y="8133"/>
                  </a:lnTo>
                  <a:lnTo>
                    <a:pt x="25251" y="8209"/>
                  </a:lnTo>
                  <a:lnTo>
                    <a:pt x="25168" y="8292"/>
                  </a:lnTo>
                  <a:lnTo>
                    <a:pt x="24890" y="8286"/>
                  </a:lnTo>
                  <a:lnTo>
                    <a:pt x="24611" y="8286"/>
                  </a:lnTo>
                  <a:lnTo>
                    <a:pt x="24333" y="8292"/>
                  </a:lnTo>
                  <a:lnTo>
                    <a:pt x="24055" y="8306"/>
                  </a:lnTo>
                  <a:lnTo>
                    <a:pt x="23782" y="8327"/>
                  </a:lnTo>
                  <a:lnTo>
                    <a:pt x="23510" y="8355"/>
                  </a:lnTo>
                  <a:lnTo>
                    <a:pt x="23231" y="8390"/>
                  </a:lnTo>
                  <a:lnTo>
                    <a:pt x="22959" y="8432"/>
                  </a:lnTo>
                  <a:lnTo>
                    <a:pt x="22687" y="8487"/>
                  </a:lnTo>
                  <a:lnTo>
                    <a:pt x="22420" y="8543"/>
                  </a:lnTo>
                  <a:lnTo>
                    <a:pt x="22148" y="8612"/>
                  </a:lnTo>
                  <a:lnTo>
                    <a:pt x="21875" y="8682"/>
                  </a:lnTo>
                  <a:lnTo>
                    <a:pt x="21603" y="8765"/>
                  </a:lnTo>
                  <a:lnTo>
                    <a:pt x="21336" y="8855"/>
                  </a:lnTo>
                  <a:lnTo>
                    <a:pt x="21064" y="8953"/>
                  </a:lnTo>
                  <a:lnTo>
                    <a:pt x="20798" y="9064"/>
                  </a:lnTo>
                  <a:lnTo>
                    <a:pt x="20691" y="9113"/>
                  </a:lnTo>
                  <a:lnTo>
                    <a:pt x="20602" y="9168"/>
                  </a:lnTo>
                  <a:lnTo>
                    <a:pt x="20519" y="9231"/>
                  </a:lnTo>
                  <a:lnTo>
                    <a:pt x="20442" y="9307"/>
                  </a:lnTo>
                  <a:lnTo>
                    <a:pt x="20377" y="9384"/>
                  </a:lnTo>
                  <a:lnTo>
                    <a:pt x="20324" y="9467"/>
                  </a:lnTo>
                  <a:lnTo>
                    <a:pt x="20276" y="9557"/>
                  </a:lnTo>
                  <a:lnTo>
                    <a:pt x="20235" y="9655"/>
                  </a:lnTo>
                  <a:lnTo>
                    <a:pt x="20205" y="9752"/>
                  </a:lnTo>
                  <a:lnTo>
                    <a:pt x="20182" y="9856"/>
                  </a:lnTo>
                  <a:lnTo>
                    <a:pt x="20164" y="9954"/>
                  </a:lnTo>
                  <a:lnTo>
                    <a:pt x="20152" y="10058"/>
                  </a:lnTo>
                  <a:lnTo>
                    <a:pt x="20152" y="10162"/>
                  </a:lnTo>
                  <a:lnTo>
                    <a:pt x="20158" y="10266"/>
                  </a:lnTo>
                  <a:lnTo>
                    <a:pt x="20170" y="10371"/>
                  </a:lnTo>
                  <a:lnTo>
                    <a:pt x="20194" y="10468"/>
                  </a:lnTo>
                  <a:lnTo>
                    <a:pt x="20217" y="10565"/>
                  </a:lnTo>
                  <a:lnTo>
                    <a:pt x="20253" y="10663"/>
                  </a:lnTo>
                  <a:lnTo>
                    <a:pt x="20288" y="10753"/>
                  </a:lnTo>
                  <a:lnTo>
                    <a:pt x="20336" y="10836"/>
                  </a:lnTo>
                  <a:lnTo>
                    <a:pt x="20389" y="10920"/>
                  </a:lnTo>
                  <a:lnTo>
                    <a:pt x="20442" y="10989"/>
                  </a:lnTo>
                  <a:lnTo>
                    <a:pt x="20507" y="11059"/>
                  </a:lnTo>
                  <a:lnTo>
                    <a:pt x="20579" y="11114"/>
                  </a:lnTo>
                  <a:lnTo>
                    <a:pt x="20650" y="11163"/>
                  </a:lnTo>
                  <a:lnTo>
                    <a:pt x="20727" y="11198"/>
                  </a:lnTo>
                  <a:lnTo>
                    <a:pt x="20809" y="11232"/>
                  </a:lnTo>
                  <a:lnTo>
                    <a:pt x="20898" y="11246"/>
                  </a:lnTo>
                  <a:lnTo>
                    <a:pt x="20993" y="11253"/>
                  </a:lnTo>
                  <a:lnTo>
                    <a:pt x="21088" y="11246"/>
                  </a:lnTo>
                  <a:lnTo>
                    <a:pt x="21188" y="11226"/>
                  </a:lnTo>
                  <a:lnTo>
                    <a:pt x="21295" y="11191"/>
                  </a:lnTo>
                  <a:lnTo>
                    <a:pt x="21479" y="11114"/>
                  </a:lnTo>
                  <a:lnTo>
                    <a:pt x="21662" y="11045"/>
                  </a:lnTo>
                  <a:lnTo>
                    <a:pt x="21846" y="10982"/>
                  </a:lnTo>
                  <a:lnTo>
                    <a:pt x="22023" y="10920"/>
                  </a:lnTo>
                  <a:lnTo>
                    <a:pt x="22207" y="10864"/>
                  </a:lnTo>
                  <a:lnTo>
                    <a:pt x="22385" y="10815"/>
                  </a:lnTo>
                  <a:lnTo>
                    <a:pt x="22752" y="10725"/>
                  </a:lnTo>
                  <a:lnTo>
                    <a:pt x="23113" y="10656"/>
                  </a:lnTo>
                  <a:lnTo>
                    <a:pt x="23474" y="10600"/>
                  </a:lnTo>
                  <a:lnTo>
                    <a:pt x="23835" y="10551"/>
                  </a:lnTo>
                  <a:lnTo>
                    <a:pt x="24203" y="10524"/>
                  </a:lnTo>
                  <a:lnTo>
                    <a:pt x="23954" y="11121"/>
                  </a:lnTo>
                  <a:lnTo>
                    <a:pt x="23705" y="11712"/>
                  </a:lnTo>
                  <a:lnTo>
                    <a:pt x="23439" y="12296"/>
                  </a:lnTo>
                  <a:lnTo>
                    <a:pt x="23172" y="12873"/>
                  </a:lnTo>
                  <a:lnTo>
                    <a:pt x="22894" y="13450"/>
                  </a:lnTo>
                  <a:lnTo>
                    <a:pt x="22604" y="14013"/>
                  </a:lnTo>
                  <a:lnTo>
                    <a:pt x="22308" y="14576"/>
                  </a:lnTo>
                  <a:lnTo>
                    <a:pt x="22006" y="15132"/>
                  </a:lnTo>
                  <a:lnTo>
                    <a:pt x="21698" y="15681"/>
                  </a:lnTo>
                  <a:lnTo>
                    <a:pt x="21378" y="16223"/>
                  </a:lnTo>
                  <a:lnTo>
                    <a:pt x="21046" y="16765"/>
                  </a:lnTo>
                  <a:lnTo>
                    <a:pt x="20715" y="17300"/>
                  </a:lnTo>
                  <a:lnTo>
                    <a:pt x="20371" y="17828"/>
                  </a:lnTo>
                  <a:lnTo>
                    <a:pt x="20016" y="18350"/>
                  </a:lnTo>
                  <a:lnTo>
                    <a:pt x="19661" y="18871"/>
                  </a:lnTo>
                  <a:lnTo>
                    <a:pt x="19288" y="19385"/>
                  </a:lnTo>
                  <a:lnTo>
                    <a:pt x="19288" y="19399"/>
                  </a:lnTo>
                  <a:lnTo>
                    <a:pt x="19027" y="19260"/>
                  </a:lnTo>
                  <a:lnTo>
                    <a:pt x="18761" y="19142"/>
                  </a:lnTo>
                  <a:lnTo>
                    <a:pt x="18624" y="19086"/>
                  </a:lnTo>
                  <a:lnTo>
                    <a:pt x="18482" y="19038"/>
                  </a:lnTo>
                  <a:lnTo>
                    <a:pt x="18346" y="18989"/>
                  </a:lnTo>
                  <a:lnTo>
                    <a:pt x="18204" y="18947"/>
                  </a:lnTo>
                  <a:lnTo>
                    <a:pt x="18062" y="18912"/>
                  </a:lnTo>
                  <a:lnTo>
                    <a:pt x="17920" y="18878"/>
                  </a:lnTo>
                  <a:lnTo>
                    <a:pt x="17777" y="18850"/>
                  </a:lnTo>
                  <a:lnTo>
                    <a:pt x="17629" y="18822"/>
                  </a:lnTo>
                  <a:lnTo>
                    <a:pt x="17487" y="18801"/>
                  </a:lnTo>
                  <a:lnTo>
                    <a:pt x="17339" y="18787"/>
                  </a:lnTo>
                  <a:lnTo>
                    <a:pt x="17191" y="18780"/>
                  </a:lnTo>
                  <a:lnTo>
                    <a:pt x="16901" y="18780"/>
                  </a:lnTo>
                  <a:lnTo>
                    <a:pt x="16765" y="18787"/>
                  </a:lnTo>
                  <a:lnTo>
                    <a:pt x="16623" y="18794"/>
                  </a:lnTo>
                  <a:lnTo>
                    <a:pt x="16487" y="18808"/>
                  </a:lnTo>
                  <a:lnTo>
                    <a:pt x="16208" y="18843"/>
                  </a:lnTo>
                  <a:lnTo>
                    <a:pt x="15936" y="18899"/>
                  </a:lnTo>
                  <a:lnTo>
                    <a:pt x="15663" y="18968"/>
                  </a:lnTo>
                  <a:lnTo>
                    <a:pt x="15397" y="19051"/>
                  </a:lnTo>
                  <a:lnTo>
                    <a:pt x="15130" y="19149"/>
                  </a:lnTo>
                  <a:lnTo>
                    <a:pt x="14870" y="19267"/>
                  </a:lnTo>
                  <a:lnTo>
                    <a:pt x="14615" y="19392"/>
                  </a:lnTo>
                  <a:lnTo>
                    <a:pt x="14367" y="19531"/>
                  </a:lnTo>
                  <a:lnTo>
                    <a:pt x="14118" y="19684"/>
                  </a:lnTo>
                  <a:lnTo>
                    <a:pt x="13875" y="19851"/>
                  </a:lnTo>
                  <a:lnTo>
                    <a:pt x="13644" y="20031"/>
                  </a:lnTo>
                  <a:lnTo>
                    <a:pt x="13419" y="20226"/>
                  </a:lnTo>
                  <a:lnTo>
                    <a:pt x="13200" y="20428"/>
                  </a:lnTo>
                  <a:lnTo>
                    <a:pt x="12987" y="20636"/>
                  </a:lnTo>
                  <a:lnTo>
                    <a:pt x="12785" y="20859"/>
                  </a:lnTo>
                  <a:lnTo>
                    <a:pt x="12590" y="21095"/>
                  </a:lnTo>
                  <a:lnTo>
                    <a:pt x="12406" y="21338"/>
                  </a:lnTo>
                  <a:lnTo>
                    <a:pt x="12229" y="21588"/>
                  </a:lnTo>
                  <a:lnTo>
                    <a:pt x="12063" y="21852"/>
                  </a:lnTo>
                  <a:lnTo>
                    <a:pt x="11909" y="22123"/>
                  </a:lnTo>
                  <a:lnTo>
                    <a:pt x="11767" y="22395"/>
                  </a:lnTo>
                  <a:lnTo>
                    <a:pt x="11637" y="22680"/>
                  </a:lnTo>
                  <a:lnTo>
                    <a:pt x="11518" y="22971"/>
                  </a:lnTo>
                  <a:lnTo>
                    <a:pt x="11412" y="23270"/>
                  </a:lnTo>
                  <a:lnTo>
                    <a:pt x="11364" y="23423"/>
                  </a:lnTo>
                  <a:lnTo>
                    <a:pt x="11323" y="23576"/>
                  </a:lnTo>
                  <a:lnTo>
                    <a:pt x="11281" y="23729"/>
                  </a:lnTo>
                  <a:lnTo>
                    <a:pt x="11240" y="23889"/>
                  </a:lnTo>
                  <a:lnTo>
                    <a:pt x="11210" y="24042"/>
                  </a:lnTo>
                  <a:lnTo>
                    <a:pt x="11175" y="24202"/>
                  </a:lnTo>
                  <a:lnTo>
                    <a:pt x="11151" y="24361"/>
                  </a:lnTo>
                  <a:lnTo>
                    <a:pt x="11127" y="24521"/>
                  </a:lnTo>
                  <a:lnTo>
                    <a:pt x="11110" y="24688"/>
                  </a:lnTo>
                  <a:lnTo>
                    <a:pt x="11092" y="24848"/>
                  </a:lnTo>
                  <a:lnTo>
                    <a:pt x="11080" y="25015"/>
                  </a:lnTo>
                  <a:lnTo>
                    <a:pt x="11074" y="25182"/>
                  </a:lnTo>
                  <a:lnTo>
                    <a:pt x="11074" y="25230"/>
                  </a:lnTo>
                  <a:lnTo>
                    <a:pt x="11080" y="25279"/>
                  </a:lnTo>
                  <a:lnTo>
                    <a:pt x="11098" y="25376"/>
                  </a:lnTo>
                  <a:lnTo>
                    <a:pt x="7391" y="25279"/>
                  </a:lnTo>
                  <a:lnTo>
                    <a:pt x="5537" y="25223"/>
                  </a:lnTo>
                  <a:lnTo>
                    <a:pt x="3684" y="25161"/>
                  </a:lnTo>
                  <a:lnTo>
                    <a:pt x="3595" y="25161"/>
                  </a:lnTo>
                  <a:lnTo>
                    <a:pt x="3512" y="25168"/>
                  </a:lnTo>
                  <a:lnTo>
                    <a:pt x="3429" y="25182"/>
                  </a:lnTo>
                  <a:lnTo>
                    <a:pt x="3352" y="25202"/>
                  </a:lnTo>
                  <a:lnTo>
                    <a:pt x="3281" y="25230"/>
                  </a:lnTo>
                  <a:lnTo>
                    <a:pt x="3210" y="25258"/>
                  </a:lnTo>
                  <a:lnTo>
                    <a:pt x="3145" y="25293"/>
                  </a:lnTo>
                  <a:lnTo>
                    <a:pt x="3086" y="25335"/>
                  </a:lnTo>
                  <a:lnTo>
                    <a:pt x="3026" y="25376"/>
                  </a:lnTo>
                  <a:lnTo>
                    <a:pt x="2967" y="25425"/>
                  </a:lnTo>
                  <a:lnTo>
                    <a:pt x="2920" y="25480"/>
                  </a:lnTo>
                  <a:lnTo>
                    <a:pt x="2872" y="25536"/>
                  </a:lnTo>
                  <a:lnTo>
                    <a:pt x="2825" y="25599"/>
                  </a:lnTo>
                  <a:lnTo>
                    <a:pt x="2783" y="25661"/>
                  </a:lnTo>
                  <a:lnTo>
                    <a:pt x="2748" y="25731"/>
                  </a:lnTo>
                  <a:lnTo>
                    <a:pt x="2718" y="25800"/>
                  </a:lnTo>
                  <a:lnTo>
                    <a:pt x="2707" y="25842"/>
                  </a:lnTo>
                  <a:lnTo>
                    <a:pt x="2689" y="25877"/>
                  </a:lnTo>
                  <a:lnTo>
                    <a:pt x="2677" y="25918"/>
                  </a:lnTo>
                  <a:lnTo>
                    <a:pt x="2665" y="25960"/>
                  </a:lnTo>
                  <a:lnTo>
                    <a:pt x="2630" y="26106"/>
                  </a:lnTo>
                  <a:lnTo>
                    <a:pt x="2612" y="26259"/>
                  </a:lnTo>
                  <a:lnTo>
                    <a:pt x="2600" y="26405"/>
                  </a:lnTo>
                  <a:lnTo>
                    <a:pt x="2606" y="26558"/>
                  </a:lnTo>
                  <a:lnTo>
                    <a:pt x="2624" y="26711"/>
                  </a:lnTo>
                  <a:lnTo>
                    <a:pt x="2653" y="26857"/>
                  </a:lnTo>
                  <a:lnTo>
                    <a:pt x="2695" y="27003"/>
                  </a:lnTo>
                  <a:lnTo>
                    <a:pt x="2724" y="27072"/>
                  </a:lnTo>
                  <a:lnTo>
                    <a:pt x="2754" y="27142"/>
                  </a:lnTo>
                  <a:lnTo>
                    <a:pt x="2789" y="27204"/>
                  </a:lnTo>
                  <a:lnTo>
                    <a:pt x="2825" y="27267"/>
                  </a:lnTo>
                  <a:lnTo>
                    <a:pt x="2860" y="27329"/>
                  </a:lnTo>
                  <a:lnTo>
                    <a:pt x="2908" y="27385"/>
                  </a:lnTo>
                  <a:lnTo>
                    <a:pt x="2955" y="27440"/>
                  </a:lnTo>
                  <a:lnTo>
                    <a:pt x="3003" y="27489"/>
                  </a:lnTo>
                  <a:lnTo>
                    <a:pt x="3056" y="27538"/>
                  </a:lnTo>
                  <a:lnTo>
                    <a:pt x="3109" y="27586"/>
                  </a:lnTo>
                  <a:lnTo>
                    <a:pt x="3168" y="27621"/>
                  </a:lnTo>
                  <a:lnTo>
                    <a:pt x="3234" y="27663"/>
                  </a:lnTo>
                  <a:lnTo>
                    <a:pt x="3299" y="27691"/>
                  </a:lnTo>
                  <a:lnTo>
                    <a:pt x="3370" y="27718"/>
                  </a:lnTo>
                  <a:lnTo>
                    <a:pt x="3441" y="27739"/>
                  </a:lnTo>
                  <a:lnTo>
                    <a:pt x="3518" y="27760"/>
                  </a:lnTo>
                  <a:lnTo>
                    <a:pt x="3601" y="27767"/>
                  </a:lnTo>
                  <a:lnTo>
                    <a:pt x="3684" y="27774"/>
                  </a:lnTo>
                  <a:lnTo>
                    <a:pt x="5733" y="27837"/>
                  </a:lnTo>
                  <a:lnTo>
                    <a:pt x="7781" y="27892"/>
                  </a:lnTo>
                  <a:lnTo>
                    <a:pt x="9830" y="27941"/>
                  </a:lnTo>
                  <a:lnTo>
                    <a:pt x="11879" y="27983"/>
                  </a:lnTo>
                  <a:lnTo>
                    <a:pt x="13928" y="28017"/>
                  </a:lnTo>
                  <a:lnTo>
                    <a:pt x="15977" y="28045"/>
                  </a:lnTo>
                  <a:lnTo>
                    <a:pt x="18032" y="28059"/>
                  </a:lnTo>
                  <a:lnTo>
                    <a:pt x="20081" y="28059"/>
                  </a:lnTo>
                  <a:lnTo>
                    <a:pt x="22130" y="28052"/>
                  </a:lnTo>
                  <a:lnTo>
                    <a:pt x="24179" y="28024"/>
                  </a:lnTo>
                  <a:lnTo>
                    <a:pt x="26228" y="27989"/>
                  </a:lnTo>
                  <a:lnTo>
                    <a:pt x="28277" y="27934"/>
                  </a:lnTo>
                  <a:lnTo>
                    <a:pt x="30326" y="27871"/>
                  </a:lnTo>
                  <a:lnTo>
                    <a:pt x="31350" y="27830"/>
                  </a:lnTo>
                  <a:lnTo>
                    <a:pt x="32375" y="27788"/>
                  </a:lnTo>
                  <a:lnTo>
                    <a:pt x="33399" y="27739"/>
                  </a:lnTo>
                  <a:lnTo>
                    <a:pt x="34424" y="27684"/>
                  </a:lnTo>
                  <a:lnTo>
                    <a:pt x="35448" y="27628"/>
                  </a:lnTo>
                  <a:lnTo>
                    <a:pt x="36467" y="27566"/>
                  </a:lnTo>
                  <a:lnTo>
                    <a:pt x="36532" y="27559"/>
                  </a:lnTo>
                  <a:lnTo>
                    <a:pt x="36597" y="27545"/>
                  </a:lnTo>
                  <a:lnTo>
                    <a:pt x="36656" y="27531"/>
                  </a:lnTo>
                  <a:lnTo>
                    <a:pt x="36709" y="27510"/>
                  </a:lnTo>
                  <a:lnTo>
                    <a:pt x="36763" y="27482"/>
                  </a:lnTo>
                  <a:lnTo>
                    <a:pt x="36816" y="27454"/>
                  </a:lnTo>
                  <a:lnTo>
                    <a:pt x="36863" y="27427"/>
                  </a:lnTo>
                  <a:lnTo>
                    <a:pt x="36905" y="27392"/>
                  </a:lnTo>
                  <a:lnTo>
                    <a:pt x="36946" y="27350"/>
                  </a:lnTo>
                  <a:lnTo>
                    <a:pt x="36982" y="27308"/>
                  </a:lnTo>
                  <a:lnTo>
                    <a:pt x="37017" y="27267"/>
                  </a:lnTo>
                  <a:lnTo>
                    <a:pt x="37053" y="27218"/>
                  </a:lnTo>
                  <a:lnTo>
                    <a:pt x="37106" y="27121"/>
                  </a:lnTo>
                  <a:lnTo>
                    <a:pt x="37154" y="27016"/>
                  </a:lnTo>
                  <a:lnTo>
                    <a:pt x="37183" y="26898"/>
                  </a:lnTo>
                  <a:lnTo>
                    <a:pt x="37201" y="26787"/>
                  </a:lnTo>
                  <a:lnTo>
                    <a:pt x="37213" y="26669"/>
                  </a:lnTo>
                  <a:lnTo>
                    <a:pt x="37207" y="26551"/>
                  </a:lnTo>
                  <a:lnTo>
                    <a:pt x="37195" y="26433"/>
                  </a:lnTo>
                  <a:lnTo>
                    <a:pt x="37165" y="26321"/>
                  </a:lnTo>
                  <a:lnTo>
                    <a:pt x="37124" y="26217"/>
                  </a:lnTo>
                  <a:lnTo>
                    <a:pt x="37071" y="26113"/>
                  </a:lnTo>
                  <a:lnTo>
                    <a:pt x="37165" y="26064"/>
                  </a:lnTo>
                  <a:lnTo>
                    <a:pt x="37248" y="25995"/>
                  </a:lnTo>
                  <a:lnTo>
                    <a:pt x="37325" y="25918"/>
                  </a:lnTo>
                  <a:lnTo>
                    <a:pt x="37361" y="25877"/>
                  </a:lnTo>
                  <a:lnTo>
                    <a:pt x="37396" y="25828"/>
                  </a:lnTo>
                  <a:lnTo>
                    <a:pt x="37426" y="25779"/>
                  </a:lnTo>
                  <a:lnTo>
                    <a:pt x="37456" y="25724"/>
                  </a:lnTo>
                  <a:lnTo>
                    <a:pt x="37479" y="25668"/>
                  </a:lnTo>
                  <a:lnTo>
                    <a:pt x="37503" y="25606"/>
                  </a:lnTo>
                  <a:lnTo>
                    <a:pt x="37521" y="25543"/>
                  </a:lnTo>
                  <a:lnTo>
                    <a:pt x="37539" y="25474"/>
                  </a:lnTo>
                  <a:lnTo>
                    <a:pt x="37550" y="25404"/>
                  </a:lnTo>
                  <a:lnTo>
                    <a:pt x="37562" y="25328"/>
                  </a:lnTo>
                  <a:lnTo>
                    <a:pt x="37592" y="25008"/>
                  </a:lnTo>
                  <a:lnTo>
                    <a:pt x="37616" y="24688"/>
                  </a:lnTo>
                  <a:lnTo>
                    <a:pt x="37639" y="24368"/>
                  </a:lnTo>
                  <a:lnTo>
                    <a:pt x="37657" y="24049"/>
                  </a:lnTo>
                  <a:lnTo>
                    <a:pt x="37669" y="23729"/>
                  </a:lnTo>
                  <a:lnTo>
                    <a:pt x="37681" y="23416"/>
                  </a:lnTo>
                  <a:lnTo>
                    <a:pt x="37687" y="23097"/>
                  </a:lnTo>
                  <a:lnTo>
                    <a:pt x="37687" y="22784"/>
                  </a:lnTo>
                  <a:lnTo>
                    <a:pt x="37687" y="22464"/>
                  </a:lnTo>
                  <a:lnTo>
                    <a:pt x="37681" y="22151"/>
                  </a:lnTo>
                  <a:lnTo>
                    <a:pt x="37675" y="21839"/>
                  </a:lnTo>
                  <a:lnTo>
                    <a:pt x="37657" y="21526"/>
                  </a:lnTo>
                  <a:lnTo>
                    <a:pt x="37645" y="21213"/>
                  </a:lnTo>
                  <a:lnTo>
                    <a:pt x="37621" y="20900"/>
                  </a:lnTo>
                  <a:lnTo>
                    <a:pt x="37598" y="20594"/>
                  </a:lnTo>
                  <a:lnTo>
                    <a:pt x="37574" y="20282"/>
                  </a:lnTo>
                  <a:lnTo>
                    <a:pt x="37539" y="19976"/>
                  </a:lnTo>
                  <a:lnTo>
                    <a:pt x="37503" y="19670"/>
                  </a:lnTo>
                  <a:lnTo>
                    <a:pt x="37467" y="19364"/>
                  </a:lnTo>
                  <a:lnTo>
                    <a:pt x="37426" y="19058"/>
                  </a:lnTo>
                  <a:lnTo>
                    <a:pt x="37379" y="18760"/>
                  </a:lnTo>
                  <a:lnTo>
                    <a:pt x="37331" y="18454"/>
                  </a:lnTo>
                  <a:lnTo>
                    <a:pt x="37278" y="18155"/>
                  </a:lnTo>
                  <a:lnTo>
                    <a:pt x="37225" y="17856"/>
                  </a:lnTo>
                  <a:lnTo>
                    <a:pt x="37165" y="17557"/>
                  </a:lnTo>
                  <a:lnTo>
                    <a:pt x="37100" y="17265"/>
                  </a:lnTo>
                  <a:lnTo>
                    <a:pt x="36964" y="16674"/>
                  </a:lnTo>
                  <a:lnTo>
                    <a:pt x="36816" y="16091"/>
                  </a:lnTo>
                  <a:lnTo>
                    <a:pt x="36656" y="15514"/>
                  </a:lnTo>
                  <a:lnTo>
                    <a:pt x="36484" y="14944"/>
                  </a:lnTo>
                  <a:lnTo>
                    <a:pt x="36295" y="14381"/>
                  </a:lnTo>
                  <a:lnTo>
                    <a:pt x="36100" y="13825"/>
                  </a:lnTo>
                  <a:lnTo>
                    <a:pt x="35886" y="13269"/>
                  </a:lnTo>
                  <a:lnTo>
                    <a:pt x="35661" y="12727"/>
                  </a:lnTo>
                  <a:lnTo>
                    <a:pt x="35430" y="12192"/>
                  </a:lnTo>
                  <a:lnTo>
                    <a:pt x="35182" y="11670"/>
                  </a:lnTo>
                  <a:lnTo>
                    <a:pt x="34921" y="11149"/>
                  </a:lnTo>
                  <a:lnTo>
                    <a:pt x="34655" y="10642"/>
                  </a:lnTo>
                  <a:lnTo>
                    <a:pt x="34370" y="10134"/>
                  </a:lnTo>
                  <a:lnTo>
                    <a:pt x="34080" y="9641"/>
                  </a:lnTo>
                  <a:lnTo>
                    <a:pt x="33778" y="9161"/>
                  </a:lnTo>
                  <a:lnTo>
                    <a:pt x="33464" y="8689"/>
                  </a:lnTo>
                  <a:lnTo>
                    <a:pt x="33145" y="8223"/>
                  </a:lnTo>
                  <a:lnTo>
                    <a:pt x="32813" y="7764"/>
                  </a:lnTo>
                  <a:lnTo>
                    <a:pt x="32469" y="7319"/>
                  </a:lnTo>
                  <a:lnTo>
                    <a:pt x="32120" y="6889"/>
                  </a:lnTo>
                  <a:lnTo>
                    <a:pt x="31759" y="6465"/>
                  </a:lnTo>
                  <a:lnTo>
                    <a:pt x="31386" y="6055"/>
                  </a:lnTo>
                  <a:lnTo>
                    <a:pt x="31007" y="5651"/>
                  </a:lnTo>
                  <a:lnTo>
                    <a:pt x="30616" y="5262"/>
                  </a:lnTo>
                  <a:lnTo>
                    <a:pt x="30219" y="4887"/>
                  </a:lnTo>
                  <a:lnTo>
                    <a:pt x="29817" y="4519"/>
                  </a:lnTo>
                  <a:lnTo>
                    <a:pt x="29402" y="4164"/>
                  </a:lnTo>
                  <a:lnTo>
                    <a:pt x="28982" y="3823"/>
                  </a:lnTo>
                  <a:lnTo>
                    <a:pt x="28549" y="3497"/>
                  </a:lnTo>
                  <a:lnTo>
                    <a:pt x="28117" y="3177"/>
                  </a:lnTo>
                  <a:lnTo>
                    <a:pt x="27673" y="2878"/>
                  </a:lnTo>
                  <a:lnTo>
                    <a:pt x="27217" y="2586"/>
                  </a:lnTo>
                  <a:lnTo>
                    <a:pt x="26761" y="2315"/>
                  </a:lnTo>
                  <a:lnTo>
                    <a:pt x="26293" y="2051"/>
                  </a:lnTo>
                  <a:lnTo>
                    <a:pt x="25825" y="1808"/>
                  </a:lnTo>
                  <a:lnTo>
                    <a:pt x="25346" y="1579"/>
                  </a:lnTo>
                  <a:lnTo>
                    <a:pt x="24860" y="1356"/>
                  </a:lnTo>
                  <a:lnTo>
                    <a:pt x="24368" y="1155"/>
                  </a:lnTo>
                  <a:lnTo>
                    <a:pt x="24120" y="1064"/>
                  </a:lnTo>
                  <a:lnTo>
                    <a:pt x="23871" y="967"/>
                  </a:lnTo>
                  <a:lnTo>
                    <a:pt x="23622" y="884"/>
                  </a:lnTo>
                  <a:lnTo>
                    <a:pt x="23374" y="800"/>
                  </a:lnTo>
                  <a:lnTo>
                    <a:pt x="23119" y="717"/>
                  </a:lnTo>
                  <a:lnTo>
                    <a:pt x="22864" y="647"/>
                  </a:lnTo>
                  <a:lnTo>
                    <a:pt x="22610" y="571"/>
                  </a:lnTo>
                  <a:lnTo>
                    <a:pt x="22355" y="508"/>
                  </a:lnTo>
                  <a:lnTo>
                    <a:pt x="22094" y="439"/>
                  </a:lnTo>
                  <a:lnTo>
                    <a:pt x="21834" y="383"/>
                  </a:lnTo>
                  <a:lnTo>
                    <a:pt x="21573" y="328"/>
                  </a:lnTo>
                  <a:lnTo>
                    <a:pt x="21313" y="279"/>
                  </a:lnTo>
                  <a:lnTo>
                    <a:pt x="21052" y="230"/>
                  </a:lnTo>
                  <a:lnTo>
                    <a:pt x="20786" y="189"/>
                  </a:lnTo>
                  <a:lnTo>
                    <a:pt x="20519" y="147"/>
                  </a:lnTo>
                  <a:lnTo>
                    <a:pt x="20253" y="112"/>
                  </a:lnTo>
                  <a:lnTo>
                    <a:pt x="19986" y="84"/>
                  </a:lnTo>
                  <a:lnTo>
                    <a:pt x="19720" y="63"/>
                  </a:lnTo>
                  <a:lnTo>
                    <a:pt x="19453" y="43"/>
                  </a:lnTo>
                  <a:lnTo>
                    <a:pt x="19181" y="22"/>
                  </a:lnTo>
                  <a:lnTo>
                    <a:pt x="18909" y="15"/>
                  </a:lnTo>
                  <a:lnTo>
                    <a:pt x="18636" y="8"/>
                  </a:lnTo>
                  <a:lnTo>
                    <a:pt x="183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1"/>
            <p:cNvSpPr/>
            <p:nvPr/>
          </p:nvSpPr>
          <p:spPr>
            <a:xfrm>
              <a:off x="3323500" y="-2251475"/>
              <a:ext cx="695550" cy="582125"/>
            </a:xfrm>
            <a:custGeom>
              <a:avLst/>
              <a:gdLst/>
              <a:ahLst/>
              <a:cxnLst/>
              <a:rect l="l" t="t" r="r" b="b"/>
              <a:pathLst>
                <a:path w="27822" h="23285" extrusionOk="0">
                  <a:moveTo>
                    <a:pt x="16428" y="1"/>
                  </a:moveTo>
                  <a:lnTo>
                    <a:pt x="15931" y="8"/>
                  </a:lnTo>
                  <a:lnTo>
                    <a:pt x="15439" y="36"/>
                  </a:lnTo>
                  <a:lnTo>
                    <a:pt x="14954" y="84"/>
                  </a:lnTo>
                  <a:lnTo>
                    <a:pt x="14474" y="140"/>
                  </a:lnTo>
                  <a:lnTo>
                    <a:pt x="13994" y="216"/>
                  </a:lnTo>
                  <a:lnTo>
                    <a:pt x="13520" y="307"/>
                  </a:lnTo>
                  <a:lnTo>
                    <a:pt x="13059" y="411"/>
                  </a:lnTo>
                  <a:lnTo>
                    <a:pt x="12597" y="529"/>
                  </a:lnTo>
                  <a:lnTo>
                    <a:pt x="12141" y="661"/>
                  </a:lnTo>
                  <a:lnTo>
                    <a:pt x="11691" y="814"/>
                  </a:lnTo>
                  <a:lnTo>
                    <a:pt x="11252" y="974"/>
                  </a:lnTo>
                  <a:lnTo>
                    <a:pt x="10814" y="1148"/>
                  </a:lnTo>
                  <a:lnTo>
                    <a:pt x="10382" y="1342"/>
                  </a:lnTo>
                  <a:lnTo>
                    <a:pt x="9956" y="1544"/>
                  </a:lnTo>
                  <a:lnTo>
                    <a:pt x="9541" y="1759"/>
                  </a:lnTo>
                  <a:lnTo>
                    <a:pt x="9126" y="1989"/>
                  </a:lnTo>
                  <a:lnTo>
                    <a:pt x="8724" y="2232"/>
                  </a:lnTo>
                  <a:lnTo>
                    <a:pt x="8327" y="2482"/>
                  </a:lnTo>
                  <a:lnTo>
                    <a:pt x="7936" y="2753"/>
                  </a:lnTo>
                  <a:lnTo>
                    <a:pt x="7551" y="3031"/>
                  </a:lnTo>
                  <a:lnTo>
                    <a:pt x="7178" y="3323"/>
                  </a:lnTo>
                  <a:lnTo>
                    <a:pt x="6811" y="3622"/>
                  </a:lnTo>
                  <a:lnTo>
                    <a:pt x="6450" y="3935"/>
                  </a:lnTo>
                  <a:lnTo>
                    <a:pt x="6100" y="4261"/>
                  </a:lnTo>
                  <a:lnTo>
                    <a:pt x="5757" y="4595"/>
                  </a:lnTo>
                  <a:lnTo>
                    <a:pt x="5419" y="4942"/>
                  </a:lnTo>
                  <a:lnTo>
                    <a:pt x="5094" y="5297"/>
                  </a:lnTo>
                  <a:lnTo>
                    <a:pt x="4774" y="5665"/>
                  </a:lnTo>
                  <a:lnTo>
                    <a:pt x="4466" y="6041"/>
                  </a:lnTo>
                  <a:lnTo>
                    <a:pt x="4170" y="6430"/>
                  </a:lnTo>
                  <a:lnTo>
                    <a:pt x="3874" y="6826"/>
                  </a:lnTo>
                  <a:lnTo>
                    <a:pt x="3596" y="7229"/>
                  </a:lnTo>
                  <a:lnTo>
                    <a:pt x="3323" y="7646"/>
                  </a:lnTo>
                  <a:lnTo>
                    <a:pt x="3057" y="8070"/>
                  </a:lnTo>
                  <a:lnTo>
                    <a:pt x="2802" y="8501"/>
                  </a:lnTo>
                  <a:lnTo>
                    <a:pt x="2559" y="8946"/>
                  </a:lnTo>
                  <a:lnTo>
                    <a:pt x="2328" y="9391"/>
                  </a:lnTo>
                  <a:lnTo>
                    <a:pt x="2103" y="9849"/>
                  </a:lnTo>
                  <a:lnTo>
                    <a:pt x="1890" y="10315"/>
                  </a:lnTo>
                  <a:lnTo>
                    <a:pt x="1689" y="10788"/>
                  </a:lnTo>
                  <a:lnTo>
                    <a:pt x="1493" y="11267"/>
                  </a:lnTo>
                  <a:lnTo>
                    <a:pt x="1316" y="11754"/>
                  </a:lnTo>
                  <a:lnTo>
                    <a:pt x="1144" y="12247"/>
                  </a:lnTo>
                  <a:lnTo>
                    <a:pt x="984" y="12748"/>
                  </a:lnTo>
                  <a:lnTo>
                    <a:pt x="836" y="13255"/>
                  </a:lnTo>
                  <a:lnTo>
                    <a:pt x="700" y="13769"/>
                  </a:lnTo>
                  <a:lnTo>
                    <a:pt x="575" y="14291"/>
                  </a:lnTo>
                  <a:lnTo>
                    <a:pt x="463" y="14819"/>
                  </a:lnTo>
                  <a:lnTo>
                    <a:pt x="362" y="15347"/>
                  </a:lnTo>
                  <a:lnTo>
                    <a:pt x="273" y="15882"/>
                  </a:lnTo>
                  <a:lnTo>
                    <a:pt x="196" y="16424"/>
                  </a:lnTo>
                  <a:lnTo>
                    <a:pt x="131" y="16966"/>
                  </a:lnTo>
                  <a:lnTo>
                    <a:pt x="78" y="17522"/>
                  </a:lnTo>
                  <a:lnTo>
                    <a:pt x="42" y="18071"/>
                  </a:lnTo>
                  <a:lnTo>
                    <a:pt x="13" y="18634"/>
                  </a:lnTo>
                  <a:lnTo>
                    <a:pt x="1" y="19197"/>
                  </a:lnTo>
                  <a:lnTo>
                    <a:pt x="1" y="19767"/>
                  </a:lnTo>
                  <a:lnTo>
                    <a:pt x="13" y="20337"/>
                  </a:lnTo>
                  <a:lnTo>
                    <a:pt x="37" y="20907"/>
                  </a:lnTo>
                  <a:lnTo>
                    <a:pt x="78" y="21484"/>
                  </a:lnTo>
                  <a:lnTo>
                    <a:pt x="131" y="22068"/>
                  </a:lnTo>
                  <a:lnTo>
                    <a:pt x="202" y="22645"/>
                  </a:lnTo>
                  <a:lnTo>
                    <a:pt x="214" y="22770"/>
                  </a:lnTo>
                  <a:lnTo>
                    <a:pt x="214" y="22895"/>
                  </a:lnTo>
                  <a:lnTo>
                    <a:pt x="202" y="23020"/>
                  </a:lnTo>
                  <a:lnTo>
                    <a:pt x="185" y="23145"/>
                  </a:lnTo>
                  <a:lnTo>
                    <a:pt x="729" y="23284"/>
                  </a:lnTo>
                  <a:lnTo>
                    <a:pt x="759" y="23215"/>
                  </a:lnTo>
                  <a:lnTo>
                    <a:pt x="794" y="23145"/>
                  </a:lnTo>
                  <a:lnTo>
                    <a:pt x="836" y="23083"/>
                  </a:lnTo>
                  <a:lnTo>
                    <a:pt x="883" y="23020"/>
                  </a:lnTo>
                  <a:lnTo>
                    <a:pt x="931" y="22964"/>
                  </a:lnTo>
                  <a:lnTo>
                    <a:pt x="978" y="22909"/>
                  </a:lnTo>
                  <a:lnTo>
                    <a:pt x="1037" y="22860"/>
                  </a:lnTo>
                  <a:lnTo>
                    <a:pt x="1097" y="22819"/>
                  </a:lnTo>
                  <a:lnTo>
                    <a:pt x="1156" y="22777"/>
                  </a:lnTo>
                  <a:lnTo>
                    <a:pt x="1221" y="22742"/>
                  </a:lnTo>
                  <a:lnTo>
                    <a:pt x="1292" y="22714"/>
                  </a:lnTo>
                  <a:lnTo>
                    <a:pt x="1363" y="22686"/>
                  </a:lnTo>
                  <a:lnTo>
                    <a:pt x="1440" y="22666"/>
                  </a:lnTo>
                  <a:lnTo>
                    <a:pt x="1523" y="22652"/>
                  </a:lnTo>
                  <a:lnTo>
                    <a:pt x="1606" y="22645"/>
                  </a:lnTo>
                  <a:lnTo>
                    <a:pt x="1695" y="22645"/>
                  </a:lnTo>
                  <a:lnTo>
                    <a:pt x="3548" y="22707"/>
                  </a:lnTo>
                  <a:lnTo>
                    <a:pt x="5402" y="22763"/>
                  </a:lnTo>
                  <a:lnTo>
                    <a:pt x="9109" y="22860"/>
                  </a:lnTo>
                  <a:lnTo>
                    <a:pt x="9091" y="22763"/>
                  </a:lnTo>
                  <a:lnTo>
                    <a:pt x="9085" y="22714"/>
                  </a:lnTo>
                  <a:lnTo>
                    <a:pt x="9085" y="22666"/>
                  </a:lnTo>
                  <a:lnTo>
                    <a:pt x="9091" y="22499"/>
                  </a:lnTo>
                  <a:lnTo>
                    <a:pt x="9103" y="22332"/>
                  </a:lnTo>
                  <a:lnTo>
                    <a:pt x="9121" y="22172"/>
                  </a:lnTo>
                  <a:lnTo>
                    <a:pt x="9138" y="22005"/>
                  </a:lnTo>
                  <a:lnTo>
                    <a:pt x="9162" y="21845"/>
                  </a:lnTo>
                  <a:lnTo>
                    <a:pt x="9186" y="21686"/>
                  </a:lnTo>
                  <a:lnTo>
                    <a:pt x="9221" y="21526"/>
                  </a:lnTo>
                  <a:lnTo>
                    <a:pt x="9251" y="21373"/>
                  </a:lnTo>
                  <a:lnTo>
                    <a:pt x="9292" y="21213"/>
                  </a:lnTo>
                  <a:lnTo>
                    <a:pt x="9334" y="21060"/>
                  </a:lnTo>
                  <a:lnTo>
                    <a:pt x="9375" y="20907"/>
                  </a:lnTo>
                  <a:lnTo>
                    <a:pt x="9423" y="20754"/>
                  </a:lnTo>
                  <a:lnTo>
                    <a:pt x="9529" y="20455"/>
                  </a:lnTo>
                  <a:lnTo>
                    <a:pt x="9648" y="20164"/>
                  </a:lnTo>
                  <a:lnTo>
                    <a:pt x="9778" y="19879"/>
                  </a:lnTo>
                  <a:lnTo>
                    <a:pt x="9920" y="19607"/>
                  </a:lnTo>
                  <a:lnTo>
                    <a:pt x="10074" y="19336"/>
                  </a:lnTo>
                  <a:lnTo>
                    <a:pt x="10240" y="19072"/>
                  </a:lnTo>
                  <a:lnTo>
                    <a:pt x="10417" y="18822"/>
                  </a:lnTo>
                  <a:lnTo>
                    <a:pt x="10601" y="18579"/>
                  </a:lnTo>
                  <a:lnTo>
                    <a:pt x="10796" y="18343"/>
                  </a:lnTo>
                  <a:lnTo>
                    <a:pt x="10998" y="18120"/>
                  </a:lnTo>
                  <a:lnTo>
                    <a:pt x="11211" y="17912"/>
                  </a:lnTo>
                  <a:lnTo>
                    <a:pt x="11430" y="17710"/>
                  </a:lnTo>
                  <a:lnTo>
                    <a:pt x="11655" y="17515"/>
                  </a:lnTo>
                  <a:lnTo>
                    <a:pt x="11886" y="17335"/>
                  </a:lnTo>
                  <a:lnTo>
                    <a:pt x="12129" y="17168"/>
                  </a:lnTo>
                  <a:lnTo>
                    <a:pt x="12378" y="17015"/>
                  </a:lnTo>
                  <a:lnTo>
                    <a:pt x="12626" y="16876"/>
                  </a:lnTo>
                  <a:lnTo>
                    <a:pt x="12881" y="16751"/>
                  </a:lnTo>
                  <a:lnTo>
                    <a:pt x="13141" y="16633"/>
                  </a:lnTo>
                  <a:lnTo>
                    <a:pt x="13408" y="16535"/>
                  </a:lnTo>
                  <a:lnTo>
                    <a:pt x="13674" y="16452"/>
                  </a:lnTo>
                  <a:lnTo>
                    <a:pt x="13947" y="16383"/>
                  </a:lnTo>
                  <a:lnTo>
                    <a:pt x="14219" y="16327"/>
                  </a:lnTo>
                  <a:lnTo>
                    <a:pt x="14498" y="16292"/>
                  </a:lnTo>
                  <a:lnTo>
                    <a:pt x="14634" y="16278"/>
                  </a:lnTo>
                  <a:lnTo>
                    <a:pt x="14776" y="16271"/>
                  </a:lnTo>
                  <a:lnTo>
                    <a:pt x="14912" y="16264"/>
                  </a:lnTo>
                  <a:lnTo>
                    <a:pt x="15202" y="16264"/>
                  </a:lnTo>
                  <a:lnTo>
                    <a:pt x="15350" y="16271"/>
                  </a:lnTo>
                  <a:lnTo>
                    <a:pt x="15498" y="16285"/>
                  </a:lnTo>
                  <a:lnTo>
                    <a:pt x="15640" y="16306"/>
                  </a:lnTo>
                  <a:lnTo>
                    <a:pt x="15788" y="16334"/>
                  </a:lnTo>
                  <a:lnTo>
                    <a:pt x="15931" y="16362"/>
                  </a:lnTo>
                  <a:lnTo>
                    <a:pt x="16073" y="16396"/>
                  </a:lnTo>
                  <a:lnTo>
                    <a:pt x="16215" y="16431"/>
                  </a:lnTo>
                  <a:lnTo>
                    <a:pt x="16357" y="16473"/>
                  </a:lnTo>
                  <a:lnTo>
                    <a:pt x="16493" y="16522"/>
                  </a:lnTo>
                  <a:lnTo>
                    <a:pt x="16635" y="16570"/>
                  </a:lnTo>
                  <a:lnTo>
                    <a:pt x="16772" y="16626"/>
                  </a:lnTo>
                  <a:lnTo>
                    <a:pt x="17038" y="16744"/>
                  </a:lnTo>
                  <a:lnTo>
                    <a:pt x="17299" y="16883"/>
                  </a:lnTo>
                  <a:lnTo>
                    <a:pt x="17299" y="16869"/>
                  </a:lnTo>
                  <a:lnTo>
                    <a:pt x="17672" y="16355"/>
                  </a:lnTo>
                  <a:lnTo>
                    <a:pt x="18027" y="15834"/>
                  </a:lnTo>
                  <a:lnTo>
                    <a:pt x="18382" y="15312"/>
                  </a:lnTo>
                  <a:lnTo>
                    <a:pt x="18726" y="14784"/>
                  </a:lnTo>
                  <a:lnTo>
                    <a:pt x="19057" y="14249"/>
                  </a:lnTo>
                  <a:lnTo>
                    <a:pt x="19389" y="13707"/>
                  </a:lnTo>
                  <a:lnTo>
                    <a:pt x="19709" y="13165"/>
                  </a:lnTo>
                  <a:lnTo>
                    <a:pt x="20017" y="12616"/>
                  </a:lnTo>
                  <a:lnTo>
                    <a:pt x="20319" y="12060"/>
                  </a:lnTo>
                  <a:lnTo>
                    <a:pt x="20615" y="11497"/>
                  </a:lnTo>
                  <a:lnTo>
                    <a:pt x="20905" y="10934"/>
                  </a:lnTo>
                  <a:lnTo>
                    <a:pt x="21183" y="10357"/>
                  </a:lnTo>
                  <a:lnTo>
                    <a:pt x="21450" y="9780"/>
                  </a:lnTo>
                  <a:lnTo>
                    <a:pt x="21716" y="9196"/>
                  </a:lnTo>
                  <a:lnTo>
                    <a:pt x="21965" y="8605"/>
                  </a:lnTo>
                  <a:lnTo>
                    <a:pt x="22214" y="8008"/>
                  </a:lnTo>
                  <a:lnTo>
                    <a:pt x="21846" y="8035"/>
                  </a:lnTo>
                  <a:lnTo>
                    <a:pt x="21485" y="8084"/>
                  </a:lnTo>
                  <a:lnTo>
                    <a:pt x="21124" y="8140"/>
                  </a:lnTo>
                  <a:lnTo>
                    <a:pt x="20763" y="8209"/>
                  </a:lnTo>
                  <a:lnTo>
                    <a:pt x="20396" y="8299"/>
                  </a:lnTo>
                  <a:lnTo>
                    <a:pt x="20218" y="8348"/>
                  </a:lnTo>
                  <a:lnTo>
                    <a:pt x="20034" y="8404"/>
                  </a:lnTo>
                  <a:lnTo>
                    <a:pt x="19857" y="8466"/>
                  </a:lnTo>
                  <a:lnTo>
                    <a:pt x="19673" y="8529"/>
                  </a:lnTo>
                  <a:lnTo>
                    <a:pt x="19490" y="8598"/>
                  </a:lnTo>
                  <a:lnTo>
                    <a:pt x="19306" y="8675"/>
                  </a:lnTo>
                  <a:lnTo>
                    <a:pt x="19199" y="8710"/>
                  </a:lnTo>
                  <a:lnTo>
                    <a:pt x="19099" y="8730"/>
                  </a:lnTo>
                  <a:lnTo>
                    <a:pt x="19004" y="8737"/>
                  </a:lnTo>
                  <a:lnTo>
                    <a:pt x="18909" y="8730"/>
                  </a:lnTo>
                  <a:lnTo>
                    <a:pt x="18820" y="8716"/>
                  </a:lnTo>
                  <a:lnTo>
                    <a:pt x="18738" y="8682"/>
                  </a:lnTo>
                  <a:lnTo>
                    <a:pt x="18661" y="8647"/>
                  </a:lnTo>
                  <a:lnTo>
                    <a:pt x="18590" y="8598"/>
                  </a:lnTo>
                  <a:lnTo>
                    <a:pt x="18518" y="8543"/>
                  </a:lnTo>
                  <a:lnTo>
                    <a:pt x="18453" y="8473"/>
                  </a:lnTo>
                  <a:lnTo>
                    <a:pt x="18400" y="8404"/>
                  </a:lnTo>
                  <a:lnTo>
                    <a:pt x="18347" y="8320"/>
                  </a:lnTo>
                  <a:lnTo>
                    <a:pt x="18299" y="8237"/>
                  </a:lnTo>
                  <a:lnTo>
                    <a:pt x="18264" y="8147"/>
                  </a:lnTo>
                  <a:lnTo>
                    <a:pt x="18228" y="8049"/>
                  </a:lnTo>
                  <a:lnTo>
                    <a:pt x="18205" y="7952"/>
                  </a:lnTo>
                  <a:lnTo>
                    <a:pt x="18181" y="7855"/>
                  </a:lnTo>
                  <a:lnTo>
                    <a:pt x="18169" y="7750"/>
                  </a:lnTo>
                  <a:lnTo>
                    <a:pt x="18163" y="7646"/>
                  </a:lnTo>
                  <a:lnTo>
                    <a:pt x="18163" y="7542"/>
                  </a:lnTo>
                  <a:lnTo>
                    <a:pt x="18175" y="7438"/>
                  </a:lnTo>
                  <a:lnTo>
                    <a:pt x="18193" y="7340"/>
                  </a:lnTo>
                  <a:lnTo>
                    <a:pt x="18216" y="7236"/>
                  </a:lnTo>
                  <a:lnTo>
                    <a:pt x="18246" y="7139"/>
                  </a:lnTo>
                  <a:lnTo>
                    <a:pt x="18287" y="7041"/>
                  </a:lnTo>
                  <a:lnTo>
                    <a:pt x="18335" y="6951"/>
                  </a:lnTo>
                  <a:lnTo>
                    <a:pt x="18388" y="6868"/>
                  </a:lnTo>
                  <a:lnTo>
                    <a:pt x="18453" y="6791"/>
                  </a:lnTo>
                  <a:lnTo>
                    <a:pt x="18530" y="6715"/>
                  </a:lnTo>
                  <a:lnTo>
                    <a:pt x="18613" y="6652"/>
                  </a:lnTo>
                  <a:lnTo>
                    <a:pt x="18702" y="6597"/>
                  </a:lnTo>
                  <a:lnTo>
                    <a:pt x="18809" y="6548"/>
                  </a:lnTo>
                  <a:lnTo>
                    <a:pt x="19075" y="6437"/>
                  </a:lnTo>
                  <a:lnTo>
                    <a:pt x="19347" y="6339"/>
                  </a:lnTo>
                  <a:lnTo>
                    <a:pt x="19614" y="6249"/>
                  </a:lnTo>
                  <a:lnTo>
                    <a:pt x="19886" y="6166"/>
                  </a:lnTo>
                  <a:lnTo>
                    <a:pt x="20159" y="6096"/>
                  </a:lnTo>
                  <a:lnTo>
                    <a:pt x="20431" y="6027"/>
                  </a:lnTo>
                  <a:lnTo>
                    <a:pt x="20698" y="5971"/>
                  </a:lnTo>
                  <a:lnTo>
                    <a:pt x="20970" y="5916"/>
                  </a:lnTo>
                  <a:lnTo>
                    <a:pt x="21242" y="5874"/>
                  </a:lnTo>
                  <a:lnTo>
                    <a:pt x="21521" y="5839"/>
                  </a:lnTo>
                  <a:lnTo>
                    <a:pt x="21793" y="5811"/>
                  </a:lnTo>
                  <a:lnTo>
                    <a:pt x="22066" y="5790"/>
                  </a:lnTo>
                  <a:lnTo>
                    <a:pt x="22344" y="5776"/>
                  </a:lnTo>
                  <a:lnTo>
                    <a:pt x="22622" y="5770"/>
                  </a:lnTo>
                  <a:lnTo>
                    <a:pt x="22901" y="5770"/>
                  </a:lnTo>
                  <a:lnTo>
                    <a:pt x="23179" y="5776"/>
                  </a:lnTo>
                  <a:lnTo>
                    <a:pt x="23262" y="5693"/>
                  </a:lnTo>
                  <a:lnTo>
                    <a:pt x="23351" y="5617"/>
                  </a:lnTo>
                  <a:lnTo>
                    <a:pt x="23445" y="5547"/>
                  </a:lnTo>
                  <a:lnTo>
                    <a:pt x="23540" y="5498"/>
                  </a:lnTo>
                  <a:lnTo>
                    <a:pt x="23641" y="5450"/>
                  </a:lnTo>
                  <a:lnTo>
                    <a:pt x="23741" y="5422"/>
                  </a:lnTo>
                  <a:lnTo>
                    <a:pt x="23848" y="5401"/>
                  </a:lnTo>
                  <a:lnTo>
                    <a:pt x="23949" y="5394"/>
                  </a:lnTo>
                  <a:lnTo>
                    <a:pt x="24055" y="5401"/>
                  </a:lnTo>
                  <a:lnTo>
                    <a:pt x="24156" y="5415"/>
                  </a:lnTo>
                  <a:lnTo>
                    <a:pt x="24251" y="5450"/>
                  </a:lnTo>
                  <a:lnTo>
                    <a:pt x="24345" y="5492"/>
                  </a:lnTo>
                  <a:lnTo>
                    <a:pt x="24434" y="5547"/>
                  </a:lnTo>
                  <a:lnTo>
                    <a:pt x="24511" y="5617"/>
                  </a:lnTo>
                  <a:lnTo>
                    <a:pt x="24588" y="5707"/>
                  </a:lnTo>
                  <a:lnTo>
                    <a:pt x="24624" y="5756"/>
                  </a:lnTo>
                  <a:lnTo>
                    <a:pt x="24653" y="5804"/>
                  </a:lnTo>
                  <a:lnTo>
                    <a:pt x="24730" y="5971"/>
                  </a:lnTo>
                  <a:lnTo>
                    <a:pt x="27822" y="5220"/>
                  </a:lnTo>
                  <a:lnTo>
                    <a:pt x="27567" y="4942"/>
                  </a:lnTo>
                  <a:lnTo>
                    <a:pt x="27312" y="4671"/>
                  </a:lnTo>
                  <a:lnTo>
                    <a:pt x="27052" y="4407"/>
                  </a:lnTo>
                  <a:lnTo>
                    <a:pt x="26785" y="4143"/>
                  </a:lnTo>
                  <a:lnTo>
                    <a:pt x="26519" y="3893"/>
                  </a:lnTo>
                  <a:lnTo>
                    <a:pt x="26240" y="3650"/>
                  </a:lnTo>
                  <a:lnTo>
                    <a:pt x="25962" y="3413"/>
                  </a:lnTo>
                  <a:lnTo>
                    <a:pt x="25678" y="3184"/>
                  </a:lnTo>
                  <a:lnTo>
                    <a:pt x="25388" y="2955"/>
                  </a:lnTo>
                  <a:lnTo>
                    <a:pt x="25098" y="2739"/>
                  </a:lnTo>
                  <a:lnTo>
                    <a:pt x="24796" y="2531"/>
                  </a:lnTo>
                  <a:lnTo>
                    <a:pt x="24494" y="2329"/>
                  </a:lnTo>
                  <a:lnTo>
                    <a:pt x="24186" y="2135"/>
                  </a:lnTo>
                  <a:lnTo>
                    <a:pt x="23872" y="1947"/>
                  </a:lnTo>
                  <a:lnTo>
                    <a:pt x="23552" y="1766"/>
                  </a:lnTo>
                  <a:lnTo>
                    <a:pt x="23232" y="1599"/>
                  </a:lnTo>
                  <a:lnTo>
                    <a:pt x="22906" y="1433"/>
                  </a:lnTo>
                  <a:lnTo>
                    <a:pt x="22575" y="1280"/>
                  </a:lnTo>
                  <a:lnTo>
                    <a:pt x="22237" y="1134"/>
                  </a:lnTo>
                  <a:lnTo>
                    <a:pt x="21894" y="995"/>
                  </a:lnTo>
                  <a:lnTo>
                    <a:pt x="21550" y="863"/>
                  </a:lnTo>
                  <a:lnTo>
                    <a:pt x="21195" y="745"/>
                  </a:lnTo>
                  <a:lnTo>
                    <a:pt x="20840" y="626"/>
                  </a:lnTo>
                  <a:lnTo>
                    <a:pt x="20484" y="522"/>
                  </a:lnTo>
                  <a:lnTo>
                    <a:pt x="20117" y="432"/>
                  </a:lnTo>
                  <a:lnTo>
                    <a:pt x="19744" y="341"/>
                  </a:lnTo>
                  <a:lnTo>
                    <a:pt x="19371" y="265"/>
                  </a:lnTo>
                  <a:lnTo>
                    <a:pt x="18992" y="202"/>
                  </a:lnTo>
                  <a:lnTo>
                    <a:pt x="18607" y="140"/>
                  </a:lnTo>
                  <a:lnTo>
                    <a:pt x="18222" y="91"/>
                  </a:lnTo>
                  <a:lnTo>
                    <a:pt x="17826" y="56"/>
                  </a:lnTo>
                  <a:lnTo>
                    <a:pt x="17429" y="29"/>
                  </a:lnTo>
                  <a:lnTo>
                    <a:pt x="1692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1"/>
            <p:cNvSpPr/>
            <p:nvPr/>
          </p:nvSpPr>
          <p:spPr>
            <a:xfrm>
              <a:off x="3282800" y="-1047000"/>
              <a:ext cx="189075" cy="280825"/>
            </a:xfrm>
            <a:custGeom>
              <a:avLst/>
              <a:gdLst/>
              <a:ahLst/>
              <a:cxnLst/>
              <a:rect l="l" t="t" r="r" b="b"/>
              <a:pathLst>
                <a:path w="7563" h="11233" extrusionOk="0">
                  <a:moveTo>
                    <a:pt x="5851" y="1"/>
                  </a:moveTo>
                  <a:lnTo>
                    <a:pt x="5614" y="189"/>
                  </a:lnTo>
                  <a:lnTo>
                    <a:pt x="5383" y="383"/>
                  </a:lnTo>
                  <a:lnTo>
                    <a:pt x="5152" y="585"/>
                  </a:lnTo>
                  <a:lnTo>
                    <a:pt x="4927" y="786"/>
                  </a:lnTo>
                  <a:lnTo>
                    <a:pt x="4708" y="988"/>
                  </a:lnTo>
                  <a:lnTo>
                    <a:pt x="4489" y="1203"/>
                  </a:lnTo>
                  <a:lnTo>
                    <a:pt x="4276" y="1419"/>
                  </a:lnTo>
                  <a:lnTo>
                    <a:pt x="4063" y="1634"/>
                  </a:lnTo>
                  <a:lnTo>
                    <a:pt x="3861" y="1857"/>
                  </a:lnTo>
                  <a:lnTo>
                    <a:pt x="3654" y="2086"/>
                  </a:lnTo>
                  <a:lnTo>
                    <a:pt x="3453" y="2315"/>
                  </a:lnTo>
                  <a:lnTo>
                    <a:pt x="3257" y="2545"/>
                  </a:lnTo>
                  <a:lnTo>
                    <a:pt x="3068" y="2788"/>
                  </a:lnTo>
                  <a:lnTo>
                    <a:pt x="2878" y="3024"/>
                  </a:lnTo>
                  <a:lnTo>
                    <a:pt x="2689" y="3268"/>
                  </a:lnTo>
                  <a:lnTo>
                    <a:pt x="2505" y="3518"/>
                  </a:lnTo>
                  <a:lnTo>
                    <a:pt x="2328" y="3768"/>
                  </a:lnTo>
                  <a:lnTo>
                    <a:pt x="2150" y="4025"/>
                  </a:lnTo>
                  <a:lnTo>
                    <a:pt x="1978" y="4282"/>
                  </a:lnTo>
                  <a:lnTo>
                    <a:pt x="1807" y="4546"/>
                  </a:lnTo>
                  <a:lnTo>
                    <a:pt x="1641" y="4811"/>
                  </a:lnTo>
                  <a:lnTo>
                    <a:pt x="1481" y="5075"/>
                  </a:lnTo>
                  <a:lnTo>
                    <a:pt x="1321" y="5346"/>
                  </a:lnTo>
                  <a:lnTo>
                    <a:pt x="1161" y="5617"/>
                  </a:lnTo>
                  <a:lnTo>
                    <a:pt x="1007" y="5895"/>
                  </a:lnTo>
                  <a:lnTo>
                    <a:pt x="853" y="6173"/>
                  </a:lnTo>
                  <a:lnTo>
                    <a:pt x="705" y="6451"/>
                  </a:lnTo>
                  <a:lnTo>
                    <a:pt x="557" y="6736"/>
                  </a:lnTo>
                  <a:lnTo>
                    <a:pt x="273" y="7313"/>
                  </a:lnTo>
                  <a:lnTo>
                    <a:pt x="0" y="7896"/>
                  </a:lnTo>
                  <a:lnTo>
                    <a:pt x="569" y="8279"/>
                  </a:lnTo>
                  <a:lnTo>
                    <a:pt x="1137" y="8682"/>
                  </a:lnTo>
                  <a:lnTo>
                    <a:pt x="1694" y="9085"/>
                  </a:lnTo>
                  <a:lnTo>
                    <a:pt x="2251" y="9509"/>
                  </a:lnTo>
                  <a:lnTo>
                    <a:pt x="2807" y="9933"/>
                  </a:lnTo>
                  <a:lnTo>
                    <a:pt x="3352" y="10364"/>
                  </a:lnTo>
                  <a:lnTo>
                    <a:pt x="3891" y="10795"/>
                  </a:lnTo>
                  <a:lnTo>
                    <a:pt x="4424" y="11233"/>
                  </a:lnTo>
                  <a:lnTo>
                    <a:pt x="4548" y="10899"/>
                  </a:lnTo>
                  <a:lnTo>
                    <a:pt x="4679" y="10579"/>
                  </a:lnTo>
                  <a:lnTo>
                    <a:pt x="4815" y="10266"/>
                  </a:lnTo>
                  <a:lnTo>
                    <a:pt x="4963" y="9968"/>
                  </a:lnTo>
                  <a:lnTo>
                    <a:pt x="5117" y="9669"/>
                  </a:lnTo>
                  <a:lnTo>
                    <a:pt x="5283" y="9384"/>
                  </a:lnTo>
                  <a:lnTo>
                    <a:pt x="5460" y="9113"/>
                  </a:lnTo>
                  <a:lnTo>
                    <a:pt x="5555" y="8981"/>
                  </a:lnTo>
                  <a:lnTo>
                    <a:pt x="5650" y="8849"/>
                  </a:lnTo>
                  <a:lnTo>
                    <a:pt x="5745" y="8724"/>
                  </a:lnTo>
                  <a:lnTo>
                    <a:pt x="5845" y="8605"/>
                  </a:lnTo>
                  <a:lnTo>
                    <a:pt x="5946" y="8480"/>
                  </a:lnTo>
                  <a:lnTo>
                    <a:pt x="6053" y="8369"/>
                  </a:lnTo>
                  <a:lnTo>
                    <a:pt x="6159" y="8251"/>
                  </a:lnTo>
                  <a:lnTo>
                    <a:pt x="6272" y="8147"/>
                  </a:lnTo>
                  <a:lnTo>
                    <a:pt x="6390" y="8042"/>
                  </a:lnTo>
                  <a:lnTo>
                    <a:pt x="6503" y="7938"/>
                  </a:lnTo>
                  <a:lnTo>
                    <a:pt x="6627" y="7841"/>
                  </a:lnTo>
                  <a:lnTo>
                    <a:pt x="6751" y="7750"/>
                  </a:lnTo>
                  <a:lnTo>
                    <a:pt x="6876" y="7660"/>
                  </a:lnTo>
                  <a:lnTo>
                    <a:pt x="7006" y="7570"/>
                  </a:lnTo>
                  <a:lnTo>
                    <a:pt x="7142" y="7493"/>
                  </a:lnTo>
                  <a:lnTo>
                    <a:pt x="7278" y="7417"/>
                  </a:lnTo>
                  <a:lnTo>
                    <a:pt x="7420" y="7340"/>
                  </a:lnTo>
                  <a:lnTo>
                    <a:pt x="7563" y="7278"/>
                  </a:lnTo>
                  <a:lnTo>
                    <a:pt x="7420" y="6868"/>
                  </a:lnTo>
                  <a:lnTo>
                    <a:pt x="7284" y="6451"/>
                  </a:lnTo>
                  <a:lnTo>
                    <a:pt x="7154" y="6034"/>
                  </a:lnTo>
                  <a:lnTo>
                    <a:pt x="7030" y="5603"/>
                  </a:lnTo>
                  <a:lnTo>
                    <a:pt x="6917" y="5165"/>
                  </a:lnTo>
                  <a:lnTo>
                    <a:pt x="6805" y="4727"/>
                  </a:lnTo>
                  <a:lnTo>
                    <a:pt x="6698" y="4282"/>
                  </a:lnTo>
                  <a:lnTo>
                    <a:pt x="6597" y="3824"/>
                  </a:lnTo>
                  <a:lnTo>
                    <a:pt x="6503" y="3365"/>
                  </a:lnTo>
                  <a:lnTo>
                    <a:pt x="6414" y="2899"/>
                  </a:lnTo>
                  <a:lnTo>
                    <a:pt x="6331" y="2434"/>
                  </a:lnTo>
                  <a:lnTo>
                    <a:pt x="6254" y="1954"/>
                  </a:lnTo>
                  <a:lnTo>
                    <a:pt x="6183" y="1474"/>
                  </a:lnTo>
                  <a:lnTo>
                    <a:pt x="6118" y="988"/>
                  </a:lnTo>
                  <a:lnTo>
                    <a:pt x="6058" y="494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1"/>
            <p:cNvSpPr/>
            <p:nvPr/>
          </p:nvSpPr>
          <p:spPr>
            <a:xfrm>
              <a:off x="3428475" y="-3860100"/>
              <a:ext cx="724850" cy="205225"/>
            </a:xfrm>
            <a:custGeom>
              <a:avLst/>
              <a:gdLst/>
              <a:ahLst/>
              <a:cxnLst/>
              <a:rect l="l" t="t" r="r" b="b"/>
              <a:pathLst>
                <a:path w="28994" h="8209" extrusionOk="0">
                  <a:moveTo>
                    <a:pt x="24244" y="1745"/>
                  </a:moveTo>
                  <a:lnTo>
                    <a:pt x="24552" y="1759"/>
                  </a:lnTo>
                  <a:lnTo>
                    <a:pt x="24854" y="1773"/>
                  </a:lnTo>
                  <a:lnTo>
                    <a:pt x="25144" y="1801"/>
                  </a:lnTo>
                  <a:lnTo>
                    <a:pt x="25423" y="1835"/>
                  </a:lnTo>
                  <a:lnTo>
                    <a:pt x="25689" y="1884"/>
                  </a:lnTo>
                  <a:lnTo>
                    <a:pt x="25938" y="1940"/>
                  </a:lnTo>
                  <a:lnTo>
                    <a:pt x="26056" y="1974"/>
                  </a:lnTo>
                  <a:lnTo>
                    <a:pt x="26175" y="2009"/>
                  </a:lnTo>
                  <a:lnTo>
                    <a:pt x="26281" y="2051"/>
                  </a:lnTo>
                  <a:lnTo>
                    <a:pt x="26388" y="2092"/>
                  </a:lnTo>
                  <a:lnTo>
                    <a:pt x="26489" y="2134"/>
                  </a:lnTo>
                  <a:lnTo>
                    <a:pt x="26583" y="2183"/>
                  </a:lnTo>
                  <a:lnTo>
                    <a:pt x="26672" y="2238"/>
                  </a:lnTo>
                  <a:lnTo>
                    <a:pt x="26761" y="2294"/>
                  </a:lnTo>
                  <a:lnTo>
                    <a:pt x="26838" y="2357"/>
                  </a:lnTo>
                  <a:lnTo>
                    <a:pt x="26909" y="2419"/>
                  </a:lnTo>
                  <a:lnTo>
                    <a:pt x="26980" y="2489"/>
                  </a:lnTo>
                  <a:lnTo>
                    <a:pt x="27039" y="2558"/>
                  </a:lnTo>
                  <a:lnTo>
                    <a:pt x="27051" y="2600"/>
                  </a:lnTo>
                  <a:lnTo>
                    <a:pt x="27075" y="2704"/>
                  </a:lnTo>
                  <a:lnTo>
                    <a:pt x="27134" y="3052"/>
                  </a:lnTo>
                  <a:lnTo>
                    <a:pt x="27300" y="4143"/>
                  </a:lnTo>
                  <a:lnTo>
                    <a:pt x="27490" y="5380"/>
                  </a:lnTo>
                  <a:lnTo>
                    <a:pt x="27584" y="5915"/>
                  </a:lnTo>
                  <a:lnTo>
                    <a:pt x="27620" y="6138"/>
                  </a:lnTo>
                  <a:lnTo>
                    <a:pt x="27655" y="6318"/>
                  </a:lnTo>
                  <a:lnTo>
                    <a:pt x="26068" y="6256"/>
                  </a:lnTo>
                  <a:lnTo>
                    <a:pt x="24487" y="6193"/>
                  </a:lnTo>
                  <a:lnTo>
                    <a:pt x="22900" y="6117"/>
                  </a:lnTo>
                  <a:lnTo>
                    <a:pt x="21313" y="6040"/>
                  </a:lnTo>
                  <a:lnTo>
                    <a:pt x="18133" y="5873"/>
                  </a:lnTo>
                  <a:lnTo>
                    <a:pt x="14959" y="5700"/>
                  </a:lnTo>
                  <a:lnTo>
                    <a:pt x="11785" y="5533"/>
                  </a:lnTo>
                  <a:lnTo>
                    <a:pt x="10198" y="5449"/>
                  </a:lnTo>
                  <a:lnTo>
                    <a:pt x="8611" y="5380"/>
                  </a:lnTo>
                  <a:lnTo>
                    <a:pt x="7024" y="5310"/>
                  </a:lnTo>
                  <a:lnTo>
                    <a:pt x="5437" y="5248"/>
                  </a:lnTo>
                  <a:lnTo>
                    <a:pt x="3850" y="5199"/>
                  </a:lnTo>
                  <a:lnTo>
                    <a:pt x="2263" y="5151"/>
                  </a:lnTo>
                  <a:lnTo>
                    <a:pt x="2215" y="4768"/>
                  </a:lnTo>
                  <a:lnTo>
                    <a:pt x="2162" y="4393"/>
                  </a:lnTo>
                  <a:lnTo>
                    <a:pt x="2109" y="4011"/>
                  </a:lnTo>
                  <a:lnTo>
                    <a:pt x="2055" y="3628"/>
                  </a:lnTo>
                  <a:lnTo>
                    <a:pt x="2032" y="3448"/>
                  </a:lnTo>
                  <a:lnTo>
                    <a:pt x="2008" y="3260"/>
                  </a:lnTo>
                  <a:lnTo>
                    <a:pt x="1984" y="3072"/>
                  </a:lnTo>
                  <a:lnTo>
                    <a:pt x="1955" y="2892"/>
                  </a:lnTo>
                  <a:lnTo>
                    <a:pt x="2997" y="2899"/>
                  </a:lnTo>
                  <a:lnTo>
                    <a:pt x="4039" y="2892"/>
                  </a:lnTo>
                  <a:lnTo>
                    <a:pt x="5081" y="2871"/>
                  </a:lnTo>
                  <a:lnTo>
                    <a:pt x="6130" y="2843"/>
                  </a:lnTo>
                  <a:lnTo>
                    <a:pt x="7172" y="2801"/>
                  </a:lnTo>
                  <a:lnTo>
                    <a:pt x="8220" y="2753"/>
                  </a:lnTo>
                  <a:lnTo>
                    <a:pt x="9268" y="2704"/>
                  </a:lnTo>
                  <a:lnTo>
                    <a:pt x="10310" y="2648"/>
                  </a:lnTo>
                  <a:lnTo>
                    <a:pt x="14497" y="2405"/>
                  </a:lnTo>
                  <a:lnTo>
                    <a:pt x="15539" y="2350"/>
                  </a:lnTo>
                  <a:lnTo>
                    <a:pt x="16587" y="2294"/>
                  </a:lnTo>
                  <a:lnTo>
                    <a:pt x="17630" y="2252"/>
                  </a:lnTo>
                  <a:lnTo>
                    <a:pt x="18672" y="2211"/>
                  </a:lnTo>
                  <a:lnTo>
                    <a:pt x="18820" y="2204"/>
                  </a:lnTo>
                  <a:lnTo>
                    <a:pt x="18998" y="2190"/>
                  </a:lnTo>
                  <a:lnTo>
                    <a:pt x="19412" y="2148"/>
                  </a:lnTo>
                  <a:lnTo>
                    <a:pt x="20437" y="2023"/>
                  </a:lnTo>
                  <a:lnTo>
                    <a:pt x="21029" y="1953"/>
                  </a:lnTo>
                  <a:lnTo>
                    <a:pt x="21657" y="1884"/>
                  </a:lnTo>
                  <a:lnTo>
                    <a:pt x="22302" y="1828"/>
                  </a:lnTo>
                  <a:lnTo>
                    <a:pt x="22628" y="1801"/>
                  </a:lnTo>
                  <a:lnTo>
                    <a:pt x="22959" y="1780"/>
                  </a:lnTo>
                  <a:lnTo>
                    <a:pt x="23285" y="1759"/>
                  </a:lnTo>
                  <a:lnTo>
                    <a:pt x="23611" y="1752"/>
                  </a:lnTo>
                  <a:lnTo>
                    <a:pt x="23931" y="1745"/>
                  </a:lnTo>
                  <a:close/>
                  <a:moveTo>
                    <a:pt x="18121" y="0"/>
                  </a:moveTo>
                  <a:lnTo>
                    <a:pt x="16434" y="14"/>
                  </a:lnTo>
                  <a:lnTo>
                    <a:pt x="14746" y="35"/>
                  </a:lnTo>
                  <a:lnTo>
                    <a:pt x="13905" y="56"/>
                  </a:lnTo>
                  <a:lnTo>
                    <a:pt x="13064" y="77"/>
                  </a:lnTo>
                  <a:lnTo>
                    <a:pt x="12217" y="112"/>
                  </a:lnTo>
                  <a:lnTo>
                    <a:pt x="11376" y="139"/>
                  </a:lnTo>
                  <a:lnTo>
                    <a:pt x="10535" y="181"/>
                  </a:lnTo>
                  <a:lnTo>
                    <a:pt x="9695" y="223"/>
                  </a:lnTo>
                  <a:lnTo>
                    <a:pt x="8854" y="272"/>
                  </a:lnTo>
                  <a:lnTo>
                    <a:pt x="8013" y="334"/>
                  </a:lnTo>
                  <a:lnTo>
                    <a:pt x="7178" y="397"/>
                  </a:lnTo>
                  <a:lnTo>
                    <a:pt x="6343" y="466"/>
                  </a:lnTo>
                  <a:lnTo>
                    <a:pt x="5508" y="543"/>
                  </a:lnTo>
                  <a:lnTo>
                    <a:pt x="4673" y="626"/>
                  </a:lnTo>
                  <a:lnTo>
                    <a:pt x="3844" y="716"/>
                  </a:lnTo>
                  <a:lnTo>
                    <a:pt x="3015" y="821"/>
                  </a:lnTo>
                  <a:lnTo>
                    <a:pt x="2186" y="932"/>
                  </a:lnTo>
                  <a:lnTo>
                    <a:pt x="1363" y="1050"/>
                  </a:lnTo>
                  <a:lnTo>
                    <a:pt x="1303" y="1008"/>
                  </a:lnTo>
                  <a:lnTo>
                    <a:pt x="1244" y="967"/>
                  </a:lnTo>
                  <a:lnTo>
                    <a:pt x="1179" y="939"/>
                  </a:lnTo>
                  <a:lnTo>
                    <a:pt x="1114" y="925"/>
                  </a:lnTo>
                  <a:lnTo>
                    <a:pt x="1049" y="911"/>
                  </a:lnTo>
                  <a:lnTo>
                    <a:pt x="984" y="904"/>
                  </a:lnTo>
                  <a:lnTo>
                    <a:pt x="918" y="904"/>
                  </a:lnTo>
                  <a:lnTo>
                    <a:pt x="853" y="918"/>
                  </a:lnTo>
                  <a:lnTo>
                    <a:pt x="788" y="932"/>
                  </a:lnTo>
                  <a:lnTo>
                    <a:pt x="723" y="953"/>
                  </a:lnTo>
                  <a:lnTo>
                    <a:pt x="664" y="987"/>
                  </a:lnTo>
                  <a:lnTo>
                    <a:pt x="605" y="1022"/>
                  </a:lnTo>
                  <a:lnTo>
                    <a:pt x="545" y="1057"/>
                  </a:lnTo>
                  <a:lnTo>
                    <a:pt x="492" y="1106"/>
                  </a:lnTo>
                  <a:lnTo>
                    <a:pt x="445" y="1161"/>
                  </a:lnTo>
                  <a:lnTo>
                    <a:pt x="397" y="1217"/>
                  </a:lnTo>
                  <a:lnTo>
                    <a:pt x="350" y="1238"/>
                  </a:lnTo>
                  <a:lnTo>
                    <a:pt x="303" y="1265"/>
                  </a:lnTo>
                  <a:lnTo>
                    <a:pt x="255" y="1293"/>
                  </a:lnTo>
                  <a:lnTo>
                    <a:pt x="214" y="1328"/>
                  </a:lnTo>
                  <a:lnTo>
                    <a:pt x="178" y="1370"/>
                  </a:lnTo>
                  <a:lnTo>
                    <a:pt x="149" y="1404"/>
                  </a:lnTo>
                  <a:lnTo>
                    <a:pt x="119" y="1453"/>
                  </a:lnTo>
                  <a:lnTo>
                    <a:pt x="89" y="1495"/>
                  </a:lnTo>
                  <a:lnTo>
                    <a:pt x="66" y="1543"/>
                  </a:lnTo>
                  <a:lnTo>
                    <a:pt x="48" y="1592"/>
                  </a:lnTo>
                  <a:lnTo>
                    <a:pt x="18" y="1696"/>
                  </a:lnTo>
                  <a:lnTo>
                    <a:pt x="1" y="1808"/>
                  </a:lnTo>
                  <a:lnTo>
                    <a:pt x="1" y="1919"/>
                  </a:lnTo>
                  <a:lnTo>
                    <a:pt x="6" y="2037"/>
                  </a:lnTo>
                  <a:lnTo>
                    <a:pt x="24" y="2148"/>
                  </a:lnTo>
                  <a:lnTo>
                    <a:pt x="54" y="2266"/>
                  </a:lnTo>
                  <a:lnTo>
                    <a:pt x="95" y="2370"/>
                  </a:lnTo>
                  <a:lnTo>
                    <a:pt x="149" y="2475"/>
                  </a:lnTo>
                  <a:lnTo>
                    <a:pt x="208" y="2572"/>
                  </a:lnTo>
                  <a:lnTo>
                    <a:pt x="279" y="2662"/>
                  </a:lnTo>
                  <a:lnTo>
                    <a:pt x="362" y="2739"/>
                  </a:lnTo>
                  <a:lnTo>
                    <a:pt x="445" y="3066"/>
                  </a:lnTo>
                  <a:lnTo>
                    <a:pt x="539" y="3392"/>
                  </a:lnTo>
                  <a:lnTo>
                    <a:pt x="735" y="4052"/>
                  </a:lnTo>
                  <a:lnTo>
                    <a:pt x="978" y="4928"/>
                  </a:lnTo>
                  <a:lnTo>
                    <a:pt x="1220" y="5790"/>
                  </a:lnTo>
                  <a:lnTo>
                    <a:pt x="1203" y="5894"/>
                  </a:lnTo>
                  <a:lnTo>
                    <a:pt x="1197" y="6005"/>
                  </a:lnTo>
                  <a:lnTo>
                    <a:pt x="1197" y="6110"/>
                  </a:lnTo>
                  <a:lnTo>
                    <a:pt x="1209" y="6221"/>
                  </a:lnTo>
                  <a:lnTo>
                    <a:pt x="1226" y="6332"/>
                  </a:lnTo>
                  <a:lnTo>
                    <a:pt x="1250" y="6436"/>
                  </a:lnTo>
                  <a:lnTo>
                    <a:pt x="1291" y="6541"/>
                  </a:lnTo>
                  <a:lnTo>
                    <a:pt x="1333" y="6645"/>
                  </a:lnTo>
                  <a:lnTo>
                    <a:pt x="1386" y="6735"/>
                  </a:lnTo>
                  <a:lnTo>
                    <a:pt x="1451" y="6826"/>
                  </a:lnTo>
                  <a:lnTo>
                    <a:pt x="1522" y="6909"/>
                  </a:lnTo>
                  <a:lnTo>
                    <a:pt x="1599" y="6978"/>
                  </a:lnTo>
                  <a:lnTo>
                    <a:pt x="1688" y="7041"/>
                  </a:lnTo>
                  <a:lnTo>
                    <a:pt x="1789" y="7097"/>
                  </a:lnTo>
                  <a:lnTo>
                    <a:pt x="1890" y="7131"/>
                  </a:lnTo>
                  <a:lnTo>
                    <a:pt x="2008" y="7159"/>
                  </a:lnTo>
                  <a:lnTo>
                    <a:pt x="2796" y="7277"/>
                  </a:lnTo>
                  <a:lnTo>
                    <a:pt x="3589" y="7389"/>
                  </a:lnTo>
                  <a:lnTo>
                    <a:pt x="4389" y="7493"/>
                  </a:lnTo>
                  <a:lnTo>
                    <a:pt x="5188" y="7583"/>
                  </a:lnTo>
                  <a:lnTo>
                    <a:pt x="5982" y="7674"/>
                  </a:lnTo>
                  <a:lnTo>
                    <a:pt x="6787" y="7750"/>
                  </a:lnTo>
                  <a:lnTo>
                    <a:pt x="7586" y="7826"/>
                  </a:lnTo>
                  <a:lnTo>
                    <a:pt x="8392" y="7889"/>
                  </a:lnTo>
                  <a:lnTo>
                    <a:pt x="9197" y="7952"/>
                  </a:lnTo>
                  <a:lnTo>
                    <a:pt x="10002" y="8007"/>
                  </a:lnTo>
                  <a:lnTo>
                    <a:pt x="10808" y="8049"/>
                  </a:lnTo>
                  <a:lnTo>
                    <a:pt x="11613" y="8091"/>
                  </a:lnTo>
                  <a:lnTo>
                    <a:pt x="12424" y="8125"/>
                  </a:lnTo>
                  <a:lnTo>
                    <a:pt x="13230" y="8153"/>
                  </a:lnTo>
                  <a:lnTo>
                    <a:pt x="14041" y="8174"/>
                  </a:lnTo>
                  <a:lnTo>
                    <a:pt x="14852" y="8195"/>
                  </a:lnTo>
                  <a:lnTo>
                    <a:pt x="15658" y="8202"/>
                  </a:lnTo>
                  <a:lnTo>
                    <a:pt x="16469" y="8209"/>
                  </a:lnTo>
                  <a:lnTo>
                    <a:pt x="17274" y="8209"/>
                  </a:lnTo>
                  <a:lnTo>
                    <a:pt x="18086" y="8202"/>
                  </a:lnTo>
                  <a:lnTo>
                    <a:pt x="18891" y="8195"/>
                  </a:lnTo>
                  <a:lnTo>
                    <a:pt x="19702" y="8181"/>
                  </a:lnTo>
                  <a:lnTo>
                    <a:pt x="20508" y="8160"/>
                  </a:lnTo>
                  <a:lnTo>
                    <a:pt x="21313" y="8139"/>
                  </a:lnTo>
                  <a:lnTo>
                    <a:pt x="22118" y="8111"/>
                  </a:lnTo>
                  <a:lnTo>
                    <a:pt x="22924" y="8077"/>
                  </a:lnTo>
                  <a:lnTo>
                    <a:pt x="24529" y="8007"/>
                  </a:lnTo>
                  <a:lnTo>
                    <a:pt x="26128" y="7917"/>
                  </a:lnTo>
                  <a:lnTo>
                    <a:pt x="27720" y="7813"/>
                  </a:lnTo>
                  <a:lnTo>
                    <a:pt x="27815" y="7799"/>
                  </a:lnTo>
                  <a:lnTo>
                    <a:pt x="27898" y="7778"/>
                  </a:lnTo>
                  <a:lnTo>
                    <a:pt x="27969" y="7743"/>
                  </a:lnTo>
                  <a:lnTo>
                    <a:pt x="28040" y="7701"/>
                  </a:lnTo>
                  <a:lnTo>
                    <a:pt x="28099" y="7653"/>
                  </a:lnTo>
                  <a:lnTo>
                    <a:pt x="28159" y="7590"/>
                  </a:lnTo>
                  <a:lnTo>
                    <a:pt x="28200" y="7528"/>
                  </a:lnTo>
                  <a:lnTo>
                    <a:pt x="28242" y="7458"/>
                  </a:lnTo>
                  <a:lnTo>
                    <a:pt x="28277" y="7382"/>
                  </a:lnTo>
                  <a:lnTo>
                    <a:pt x="28301" y="7305"/>
                  </a:lnTo>
                  <a:lnTo>
                    <a:pt x="28319" y="7229"/>
                  </a:lnTo>
                  <a:lnTo>
                    <a:pt x="28330" y="7145"/>
                  </a:lnTo>
                  <a:lnTo>
                    <a:pt x="28330" y="7062"/>
                  </a:lnTo>
                  <a:lnTo>
                    <a:pt x="28330" y="6978"/>
                  </a:lnTo>
                  <a:lnTo>
                    <a:pt x="28319" y="6895"/>
                  </a:lnTo>
                  <a:lnTo>
                    <a:pt x="28301" y="6812"/>
                  </a:lnTo>
                  <a:lnTo>
                    <a:pt x="28354" y="6777"/>
                  </a:lnTo>
                  <a:lnTo>
                    <a:pt x="28396" y="6728"/>
                  </a:lnTo>
                  <a:lnTo>
                    <a:pt x="28437" y="6673"/>
                  </a:lnTo>
                  <a:lnTo>
                    <a:pt x="28473" y="6603"/>
                  </a:lnTo>
                  <a:lnTo>
                    <a:pt x="28496" y="6534"/>
                  </a:lnTo>
                  <a:lnTo>
                    <a:pt x="28514" y="6450"/>
                  </a:lnTo>
                  <a:lnTo>
                    <a:pt x="28526" y="6367"/>
                  </a:lnTo>
                  <a:lnTo>
                    <a:pt x="28520" y="6270"/>
                  </a:lnTo>
                  <a:lnTo>
                    <a:pt x="28733" y="3767"/>
                  </a:lnTo>
                  <a:lnTo>
                    <a:pt x="28846" y="2523"/>
                  </a:lnTo>
                  <a:lnTo>
                    <a:pt x="28958" y="1272"/>
                  </a:lnTo>
                  <a:lnTo>
                    <a:pt x="28970" y="1217"/>
                  </a:lnTo>
                  <a:lnTo>
                    <a:pt x="28982" y="1161"/>
                  </a:lnTo>
                  <a:lnTo>
                    <a:pt x="28994" y="1050"/>
                  </a:lnTo>
                  <a:lnTo>
                    <a:pt x="28994" y="939"/>
                  </a:lnTo>
                  <a:lnTo>
                    <a:pt x="28976" y="834"/>
                  </a:lnTo>
                  <a:lnTo>
                    <a:pt x="28952" y="730"/>
                  </a:lnTo>
                  <a:lnTo>
                    <a:pt x="28917" y="626"/>
                  </a:lnTo>
                  <a:lnTo>
                    <a:pt x="28869" y="536"/>
                  </a:lnTo>
                  <a:lnTo>
                    <a:pt x="28816" y="445"/>
                  </a:lnTo>
                  <a:lnTo>
                    <a:pt x="28751" y="362"/>
                  </a:lnTo>
                  <a:lnTo>
                    <a:pt x="28680" y="292"/>
                  </a:lnTo>
                  <a:lnTo>
                    <a:pt x="28609" y="230"/>
                  </a:lnTo>
                  <a:lnTo>
                    <a:pt x="28526" y="174"/>
                  </a:lnTo>
                  <a:lnTo>
                    <a:pt x="28443" y="126"/>
                  </a:lnTo>
                  <a:lnTo>
                    <a:pt x="28354" y="98"/>
                  </a:lnTo>
                  <a:lnTo>
                    <a:pt x="28265" y="77"/>
                  </a:lnTo>
                  <a:lnTo>
                    <a:pt x="28171" y="70"/>
                  </a:lnTo>
                  <a:lnTo>
                    <a:pt x="24842" y="35"/>
                  </a:lnTo>
                  <a:lnTo>
                    <a:pt x="23173" y="21"/>
                  </a:lnTo>
                  <a:lnTo>
                    <a:pt x="21491" y="7"/>
                  </a:lnTo>
                  <a:lnTo>
                    <a:pt x="198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1"/>
            <p:cNvSpPr/>
            <p:nvPr/>
          </p:nvSpPr>
          <p:spPr>
            <a:xfrm>
              <a:off x="3477325" y="-3816500"/>
              <a:ext cx="642550" cy="114375"/>
            </a:xfrm>
            <a:custGeom>
              <a:avLst/>
              <a:gdLst/>
              <a:ahLst/>
              <a:cxnLst/>
              <a:rect l="l" t="t" r="r" b="b"/>
              <a:pathLst>
                <a:path w="25702" h="4575" extrusionOk="0">
                  <a:moveTo>
                    <a:pt x="21977" y="1"/>
                  </a:moveTo>
                  <a:lnTo>
                    <a:pt x="21657" y="8"/>
                  </a:lnTo>
                  <a:lnTo>
                    <a:pt x="21331" y="15"/>
                  </a:lnTo>
                  <a:lnTo>
                    <a:pt x="21005" y="36"/>
                  </a:lnTo>
                  <a:lnTo>
                    <a:pt x="20674" y="57"/>
                  </a:lnTo>
                  <a:lnTo>
                    <a:pt x="20348" y="84"/>
                  </a:lnTo>
                  <a:lnTo>
                    <a:pt x="19703" y="140"/>
                  </a:lnTo>
                  <a:lnTo>
                    <a:pt x="19075" y="209"/>
                  </a:lnTo>
                  <a:lnTo>
                    <a:pt x="18483" y="279"/>
                  </a:lnTo>
                  <a:lnTo>
                    <a:pt x="17458" y="404"/>
                  </a:lnTo>
                  <a:lnTo>
                    <a:pt x="17044" y="446"/>
                  </a:lnTo>
                  <a:lnTo>
                    <a:pt x="16866" y="460"/>
                  </a:lnTo>
                  <a:lnTo>
                    <a:pt x="16718" y="467"/>
                  </a:lnTo>
                  <a:lnTo>
                    <a:pt x="15676" y="508"/>
                  </a:lnTo>
                  <a:lnTo>
                    <a:pt x="14633" y="550"/>
                  </a:lnTo>
                  <a:lnTo>
                    <a:pt x="13585" y="606"/>
                  </a:lnTo>
                  <a:lnTo>
                    <a:pt x="12543" y="661"/>
                  </a:lnTo>
                  <a:lnTo>
                    <a:pt x="8356" y="904"/>
                  </a:lnTo>
                  <a:lnTo>
                    <a:pt x="7314" y="960"/>
                  </a:lnTo>
                  <a:lnTo>
                    <a:pt x="6266" y="1009"/>
                  </a:lnTo>
                  <a:lnTo>
                    <a:pt x="5218" y="1057"/>
                  </a:lnTo>
                  <a:lnTo>
                    <a:pt x="4176" y="1099"/>
                  </a:lnTo>
                  <a:lnTo>
                    <a:pt x="3127" y="1127"/>
                  </a:lnTo>
                  <a:lnTo>
                    <a:pt x="2085" y="1148"/>
                  </a:lnTo>
                  <a:lnTo>
                    <a:pt x="1043" y="1155"/>
                  </a:lnTo>
                  <a:lnTo>
                    <a:pt x="1" y="1148"/>
                  </a:lnTo>
                  <a:lnTo>
                    <a:pt x="30" y="1328"/>
                  </a:lnTo>
                  <a:lnTo>
                    <a:pt x="54" y="1516"/>
                  </a:lnTo>
                  <a:lnTo>
                    <a:pt x="78" y="1704"/>
                  </a:lnTo>
                  <a:lnTo>
                    <a:pt x="101" y="1884"/>
                  </a:lnTo>
                  <a:lnTo>
                    <a:pt x="155" y="2267"/>
                  </a:lnTo>
                  <a:lnTo>
                    <a:pt x="208" y="2649"/>
                  </a:lnTo>
                  <a:lnTo>
                    <a:pt x="261" y="3024"/>
                  </a:lnTo>
                  <a:lnTo>
                    <a:pt x="309" y="3407"/>
                  </a:lnTo>
                  <a:lnTo>
                    <a:pt x="1896" y="3455"/>
                  </a:lnTo>
                  <a:lnTo>
                    <a:pt x="3483" y="3504"/>
                  </a:lnTo>
                  <a:lnTo>
                    <a:pt x="5070" y="3566"/>
                  </a:lnTo>
                  <a:lnTo>
                    <a:pt x="6657" y="3636"/>
                  </a:lnTo>
                  <a:lnTo>
                    <a:pt x="8244" y="3705"/>
                  </a:lnTo>
                  <a:lnTo>
                    <a:pt x="9831" y="3789"/>
                  </a:lnTo>
                  <a:lnTo>
                    <a:pt x="13005" y="3956"/>
                  </a:lnTo>
                  <a:lnTo>
                    <a:pt x="16179" y="4129"/>
                  </a:lnTo>
                  <a:lnTo>
                    <a:pt x="19359" y="4296"/>
                  </a:lnTo>
                  <a:lnTo>
                    <a:pt x="20946" y="4373"/>
                  </a:lnTo>
                  <a:lnTo>
                    <a:pt x="22533" y="4449"/>
                  </a:lnTo>
                  <a:lnTo>
                    <a:pt x="24114" y="4512"/>
                  </a:lnTo>
                  <a:lnTo>
                    <a:pt x="25701" y="4574"/>
                  </a:lnTo>
                  <a:lnTo>
                    <a:pt x="25666" y="4394"/>
                  </a:lnTo>
                  <a:lnTo>
                    <a:pt x="25630" y="4171"/>
                  </a:lnTo>
                  <a:lnTo>
                    <a:pt x="25536" y="3636"/>
                  </a:lnTo>
                  <a:lnTo>
                    <a:pt x="25346" y="2399"/>
                  </a:lnTo>
                  <a:lnTo>
                    <a:pt x="25180" y="1308"/>
                  </a:lnTo>
                  <a:lnTo>
                    <a:pt x="25121" y="960"/>
                  </a:lnTo>
                  <a:lnTo>
                    <a:pt x="25097" y="856"/>
                  </a:lnTo>
                  <a:lnTo>
                    <a:pt x="25085" y="814"/>
                  </a:lnTo>
                  <a:lnTo>
                    <a:pt x="25026" y="745"/>
                  </a:lnTo>
                  <a:lnTo>
                    <a:pt x="24955" y="675"/>
                  </a:lnTo>
                  <a:lnTo>
                    <a:pt x="24884" y="613"/>
                  </a:lnTo>
                  <a:lnTo>
                    <a:pt x="24807" y="550"/>
                  </a:lnTo>
                  <a:lnTo>
                    <a:pt x="24718" y="494"/>
                  </a:lnTo>
                  <a:lnTo>
                    <a:pt x="24629" y="439"/>
                  </a:lnTo>
                  <a:lnTo>
                    <a:pt x="24535" y="390"/>
                  </a:lnTo>
                  <a:lnTo>
                    <a:pt x="24434" y="348"/>
                  </a:lnTo>
                  <a:lnTo>
                    <a:pt x="24327" y="307"/>
                  </a:lnTo>
                  <a:lnTo>
                    <a:pt x="24221" y="265"/>
                  </a:lnTo>
                  <a:lnTo>
                    <a:pt x="24102" y="230"/>
                  </a:lnTo>
                  <a:lnTo>
                    <a:pt x="23984" y="196"/>
                  </a:lnTo>
                  <a:lnTo>
                    <a:pt x="23735" y="140"/>
                  </a:lnTo>
                  <a:lnTo>
                    <a:pt x="23469" y="91"/>
                  </a:lnTo>
                  <a:lnTo>
                    <a:pt x="23190" y="57"/>
                  </a:lnTo>
                  <a:lnTo>
                    <a:pt x="22900" y="29"/>
                  </a:lnTo>
                  <a:lnTo>
                    <a:pt x="22598" y="15"/>
                  </a:lnTo>
                  <a:lnTo>
                    <a:pt x="222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1"/>
            <p:cNvSpPr/>
            <p:nvPr/>
          </p:nvSpPr>
          <p:spPr>
            <a:xfrm>
              <a:off x="3486075" y="-1067675"/>
              <a:ext cx="663700" cy="357625"/>
            </a:xfrm>
            <a:custGeom>
              <a:avLst/>
              <a:gdLst/>
              <a:ahLst/>
              <a:cxnLst/>
              <a:rect l="l" t="t" r="r" b="b"/>
              <a:pathLst>
                <a:path w="26548" h="14305" extrusionOk="0">
                  <a:moveTo>
                    <a:pt x="26548" y="1"/>
                  </a:moveTo>
                  <a:lnTo>
                    <a:pt x="23231" y="133"/>
                  </a:lnTo>
                  <a:lnTo>
                    <a:pt x="19915" y="251"/>
                  </a:lnTo>
                  <a:lnTo>
                    <a:pt x="16593" y="362"/>
                  </a:lnTo>
                  <a:lnTo>
                    <a:pt x="13271" y="460"/>
                  </a:lnTo>
                  <a:lnTo>
                    <a:pt x="9955" y="550"/>
                  </a:lnTo>
                  <a:lnTo>
                    <a:pt x="6633" y="633"/>
                  </a:lnTo>
                  <a:lnTo>
                    <a:pt x="0" y="786"/>
                  </a:lnTo>
                  <a:lnTo>
                    <a:pt x="83" y="1648"/>
                  </a:lnTo>
                  <a:lnTo>
                    <a:pt x="130" y="2086"/>
                  </a:lnTo>
                  <a:lnTo>
                    <a:pt x="184" y="2517"/>
                  </a:lnTo>
                  <a:lnTo>
                    <a:pt x="237" y="2948"/>
                  </a:lnTo>
                  <a:lnTo>
                    <a:pt x="296" y="3379"/>
                  </a:lnTo>
                  <a:lnTo>
                    <a:pt x="361" y="3810"/>
                  </a:lnTo>
                  <a:lnTo>
                    <a:pt x="426" y="4234"/>
                  </a:lnTo>
                  <a:lnTo>
                    <a:pt x="503" y="4658"/>
                  </a:lnTo>
                  <a:lnTo>
                    <a:pt x="586" y="5082"/>
                  </a:lnTo>
                  <a:lnTo>
                    <a:pt x="669" y="5499"/>
                  </a:lnTo>
                  <a:lnTo>
                    <a:pt x="770" y="5916"/>
                  </a:lnTo>
                  <a:lnTo>
                    <a:pt x="871" y="6326"/>
                  </a:lnTo>
                  <a:lnTo>
                    <a:pt x="983" y="6729"/>
                  </a:lnTo>
                  <a:lnTo>
                    <a:pt x="1102" y="7125"/>
                  </a:lnTo>
                  <a:lnTo>
                    <a:pt x="1232" y="7521"/>
                  </a:lnTo>
                  <a:lnTo>
                    <a:pt x="1374" y="7910"/>
                  </a:lnTo>
                  <a:lnTo>
                    <a:pt x="1522" y="8293"/>
                  </a:lnTo>
                  <a:lnTo>
                    <a:pt x="1682" y="8668"/>
                  </a:lnTo>
                  <a:lnTo>
                    <a:pt x="1854" y="9036"/>
                  </a:lnTo>
                  <a:lnTo>
                    <a:pt x="2037" y="9391"/>
                  </a:lnTo>
                  <a:lnTo>
                    <a:pt x="2132" y="9571"/>
                  </a:lnTo>
                  <a:lnTo>
                    <a:pt x="2233" y="9745"/>
                  </a:lnTo>
                  <a:lnTo>
                    <a:pt x="2333" y="9919"/>
                  </a:lnTo>
                  <a:lnTo>
                    <a:pt x="2440" y="10086"/>
                  </a:lnTo>
                  <a:lnTo>
                    <a:pt x="2552" y="10259"/>
                  </a:lnTo>
                  <a:lnTo>
                    <a:pt x="2665" y="10426"/>
                  </a:lnTo>
                  <a:lnTo>
                    <a:pt x="2777" y="10586"/>
                  </a:lnTo>
                  <a:lnTo>
                    <a:pt x="2896" y="10746"/>
                  </a:lnTo>
                  <a:lnTo>
                    <a:pt x="3020" y="10906"/>
                  </a:lnTo>
                  <a:lnTo>
                    <a:pt x="3151" y="11066"/>
                  </a:lnTo>
                  <a:lnTo>
                    <a:pt x="3281" y="11219"/>
                  </a:lnTo>
                  <a:lnTo>
                    <a:pt x="3411" y="11365"/>
                  </a:lnTo>
                  <a:lnTo>
                    <a:pt x="3553" y="11517"/>
                  </a:lnTo>
                  <a:lnTo>
                    <a:pt x="3695" y="11663"/>
                  </a:lnTo>
                  <a:lnTo>
                    <a:pt x="3837" y="11802"/>
                  </a:lnTo>
                  <a:lnTo>
                    <a:pt x="3985" y="11941"/>
                  </a:lnTo>
                  <a:lnTo>
                    <a:pt x="4139" y="12080"/>
                  </a:lnTo>
                  <a:lnTo>
                    <a:pt x="4299" y="12212"/>
                  </a:lnTo>
                  <a:lnTo>
                    <a:pt x="4459" y="12345"/>
                  </a:lnTo>
                  <a:lnTo>
                    <a:pt x="4631" y="12477"/>
                  </a:lnTo>
                  <a:lnTo>
                    <a:pt x="4797" y="12602"/>
                  </a:lnTo>
                  <a:lnTo>
                    <a:pt x="4974" y="12720"/>
                  </a:lnTo>
                  <a:lnTo>
                    <a:pt x="5253" y="12901"/>
                  </a:lnTo>
                  <a:lnTo>
                    <a:pt x="5537" y="13067"/>
                  </a:lnTo>
                  <a:lnTo>
                    <a:pt x="5827" y="13227"/>
                  </a:lnTo>
                  <a:lnTo>
                    <a:pt x="6123" y="13373"/>
                  </a:lnTo>
                  <a:lnTo>
                    <a:pt x="6425" y="13505"/>
                  </a:lnTo>
                  <a:lnTo>
                    <a:pt x="6733" y="13630"/>
                  </a:lnTo>
                  <a:lnTo>
                    <a:pt x="7041" y="13742"/>
                  </a:lnTo>
                  <a:lnTo>
                    <a:pt x="7355" y="13839"/>
                  </a:lnTo>
                  <a:lnTo>
                    <a:pt x="7675" y="13929"/>
                  </a:lnTo>
                  <a:lnTo>
                    <a:pt x="7995" y="14013"/>
                  </a:lnTo>
                  <a:lnTo>
                    <a:pt x="8320" y="14082"/>
                  </a:lnTo>
                  <a:lnTo>
                    <a:pt x="8646" y="14145"/>
                  </a:lnTo>
                  <a:lnTo>
                    <a:pt x="8972" y="14193"/>
                  </a:lnTo>
                  <a:lnTo>
                    <a:pt x="9297" y="14235"/>
                  </a:lnTo>
                  <a:lnTo>
                    <a:pt x="9629" y="14263"/>
                  </a:lnTo>
                  <a:lnTo>
                    <a:pt x="9961" y="14284"/>
                  </a:lnTo>
                  <a:lnTo>
                    <a:pt x="10292" y="14298"/>
                  </a:lnTo>
                  <a:lnTo>
                    <a:pt x="10630" y="14304"/>
                  </a:lnTo>
                  <a:lnTo>
                    <a:pt x="10961" y="14298"/>
                  </a:lnTo>
                  <a:lnTo>
                    <a:pt x="11293" y="14284"/>
                  </a:lnTo>
                  <a:lnTo>
                    <a:pt x="11625" y="14263"/>
                  </a:lnTo>
                  <a:lnTo>
                    <a:pt x="11950" y="14235"/>
                  </a:lnTo>
                  <a:lnTo>
                    <a:pt x="12282" y="14200"/>
                  </a:lnTo>
                  <a:lnTo>
                    <a:pt x="12608" y="14152"/>
                  </a:lnTo>
                  <a:lnTo>
                    <a:pt x="12933" y="14103"/>
                  </a:lnTo>
                  <a:lnTo>
                    <a:pt x="13253" y="14040"/>
                  </a:lnTo>
                  <a:lnTo>
                    <a:pt x="13573" y="13978"/>
                  </a:lnTo>
                  <a:lnTo>
                    <a:pt x="13887" y="13901"/>
                  </a:lnTo>
                  <a:lnTo>
                    <a:pt x="14201" y="13825"/>
                  </a:lnTo>
                  <a:lnTo>
                    <a:pt x="14503" y="13742"/>
                  </a:lnTo>
                  <a:lnTo>
                    <a:pt x="14811" y="13651"/>
                  </a:lnTo>
                  <a:lnTo>
                    <a:pt x="15107" y="13554"/>
                  </a:lnTo>
                  <a:lnTo>
                    <a:pt x="15373" y="13457"/>
                  </a:lnTo>
                  <a:lnTo>
                    <a:pt x="15634" y="13359"/>
                  </a:lnTo>
                  <a:lnTo>
                    <a:pt x="15894" y="13255"/>
                  </a:lnTo>
                  <a:lnTo>
                    <a:pt x="16149" y="13151"/>
                  </a:lnTo>
                  <a:lnTo>
                    <a:pt x="16403" y="13040"/>
                  </a:lnTo>
                  <a:lnTo>
                    <a:pt x="16658" y="12921"/>
                  </a:lnTo>
                  <a:lnTo>
                    <a:pt x="16907" y="12803"/>
                  </a:lnTo>
                  <a:lnTo>
                    <a:pt x="17156" y="12678"/>
                  </a:lnTo>
                  <a:lnTo>
                    <a:pt x="17398" y="12546"/>
                  </a:lnTo>
                  <a:lnTo>
                    <a:pt x="17641" y="12414"/>
                  </a:lnTo>
                  <a:lnTo>
                    <a:pt x="17878" y="12275"/>
                  </a:lnTo>
                  <a:lnTo>
                    <a:pt x="18115" y="12136"/>
                  </a:lnTo>
                  <a:lnTo>
                    <a:pt x="18352" y="11990"/>
                  </a:lnTo>
                  <a:lnTo>
                    <a:pt x="18583" y="11837"/>
                  </a:lnTo>
                  <a:lnTo>
                    <a:pt x="18814" y="11684"/>
                  </a:lnTo>
                  <a:lnTo>
                    <a:pt x="19039" y="11524"/>
                  </a:lnTo>
                  <a:lnTo>
                    <a:pt x="19264" y="11365"/>
                  </a:lnTo>
                  <a:lnTo>
                    <a:pt x="19483" y="11198"/>
                  </a:lnTo>
                  <a:lnTo>
                    <a:pt x="19702" y="11024"/>
                  </a:lnTo>
                  <a:lnTo>
                    <a:pt x="19921" y="10850"/>
                  </a:lnTo>
                  <a:lnTo>
                    <a:pt x="20134" y="10670"/>
                  </a:lnTo>
                  <a:lnTo>
                    <a:pt x="20341" y="10489"/>
                  </a:lnTo>
                  <a:lnTo>
                    <a:pt x="20555" y="10301"/>
                  </a:lnTo>
                  <a:lnTo>
                    <a:pt x="20756" y="10113"/>
                  </a:lnTo>
                  <a:lnTo>
                    <a:pt x="20957" y="9919"/>
                  </a:lnTo>
                  <a:lnTo>
                    <a:pt x="21159" y="9724"/>
                  </a:lnTo>
                  <a:lnTo>
                    <a:pt x="21354" y="9523"/>
                  </a:lnTo>
                  <a:lnTo>
                    <a:pt x="21550" y="9321"/>
                  </a:lnTo>
                  <a:lnTo>
                    <a:pt x="21739" y="9113"/>
                  </a:lnTo>
                  <a:lnTo>
                    <a:pt x="21929" y="8897"/>
                  </a:lnTo>
                  <a:lnTo>
                    <a:pt x="22118" y="8682"/>
                  </a:lnTo>
                  <a:lnTo>
                    <a:pt x="22296" y="8466"/>
                  </a:lnTo>
                  <a:lnTo>
                    <a:pt x="22479" y="8244"/>
                  </a:lnTo>
                  <a:lnTo>
                    <a:pt x="22657" y="8021"/>
                  </a:lnTo>
                  <a:lnTo>
                    <a:pt x="22829" y="7792"/>
                  </a:lnTo>
                  <a:lnTo>
                    <a:pt x="23000" y="7563"/>
                  </a:lnTo>
                  <a:lnTo>
                    <a:pt x="23166" y="7326"/>
                  </a:lnTo>
                  <a:lnTo>
                    <a:pt x="23332" y="7090"/>
                  </a:lnTo>
                  <a:lnTo>
                    <a:pt x="23498" y="6854"/>
                  </a:lnTo>
                  <a:lnTo>
                    <a:pt x="23658" y="6611"/>
                  </a:lnTo>
                  <a:lnTo>
                    <a:pt x="23812" y="6360"/>
                  </a:lnTo>
                  <a:lnTo>
                    <a:pt x="23966" y="6117"/>
                  </a:lnTo>
                  <a:lnTo>
                    <a:pt x="24114" y="5860"/>
                  </a:lnTo>
                  <a:lnTo>
                    <a:pt x="24262" y="5610"/>
                  </a:lnTo>
                  <a:lnTo>
                    <a:pt x="24404" y="5353"/>
                  </a:lnTo>
                  <a:lnTo>
                    <a:pt x="24546" y="5088"/>
                  </a:lnTo>
                  <a:lnTo>
                    <a:pt x="24688" y="4831"/>
                  </a:lnTo>
                  <a:lnTo>
                    <a:pt x="24818" y="4560"/>
                  </a:lnTo>
                  <a:lnTo>
                    <a:pt x="24955" y="4296"/>
                  </a:lnTo>
                  <a:lnTo>
                    <a:pt x="25079" y="4025"/>
                  </a:lnTo>
                  <a:lnTo>
                    <a:pt x="25209" y="3754"/>
                  </a:lnTo>
                  <a:lnTo>
                    <a:pt x="25328" y="3476"/>
                  </a:lnTo>
                  <a:lnTo>
                    <a:pt x="25452" y="3198"/>
                  </a:lnTo>
                  <a:lnTo>
                    <a:pt x="25565" y="2920"/>
                  </a:lnTo>
                  <a:lnTo>
                    <a:pt x="25677" y="2635"/>
                  </a:lnTo>
                  <a:lnTo>
                    <a:pt x="25790" y="2350"/>
                  </a:lnTo>
                  <a:lnTo>
                    <a:pt x="25896" y="2065"/>
                  </a:lnTo>
                  <a:lnTo>
                    <a:pt x="25997" y="1773"/>
                  </a:lnTo>
                  <a:lnTo>
                    <a:pt x="26097" y="1488"/>
                  </a:lnTo>
                  <a:lnTo>
                    <a:pt x="26192" y="1189"/>
                  </a:lnTo>
                  <a:lnTo>
                    <a:pt x="26287" y="897"/>
                  </a:lnTo>
                  <a:lnTo>
                    <a:pt x="26382" y="599"/>
                  </a:lnTo>
                  <a:lnTo>
                    <a:pt x="26465" y="300"/>
                  </a:lnTo>
                  <a:lnTo>
                    <a:pt x="2654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1"/>
            <p:cNvSpPr/>
            <p:nvPr/>
          </p:nvSpPr>
          <p:spPr>
            <a:xfrm>
              <a:off x="3586000" y="-1802300"/>
              <a:ext cx="236900" cy="126850"/>
            </a:xfrm>
            <a:custGeom>
              <a:avLst/>
              <a:gdLst/>
              <a:ahLst/>
              <a:cxnLst/>
              <a:rect l="l" t="t" r="r" b="b"/>
              <a:pathLst>
                <a:path w="9476" h="5074" extrusionOk="0">
                  <a:moveTo>
                    <a:pt x="4554" y="0"/>
                  </a:moveTo>
                  <a:lnTo>
                    <a:pt x="4323" y="14"/>
                  </a:lnTo>
                  <a:lnTo>
                    <a:pt x="4098" y="35"/>
                  </a:lnTo>
                  <a:lnTo>
                    <a:pt x="3879" y="77"/>
                  </a:lnTo>
                  <a:lnTo>
                    <a:pt x="3666" y="125"/>
                  </a:lnTo>
                  <a:lnTo>
                    <a:pt x="3465" y="181"/>
                  </a:lnTo>
                  <a:lnTo>
                    <a:pt x="3263" y="257"/>
                  </a:lnTo>
                  <a:lnTo>
                    <a:pt x="3068" y="341"/>
                  </a:lnTo>
                  <a:lnTo>
                    <a:pt x="2878" y="431"/>
                  </a:lnTo>
                  <a:lnTo>
                    <a:pt x="2695" y="535"/>
                  </a:lnTo>
                  <a:lnTo>
                    <a:pt x="2523" y="654"/>
                  </a:lnTo>
                  <a:lnTo>
                    <a:pt x="2351" y="779"/>
                  </a:lnTo>
                  <a:lnTo>
                    <a:pt x="2185" y="911"/>
                  </a:lnTo>
                  <a:lnTo>
                    <a:pt x="2026" y="1050"/>
                  </a:lnTo>
                  <a:lnTo>
                    <a:pt x="1872" y="1203"/>
                  </a:lnTo>
                  <a:lnTo>
                    <a:pt x="1718" y="1362"/>
                  </a:lnTo>
                  <a:lnTo>
                    <a:pt x="1576" y="1529"/>
                  </a:lnTo>
                  <a:lnTo>
                    <a:pt x="1439" y="1703"/>
                  </a:lnTo>
                  <a:lnTo>
                    <a:pt x="1303" y="1884"/>
                  </a:lnTo>
                  <a:lnTo>
                    <a:pt x="1179" y="2071"/>
                  </a:lnTo>
                  <a:lnTo>
                    <a:pt x="1054" y="2266"/>
                  </a:lnTo>
                  <a:lnTo>
                    <a:pt x="942" y="2461"/>
                  </a:lnTo>
                  <a:lnTo>
                    <a:pt x="829" y="2669"/>
                  </a:lnTo>
                  <a:lnTo>
                    <a:pt x="723" y="2878"/>
                  </a:lnTo>
                  <a:lnTo>
                    <a:pt x="622" y="3093"/>
                  </a:lnTo>
                  <a:lnTo>
                    <a:pt x="527" y="3309"/>
                  </a:lnTo>
                  <a:lnTo>
                    <a:pt x="439" y="3531"/>
                  </a:lnTo>
                  <a:lnTo>
                    <a:pt x="350" y="3753"/>
                  </a:lnTo>
                  <a:lnTo>
                    <a:pt x="273" y="3983"/>
                  </a:lnTo>
                  <a:lnTo>
                    <a:pt x="196" y="4212"/>
                  </a:lnTo>
                  <a:lnTo>
                    <a:pt x="125" y="4448"/>
                  </a:lnTo>
                  <a:lnTo>
                    <a:pt x="60" y="4685"/>
                  </a:lnTo>
                  <a:lnTo>
                    <a:pt x="0" y="4921"/>
                  </a:lnTo>
                  <a:lnTo>
                    <a:pt x="2363" y="4963"/>
                  </a:lnTo>
                  <a:lnTo>
                    <a:pt x="4732" y="5004"/>
                  </a:lnTo>
                  <a:lnTo>
                    <a:pt x="9475" y="5074"/>
                  </a:lnTo>
                  <a:lnTo>
                    <a:pt x="9404" y="4984"/>
                  </a:lnTo>
                  <a:lnTo>
                    <a:pt x="9369" y="4935"/>
                  </a:lnTo>
                  <a:lnTo>
                    <a:pt x="9345" y="4879"/>
                  </a:lnTo>
                  <a:lnTo>
                    <a:pt x="9292" y="4636"/>
                  </a:lnTo>
                  <a:lnTo>
                    <a:pt x="9226" y="4393"/>
                  </a:lnTo>
                  <a:lnTo>
                    <a:pt x="9155" y="4156"/>
                  </a:lnTo>
                  <a:lnTo>
                    <a:pt x="9073" y="3927"/>
                  </a:lnTo>
                  <a:lnTo>
                    <a:pt x="8990" y="3691"/>
                  </a:lnTo>
                  <a:lnTo>
                    <a:pt x="8901" y="3461"/>
                  </a:lnTo>
                  <a:lnTo>
                    <a:pt x="8800" y="3239"/>
                  </a:lnTo>
                  <a:lnTo>
                    <a:pt x="8699" y="3017"/>
                  </a:lnTo>
                  <a:lnTo>
                    <a:pt x="8587" y="2801"/>
                  </a:lnTo>
                  <a:lnTo>
                    <a:pt x="8468" y="2593"/>
                  </a:lnTo>
                  <a:lnTo>
                    <a:pt x="8350" y="2391"/>
                  </a:lnTo>
                  <a:lnTo>
                    <a:pt x="8220" y="2190"/>
                  </a:lnTo>
                  <a:lnTo>
                    <a:pt x="8084" y="1995"/>
                  </a:lnTo>
                  <a:lnTo>
                    <a:pt x="7947" y="1807"/>
                  </a:lnTo>
                  <a:lnTo>
                    <a:pt x="7799" y="1627"/>
                  </a:lnTo>
                  <a:lnTo>
                    <a:pt x="7651" y="1453"/>
                  </a:lnTo>
                  <a:lnTo>
                    <a:pt x="7491" y="1286"/>
                  </a:lnTo>
                  <a:lnTo>
                    <a:pt x="7332" y="1133"/>
                  </a:lnTo>
                  <a:lnTo>
                    <a:pt x="7160" y="980"/>
                  </a:lnTo>
                  <a:lnTo>
                    <a:pt x="6988" y="841"/>
                  </a:lnTo>
                  <a:lnTo>
                    <a:pt x="6810" y="716"/>
                  </a:lnTo>
                  <a:lnTo>
                    <a:pt x="6627" y="591"/>
                  </a:lnTo>
                  <a:lnTo>
                    <a:pt x="6443" y="480"/>
                  </a:lnTo>
                  <a:lnTo>
                    <a:pt x="6248" y="382"/>
                  </a:lnTo>
                  <a:lnTo>
                    <a:pt x="6052" y="292"/>
                  </a:lnTo>
                  <a:lnTo>
                    <a:pt x="5851" y="216"/>
                  </a:lnTo>
                  <a:lnTo>
                    <a:pt x="5644" y="146"/>
                  </a:lnTo>
                  <a:lnTo>
                    <a:pt x="5437" y="91"/>
                  </a:lnTo>
                  <a:lnTo>
                    <a:pt x="5217" y="49"/>
                  </a:lnTo>
                  <a:lnTo>
                    <a:pt x="5004" y="21"/>
                  </a:lnTo>
                  <a:lnTo>
                    <a:pt x="4779" y="7"/>
                  </a:lnTo>
                  <a:lnTo>
                    <a:pt x="455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1"/>
            <p:cNvSpPr/>
            <p:nvPr/>
          </p:nvSpPr>
          <p:spPr>
            <a:xfrm>
              <a:off x="3672150" y="-3493125"/>
              <a:ext cx="277475" cy="136950"/>
            </a:xfrm>
            <a:custGeom>
              <a:avLst/>
              <a:gdLst/>
              <a:ahLst/>
              <a:cxnLst/>
              <a:rect l="l" t="t" r="r" b="b"/>
              <a:pathLst>
                <a:path w="11099" h="5478" extrusionOk="0">
                  <a:moveTo>
                    <a:pt x="11098" y="0"/>
                  </a:moveTo>
                  <a:lnTo>
                    <a:pt x="9713" y="21"/>
                  </a:lnTo>
                  <a:lnTo>
                    <a:pt x="8327" y="35"/>
                  </a:lnTo>
                  <a:lnTo>
                    <a:pt x="6941" y="49"/>
                  </a:lnTo>
                  <a:lnTo>
                    <a:pt x="4164" y="49"/>
                  </a:lnTo>
                  <a:lnTo>
                    <a:pt x="2778" y="42"/>
                  </a:lnTo>
                  <a:lnTo>
                    <a:pt x="1" y="14"/>
                  </a:lnTo>
                  <a:lnTo>
                    <a:pt x="72" y="70"/>
                  </a:lnTo>
                  <a:lnTo>
                    <a:pt x="137" y="132"/>
                  </a:lnTo>
                  <a:lnTo>
                    <a:pt x="196" y="202"/>
                  </a:lnTo>
                  <a:lnTo>
                    <a:pt x="250" y="285"/>
                  </a:lnTo>
                  <a:lnTo>
                    <a:pt x="297" y="376"/>
                  </a:lnTo>
                  <a:lnTo>
                    <a:pt x="332" y="480"/>
                  </a:lnTo>
                  <a:lnTo>
                    <a:pt x="356" y="584"/>
                  </a:lnTo>
                  <a:lnTo>
                    <a:pt x="374" y="709"/>
                  </a:lnTo>
                  <a:lnTo>
                    <a:pt x="463" y="1696"/>
                  </a:lnTo>
                  <a:lnTo>
                    <a:pt x="546" y="2683"/>
                  </a:lnTo>
                  <a:lnTo>
                    <a:pt x="623" y="3677"/>
                  </a:lnTo>
                  <a:lnTo>
                    <a:pt x="694" y="4678"/>
                  </a:lnTo>
                  <a:lnTo>
                    <a:pt x="729" y="4594"/>
                  </a:lnTo>
                  <a:lnTo>
                    <a:pt x="777" y="4518"/>
                  </a:lnTo>
                  <a:lnTo>
                    <a:pt x="836" y="4449"/>
                  </a:lnTo>
                  <a:lnTo>
                    <a:pt x="901" y="4393"/>
                  </a:lnTo>
                  <a:lnTo>
                    <a:pt x="936" y="4365"/>
                  </a:lnTo>
                  <a:lnTo>
                    <a:pt x="972" y="4344"/>
                  </a:lnTo>
                  <a:lnTo>
                    <a:pt x="1013" y="4323"/>
                  </a:lnTo>
                  <a:lnTo>
                    <a:pt x="1061" y="4310"/>
                  </a:lnTo>
                  <a:lnTo>
                    <a:pt x="1108" y="4303"/>
                  </a:lnTo>
                  <a:lnTo>
                    <a:pt x="1156" y="4296"/>
                  </a:lnTo>
                  <a:lnTo>
                    <a:pt x="1262" y="4296"/>
                  </a:lnTo>
                  <a:lnTo>
                    <a:pt x="2435" y="4414"/>
                  </a:lnTo>
                  <a:lnTo>
                    <a:pt x="3619" y="4539"/>
                  </a:lnTo>
                  <a:lnTo>
                    <a:pt x="4797" y="4671"/>
                  </a:lnTo>
                  <a:lnTo>
                    <a:pt x="5976" y="4810"/>
                  </a:lnTo>
                  <a:lnTo>
                    <a:pt x="7154" y="4963"/>
                  </a:lnTo>
                  <a:lnTo>
                    <a:pt x="8333" y="5123"/>
                  </a:lnTo>
                  <a:lnTo>
                    <a:pt x="9511" y="5296"/>
                  </a:lnTo>
                  <a:lnTo>
                    <a:pt x="10684" y="5477"/>
                  </a:lnTo>
                  <a:lnTo>
                    <a:pt x="10719" y="3086"/>
                  </a:lnTo>
                  <a:lnTo>
                    <a:pt x="10749" y="688"/>
                  </a:lnTo>
                  <a:lnTo>
                    <a:pt x="10749" y="626"/>
                  </a:lnTo>
                  <a:lnTo>
                    <a:pt x="10755" y="570"/>
                  </a:lnTo>
                  <a:lnTo>
                    <a:pt x="10767" y="508"/>
                  </a:lnTo>
                  <a:lnTo>
                    <a:pt x="10778" y="452"/>
                  </a:lnTo>
                  <a:lnTo>
                    <a:pt x="10808" y="355"/>
                  </a:lnTo>
                  <a:lnTo>
                    <a:pt x="10850" y="264"/>
                  </a:lnTo>
                  <a:lnTo>
                    <a:pt x="10903" y="188"/>
                  </a:lnTo>
                  <a:lnTo>
                    <a:pt x="10962" y="112"/>
                  </a:lnTo>
                  <a:lnTo>
                    <a:pt x="11027" y="49"/>
                  </a:lnTo>
                  <a:lnTo>
                    <a:pt x="110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1"/>
            <p:cNvSpPr/>
            <p:nvPr/>
          </p:nvSpPr>
          <p:spPr>
            <a:xfrm>
              <a:off x="3687550" y="-2935900"/>
              <a:ext cx="249200" cy="135050"/>
            </a:xfrm>
            <a:custGeom>
              <a:avLst/>
              <a:gdLst/>
              <a:ahLst/>
              <a:cxnLst/>
              <a:rect l="l" t="t" r="r" b="b"/>
              <a:pathLst>
                <a:path w="9968" h="5402" extrusionOk="0">
                  <a:moveTo>
                    <a:pt x="9914" y="1"/>
                  </a:moveTo>
                  <a:lnTo>
                    <a:pt x="7598" y="70"/>
                  </a:lnTo>
                  <a:lnTo>
                    <a:pt x="5277" y="140"/>
                  </a:lnTo>
                  <a:lnTo>
                    <a:pt x="4122" y="175"/>
                  </a:lnTo>
                  <a:lnTo>
                    <a:pt x="2962" y="195"/>
                  </a:lnTo>
                  <a:lnTo>
                    <a:pt x="1801" y="209"/>
                  </a:lnTo>
                  <a:lnTo>
                    <a:pt x="646" y="209"/>
                  </a:lnTo>
                  <a:lnTo>
                    <a:pt x="581" y="202"/>
                  </a:lnTo>
                  <a:lnTo>
                    <a:pt x="528" y="195"/>
                  </a:lnTo>
                  <a:lnTo>
                    <a:pt x="474" y="182"/>
                  </a:lnTo>
                  <a:lnTo>
                    <a:pt x="427" y="161"/>
                  </a:lnTo>
                  <a:lnTo>
                    <a:pt x="386" y="133"/>
                  </a:lnTo>
                  <a:lnTo>
                    <a:pt x="344" y="105"/>
                  </a:lnTo>
                  <a:lnTo>
                    <a:pt x="273" y="43"/>
                  </a:lnTo>
                  <a:lnTo>
                    <a:pt x="214" y="1384"/>
                  </a:lnTo>
                  <a:lnTo>
                    <a:pt x="149" y="2725"/>
                  </a:lnTo>
                  <a:lnTo>
                    <a:pt x="84" y="4067"/>
                  </a:lnTo>
                  <a:lnTo>
                    <a:pt x="1" y="5401"/>
                  </a:lnTo>
                  <a:lnTo>
                    <a:pt x="2085" y="5394"/>
                  </a:lnTo>
                  <a:lnTo>
                    <a:pt x="4164" y="5387"/>
                  </a:lnTo>
                  <a:lnTo>
                    <a:pt x="5615" y="5366"/>
                  </a:lnTo>
                  <a:lnTo>
                    <a:pt x="7059" y="5339"/>
                  </a:lnTo>
                  <a:lnTo>
                    <a:pt x="8510" y="5304"/>
                  </a:lnTo>
                  <a:lnTo>
                    <a:pt x="9967" y="5262"/>
                  </a:lnTo>
                  <a:lnTo>
                    <a:pt x="9949" y="3949"/>
                  </a:lnTo>
                  <a:lnTo>
                    <a:pt x="9937" y="2635"/>
                  </a:lnTo>
                  <a:lnTo>
                    <a:pt x="991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1"/>
            <p:cNvSpPr/>
            <p:nvPr/>
          </p:nvSpPr>
          <p:spPr>
            <a:xfrm>
              <a:off x="3690800" y="-3356550"/>
              <a:ext cx="248150" cy="214250"/>
            </a:xfrm>
            <a:custGeom>
              <a:avLst/>
              <a:gdLst/>
              <a:ahLst/>
              <a:cxnLst/>
              <a:rect l="l" t="t" r="r" b="b"/>
              <a:pathLst>
                <a:path w="9926" h="8570" extrusionOk="0">
                  <a:moveTo>
                    <a:pt x="1" y="0"/>
                  </a:moveTo>
                  <a:lnTo>
                    <a:pt x="60" y="1064"/>
                  </a:lnTo>
                  <a:lnTo>
                    <a:pt x="108" y="2127"/>
                  </a:lnTo>
                  <a:lnTo>
                    <a:pt x="155" y="3197"/>
                  </a:lnTo>
                  <a:lnTo>
                    <a:pt x="190" y="4275"/>
                  </a:lnTo>
                  <a:lnTo>
                    <a:pt x="220" y="5345"/>
                  </a:lnTo>
                  <a:lnTo>
                    <a:pt x="244" y="6415"/>
                  </a:lnTo>
                  <a:lnTo>
                    <a:pt x="262" y="7493"/>
                  </a:lnTo>
                  <a:lnTo>
                    <a:pt x="267" y="8570"/>
                  </a:lnTo>
                  <a:lnTo>
                    <a:pt x="866" y="8466"/>
                  </a:lnTo>
                  <a:lnTo>
                    <a:pt x="1458" y="8368"/>
                  </a:lnTo>
                  <a:lnTo>
                    <a:pt x="2056" y="8285"/>
                  </a:lnTo>
                  <a:lnTo>
                    <a:pt x="2648" y="8215"/>
                  </a:lnTo>
                  <a:lnTo>
                    <a:pt x="3246" y="8160"/>
                  </a:lnTo>
                  <a:lnTo>
                    <a:pt x="3844" y="8111"/>
                  </a:lnTo>
                  <a:lnTo>
                    <a:pt x="4442" y="8076"/>
                  </a:lnTo>
                  <a:lnTo>
                    <a:pt x="5040" y="8049"/>
                  </a:lnTo>
                  <a:lnTo>
                    <a:pt x="5644" y="8042"/>
                  </a:lnTo>
                  <a:lnTo>
                    <a:pt x="6243" y="8042"/>
                  </a:lnTo>
                  <a:lnTo>
                    <a:pt x="6841" y="8056"/>
                  </a:lnTo>
                  <a:lnTo>
                    <a:pt x="7439" y="8076"/>
                  </a:lnTo>
                  <a:lnTo>
                    <a:pt x="8037" y="8118"/>
                  </a:lnTo>
                  <a:lnTo>
                    <a:pt x="8641" y="8167"/>
                  </a:lnTo>
                  <a:lnTo>
                    <a:pt x="9239" y="8236"/>
                  </a:lnTo>
                  <a:lnTo>
                    <a:pt x="9837" y="8313"/>
                  </a:lnTo>
                  <a:lnTo>
                    <a:pt x="9849" y="6478"/>
                  </a:lnTo>
                  <a:lnTo>
                    <a:pt x="9873" y="4643"/>
                  </a:lnTo>
                  <a:lnTo>
                    <a:pt x="9926" y="980"/>
                  </a:lnTo>
                  <a:lnTo>
                    <a:pt x="8747" y="932"/>
                  </a:lnTo>
                  <a:lnTo>
                    <a:pt x="7569" y="883"/>
                  </a:lnTo>
                  <a:lnTo>
                    <a:pt x="6391" y="820"/>
                  </a:lnTo>
                  <a:lnTo>
                    <a:pt x="5212" y="751"/>
                  </a:lnTo>
                  <a:lnTo>
                    <a:pt x="4040" y="674"/>
                  </a:lnTo>
                  <a:lnTo>
                    <a:pt x="2861" y="584"/>
                  </a:lnTo>
                  <a:lnTo>
                    <a:pt x="1689" y="494"/>
                  </a:lnTo>
                  <a:lnTo>
                    <a:pt x="516" y="389"/>
                  </a:lnTo>
                  <a:lnTo>
                    <a:pt x="427" y="369"/>
                  </a:lnTo>
                  <a:lnTo>
                    <a:pt x="344" y="341"/>
                  </a:lnTo>
                  <a:lnTo>
                    <a:pt x="273" y="306"/>
                  </a:lnTo>
                  <a:lnTo>
                    <a:pt x="202" y="257"/>
                  </a:lnTo>
                  <a:lnTo>
                    <a:pt x="143" y="202"/>
                  </a:lnTo>
                  <a:lnTo>
                    <a:pt x="90" y="139"/>
                  </a:lnTo>
                  <a:lnTo>
                    <a:pt x="42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1"/>
            <p:cNvSpPr/>
            <p:nvPr/>
          </p:nvSpPr>
          <p:spPr>
            <a:xfrm>
              <a:off x="3695250" y="-3122850"/>
              <a:ext cx="241200" cy="162825"/>
            </a:xfrm>
            <a:custGeom>
              <a:avLst/>
              <a:gdLst/>
              <a:ahLst/>
              <a:cxnLst/>
              <a:rect l="l" t="t" r="r" b="b"/>
              <a:pathLst>
                <a:path w="9648" h="6513" extrusionOk="0">
                  <a:moveTo>
                    <a:pt x="7841" y="0"/>
                  </a:moveTo>
                  <a:lnTo>
                    <a:pt x="7243" y="7"/>
                  </a:lnTo>
                  <a:lnTo>
                    <a:pt x="6645" y="21"/>
                  </a:lnTo>
                  <a:lnTo>
                    <a:pt x="6047" y="49"/>
                  </a:lnTo>
                  <a:lnTo>
                    <a:pt x="5455" y="77"/>
                  </a:lnTo>
                  <a:lnTo>
                    <a:pt x="4862" y="118"/>
                  </a:lnTo>
                  <a:lnTo>
                    <a:pt x="4264" y="174"/>
                  </a:lnTo>
                  <a:lnTo>
                    <a:pt x="3672" y="230"/>
                  </a:lnTo>
                  <a:lnTo>
                    <a:pt x="3080" y="299"/>
                  </a:lnTo>
                  <a:lnTo>
                    <a:pt x="2488" y="383"/>
                  </a:lnTo>
                  <a:lnTo>
                    <a:pt x="1890" y="473"/>
                  </a:lnTo>
                  <a:lnTo>
                    <a:pt x="1297" y="570"/>
                  </a:lnTo>
                  <a:lnTo>
                    <a:pt x="699" y="681"/>
                  </a:lnTo>
                  <a:lnTo>
                    <a:pt x="101" y="807"/>
                  </a:lnTo>
                  <a:lnTo>
                    <a:pt x="89" y="2211"/>
                  </a:lnTo>
                  <a:lnTo>
                    <a:pt x="72" y="3621"/>
                  </a:lnTo>
                  <a:lnTo>
                    <a:pt x="42" y="5025"/>
                  </a:lnTo>
                  <a:lnTo>
                    <a:pt x="1" y="6436"/>
                  </a:lnTo>
                  <a:lnTo>
                    <a:pt x="72" y="6381"/>
                  </a:lnTo>
                  <a:lnTo>
                    <a:pt x="149" y="6346"/>
                  </a:lnTo>
                  <a:lnTo>
                    <a:pt x="190" y="6332"/>
                  </a:lnTo>
                  <a:lnTo>
                    <a:pt x="237" y="6325"/>
                  </a:lnTo>
                  <a:lnTo>
                    <a:pt x="285" y="6318"/>
                  </a:lnTo>
                  <a:lnTo>
                    <a:pt x="338" y="6311"/>
                  </a:lnTo>
                  <a:lnTo>
                    <a:pt x="1493" y="6311"/>
                  </a:lnTo>
                  <a:lnTo>
                    <a:pt x="2648" y="6325"/>
                  </a:lnTo>
                  <a:lnTo>
                    <a:pt x="3808" y="6346"/>
                  </a:lnTo>
                  <a:lnTo>
                    <a:pt x="4969" y="6381"/>
                  </a:lnTo>
                  <a:lnTo>
                    <a:pt x="7284" y="6443"/>
                  </a:lnTo>
                  <a:lnTo>
                    <a:pt x="9606" y="6513"/>
                  </a:lnTo>
                  <a:lnTo>
                    <a:pt x="9606" y="4893"/>
                  </a:lnTo>
                  <a:lnTo>
                    <a:pt x="9612" y="3274"/>
                  </a:lnTo>
                  <a:lnTo>
                    <a:pt x="9624" y="1655"/>
                  </a:lnTo>
                  <a:lnTo>
                    <a:pt x="9647" y="35"/>
                  </a:lnTo>
                  <a:lnTo>
                    <a:pt x="9043" y="14"/>
                  </a:lnTo>
                  <a:lnTo>
                    <a:pt x="8439" y="7"/>
                  </a:lnTo>
                  <a:lnTo>
                    <a:pt x="784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1"/>
            <p:cNvSpPr/>
            <p:nvPr/>
          </p:nvSpPr>
          <p:spPr>
            <a:xfrm>
              <a:off x="3770600" y="-5856725"/>
              <a:ext cx="303975" cy="323900"/>
            </a:xfrm>
            <a:custGeom>
              <a:avLst/>
              <a:gdLst/>
              <a:ahLst/>
              <a:cxnLst/>
              <a:rect l="l" t="t" r="r" b="b"/>
              <a:pathLst>
                <a:path w="12159" h="12956" extrusionOk="0">
                  <a:moveTo>
                    <a:pt x="6148" y="0"/>
                  </a:moveTo>
                  <a:lnTo>
                    <a:pt x="5863" y="14"/>
                  </a:lnTo>
                  <a:lnTo>
                    <a:pt x="5579" y="42"/>
                  </a:lnTo>
                  <a:lnTo>
                    <a:pt x="5295" y="84"/>
                  </a:lnTo>
                  <a:lnTo>
                    <a:pt x="5011" y="139"/>
                  </a:lnTo>
                  <a:lnTo>
                    <a:pt x="4732" y="202"/>
                  </a:lnTo>
                  <a:lnTo>
                    <a:pt x="4460" y="285"/>
                  </a:lnTo>
                  <a:lnTo>
                    <a:pt x="4188" y="382"/>
                  </a:lnTo>
                  <a:lnTo>
                    <a:pt x="3915" y="494"/>
                  </a:lnTo>
                  <a:lnTo>
                    <a:pt x="3655" y="612"/>
                  </a:lnTo>
                  <a:lnTo>
                    <a:pt x="3394" y="751"/>
                  </a:lnTo>
                  <a:lnTo>
                    <a:pt x="3139" y="897"/>
                  </a:lnTo>
                  <a:lnTo>
                    <a:pt x="2891" y="1057"/>
                  </a:lnTo>
                  <a:lnTo>
                    <a:pt x="2654" y="1237"/>
                  </a:lnTo>
                  <a:lnTo>
                    <a:pt x="2417" y="1425"/>
                  </a:lnTo>
                  <a:lnTo>
                    <a:pt x="2192" y="1626"/>
                  </a:lnTo>
                  <a:lnTo>
                    <a:pt x="2062" y="1759"/>
                  </a:lnTo>
                  <a:lnTo>
                    <a:pt x="1925" y="1891"/>
                  </a:lnTo>
                  <a:lnTo>
                    <a:pt x="1801" y="2037"/>
                  </a:lnTo>
                  <a:lnTo>
                    <a:pt x="1677" y="2176"/>
                  </a:lnTo>
                  <a:lnTo>
                    <a:pt x="1558" y="2328"/>
                  </a:lnTo>
                  <a:lnTo>
                    <a:pt x="1440" y="2481"/>
                  </a:lnTo>
                  <a:lnTo>
                    <a:pt x="1327" y="2641"/>
                  </a:lnTo>
                  <a:lnTo>
                    <a:pt x="1221" y="2801"/>
                  </a:lnTo>
                  <a:lnTo>
                    <a:pt x="1114" y="2961"/>
                  </a:lnTo>
                  <a:lnTo>
                    <a:pt x="1019" y="3135"/>
                  </a:lnTo>
                  <a:lnTo>
                    <a:pt x="925" y="3302"/>
                  </a:lnTo>
                  <a:lnTo>
                    <a:pt x="830" y="3475"/>
                  </a:lnTo>
                  <a:lnTo>
                    <a:pt x="747" y="3649"/>
                  </a:lnTo>
                  <a:lnTo>
                    <a:pt x="664" y="3830"/>
                  </a:lnTo>
                  <a:lnTo>
                    <a:pt x="587" y="4010"/>
                  </a:lnTo>
                  <a:lnTo>
                    <a:pt x="516" y="4191"/>
                  </a:lnTo>
                  <a:lnTo>
                    <a:pt x="445" y="4379"/>
                  </a:lnTo>
                  <a:lnTo>
                    <a:pt x="380" y="4566"/>
                  </a:lnTo>
                  <a:lnTo>
                    <a:pt x="327" y="4754"/>
                  </a:lnTo>
                  <a:lnTo>
                    <a:pt x="267" y="4942"/>
                  </a:lnTo>
                  <a:lnTo>
                    <a:pt x="220" y="5129"/>
                  </a:lnTo>
                  <a:lnTo>
                    <a:pt x="178" y="5324"/>
                  </a:lnTo>
                  <a:lnTo>
                    <a:pt x="137" y="5512"/>
                  </a:lnTo>
                  <a:lnTo>
                    <a:pt x="101" y="5706"/>
                  </a:lnTo>
                  <a:lnTo>
                    <a:pt x="72" y="5901"/>
                  </a:lnTo>
                  <a:lnTo>
                    <a:pt x="48" y="6089"/>
                  </a:lnTo>
                  <a:lnTo>
                    <a:pt x="30" y="6283"/>
                  </a:lnTo>
                  <a:lnTo>
                    <a:pt x="13" y="6478"/>
                  </a:lnTo>
                  <a:lnTo>
                    <a:pt x="7" y="6665"/>
                  </a:lnTo>
                  <a:lnTo>
                    <a:pt x="1" y="6853"/>
                  </a:lnTo>
                  <a:lnTo>
                    <a:pt x="7" y="7048"/>
                  </a:lnTo>
                  <a:lnTo>
                    <a:pt x="13" y="7235"/>
                  </a:lnTo>
                  <a:lnTo>
                    <a:pt x="24" y="7423"/>
                  </a:lnTo>
                  <a:lnTo>
                    <a:pt x="42" y="7604"/>
                  </a:lnTo>
                  <a:lnTo>
                    <a:pt x="66" y="7791"/>
                  </a:lnTo>
                  <a:lnTo>
                    <a:pt x="96" y="7972"/>
                  </a:lnTo>
                  <a:lnTo>
                    <a:pt x="131" y="8153"/>
                  </a:lnTo>
                  <a:lnTo>
                    <a:pt x="173" y="8327"/>
                  </a:lnTo>
                  <a:lnTo>
                    <a:pt x="220" y="8500"/>
                  </a:lnTo>
                  <a:lnTo>
                    <a:pt x="273" y="8674"/>
                  </a:lnTo>
                  <a:lnTo>
                    <a:pt x="327" y="8841"/>
                  </a:lnTo>
                  <a:lnTo>
                    <a:pt x="392" y="9008"/>
                  </a:lnTo>
                  <a:lnTo>
                    <a:pt x="463" y="9174"/>
                  </a:lnTo>
                  <a:lnTo>
                    <a:pt x="540" y="9327"/>
                  </a:lnTo>
                  <a:lnTo>
                    <a:pt x="623" y="9487"/>
                  </a:lnTo>
                  <a:lnTo>
                    <a:pt x="711" y="9633"/>
                  </a:lnTo>
                  <a:lnTo>
                    <a:pt x="800" y="9786"/>
                  </a:lnTo>
                  <a:lnTo>
                    <a:pt x="901" y="9925"/>
                  </a:lnTo>
                  <a:lnTo>
                    <a:pt x="1013" y="10064"/>
                  </a:lnTo>
                  <a:lnTo>
                    <a:pt x="1126" y="10196"/>
                  </a:lnTo>
                  <a:lnTo>
                    <a:pt x="1244" y="10328"/>
                  </a:lnTo>
                  <a:lnTo>
                    <a:pt x="1369" y="10446"/>
                  </a:lnTo>
                  <a:lnTo>
                    <a:pt x="1505" y="10565"/>
                  </a:lnTo>
                  <a:lnTo>
                    <a:pt x="1641" y="10676"/>
                  </a:lnTo>
                  <a:lnTo>
                    <a:pt x="1789" y="10787"/>
                  </a:lnTo>
                  <a:lnTo>
                    <a:pt x="1937" y="10884"/>
                  </a:lnTo>
                  <a:lnTo>
                    <a:pt x="2097" y="10982"/>
                  </a:lnTo>
                  <a:lnTo>
                    <a:pt x="2263" y="11065"/>
                  </a:lnTo>
                  <a:lnTo>
                    <a:pt x="2435" y="11148"/>
                  </a:lnTo>
                  <a:lnTo>
                    <a:pt x="2618" y="11225"/>
                  </a:lnTo>
                  <a:lnTo>
                    <a:pt x="2802" y="11287"/>
                  </a:lnTo>
                  <a:lnTo>
                    <a:pt x="2997" y="11350"/>
                  </a:lnTo>
                  <a:lnTo>
                    <a:pt x="3199" y="11405"/>
                  </a:lnTo>
                  <a:lnTo>
                    <a:pt x="3406" y="11447"/>
                  </a:lnTo>
                  <a:lnTo>
                    <a:pt x="3471" y="11468"/>
                  </a:lnTo>
                  <a:lnTo>
                    <a:pt x="3536" y="11489"/>
                  </a:lnTo>
                  <a:lnTo>
                    <a:pt x="3601" y="11510"/>
                  </a:lnTo>
                  <a:lnTo>
                    <a:pt x="3655" y="11544"/>
                  </a:lnTo>
                  <a:lnTo>
                    <a:pt x="3708" y="11572"/>
                  </a:lnTo>
                  <a:lnTo>
                    <a:pt x="3755" y="11607"/>
                  </a:lnTo>
                  <a:lnTo>
                    <a:pt x="3797" y="11649"/>
                  </a:lnTo>
                  <a:lnTo>
                    <a:pt x="3838" y="11690"/>
                  </a:lnTo>
                  <a:lnTo>
                    <a:pt x="3874" y="11739"/>
                  </a:lnTo>
                  <a:lnTo>
                    <a:pt x="3903" y="11788"/>
                  </a:lnTo>
                  <a:lnTo>
                    <a:pt x="3933" y="11836"/>
                  </a:lnTo>
                  <a:lnTo>
                    <a:pt x="3957" y="11892"/>
                  </a:lnTo>
                  <a:lnTo>
                    <a:pt x="3980" y="11948"/>
                  </a:lnTo>
                  <a:lnTo>
                    <a:pt x="3998" y="12010"/>
                  </a:lnTo>
                  <a:lnTo>
                    <a:pt x="4022" y="12128"/>
                  </a:lnTo>
                  <a:lnTo>
                    <a:pt x="4270" y="12281"/>
                  </a:lnTo>
                  <a:lnTo>
                    <a:pt x="4513" y="12420"/>
                  </a:lnTo>
                  <a:lnTo>
                    <a:pt x="4762" y="12538"/>
                  </a:lnTo>
                  <a:lnTo>
                    <a:pt x="5011" y="12643"/>
                  </a:lnTo>
                  <a:lnTo>
                    <a:pt x="5259" y="12733"/>
                  </a:lnTo>
                  <a:lnTo>
                    <a:pt x="5508" y="12802"/>
                  </a:lnTo>
                  <a:lnTo>
                    <a:pt x="5751" y="12865"/>
                  </a:lnTo>
                  <a:lnTo>
                    <a:pt x="6000" y="12907"/>
                  </a:lnTo>
                  <a:lnTo>
                    <a:pt x="6242" y="12935"/>
                  </a:lnTo>
                  <a:lnTo>
                    <a:pt x="6485" y="12955"/>
                  </a:lnTo>
                  <a:lnTo>
                    <a:pt x="6728" y="12955"/>
                  </a:lnTo>
                  <a:lnTo>
                    <a:pt x="6965" y="12941"/>
                  </a:lnTo>
                  <a:lnTo>
                    <a:pt x="7202" y="12921"/>
                  </a:lnTo>
                  <a:lnTo>
                    <a:pt x="7439" y="12886"/>
                  </a:lnTo>
                  <a:lnTo>
                    <a:pt x="7670" y="12837"/>
                  </a:lnTo>
                  <a:lnTo>
                    <a:pt x="7895" y="12775"/>
                  </a:lnTo>
                  <a:lnTo>
                    <a:pt x="8126" y="12698"/>
                  </a:lnTo>
                  <a:lnTo>
                    <a:pt x="8345" y="12615"/>
                  </a:lnTo>
                  <a:lnTo>
                    <a:pt x="8564" y="12518"/>
                  </a:lnTo>
                  <a:lnTo>
                    <a:pt x="8777" y="12413"/>
                  </a:lnTo>
                  <a:lnTo>
                    <a:pt x="8984" y="12295"/>
                  </a:lnTo>
                  <a:lnTo>
                    <a:pt x="9191" y="12170"/>
                  </a:lnTo>
                  <a:lnTo>
                    <a:pt x="9393" y="12038"/>
                  </a:lnTo>
                  <a:lnTo>
                    <a:pt x="9588" y="11892"/>
                  </a:lnTo>
                  <a:lnTo>
                    <a:pt x="9778" y="11732"/>
                  </a:lnTo>
                  <a:lnTo>
                    <a:pt x="9961" y="11572"/>
                  </a:lnTo>
                  <a:lnTo>
                    <a:pt x="10145" y="11399"/>
                  </a:lnTo>
                  <a:lnTo>
                    <a:pt x="10317" y="11218"/>
                  </a:lnTo>
                  <a:lnTo>
                    <a:pt x="10482" y="11030"/>
                  </a:lnTo>
                  <a:lnTo>
                    <a:pt x="10642" y="10836"/>
                  </a:lnTo>
                  <a:lnTo>
                    <a:pt x="10796" y="10634"/>
                  </a:lnTo>
                  <a:lnTo>
                    <a:pt x="10944" y="10419"/>
                  </a:lnTo>
                  <a:lnTo>
                    <a:pt x="11086" y="10203"/>
                  </a:lnTo>
                  <a:lnTo>
                    <a:pt x="11217" y="9981"/>
                  </a:lnTo>
                  <a:lnTo>
                    <a:pt x="11341" y="9751"/>
                  </a:lnTo>
                  <a:lnTo>
                    <a:pt x="11459" y="9522"/>
                  </a:lnTo>
                  <a:lnTo>
                    <a:pt x="11572" y="9279"/>
                  </a:lnTo>
                  <a:lnTo>
                    <a:pt x="11667" y="9035"/>
                  </a:lnTo>
                  <a:lnTo>
                    <a:pt x="11762" y="8785"/>
                  </a:lnTo>
                  <a:lnTo>
                    <a:pt x="11844" y="8535"/>
                  </a:lnTo>
                  <a:lnTo>
                    <a:pt x="11915" y="8278"/>
                  </a:lnTo>
                  <a:lnTo>
                    <a:pt x="11981" y="8014"/>
                  </a:lnTo>
                  <a:lnTo>
                    <a:pt x="12034" y="7750"/>
                  </a:lnTo>
                  <a:lnTo>
                    <a:pt x="12081" y="7486"/>
                  </a:lnTo>
                  <a:lnTo>
                    <a:pt x="12117" y="7214"/>
                  </a:lnTo>
                  <a:lnTo>
                    <a:pt x="12140" y="6943"/>
                  </a:lnTo>
                  <a:lnTo>
                    <a:pt x="12152" y="6665"/>
                  </a:lnTo>
                  <a:lnTo>
                    <a:pt x="12158" y="6394"/>
                  </a:lnTo>
                  <a:lnTo>
                    <a:pt x="12146" y="6116"/>
                  </a:lnTo>
                  <a:lnTo>
                    <a:pt x="12129" y="5838"/>
                  </a:lnTo>
                  <a:lnTo>
                    <a:pt x="12093" y="5560"/>
                  </a:lnTo>
                  <a:lnTo>
                    <a:pt x="12052" y="5275"/>
                  </a:lnTo>
                  <a:lnTo>
                    <a:pt x="11998" y="4997"/>
                  </a:lnTo>
                  <a:lnTo>
                    <a:pt x="11927" y="4719"/>
                  </a:lnTo>
                  <a:lnTo>
                    <a:pt x="11850" y="4441"/>
                  </a:lnTo>
                  <a:lnTo>
                    <a:pt x="11756" y="4163"/>
                  </a:lnTo>
                  <a:lnTo>
                    <a:pt x="11649" y="3885"/>
                  </a:lnTo>
                  <a:lnTo>
                    <a:pt x="11531" y="3607"/>
                  </a:lnTo>
                  <a:lnTo>
                    <a:pt x="11394" y="3336"/>
                  </a:lnTo>
                  <a:lnTo>
                    <a:pt x="11246" y="3065"/>
                  </a:lnTo>
                  <a:lnTo>
                    <a:pt x="11086" y="2794"/>
                  </a:lnTo>
                  <a:lnTo>
                    <a:pt x="10909" y="2523"/>
                  </a:lnTo>
                  <a:lnTo>
                    <a:pt x="10719" y="2266"/>
                  </a:lnTo>
                  <a:lnTo>
                    <a:pt x="10512" y="2002"/>
                  </a:lnTo>
                  <a:lnTo>
                    <a:pt x="10411" y="1884"/>
                  </a:lnTo>
                  <a:lnTo>
                    <a:pt x="10311" y="1765"/>
                  </a:lnTo>
                  <a:lnTo>
                    <a:pt x="10204" y="1654"/>
                  </a:lnTo>
                  <a:lnTo>
                    <a:pt x="10092" y="1543"/>
                  </a:lnTo>
                  <a:lnTo>
                    <a:pt x="9979" y="1439"/>
                  </a:lnTo>
                  <a:lnTo>
                    <a:pt x="9867" y="1335"/>
                  </a:lnTo>
                  <a:lnTo>
                    <a:pt x="9754" y="1237"/>
                  </a:lnTo>
                  <a:lnTo>
                    <a:pt x="9636" y="1147"/>
                  </a:lnTo>
                  <a:lnTo>
                    <a:pt x="9517" y="1057"/>
                  </a:lnTo>
                  <a:lnTo>
                    <a:pt x="9399" y="973"/>
                  </a:lnTo>
                  <a:lnTo>
                    <a:pt x="9274" y="890"/>
                  </a:lnTo>
                  <a:lnTo>
                    <a:pt x="9150" y="806"/>
                  </a:lnTo>
                  <a:lnTo>
                    <a:pt x="8895" y="660"/>
                  </a:lnTo>
                  <a:lnTo>
                    <a:pt x="8641" y="528"/>
                  </a:lnTo>
                  <a:lnTo>
                    <a:pt x="8374" y="417"/>
                  </a:lnTo>
                  <a:lnTo>
                    <a:pt x="8108" y="313"/>
                  </a:lnTo>
                  <a:lnTo>
                    <a:pt x="7835" y="223"/>
                  </a:lnTo>
                  <a:lnTo>
                    <a:pt x="7557" y="153"/>
                  </a:lnTo>
                  <a:lnTo>
                    <a:pt x="7279" y="90"/>
                  </a:lnTo>
                  <a:lnTo>
                    <a:pt x="7000" y="49"/>
                  </a:lnTo>
                  <a:lnTo>
                    <a:pt x="6716" y="21"/>
                  </a:lnTo>
                  <a:lnTo>
                    <a:pt x="643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1"/>
            <p:cNvSpPr/>
            <p:nvPr/>
          </p:nvSpPr>
          <p:spPr>
            <a:xfrm>
              <a:off x="3818725" y="-5518775"/>
              <a:ext cx="118025" cy="669325"/>
            </a:xfrm>
            <a:custGeom>
              <a:avLst/>
              <a:gdLst/>
              <a:ahLst/>
              <a:cxnLst/>
              <a:rect l="l" t="t" r="r" b="b"/>
              <a:pathLst>
                <a:path w="4721" h="26773" extrusionOk="0">
                  <a:moveTo>
                    <a:pt x="1463" y="0"/>
                  </a:moveTo>
                  <a:lnTo>
                    <a:pt x="1487" y="125"/>
                  </a:lnTo>
                  <a:lnTo>
                    <a:pt x="1505" y="251"/>
                  </a:lnTo>
                  <a:lnTo>
                    <a:pt x="1505" y="383"/>
                  </a:lnTo>
                  <a:lnTo>
                    <a:pt x="1493" y="529"/>
                  </a:lnTo>
                  <a:lnTo>
                    <a:pt x="1386" y="1349"/>
                  </a:lnTo>
                  <a:lnTo>
                    <a:pt x="1285" y="2169"/>
                  </a:lnTo>
                  <a:lnTo>
                    <a:pt x="1191" y="2982"/>
                  </a:lnTo>
                  <a:lnTo>
                    <a:pt x="1102" y="3802"/>
                  </a:lnTo>
                  <a:lnTo>
                    <a:pt x="1013" y="4615"/>
                  </a:lnTo>
                  <a:lnTo>
                    <a:pt x="936" y="5429"/>
                  </a:lnTo>
                  <a:lnTo>
                    <a:pt x="853" y="6242"/>
                  </a:lnTo>
                  <a:lnTo>
                    <a:pt x="782" y="7055"/>
                  </a:lnTo>
                  <a:lnTo>
                    <a:pt x="711" y="7868"/>
                  </a:lnTo>
                  <a:lnTo>
                    <a:pt x="646" y="8674"/>
                  </a:lnTo>
                  <a:lnTo>
                    <a:pt x="581" y="9487"/>
                  </a:lnTo>
                  <a:lnTo>
                    <a:pt x="522" y="10301"/>
                  </a:lnTo>
                  <a:lnTo>
                    <a:pt x="468" y="11107"/>
                  </a:lnTo>
                  <a:lnTo>
                    <a:pt x="415" y="11920"/>
                  </a:lnTo>
                  <a:lnTo>
                    <a:pt x="326" y="13539"/>
                  </a:lnTo>
                  <a:lnTo>
                    <a:pt x="243" y="15159"/>
                  </a:lnTo>
                  <a:lnTo>
                    <a:pt x="178" y="16785"/>
                  </a:lnTo>
                  <a:lnTo>
                    <a:pt x="125" y="18412"/>
                  </a:lnTo>
                  <a:lnTo>
                    <a:pt x="83" y="20045"/>
                  </a:lnTo>
                  <a:lnTo>
                    <a:pt x="54" y="21678"/>
                  </a:lnTo>
                  <a:lnTo>
                    <a:pt x="36" y="23318"/>
                  </a:lnTo>
                  <a:lnTo>
                    <a:pt x="24" y="24966"/>
                  </a:lnTo>
                  <a:lnTo>
                    <a:pt x="24" y="26620"/>
                  </a:lnTo>
                  <a:lnTo>
                    <a:pt x="24" y="26655"/>
                  </a:lnTo>
                  <a:lnTo>
                    <a:pt x="12" y="26689"/>
                  </a:lnTo>
                  <a:lnTo>
                    <a:pt x="6" y="26731"/>
                  </a:lnTo>
                  <a:lnTo>
                    <a:pt x="0" y="26773"/>
                  </a:lnTo>
                  <a:lnTo>
                    <a:pt x="966" y="26766"/>
                  </a:lnTo>
                  <a:lnTo>
                    <a:pt x="1943" y="26759"/>
                  </a:lnTo>
                  <a:lnTo>
                    <a:pt x="1925" y="26703"/>
                  </a:lnTo>
                  <a:lnTo>
                    <a:pt x="1925" y="26675"/>
                  </a:lnTo>
                  <a:lnTo>
                    <a:pt x="1931" y="26648"/>
                  </a:lnTo>
                  <a:lnTo>
                    <a:pt x="2156" y="23506"/>
                  </a:lnTo>
                  <a:lnTo>
                    <a:pt x="2393" y="20344"/>
                  </a:lnTo>
                  <a:lnTo>
                    <a:pt x="2511" y="18752"/>
                  </a:lnTo>
                  <a:lnTo>
                    <a:pt x="2642" y="17161"/>
                  </a:lnTo>
                  <a:lnTo>
                    <a:pt x="2778" y="15569"/>
                  </a:lnTo>
                  <a:lnTo>
                    <a:pt x="2926" y="13970"/>
                  </a:lnTo>
                  <a:lnTo>
                    <a:pt x="3086" y="12386"/>
                  </a:lnTo>
                  <a:lnTo>
                    <a:pt x="3174" y="11586"/>
                  </a:lnTo>
                  <a:lnTo>
                    <a:pt x="3257" y="10794"/>
                  </a:lnTo>
                  <a:lnTo>
                    <a:pt x="3352" y="10002"/>
                  </a:lnTo>
                  <a:lnTo>
                    <a:pt x="3447" y="9216"/>
                  </a:lnTo>
                  <a:lnTo>
                    <a:pt x="3548" y="8424"/>
                  </a:lnTo>
                  <a:lnTo>
                    <a:pt x="3654" y="7639"/>
                  </a:lnTo>
                  <a:lnTo>
                    <a:pt x="3761" y="6853"/>
                  </a:lnTo>
                  <a:lnTo>
                    <a:pt x="3879" y="6075"/>
                  </a:lnTo>
                  <a:lnTo>
                    <a:pt x="3998" y="5290"/>
                  </a:lnTo>
                  <a:lnTo>
                    <a:pt x="4122" y="4511"/>
                  </a:lnTo>
                  <a:lnTo>
                    <a:pt x="4252" y="3740"/>
                  </a:lnTo>
                  <a:lnTo>
                    <a:pt x="4388" y="2968"/>
                  </a:lnTo>
                  <a:lnTo>
                    <a:pt x="4531" y="2197"/>
                  </a:lnTo>
                  <a:lnTo>
                    <a:pt x="4679" y="1432"/>
                  </a:lnTo>
                  <a:lnTo>
                    <a:pt x="4685" y="1411"/>
                  </a:lnTo>
                  <a:lnTo>
                    <a:pt x="4696" y="1390"/>
                  </a:lnTo>
                  <a:lnTo>
                    <a:pt x="4708" y="1370"/>
                  </a:lnTo>
                  <a:lnTo>
                    <a:pt x="4720" y="1342"/>
                  </a:lnTo>
                  <a:lnTo>
                    <a:pt x="4501" y="1321"/>
                  </a:lnTo>
                  <a:lnTo>
                    <a:pt x="4288" y="1286"/>
                  </a:lnTo>
                  <a:lnTo>
                    <a:pt x="4075" y="1244"/>
                  </a:lnTo>
                  <a:lnTo>
                    <a:pt x="3861" y="1196"/>
                  </a:lnTo>
                  <a:lnTo>
                    <a:pt x="3648" y="1140"/>
                  </a:lnTo>
                  <a:lnTo>
                    <a:pt x="3441" y="1071"/>
                  </a:lnTo>
                  <a:lnTo>
                    <a:pt x="3228" y="1001"/>
                  </a:lnTo>
                  <a:lnTo>
                    <a:pt x="3026" y="918"/>
                  </a:lnTo>
                  <a:lnTo>
                    <a:pt x="2819" y="834"/>
                  </a:lnTo>
                  <a:lnTo>
                    <a:pt x="2618" y="737"/>
                  </a:lnTo>
                  <a:lnTo>
                    <a:pt x="2422" y="633"/>
                  </a:lnTo>
                  <a:lnTo>
                    <a:pt x="2221" y="522"/>
                  </a:lnTo>
                  <a:lnTo>
                    <a:pt x="2032" y="403"/>
                  </a:lnTo>
                  <a:lnTo>
                    <a:pt x="1836" y="271"/>
                  </a:lnTo>
                  <a:lnTo>
                    <a:pt x="1653" y="13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1"/>
            <p:cNvSpPr/>
            <p:nvPr/>
          </p:nvSpPr>
          <p:spPr>
            <a:xfrm>
              <a:off x="3781125" y="-2120975"/>
              <a:ext cx="396925" cy="450400"/>
            </a:xfrm>
            <a:custGeom>
              <a:avLst/>
              <a:gdLst/>
              <a:ahLst/>
              <a:cxnLst/>
              <a:rect l="l" t="t" r="r" b="b"/>
              <a:pathLst>
                <a:path w="15877" h="18016" extrusionOk="0">
                  <a:moveTo>
                    <a:pt x="9517" y="0"/>
                  </a:moveTo>
                  <a:lnTo>
                    <a:pt x="6425" y="751"/>
                  </a:lnTo>
                  <a:lnTo>
                    <a:pt x="6443" y="786"/>
                  </a:lnTo>
                  <a:lnTo>
                    <a:pt x="6461" y="828"/>
                  </a:lnTo>
                  <a:lnTo>
                    <a:pt x="6479" y="932"/>
                  </a:lnTo>
                  <a:lnTo>
                    <a:pt x="6544" y="1008"/>
                  </a:lnTo>
                  <a:lnTo>
                    <a:pt x="6603" y="1092"/>
                  </a:lnTo>
                  <a:lnTo>
                    <a:pt x="6650" y="1182"/>
                  </a:lnTo>
                  <a:lnTo>
                    <a:pt x="6698" y="1279"/>
                  </a:lnTo>
                  <a:lnTo>
                    <a:pt x="6727" y="1377"/>
                  </a:lnTo>
                  <a:lnTo>
                    <a:pt x="6757" y="1488"/>
                  </a:lnTo>
                  <a:lnTo>
                    <a:pt x="6769" y="1606"/>
                  </a:lnTo>
                  <a:lnTo>
                    <a:pt x="6775" y="1731"/>
                  </a:lnTo>
                  <a:lnTo>
                    <a:pt x="6793" y="2412"/>
                  </a:lnTo>
                  <a:lnTo>
                    <a:pt x="6798" y="2760"/>
                  </a:lnTo>
                  <a:lnTo>
                    <a:pt x="6798" y="3107"/>
                  </a:lnTo>
                  <a:lnTo>
                    <a:pt x="6834" y="3455"/>
                  </a:lnTo>
                  <a:lnTo>
                    <a:pt x="6858" y="3809"/>
                  </a:lnTo>
                  <a:lnTo>
                    <a:pt x="6875" y="4164"/>
                  </a:lnTo>
                  <a:lnTo>
                    <a:pt x="6887" y="4525"/>
                  </a:lnTo>
                  <a:lnTo>
                    <a:pt x="6887" y="4887"/>
                  </a:lnTo>
                  <a:lnTo>
                    <a:pt x="6887" y="5248"/>
                  </a:lnTo>
                  <a:lnTo>
                    <a:pt x="6875" y="5616"/>
                  </a:lnTo>
                  <a:lnTo>
                    <a:pt x="6852" y="5985"/>
                  </a:lnTo>
                  <a:lnTo>
                    <a:pt x="6840" y="6117"/>
                  </a:lnTo>
                  <a:lnTo>
                    <a:pt x="6816" y="6242"/>
                  </a:lnTo>
                  <a:lnTo>
                    <a:pt x="6787" y="6353"/>
                  </a:lnTo>
                  <a:lnTo>
                    <a:pt x="6745" y="6457"/>
                  </a:lnTo>
                  <a:lnTo>
                    <a:pt x="6698" y="6555"/>
                  </a:lnTo>
                  <a:lnTo>
                    <a:pt x="6645" y="6645"/>
                  </a:lnTo>
                  <a:lnTo>
                    <a:pt x="6585" y="6728"/>
                  </a:lnTo>
                  <a:lnTo>
                    <a:pt x="6514" y="6798"/>
                  </a:lnTo>
                  <a:lnTo>
                    <a:pt x="6443" y="6867"/>
                  </a:lnTo>
                  <a:lnTo>
                    <a:pt x="6372" y="6923"/>
                  </a:lnTo>
                  <a:lnTo>
                    <a:pt x="6289" y="6972"/>
                  </a:lnTo>
                  <a:lnTo>
                    <a:pt x="6212" y="7006"/>
                  </a:lnTo>
                  <a:lnTo>
                    <a:pt x="6123" y="7041"/>
                  </a:lnTo>
                  <a:lnTo>
                    <a:pt x="6040" y="7062"/>
                  </a:lnTo>
                  <a:lnTo>
                    <a:pt x="5952" y="7076"/>
                  </a:lnTo>
                  <a:lnTo>
                    <a:pt x="5863" y="7083"/>
                  </a:lnTo>
                  <a:lnTo>
                    <a:pt x="5774" y="7076"/>
                  </a:lnTo>
                  <a:lnTo>
                    <a:pt x="5691" y="7062"/>
                  </a:lnTo>
                  <a:lnTo>
                    <a:pt x="5602" y="7048"/>
                  </a:lnTo>
                  <a:lnTo>
                    <a:pt x="5519" y="7013"/>
                  </a:lnTo>
                  <a:lnTo>
                    <a:pt x="5442" y="6979"/>
                  </a:lnTo>
                  <a:lnTo>
                    <a:pt x="5365" y="6930"/>
                  </a:lnTo>
                  <a:lnTo>
                    <a:pt x="5294" y="6874"/>
                  </a:lnTo>
                  <a:lnTo>
                    <a:pt x="5223" y="6812"/>
                  </a:lnTo>
                  <a:lnTo>
                    <a:pt x="5158" y="6742"/>
                  </a:lnTo>
                  <a:lnTo>
                    <a:pt x="5105" y="6659"/>
                  </a:lnTo>
                  <a:lnTo>
                    <a:pt x="5052" y="6568"/>
                  </a:lnTo>
                  <a:lnTo>
                    <a:pt x="5010" y="6471"/>
                  </a:lnTo>
                  <a:lnTo>
                    <a:pt x="4975" y="6367"/>
                  </a:lnTo>
                  <a:lnTo>
                    <a:pt x="4951" y="6249"/>
                  </a:lnTo>
                  <a:lnTo>
                    <a:pt x="4933" y="6124"/>
                  </a:lnTo>
                  <a:lnTo>
                    <a:pt x="4921" y="5985"/>
                  </a:lnTo>
                  <a:lnTo>
                    <a:pt x="4921" y="5415"/>
                  </a:lnTo>
                  <a:lnTo>
                    <a:pt x="4678" y="5908"/>
                  </a:lnTo>
                  <a:lnTo>
                    <a:pt x="4424" y="6395"/>
                  </a:lnTo>
                  <a:lnTo>
                    <a:pt x="4163" y="6867"/>
                  </a:lnTo>
                  <a:lnTo>
                    <a:pt x="3897" y="7340"/>
                  </a:lnTo>
                  <a:lnTo>
                    <a:pt x="3618" y="7806"/>
                  </a:lnTo>
                  <a:lnTo>
                    <a:pt x="3334" y="8257"/>
                  </a:lnTo>
                  <a:lnTo>
                    <a:pt x="3038" y="8709"/>
                  </a:lnTo>
                  <a:lnTo>
                    <a:pt x="2736" y="9147"/>
                  </a:lnTo>
                  <a:lnTo>
                    <a:pt x="2428" y="9585"/>
                  </a:lnTo>
                  <a:lnTo>
                    <a:pt x="2108" y="10009"/>
                  </a:lnTo>
                  <a:lnTo>
                    <a:pt x="1777" y="10426"/>
                  </a:lnTo>
                  <a:lnTo>
                    <a:pt x="1439" y="10836"/>
                  </a:lnTo>
                  <a:lnTo>
                    <a:pt x="1096" y="11232"/>
                  </a:lnTo>
                  <a:lnTo>
                    <a:pt x="740" y="11628"/>
                  </a:lnTo>
                  <a:lnTo>
                    <a:pt x="373" y="12011"/>
                  </a:lnTo>
                  <a:lnTo>
                    <a:pt x="0" y="12386"/>
                  </a:lnTo>
                  <a:lnTo>
                    <a:pt x="125" y="12497"/>
                  </a:lnTo>
                  <a:lnTo>
                    <a:pt x="249" y="12615"/>
                  </a:lnTo>
                  <a:lnTo>
                    <a:pt x="373" y="12740"/>
                  </a:lnTo>
                  <a:lnTo>
                    <a:pt x="492" y="12865"/>
                  </a:lnTo>
                  <a:lnTo>
                    <a:pt x="604" y="12990"/>
                  </a:lnTo>
                  <a:lnTo>
                    <a:pt x="717" y="13123"/>
                  </a:lnTo>
                  <a:lnTo>
                    <a:pt x="829" y="13262"/>
                  </a:lnTo>
                  <a:lnTo>
                    <a:pt x="936" y="13401"/>
                  </a:lnTo>
                  <a:lnTo>
                    <a:pt x="1042" y="13540"/>
                  </a:lnTo>
                  <a:lnTo>
                    <a:pt x="1143" y="13686"/>
                  </a:lnTo>
                  <a:lnTo>
                    <a:pt x="1238" y="13831"/>
                  </a:lnTo>
                  <a:lnTo>
                    <a:pt x="1333" y="13984"/>
                  </a:lnTo>
                  <a:lnTo>
                    <a:pt x="1427" y="14137"/>
                  </a:lnTo>
                  <a:lnTo>
                    <a:pt x="1510" y="14290"/>
                  </a:lnTo>
                  <a:lnTo>
                    <a:pt x="1599" y="14450"/>
                  </a:lnTo>
                  <a:lnTo>
                    <a:pt x="1676" y="14617"/>
                  </a:lnTo>
                  <a:lnTo>
                    <a:pt x="1753" y="14777"/>
                  </a:lnTo>
                  <a:lnTo>
                    <a:pt x="1824" y="14944"/>
                  </a:lnTo>
                  <a:lnTo>
                    <a:pt x="1895" y="15117"/>
                  </a:lnTo>
                  <a:lnTo>
                    <a:pt x="1960" y="15284"/>
                  </a:lnTo>
                  <a:lnTo>
                    <a:pt x="2020" y="15458"/>
                  </a:lnTo>
                  <a:lnTo>
                    <a:pt x="2079" y="15639"/>
                  </a:lnTo>
                  <a:lnTo>
                    <a:pt x="2126" y="15812"/>
                  </a:lnTo>
                  <a:lnTo>
                    <a:pt x="2174" y="15993"/>
                  </a:lnTo>
                  <a:lnTo>
                    <a:pt x="2221" y="16174"/>
                  </a:lnTo>
                  <a:lnTo>
                    <a:pt x="2256" y="16354"/>
                  </a:lnTo>
                  <a:lnTo>
                    <a:pt x="2292" y="16542"/>
                  </a:lnTo>
                  <a:lnTo>
                    <a:pt x="2322" y="16730"/>
                  </a:lnTo>
                  <a:lnTo>
                    <a:pt x="2345" y="16917"/>
                  </a:lnTo>
                  <a:lnTo>
                    <a:pt x="2369" y="17105"/>
                  </a:lnTo>
                  <a:lnTo>
                    <a:pt x="2381" y="17293"/>
                  </a:lnTo>
                  <a:lnTo>
                    <a:pt x="2393" y="17487"/>
                  </a:lnTo>
                  <a:lnTo>
                    <a:pt x="2387" y="17536"/>
                  </a:lnTo>
                  <a:lnTo>
                    <a:pt x="2387" y="17585"/>
                  </a:lnTo>
                  <a:lnTo>
                    <a:pt x="2375" y="17633"/>
                  </a:lnTo>
                  <a:lnTo>
                    <a:pt x="2363" y="17675"/>
                  </a:lnTo>
                  <a:lnTo>
                    <a:pt x="2351" y="17717"/>
                  </a:lnTo>
                  <a:lnTo>
                    <a:pt x="2333" y="17758"/>
                  </a:lnTo>
                  <a:lnTo>
                    <a:pt x="2310" y="17786"/>
                  </a:lnTo>
                  <a:lnTo>
                    <a:pt x="2286" y="17821"/>
                  </a:lnTo>
                  <a:lnTo>
                    <a:pt x="9078" y="17904"/>
                  </a:lnTo>
                  <a:lnTo>
                    <a:pt x="12477" y="17953"/>
                  </a:lnTo>
                  <a:lnTo>
                    <a:pt x="15877" y="18016"/>
                  </a:lnTo>
                  <a:lnTo>
                    <a:pt x="15835" y="17925"/>
                  </a:lnTo>
                  <a:lnTo>
                    <a:pt x="15806" y="17821"/>
                  </a:lnTo>
                  <a:lnTo>
                    <a:pt x="15794" y="17765"/>
                  </a:lnTo>
                  <a:lnTo>
                    <a:pt x="15782" y="17710"/>
                  </a:lnTo>
                  <a:lnTo>
                    <a:pt x="15776" y="17654"/>
                  </a:lnTo>
                  <a:lnTo>
                    <a:pt x="15776" y="17592"/>
                  </a:lnTo>
                  <a:lnTo>
                    <a:pt x="15740" y="16966"/>
                  </a:lnTo>
                  <a:lnTo>
                    <a:pt x="15699" y="16347"/>
                  </a:lnTo>
                  <a:lnTo>
                    <a:pt x="15646" y="15722"/>
                  </a:lnTo>
                  <a:lnTo>
                    <a:pt x="15581" y="15103"/>
                  </a:lnTo>
                  <a:lnTo>
                    <a:pt x="15504" y="14485"/>
                  </a:lnTo>
                  <a:lnTo>
                    <a:pt x="15421" y="13866"/>
                  </a:lnTo>
                  <a:lnTo>
                    <a:pt x="15326" y="13255"/>
                  </a:lnTo>
                  <a:lnTo>
                    <a:pt x="15219" y="12643"/>
                  </a:lnTo>
                  <a:lnTo>
                    <a:pt x="15101" y="12038"/>
                  </a:lnTo>
                  <a:lnTo>
                    <a:pt x="14971" y="11434"/>
                  </a:lnTo>
                  <a:lnTo>
                    <a:pt x="14834" y="10836"/>
                  </a:lnTo>
                  <a:lnTo>
                    <a:pt x="14686" y="10245"/>
                  </a:lnTo>
                  <a:lnTo>
                    <a:pt x="14526" y="9654"/>
                  </a:lnTo>
                  <a:lnTo>
                    <a:pt x="14355" y="9078"/>
                  </a:lnTo>
                  <a:lnTo>
                    <a:pt x="14177" y="8501"/>
                  </a:lnTo>
                  <a:lnTo>
                    <a:pt x="13988" y="7931"/>
                  </a:lnTo>
                  <a:lnTo>
                    <a:pt x="13786" y="7368"/>
                  </a:lnTo>
                  <a:lnTo>
                    <a:pt x="13573" y="6812"/>
                  </a:lnTo>
                  <a:lnTo>
                    <a:pt x="13348" y="6263"/>
                  </a:lnTo>
                  <a:lnTo>
                    <a:pt x="13117" y="5721"/>
                  </a:lnTo>
                  <a:lnTo>
                    <a:pt x="12874" y="5192"/>
                  </a:lnTo>
                  <a:lnTo>
                    <a:pt x="12620" y="4664"/>
                  </a:lnTo>
                  <a:lnTo>
                    <a:pt x="12359" y="4150"/>
                  </a:lnTo>
                  <a:lnTo>
                    <a:pt x="12087" y="3649"/>
                  </a:lnTo>
                  <a:lnTo>
                    <a:pt x="11796" y="3156"/>
                  </a:lnTo>
                  <a:lnTo>
                    <a:pt x="11506" y="2669"/>
                  </a:lnTo>
                  <a:lnTo>
                    <a:pt x="11198" y="2197"/>
                  </a:lnTo>
                  <a:lnTo>
                    <a:pt x="10885" y="1731"/>
                  </a:lnTo>
                  <a:lnTo>
                    <a:pt x="10719" y="1502"/>
                  </a:lnTo>
                  <a:lnTo>
                    <a:pt x="10559" y="1279"/>
                  </a:lnTo>
                  <a:lnTo>
                    <a:pt x="10387" y="1057"/>
                  </a:lnTo>
                  <a:lnTo>
                    <a:pt x="10221" y="841"/>
                  </a:lnTo>
                  <a:lnTo>
                    <a:pt x="10050" y="626"/>
                  </a:lnTo>
                  <a:lnTo>
                    <a:pt x="9872" y="411"/>
                  </a:lnTo>
                  <a:lnTo>
                    <a:pt x="9694" y="202"/>
                  </a:lnTo>
                  <a:lnTo>
                    <a:pt x="951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1"/>
            <p:cNvSpPr/>
            <p:nvPr/>
          </p:nvSpPr>
          <p:spPr>
            <a:xfrm>
              <a:off x="3987050" y="-212100"/>
              <a:ext cx="644025" cy="384375"/>
            </a:xfrm>
            <a:custGeom>
              <a:avLst/>
              <a:gdLst/>
              <a:ahLst/>
              <a:cxnLst/>
              <a:rect l="l" t="t" r="r" b="b"/>
              <a:pathLst>
                <a:path w="25761" h="15375" extrusionOk="0">
                  <a:moveTo>
                    <a:pt x="12928" y="1"/>
                  </a:moveTo>
                  <a:lnTo>
                    <a:pt x="12590" y="8"/>
                  </a:lnTo>
                  <a:lnTo>
                    <a:pt x="12253" y="22"/>
                  </a:lnTo>
                  <a:lnTo>
                    <a:pt x="11921" y="36"/>
                  </a:lnTo>
                  <a:lnTo>
                    <a:pt x="11584" y="63"/>
                  </a:lnTo>
                  <a:lnTo>
                    <a:pt x="11246" y="98"/>
                  </a:lnTo>
                  <a:lnTo>
                    <a:pt x="10914" y="140"/>
                  </a:lnTo>
                  <a:lnTo>
                    <a:pt x="10583" y="182"/>
                  </a:lnTo>
                  <a:lnTo>
                    <a:pt x="10251" y="237"/>
                  </a:lnTo>
                  <a:lnTo>
                    <a:pt x="9925" y="300"/>
                  </a:lnTo>
                  <a:lnTo>
                    <a:pt x="9594" y="369"/>
                  </a:lnTo>
                  <a:lnTo>
                    <a:pt x="9268" y="446"/>
                  </a:lnTo>
                  <a:lnTo>
                    <a:pt x="8948" y="529"/>
                  </a:lnTo>
                  <a:lnTo>
                    <a:pt x="8623" y="613"/>
                  </a:lnTo>
                  <a:lnTo>
                    <a:pt x="8309" y="710"/>
                  </a:lnTo>
                  <a:lnTo>
                    <a:pt x="7989" y="814"/>
                  </a:lnTo>
                  <a:lnTo>
                    <a:pt x="7681" y="925"/>
                  </a:lnTo>
                  <a:lnTo>
                    <a:pt x="7373" y="1043"/>
                  </a:lnTo>
                  <a:lnTo>
                    <a:pt x="7065" y="1169"/>
                  </a:lnTo>
                  <a:lnTo>
                    <a:pt x="6763" y="1301"/>
                  </a:lnTo>
                  <a:lnTo>
                    <a:pt x="6467" y="1440"/>
                  </a:lnTo>
                  <a:lnTo>
                    <a:pt x="6171" y="1579"/>
                  </a:lnTo>
                  <a:lnTo>
                    <a:pt x="5881" y="1732"/>
                  </a:lnTo>
                  <a:lnTo>
                    <a:pt x="5597" y="1891"/>
                  </a:lnTo>
                  <a:lnTo>
                    <a:pt x="5312" y="2058"/>
                  </a:lnTo>
                  <a:lnTo>
                    <a:pt x="5040" y="2232"/>
                  </a:lnTo>
                  <a:lnTo>
                    <a:pt x="4768" y="2406"/>
                  </a:lnTo>
                  <a:lnTo>
                    <a:pt x="4501" y="2593"/>
                  </a:lnTo>
                  <a:lnTo>
                    <a:pt x="4240" y="2788"/>
                  </a:lnTo>
                  <a:lnTo>
                    <a:pt x="3986" y="2990"/>
                  </a:lnTo>
                  <a:lnTo>
                    <a:pt x="3737" y="3191"/>
                  </a:lnTo>
                  <a:lnTo>
                    <a:pt x="3494" y="3407"/>
                  </a:lnTo>
                  <a:lnTo>
                    <a:pt x="3263" y="3629"/>
                  </a:lnTo>
                  <a:lnTo>
                    <a:pt x="3032" y="3851"/>
                  </a:lnTo>
                  <a:lnTo>
                    <a:pt x="2807" y="4088"/>
                  </a:lnTo>
                  <a:lnTo>
                    <a:pt x="2594" y="4324"/>
                  </a:lnTo>
                  <a:lnTo>
                    <a:pt x="2381" y="4574"/>
                  </a:lnTo>
                  <a:lnTo>
                    <a:pt x="2180" y="4824"/>
                  </a:lnTo>
                  <a:lnTo>
                    <a:pt x="1990" y="5088"/>
                  </a:lnTo>
                  <a:lnTo>
                    <a:pt x="1801" y="5353"/>
                  </a:lnTo>
                  <a:lnTo>
                    <a:pt x="1623" y="5624"/>
                  </a:lnTo>
                  <a:lnTo>
                    <a:pt x="1451" y="5909"/>
                  </a:lnTo>
                  <a:lnTo>
                    <a:pt x="1291" y="6194"/>
                  </a:lnTo>
                  <a:lnTo>
                    <a:pt x="1137" y="6485"/>
                  </a:lnTo>
                  <a:lnTo>
                    <a:pt x="995" y="6784"/>
                  </a:lnTo>
                  <a:lnTo>
                    <a:pt x="859" y="7090"/>
                  </a:lnTo>
                  <a:lnTo>
                    <a:pt x="729" y="7403"/>
                  </a:lnTo>
                  <a:lnTo>
                    <a:pt x="616" y="7723"/>
                  </a:lnTo>
                  <a:lnTo>
                    <a:pt x="504" y="8049"/>
                  </a:lnTo>
                  <a:lnTo>
                    <a:pt x="409" y="8383"/>
                  </a:lnTo>
                  <a:lnTo>
                    <a:pt x="320" y="8723"/>
                  </a:lnTo>
                  <a:lnTo>
                    <a:pt x="243" y="9071"/>
                  </a:lnTo>
                  <a:lnTo>
                    <a:pt x="178" y="9418"/>
                  </a:lnTo>
                  <a:lnTo>
                    <a:pt x="119" y="9780"/>
                  </a:lnTo>
                  <a:lnTo>
                    <a:pt x="72" y="10141"/>
                  </a:lnTo>
                  <a:lnTo>
                    <a:pt x="36" y="10517"/>
                  </a:lnTo>
                  <a:lnTo>
                    <a:pt x="12" y="10892"/>
                  </a:lnTo>
                  <a:lnTo>
                    <a:pt x="0" y="11274"/>
                  </a:lnTo>
                  <a:lnTo>
                    <a:pt x="0" y="11670"/>
                  </a:lnTo>
                  <a:lnTo>
                    <a:pt x="12" y="12067"/>
                  </a:lnTo>
                  <a:lnTo>
                    <a:pt x="36" y="12470"/>
                  </a:lnTo>
                  <a:lnTo>
                    <a:pt x="72" y="12880"/>
                  </a:lnTo>
                  <a:lnTo>
                    <a:pt x="119" y="13297"/>
                  </a:lnTo>
                  <a:lnTo>
                    <a:pt x="178" y="13714"/>
                  </a:lnTo>
                  <a:lnTo>
                    <a:pt x="255" y="14145"/>
                  </a:lnTo>
                  <a:lnTo>
                    <a:pt x="338" y="14583"/>
                  </a:lnTo>
                  <a:lnTo>
                    <a:pt x="356" y="14687"/>
                  </a:lnTo>
                  <a:lnTo>
                    <a:pt x="368" y="14791"/>
                  </a:lnTo>
                  <a:lnTo>
                    <a:pt x="374" y="14888"/>
                  </a:lnTo>
                  <a:lnTo>
                    <a:pt x="368" y="14986"/>
                  </a:lnTo>
                  <a:lnTo>
                    <a:pt x="356" y="15083"/>
                  </a:lnTo>
                  <a:lnTo>
                    <a:pt x="338" y="15173"/>
                  </a:lnTo>
                  <a:lnTo>
                    <a:pt x="314" y="15264"/>
                  </a:lnTo>
                  <a:lnTo>
                    <a:pt x="285" y="15347"/>
                  </a:lnTo>
                  <a:lnTo>
                    <a:pt x="1872" y="15361"/>
                  </a:lnTo>
                  <a:lnTo>
                    <a:pt x="3453" y="15368"/>
                  </a:lnTo>
                  <a:lnTo>
                    <a:pt x="5034" y="15375"/>
                  </a:lnTo>
                  <a:lnTo>
                    <a:pt x="6615" y="15375"/>
                  </a:lnTo>
                  <a:lnTo>
                    <a:pt x="8196" y="15368"/>
                  </a:lnTo>
                  <a:lnTo>
                    <a:pt x="9771" y="15354"/>
                  </a:lnTo>
                  <a:lnTo>
                    <a:pt x="11353" y="15340"/>
                  </a:lnTo>
                  <a:lnTo>
                    <a:pt x="12934" y="15319"/>
                  </a:lnTo>
                  <a:lnTo>
                    <a:pt x="14509" y="15298"/>
                  </a:lnTo>
                  <a:lnTo>
                    <a:pt x="16090" y="15271"/>
                  </a:lnTo>
                  <a:lnTo>
                    <a:pt x="17665" y="15236"/>
                  </a:lnTo>
                  <a:lnTo>
                    <a:pt x="19246" y="15194"/>
                  </a:lnTo>
                  <a:lnTo>
                    <a:pt x="20827" y="15152"/>
                  </a:lnTo>
                  <a:lnTo>
                    <a:pt x="22403" y="15104"/>
                  </a:lnTo>
                  <a:lnTo>
                    <a:pt x="23984" y="15048"/>
                  </a:lnTo>
                  <a:lnTo>
                    <a:pt x="25565" y="14986"/>
                  </a:lnTo>
                  <a:lnTo>
                    <a:pt x="25559" y="14854"/>
                  </a:lnTo>
                  <a:lnTo>
                    <a:pt x="25559" y="14784"/>
                  </a:lnTo>
                  <a:lnTo>
                    <a:pt x="25565" y="14715"/>
                  </a:lnTo>
                  <a:lnTo>
                    <a:pt x="25630" y="14242"/>
                  </a:lnTo>
                  <a:lnTo>
                    <a:pt x="25683" y="13776"/>
                  </a:lnTo>
                  <a:lnTo>
                    <a:pt x="25719" y="13325"/>
                  </a:lnTo>
                  <a:lnTo>
                    <a:pt x="25748" y="12873"/>
                  </a:lnTo>
                  <a:lnTo>
                    <a:pt x="25760" y="12435"/>
                  </a:lnTo>
                  <a:lnTo>
                    <a:pt x="25760" y="11997"/>
                  </a:lnTo>
                  <a:lnTo>
                    <a:pt x="25754" y="11573"/>
                  </a:lnTo>
                  <a:lnTo>
                    <a:pt x="25731" y="11156"/>
                  </a:lnTo>
                  <a:lnTo>
                    <a:pt x="25701" y="10746"/>
                  </a:lnTo>
                  <a:lnTo>
                    <a:pt x="25660" y="10350"/>
                  </a:lnTo>
                  <a:lnTo>
                    <a:pt x="25606" y="9954"/>
                  </a:lnTo>
                  <a:lnTo>
                    <a:pt x="25541" y="9564"/>
                  </a:lnTo>
                  <a:lnTo>
                    <a:pt x="25464" y="9189"/>
                  </a:lnTo>
                  <a:lnTo>
                    <a:pt x="25381" y="8821"/>
                  </a:lnTo>
                  <a:lnTo>
                    <a:pt x="25287" y="8459"/>
                  </a:lnTo>
                  <a:lnTo>
                    <a:pt x="25180" y="8105"/>
                  </a:lnTo>
                  <a:lnTo>
                    <a:pt x="25067" y="7757"/>
                  </a:lnTo>
                  <a:lnTo>
                    <a:pt x="24943" y="7417"/>
                  </a:lnTo>
                  <a:lnTo>
                    <a:pt x="24807" y="7083"/>
                  </a:lnTo>
                  <a:lnTo>
                    <a:pt x="24665" y="6763"/>
                  </a:lnTo>
                  <a:lnTo>
                    <a:pt x="24517" y="6451"/>
                  </a:lnTo>
                  <a:lnTo>
                    <a:pt x="24357" y="6138"/>
                  </a:lnTo>
                  <a:lnTo>
                    <a:pt x="24185" y="5839"/>
                  </a:lnTo>
                  <a:lnTo>
                    <a:pt x="24013" y="5547"/>
                  </a:lnTo>
                  <a:lnTo>
                    <a:pt x="23824" y="5262"/>
                  </a:lnTo>
                  <a:lnTo>
                    <a:pt x="23634" y="4984"/>
                  </a:lnTo>
                  <a:lnTo>
                    <a:pt x="23433" y="4713"/>
                  </a:lnTo>
                  <a:lnTo>
                    <a:pt x="23226" y="4456"/>
                  </a:lnTo>
                  <a:lnTo>
                    <a:pt x="23013" y="4199"/>
                  </a:lnTo>
                  <a:lnTo>
                    <a:pt x="22793" y="3956"/>
                  </a:lnTo>
                  <a:lnTo>
                    <a:pt x="22563" y="3712"/>
                  </a:lnTo>
                  <a:lnTo>
                    <a:pt x="22332" y="3483"/>
                  </a:lnTo>
                  <a:lnTo>
                    <a:pt x="22089" y="3261"/>
                  </a:lnTo>
                  <a:lnTo>
                    <a:pt x="21846" y="3045"/>
                  </a:lnTo>
                  <a:lnTo>
                    <a:pt x="21591" y="2837"/>
                  </a:lnTo>
                  <a:lnTo>
                    <a:pt x="21331" y="2635"/>
                  </a:lnTo>
                  <a:lnTo>
                    <a:pt x="21070" y="2440"/>
                  </a:lnTo>
                  <a:lnTo>
                    <a:pt x="20798" y="2253"/>
                  </a:lnTo>
                  <a:lnTo>
                    <a:pt x="20525" y="2079"/>
                  </a:lnTo>
                  <a:lnTo>
                    <a:pt x="20247" y="1905"/>
                  </a:lnTo>
                  <a:lnTo>
                    <a:pt x="19963" y="1738"/>
                  </a:lnTo>
                  <a:lnTo>
                    <a:pt x="19673" y="1586"/>
                  </a:lnTo>
                  <a:lnTo>
                    <a:pt x="19377" y="1433"/>
                  </a:lnTo>
                  <a:lnTo>
                    <a:pt x="19081" y="1294"/>
                  </a:lnTo>
                  <a:lnTo>
                    <a:pt x="18779" y="1162"/>
                  </a:lnTo>
                  <a:lnTo>
                    <a:pt x="18476" y="1036"/>
                  </a:lnTo>
                  <a:lnTo>
                    <a:pt x="18169" y="918"/>
                  </a:lnTo>
                  <a:lnTo>
                    <a:pt x="17855" y="800"/>
                  </a:lnTo>
                  <a:lnTo>
                    <a:pt x="17541" y="696"/>
                  </a:lnTo>
                  <a:lnTo>
                    <a:pt x="17227" y="606"/>
                  </a:lnTo>
                  <a:lnTo>
                    <a:pt x="16901" y="515"/>
                  </a:lnTo>
                  <a:lnTo>
                    <a:pt x="16582" y="432"/>
                  </a:lnTo>
                  <a:lnTo>
                    <a:pt x="16256" y="355"/>
                  </a:lnTo>
                  <a:lnTo>
                    <a:pt x="15930" y="286"/>
                  </a:lnTo>
                  <a:lnTo>
                    <a:pt x="15598" y="230"/>
                  </a:lnTo>
                  <a:lnTo>
                    <a:pt x="15273" y="175"/>
                  </a:lnTo>
                  <a:lnTo>
                    <a:pt x="14935" y="126"/>
                  </a:lnTo>
                  <a:lnTo>
                    <a:pt x="14604" y="91"/>
                  </a:lnTo>
                  <a:lnTo>
                    <a:pt x="14272" y="57"/>
                  </a:lnTo>
                  <a:lnTo>
                    <a:pt x="13934" y="36"/>
                  </a:lnTo>
                  <a:lnTo>
                    <a:pt x="13597" y="15"/>
                  </a:lnTo>
                  <a:lnTo>
                    <a:pt x="13265" y="8"/>
                  </a:lnTo>
                  <a:lnTo>
                    <a:pt x="1292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1"/>
            <p:cNvSpPr/>
            <p:nvPr/>
          </p:nvSpPr>
          <p:spPr>
            <a:xfrm>
              <a:off x="4106075" y="-1029625"/>
              <a:ext cx="178725" cy="226450"/>
            </a:xfrm>
            <a:custGeom>
              <a:avLst/>
              <a:gdLst/>
              <a:ahLst/>
              <a:cxnLst/>
              <a:rect l="l" t="t" r="r" b="b"/>
              <a:pathLst>
                <a:path w="7149" h="9058" extrusionOk="0">
                  <a:moveTo>
                    <a:pt x="2956" y="1"/>
                  </a:moveTo>
                  <a:lnTo>
                    <a:pt x="2849" y="488"/>
                  </a:lnTo>
                  <a:lnTo>
                    <a:pt x="2725" y="967"/>
                  </a:lnTo>
                  <a:lnTo>
                    <a:pt x="2594" y="1440"/>
                  </a:lnTo>
                  <a:lnTo>
                    <a:pt x="2446" y="1912"/>
                  </a:lnTo>
                  <a:lnTo>
                    <a:pt x="2298" y="2371"/>
                  </a:lnTo>
                  <a:lnTo>
                    <a:pt x="2132" y="2830"/>
                  </a:lnTo>
                  <a:lnTo>
                    <a:pt x="1961" y="3288"/>
                  </a:lnTo>
                  <a:lnTo>
                    <a:pt x="1777" y="3733"/>
                  </a:lnTo>
                  <a:lnTo>
                    <a:pt x="1588" y="4178"/>
                  </a:lnTo>
                  <a:lnTo>
                    <a:pt x="1386" y="4616"/>
                  </a:lnTo>
                  <a:lnTo>
                    <a:pt x="1179" y="5040"/>
                  </a:lnTo>
                  <a:lnTo>
                    <a:pt x="960" y="5464"/>
                  </a:lnTo>
                  <a:lnTo>
                    <a:pt x="729" y="5881"/>
                  </a:lnTo>
                  <a:lnTo>
                    <a:pt x="498" y="6291"/>
                  </a:lnTo>
                  <a:lnTo>
                    <a:pt x="255" y="6694"/>
                  </a:lnTo>
                  <a:lnTo>
                    <a:pt x="1" y="7097"/>
                  </a:lnTo>
                  <a:lnTo>
                    <a:pt x="267" y="7306"/>
                  </a:lnTo>
                  <a:lnTo>
                    <a:pt x="522" y="7535"/>
                  </a:lnTo>
                  <a:lnTo>
                    <a:pt x="770" y="7764"/>
                  </a:lnTo>
                  <a:lnTo>
                    <a:pt x="1007" y="8008"/>
                  </a:lnTo>
                  <a:lnTo>
                    <a:pt x="1238" y="8258"/>
                  </a:lnTo>
                  <a:lnTo>
                    <a:pt x="1457" y="8515"/>
                  </a:lnTo>
                  <a:lnTo>
                    <a:pt x="1671" y="8779"/>
                  </a:lnTo>
                  <a:lnTo>
                    <a:pt x="1878" y="9057"/>
                  </a:lnTo>
                  <a:lnTo>
                    <a:pt x="2541" y="8772"/>
                  </a:lnTo>
                  <a:lnTo>
                    <a:pt x="3204" y="8480"/>
                  </a:lnTo>
                  <a:lnTo>
                    <a:pt x="3868" y="8188"/>
                  </a:lnTo>
                  <a:lnTo>
                    <a:pt x="4525" y="7890"/>
                  </a:lnTo>
                  <a:lnTo>
                    <a:pt x="5839" y="7285"/>
                  </a:lnTo>
                  <a:lnTo>
                    <a:pt x="7148" y="6673"/>
                  </a:lnTo>
                  <a:lnTo>
                    <a:pt x="6959" y="6194"/>
                  </a:lnTo>
                  <a:lnTo>
                    <a:pt x="6763" y="5721"/>
                  </a:lnTo>
                  <a:lnTo>
                    <a:pt x="6556" y="5248"/>
                  </a:lnTo>
                  <a:lnTo>
                    <a:pt x="6337" y="4797"/>
                  </a:lnTo>
                  <a:lnTo>
                    <a:pt x="6112" y="4345"/>
                  </a:lnTo>
                  <a:lnTo>
                    <a:pt x="5881" y="3900"/>
                  </a:lnTo>
                  <a:lnTo>
                    <a:pt x="5638" y="3469"/>
                  </a:lnTo>
                  <a:lnTo>
                    <a:pt x="5384" y="3045"/>
                  </a:lnTo>
                  <a:lnTo>
                    <a:pt x="5117" y="2628"/>
                  </a:lnTo>
                  <a:lnTo>
                    <a:pt x="4845" y="2218"/>
                  </a:lnTo>
                  <a:lnTo>
                    <a:pt x="4554" y="1822"/>
                  </a:lnTo>
                  <a:lnTo>
                    <a:pt x="4258" y="1440"/>
                  </a:lnTo>
                  <a:lnTo>
                    <a:pt x="4110" y="1252"/>
                  </a:lnTo>
                  <a:lnTo>
                    <a:pt x="3950" y="1064"/>
                  </a:lnTo>
                  <a:lnTo>
                    <a:pt x="3796" y="877"/>
                  </a:lnTo>
                  <a:lnTo>
                    <a:pt x="3631" y="696"/>
                  </a:lnTo>
                  <a:lnTo>
                    <a:pt x="3471" y="522"/>
                  </a:lnTo>
                  <a:lnTo>
                    <a:pt x="3299" y="342"/>
                  </a:lnTo>
                  <a:lnTo>
                    <a:pt x="3133" y="168"/>
                  </a:lnTo>
                  <a:lnTo>
                    <a:pt x="295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1"/>
            <p:cNvSpPr/>
            <p:nvPr/>
          </p:nvSpPr>
          <p:spPr>
            <a:xfrm>
              <a:off x="4170325" y="-840925"/>
              <a:ext cx="165975" cy="224525"/>
            </a:xfrm>
            <a:custGeom>
              <a:avLst/>
              <a:gdLst/>
              <a:ahLst/>
              <a:cxnLst/>
              <a:rect l="l" t="t" r="r" b="b"/>
              <a:pathLst>
                <a:path w="6639" h="8981" extrusionOk="0">
                  <a:moveTo>
                    <a:pt x="4874" y="1"/>
                  </a:moveTo>
                  <a:lnTo>
                    <a:pt x="3648" y="626"/>
                  </a:lnTo>
                  <a:lnTo>
                    <a:pt x="2429" y="1266"/>
                  </a:lnTo>
                  <a:lnTo>
                    <a:pt x="1215" y="1919"/>
                  </a:lnTo>
                  <a:lnTo>
                    <a:pt x="1" y="2579"/>
                  </a:lnTo>
                  <a:lnTo>
                    <a:pt x="196" y="2927"/>
                  </a:lnTo>
                  <a:lnTo>
                    <a:pt x="380" y="3281"/>
                  </a:lnTo>
                  <a:lnTo>
                    <a:pt x="551" y="3643"/>
                  </a:lnTo>
                  <a:lnTo>
                    <a:pt x="717" y="4018"/>
                  </a:lnTo>
                  <a:lnTo>
                    <a:pt x="877" y="4394"/>
                  </a:lnTo>
                  <a:lnTo>
                    <a:pt x="1025" y="4783"/>
                  </a:lnTo>
                  <a:lnTo>
                    <a:pt x="1161" y="5172"/>
                  </a:lnTo>
                  <a:lnTo>
                    <a:pt x="1292" y="5575"/>
                  </a:lnTo>
                  <a:lnTo>
                    <a:pt x="1416" y="5978"/>
                  </a:lnTo>
                  <a:lnTo>
                    <a:pt x="1528" y="6395"/>
                  </a:lnTo>
                  <a:lnTo>
                    <a:pt x="1635" y="6812"/>
                  </a:lnTo>
                  <a:lnTo>
                    <a:pt x="1736" y="7236"/>
                  </a:lnTo>
                  <a:lnTo>
                    <a:pt x="1825" y="7667"/>
                  </a:lnTo>
                  <a:lnTo>
                    <a:pt x="1907" y="8098"/>
                  </a:lnTo>
                  <a:lnTo>
                    <a:pt x="1979" y="8536"/>
                  </a:lnTo>
                  <a:lnTo>
                    <a:pt x="2050" y="8981"/>
                  </a:lnTo>
                  <a:lnTo>
                    <a:pt x="2606" y="8772"/>
                  </a:lnTo>
                  <a:lnTo>
                    <a:pt x="3175" y="8578"/>
                  </a:lnTo>
                  <a:lnTo>
                    <a:pt x="3749" y="8390"/>
                  </a:lnTo>
                  <a:lnTo>
                    <a:pt x="4324" y="8216"/>
                  </a:lnTo>
                  <a:lnTo>
                    <a:pt x="4898" y="8049"/>
                  </a:lnTo>
                  <a:lnTo>
                    <a:pt x="5478" y="7889"/>
                  </a:lnTo>
                  <a:lnTo>
                    <a:pt x="6059" y="7737"/>
                  </a:lnTo>
                  <a:lnTo>
                    <a:pt x="6639" y="7591"/>
                  </a:lnTo>
                  <a:lnTo>
                    <a:pt x="6562" y="7090"/>
                  </a:lnTo>
                  <a:lnTo>
                    <a:pt x="6485" y="6597"/>
                  </a:lnTo>
                  <a:lnTo>
                    <a:pt x="6402" y="6103"/>
                  </a:lnTo>
                  <a:lnTo>
                    <a:pt x="6313" y="5617"/>
                  </a:lnTo>
                  <a:lnTo>
                    <a:pt x="6219" y="5130"/>
                  </a:lnTo>
                  <a:lnTo>
                    <a:pt x="6124" y="4644"/>
                  </a:lnTo>
                  <a:lnTo>
                    <a:pt x="6023" y="4164"/>
                  </a:lnTo>
                  <a:lnTo>
                    <a:pt x="5917" y="3685"/>
                  </a:lnTo>
                  <a:lnTo>
                    <a:pt x="5804" y="3212"/>
                  </a:lnTo>
                  <a:lnTo>
                    <a:pt x="5686" y="2739"/>
                  </a:lnTo>
                  <a:lnTo>
                    <a:pt x="5567" y="2274"/>
                  </a:lnTo>
                  <a:lnTo>
                    <a:pt x="5437" y="1808"/>
                  </a:lnTo>
                  <a:lnTo>
                    <a:pt x="5307" y="1349"/>
                  </a:lnTo>
                  <a:lnTo>
                    <a:pt x="5170" y="898"/>
                  </a:lnTo>
                  <a:lnTo>
                    <a:pt x="5022" y="446"/>
                  </a:lnTo>
                  <a:lnTo>
                    <a:pt x="487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4201275" y="-426325"/>
              <a:ext cx="169075" cy="165250"/>
            </a:xfrm>
            <a:custGeom>
              <a:avLst/>
              <a:gdLst/>
              <a:ahLst/>
              <a:cxnLst/>
              <a:rect l="l" t="t" r="r" b="b"/>
              <a:pathLst>
                <a:path w="6763" h="6610" extrusionOk="0">
                  <a:moveTo>
                    <a:pt x="6313" y="0"/>
                  </a:moveTo>
                  <a:lnTo>
                    <a:pt x="5975" y="14"/>
                  </a:lnTo>
                  <a:lnTo>
                    <a:pt x="5638" y="35"/>
                  </a:lnTo>
                  <a:lnTo>
                    <a:pt x="5300" y="63"/>
                  </a:lnTo>
                  <a:lnTo>
                    <a:pt x="4963" y="98"/>
                  </a:lnTo>
                  <a:lnTo>
                    <a:pt x="4631" y="139"/>
                  </a:lnTo>
                  <a:lnTo>
                    <a:pt x="4300" y="188"/>
                  </a:lnTo>
                  <a:lnTo>
                    <a:pt x="3630" y="285"/>
                  </a:lnTo>
                  <a:lnTo>
                    <a:pt x="2967" y="396"/>
                  </a:lnTo>
                  <a:lnTo>
                    <a:pt x="2298" y="515"/>
                  </a:lnTo>
                  <a:lnTo>
                    <a:pt x="1629" y="626"/>
                  </a:lnTo>
                  <a:lnTo>
                    <a:pt x="948" y="737"/>
                  </a:lnTo>
                  <a:lnTo>
                    <a:pt x="871" y="1515"/>
                  </a:lnTo>
                  <a:lnTo>
                    <a:pt x="782" y="2287"/>
                  </a:lnTo>
                  <a:lnTo>
                    <a:pt x="675" y="3044"/>
                  </a:lnTo>
                  <a:lnTo>
                    <a:pt x="563" y="3788"/>
                  </a:lnTo>
                  <a:lnTo>
                    <a:pt x="433" y="4518"/>
                  </a:lnTo>
                  <a:lnTo>
                    <a:pt x="296" y="5234"/>
                  </a:lnTo>
                  <a:lnTo>
                    <a:pt x="154" y="5929"/>
                  </a:lnTo>
                  <a:lnTo>
                    <a:pt x="0" y="6610"/>
                  </a:lnTo>
                  <a:lnTo>
                    <a:pt x="391" y="6527"/>
                  </a:lnTo>
                  <a:lnTo>
                    <a:pt x="782" y="6457"/>
                  </a:lnTo>
                  <a:lnTo>
                    <a:pt x="1179" y="6394"/>
                  </a:lnTo>
                  <a:lnTo>
                    <a:pt x="1576" y="6339"/>
                  </a:lnTo>
                  <a:lnTo>
                    <a:pt x="1978" y="6290"/>
                  </a:lnTo>
                  <a:lnTo>
                    <a:pt x="2375" y="6255"/>
                  </a:lnTo>
                  <a:lnTo>
                    <a:pt x="2778" y="6221"/>
                  </a:lnTo>
                  <a:lnTo>
                    <a:pt x="3180" y="6200"/>
                  </a:lnTo>
                  <a:lnTo>
                    <a:pt x="3583" y="6193"/>
                  </a:lnTo>
                  <a:lnTo>
                    <a:pt x="3986" y="6186"/>
                  </a:lnTo>
                  <a:lnTo>
                    <a:pt x="4388" y="6193"/>
                  </a:lnTo>
                  <a:lnTo>
                    <a:pt x="4791" y="6200"/>
                  </a:lnTo>
                  <a:lnTo>
                    <a:pt x="5188" y="6221"/>
                  </a:lnTo>
                  <a:lnTo>
                    <a:pt x="5590" y="6255"/>
                  </a:lnTo>
                  <a:lnTo>
                    <a:pt x="5993" y="6290"/>
                  </a:lnTo>
                  <a:lnTo>
                    <a:pt x="6390" y="6339"/>
                  </a:lnTo>
                  <a:lnTo>
                    <a:pt x="6390" y="6276"/>
                  </a:lnTo>
                  <a:lnTo>
                    <a:pt x="6384" y="6214"/>
                  </a:lnTo>
                  <a:lnTo>
                    <a:pt x="6390" y="6144"/>
                  </a:lnTo>
                  <a:lnTo>
                    <a:pt x="6396" y="6089"/>
                  </a:lnTo>
                  <a:lnTo>
                    <a:pt x="6408" y="6026"/>
                  </a:lnTo>
                  <a:lnTo>
                    <a:pt x="6420" y="5977"/>
                  </a:lnTo>
                  <a:lnTo>
                    <a:pt x="6437" y="5922"/>
                  </a:lnTo>
                  <a:lnTo>
                    <a:pt x="6461" y="5873"/>
                  </a:lnTo>
                  <a:lnTo>
                    <a:pt x="6485" y="5825"/>
                  </a:lnTo>
                  <a:lnTo>
                    <a:pt x="6508" y="5783"/>
                  </a:lnTo>
                  <a:lnTo>
                    <a:pt x="6544" y="5741"/>
                  </a:lnTo>
                  <a:lnTo>
                    <a:pt x="6609" y="5672"/>
                  </a:lnTo>
                  <a:lnTo>
                    <a:pt x="6680" y="5616"/>
                  </a:lnTo>
                  <a:lnTo>
                    <a:pt x="6763" y="5567"/>
                  </a:lnTo>
                  <a:lnTo>
                    <a:pt x="6704" y="4900"/>
                  </a:lnTo>
                  <a:lnTo>
                    <a:pt x="6645" y="4226"/>
                  </a:lnTo>
                  <a:lnTo>
                    <a:pt x="6532" y="2850"/>
                  </a:lnTo>
                  <a:lnTo>
                    <a:pt x="6425" y="1439"/>
                  </a:lnTo>
                  <a:lnTo>
                    <a:pt x="631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4225700" y="-618325"/>
              <a:ext cx="131475" cy="175000"/>
            </a:xfrm>
            <a:custGeom>
              <a:avLst/>
              <a:gdLst/>
              <a:ahLst/>
              <a:cxnLst/>
              <a:rect l="l" t="t" r="r" b="b"/>
              <a:pathLst>
                <a:path w="5259" h="7000" extrusionOk="0">
                  <a:moveTo>
                    <a:pt x="4613" y="0"/>
                  </a:moveTo>
                  <a:lnTo>
                    <a:pt x="4039" y="209"/>
                  </a:lnTo>
                  <a:lnTo>
                    <a:pt x="3465" y="410"/>
                  </a:lnTo>
                  <a:lnTo>
                    <a:pt x="2890" y="612"/>
                  </a:lnTo>
                  <a:lnTo>
                    <a:pt x="2310" y="800"/>
                  </a:lnTo>
                  <a:lnTo>
                    <a:pt x="1736" y="980"/>
                  </a:lnTo>
                  <a:lnTo>
                    <a:pt x="1155" y="1154"/>
                  </a:lnTo>
                  <a:lnTo>
                    <a:pt x="575" y="1307"/>
                  </a:lnTo>
                  <a:lnTo>
                    <a:pt x="291" y="1383"/>
                  </a:lnTo>
                  <a:lnTo>
                    <a:pt x="0" y="1446"/>
                  </a:lnTo>
                  <a:lnTo>
                    <a:pt x="30" y="1793"/>
                  </a:lnTo>
                  <a:lnTo>
                    <a:pt x="54" y="2134"/>
                  </a:lnTo>
                  <a:lnTo>
                    <a:pt x="95" y="2829"/>
                  </a:lnTo>
                  <a:lnTo>
                    <a:pt x="125" y="3524"/>
                  </a:lnTo>
                  <a:lnTo>
                    <a:pt x="137" y="4219"/>
                  </a:lnTo>
                  <a:lnTo>
                    <a:pt x="143" y="4914"/>
                  </a:lnTo>
                  <a:lnTo>
                    <a:pt x="131" y="5616"/>
                  </a:lnTo>
                  <a:lnTo>
                    <a:pt x="107" y="6311"/>
                  </a:lnTo>
                  <a:lnTo>
                    <a:pt x="77" y="6999"/>
                  </a:lnTo>
                  <a:lnTo>
                    <a:pt x="385" y="6909"/>
                  </a:lnTo>
                  <a:lnTo>
                    <a:pt x="699" y="6832"/>
                  </a:lnTo>
                  <a:lnTo>
                    <a:pt x="1019" y="6756"/>
                  </a:lnTo>
                  <a:lnTo>
                    <a:pt x="1339" y="6693"/>
                  </a:lnTo>
                  <a:lnTo>
                    <a:pt x="1659" y="6645"/>
                  </a:lnTo>
                  <a:lnTo>
                    <a:pt x="1984" y="6596"/>
                  </a:lnTo>
                  <a:lnTo>
                    <a:pt x="2310" y="6561"/>
                  </a:lnTo>
                  <a:lnTo>
                    <a:pt x="2636" y="6533"/>
                  </a:lnTo>
                  <a:lnTo>
                    <a:pt x="2967" y="6513"/>
                  </a:lnTo>
                  <a:lnTo>
                    <a:pt x="3293" y="6499"/>
                  </a:lnTo>
                  <a:lnTo>
                    <a:pt x="3625" y="6492"/>
                  </a:lnTo>
                  <a:lnTo>
                    <a:pt x="4282" y="6492"/>
                  </a:lnTo>
                  <a:lnTo>
                    <a:pt x="4608" y="6499"/>
                  </a:lnTo>
                  <a:lnTo>
                    <a:pt x="4933" y="6513"/>
                  </a:lnTo>
                  <a:lnTo>
                    <a:pt x="5259" y="6533"/>
                  </a:lnTo>
                  <a:lnTo>
                    <a:pt x="5117" y="4907"/>
                  </a:lnTo>
                  <a:lnTo>
                    <a:pt x="5046" y="4087"/>
                  </a:lnTo>
                  <a:lnTo>
                    <a:pt x="4969" y="3274"/>
                  </a:lnTo>
                  <a:lnTo>
                    <a:pt x="4892" y="2454"/>
                  </a:lnTo>
                  <a:lnTo>
                    <a:pt x="4803" y="1634"/>
                  </a:lnTo>
                  <a:lnTo>
                    <a:pt x="4714" y="813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4276175" y="-4566250"/>
              <a:ext cx="343200" cy="409925"/>
            </a:xfrm>
            <a:custGeom>
              <a:avLst/>
              <a:gdLst/>
              <a:ahLst/>
              <a:cxnLst/>
              <a:rect l="l" t="t" r="r" b="b"/>
              <a:pathLst>
                <a:path w="13728" h="16397" extrusionOk="0">
                  <a:moveTo>
                    <a:pt x="8291" y="2204"/>
                  </a:moveTo>
                  <a:lnTo>
                    <a:pt x="8587" y="2405"/>
                  </a:lnTo>
                  <a:lnTo>
                    <a:pt x="8878" y="2621"/>
                  </a:lnTo>
                  <a:lnTo>
                    <a:pt x="9162" y="2843"/>
                  </a:lnTo>
                  <a:lnTo>
                    <a:pt x="9298" y="2954"/>
                  </a:lnTo>
                  <a:lnTo>
                    <a:pt x="9434" y="3073"/>
                  </a:lnTo>
                  <a:lnTo>
                    <a:pt x="9564" y="3198"/>
                  </a:lnTo>
                  <a:lnTo>
                    <a:pt x="9695" y="3323"/>
                  </a:lnTo>
                  <a:lnTo>
                    <a:pt x="9825" y="3448"/>
                  </a:lnTo>
                  <a:lnTo>
                    <a:pt x="9943" y="3580"/>
                  </a:lnTo>
                  <a:lnTo>
                    <a:pt x="10068" y="3719"/>
                  </a:lnTo>
                  <a:lnTo>
                    <a:pt x="10186" y="3858"/>
                  </a:lnTo>
                  <a:lnTo>
                    <a:pt x="10299" y="3997"/>
                  </a:lnTo>
                  <a:lnTo>
                    <a:pt x="10411" y="4143"/>
                  </a:lnTo>
                  <a:lnTo>
                    <a:pt x="10518" y="4296"/>
                  </a:lnTo>
                  <a:lnTo>
                    <a:pt x="10619" y="4449"/>
                  </a:lnTo>
                  <a:lnTo>
                    <a:pt x="10719" y="4609"/>
                  </a:lnTo>
                  <a:lnTo>
                    <a:pt x="10814" y="4769"/>
                  </a:lnTo>
                  <a:lnTo>
                    <a:pt x="10903" y="4935"/>
                  </a:lnTo>
                  <a:lnTo>
                    <a:pt x="10992" y="5102"/>
                  </a:lnTo>
                  <a:lnTo>
                    <a:pt x="11075" y="5276"/>
                  </a:lnTo>
                  <a:lnTo>
                    <a:pt x="11151" y="5457"/>
                  </a:lnTo>
                  <a:lnTo>
                    <a:pt x="11228" y="5637"/>
                  </a:lnTo>
                  <a:lnTo>
                    <a:pt x="11300" y="5825"/>
                  </a:lnTo>
                  <a:lnTo>
                    <a:pt x="11365" y="6013"/>
                  </a:lnTo>
                  <a:lnTo>
                    <a:pt x="11424" y="6207"/>
                  </a:lnTo>
                  <a:lnTo>
                    <a:pt x="11477" y="6409"/>
                  </a:lnTo>
                  <a:lnTo>
                    <a:pt x="11525" y="6610"/>
                  </a:lnTo>
                  <a:lnTo>
                    <a:pt x="11572" y="6819"/>
                  </a:lnTo>
                  <a:lnTo>
                    <a:pt x="11607" y="7034"/>
                  </a:lnTo>
                  <a:lnTo>
                    <a:pt x="11649" y="7326"/>
                  </a:lnTo>
                  <a:lnTo>
                    <a:pt x="11679" y="7611"/>
                  </a:lnTo>
                  <a:lnTo>
                    <a:pt x="11696" y="7896"/>
                  </a:lnTo>
                  <a:lnTo>
                    <a:pt x="11696" y="8181"/>
                  </a:lnTo>
                  <a:lnTo>
                    <a:pt x="11684" y="8466"/>
                  </a:lnTo>
                  <a:lnTo>
                    <a:pt x="11661" y="8751"/>
                  </a:lnTo>
                  <a:lnTo>
                    <a:pt x="11619" y="9029"/>
                  </a:lnTo>
                  <a:lnTo>
                    <a:pt x="11572" y="9307"/>
                  </a:lnTo>
                  <a:lnTo>
                    <a:pt x="11513" y="9578"/>
                  </a:lnTo>
                  <a:lnTo>
                    <a:pt x="11442" y="9849"/>
                  </a:lnTo>
                  <a:lnTo>
                    <a:pt x="11359" y="10113"/>
                  </a:lnTo>
                  <a:lnTo>
                    <a:pt x="11264" y="10377"/>
                  </a:lnTo>
                  <a:lnTo>
                    <a:pt x="11157" y="10635"/>
                  </a:lnTo>
                  <a:lnTo>
                    <a:pt x="11045" y="10878"/>
                  </a:lnTo>
                  <a:lnTo>
                    <a:pt x="10921" y="11128"/>
                  </a:lnTo>
                  <a:lnTo>
                    <a:pt x="10790" y="11364"/>
                  </a:lnTo>
                  <a:lnTo>
                    <a:pt x="10648" y="11594"/>
                  </a:lnTo>
                  <a:lnTo>
                    <a:pt x="10494" y="11816"/>
                  </a:lnTo>
                  <a:lnTo>
                    <a:pt x="10334" y="12032"/>
                  </a:lnTo>
                  <a:lnTo>
                    <a:pt x="10168" y="12240"/>
                  </a:lnTo>
                  <a:lnTo>
                    <a:pt x="9997" y="12435"/>
                  </a:lnTo>
                  <a:lnTo>
                    <a:pt x="9813" y="12622"/>
                  </a:lnTo>
                  <a:lnTo>
                    <a:pt x="9624" y="12803"/>
                  </a:lnTo>
                  <a:lnTo>
                    <a:pt x="9428" y="12977"/>
                  </a:lnTo>
                  <a:lnTo>
                    <a:pt x="9227" y="13130"/>
                  </a:lnTo>
                  <a:lnTo>
                    <a:pt x="9020" y="13276"/>
                  </a:lnTo>
                  <a:lnTo>
                    <a:pt x="8801" y="13415"/>
                  </a:lnTo>
                  <a:lnTo>
                    <a:pt x="8581" y="13540"/>
                  </a:lnTo>
                  <a:lnTo>
                    <a:pt x="8362" y="13651"/>
                  </a:lnTo>
                  <a:lnTo>
                    <a:pt x="8131" y="13748"/>
                  </a:lnTo>
                  <a:lnTo>
                    <a:pt x="7900" y="13832"/>
                  </a:lnTo>
                  <a:lnTo>
                    <a:pt x="7664" y="13901"/>
                  </a:lnTo>
                  <a:lnTo>
                    <a:pt x="7533" y="13936"/>
                  </a:lnTo>
                  <a:lnTo>
                    <a:pt x="7409" y="13957"/>
                  </a:lnTo>
                  <a:lnTo>
                    <a:pt x="7279" y="13978"/>
                  </a:lnTo>
                  <a:lnTo>
                    <a:pt x="7148" y="13991"/>
                  </a:lnTo>
                  <a:lnTo>
                    <a:pt x="7024" y="14005"/>
                  </a:lnTo>
                  <a:lnTo>
                    <a:pt x="6894" y="14012"/>
                  </a:lnTo>
                  <a:lnTo>
                    <a:pt x="6763" y="14012"/>
                  </a:lnTo>
                  <a:lnTo>
                    <a:pt x="6639" y="14005"/>
                  </a:lnTo>
                  <a:lnTo>
                    <a:pt x="6509" y="13998"/>
                  </a:lnTo>
                  <a:lnTo>
                    <a:pt x="6379" y="13985"/>
                  </a:lnTo>
                  <a:lnTo>
                    <a:pt x="6254" y="13971"/>
                  </a:lnTo>
                  <a:lnTo>
                    <a:pt x="6124" y="13950"/>
                  </a:lnTo>
                  <a:lnTo>
                    <a:pt x="6000" y="13922"/>
                  </a:lnTo>
                  <a:lnTo>
                    <a:pt x="5875" y="13887"/>
                  </a:lnTo>
                  <a:lnTo>
                    <a:pt x="5745" y="13852"/>
                  </a:lnTo>
                  <a:lnTo>
                    <a:pt x="5621" y="13818"/>
                  </a:lnTo>
                  <a:lnTo>
                    <a:pt x="5378" y="13727"/>
                  </a:lnTo>
                  <a:lnTo>
                    <a:pt x="5129" y="13623"/>
                  </a:lnTo>
                  <a:lnTo>
                    <a:pt x="4892" y="13498"/>
                  </a:lnTo>
                  <a:lnTo>
                    <a:pt x="4655" y="13366"/>
                  </a:lnTo>
                  <a:lnTo>
                    <a:pt x="4430" y="13213"/>
                  </a:lnTo>
                  <a:lnTo>
                    <a:pt x="4205" y="13053"/>
                  </a:lnTo>
                  <a:lnTo>
                    <a:pt x="3992" y="12879"/>
                  </a:lnTo>
                  <a:lnTo>
                    <a:pt x="3785" y="12692"/>
                  </a:lnTo>
                  <a:lnTo>
                    <a:pt x="3583" y="12490"/>
                  </a:lnTo>
                  <a:lnTo>
                    <a:pt x="3394" y="12275"/>
                  </a:lnTo>
                  <a:lnTo>
                    <a:pt x="3210" y="12059"/>
                  </a:lnTo>
                  <a:lnTo>
                    <a:pt x="3039" y="11823"/>
                  </a:lnTo>
                  <a:lnTo>
                    <a:pt x="2879" y="11580"/>
                  </a:lnTo>
                  <a:lnTo>
                    <a:pt x="2725" y="11330"/>
                  </a:lnTo>
                  <a:lnTo>
                    <a:pt x="2589" y="11072"/>
                  </a:lnTo>
                  <a:lnTo>
                    <a:pt x="2523" y="10940"/>
                  </a:lnTo>
                  <a:lnTo>
                    <a:pt x="2464" y="10808"/>
                  </a:lnTo>
                  <a:lnTo>
                    <a:pt x="2405" y="10669"/>
                  </a:lnTo>
                  <a:lnTo>
                    <a:pt x="2352" y="10530"/>
                  </a:lnTo>
                  <a:lnTo>
                    <a:pt x="2298" y="10391"/>
                  </a:lnTo>
                  <a:lnTo>
                    <a:pt x="2251" y="10252"/>
                  </a:lnTo>
                  <a:lnTo>
                    <a:pt x="2210" y="10106"/>
                  </a:lnTo>
                  <a:lnTo>
                    <a:pt x="2168" y="9960"/>
                  </a:lnTo>
                  <a:lnTo>
                    <a:pt x="2133" y="9814"/>
                  </a:lnTo>
                  <a:lnTo>
                    <a:pt x="2097" y="9668"/>
                  </a:lnTo>
                  <a:lnTo>
                    <a:pt x="2067" y="9522"/>
                  </a:lnTo>
                  <a:lnTo>
                    <a:pt x="2044" y="9370"/>
                  </a:lnTo>
                  <a:lnTo>
                    <a:pt x="2020" y="9224"/>
                  </a:lnTo>
                  <a:lnTo>
                    <a:pt x="2002" y="9071"/>
                  </a:lnTo>
                  <a:lnTo>
                    <a:pt x="1990" y="8918"/>
                  </a:lnTo>
                  <a:lnTo>
                    <a:pt x="1985" y="8765"/>
                  </a:lnTo>
                  <a:lnTo>
                    <a:pt x="1979" y="8612"/>
                  </a:lnTo>
                  <a:lnTo>
                    <a:pt x="1979" y="8452"/>
                  </a:lnTo>
                  <a:lnTo>
                    <a:pt x="1985" y="8299"/>
                  </a:lnTo>
                  <a:lnTo>
                    <a:pt x="1990" y="8146"/>
                  </a:lnTo>
                  <a:lnTo>
                    <a:pt x="2002" y="7993"/>
                  </a:lnTo>
                  <a:lnTo>
                    <a:pt x="2020" y="7847"/>
                  </a:lnTo>
                  <a:lnTo>
                    <a:pt x="2038" y="7702"/>
                  </a:lnTo>
                  <a:lnTo>
                    <a:pt x="2062" y="7556"/>
                  </a:lnTo>
                  <a:lnTo>
                    <a:pt x="2091" y="7410"/>
                  </a:lnTo>
                  <a:lnTo>
                    <a:pt x="2121" y="7271"/>
                  </a:lnTo>
                  <a:lnTo>
                    <a:pt x="2156" y="7132"/>
                  </a:lnTo>
                  <a:lnTo>
                    <a:pt x="2192" y="6993"/>
                  </a:lnTo>
                  <a:lnTo>
                    <a:pt x="2233" y="6861"/>
                  </a:lnTo>
                  <a:lnTo>
                    <a:pt x="2275" y="6728"/>
                  </a:lnTo>
                  <a:lnTo>
                    <a:pt x="2322" y="6596"/>
                  </a:lnTo>
                  <a:lnTo>
                    <a:pt x="2369" y="6471"/>
                  </a:lnTo>
                  <a:lnTo>
                    <a:pt x="2482" y="6214"/>
                  </a:lnTo>
                  <a:lnTo>
                    <a:pt x="2600" y="5978"/>
                  </a:lnTo>
                  <a:lnTo>
                    <a:pt x="2731" y="5742"/>
                  </a:lnTo>
                  <a:lnTo>
                    <a:pt x="2879" y="5519"/>
                  </a:lnTo>
                  <a:lnTo>
                    <a:pt x="3027" y="5304"/>
                  </a:lnTo>
                  <a:lnTo>
                    <a:pt x="3193" y="5102"/>
                  </a:lnTo>
                  <a:lnTo>
                    <a:pt x="3364" y="4908"/>
                  </a:lnTo>
                  <a:lnTo>
                    <a:pt x="3542" y="4727"/>
                  </a:lnTo>
                  <a:lnTo>
                    <a:pt x="3731" y="4553"/>
                  </a:lnTo>
                  <a:lnTo>
                    <a:pt x="3927" y="4386"/>
                  </a:lnTo>
                  <a:lnTo>
                    <a:pt x="4128" y="4233"/>
                  </a:lnTo>
                  <a:lnTo>
                    <a:pt x="4336" y="4094"/>
                  </a:lnTo>
                  <a:lnTo>
                    <a:pt x="4549" y="3962"/>
                  </a:lnTo>
                  <a:lnTo>
                    <a:pt x="4768" y="3844"/>
                  </a:lnTo>
                  <a:lnTo>
                    <a:pt x="4993" y="3733"/>
                  </a:lnTo>
                  <a:lnTo>
                    <a:pt x="5218" y="3636"/>
                  </a:lnTo>
                  <a:lnTo>
                    <a:pt x="5455" y="3552"/>
                  </a:lnTo>
                  <a:lnTo>
                    <a:pt x="5686" y="3476"/>
                  </a:lnTo>
                  <a:lnTo>
                    <a:pt x="5923" y="3413"/>
                  </a:lnTo>
                  <a:lnTo>
                    <a:pt x="6165" y="3365"/>
                  </a:lnTo>
                  <a:lnTo>
                    <a:pt x="6408" y="3330"/>
                  </a:lnTo>
                  <a:lnTo>
                    <a:pt x="6651" y="3302"/>
                  </a:lnTo>
                  <a:lnTo>
                    <a:pt x="6894" y="3295"/>
                  </a:lnTo>
                  <a:lnTo>
                    <a:pt x="7137" y="3295"/>
                  </a:lnTo>
                  <a:lnTo>
                    <a:pt x="7379" y="3309"/>
                  </a:lnTo>
                  <a:lnTo>
                    <a:pt x="7480" y="3309"/>
                  </a:lnTo>
                  <a:lnTo>
                    <a:pt x="7581" y="3302"/>
                  </a:lnTo>
                  <a:lnTo>
                    <a:pt x="7669" y="3281"/>
                  </a:lnTo>
                  <a:lnTo>
                    <a:pt x="7758" y="3239"/>
                  </a:lnTo>
                  <a:lnTo>
                    <a:pt x="7835" y="3198"/>
                  </a:lnTo>
                  <a:lnTo>
                    <a:pt x="7912" y="3135"/>
                  </a:lnTo>
                  <a:lnTo>
                    <a:pt x="7977" y="3073"/>
                  </a:lnTo>
                  <a:lnTo>
                    <a:pt x="8037" y="2996"/>
                  </a:lnTo>
                  <a:lnTo>
                    <a:pt x="8090" y="2913"/>
                  </a:lnTo>
                  <a:lnTo>
                    <a:pt x="8143" y="2822"/>
                  </a:lnTo>
                  <a:lnTo>
                    <a:pt x="8185" y="2725"/>
                  </a:lnTo>
                  <a:lnTo>
                    <a:pt x="8220" y="2628"/>
                  </a:lnTo>
                  <a:lnTo>
                    <a:pt x="8244" y="2524"/>
                  </a:lnTo>
                  <a:lnTo>
                    <a:pt x="8268" y="2419"/>
                  </a:lnTo>
                  <a:lnTo>
                    <a:pt x="8285" y="2315"/>
                  </a:lnTo>
                  <a:lnTo>
                    <a:pt x="8291" y="2204"/>
                  </a:lnTo>
                  <a:close/>
                  <a:moveTo>
                    <a:pt x="7225" y="1"/>
                  </a:moveTo>
                  <a:lnTo>
                    <a:pt x="7054" y="8"/>
                  </a:lnTo>
                  <a:lnTo>
                    <a:pt x="6888" y="21"/>
                  </a:lnTo>
                  <a:lnTo>
                    <a:pt x="6716" y="35"/>
                  </a:lnTo>
                  <a:lnTo>
                    <a:pt x="6544" y="63"/>
                  </a:lnTo>
                  <a:lnTo>
                    <a:pt x="6379" y="91"/>
                  </a:lnTo>
                  <a:lnTo>
                    <a:pt x="6296" y="119"/>
                  </a:lnTo>
                  <a:lnTo>
                    <a:pt x="6225" y="154"/>
                  </a:lnTo>
                  <a:lnTo>
                    <a:pt x="6165" y="195"/>
                  </a:lnTo>
                  <a:lnTo>
                    <a:pt x="6124" y="244"/>
                  </a:lnTo>
                  <a:lnTo>
                    <a:pt x="6082" y="306"/>
                  </a:lnTo>
                  <a:lnTo>
                    <a:pt x="6059" y="376"/>
                  </a:lnTo>
                  <a:lnTo>
                    <a:pt x="6041" y="445"/>
                  </a:lnTo>
                  <a:lnTo>
                    <a:pt x="6035" y="515"/>
                  </a:lnTo>
                  <a:lnTo>
                    <a:pt x="6035" y="591"/>
                  </a:lnTo>
                  <a:lnTo>
                    <a:pt x="6041" y="675"/>
                  </a:lnTo>
                  <a:lnTo>
                    <a:pt x="6059" y="751"/>
                  </a:lnTo>
                  <a:lnTo>
                    <a:pt x="6082" y="828"/>
                  </a:lnTo>
                  <a:lnTo>
                    <a:pt x="6112" y="897"/>
                  </a:lnTo>
                  <a:lnTo>
                    <a:pt x="6154" y="967"/>
                  </a:lnTo>
                  <a:lnTo>
                    <a:pt x="6195" y="1029"/>
                  </a:lnTo>
                  <a:lnTo>
                    <a:pt x="6248" y="1092"/>
                  </a:lnTo>
                  <a:lnTo>
                    <a:pt x="5946" y="1120"/>
                  </a:lnTo>
                  <a:lnTo>
                    <a:pt x="5644" y="1168"/>
                  </a:lnTo>
                  <a:lnTo>
                    <a:pt x="5348" y="1231"/>
                  </a:lnTo>
                  <a:lnTo>
                    <a:pt x="5052" y="1314"/>
                  </a:lnTo>
                  <a:lnTo>
                    <a:pt x="4756" y="1405"/>
                  </a:lnTo>
                  <a:lnTo>
                    <a:pt x="4472" y="1516"/>
                  </a:lnTo>
                  <a:lnTo>
                    <a:pt x="4187" y="1641"/>
                  </a:lnTo>
                  <a:lnTo>
                    <a:pt x="3909" y="1773"/>
                  </a:lnTo>
                  <a:lnTo>
                    <a:pt x="3637" y="1926"/>
                  </a:lnTo>
                  <a:lnTo>
                    <a:pt x="3370" y="2093"/>
                  </a:lnTo>
                  <a:lnTo>
                    <a:pt x="3110" y="2266"/>
                  </a:lnTo>
                  <a:lnTo>
                    <a:pt x="2855" y="2461"/>
                  </a:lnTo>
                  <a:lnTo>
                    <a:pt x="2606" y="2663"/>
                  </a:lnTo>
                  <a:lnTo>
                    <a:pt x="2369" y="2878"/>
                  </a:lnTo>
                  <a:lnTo>
                    <a:pt x="2139" y="3100"/>
                  </a:lnTo>
                  <a:lnTo>
                    <a:pt x="1919" y="3337"/>
                  </a:lnTo>
                  <a:lnTo>
                    <a:pt x="1706" y="3587"/>
                  </a:lnTo>
                  <a:lnTo>
                    <a:pt x="1505" y="3851"/>
                  </a:lnTo>
                  <a:lnTo>
                    <a:pt x="1315" y="4122"/>
                  </a:lnTo>
                  <a:lnTo>
                    <a:pt x="1132" y="4400"/>
                  </a:lnTo>
                  <a:lnTo>
                    <a:pt x="1049" y="4546"/>
                  </a:lnTo>
                  <a:lnTo>
                    <a:pt x="966" y="4692"/>
                  </a:lnTo>
                  <a:lnTo>
                    <a:pt x="883" y="4838"/>
                  </a:lnTo>
                  <a:lnTo>
                    <a:pt x="806" y="4991"/>
                  </a:lnTo>
                  <a:lnTo>
                    <a:pt x="735" y="5144"/>
                  </a:lnTo>
                  <a:lnTo>
                    <a:pt x="664" y="5304"/>
                  </a:lnTo>
                  <a:lnTo>
                    <a:pt x="593" y="5464"/>
                  </a:lnTo>
                  <a:lnTo>
                    <a:pt x="528" y="5623"/>
                  </a:lnTo>
                  <a:lnTo>
                    <a:pt x="469" y="5783"/>
                  </a:lnTo>
                  <a:lnTo>
                    <a:pt x="409" y="5950"/>
                  </a:lnTo>
                  <a:lnTo>
                    <a:pt x="356" y="6117"/>
                  </a:lnTo>
                  <a:lnTo>
                    <a:pt x="309" y="6284"/>
                  </a:lnTo>
                  <a:lnTo>
                    <a:pt x="261" y="6457"/>
                  </a:lnTo>
                  <a:lnTo>
                    <a:pt x="220" y="6624"/>
                  </a:lnTo>
                  <a:lnTo>
                    <a:pt x="178" y="6805"/>
                  </a:lnTo>
                  <a:lnTo>
                    <a:pt x="143" y="6979"/>
                  </a:lnTo>
                  <a:lnTo>
                    <a:pt x="107" y="7159"/>
                  </a:lnTo>
                  <a:lnTo>
                    <a:pt x="84" y="7340"/>
                  </a:lnTo>
                  <a:lnTo>
                    <a:pt x="60" y="7521"/>
                  </a:lnTo>
                  <a:lnTo>
                    <a:pt x="36" y="7702"/>
                  </a:lnTo>
                  <a:lnTo>
                    <a:pt x="19" y="7889"/>
                  </a:lnTo>
                  <a:lnTo>
                    <a:pt x="7" y="8077"/>
                  </a:lnTo>
                  <a:lnTo>
                    <a:pt x="1" y="8264"/>
                  </a:lnTo>
                  <a:lnTo>
                    <a:pt x="1" y="8452"/>
                  </a:lnTo>
                  <a:lnTo>
                    <a:pt x="1" y="8661"/>
                  </a:lnTo>
                  <a:lnTo>
                    <a:pt x="7" y="8862"/>
                  </a:lnTo>
                  <a:lnTo>
                    <a:pt x="19" y="9064"/>
                  </a:lnTo>
                  <a:lnTo>
                    <a:pt x="30" y="9265"/>
                  </a:lnTo>
                  <a:lnTo>
                    <a:pt x="54" y="9467"/>
                  </a:lnTo>
                  <a:lnTo>
                    <a:pt x="78" y="9668"/>
                  </a:lnTo>
                  <a:lnTo>
                    <a:pt x="107" y="9863"/>
                  </a:lnTo>
                  <a:lnTo>
                    <a:pt x="143" y="10058"/>
                  </a:lnTo>
                  <a:lnTo>
                    <a:pt x="184" y="10252"/>
                  </a:lnTo>
                  <a:lnTo>
                    <a:pt x="226" y="10447"/>
                  </a:lnTo>
                  <a:lnTo>
                    <a:pt x="273" y="10641"/>
                  </a:lnTo>
                  <a:lnTo>
                    <a:pt x="326" y="10829"/>
                  </a:lnTo>
                  <a:lnTo>
                    <a:pt x="386" y="11017"/>
                  </a:lnTo>
                  <a:lnTo>
                    <a:pt x="445" y="11204"/>
                  </a:lnTo>
                  <a:lnTo>
                    <a:pt x="510" y="11385"/>
                  </a:lnTo>
                  <a:lnTo>
                    <a:pt x="581" y="11566"/>
                  </a:lnTo>
                  <a:lnTo>
                    <a:pt x="652" y="11747"/>
                  </a:lnTo>
                  <a:lnTo>
                    <a:pt x="729" y="11927"/>
                  </a:lnTo>
                  <a:lnTo>
                    <a:pt x="812" y="12101"/>
                  </a:lnTo>
                  <a:lnTo>
                    <a:pt x="895" y="12275"/>
                  </a:lnTo>
                  <a:lnTo>
                    <a:pt x="984" y="12442"/>
                  </a:lnTo>
                  <a:lnTo>
                    <a:pt x="1079" y="12615"/>
                  </a:lnTo>
                  <a:lnTo>
                    <a:pt x="1173" y="12775"/>
                  </a:lnTo>
                  <a:lnTo>
                    <a:pt x="1268" y="12942"/>
                  </a:lnTo>
                  <a:lnTo>
                    <a:pt x="1375" y="13102"/>
                  </a:lnTo>
                  <a:lnTo>
                    <a:pt x="1475" y="13255"/>
                  </a:lnTo>
                  <a:lnTo>
                    <a:pt x="1588" y="13415"/>
                  </a:lnTo>
                  <a:lnTo>
                    <a:pt x="1700" y="13561"/>
                  </a:lnTo>
                  <a:lnTo>
                    <a:pt x="1813" y="13713"/>
                  </a:lnTo>
                  <a:lnTo>
                    <a:pt x="1931" y="13859"/>
                  </a:lnTo>
                  <a:lnTo>
                    <a:pt x="2050" y="13998"/>
                  </a:lnTo>
                  <a:lnTo>
                    <a:pt x="2174" y="14137"/>
                  </a:lnTo>
                  <a:lnTo>
                    <a:pt x="2298" y="14276"/>
                  </a:lnTo>
                  <a:lnTo>
                    <a:pt x="2429" y="14408"/>
                  </a:lnTo>
                  <a:lnTo>
                    <a:pt x="2559" y="14534"/>
                  </a:lnTo>
                  <a:lnTo>
                    <a:pt x="2695" y="14659"/>
                  </a:lnTo>
                  <a:lnTo>
                    <a:pt x="2831" y="14777"/>
                  </a:lnTo>
                  <a:lnTo>
                    <a:pt x="2968" y="14895"/>
                  </a:lnTo>
                  <a:lnTo>
                    <a:pt x="3110" y="15013"/>
                  </a:lnTo>
                  <a:lnTo>
                    <a:pt x="3252" y="15117"/>
                  </a:lnTo>
                  <a:lnTo>
                    <a:pt x="3394" y="15229"/>
                  </a:lnTo>
                  <a:lnTo>
                    <a:pt x="3542" y="15326"/>
                  </a:lnTo>
                  <a:lnTo>
                    <a:pt x="3690" y="15423"/>
                  </a:lnTo>
                  <a:lnTo>
                    <a:pt x="3844" y="15521"/>
                  </a:lnTo>
                  <a:lnTo>
                    <a:pt x="3998" y="15611"/>
                  </a:lnTo>
                  <a:lnTo>
                    <a:pt x="4152" y="15694"/>
                  </a:lnTo>
                  <a:lnTo>
                    <a:pt x="4306" y="15771"/>
                  </a:lnTo>
                  <a:lnTo>
                    <a:pt x="4466" y="15847"/>
                  </a:lnTo>
                  <a:lnTo>
                    <a:pt x="4620" y="15924"/>
                  </a:lnTo>
                  <a:lnTo>
                    <a:pt x="4780" y="15986"/>
                  </a:lnTo>
                  <a:lnTo>
                    <a:pt x="4945" y="16049"/>
                  </a:lnTo>
                  <a:lnTo>
                    <a:pt x="5105" y="16104"/>
                  </a:lnTo>
                  <a:lnTo>
                    <a:pt x="5271" y="16160"/>
                  </a:lnTo>
                  <a:lnTo>
                    <a:pt x="5437" y="16209"/>
                  </a:lnTo>
                  <a:lnTo>
                    <a:pt x="5603" y="16250"/>
                  </a:lnTo>
                  <a:lnTo>
                    <a:pt x="5769" y="16285"/>
                  </a:lnTo>
                  <a:lnTo>
                    <a:pt x="5940" y="16320"/>
                  </a:lnTo>
                  <a:lnTo>
                    <a:pt x="6106" y="16348"/>
                  </a:lnTo>
                  <a:lnTo>
                    <a:pt x="6278" y="16368"/>
                  </a:lnTo>
                  <a:lnTo>
                    <a:pt x="6450" y="16382"/>
                  </a:lnTo>
                  <a:lnTo>
                    <a:pt x="6621" y="16396"/>
                  </a:lnTo>
                  <a:lnTo>
                    <a:pt x="6965" y="16396"/>
                  </a:lnTo>
                  <a:lnTo>
                    <a:pt x="7137" y="16389"/>
                  </a:lnTo>
                  <a:lnTo>
                    <a:pt x="7314" y="16382"/>
                  </a:lnTo>
                  <a:lnTo>
                    <a:pt x="7492" y="16362"/>
                  </a:lnTo>
                  <a:lnTo>
                    <a:pt x="7669" y="16334"/>
                  </a:lnTo>
                  <a:lnTo>
                    <a:pt x="7847" y="16306"/>
                  </a:lnTo>
                  <a:lnTo>
                    <a:pt x="8019" y="16264"/>
                  </a:lnTo>
                  <a:lnTo>
                    <a:pt x="8197" y="16223"/>
                  </a:lnTo>
                  <a:lnTo>
                    <a:pt x="8368" y="16174"/>
                  </a:lnTo>
                  <a:lnTo>
                    <a:pt x="8534" y="16118"/>
                  </a:lnTo>
                  <a:lnTo>
                    <a:pt x="8706" y="16063"/>
                  </a:lnTo>
                  <a:lnTo>
                    <a:pt x="8872" y="15993"/>
                  </a:lnTo>
                  <a:lnTo>
                    <a:pt x="9037" y="15924"/>
                  </a:lnTo>
                  <a:lnTo>
                    <a:pt x="9203" y="15847"/>
                  </a:lnTo>
                  <a:lnTo>
                    <a:pt x="9363" y="15771"/>
                  </a:lnTo>
                  <a:lnTo>
                    <a:pt x="9523" y="15680"/>
                  </a:lnTo>
                  <a:lnTo>
                    <a:pt x="9683" y="15590"/>
                  </a:lnTo>
                  <a:lnTo>
                    <a:pt x="9837" y="15500"/>
                  </a:lnTo>
                  <a:lnTo>
                    <a:pt x="9991" y="15395"/>
                  </a:lnTo>
                  <a:lnTo>
                    <a:pt x="10145" y="15291"/>
                  </a:lnTo>
                  <a:lnTo>
                    <a:pt x="10293" y="15187"/>
                  </a:lnTo>
                  <a:lnTo>
                    <a:pt x="10441" y="15069"/>
                  </a:lnTo>
                  <a:lnTo>
                    <a:pt x="10583" y="14951"/>
                  </a:lnTo>
                  <a:lnTo>
                    <a:pt x="10725" y="14832"/>
                  </a:lnTo>
                  <a:lnTo>
                    <a:pt x="10867" y="14707"/>
                  </a:lnTo>
                  <a:lnTo>
                    <a:pt x="11003" y="14575"/>
                  </a:lnTo>
                  <a:lnTo>
                    <a:pt x="11140" y="14443"/>
                  </a:lnTo>
                  <a:lnTo>
                    <a:pt x="11270" y="14304"/>
                  </a:lnTo>
                  <a:lnTo>
                    <a:pt x="11400" y="14165"/>
                  </a:lnTo>
                  <a:lnTo>
                    <a:pt x="11525" y="14019"/>
                  </a:lnTo>
                  <a:lnTo>
                    <a:pt x="11649" y="13873"/>
                  </a:lnTo>
                  <a:lnTo>
                    <a:pt x="11773" y="13720"/>
                  </a:lnTo>
                  <a:lnTo>
                    <a:pt x="11892" y="13561"/>
                  </a:lnTo>
                  <a:lnTo>
                    <a:pt x="12004" y="13408"/>
                  </a:lnTo>
                  <a:lnTo>
                    <a:pt x="12117" y="13248"/>
                  </a:lnTo>
                  <a:lnTo>
                    <a:pt x="12223" y="13081"/>
                  </a:lnTo>
                  <a:lnTo>
                    <a:pt x="12330" y="12914"/>
                  </a:lnTo>
                  <a:lnTo>
                    <a:pt x="12431" y="12740"/>
                  </a:lnTo>
                  <a:lnTo>
                    <a:pt x="12531" y="12574"/>
                  </a:lnTo>
                  <a:lnTo>
                    <a:pt x="12626" y="12393"/>
                  </a:lnTo>
                  <a:lnTo>
                    <a:pt x="12721" y="12219"/>
                  </a:lnTo>
                  <a:lnTo>
                    <a:pt x="12804" y="12038"/>
                  </a:lnTo>
                  <a:lnTo>
                    <a:pt x="12893" y="11858"/>
                  </a:lnTo>
                  <a:lnTo>
                    <a:pt x="12969" y="11670"/>
                  </a:lnTo>
                  <a:lnTo>
                    <a:pt x="13046" y="11482"/>
                  </a:lnTo>
                  <a:lnTo>
                    <a:pt x="13123" y="11295"/>
                  </a:lnTo>
                  <a:lnTo>
                    <a:pt x="13195" y="11107"/>
                  </a:lnTo>
                  <a:lnTo>
                    <a:pt x="13260" y="10913"/>
                  </a:lnTo>
                  <a:lnTo>
                    <a:pt x="13319" y="10718"/>
                  </a:lnTo>
                  <a:lnTo>
                    <a:pt x="13378" y="10523"/>
                  </a:lnTo>
                  <a:lnTo>
                    <a:pt x="13431" y="10329"/>
                  </a:lnTo>
                  <a:lnTo>
                    <a:pt x="13479" y="10127"/>
                  </a:lnTo>
                  <a:lnTo>
                    <a:pt x="13526" y="9933"/>
                  </a:lnTo>
                  <a:lnTo>
                    <a:pt x="13562" y="9731"/>
                  </a:lnTo>
                  <a:lnTo>
                    <a:pt x="13603" y="9529"/>
                  </a:lnTo>
                  <a:lnTo>
                    <a:pt x="13633" y="9321"/>
                  </a:lnTo>
                  <a:lnTo>
                    <a:pt x="13662" y="9119"/>
                  </a:lnTo>
                  <a:lnTo>
                    <a:pt x="13680" y="8918"/>
                  </a:lnTo>
                  <a:lnTo>
                    <a:pt x="13698" y="8709"/>
                  </a:lnTo>
                  <a:lnTo>
                    <a:pt x="13716" y="8501"/>
                  </a:lnTo>
                  <a:lnTo>
                    <a:pt x="13722" y="8299"/>
                  </a:lnTo>
                  <a:lnTo>
                    <a:pt x="13727" y="8091"/>
                  </a:lnTo>
                  <a:lnTo>
                    <a:pt x="13727" y="7882"/>
                  </a:lnTo>
                  <a:lnTo>
                    <a:pt x="13722" y="7674"/>
                  </a:lnTo>
                  <a:lnTo>
                    <a:pt x="13710" y="7472"/>
                  </a:lnTo>
                  <a:lnTo>
                    <a:pt x="13692" y="7264"/>
                  </a:lnTo>
                  <a:lnTo>
                    <a:pt x="13674" y="7069"/>
                  </a:lnTo>
                  <a:lnTo>
                    <a:pt x="13650" y="6874"/>
                  </a:lnTo>
                  <a:lnTo>
                    <a:pt x="13621" y="6680"/>
                  </a:lnTo>
                  <a:lnTo>
                    <a:pt x="13591" y="6492"/>
                  </a:lnTo>
                  <a:lnTo>
                    <a:pt x="13556" y="6298"/>
                  </a:lnTo>
                  <a:lnTo>
                    <a:pt x="13514" y="6110"/>
                  </a:lnTo>
                  <a:lnTo>
                    <a:pt x="13473" y="5922"/>
                  </a:lnTo>
                  <a:lnTo>
                    <a:pt x="13425" y="5735"/>
                  </a:lnTo>
                  <a:lnTo>
                    <a:pt x="13372" y="5547"/>
                  </a:lnTo>
                  <a:lnTo>
                    <a:pt x="13319" y="5359"/>
                  </a:lnTo>
                  <a:lnTo>
                    <a:pt x="13260" y="5179"/>
                  </a:lnTo>
                  <a:lnTo>
                    <a:pt x="13195" y="4998"/>
                  </a:lnTo>
                  <a:lnTo>
                    <a:pt x="13129" y="4817"/>
                  </a:lnTo>
                  <a:lnTo>
                    <a:pt x="13058" y="4636"/>
                  </a:lnTo>
                  <a:lnTo>
                    <a:pt x="12987" y="4463"/>
                  </a:lnTo>
                  <a:lnTo>
                    <a:pt x="12910" y="4289"/>
                  </a:lnTo>
                  <a:lnTo>
                    <a:pt x="12833" y="4115"/>
                  </a:lnTo>
                  <a:lnTo>
                    <a:pt x="12750" y="3948"/>
                  </a:lnTo>
                  <a:lnTo>
                    <a:pt x="12662" y="3782"/>
                  </a:lnTo>
                  <a:lnTo>
                    <a:pt x="12573" y="3615"/>
                  </a:lnTo>
                  <a:lnTo>
                    <a:pt x="12478" y="3455"/>
                  </a:lnTo>
                  <a:lnTo>
                    <a:pt x="12383" y="3288"/>
                  </a:lnTo>
                  <a:lnTo>
                    <a:pt x="12283" y="3135"/>
                  </a:lnTo>
                  <a:lnTo>
                    <a:pt x="12182" y="2982"/>
                  </a:lnTo>
                  <a:lnTo>
                    <a:pt x="12075" y="2829"/>
                  </a:lnTo>
                  <a:lnTo>
                    <a:pt x="11969" y="2676"/>
                  </a:lnTo>
                  <a:lnTo>
                    <a:pt x="11862" y="2531"/>
                  </a:lnTo>
                  <a:lnTo>
                    <a:pt x="11744" y="2392"/>
                  </a:lnTo>
                  <a:lnTo>
                    <a:pt x="11631" y="2253"/>
                  </a:lnTo>
                  <a:lnTo>
                    <a:pt x="11513" y="2114"/>
                  </a:lnTo>
                  <a:lnTo>
                    <a:pt x="11394" y="1981"/>
                  </a:lnTo>
                  <a:lnTo>
                    <a:pt x="11270" y="1849"/>
                  </a:lnTo>
                  <a:lnTo>
                    <a:pt x="11146" y="1724"/>
                  </a:lnTo>
                  <a:lnTo>
                    <a:pt x="11015" y="1599"/>
                  </a:lnTo>
                  <a:lnTo>
                    <a:pt x="10885" y="1481"/>
                  </a:lnTo>
                  <a:lnTo>
                    <a:pt x="10755" y="1370"/>
                  </a:lnTo>
                  <a:lnTo>
                    <a:pt x="10619" y="1259"/>
                  </a:lnTo>
                  <a:lnTo>
                    <a:pt x="10482" y="1147"/>
                  </a:lnTo>
                  <a:lnTo>
                    <a:pt x="10340" y="1050"/>
                  </a:lnTo>
                  <a:lnTo>
                    <a:pt x="10198" y="946"/>
                  </a:lnTo>
                  <a:lnTo>
                    <a:pt x="10056" y="856"/>
                  </a:lnTo>
                  <a:lnTo>
                    <a:pt x="9914" y="765"/>
                  </a:lnTo>
                  <a:lnTo>
                    <a:pt x="9766" y="682"/>
                  </a:lnTo>
                  <a:lnTo>
                    <a:pt x="9618" y="598"/>
                  </a:lnTo>
                  <a:lnTo>
                    <a:pt x="9470" y="522"/>
                  </a:lnTo>
                  <a:lnTo>
                    <a:pt x="9316" y="452"/>
                  </a:lnTo>
                  <a:lnTo>
                    <a:pt x="9162" y="383"/>
                  </a:lnTo>
                  <a:lnTo>
                    <a:pt x="9008" y="327"/>
                  </a:lnTo>
                  <a:lnTo>
                    <a:pt x="8854" y="272"/>
                  </a:lnTo>
                  <a:lnTo>
                    <a:pt x="8694" y="216"/>
                  </a:lnTo>
                  <a:lnTo>
                    <a:pt x="8534" y="174"/>
                  </a:lnTo>
                  <a:lnTo>
                    <a:pt x="8374" y="133"/>
                  </a:lnTo>
                  <a:lnTo>
                    <a:pt x="8214" y="98"/>
                  </a:lnTo>
                  <a:lnTo>
                    <a:pt x="8054" y="63"/>
                  </a:lnTo>
                  <a:lnTo>
                    <a:pt x="7889" y="42"/>
                  </a:lnTo>
                  <a:lnTo>
                    <a:pt x="7723" y="21"/>
                  </a:lnTo>
                  <a:lnTo>
                    <a:pt x="7557" y="8"/>
                  </a:lnTo>
                  <a:lnTo>
                    <a:pt x="7391" y="8"/>
                  </a:lnTo>
                  <a:lnTo>
                    <a:pt x="7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4325625" y="-4511175"/>
              <a:ext cx="242975" cy="295250"/>
            </a:xfrm>
            <a:custGeom>
              <a:avLst/>
              <a:gdLst/>
              <a:ahLst/>
              <a:cxnLst/>
              <a:rect l="l" t="t" r="r" b="b"/>
              <a:pathLst>
                <a:path w="9719" h="11810" extrusionOk="0">
                  <a:moveTo>
                    <a:pt x="6313" y="1"/>
                  </a:moveTo>
                  <a:lnTo>
                    <a:pt x="6307" y="112"/>
                  </a:lnTo>
                  <a:lnTo>
                    <a:pt x="6290" y="216"/>
                  </a:lnTo>
                  <a:lnTo>
                    <a:pt x="6266" y="321"/>
                  </a:lnTo>
                  <a:lnTo>
                    <a:pt x="6242" y="425"/>
                  </a:lnTo>
                  <a:lnTo>
                    <a:pt x="6207" y="522"/>
                  </a:lnTo>
                  <a:lnTo>
                    <a:pt x="6165" y="619"/>
                  </a:lnTo>
                  <a:lnTo>
                    <a:pt x="6112" y="710"/>
                  </a:lnTo>
                  <a:lnTo>
                    <a:pt x="6059" y="793"/>
                  </a:lnTo>
                  <a:lnTo>
                    <a:pt x="5999" y="870"/>
                  </a:lnTo>
                  <a:lnTo>
                    <a:pt x="5934" y="932"/>
                  </a:lnTo>
                  <a:lnTo>
                    <a:pt x="5857" y="995"/>
                  </a:lnTo>
                  <a:lnTo>
                    <a:pt x="5780" y="1036"/>
                  </a:lnTo>
                  <a:lnTo>
                    <a:pt x="5691" y="1078"/>
                  </a:lnTo>
                  <a:lnTo>
                    <a:pt x="5603" y="1099"/>
                  </a:lnTo>
                  <a:lnTo>
                    <a:pt x="5502" y="1106"/>
                  </a:lnTo>
                  <a:lnTo>
                    <a:pt x="5401" y="1106"/>
                  </a:lnTo>
                  <a:lnTo>
                    <a:pt x="5159" y="1092"/>
                  </a:lnTo>
                  <a:lnTo>
                    <a:pt x="4916" y="1092"/>
                  </a:lnTo>
                  <a:lnTo>
                    <a:pt x="4673" y="1099"/>
                  </a:lnTo>
                  <a:lnTo>
                    <a:pt x="4430" y="1127"/>
                  </a:lnTo>
                  <a:lnTo>
                    <a:pt x="4187" y="1162"/>
                  </a:lnTo>
                  <a:lnTo>
                    <a:pt x="3945" y="1210"/>
                  </a:lnTo>
                  <a:lnTo>
                    <a:pt x="3708" y="1273"/>
                  </a:lnTo>
                  <a:lnTo>
                    <a:pt x="3477" y="1349"/>
                  </a:lnTo>
                  <a:lnTo>
                    <a:pt x="3240" y="1433"/>
                  </a:lnTo>
                  <a:lnTo>
                    <a:pt x="3015" y="1530"/>
                  </a:lnTo>
                  <a:lnTo>
                    <a:pt x="2790" y="1641"/>
                  </a:lnTo>
                  <a:lnTo>
                    <a:pt x="2571" y="1759"/>
                  </a:lnTo>
                  <a:lnTo>
                    <a:pt x="2358" y="1891"/>
                  </a:lnTo>
                  <a:lnTo>
                    <a:pt x="2150" y="2030"/>
                  </a:lnTo>
                  <a:lnTo>
                    <a:pt x="1949" y="2183"/>
                  </a:lnTo>
                  <a:lnTo>
                    <a:pt x="1753" y="2350"/>
                  </a:lnTo>
                  <a:lnTo>
                    <a:pt x="1564" y="2524"/>
                  </a:lnTo>
                  <a:lnTo>
                    <a:pt x="1386" y="2705"/>
                  </a:lnTo>
                  <a:lnTo>
                    <a:pt x="1215" y="2899"/>
                  </a:lnTo>
                  <a:lnTo>
                    <a:pt x="1049" y="3101"/>
                  </a:lnTo>
                  <a:lnTo>
                    <a:pt x="901" y="3316"/>
                  </a:lnTo>
                  <a:lnTo>
                    <a:pt x="753" y="3539"/>
                  </a:lnTo>
                  <a:lnTo>
                    <a:pt x="622" y="3775"/>
                  </a:lnTo>
                  <a:lnTo>
                    <a:pt x="504" y="4011"/>
                  </a:lnTo>
                  <a:lnTo>
                    <a:pt x="391" y="4268"/>
                  </a:lnTo>
                  <a:lnTo>
                    <a:pt x="344" y="4393"/>
                  </a:lnTo>
                  <a:lnTo>
                    <a:pt x="297" y="4525"/>
                  </a:lnTo>
                  <a:lnTo>
                    <a:pt x="255" y="4658"/>
                  </a:lnTo>
                  <a:lnTo>
                    <a:pt x="214" y="4790"/>
                  </a:lnTo>
                  <a:lnTo>
                    <a:pt x="178" y="4929"/>
                  </a:lnTo>
                  <a:lnTo>
                    <a:pt x="143" y="5068"/>
                  </a:lnTo>
                  <a:lnTo>
                    <a:pt x="113" y="5207"/>
                  </a:lnTo>
                  <a:lnTo>
                    <a:pt x="84" y="5353"/>
                  </a:lnTo>
                  <a:lnTo>
                    <a:pt x="60" y="5499"/>
                  </a:lnTo>
                  <a:lnTo>
                    <a:pt x="42" y="5644"/>
                  </a:lnTo>
                  <a:lnTo>
                    <a:pt x="24" y="5790"/>
                  </a:lnTo>
                  <a:lnTo>
                    <a:pt x="12" y="5943"/>
                  </a:lnTo>
                  <a:lnTo>
                    <a:pt x="7" y="6096"/>
                  </a:lnTo>
                  <a:lnTo>
                    <a:pt x="1" y="6249"/>
                  </a:lnTo>
                  <a:lnTo>
                    <a:pt x="1" y="6409"/>
                  </a:lnTo>
                  <a:lnTo>
                    <a:pt x="7" y="6562"/>
                  </a:lnTo>
                  <a:lnTo>
                    <a:pt x="12" y="6715"/>
                  </a:lnTo>
                  <a:lnTo>
                    <a:pt x="24" y="6868"/>
                  </a:lnTo>
                  <a:lnTo>
                    <a:pt x="42" y="7021"/>
                  </a:lnTo>
                  <a:lnTo>
                    <a:pt x="66" y="7167"/>
                  </a:lnTo>
                  <a:lnTo>
                    <a:pt x="89" y="7319"/>
                  </a:lnTo>
                  <a:lnTo>
                    <a:pt x="119" y="7465"/>
                  </a:lnTo>
                  <a:lnTo>
                    <a:pt x="155" y="7611"/>
                  </a:lnTo>
                  <a:lnTo>
                    <a:pt x="190" y="7757"/>
                  </a:lnTo>
                  <a:lnTo>
                    <a:pt x="232" y="7903"/>
                  </a:lnTo>
                  <a:lnTo>
                    <a:pt x="273" y="8049"/>
                  </a:lnTo>
                  <a:lnTo>
                    <a:pt x="320" y="8188"/>
                  </a:lnTo>
                  <a:lnTo>
                    <a:pt x="374" y="8327"/>
                  </a:lnTo>
                  <a:lnTo>
                    <a:pt x="427" y="8466"/>
                  </a:lnTo>
                  <a:lnTo>
                    <a:pt x="486" y="8605"/>
                  </a:lnTo>
                  <a:lnTo>
                    <a:pt x="545" y="8737"/>
                  </a:lnTo>
                  <a:lnTo>
                    <a:pt x="611" y="8869"/>
                  </a:lnTo>
                  <a:lnTo>
                    <a:pt x="747" y="9127"/>
                  </a:lnTo>
                  <a:lnTo>
                    <a:pt x="901" y="9377"/>
                  </a:lnTo>
                  <a:lnTo>
                    <a:pt x="1061" y="9620"/>
                  </a:lnTo>
                  <a:lnTo>
                    <a:pt x="1232" y="9856"/>
                  </a:lnTo>
                  <a:lnTo>
                    <a:pt x="1416" y="10072"/>
                  </a:lnTo>
                  <a:lnTo>
                    <a:pt x="1605" y="10287"/>
                  </a:lnTo>
                  <a:lnTo>
                    <a:pt x="1807" y="10489"/>
                  </a:lnTo>
                  <a:lnTo>
                    <a:pt x="2014" y="10676"/>
                  </a:lnTo>
                  <a:lnTo>
                    <a:pt x="2227" y="10850"/>
                  </a:lnTo>
                  <a:lnTo>
                    <a:pt x="2452" y="11010"/>
                  </a:lnTo>
                  <a:lnTo>
                    <a:pt x="2677" y="11163"/>
                  </a:lnTo>
                  <a:lnTo>
                    <a:pt x="2914" y="11295"/>
                  </a:lnTo>
                  <a:lnTo>
                    <a:pt x="3151" y="11420"/>
                  </a:lnTo>
                  <a:lnTo>
                    <a:pt x="3400" y="11524"/>
                  </a:lnTo>
                  <a:lnTo>
                    <a:pt x="3643" y="11615"/>
                  </a:lnTo>
                  <a:lnTo>
                    <a:pt x="3767" y="11649"/>
                  </a:lnTo>
                  <a:lnTo>
                    <a:pt x="3897" y="11684"/>
                  </a:lnTo>
                  <a:lnTo>
                    <a:pt x="4022" y="11719"/>
                  </a:lnTo>
                  <a:lnTo>
                    <a:pt x="4146" y="11747"/>
                  </a:lnTo>
                  <a:lnTo>
                    <a:pt x="4276" y="11768"/>
                  </a:lnTo>
                  <a:lnTo>
                    <a:pt x="4401" y="11782"/>
                  </a:lnTo>
                  <a:lnTo>
                    <a:pt x="4531" y="11795"/>
                  </a:lnTo>
                  <a:lnTo>
                    <a:pt x="4661" y="11802"/>
                  </a:lnTo>
                  <a:lnTo>
                    <a:pt x="4785" y="11809"/>
                  </a:lnTo>
                  <a:lnTo>
                    <a:pt x="4916" y="11809"/>
                  </a:lnTo>
                  <a:lnTo>
                    <a:pt x="5046" y="11802"/>
                  </a:lnTo>
                  <a:lnTo>
                    <a:pt x="5170" y="11788"/>
                  </a:lnTo>
                  <a:lnTo>
                    <a:pt x="5301" y="11775"/>
                  </a:lnTo>
                  <a:lnTo>
                    <a:pt x="5431" y="11754"/>
                  </a:lnTo>
                  <a:lnTo>
                    <a:pt x="5555" y="11733"/>
                  </a:lnTo>
                  <a:lnTo>
                    <a:pt x="5686" y="11698"/>
                  </a:lnTo>
                  <a:lnTo>
                    <a:pt x="5922" y="11629"/>
                  </a:lnTo>
                  <a:lnTo>
                    <a:pt x="6153" y="11545"/>
                  </a:lnTo>
                  <a:lnTo>
                    <a:pt x="6384" y="11448"/>
                  </a:lnTo>
                  <a:lnTo>
                    <a:pt x="6603" y="11337"/>
                  </a:lnTo>
                  <a:lnTo>
                    <a:pt x="6823" y="11212"/>
                  </a:lnTo>
                  <a:lnTo>
                    <a:pt x="7042" y="11073"/>
                  </a:lnTo>
                  <a:lnTo>
                    <a:pt x="7249" y="10927"/>
                  </a:lnTo>
                  <a:lnTo>
                    <a:pt x="7450" y="10774"/>
                  </a:lnTo>
                  <a:lnTo>
                    <a:pt x="7646" y="10600"/>
                  </a:lnTo>
                  <a:lnTo>
                    <a:pt x="7835" y="10419"/>
                  </a:lnTo>
                  <a:lnTo>
                    <a:pt x="8019" y="10232"/>
                  </a:lnTo>
                  <a:lnTo>
                    <a:pt x="8190" y="10037"/>
                  </a:lnTo>
                  <a:lnTo>
                    <a:pt x="8356" y="9829"/>
                  </a:lnTo>
                  <a:lnTo>
                    <a:pt x="8516" y="9613"/>
                  </a:lnTo>
                  <a:lnTo>
                    <a:pt x="8670" y="9391"/>
                  </a:lnTo>
                  <a:lnTo>
                    <a:pt x="8812" y="9161"/>
                  </a:lnTo>
                  <a:lnTo>
                    <a:pt x="8943" y="8925"/>
                  </a:lnTo>
                  <a:lnTo>
                    <a:pt x="9067" y="8675"/>
                  </a:lnTo>
                  <a:lnTo>
                    <a:pt x="9179" y="8432"/>
                  </a:lnTo>
                  <a:lnTo>
                    <a:pt x="9286" y="8174"/>
                  </a:lnTo>
                  <a:lnTo>
                    <a:pt x="9381" y="7910"/>
                  </a:lnTo>
                  <a:lnTo>
                    <a:pt x="9464" y="7646"/>
                  </a:lnTo>
                  <a:lnTo>
                    <a:pt x="9535" y="7375"/>
                  </a:lnTo>
                  <a:lnTo>
                    <a:pt x="9594" y="7104"/>
                  </a:lnTo>
                  <a:lnTo>
                    <a:pt x="9641" y="6826"/>
                  </a:lnTo>
                  <a:lnTo>
                    <a:pt x="9683" y="6548"/>
                  </a:lnTo>
                  <a:lnTo>
                    <a:pt x="9706" y="6263"/>
                  </a:lnTo>
                  <a:lnTo>
                    <a:pt x="9718" y="5978"/>
                  </a:lnTo>
                  <a:lnTo>
                    <a:pt x="9718" y="5693"/>
                  </a:lnTo>
                  <a:lnTo>
                    <a:pt x="9701" y="5408"/>
                  </a:lnTo>
                  <a:lnTo>
                    <a:pt x="9671" y="5123"/>
                  </a:lnTo>
                  <a:lnTo>
                    <a:pt x="9629" y="4831"/>
                  </a:lnTo>
                  <a:lnTo>
                    <a:pt x="9594" y="4616"/>
                  </a:lnTo>
                  <a:lnTo>
                    <a:pt x="9547" y="4407"/>
                  </a:lnTo>
                  <a:lnTo>
                    <a:pt x="9499" y="4206"/>
                  </a:lnTo>
                  <a:lnTo>
                    <a:pt x="9446" y="4004"/>
                  </a:lnTo>
                  <a:lnTo>
                    <a:pt x="9387" y="3810"/>
                  </a:lnTo>
                  <a:lnTo>
                    <a:pt x="9322" y="3622"/>
                  </a:lnTo>
                  <a:lnTo>
                    <a:pt x="9250" y="3434"/>
                  </a:lnTo>
                  <a:lnTo>
                    <a:pt x="9173" y="3254"/>
                  </a:lnTo>
                  <a:lnTo>
                    <a:pt x="9097" y="3073"/>
                  </a:lnTo>
                  <a:lnTo>
                    <a:pt x="9014" y="2899"/>
                  </a:lnTo>
                  <a:lnTo>
                    <a:pt x="8925" y="2732"/>
                  </a:lnTo>
                  <a:lnTo>
                    <a:pt x="8836" y="2566"/>
                  </a:lnTo>
                  <a:lnTo>
                    <a:pt x="8741" y="2406"/>
                  </a:lnTo>
                  <a:lnTo>
                    <a:pt x="8641" y="2246"/>
                  </a:lnTo>
                  <a:lnTo>
                    <a:pt x="8540" y="2093"/>
                  </a:lnTo>
                  <a:lnTo>
                    <a:pt x="8433" y="1940"/>
                  </a:lnTo>
                  <a:lnTo>
                    <a:pt x="8321" y="1794"/>
                  </a:lnTo>
                  <a:lnTo>
                    <a:pt x="8208" y="1655"/>
                  </a:lnTo>
                  <a:lnTo>
                    <a:pt x="8090" y="1516"/>
                  </a:lnTo>
                  <a:lnTo>
                    <a:pt x="7965" y="1377"/>
                  </a:lnTo>
                  <a:lnTo>
                    <a:pt x="7847" y="1245"/>
                  </a:lnTo>
                  <a:lnTo>
                    <a:pt x="7717" y="1120"/>
                  </a:lnTo>
                  <a:lnTo>
                    <a:pt x="7586" y="995"/>
                  </a:lnTo>
                  <a:lnTo>
                    <a:pt x="7456" y="870"/>
                  </a:lnTo>
                  <a:lnTo>
                    <a:pt x="7320" y="751"/>
                  </a:lnTo>
                  <a:lnTo>
                    <a:pt x="7184" y="640"/>
                  </a:lnTo>
                  <a:lnTo>
                    <a:pt x="6900" y="418"/>
                  </a:lnTo>
                  <a:lnTo>
                    <a:pt x="6609" y="202"/>
                  </a:lnTo>
                  <a:lnTo>
                    <a:pt x="6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4340125" y="-3551325"/>
              <a:ext cx="1950" cy="1925"/>
            </a:xfrm>
            <a:custGeom>
              <a:avLst/>
              <a:gdLst/>
              <a:ahLst/>
              <a:cxnLst/>
              <a:rect l="l" t="t" r="r" b="b"/>
              <a:pathLst>
                <a:path w="78" h="77" extrusionOk="0">
                  <a:moveTo>
                    <a:pt x="1" y="0"/>
                  </a:moveTo>
                  <a:lnTo>
                    <a:pt x="36" y="35"/>
                  </a:lnTo>
                  <a:lnTo>
                    <a:pt x="78" y="76"/>
                  </a:lnTo>
                  <a:lnTo>
                    <a:pt x="54" y="49"/>
                  </a:lnTo>
                  <a:lnTo>
                    <a:pt x="36" y="21"/>
                  </a:lnTo>
                  <a:lnTo>
                    <a:pt x="19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4571825" y="-2664650"/>
              <a:ext cx="218825" cy="611475"/>
            </a:xfrm>
            <a:custGeom>
              <a:avLst/>
              <a:gdLst/>
              <a:ahLst/>
              <a:cxnLst/>
              <a:rect l="l" t="t" r="r" b="b"/>
              <a:pathLst>
                <a:path w="8753" h="24459" extrusionOk="0">
                  <a:moveTo>
                    <a:pt x="1" y="0"/>
                  </a:moveTo>
                  <a:lnTo>
                    <a:pt x="160" y="1508"/>
                  </a:lnTo>
                  <a:lnTo>
                    <a:pt x="314" y="3024"/>
                  </a:lnTo>
                  <a:lnTo>
                    <a:pt x="457" y="4546"/>
                  </a:lnTo>
                  <a:lnTo>
                    <a:pt x="587" y="6061"/>
                  </a:lnTo>
                  <a:lnTo>
                    <a:pt x="711" y="7583"/>
                  </a:lnTo>
                  <a:lnTo>
                    <a:pt x="830" y="9112"/>
                  </a:lnTo>
                  <a:lnTo>
                    <a:pt x="942" y="10641"/>
                  </a:lnTo>
                  <a:lnTo>
                    <a:pt x="1043" y="12170"/>
                  </a:lnTo>
                  <a:lnTo>
                    <a:pt x="1138" y="13699"/>
                  </a:lnTo>
                  <a:lnTo>
                    <a:pt x="1226" y="15228"/>
                  </a:lnTo>
                  <a:lnTo>
                    <a:pt x="1303" y="16764"/>
                  </a:lnTo>
                  <a:lnTo>
                    <a:pt x="1380" y="18300"/>
                  </a:lnTo>
                  <a:lnTo>
                    <a:pt x="1446" y="19836"/>
                  </a:lnTo>
                  <a:lnTo>
                    <a:pt x="1505" y="21379"/>
                  </a:lnTo>
                  <a:lnTo>
                    <a:pt x="1558" y="22922"/>
                  </a:lnTo>
                  <a:lnTo>
                    <a:pt x="1611" y="24458"/>
                  </a:lnTo>
                  <a:lnTo>
                    <a:pt x="1854" y="24444"/>
                  </a:lnTo>
                  <a:lnTo>
                    <a:pt x="2097" y="24416"/>
                  </a:lnTo>
                  <a:lnTo>
                    <a:pt x="2334" y="24389"/>
                  </a:lnTo>
                  <a:lnTo>
                    <a:pt x="2565" y="24347"/>
                  </a:lnTo>
                  <a:lnTo>
                    <a:pt x="2796" y="24298"/>
                  </a:lnTo>
                  <a:lnTo>
                    <a:pt x="3021" y="24236"/>
                  </a:lnTo>
                  <a:lnTo>
                    <a:pt x="3240" y="24173"/>
                  </a:lnTo>
                  <a:lnTo>
                    <a:pt x="3453" y="24097"/>
                  </a:lnTo>
                  <a:lnTo>
                    <a:pt x="3666" y="24020"/>
                  </a:lnTo>
                  <a:lnTo>
                    <a:pt x="3873" y="23930"/>
                  </a:lnTo>
                  <a:lnTo>
                    <a:pt x="4075" y="23833"/>
                  </a:lnTo>
                  <a:lnTo>
                    <a:pt x="4270" y="23735"/>
                  </a:lnTo>
                  <a:lnTo>
                    <a:pt x="4460" y="23624"/>
                  </a:lnTo>
                  <a:lnTo>
                    <a:pt x="4649" y="23506"/>
                  </a:lnTo>
                  <a:lnTo>
                    <a:pt x="4833" y="23388"/>
                  </a:lnTo>
                  <a:lnTo>
                    <a:pt x="5016" y="23256"/>
                  </a:lnTo>
                  <a:lnTo>
                    <a:pt x="5188" y="23117"/>
                  </a:lnTo>
                  <a:lnTo>
                    <a:pt x="5360" y="22978"/>
                  </a:lnTo>
                  <a:lnTo>
                    <a:pt x="5526" y="22832"/>
                  </a:lnTo>
                  <a:lnTo>
                    <a:pt x="5691" y="22672"/>
                  </a:lnTo>
                  <a:lnTo>
                    <a:pt x="5845" y="22512"/>
                  </a:lnTo>
                  <a:lnTo>
                    <a:pt x="5999" y="22345"/>
                  </a:lnTo>
                  <a:lnTo>
                    <a:pt x="6153" y="22178"/>
                  </a:lnTo>
                  <a:lnTo>
                    <a:pt x="6295" y="21998"/>
                  </a:lnTo>
                  <a:lnTo>
                    <a:pt x="6438" y="21817"/>
                  </a:lnTo>
                  <a:lnTo>
                    <a:pt x="6574" y="21629"/>
                  </a:lnTo>
                  <a:lnTo>
                    <a:pt x="6704" y="21435"/>
                  </a:lnTo>
                  <a:lnTo>
                    <a:pt x="6834" y="21240"/>
                  </a:lnTo>
                  <a:lnTo>
                    <a:pt x="6959" y="21039"/>
                  </a:lnTo>
                  <a:lnTo>
                    <a:pt x="7077" y="20830"/>
                  </a:lnTo>
                  <a:lnTo>
                    <a:pt x="7190" y="20615"/>
                  </a:lnTo>
                  <a:lnTo>
                    <a:pt x="7302" y="20399"/>
                  </a:lnTo>
                  <a:lnTo>
                    <a:pt x="7409" y="20177"/>
                  </a:lnTo>
                  <a:lnTo>
                    <a:pt x="7515" y="19954"/>
                  </a:lnTo>
                  <a:lnTo>
                    <a:pt x="7610" y="19725"/>
                  </a:lnTo>
                  <a:lnTo>
                    <a:pt x="7705" y="19496"/>
                  </a:lnTo>
                  <a:lnTo>
                    <a:pt x="7794" y="19259"/>
                  </a:lnTo>
                  <a:lnTo>
                    <a:pt x="7882" y="19016"/>
                  </a:lnTo>
                  <a:lnTo>
                    <a:pt x="7965" y="18773"/>
                  </a:lnTo>
                  <a:lnTo>
                    <a:pt x="8042" y="18530"/>
                  </a:lnTo>
                  <a:lnTo>
                    <a:pt x="8113" y="18279"/>
                  </a:lnTo>
                  <a:lnTo>
                    <a:pt x="8185" y="18029"/>
                  </a:lnTo>
                  <a:lnTo>
                    <a:pt x="8250" y="17772"/>
                  </a:lnTo>
                  <a:lnTo>
                    <a:pt x="8315" y="17515"/>
                  </a:lnTo>
                  <a:lnTo>
                    <a:pt x="8368" y="17251"/>
                  </a:lnTo>
                  <a:lnTo>
                    <a:pt x="8421" y="16987"/>
                  </a:lnTo>
                  <a:lnTo>
                    <a:pt x="8475" y="16722"/>
                  </a:lnTo>
                  <a:lnTo>
                    <a:pt x="8516" y="16458"/>
                  </a:lnTo>
                  <a:lnTo>
                    <a:pt x="8558" y="16187"/>
                  </a:lnTo>
                  <a:lnTo>
                    <a:pt x="8599" y="15916"/>
                  </a:lnTo>
                  <a:lnTo>
                    <a:pt x="8629" y="15638"/>
                  </a:lnTo>
                  <a:lnTo>
                    <a:pt x="8658" y="15367"/>
                  </a:lnTo>
                  <a:lnTo>
                    <a:pt x="8688" y="15089"/>
                  </a:lnTo>
                  <a:lnTo>
                    <a:pt x="8706" y="14811"/>
                  </a:lnTo>
                  <a:lnTo>
                    <a:pt x="8723" y="14526"/>
                  </a:lnTo>
                  <a:lnTo>
                    <a:pt x="8735" y="14248"/>
                  </a:lnTo>
                  <a:lnTo>
                    <a:pt x="8747" y="13970"/>
                  </a:lnTo>
                  <a:lnTo>
                    <a:pt x="8753" y="13685"/>
                  </a:lnTo>
                  <a:lnTo>
                    <a:pt x="8753" y="13400"/>
                  </a:lnTo>
                  <a:lnTo>
                    <a:pt x="8753" y="13115"/>
                  </a:lnTo>
                  <a:lnTo>
                    <a:pt x="8747" y="12830"/>
                  </a:lnTo>
                  <a:lnTo>
                    <a:pt x="8735" y="12552"/>
                  </a:lnTo>
                  <a:lnTo>
                    <a:pt x="8723" y="12267"/>
                  </a:lnTo>
                  <a:lnTo>
                    <a:pt x="8706" y="11982"/>
                  </a:lnTo>
                  <a:lnTo>
                    <a:pt x="8682" y="11697"/>
                  </a:lnTo>
                  <a:lnTo>
                    <a:pt x="8658" y="11412"/>
                  </a:lnTo>
                  <a:lnTo>
                    <a:pt x="8629" y="11127"/>
                  </a:lnTo>
                  <a:lnTo>
                    <a:pt x="8593" y="10843"/>
                  </a:lnTo>
                  <a:lnTo>
                    <a:pt x="8558" y="10565"/>
                  </a:lnTo>
                  <a:lnTo>
                    <a:pt x="8516" y="10280"/>
                  </a:lnTo>
                  <a:lnTo>
                    <a:pt x="8469" y="10002"/>
                  </a:lnTo>
                  <a:lnTo>
                    <a:pt x="8421" y="9717"/>
                  </a:lnTo>
                  <a:lnTo>
                    <a:pt x="8368" y="9439"/>
                  </a:lnTo>
                  <a:lnTo>
                    <a:pt x="8315" y="9161"/>
                  </a:lnTo>
                  <a:lnTo>
                    <a:pt x="8256" y="8890"/>
                  </a:lnTo>
                  <a:lnTo>
                    <a:pt x="8190" y="8612"/>
                  </a:lnTo>
                  <a:lnTo>
                    <a:pt x="8125" y="8340"/>
                  </a:lnTo>
                  <a:lnTo>
                    <a:pt x="8054" y="8069"/>
                  </a:lnTo>
                  <a:lnTo>
                    <a:pt x="7977" y="7805"/>
                  </a:lnTo>
                  <a:lnTo>
                    <a:pt x="7900" y="7534"/>
                  </a:lnTo>
                  <a:lnTo>
                    <a:pt x="7817" y="7270"/>
                  </a:lnTo>
                  <a:lnTo>
                    <a:pt x="7734" y="7013"/>
                  </a:lnTo>
                  <a:lnTo>
                    <a:pt x="7646" y="6749"/>
                  </a:lnTo>
                  <a:lnTo>
                    <a:pt x="7551" y="6499"/>
                  </a:lnTo>
                  <a:lnTo>
                    <a:pt x="7456" y="6241"/>
                  </a:lnTo>
                  <a:lnTo>
                    <a:pt x="7355" y="5991"/>
                  </a:lnTo>
                  <a:lnTo>
                    <a:pt x="7249" y="5748"/>
                  </a:lnTo>
                  <a:lnTo>
                    <a:pt x="7142" y="5505"/>
                  </a:lnTo>
                  <a:lnTo>
                    <a:pt x="7030" y="5261"/>
                  </a:lnTo>
                  <a:lnTo>
                    <a:pt x="6917" y="5025"/>
                  </a:lnTo>
                  <a:lnTo>
                    <a:pt x="6799" y="4789"/>
                  </a:lnTo>
                  <a:lnTo>
                    <a:pt x="6680" y="4560"/>
                  </a:lnTo>
                  <a:lnTo>
                    <a:pt x="6550" y="4337"/>
                  </a:lnTo>
                  <a:lnTo>
                    <a:pt x="6426" y="4115"/>
                  </a:lnTo>
                  <a:lnTo>
                    <a:pt x="6290" y="3899"/>
                  </a:lnTo>
                  <a:lnTo>
                    <a:pt x="6153" y="3684"/>
                  </a:lnTo>
                  <a:lnTo>
                    <a:pt x="6017" y="3475"/>
                  </a:lnTo>
                  <a:lnTo>
                    <a:pt x="5875" y="3274"/>
                  </a:lnTo>
                  <a:lnTo>
                    <a:pt x="5727" y="3072"/>
                  </a:lnTo>
                  <a:lnTo>
                    <a:pt x="5573" y="2878"/>
                  </a:lnTo>
                  <a:lnTo>
                    <a:pt x="5425" y="2690"/>
                  </a:lnTo>
                  <a:lnTo>
                    <a:pt x="5265" y="2509"/>
                  </a:lnTo>
                  <a:lnTo>
                    <a:pt x="5105" y="2328"/>
                  </a:lnTo>
                  <a:lnTo>
                    <a:pt x="4939" y="2155"/>
                  </a:lnTo>
                  <a:lnTo>
                    <a:pt x="4774" y="1988"/>
                  </a:lnTo>
                  <a:lnTo>
                    <a:pt x="4602" y="1828"/>
                  </a:lnTo>
                  <a:lnTo>
                    <a:pt x="4430" y="1668"/>
                  </a:lnTo>
                  <a:lnTo>
                    <a:pt x="4252" y="1522"/>
                  </a:lnTo>
                  <a:lnTo>
                    <a:pt x="4069" y="1376"/>
                  </a:lnTo>
                  <a:lnTo>
                    <a:pt x="3885" y="1237"/>
                  </a:lnTo>
                  <a:lnTo>
                    <a:pt x="3696" y="1112"/>
                  </a:lnTo>
                  <a:lnTo>
                    <a:pt x="3506" y="987"/>
                  </a:lnTo>
                  <a:lnTo>
                    <a:pt x="3311" y="869"/>
                  </a:lnTo>
                  <a:lnTo>
                    <a:pt x="3115" y="758"/>
                  </a:lnTo>
                  <a:lnTo>
                    <a:pt x="2914" y="653"/>
                  </a:lnTo>
                  <a:lnTo>
                    <a:pt x="2707" y="556"/>
                  </a:lnTo>
                  <a:lnTo>
                    <a:pt x="2500" y="466"/>
                  </a:lnTo>
                  <a:lnTo>
                    <a:pt x="2292" y="382"/>
                  </a:lnTo>
                  <a:lnTo>
                    <a:pt x="2079" y="306"/>
                  </a:lnTo>
                  <a:lnTo>
                    <a:pt x="1860" y="243"/>
                  </a:lnTo>
                  <a:lnTo>
                    <a:pt x="1641" y="181"/>
                  </a:lnTo>
                  <a:lnTo>
                    <a:pt x="1416" y="132"/>
                  </a:lnTo>
                  <a:lnTo>
                    <a:pt x="1185" y="91"/>
                  </a:lnTo>
                  <a:lnTo>
                    <a:pt x="954" y="56"/>
                  </a:lnTo>
                  <a:lnTo>
                    <a:pt x="723" y="28"/>
                  </a:lnTo>
                  <a:lnTo>
                    <a:pt x="486" y="7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4822900" y="-2474225"/>
              <a:ext cx="268150" cy="353625"/>
            </a:xfrm>
            <a:custGeom>
              <a:avLst/>
              <a:gdLst/>
              <a:ahLst/>
              <a:cxnLst/>
              <a:rect l="l" t="t" r="r" b="b"/>
              <a:pathLst>
                <a:path w="10726" h="14145" extrusionOk="0">
                  <a:moveTo>
                    <a:pt x="1" y="1"/>
                  </a:moveTo>
                  <a:lnTo>
                    <a:pt x="119" y="529"/>
                  </a:lnTo>
                  <a:lnTo>
                    <a:pt x="220" y="1064"/>
                  </a:lnTo>
                  <a:lnTo>
                    <a:pt x="315" y="1606"/>
                  </a:lnTo>
                  <a:lnTo>
                    <a:pt x="398" y="2155"/>
                  </a:lnTo>
                  <a:lnTo>
                    <a:pt x="463" y="2704"/>
                  </a:lnTo>
                  <a:lnTo>
                    <a:pt x="522" y="3253"/>
                  </a:lnTo>
                  <a:lnTo>
                    <a:pt x="569" y="3809"/>
                  </a:lnTo>
                  <a:lnTo>
                    <a:pt x="599" y="4365"/>
                  </a:lnTo>
                  <a:lnTo>
                    <a:pt x="623" y="4921"/>
                  </a:lnTo>
                  <a:lnTo>
                    <a:pt x="629" y="5477"/>
                  </a:lnTo>
                  <a:lnTo>
                    <a:pt x="629" y="6033"/>
                  </a:lnTo>
                  <a:lnTo>
                    <a:pt x="617" y="6583"/>
                  </a:lnTo>
                  <a:lnTo>
                    <a:pt x="587" y="7139"/>
                  </a:lnTo>
                  <a:lnTo>
                    <a:pt x="552" y="7688"/>
                  </a:lnTo>
                  <a:lnTo>
                    <a:pt x="498" y="8230"/>
                  </a:lnTo>
                  <a:lnTo>
                    <a:pt x="439" y="8772"/>
                  </a:lnTo>
                  <a:lnTo>
                    <a:pt x="498" y="8786"/>
                  </a:lnTo>
                  <a:lnTo>
                    <a:pt x="552" y="8807"/>
                  </a:lnTo>
                  <a:lnTo>
                    <a:pt x="611" y="8841"/>
                  </a:lnTo>
                  <a:lnTo>
                    <a:pt x="670" y="8890"/>
                  </a:lnTo>
                  <a:lnTo>
                    <a:pt x="1008" y="9182"/>
                  </a:lnTo>
                  <a:lnTo>
                    <a:pt x="1333" y="9474"/>
                  </a:lnTo>
                  <a:lnTo>
                    <a:pt x="1659" y="9773"/>
                  </a:lnTo>
                  <a:lnTo>
                    <a:pt x="1979" y="10078"/>
                  </a:lnTo>
                  <a:lnTo>
                    <a:pt x="2287" y="10391"/>
                  </a:lnTo>
                  <a:lnTo>
                    <a:pt x="2595" y="10704"/>
                  </a:lnTo>
                  <a:lnTo>
                    <a:pt x="2891" y="11024"/>
                  </a:lnTo>
                  <a:lnTo>
                    <a:pt x="3181" y="11350"/>
                  </a:lnTo>
                  <a:lnTo>
                    <a:pt x="3471" y="11684"/>
                  </a:lnTo>
                  <a:lnTo>
                    <a:pt x="3749" y="12018"/>
                  </a:lnTo>
                  <a:lnTo>
                    <a:pt x="4022" y="12365"/>
                  </a:lnTo>
                  <a:lnTo>
                    <a:pt x="4294" y="12706"/>
                  </a:lnTo>
                  <a:lnTo>
                    <a:pt x="4555" y="13060"/>
                  </a:lnTo>
                  <a:lnTo>
                    <a:pt x="4815" y="13415"/>
                  </a:lnTo>
                  <a:lnTo>
                    <a:pt x="5064" y="13776"/>
                  </a:lnTo>
                  <a:lnTo>
                    <a:pt x="5313" y="14144"/>
                  </a:lnTo>
                  <a:lnTo>
                    <a:pt x="5579" y="13846"/>
                  </a:lnTo>
                  <a:lnTo>
                    <a:pt x="5852" y="13554"/>
                  </a:lnTo>
                  <a:lnTo>
                    <a:pt x="6130" y="13269"/>
                  </a:lnTo>
                  <a:lnTo>
                    <a:pt x="6414" y="12991"/>
                  </a:lnTo>
                  <a:lnTo>
                    <a:pt x="6971" y="12435"/>
                  </a:lnTo>
                  <a:lnTo>
                    <a:pt x="7249" y="12157"/>
                  </a:lnTo>
                  <a:lnTo>
                    <a:pt x="7522" y="11879"/>
                  </a:lnTo>
                  <a:lnTo>
                    <a:pt x="9126" y="10266"/>
                  </a:lnTo>
                  <a:lnTo>
                    <a:pt x="10725" y="8647"/>
                  </a:lnTo>
                  <a:lnTo>
                    <a:pt x="10465" y="8292"/>
                  </a:lnTo>
                  <a:lnTo>
                    <a:pt x="10198" y="7945"/>
                  </a:lnTo>
                  <a:lnTo>
                    <a:pt x="9926" y="7597"/>
                  </a:lnTo>
                  <a:lnTo>
                    <a:pt x="9653" y="7257"/>
                  </a:lnTo>
                  <a:lnTo>
                    <a:pt x="9375" y="6923"/>
                  </a:lnTo>
                  <a:lnTo>
                    <a:pt x="9091" y="6589"/>
                  </a:lnTo>
                  <a:lnTo>
                    <a:pt x="8801" y="6263"/>
                  </a:lnTo>
                  <a:lnTo>
                    <a:pt x="8505" y="5943"/>
                  </a:lnTo>
                  <a:lnTo>
                    <a:pt x="8209" y="5630"/>
                  </a:lnTo>
                  <a:lnTo>
                    <a:pt x="7907" y="5318"/>
                  </a:lnTo>
                  <a:lnTo>
                    <a:pt x="7599" y="5012"/>
                  </a:lnTo>
                  <a:lnTo>
                    <a:pt x="7285" y="4720"/>
                  </a:lnTo>
                  <a:lnTo>
                    <a:pt x="6971" y="4421"/>
                  </a:lnTo>
                  <a:lnTo>
                    <a:pt x="6645" y="4136"/>
                  </a:lnTo>
                  <a:lnTo>
                    <a:pt x="6320" y="3851"/>
                  </a:lnTo>
                  <a:lnTo>
                    <a:pt x="5988" y="3580"/>
                  </a:lnTo>
                  <a:lnTo>
                    <a:pt x="5650" y="3309"/>
                  </a:lnTo>
                  <a:lnTo>
                    <a:pt x="5313" y="3045"/>
                  </a:lnTo>
                  <a:lnTo>
                    <a:pt x="4963" y="2788"/>
                  </a:lnTo>
                  <a:lnTo>
                    <a:pt x="4614" y="2531"/>
                  </a:lnTo>
                  <a:lnTo>
                    <a:pt x="4259" y="2287"/>
                  </a:lnTo>
                  <a:lnTo>
                    <a:pt x="3897" y="2051"/>
                  </a:lnTo>
                  <a:lnTo>
                    <a:pt x="3530" y="1815"/>
                  </a:lnTo>
                  <a:lnTo>
                    <a:pt x="3157" y="1585"/>
                  </a:lnTo>
                  <a:lnTo>
                    <a:pt x="2784" y="1363"/>
                  </a:lnTo>
                  <a:lnTo>
                    <a:pt x="2399" y="1147"/>
                  </a:lnTo>
                  <a:lnTo>
                    <a:pt x="2014" y="946"/>
                  </a:lnTo>
                  <a:lnTo>
                    <a:pt x="1624" y="744"/>
                  </a:lnTo>
                  <a:lnTo>
                    <a:pt x="1227" y="543"/>
                  </a:lnTo>
                  <a:lnTo>
                    <a:pt x="824" y="355"/>
                  </a:lnTo>
                  <a:lnTo>
                    <a:pt x="415" y="1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4930250" y="-607050"/>
              <a:ext cx="454950" cy="312100"/>
            </a:xfrm>
            <a:custGeom>
              <a:avLst/>
              <a:gdLst/>
              <a:ahLst/>
              <a:cxnLst/>
              <a:rect l="l" t="t" r="r" b="b"/>
              <a:pathLst>
                <a:path w="18198" h="12484" extrusionOk="0">
                  <a:moveTo>
                    <a:pt x="7213" y="1"/>
                  </a:moveTo>
                  <a:lnTo>
                    <a:pt x="6881" y="22"/>
                  </a:lnTo>
                  <a:lnTo>
                    <a:pt x="6550" y="50"/>
                  </a:lnTo>
                  <a:lnTo>
                    <a:pt x="6212" y="91"/>
                  </a:lnTo>
                  <a:lnTo>
                    <a:pt x="5881" y="154"/>
                  </a:lnTo>
                  <a:lnTo>
                    <a:pt x="5543" y="230"/>
                  </a:lnTo>
                  <a:lnTo>
                    <a:pt x="5200" y="321"/>
                  </a:lnTo>
                  <a:lnTo>
                    <a:pt x="4856" y="432"/>
                  </a:lnTo>
                  <a:lnTo>
                    <a:pt x="4513" y="550"/>
                  </a:lnTo>
                  <a:lnTo>
                    <a:pt x="4169" y="689"/>
                  </a:lnTo>
                  <a:lnTo>
                    <a:pt x="3820" y="849"/>
                  </a:lnTo>
                  <a:lnTo>
                    <a:pt x="3476" y="1023"/>
                  </a:lnTo>
                  <a:lnTo>
                    <a:pt x="3127" y="1210"/>
                  </a:lnTo>
                  <a:lnTo>
                    <a:pt x="2778" y="1419"/>
                  </a:lnTo>
                  <a:lnTo>
                    <a:pt x="2422" y="1641"/>
                  </a:lnTo>
                  <a:lnTo>
                    <a:pt x="2073" y="1885"/>
                  </a:lnTo>
                  <a:lnTo>
                    <a:pt x="1925" y="1961"/>
                  </a:lnTo>
                  <a:lnTo>
                    <a:pt x="1789" y="2030"/>
                  </a:lnTo>
                  <a:lnTo>
                    <a:pt x="1652" y="2114"/>
                  </a:lnTo>
                  <a:lnTo>
                    <a:pt x="1522" y="2197"/>
                  </a:lnTo>
                  <a:lnTo>
                    <a:pt x="1398" y="2281"/>
                  </a:lnTo>
                  <a:lnTo>
                    <a:pt x="1279" y="2371"/>
                  </a:lnTo>
                  <a:lnTo>
                    <a:pt x="1167" y="2468"/>
                  </a:lnTo>
                  <a:lnTo>
                    <a:pt x="1054" y="2566"/>
                  </a:lnTo>
                  <a:lnTo>
                    <a:pt x="954" y="2663"/>
                  </a:lnTo>
                  <a:lnTo>
                    <a:pt x="853" y="2767"/>
                  </a:lnTo>
                  <a:lnTo>
                    <a:pt x="764" y="2878"/>
                  </a:lnTo>
                  <a:lnTo>
                    <a:pt x="675" y="2990"/>
                  </a:lnTo>
                  <a:lnTo>
                    <a:pt x="592" y="3108"/>
                  </a:lnTo>
                  <a:lnTo>
                    <a:pt x="515" y="3233"/>
                  </a:lnTo>
                  <a:lnTo>
                    <a:pt x="444" y="3351"/>
                  </a:lnTo>
                  <a:lnTo>
                    <a:pt x="379" y="3483"/>
                  </a:lnTo>
                  <a:lnTo>
                    <a:pt x="320" y="3615"/>
                  </a:lnTo>
                  <a:lnTo>
                    <a:pt x="267" y="3747"/>
                  </a:lnTo>
                  <a:lnTo>
                    <a:pt x="213" y="3893"/>
                  </a:lnTo>
                  <a:lnTo>
                    <a:pt x="172" y="4032"/>
                  </a:lnTo>
                  <a:lnTo>
                    <a:pt x="131" y="4178"/>
                  </a:lnTo>
                  <a:lnTo>
                    <a:pt x="95" y="4331"/>
                  </a:lnTo>
                  <a:lnTo>
                    <a:pt x="65" y="4484"/>
                  </a:lnTo>
                  <a:lnTo>
                    <a:pt x="42" y="4644"/>
                  </a:lnTo>
                  <a:lnTo>
                    <a:pt x="24" y="4811"/>
                  </a:lnTo>
                  <a:lnTo>
                    <a:pt x="12" y="4977"/>
                  </a:lnTo>
                  <a:lnTo>
                    <a:pt x="0" y="5144"/>
                  </a:lnTo>
                  <a:lnTo>
                    <a:pt x="0" y="5318"/>
                  </a:lnTo>
                  <a:lnTo>
                    <a:pt x="0" y="5499"/>
                  </a:lnTo>
                  <a:lnTo>
                    <a:pt x="12" y="5679"/>
                  </a:lnTo>
                  <a:lnTo>
                    <a:pt x="24" y="5860"/>
                  </a:lnTo>
                  <a:lnTo>
                    <a:pt x="42" y="6055"/>
                  </a:lnTo>
                  <a:lnTo>
                    <a:pt x="788" y="6319"/>
                  </a:lnTo>
                  <a:lnTo>
                    <a:pt x="1534" y="6583"/>
                  </a:lnTo>
                  <a:lnTo>
                    <a:pt x="1670" y="6687"/>
                  </a:lnTo>
                  <a:lnTo>
                    <a:pt x="1812" y="6784"/>
                  </a:lnTo>
                  <a:lnTo>
                    <a:pt x="1966" y="6882"/>
                  </a:lnTo>
                  <a:lnTo>
                    <a:pt x="2126" y="6972"/>
                  </a:lnTo>
                  <a:lnTo>
                    <a:pt x="2292" y="7062"/>
                  </a:lnTo>
                  <a:lnTo>
                    <a:pt x="2464" y="7146"/>
                  </a:lnTo>
                  <a:lnTo>
                    <a:pt x="2641" y="7229"/>
                  </a:lnTo>
                  <a:lnTo>
                    <a:pt x="2825" y="7306"/>
                  </a:lnTo>
                  <a:lnTo>
                    <a:pt x="3014" y="7375"/>
                  </a:lnTo>
                  <a:lnTo>
                    <a:pt x="3204" y="7452"/>
                  </a:lnTo>
                  <a:lnTo>
                    <a:pt x="3595" y="7584"/>
                  </a:lnTo>
                  <a:lnTo>
                    <a:pt x="4003" y="7709"/>
                  </a:lnTo>
                  <a:lnTo>
                    <a:pt x="4412" y="7820"/>
                  </a:lnTo>
                  <a:lnTo>
                    <a:pt x="4821" y="7931"/>
                  </a:lnTo>
                  <a:lnTo>
                    <a:pt x="5235" y="8035"/>
                  </a:lnTo>
                  <a:lnTo>
                    <a:pt x="6040" y="8237"/>
                  </a:lnTo>
                  <a:lnTo>
                    <a:pt x="6425" y="8334"/>
                  </a:lnTo>
                  <a:lnTo>
                    <a:pt x="6793" y="8439"/>
                  </a:lnTo>
                  <a:lnTo>
                    <a:pt x="7148" y="8543"/>
                  </a:lnTo>
                  <a:lnTo>
                    <a:pt x="7474" y="8647"/>
                  </a:lnTo>
                  <a:lnTo>
                    <a:pt x="8776" y="9099"/>
                  </a:lnTo>
                  <a:lnTo>
                    <a:pt x="10079" y="9544"/>
                  </a:lnTo>
                  <a:lnTo>
                    <a:pt x="12685" y="10433"/>
                  </a:lnTo>
                  <a:lnTo>
                    <a:pt x="13988" y="10885"/>
                  </a:lnTo>
                  <a:lnTo>
                    <a:pt x="15290" y="11344"/>
                  </a:lnTo>
                  <a:lnTo>
                    <a:pt x="16581" y="11816"/>
                  </a:lnTo>
                  <a:lnTo>
                    <a:pt x="17227" y="12053"/>
                  </a:lnTo>
                  <a:lnTo>
                    <a:pt x="17872" y="12303"/>
                  </a:lnTo>
                  <a:lnTo>
                    <a:pt x="17949" y="12338"/>
                  </a:lnTo>
                  <a:lnTo>
                    <a:pt x="18020" y="12379"/>
                  </a:lnTo>
                  <a:lnTo>
                    <a:pt x="18085" y="12428"/>
                  </a:lnTo>
                  <a:lnTo>
                    <a:pt x="18145" y="12484"/>
                  </a:lnTo>
                  <a:lnTo>
                    <a:pt x="18198" y="12407"/>
                  </a:lnTo>
                  <a:lnTo>
                    <a:pt x="18168" y="12352"/>
                  </a:lnTo>
                  <a:lnTo>
                    <a:pt x="18145" y="12296"/>
                  </a:lnTo>
                  <a:lnTo>
                    <a:pt x="18133" y="12240"/>
                  </a:lnTo>
                  <a:lnTo>
                    <a:pt x="18121" y="12178"/>
                  </a:lnTo>
                  <a:lnTo>
                    <a:pt x="18044" y="11768"/>
                  </a:lnTo>
                  <a:lnTo>
                    <a:pt x="17961" y="11365"/>
                  </a:lnTo>
                  <a:lnTo>
                    <a:pt x="17866" y="10962"/>
                  </a:lnTo>
                  <a:lnTo>
                    <a:pt x="17772" y="10565"/>
                  </a:lnTo>
                  <a:lnTo>
                    <a:pt x="17665" y="10169"/>
                  </a:lnTo>
                  <a:lnTo>
                    <a:pt x="17547" y="9780"/>
                  </a:lnTo>
                  <a:lnTo>
                    <a:pt x="17428" y="9398"/>
                  </a:lnTo>
                  <a:lnTo>
                    <a:pt x="17298" y="9009"/>
                  </a:lnTo>
                  <a:lnTo>
                    <a:pt x="17162" y="8633"/>
                  </a:lnTo>
                  <a:lnTo>
                    <a:pt x="17020" y="8258"/>
                  </a:lnTo>
                  <a:lnTo>
                    <a:pt x="16871" y="7890"/>
                  </a:lnTo>
                  <a:lnTo>
                    <a:pt x="16712" y="7528"/>
                  </a:lnTo>
                  <a:lnTo>
                    <a:pt x="16552" y="7174"/>
                  </a:lnTo>
                  <a:lnTo>
                    <a:pt x="16380" y="6819"/>
                  </a:lnTo>
                  <a:lnTo>
                    <a:pt x="16208" y="6472"/>
                  </a:lnTo>
                  <a:lnTo>
                    <a:pt x="16025" y="6138"/>
                  </a:lnTo>
                  <a:lnTo>
                    <a:pt x="15835" y="5804"/>
                  </a:lnTo>
                  <a:lnTo>
                    <a:pt x="15640" y="5478"/>
                  </a:lnTo>
                  <a:lnTo>
                    <a:pt x="15438" y="5158"/>
                  </a:lnTo>
                  <a:lnTo>
                    <a:pt x="15231" y="4845"/>
                  </a:lnTo>
                  <a:lnTo>
                    <a:pt x="15024" y="4540"/>
                  </a:lnTo>
                  <a:lnTo>
                    <a:pt x="14805" y="4241"/>
                  </a:lnTo>
                  <a:lnTo>
                    <a:pt x="14580" y="3956"/>
                  </a:lnTo>
                  <a:lnTo>
                    <a:pt x="14355" y="3671"/>
                  </a:lnTo>
                  <a:lnTo>
                    <a:pt x="14118" y="3400"/>
                  </a:lnTo>
                  <a:lnTo>
                    <a:pt x="13881" y="3136"/>
                  </a:lnTo>
                  <a:lnTo>
                    <a:pt x="13632" y="2878"/>
                  </a:lnTo>
                  <a:lnTo>
                    <a:pt x="13384" y="2635"/>
                  </a:lnTo>
                  <a:lnTo>
                    <a:pt x="13129" y="2399"/>
                  </a:lnTo>
                  <a:lnTo>
                    <a:pt x="12874" y="2169"/>
                  </a:lnTo>
                  <a:lnTo>
                    <a:pt x="12608" y="1954"/>
                  </a:lnTo>
                  <a:lnTo>
                    <a:pt x="12341" y="1746"/>
                  </a:lnTo>
                  <a:lnTo>
                    <a:pt x="12069" y="1551"/>
                  </a:lnTo>
                  <a:lnTo>
                    <a:pt x="11791" y="1363"/>
                  </a:lnTo>
                  <a:lnTo>
                    <a:pt x="11512" y="1189"/>
                  </a:lnTo>
                  <a:lnTo>
                    <a:pt x="11228" y="1023"/>
                  </a:lnTo>
                  <a:lnTo>
                    <a:pt x="10938" y="870"/>
                  </a:lnTo>
                  <a:lnTo>
                    <a:pt x="10648" y="731"/>
                  </a:lnTo>
                  <a:lnTo>
                    <a:pt x="10352" y="599"/>
                  </a:lnTo>
                  <a:lnTo>
                    <a:pt x="10050" y="481"/>
                  </a:lnTo>
                  <a:lnTo>
                    <a:pt x="9748" y="376"/>
                  </a:lnTo>
                  <a:lnTo>
                    <a:pt x="9440" y="286"/>
                  </a:lnTo>
                  <a:lnTo>
                    <a:pt x="9132" y="203"/>
                  </a:lnTo>
                  <a:lnTo>
                    <a:pt x="8818" y="133"/>
                  </a:lnTo>
                  <a:lnTo>
                    <a:pt x="8504" y="84"/>
                  </a:lnTo>
                  <a:lnTo>
                    <a:pt x="8184" y="43"/>
                  </a:lnTo>
                  <a:lnTo>
                    <a:pt x="7864" y="15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4976575" y="-2234600"/>
              <a:ext cx="267850" cy="394625"/>
            </a:xfrm>
            <a:custGeom>
              <a:avLst/>
              <a:gdLst/>
              <a:ahLst/>
              <a:cxnLst/>
              <a:rect l="l" t="t" r="r" b="b"/>
              <a:pathLst>
                <a:path w="10714" h="15785" extrusionOk="0">
                  <a:moveTo>
                    <a:pt x="5236" y="0"/>
                  </a:moveTo>
                  <a:lnTo>
                    <a:pt x="3666" y="1786"/>
                  </a:lnTo>
                  <a:lnTo>
                    <a:pt x="2097" y="3559"/>
                  </a:lnTo>
                  <a:lnTo>
                    <a:pt x="1067" y="4754"/>
                  </a:lnTo>
                  <a:lnTo>
                    <a:pt x="806" y="5053"/>
                  </a:lnTo>
                  <a:lnTo>
                    <a:pt x="540" y="5352"/>
                  </a:lnTo>
                  <a:lnTo>
                    <a:pt x="273" y="5644"/>
                  </a:lnTo>
                  <a:lnTo>
                    <a:pt x="1" y="5929"/>
                  </a:lnTo>
                  <a:lnTo>
                    <a:pt x="321" y="6492"/>
                  </a:lnTo>
                  <a:lnTo>
                    <a:pt x="634" y="7068"/>
                  </a:lnTo>
                  <a:lnTo>
                    <a:pt x="936" y="7645"/>
                  </a:lnTo>
                  <a:lnTo>
                    <a:pt x="1227" y="8236"/>
                  </a:lnTo>
                  <a:lnTo>
                    <a:pt x="1511" y="8827"/>
                  </a:lnTo>
                  <a:lnTo>
                    <a:pt x="1783" y="9432"/>
                  </a:lnTo>
                  <a:lnTo>
                    <a:pt x="2044" y="10036"/>
                  </a:lnTo>
                  <a:lnTo>
                    <a:pt x="2293" y="10655"/>
                  </a:lnTo>
                  <a:lnTo>
                    <a:pt x="2535" y="11273"/>
                  </a:lnTo>
                  <a:lnTo>
                    <a:pt x="2772" y="11906"/>
                  </a:lnTo>
                  <a:lnTo>
                    <a:pt x="2991" y="12538"/>
                  </a:lnTo>
                  <a:lnTo>
                    <a:pt x="3210" y="13178"/>
                  </a:lnTo>
                  <a:lnTo>
                    <a:pt x="3412" y="13817"/>
                  </a:lnTo>
                  <a:lnTo>
                    <a:pt x="3607" y="14470"/>
                  </a:lnTo>
                  <a:lnTo>
                    <a:pt x="3797" y="15124"/>
                  </a:lnTo>
                  <a:lnTo>
                    <a:pt x="3974" y="15784"/>
                  </a:lnTo>
                  <a:lnTo>
                    <a:pt x="4377" y="15541"/>
                  </a:lnTo>
                  <a:lnTo>
                    <a:pt x="4780" y="15304"/>
                  </a:lnTo>
                  <a:lnTo>
                    <a:pt x="5188" y="15068"/>
                  </a:lnTo>
                  <a:lnTo>
                    <a:pt x="5603" y="14839"/>
                  </a:lnTo>
                  <a:lnTo>
                    <a:pt x="6017" y="14616"/>
                  </a:lnTo>
                  <a:lnTo>
                    <a:pt x="6432" y="14394"/>
                  </a:lnTo>
                  <a:lnTo>
                    <a:pt x="7267" y="13956"/>
                  </a:lnTo>
                  <a:lnTo>
                    <a:pt x="8108" y="13532"/>
                  </a:lnTo>
                  <a:lnTo>
                    <a:pt x="8949" y="13115"/>
                  </a:lnTo>
                  <a:lnTo>
                    <a:pt x="10619" y="12302"/>
                  </a:lnTo>
                  <a:lnTo>
                    <a:pt x="10642" y="12288"/>
                  </a:lnTo>
                  <a:lnTo>
                    <a:pt x="10666" y="12288"/>
                  </a:lnTo>
                  <a:lnTo>
                    <a:pt x="10713" y="12281"/>
                  </a:lnTo>
                  <a:lnTo>
                    <a:pt x="10459" y="11433"/>
                  </a:lnTo>
                  <a:lnTo>
                    <a:pt x="10198" y="10592"/>
                  </a:lnTo>
                  <a:lnTo>
                    <a:pt x="9926" y="9758"/>
                  </a:lnTo>
                  <a:lnTo>
                    <a:pt x="9790" y="9348"/>
                  </a:lnTo>
                  <a:lnTo>
                    <a:pt x="9641" y="8938"/>
                  </a:lnTo>
                  <a:lnTo>
                    <a:pt x="9499" y="8535"/>
                  </a:lnTo>
                  <a:lnTo>
                    <a:pt x="9345" y="8132"/>
                  </a:lnTo>
                  <a:lnTo>
                    <a:pt x="9191" y="7729"/>
                  </a:lnTo>
                  <a:lnTo>
                    <a:pt x="9037" y="7333"/>
                  </a:lnTo>
                  <a:lnTo>
                    <a:pt x="8878" y="6936"/>
                  </a:lnTo>
                  <a:lnTo>
                    <a:pt x="8718" y="6540"/>
                  </a:lnTo>
                  <a:lnTo>
                    <a:pt x="8552" y="6151"/>
                  </a:lnTo>
                  <a:lnTo>
                    <a:pt x="8380" y="5762"/>
                  </a:lnTo>
                  <a:lnTo>
                    <a:pt x="8208" y="5380"/>
                  </a:lnTo>
                  <a:lnTo>
                    <a:pt x="8037" y="4997"/>
                  </a:lnTo>
                  <a:lnTo>
                    <a:pt x="7859" y="4615"/>
                  </a:lnTo>
                  <a:lnTo>
                    <a:pt x="7675" y="4247"/>
                  </a:lnTo>
                  <a:lnTo>
                    <a:pt x="7492" y="3871"/>
                  </a:lnTo>
                  <a:lnTo>
                    <a:pt x="7302" y="3503"/>
                  </a:lnTo>
                  <a:lnTo>
                    <a:pt x="7113" y="3135"/>
                  </a:lnTo>
                  <a:lnTo>
                    <a:pt x="6917" y="2773"/>
                  </a:lnTo>
                  <a:lnTo>
                    <a:pt x="6716" y="2419"/>
                  </a:lnTo>
                  <a:lnTo>
                    <a:pt x="6515" y="2057"/>
                  </a:lnTo>
                  <a:lnTo>
                    <a:pt x="6313" y="1710"/>
                  </a:lnTo>
                  <a:lnTo>
                    <a:pt x="6100" y="1355"/>
                  </a:lnTo>
                  <a:lnTo>
                    <a:pt x="5893" y="1015"/>
                  </a:lnTo>
                  <a:lnTo>
                    <a:pt x="5674" y="674"/>
                  </a:lnTo>
                  <a:lnTo>
                    <a:pt x="5455" y="334"/>
                  </a:lnTo>
                  <a:lnTo>
                    <a:pt x="523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5107000" y="-895650"/>
              <a:ext cx="184350" cy="273525"/>
            </a:xfrm>
            <a:custGeom>
              <a:avLst/>
              <a:gdLst/>
              <a:ahLst/>
              <a:cxnLst/>
              <a:rect l="l" t="t" r="r" b="b"/>
              <a:pathLst>
                <a:path w="7374" h="10941" extrusionOk="0">
                  <a:moveTo>
                    <a:pt x="1446" y="1"/>
                  </a:moveTo>
                  <a:lnTo>
                    <a:pt x="1393" y="612"/>
                  </a:lnTo>
                  <a:lnTo>
                    <a:pt x="1333" y="1217"/>
                  </a:lnTo>
                  <a:lnTo>
                    <a:pt x="1268" y="1822"/>
                  </a:lnTo>
                  <a:lnTo>
                    <a:pt x="1203" y="2426"/>
                  </a:lnTo>
                  <a:lnTo>
                    <a:pt x="1132" y="3024"/>
                  </a:lnTo>
                  <a:lnTo>
                    <a:pt x="1055" y="3629"/>
                  </a:lnTo>
                  <a:lnTo>
                    <a:pt x="972" y="4219"/>
                  </a:lnTo>
                  <a:lnTo>
                    <a:pt x="889" y="4810"/>
                  </a:lnTo>
                  <a:lnTo>
                    <a:pt x="794" y="5401"/>
                  </a:lnTo>
                  <a:lnTo>
                    <a:pt x="700" y="5992"/>
                  </a:lnTo>
                  <a:lnTo>
                    <a:pt x="599" y="6576"/>
                  </a:lnTo>
                  <a:lnTo>
                    <a:pt x="486" y="7152"/>
                  </a:lnTo>
                  <a:lnTo>
                    <a:pt x="374" y="7736"/>
                  </a:lnTo>
                  <a:lnTo>
                    <a:pt x="256" y="8306"/>
                  </a:lnTo>
                  <a:lnTo>
                    <a:pt x="131" y="8876"/>
                  </a:lnTo>
                  <a:lnTo>
                    <a:pt x="1" y="9446"/>
                  </a:lnTo>
                  <a:lnTo>
                    <a:pt x="380" y="9446"/>
                  </a:lnTo>
                  <a:lnTo>
                    <a:pt x="753" y="9460"/>
                  </a:lnTo>
                  <a:lnTo>
                    <a:pt x="1126" y="9488"/>
                  </a:lnTo>
                  <a:lnTo>
                    <a:pt x="1499" y="9529"/>
                  </a:lnTo>
                  <a:lnTo>
                    <a:pt x="1872" y="9585"/>
                  </a:lnTo>
                  <a:lnTo>
                    <a:pt x="2239" y="9648"/>
                  </a:lnTo>
                  <a:lnTo>
                    <a:pt x="2606" y="9724"/>
                  </a:lnTo>
                  <a:lnTo>
                    <a:pt x="2968" y="9814"/>
                  </a:lnTo>
                  <a:lnTo>
                    <a:pt x="3329" y="9919"/>
                  </a:lnTo>
                  <a:lnTo>
                    <a:pt x="3690" y="10030"/>
                  </a:lnTo>
                  <a:lnTo>
                    <a:pt x="4045" y="10155"/>
                  </a:lnTo>
                  <a:lnTo>
                    <a:pt x="4395" y="10287"/>
                  </a:lnTo>
                  <a:lnTo>
                    <a:pt x="4744" y="10433"/>
                  </a:lnTo>
                  <a:lnTo>
                    <a:pt x="5088" y="10593"/>
                  </a:lnTo>
                  <a:lnTo>
                    <a:pt x="5431" y="10760"/>
                  </a:lnTo>
                  <a:lnTo>
                    <a:pt x="5763" y="10940"/>
                  </a:lnTo>
                  <a:lnTo>
                    <a:pt x="5988" y="9752"/>
                  </a:lnTo>
                  <a:lnTo>
                    <a:pt x="6207" y="8529"/>
                  </a:lnTo>
                  <a:lnTo>
                    <a:pt x="6420" y="7278"/>
                  </a:lnTo>
                  <a:lnTo>
                    <a:pt x="6627" y="5992"/>
                  </a:lnTo>
                  <a:lnTo>
                    <a:pt x="6823" y="4685"/>
                  </a:lnTo>
                  <a:lnTo>
                    <a:pt x="7012" y="3351"/>
                  </a:lnTo>
                  <a:lnTo>
                    <a:pt x="7196" y="1995"/>
                  </a:lnTo>
                  <a:lnTo>
                    <a:pt x="7374" y="619"/>
                  </a:lnTo>
                  <a:lnTo>
                    <a:pt x="5887" y="494"/>
                  </a:lnTo>
                  <a:lnTo>
                    <a:pt x="5141" y="432"/>
                  </a:lnTo>
                  <a:lnTo>
                    <a:pt x="4395" y="369"/>
                  </a:lnTo>
                  <a:lnTo>
                    <a:pt x="3655" y="293"/>
                  </a:lnTo>
                  <a:lnTo>
                    <a:pt x="2914" y="209"/>
                  </a:lnTo>
                  <a:lnTo>
                    <a:pt x="2180" y="112"/>
                  </a:lnTo>
                  <a:lnTo>
                    <a:pt x="144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5085250" y="-1900300"/>
              <a:ext cx="226675" cy="419825"/>
            </a:xfrm>
            <a:custGeom>
              <a:avLst/>
              <a:gdLst/>
              <a:ahLst/>
              <a:cxnLst/>
              <a:rect l="l" t="t" r="r" b="b"/>
              <a:pathLst>
                <a:path w="9067" h="16793" extrusionOk="0">
                  <a:moveTo>
                    <a:pt x="6674" y="0"/>
                  </a:moveTo>
                  <a:lnTo>
                    <a:pt x="6662" y="14"/>
                  </a:lnTo>
                  <a:lnTo>
                    <a:pt x="5028" y="1029"/>
                  </a:lnTo>
                  <a:lnTo>
                    <a:pt x="4199" y="1543"/>
                  </a:lnTo>
                  <a:lnTo>
                    <a:pt x="3370" y="2044"/>
                  </a:lnTo>
                  <a:lnTo>
                    <a:pt x="2529" y="2544"/>
                  </a:lnTo>
                  <a:lnTo>
                    <a:pt x="2114" y="2787"/>
                  </a:lnTo>
                  <a:lnTo>
                    <a:pt x="1688" y="3024"/>
                  </a:lnTo>
                  <a:lnTo>
                    <a:pt x="1268" y="3253"/>
                  </a:lnTo>
                  <a:lnTo>
                    <a:pt x="847" y="3482"/>
                  </a:lnTo>
                  <a:lnTo>
                    <a:pt x="421" y="3705"/>
                  </a:lnTo>
                  <a:lnTo>
                    <a:pt x="0" y="3920"/>
                  </a:lnTo>
                  <a:lnTo>
                    <a:pt x="119" y="4442"/>
                  </a:lnTo>
                  <a:lnTo>
                    <a:pt x="231" y="4970"/>
                  </a:lnTo>
                  <a:lnTo>
                    <a:pt x="338" y="5491"/>
                  </a:lnTo>
                  <a:lnTo>
                    <a:pt x="445" y="6019"/>
                  </a:lnTo>
                  <a:lnTo>
                    <a:pt x="545" y="6547"/>
                  </a:lnTo>
                  <a:lnTo>
                    <a:pt x="646" y="7083"/>
                  </a:lnTo>
                  <a:lnTo>
                    <a:pt x="735" y="7611"/>
                  </a:lnTo>
                  <a:lnTo>
                    <a:pt x="824" y="8146"/>
                  </a:lnTo>
                  <a:lnTo>
                    <a:pt x="912" y="8674"/>
                  </a:lnTo>
                  <a:lnTo>
                    <a:pt x="989" y="9209"/>
                  </a:lnTo>
                  <a:lnTo>
                    <a:pt x="1066" y="9745"/>
                  </a:lnTo>
                  <a:lnTo>
                    <a:pt x="1143" y="10287"/>
                  </a:lnTo>
                  <a:lnTo>
                    <a:pt x="1214" y="10822"/>
                  </a:lnTo>
                  <a:lnTo>
                    <a:pt x="1279" y="11357"/>
                  </a:lnTo>
                  <a:lnTo>
                    <a:pt x="1398" y="12434"/>
                  </a:lnTo>
                  <a:lnTo>
                    <a:pt x="1516" y="13505"/>
                  </a:lnTo>
                  <a:lnTo>
                    <a:pt x="1623" y="14589"/>
                  </a:lnTo>
                  <a:lnTo>
                    <a:pt x="1724" y="15687"/>
                  </a:lnTo>
                  <a:lnTo>
                    <a:pt x="1824" y="16792"/>
                  </a:lnTo>
                  <a:lnTo>
                    <a:pt x="2263" y="16653"/>
                  </a:lnTo>
                  <a:lnTo>
                    <a:pt x="2707" y="16528"/>
                  </a:lnTo>
                  <a:lnTo>
                    <a:pt x="3151" y="16403"/>
                  </a:lnTo>
                  <a:lnTo>
                    <a:pt x="3595" y="16292"/>
                  </a:lnTo>
                  <a:lnTo>
                    <a:pt x="4045" y="16180"/>
                  </a:lnTo>
                  <a:lnTo>
                    <a:pt x="4495" y="16083"/>
                  </a:lnTo>
                  <a:lnTo>
                    <a:pt x="4951" y="15986"/>
                  </a:lnTo>
                  <a:lnTo>
                    <a:pt x="5407" y="15896"/>
                  </a:lnTo>
                  <a:lnTo>
                    <a:pt x="6319" y="15729"/>
                  </a:lnTo>
                  <a:lnTo>
                    <a:pt x="7237" y="15569"/>
                  </a:lnTo>
                  <a:lnTo>
                    <a:pt x="9067" y="15270"/>
                  </a:lnTo>
                  <a:lnTo>
                    <a:pt x="8990" y="14283"/>
                  </a:lnTo>
                  <a:lnTo>
                    <a:pt x="8913" y="13296"/>
                  </a:lnTo>
                  <a:lnTo>
                    <a:pt x="8818" y="12309"/>
                  </a:lnTo>
                  <a:lnTo>
                    <a:pt x="8717" y="11329"/>
                  </a:lnTo>
                  <a:lnTo>
                    <a:pt x="8605" y="10356"/>
                  </a:lnTo>
                  <a:lnTo>
                    <a:pt x="8486" y="9383"/>
                  </a:lnTo>
                  <a:lnTo>
                    <a:pt x="8350" y="8417"/>
                  </a:lnTo>
                  <a:lnTo>
                    <a:pt x="8208" y="7451"/>
                  </a:lnTo>
                  <a:lnTo>
                    <a:pt x="8060" y="6499"/>
                  </a:lnTo>
                  <a:lnTo>
                    <a:pt x="7894" y="5547"/>
                  </a:lnTo>
                  <a:lnTo>
                    <a:pt x="7716" y="4601"/>
                  </a:lnTo>
                  <a:lnTo>
                    <a:pt x="7533" y="3663"/>
                  </a:lnTo>
                  <a:lnTo>
                    <a:pt x="7337" y="2739"/>
                  </a:lnTo>
                  <a:lnTo>
                    <a:pt x="7124" y="1814"/>
                  </a:lnTo>
                  <a:lnTo>
                    <a:pt x="6905" y="904"/>
                  </a:lnTo>
                  <a:lnTo>
                    <a:pt x="667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5134400" y="-1487625"/>
              <a:ext cx="184200" cy="295050"/>
            </a:xfrm>
            <a:custGeom>
              <a:avLst/>
              <a:gdLst/>
              <a:ahLst/>
              <a:cxnLst/>
              <a:rect l="l" t="t" r="r" b="b"/>
              <a:pathLst>
                <a:path w="7368" h="11802" extrusionOk="0">
                  <a:moveTo>
                    <a:pt x="7178" y="0"/>
                  </a:moveTo>
                  <a:lnTo>
                    <a:pt x="6283" y="264"/>
                  </a:lnTo>
                  <a:lnTo>
                    <a:pt x="5395" y="521"/>
                  </a:lnTo>
                  <a:lnTo>
                    <a:pt x="4495" y="779"/>
                  </a:lnTo>
                  <a:lnTo>
                    <a:pt x="3595" y="1015"/>
                  </a:lnTo>
                  <a:lnTo>
                    <a:pt x="3145" y="1126"/>
                  </a:lnTo>
                  <a:lnTo>
                    <a:pt x="2695" y="1237"/>
                  </a:lnTo>
                  <a:lnTo>
                    <a:pt x="2245" y="1342"/>
                  </a:lnTo>
                  <a:lnTo>
                    <a:pt x="1795" y="1439"/>
                  </a:lnTo>
                  <a:lnTo>
                    <a:pt x="1351" y="1522"/>
                  </a:lnTo>
                  <a:lnTo>
                    <a:pt x="901" y="1606"/>
                  </a:lnTo>
                  <a:lnTo>
                    <a:pt x="450" y="1675"/>
                  </a:lnTo>
                  <a:lnTo>
                    <a:pt x="0" y="1738"/>
                  </a:lnTo>
                  <a:lnTo>
                    <a:pt x="101" y="2954"/>
                  </a:lnTo>
                  <a:lnTo>
                    <a:pt x="190" y="4177"/>
                  </a:lnTo>
                  <a:lnTo>
                    <a:pt x="279" y="5407"/>
                  </a:lnTo>
                  <a:lnTo>
                    <a:pt x="362" y="6645"/>
                  </a:lnTo>
                  <a:lnTo>
                    <a:pt x="433" y="7889"/>
                  </a:lnTo>
                  <a:lnTo>
                    <a:pt x="492" y="9140"/>
                  </a:lnTo>
                  <a:lnTo>
                    <a:pt x="545" y="10384"/>
                  </a:lnTo>
                  <a:lnTo>
                    <a:pt x="593" y="11635"/>
                  </a:lnTo>
                  <a:lnTo>
                    <a:pt x="906" y="11586"/>
                  </a:lnTo>
                  <a:lnTo>
                    <a:pt x="1214" y="11531"/>
                  </a:lnTo>
                  <a:lnTo>
                    <a:pt x="1836" y="11419"/>
                  </a:lnTo>
                  <a:lnTo>
                    <a:pt x="2458" y="11301"/>
                  </a:lnTo>
                  <a:lnTo>
                    <a:pt x="2766" y="11246"/>
                  </a:lnTo>
                  <a:lnTo>
                    <a:pt x="3074" y="11197"/>
                  </a:lnTo>
                  <a:lnTo>
                    <a:pt x="3133" y="11190"/>
                  </a:lnTo>
                  <a:lnTo>
                    <a:pt x="3192" y="11197"/>
                  </a:lnTo>
                  <a:lnTo>
                    <a:pt x="3246" y="11204"/>
                  </a:lnTo>
                  <a:lnTo>
                    <a:pt x="3293" y="11225"/>
                  </a:lnTo>
                  <a:lnTo>
                    <a:pt x="3340" y="11253"/>
                  </a:lnTo>
                  <a:lnTo>
                    <a:pt x="3382" y="11287"/>
                  </a:lnTo>
                  <a:lnTo>
                    <a:pt x="3417" y="11329"/>
                  </a:lnTo>
                  <a:lnTo>
                    <a:pt x="3453" y="11371"/>
                  </a:lnTo>
                  <a:lnTo>
                    <a:pt x="3477" y="11419"/>
                  </a:lnTo>
                  <a:lnTo>
                    <a:pt x="3500" y="11468"/>
                  </a:lnTo>
                  <a:lnTo>
                    <a:pt x="3518" y="11524"/>
                  </a:lnTo>
                  <a:lnTo>
                    <a:pt x="3530" y="11579"/>
                  </a:lnTo>
                  <a:lnTo>
                    <a:pt x="3530" y="11635"/>
                  </a:lnTo>
                  <a:lnTo>
                    <a:pt x="3530" y="11690"/>
                  </a:lnTo>
                  <a:lnTo>
                    <a:pt x="3524" y="11746"/>
                  </a:lnTo>
                  <a:lnTo>
                    <a:pt x="3512" y="11802"/>
                  </a:lnTo>
                  <a:lnTo>
                    <a:pt x="4454" y="11711"/>
                  </a:lnTo>
                  <a:lnTo>
                    <a:pt x="5401" y="11628"/>
                  </a:lnTo>
                  <a:lnTo>
                    <a:pt x="7278" y="11468"/>
                  </a:lnTo>
                  <a:lnTo>
                    <a:pt x="7302" y="10759"/>
                  </a:lnTo>
                  <a:lnTo>
                    <a:pt x="7326" y="10043"/>
                  </a:lnTo>
                  <a:lnTo>
                    <a:pt x="7338" y="9334"/>
                  </a:lnTo>
                  <a:lnTo>
                    <a:pt x="7349" y="8618"/>
                  </a:lnTo>
                  <a:lnTo>
                    <a:pt x="7361" y="7903"/>
                  </a:lnTo>
                  <a:lnTo>
                    <a:pt x="7367" y="7187"/>
                  </a:lnTo>
                  <a:lnTo>
                    <a:pt x="7367" y="6464"/>
                  </a:lnTo>
                  <a:lnTo>
                    <a:pt x="7361" y="5748"/>
                  </a:lnTo>
                  <a:lnTo>
                    <a:pt x="7355" y="5025"/>
                  </a:lnTo>
                  <a:lnTo>
                    <a:pt x="7343" y="4309"/>
                  </a:lnTo>
                  <a:lnTo>
                    <a:pt x="7326" y="3586"/>
                  </a:lnTo>
                  <a:lnTo>
                    <a:pt x="7302" y="2871"/>
                  </a:lnTo>
                  <a:lnTo>
                    <a:pt x="7278" y="2155"/>
                  </a:lnTo>
                  <a:lnTo>
                    <a:pt x="7249" y="1432"/>
                  </a:lnTo>
                  <a:lnTo>
                    <a:pt x="7213" y="716"/>
                  </a:lnTo>
                  <a:lnTo>
                    <a:pt x="71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5145650" y="-1171400"/>
              <a:ext cx="169675" cy="265525"/>
            </a:xfrm>
            <a:custGeom>
              <a:avLst/>
              <a:gdLst/>
              <a:ahLst/>
              <a:cxnLst/>
              <a:rect l="l" t="t" r="r" b="b"/>
              <a:pathLst>
                <a:path w="6787" h="10621" extrusionOk="0">
                  <a:moveTo>
                    <a:pt x="889" y="1"/>
                  </a:moveTo>
                  <a:lnTo>
                    <a:pt x="528" y="112"/>
                  </a:lnTo>
                  <a:lnTo>
                    <a:pt x="356" y="174"/>
                  </a:lnTo>
                  <a:lnTo>
                    <a:pt x="178" y="237"/>
                  </a:lnTo>
                  <a:lnTo>
                    <a:pt x="202" y="1432"/>
                  </a:lnTo>
                  <a:lnTo>
                    <a:pt x="208" y="2628"/>
                  </a:lnTo>
                  <a:lnTo>
                    <a:pt x="208" y="3816"/>
                  </a:lnTo>
                  <a:lnTo>
                    <a:pt x="190" y="5012"/>
                  </a:lnTo>
                  <a:lnTo>
                    <a:pt x="166" y="6200"/>
                  </a:lnTo>
                  <a:lnTo>
                    <a:pt x="125" y="7382"/>
                  </a:lnTo>
                  <a:lnTo>
                    <a:pt x="101" y="7979"/>
                  </a:lnTo>
                  <a:lnTo>
                    <a:pt x="72" y="8570"/>
                  </a:lnTo>
                  <a:lnTo>
                    <a:pt x="36" y="9161"/>
                  </a:lnTo>
                  <a:lnTo>
                    <a:pt x="0" y="9745"/>
                  </a:lnTo>
                  <a:lnTo>
                    <a:pt x="374" y="9780"/>
                  </a:lnTo>
                  <a:lnTo>
                    <a:pt x="741" y="9821"/>
                  </a:lnTo>
                  <a:lnTo>
                    <a:pt x="1487" y="9905"/>
                  </a:lnTo>
                  <a:lnTo>
                    <a:pt x="2233" y="10009"/>
                  </a:lnTo>
                  <a:lnTo>
                    <a:pt x="2979" y="10120"/>
                  </a:lnTo>
                  <a:lnTo>
                    <a:pt x="3719" y="10245"/>
                  </a:lnTo>
                  <a:lnTo>
                    <a:pt x="4466" y="10370"/>
                  </a:lnTo>
                  <a:lnTo>
                    <a:pt x="5952" y="10621"/>
                  </a:lnTo>
                  <a:lnTo>
                    <a:pt x="6094" y="9349"/>
                  </a:lnTo>
                  <a:lnTo>
                    <a:pt x="6224" y="8056"/>
                  </a:lnTo>
                  <a:lnTo>
                    <a:pt x="6343" y="6749"/>
                  </a:lnTo>
                  <a:lnTo>
                    <a:pt x="6455" y="5429"/>
                  </a:lnTo>
                  <a:lnTo>
                    <a:pt x="6556" y="4094"/>
                  </a:lnTo>
                  <a:lnTo>
                    <a:pt x="6645" y="2753"/>
                  </a:lnTo>
                  <a:lnTo>
                    <a:pt x="6722" y="1405"/>
                  </a:lnTo>
                  <a:lnTo>
                    <a:pt x="6787" y="42"/>
                  </a:lnTo>
                  <a:lnTo>
                    <a:pt x="5460" y="230"/>
                  </a:lnTo>
                  <a:lnTo>
                    <a:pt x="4128" y="404"/>
                  </a:lnTo>
                  <a:lnTo>
                    <a:pt x="2796" y="577"/>
                  </a:lnTo>
                  <a:lnTo>
                    <a:pt x="1469" y="751"/>
                  </a:lnTo>
                  <a:lnTo>
                    <a:pt x="1392" y="758"/>
                  </a:lnTo>
                  <a:lnTo>
                    <a:pt x="1321" y="751"/>
                  </a:lnTo>
                  <a:lnTo>
                    <a:pt x="1256" y="730"/>
                  </a:lnTo>
                  <a:lnTo>
                    <a:pt x="1197" y="710"/>
                  </a:lnTo>
                  <a:lnTo>
                    <a:pt x="1143" y="675"/>
                  </a:lnTo>
                  <a:lnTo>
                    <a:pt x="1096" y="640"/>
                  </a:lnTo>
                  <a:lnTo>
                    <a:pt x="1055" y="591"/>
                  </a:lnTo>
                  <a:lnTo>
                    <a:pt x="1013" y="543"/>
                  </a:lnTo>
                  <a:lnTo>
                    <a:pt x="978" y="480"/>
                  </a:lnTo>
                  <a:lnTo>
                    <a:pt x="948" y="425"/>
                  </a:lnTo>
                  <a:lnTo>
                    <a:pt x="930" y="355"/>
                  </a:lnTo>
                  <a:lnTo>
                    <a:pt x="907" y="286"/>
                  </a:lnTo>
                  <a:lnTo>
                    <a:pt x="895" y="216"/>
                  </a:lnTo>
                  <a:lnTo>
                    <a:pt x="889" y="147"/>
                  </a:lnTo>
                  <a:lnTo>
                    <a:pt x="883" y="70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Picture 987"/>
          <p:cNvPicPr/>
          <p:nvPr/>
        </p:nvPicPr>
        <p:blipFill>
          <a:blip r:embed="rId2"/>
          <a:stretch/>
        </p:blipFill>
        <p:spPr>
          <a:xfrm>
            <a:off x="4114800" y="457200"/>
            <a:ext cx="4970520" cy="4114800"/>
          </a:xfrm>
          <a:prstGeom prst="rect">
            <a:avLst/>
          </a:prstGeom>
          <a:ln w="0">
            <a:noFill/>
          </a:ln>
        </p:spPr>
      </p:pic>
      <p:pic>
        <p:nvPicPr>
          <p:cNvPr id="989" name="Picture 988"/>
          <p:cNvPicPr/>
          <p:nvPr/>
        </p:nvPicPr>
        <p:blipFill>
          <a:blip r:embed="rId3"/>
          <a:srcRect r="16194" b="2681"/>
          <a:stretch/>
        </p:blipFill>
        <p:spPr>
          <a:xfrm>
            <a:off x="399600" y="334440"/>
            <a:ext cx="3486600" cy="808560"/>
          </a:xfrm>
          <a:prstGeom prst="rect">
            <a:avLst/>
          </a:prstGeom>
          <a:ln w="0">
            <a:noFill/>
          </a:ln>
        </p:spPr>
      </p:pic>
      <p:pic>
        <p:nvPicPr>
          <p:cNvPr id="990" name="Picture 989"/>
          <p:cNvPicPr/>
          <p:nvPr/>
        </p:nvPicPr>
        <p:blipFill>
          <a:blip r:embed="rId4"/>
          <a:stretch/>
        </p:blipFill>
        <p:spPr>
          <a:xfrm>
            <a:off x="555840" y="1270800"/>
            <a:ext cx="3101760" cy="37584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1467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Picture 990"/>
          <p:cNvPicPr/>
          <p:nvPr/>
        </p:nvPicPr>
        <p:blipFill>
          <a:blip r:embed="rId2"/>
          <a:stretch/>
        </p:blipFill>
        <p:spPr>
          <a:xfrm>
            <a:off x="2130136" y="259772"/>
            <a:ext cx="4822560" cy="45075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6972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4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This </a:t>
            </a:r>
            <a:r>
              <a:rPr lang="en" dirty="0" smtClean="0"/>
              <a:t>Project </a:t>
            </a:r>
            <a:endParaRPr dirty="0"/>
          </a:p>
        </p:txBody>
      </p:sp>
      <p:sp>
        <p:nvSpPr>
          <p:cNvPr id="639" name="Google Shape;639;p34"/>
          <p:cNvSpPr txBox="1">
            <a:spLocks noGrp="1"/>
          </p:cNvSpPr>
          <p:nvPr>
            <p:ph type="body" idx="1"/>
          </p:nvPr>
        </p:nvSpPr>
        <p:spPr>
          <a:xfrm>
            <a:off x="720000" y="1536938"/>
            <a:ext cx="7704000" cy="3055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Robot Assembly.</a:t>
            </a:r>
          </a:p>
          <a:p>
            <a:pPr marL="228600" lvl="0" indent="-228600"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Kinematic Model Theoretical. </a:t>
            </a:r>
          </a:p>
          <a:p>
            <a:pPr marL="228600" lvl="0" indent="-228600"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Kinematic Model Python Node (Subscribe Robot Speed, Publish Wheels Speeds).</a:t>
            </a:r>
          </a:p>
          <a:p>
            <a:pPr marL="228600" indent="-228600">
              <a:buFont typeface="Didact Gothic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URDF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pPr marL="228600" lvl="0" indent="-228600"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Arduino C Node ( Subscribe Wheels Speeds, Mapping These Speeds From 0 To 255 To Each Wheel And Its Direction).</a:t>
            </a:r>
          </a:p>
          <a:p>
            <a:pPr marL="228600" lvl="0" indent="-228600"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⁠Gazebo Simulation.</a:t>
            </a:r>
            <a:endParaRPr lang="en-US" sz="2400" dirty="0"/>
          </a:p>
        </p:txBody>
      </p:sp>
      <p:sp>
        <p:nvSpPr>
          <p:cNvPr id="640" name="Google Shape;640;p34"/>
          <p:cNvSpPr/>
          <p:nvPr/>
        </p:nvSpPr>
        <p:spPr>
          <a:xfrm rot="10800000">
            <a:off x="8706508" y="982141"/>
            <a:ext cx="140094" cy="11757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09" y="330163"/>
            <a:ext cx="5981219" cy="45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6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47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Joystick</a:t>
            </a:r>
            <a:endParaRPr dirty="0"/>
          </a:p>
        </p:txBody>
      </p:sp>
      <p:grpSp>
        <p:nvGrpSpPr>
          <p:cNvPr id="1306" name="Google Shape;1306;p47"/>
          <p:cNvGrpSpPr/>
          <p:nvPr/>
        </p:nvGrpSpPr>
        <p:grpSpPr>
          <a:xfrm>
            <a:off x="428796" y="187394"/>
            <a:ext cx="582406" cy="572708"/>
            <a:chOff x="860940" y="2746477"/>
            <a:chExt cx="371883" cy="365691"/>
          </a:xfrm>
        </p:grpSpPr>
        <p:sp>
          <p:nvSpPr>
            <p:cNvPr id="1307" name="Google Shape;1307;p47"/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7"/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6" t="11514" r="10074" b="52944"/>
          <a:stretch/>
        </p:blipFill>
        <p:spPr>
          <a:xfrm>
            <a:off x="2130386" y="1219246"/>
            <a:ext cx="4883228" cy="321767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47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Joystick</a:t>
            </a:r>
            <a:endParaRPr dirty="0"/>
          </a:p>
        </p:txBody>
      </p:sp>
      <p:grpSp>
        <p:nvGrpSpPr>
          <p:cNvPr id="1306" name="Google Shape;1306;p47"/>
          <p:cNvGrpSpPr/>
          <p:nvPr/>
        </p:nvGrpSpPr>
        <p:grpSpPr>
          <a:xfrm>
            <a:off x="428796" y="187394"/>
            <a:ext cx="582406" cy="572708"/>
            <a:chOff x="860940" y="2746477"/>
            <a:chExt cx="371883" cy="365691"/>
          </a:xfrm>
        </p:grpSpPr>
        <p:sp>
          <p:nvSpPr>
            <p:cNvPr id="1307" name="Google Shape;1307;p47"/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7"/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43349"/>
          <a:stretch/>
        </p:blipFill>
        <p:spPr>
          <a:xfrm>
            <a:off x="2423648" y="1025410"/>
            <a:ext cx="4296703" cy="371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45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5"/>
          <p:cNvSpPr txBox="1">
            <a:spLocks noGrp="1"/>
          </p:cNvSpPr>
          <p:nvPr>
            <p:ph type="subTitle" idx="1"/>
          </p:nvPr>
        </p:nvSpPr>
        <p:spPr>
          <a:xfrm>
            <a:off x="3769500" y="2494475"/>
            <a:ext cx="4654500" cy="16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US" dirty="0"/>
              <a:t>In the virtual realm of Gazebo, we simulate the dynamic and agile movements of an omnidirectional </a:t>
            </a:r>
            <a:r>
              <a:rPr lang="en-US" dirty="0" smtClean="0"/>
              <a:t>robot.</a:t>
            </a:r>
            <a:endParaRPr dirty="0"/>
          </a:p>
        </p:txBody>
      </p:sp>
      <p:sp>
        <p:nvSpPr>
          <p:cNvPr id="1230" name="Google Shape;1230;p45"/>
          <p:cNvSpPr txBox="1">
            <a:spLocks noGrp="1"/>
          </p:cNvSpPr>
          <p:nvPr>
            <p:ph type="title"/>
          </p:nvPr>
        </p:nvSpPr>
        <p:spPr>
          <a:xfrm>
            <a:off x="4319700" y="896809"/>
            <a:ext cx="4104300" cy="1498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GAZEBO Simulation</a:t>
            </a:r>
            <a:endParaRPr dirty="0"/>
          </a:p>
        </p:txBody>
      </p:sp>
      <p:grpSp>
        <p:nvGrpSpPr>
          <p:cNvPr id="1231" name="Google Shape;1231;p45"/>
          <p:cNvGrpSpPr/>
          <p:nvPr/>
        </p:nvGrpSpPr>
        <p:grpSpPr>
          <a:xfrm>
            <a:off x="855271" y="1183016"/>
            <a:ext cx="1934979" cy="3182210"/>
            <a:chOff x="2042250" y="-13104450"/>
            <a:chExt cx="3535500" cy="13342600"/>
          </a:xfrm>
        </p:grpSpPr>
        <p:sp>
          <p:nvSpPr>
            <p:cNvPr id="1232" name="Google Shape;1232;p45"/>
            <p:cNvSpPr/>
            <p:nvPr/>
          </p:nvSpPr>
          <p:spPr>
            <a:xfrm>
              <a:off x="2042250" y="-13104450"/>
              <a:ext cx="3535500" cy="13342600"/>
            </a:xfrm>
            <a:custGeom>
              <a:avLst/>
              <a:gdLst/>
              <a:ahLst/>
              <a:cxnLst/>
              <a:rect l="l" t="t" r="r" b="b"/>
              <a:pathLst>
                <a:path w="141420" h="533704" extrusionOk="0">
                  <a:moveTo>
                    <a:pt x="72596" y="3267"/>
                  </a:moveTo>
                  <a:lnTo>
                    <a:pt x="72707" y="3279"/>
                  </a:lnTo>
                  <a:lnTo>
                    <a:pt x="72818" y="3301"/>
                  </a:lnTo>
                  <a:lnTo>
                    <a:pt x="72934" y="3347"/>
                  </a:lnTo>
                  <a:lnTo>
                    <a:pt x="73046" y="3392"/>
                  </a:lnTo>
                  <a:lnTo>
                    <a:pt x="73157" y="3449"/>
                  </a:lnTo>
                  <a:lnTo>
                    <a:pt x="73264" y="3517"/>
                  </a:lnTo>
                  <a:lnTo>
                    <a:pt x="73375" y="3596"/>
                  </a:lnTo>
                  <a:lnTo>
                    <a:pt x="73482" y="3687"/>
                  </a:lnTo>
                  <a:lnTo>
                    <a:pt x="73593" y="3789"/>
                  </a:lnTo>
                  <a:lnTo>
                    <a:pt x="73696" y="3891"/>
                  </a:lnTo>
                  <a:lnTo>
                    <a:pt x="73803" y="4016"/>
                  </a:lnTo>
                  <a:lnTo>
                    <a:pt x="73901" y="4152"/>
                  </a:lnTo>
                  <a:lnTo>
                    <a:pt x="73998" y="4288"/>
                  </a:lnTo>
                  <a:lnTo>
                    <a:pt x="74096" y="4447"/>
                  </a:lnTo>
                  <a:lnTo>
                    <a:pt x="74190" y="4605"/>
                  </a:lnTo>
                  <a:lnTo>
                    <a:pt x="74279" y="4776"/>
                  </a:lnTo>
                  <a:lnTo>
                    <a:pt x="74368" y="4957"/>
                  </a:lnTo>
                  <a:lnTo>
                    <a:pt x="74448" y="5150"/>
                  </a:lnTo>
                  <a:lnTo>
                    <a:pt x="74528" y="5354"/>
                  </a:lnTo>
                  <a:lnTo>
                    <a:pt x="74604" y="5558"/>
                  </a:lnTo>
                  <a:lnTo>
                    <a:pt x="74671" y="5774"/>
                  </a:lnTo>
                  <a:lnTo>
                    <a:pt x="74738" y="6012"/>
                  </a:lnTo>
                  <a:lnTo>
                    <a:pt x="74800" y="6250"/>
                  </a:lnTo>
                  <a:lnTo>
                    <a:pt x="74853" y="6488"/>
                  </a:lnTo>
                  <a:lnTo>
                    <a:pt x="74902" y="6749"/>
                  </a:lnTo>
                  <a:lnTo>
                    <a:pt x="74947" y="7010"/>
                  </a:lnTo>
                  <a:lnTo>
                    <a:pt x="74983" y="7282"/>
                  </a:lnTo>
                  <a:lnTo>
                    <a:pt x="75014" y="7565"/>
                  </a:lnTo>
                  <a:lnTo>
                    <a:pt x="75040" y="7860"/>
                  </a:lnTo>
                  <a:lnTo>
                    <a:pt x="75063" y="8223"/>
                  </a:lnTo>
                  <a:lnTo>
                    <a:pt x="75076" y="8575"/>
                  </a:lnTo>
                  <a:lnTo>
                    <a:pt x="75085" y="8915"/>
                  </a:lnTo>
                  <a:lnTo>
                    <a:pt x="75081" y="9255"/>
                  </a:lnTo>
                  <a:lnTo>
                    <a:pt x="75067" y="9596"/>
                  </a:lnTo>
                  <a:lnTo>
                    <a:pt x="75049" y="9913"/>
                  </a:lnTo>
                  <a:lnTo>
                    <a:pt x="75023" y="10242"/>
                  </a:lnTo>
                  <a:lnTo>
                    <a:pt x="74991" y="10548"/>
                  </a:lnTo>
                  <a:lnTo>
                    <a:pt x="74947" y="10854"/>
                  </a:lnTo>
                  <a:lnTo>
                    <a:pt x="74902" y="11161"/>
                  </a:lnTo>
                  <a:lnTo>
                    <a:pt x="74845" y="11444"/>
                  </a:lnTo>
                  <a:lnTo>
                    <a:pt x="74787" y="11728"/>
                  </a:lnTo>
                  <a:lnTo>
                    <a:pt x="74720" y="12011"/>
                  </a:lnTo>
                  <a:lnTo>
                    <a:pt x="74644" y="12272"/>
                  </a:lnTo>
                  <a:lnTo>
                    <a:pt x="74568" y="12533"/>
                  </a:lnTo>
                  <a:lnTo>
                    <a:pt x="74484" y="12782"/>
                  </a:lnTo>
                  <a:lnTo>
                    <a:pt x="74399" y="13021"/>
                  </a:lnTo>
                  <a:lnTo>
                    <a:pt x="74306" y="13247"/>
                  </a:lnTo>
                  <a:lnTo>
                    <a:pt x="74208" y="13463"/>
                  </a:lnTo>
                  <a:lnTo>
                    <a:pt x="74110" y="13678"/>
                  </a:lnTo>
                  <a:lnTo>
                    <a:pt x="74003" y="13871"/>
                  </a:lnTo>
                  <a:lnTo>
                    <a:pt x="73896" y="14064"/>
                  </a:lnTo>
                  <a:lnTo>
                    <a:pt x="73785" y="14234"/>
                  </a:lnTo>
                  <a:lnTo>
                    <a:pt x="73673" y="14404"/>
                  </a:lnTo>
                  <a:lnTo>
                    <a:pt x="73558" y="14552"/>
                  </a:lnTo>
                  <a:lnTo>
                    <a:pt x="73437" y="14699"/>
                  </a:lnTo>
                  <a:lnTo>
                    <a:pt x="73317" y="14824"/>
                  </a:lnTo>
                  <a:lnTo>
                    <a:pt x="73197" y="14949"/>
                  </a:lnTo>
                  <a:lnTo>
                    <a:pt x="73072" y="15051"/>
                  </a:lnTo>
                  <a:lnTo>
                    <a:pt x="72948" y="15141"/>
                  </a:lnTo>
                  <a:lnTo>
                    <a:pt x="72823" y="15221"/>
                  </a:lnTo>
                  <a:lnTo>
                    <a:pt x="72694" y="15277"/>
                  </a:lnTo>
                  <a:lnTo>
                    <a:pt x="72627" y="15221"/>
                  </a:lnTo>
                  <a:lnTo>
                    <a:pt x="72560" y="15187"/>
                  </a:lnTo>
                  <a:lnTo>
                    <a:pt x="72489" y="15175"/>
                  </a:lnTo>
                  <a:lnTo>
                    <a:pt x="72418" y="15187"/>
                  </a:lnTo>
                  <a:lnTo>
                    <a:pt x="72351" y="15209"/>
                  </a:lnTo>
                  <a:lnTo>
                    <a:pt x="72280" y="15255"/>
                  </a:lnTo>
                  <a:lnTo>
                    <a:pt x="72217" y="15311"/>
                  </a:lnTo>
                  <a:lnTo>
                    <a:pt x="72155" y="15391"/>
                  </a:lnTo>
                  <a:lnTo>
                    <a:pt x="72142" y="15391"/>
                  </a:lnTo>
                  <a:lnTo>
                    <a:pt x="72119" y="15402"/>
                  </a:lnTo>
                  <a:lnTo>
                    <a:pt x="72106" y="15414"/>
                  </a:lnTo>
                  <a:lnTo>
                    <a:pt x="72070" y="15459"/>
                  </a:lnTo>
                  <a:lnTo>
                    <a:pt x="71812" y="15141"/>
                  </a:lnTo>
                  <a:lnTo>
                    <a:pt x="71687" y="14983"/>
                  </a:lnTo>
                  <a:lnTo>
                    <a:pt x="71563" y="14801"/>
                  </a:lnTo>
                  <a:lnTo>
                    <a:pt x="71443" y="14608"/>
                  </a:lnTo>
                  <a:lnTo>
                    <a:pt x="71385" y="14506"/>
                  </a:lnTo>
                  <a:lnTo>
                    <a:pt x="71327" y="14393"/>
                  </a:lnTo>
                  <a:lnTo>
                    <a:pt x="71269" y="14279"/>
                  </a:lnTo>
                  <a:lnTo>
                    <a:pt x="71211" y="14155"/>
                  </a:lnTo>
                  <a:lnTo>
                    <a:pt x="71158" y="14019"/>
                  </a:lnTo>
                  <a:lnTo>
                    <a:pt x="71104" y="13871"/>
                  </a:lnTo>
                  <a:lnTo>
                    <a:pt x="71033" y="13667"/>
                  </a:lnTo>
                  <a:lnTo>
                    <a:pt x="70962" y="13452"/>
                  </a:lnTo>
                  <a:lnTo>
                    <a:pt x="70899" y="13225"/>
                  </a:lnTo>
                  <a:lnTo>
                    <a:pt x="70837" y="12998"/>
                  </a:lnTo>
                  <a:lnTo>
                    <a:pt x="70775" y="12760"/>
                  </a:lnTo>
                  <a:lnTo>
                    <a:pt x="70717" y="12510"/>
                  </a:lnTo>
                  <a:lnTo>
                    <a:pt x="70663" y="12261"/>
                  </a:lnTo>
                  <a:lnTo>
                    <a:pt x="70614" y="12011"/>
                  </a:lnTo>
                  <a:lnTo>
                    <a:pt x="70565" y="11750"/>
                  </a:lnTo>
                  <a:lnTo>
                    <a:pt x="70521" y="11489"/>
                  </a:lnTo>
                  <a:lnTo>
                    <a:pt x="70481" y="11217"/>
                  </a:lnTo>
                  <a:lnTo>
                    <a:pt x="70445" y="10956"/>
                  </a:lnTo>
                  <a:lnTo>
                    <a:pt x="70409" y="10684"/>
                  </a:lnTo>
                  <a:lnTo>
                    <a:pt x="70383" y="10401"/>
                  </a:lnTo>
                  <a:lnTo>
                    <a:pt x="70356" y="10129"/>
                  </a:lnTo>
                  <a:lnTo>
                    <a:pt x="70334" y="9856"/>
                  </a:lnTo>
                  <a:lnTo>
                    <a:pt x="70320" y="9539"/>
                  </a:lnTo>
                  <a:lnTo>
                    <a:pt x="70307" y="9244"/>
                  </a:lnTo>
                  <a:lnTo>
                    <a:pt x="70303" y="8938"/>
                  </a:lnTo>
                  <a:lnTo>
                    <a:pt x="70303" y="8643"/>
                  </a:lnTo>
                  <a:lnTo>
                    <a:pt x="70307" y="8348"/>
                  </a:lnTo>
                  <a:lnTo>
                    <a:pt x="70320" y="8053"/>
                  </a:lnTo>
                  <a:lnTo>
                    <a:pt x="70338" y="7770"/>
                  </a:lnTo>
                  <a:lnTo>
                    <a:pt x="70360" y="7486"/>
                  </a:lnTo>
                  <a:lnTo>
                    <a:pt x="70387" y="7203"/>
                  </a:lnTo>
                  <a:lnTo>
                    <a:pt x="70418" y="6942"/>
                  </a:lnTo>
                  <a:lnTo>
                    <a:pt x="70458" y="6670"/>
                  </a:lnTo>
                  <a:lnTo>
                    <a:pt x="70503" y="6420"/>
                  </a:lnTo>
                  <a:lnTo>
                    <a:pt x="70547" y="6171"/>
                  </a:lnTo>
                  <a:lnTo>
                    <a:pt x="70601" y="5921"/>
                  </a:lnTo>
                  <a:lnTo>
                    <a:pt x="70659" y="5683"/>
                  </a:lnTo>
                  <a:lnTo>
                    <a:pt x="70721" y="5467"/>
                  </a:lnTo>
                  <a:lnTo>
                    <a:pt x="70788" y="5241"/>
                  </a:lnTo>
                  <a:lnTo>
                    <a:pt x="70859" y="5036"/>
                  </a:lnTo>
                  <a:lnTo>
                    <a:pt x="70935" y="4832"/>
                  </a:lnTo>
                  <a:lnTo>
                    <a:pt x="71015" y="4651"/>
                  </a:lnTo>
                  <a:lnTo>
                    <a:pt x="71095" y="4469"/>
                  </a:lnTo>
                  <a:lnTo>
                    <a:pt x="71184" y="4299"/>
                  </a:lnTo>
                  <a:lnTo>
                    <a:pt x="71278" y="4140"/>
                  </a:lnTo>
                  <a:lnTo>
                    <a:pt x="71371" y="3993"/>
                  </a:lnTo>
                  <a:lnTo>
                    <a:pt x="71474" y="3868"/>
                  </a:lnTo>
                  <a:lnTo>
                    <a:pt x="71576" y="3744"/>
                  </a:lnTo>
                  <a:lnTo>
                    <a:pt x="71683" y="3630"/>
                  </a:lnTo>
                  <a:lnTo>
                    <a:pt x="71794" y="3539"/>
                  </a:lnTo>
                  <a:lnTo>
                    <a:pt x="71906" y="3460"/>
                  </a:lnTo>
                  <a:lnTo>
                    <a:pt x="72026" y="3392"/>
                  </a:lnTo>
                  <a:lnTo>
                    <a:pt x="72146" y="3335"/>
                  </a:lnTo>
                  <a:lnTo>
                    <a:pt x="72266" y="3301"/>
                  </a:lnTo>
                  <a:lnTo>
                    <a:pt x="72378" y="3279"/>
                  </a:lnTo>
                  <a:lnTo>
                    <a:pt x="72484" y="3267"/>
                  </a:lnTo>
                  <a:close/>
                  <a:moveTo>
                    <a:pt x="57514" y="105462"/>
                  </a:moveTo>
                  <a:lnTo>
                    <a:pt x="57483" y="105632"/>
                  </a:lnTo>
                  <a:lnTo>
                    <a:pt x="57451" y="105802"/>
                  </a:lnTo>
                  <a:lnTo>
                    <a:pt x="57429" y="105984"/>
                  </a:lnTo>
                  <a:lnTo>
                    <a:pt x="57420" y="106086"/>
                  </a:lnTo>
                  <a:lnTo>
                    <a:pt x="57416" y="106188"/>
                  </a:lnTo>
                  <a:lnTo>
                    <a:pt x="57327" y="107991"/>
                  </a:lnTo>
                  <a:lnTo>
                    <a:pt x="57287" y="108910"/>
                  </a:lnTo>
                  <a:lnTo>
                    <a:pt x="57251" y="109840"/>
                  </a:lnTo>
                  <a:lnTo>
                    <a:pt x="57220" y="110781"/>
                  </a:lnTo>
                  <a:lnTo>
                    <a:pt x="57193" y="111722"/>
                  </a:lnTo>
                  <a:lnTo>
                    <a:pt x="57180" y="112675"/>
                  </a:lnTo>
                  <a:lnTo>
                    <a:pt x="57175" y="113140"/>
                  </a:lnTo>
                  <a:lnTo>
                    <a:pt x="57171" y="113605"/>
                  </a:lnTo>
                  <a:lnTo>
                    <a:pt x="56160" y="113594"/>
                  </a:lnTo>
                  <a:lnTo>
                    <a:pt x="55145" y="113571"/>
                  </a:lnTo>
                  <a:lnTo>
                    <a:pt x="54134" y="113548"/>
                  </a:lnTo>
                  <a:lnTo>
                    <a:pt x="53123" y="113537"/>
                  </a:lnTo>
                  <a:lnTo>
                    <a:pt x="53146" y="113333"/>
                  </a:lnTo>
                  <a:lnTo>
                    <a:pt x="53168" y="113117"/>
                  </a:lnTo>
                  <a:lnTo>
                    <a:pt x="53190" y="112902"/>
                  </a:lnTo>
                  <a:lnTo>
                    <a:pt x="53208" y="112675"/>
                  </a:lnTo>
                  <a:lnTo>
                    <a:pt x="53226" y="112437"/>
                  </a:lnTo>
                  <a:lnTo>
                    <a:pt x="53239" y="112176"/>
                  </a:lnTo>
                  <a:lnTo>
                    <a:pt x="53266" y="111620"/>
                  </a:lnTo>
                  <a:lnTo>
                    <a:pt x="53301" y="110418"/>
                  </a:lnTo>
                  <a:lnTo>
                    <a:pt x="53324" y="109896"/>
                  </a:lnTo>
                  <a:lnTo>
                    <a:pt x="53346" y="109409"/>
                  </a:lnTo>
                  <a:lnTo>
                    <a:pt x="53377" y="108966"/>
                  </a:lnTo>
                  <a:lnTo>
                    <a:pt x="53395" y="108762"/>
                  </a:lnTo>
                  <a:lnTo>
                    <a:pt x="53417" y="108570"/>
                  </a:lnTo>
                  <a:lnTo>
                    <a:pt x="53439" y="108388"/>
                  </a:lnTo>
                  <a:lnTo>
                    <a:pt x="53466" y="108207"/>
                  </a:lnTo>
                  <a:lnTo>
                    <a:pt x="53497" y="108048"/>
                  </a:lnTo>
                  <a:lnTo>
                    <a:pt x="53528" y="107889"/>
                  </a:lnTo>
                  <a:lnTo>
                    <a:pt x="53569" y="107730"/>
                  </a:lnTo>
                  <a:lnTo>
                    <a:pt x="53609" y="107594"/>
                  </a:lnTo>
                  <a:lnTo>
                    <a:pt x="53658" y="107458"/>
                  </a:lnTo>
                  <a:lnTo>
                    <a:pt x="53711" y="107322"/>
                  </a:lnTo>
                  <a:lnTo>
                    <a:pt x="53769" y="107197"/>
                  </a:lnTo>
                  <a:lnTo>
                    <a:pt x="53831" y="107084"/>
                  </a:lnTo>
                  <a:lnTo>
                    <a:pt x="53898" y="106970"/>
                  </a:lnTo>
                  <a:lnTo>
                    <a:pt x="53974" y="106868"/>
                  </a:lnTo>
                  <a:lnTo>
                    <a:pt x="54058" y="106766"/>
                  </a:lnTo>
                  <a:lnTo>
                    <a:pt x="54147" y="106676"/>
                  </a:lnTo>
                  <a:lnTo>
                    <a:pt x="54241" y="106585"/>
                  </a:lnTo>
                  <a:lnTo>
                    <a:pt x="54348" y="106494"/>
                  </a:lnTo>
                  <a:lnTo>
                    <a:pt x="54459" y="106415"/>
                  </a:lnTo>
                  <a:lnTo>
                    <a:pt x="54575" y="106335"/>
                  </a:lnTo>
                  <a:lnTo>
                    <a:pt x="54704" y="106256"/>
                  </a:lnTo>
                  <a:lnTo>
                    <a:pt x="54842" y="106188"/>
                  </a:lnTo>
                  <a:lnTo>
                    <a:pt x="55163" y="106052"/>
                  </a:lnTo>
                  <a:lnTo>
                    <a:pt x="55492" y="105927"/>
                  </a:lnTo>
                  <a:lnTo>
                    <a:pt x="55822" y="105814"/>
                  </a:lnTo>
                  <a:lnTo>
                    <a:pt x="56156" y="105712"/>
                  </a:lnTo>
                  <a:lnTo>
                    <a:pt x="56494" y="105632"/>
                  </a:lnTo>
                  <a:lnTo>
                    <a:pt x="56833" y="105564"/>
                  </a:lnTo>
                  <a:lnTo>
                    <a:pt x="57171" y="105507"/>
                  </a:lnTo>
                  <a:lnTo>
                    <a:pt x="57514" y="105462"/>
                  </a:lnTo>
                  <a:close/>
                  <a:moveTo>
                    <a:pt x="62488" y="105213"/>
                  </a:moveTo>
                  <a:lnTo>
                    <a:pt x="62457" y="105734"/>
                  </a:lnTo>
                  <a:lnTo>
                    <a:pt x="62430" y="106267"/>
                  </a:lnTo>
                  <a:lnTo>
                    <a:pt x="62408" y="106800"/>
                  </a:lnTo>
                  <a:lnTo>
                    <a:pt x="62385" y="107322"/>
                  </a:lnTo>
                  <a:lnTo>
                    <a:pt x="62367" y="107855"/>
                  </a:lnTo>
                  <a:lnTo>
                    <a:pt x="62354" y="108377"/>
                  </a:lnTo>
                  <a:lnTo>
                    <a:pt x="62341" y="108910"/>
                  </a:lnTo>
                  <a:lnTo>
                    <a:pt x="62332" y="109431"/>
                  </a:lnTo>
                  <a:lnTo>
                    <a:pt x="62327" y="109964"/>
                  </a:lnTo>
                  <a:lnTo>
                    <a:pt x="62327" y="110486"/>
                  </a:lnTo>
                  <a:lnTo>
                    <a:pt x="62327" y="111019"/>
                  </a:lnTo>
                  <a:lnTo>
                    <a:pt x="62332" y="111552"/>
                  </a:lnTo>
                  <a:lnTo>
                    <a:pt x="62341" y="112074"/>
                  </a:lnTo>
                  <a:lnTo>
                    <a:pt x="62354" y="112607"/>
                  </a:lnTo>
                  <a:lnTo>
                    <a:pt x="62372" y="113151"/>
                  </a:lnTo>
                  <a:lnTo>
                    <a:pt x="62390" y="113684"/>
                  </a:lnTo>
                  <a:lnTo>
                    <a:pt x="62390" y="113684"/>
                  </a:lnTo>
                  <a:lnTo>
                    <a:pt x="61366" y="113662"/>
                  </a:lnTo>
                  <a:lnTo>
                    <a:pt x="60341" y="113650"/>
                  </a:lnTo>
                  <a:lnTo>
                    <a:pt x="59313" y="113628"/>
                  </a:lnTo>
                  <a:lnTo>
                    <a:pt x="58280" y="113605"/>
                  </a:lnTo>
                  <a:lnTo>
                    <a:pt x="58324" y="113151"/>
                  </a:lnTo>
                  <a:lnTo>
                    <a:pt x="58360" y="112686"/>
                  </a:lnTo>
                  <a:lnTo>
                    <a:pt x="58431" y="111756"/>
                  </a:lnTo>
                  <a:lnTo>
                    <a:pt x="58493" y="110815"/>
                  </a:lnTo>
                  <a:lnTo>
                    <a:pt x="58551" y="109874"/>
                  </a:lnTo>
                  <a:lnTo>
                    <a:pt x="58600" y="108932"/>
                  </a:lnTo>
                  <a:lnTo>
                    <a:pt x="58649" y="108002"/>
                  </a:lnTo>
                  <a:lnTo>
                    <a:pt x="58738" y="106188"/>
                  </a:lnTo>
                  <a:lnTo>
                    <a:pt x="58738" y="106052"/>
                  </a:lnTo>
                  <a:lnTo>
                    <a:pt x="58738" y="105927"/>
                  </a:lnTo>
                  <a:lnTo>
                    <a:pt x="58729" y="105814"/>
                  </a:lnTo>
                  <a:lnTo>
                    <a:pt x="58721" y="105700"/>
                  </a:lnTo>
                  <a:lnTo>
                    <a:pt x="58712" y="105598"/>
                  </a:lnTo>
                  <a:lnTo>
                    <a:pt x="58698" y="105496"/>
                  </a:lnTo>
                  <a:lnTo>
                    <a:pt x="58667" y="105315"/>
                  </a:lnTo>
                  <a:lnTo>
                    <a:pt x="59144" y="105281"/>
                  </a:lnTo>
                  <a:lnTo>
                    <a:pt x="59624" y="105269"/>
                  </a:lnTo>
                  <a:lnTo>
                    <a:pt x="60586" y="105247"/>
                  </a:lnTo>
                  <a:lnTo>
                    <a:pt x="61544" y="105247"/>
                  </a:lnTo>
                  <a:lnTo>
                    <a:pt x="62016" y="105235"/>
                  </a:lnTo>
                  <a:lnTo>
                    <a:pt x="62488" y="105213"/>
                  </a:lnTo>
                  <a:close/>
                  <a:moveTo>
                    <a:pt x="97421" y="109613"/>
                  </a:moveTo>
                  <a:lnTo>
                    <a:pt x="97519" y="109624"/>
                  </a:lnTo>
                  <a:lnTo>
                    <a:pt x="97626" y="109647"/>
                  </a:lnTo>
                  <a:lnTo>
                    <a:pt x="97732" y="109692"/>
                  </a:lnTo>
                  <a:lnTo>
                    <a:pt x="97848" y="109738"/>
                  </a:lnTo>
                  <a:lnTo>
                    <a:pt x="97964" y="109794"/>
                  </a:lnTo>
                  <a:lnTo>
                    <a:pt x="98191" y="109908"/>
                  </a:lnTo>
                  <a:lnTo>
                    <a:pt x="98409" y="110033"/>
                  </a:lnTo>
                  <a:lnTo>
                    <a:pt x="98605" y="110135"/>
                  </a:lnTo>
                  <a:lnTo>
                    <a:pt x="98690" y="110180"/>
                  </a:lnTo>
                  <a:lnTo>
                    <a:pt x="98766" y="110203"/>
                  </a:lnTo>
                  <a:lnTo>
                    <a:pt x="99051" y="110305"/>
                  </a:lnTo>
                  <a:lnTo>
                    <a:pt x="99340" y="110395"/>
                  </a:lnTo>
                  <a:lnTo>
                    <a:pt x="99914" y="110566"/>
                  </a:lnTo>
                  <a:lnTo>
                    <a:pt x="99963" y="112176"/>
                  </a:lnTo>
                  <a:lnTo>
                    <a:pt x="100017" y="113786"/>
                  </a:lnTo>
                  <a:lnTo>
                    <a:pt x="100044" y="114603"/>
                  </a:lnTo>
                  <a:lnTo>
                    <a:pt x="100075" y="115408"/>
                  </a:lnTo>
                  <a:lnTo>
                    <a:pt x="100115" y="116213"/>
                  </a:lnTo>
                  <a:lnTo>
                    <a:pt x="100159" y="117007"/>
                  </a:lnTo>
                  <a:lnTo>
                    <a:pt x="100159" y="117007"/>
                  </a:lnTo>
                  <a:lnTo>
                    <a:pt x="99238" y="116905"/>
                  </a:lnTo>
                  <a:lnTo>
                    <a:pt x="98316" y="116815"/>
                  </a:lnTo>
                  <a:lnTo>
                    <a:pt x="96463" y="116644"/>
                  </a:lnTo>
                  <a:lnTo>
                    <a:pt x="96503" y="116418"/>
                  </a:lnTo>
                  <a:lnTo>
                    <a:pt x="96544" y="116179"/>
                  </a:lnTo>
                  <a:lnTo>
                    <a:pt x="96579" y="115941"/>
                  </a:lnTo>
                  <a:lnTo>
                    <a:pt x="96610" y="115703"/>
                  </a:lnTo>
                  <a:lnTo>
                    <a:pt x="96637" y="115454"/>
                  </a:lnTo>
                  <a:lnTo>
                    <a:pt x="96659" y="115215"/>
                  </a:lnTo>
                  <a:lnTo>
                    <a:pt x="96704" y="114728"/>
                  </a:lnTo>
                  <a:lnTo>
                    <a:pt x="96735" y="114240"/>
                  </a:lnTo>
                  <a:lnTo>
                    <a:pt x="96766" y="113741"/>
                  </a:lnTo>
                  <a:lnTo>
                    <a:pt x="96815" y="112709"/>
                  </a:lnTo>
                  <a:lnTo>
                    <a:pt x="96824" y="112528"/>
                  </a:lnTo>
                  <a:lnTo>
                    <a:pt x="96833" y="112335"/>
                  </a:lnTo>
                  <a:lnTo>
                    <a:pt x="96842" y="111904"/>
                  </a:lnTo>
                  <a:lnTo>
                    <a:pt x="96851" y="111450"/>
                  </a:lnTo>
                  <a:lnTo>
                    <a:pt x="96860" y="111223"/>
                  </a:lnTo>
                  <a:lnTo>
                    <a:pt x="96873" y="110997"/>
                  </a:lnTo>
                  <a:lnTo>
                    <a:pt x="96886" y="110781"/>
                  </a:lnTo>
                  <a:lnTo>
                    <a:pt x="96904" y="110566"/>
                  </a:lnTo>
                  <a:lnTo>
                    <a:pt x="96931" y="110373"/>
                  </a:lnTo>
                  <a:lnTo>
                    <a:pt x="96962" y="110191"/>
                  </a:lnTo>
                  <a:lnTo>
                    <a:pt x="96980" y="110112"/>
                  </a:lnTo>
                  <a:lnTo>
                    <a:pt x="97002" y="110033"/>
                  </a:lnTo>
                  <a:lnTo>
                    <a:pt x="97024" y="109964"/>
                  </a:lnTo>
                  <a:lnTo>
                    <a:pt x="97051" y="109896"/>
                  </a:lnTo>
                  <a:lnTo>
                    <a:pt x="97078" y="109840"/>
                  </a:lnTo>
                  <a:lnTo>
                    <a:pt x="97105" y="109783"/>
                  </a:lnTo>
                  <a:lnTo>
                    <a:pt x="97136" y="109738"/>
                  </a:lnTo>
                  <a:lnTo>
                    <a:pt x="97171" y="109704"/>
                  </a:lnTo>
                  <a:lnTo>
                    <a:pt x="97207" y="109670"/>
                  </a:lnTo>
                  <a:lnTo>
                    <a:pt x="97243" y="109647"/>
                  </a:lnTo>
                  <a:lnTo>
                    <a:pt x="97327" y="109624"/>
                  </a:lnTo>
                  <a:lnTo>
                    <a:pt x="97421" y="109613"/>
                  </a:lnTo>
                  <a:close/>
                  <a:moveTo>
                    <a:pt x="72164" y="43970"/>
                  </a:moveTo>
                  <a:lnTo>
                    <a:pt x="73780" y="43982"/>
                  </a:lnTo>
                  <a:lnTo>
                    <a:pt x="75401" y="44016"/>
                  </a:lnTo>
                  <a:lnTo>
                    <a:pt x="77018" y="44061"/>
                  </a:lnTo>
                  <a:lnTo>
                    <a:pt x="77757" y="44084"/>
                  </a:lnTo>
                  <a:lnTo>
                    <a:pt x="78514" y="44107"/>
                  </a:lnTo>
                  <a:lnTo>
                    <a:pt x="80059" y="44118"/>
                  </a:lnTo>
                  <a:lnTo>
                    <a:pt x="81640" y="44152"/>
                  </a:lnTo>
                  <a:lnTo>
                    <a:pt x="82441" y="44186"/>
                  </a:lnTo>
                  <a:lnTo>
                    <a:pt x="83252" y="44220"/>
                  </a:lnTo>
                  <a:lnTo>
                    <a:pt x="84062" y="44277"/>
                  </a:lnTo>
                  <a:lnTo>
                    <a:pt x="84877" y="44345"/>
                  </a:lnTo>
                  <a:lnTo>
                    <a:pt x="85696" y="44435"/>
                  </a:lnTo>
                  <a:lnTo>
                    <a:pt x="86516" y="44560"/>
                  </a:lnTo>
                  <a:lnTo>
                    <a:pt x="86930" y="44628"/>
                  </a:lnTo>
                  <a:lnTo>
                    <a:pt x="87339" y="44708"/>
                  </a:lnTo>
                  <a:lnTo>
                    <a:pt x="87749" y="44787"/>
                  </a:lnTo>
                  <a:lnTo>
                    <a:pt x="88159" y="44878"/>
                  </a:lnTo>
                  <a:lnTo>
                    <a:pt x="88564" y="44980"/>
                  </a:lnTo>
                  <a:lnTo>
                    <a:pt x="88974" y="45093"/>
                  </a:lnTo>
                  <a:lnTo>
                    <a:pt x="89383" y="45218"/>
                  </a:lnTo>
                  <a:lnTo>
                    <a:pt x="89789" y="45343"/>
                  </a:lnTo>
                  <a:lnTo>
                    <a:pt x="90194" y="45479"/>
                  </a:lnTo>
                  <a:lnTo>
                    <a:pt x="90599" y="45638"/>
                  </a:lnTo>
                  <a:lnTo>
                    <a:pt x="91000" y="45796"/>
                  </a:lnTo>
                  <a:lnTo>
                    <a:pt x="91400" y="45967"/>
                  </a:lnTo>
                  <a:lnTo>
                    <a:pt x="91801" y="46148"/>
                  </a:lnTo>
                  <a:lnTo>
                    <a:pt x="92198" y="46352"/>
                  </a:lnTo>
                  <a:lnTo>
                    <a:pt x="92594" y="46556"/>
                  </a:lnTo>
                  <a:lnTo>
                    <a:pt x="92986" y="46783"/>
                  </a:lnTo>
                  <a:lnTo>
                    <a:pt x="93378" y="47010"/>
                  </a:lnTo>
                  <a:lnTo>
                    <a:pt x="93765" y="47259"/>
                  </a:lnTo>
                  <a:lnTo>
                    <a:pt x="94152" y="47532"/>
                  </a:lnTo>
                  <a:lnTo>
                    <a:pt x="94535" y="47804"/>
                  </a:lnTo>
                  <a:lnTo>
                    <a:pt x="94914" y="48099"/>
                  </a:lnTo>
                  <a:lnTo>
                    <a:pt x="95292" y="48405"/>
                  </a:lnTo>
                  <a:lnTo>
                    <a:pt x="95666" y="48722"/>
                  </a:lnTo>
                  <a:lnTo>
                    <a:pt x="96036" y="49063"/>
                  </a:lnTo>
                  <a:lnTo>
                    <a:pt x="96406" y="49426"/>
                  </a:lnTo>
                  <a:lnTo>
                    <a:pt x="96771" y="49800"/>
                  </a:lnTo>
                  <a:lnTo>
                    <a:pt x="97131" y="50185"/>
                  </a:lnTo>
                  <a:lnTo>
                    <a:pt x="97488" y="50594"/>
                  </a:lnTo>
                  <a:lnTo>
                    <a:pt x="97839" y="51025"/>
                  </a:lnTo>
                  <a:lnTo>
                    <a:pt x="98187" y="51467"/>
                  </a:lnTo>
                  <a:lnTo>
                    <a:pt x="98530" y="51932"/>
                  </a:lnTo>
                  <a:lnTo>
                    <a:pt x="98868" y="52420"/>
                  </a:lnTo>
                  <a:lnTo>
                    <a:pt x="99206" y="52919"/>
                  </a:lnTo>
                  <a:lnTo>
                    <a:pt x="99536" y="53440"/>
                  </a:lnTo>
                  <a:lnTo>
                    <a:pt x="99861" y="53985"/>
                  </a:lnTo>
                  <a:lnTo>
                    <a:pt x="100182" y="54552"/>
                  </a:lnTo>
                  <a:lnTo>
                    <a:pt x="100493" y="55130"/>
                  </a:lnTo>
                  <a:lnTo>
                    <a:pt x="100805" y="55743"/>
                  </a:lnTo>
                  <a:lnTo>
                    <a:pt x="101108" y="56366"/>
                  </a:lnTo>
                  <a:lnTo>
                    <a:pt x="101406" y="57024"/>
                  </a:lnTo>
                  <a:lnTo>
                    <a:pt x="101562" y="57376"/>
                  </a:lnTo>
                  <a:lnTo>
                    <a:pt x="101718" y="57739"/>
                  </a:lnTo>
                  <a:lnTo>
                    <a:pt x="101865" y="58102"/>
                  </a:lnTo>
                  <a:lnTo>
                    <a:pt x="102012" y="58464"/>
                  </a:lnTo>
                  <a:lnTo>
                    <a:pt x="102159" y="58839"/>
                  </a:lnTo>
                  <a:lnTo>
                    <a:pt x="102297" y="59213"/>
                  </a:lnTo>
                  <a:lnTo>
                    <a:pt x="102435" y="59587"/>
                  </a:lnTo>
                  <a:lnTo>
                    <a:pt x="102573" y="59973"/>
                  </a:lnTo>
                  <a:lnTo>
                    <a:pt x="102702" y="60358"/>
                  </a:lnTo>
                  <a:lnTo>
                    <a:pt x="102831" y="60744"/>
                  </a:lnTo>
                  <a:lnTo>
                    <a:pt x="102960" y="61130"/>
                  </a:lnTo>
                  <a:lnTo>
                    <a:pt x="103085" y="61527"/>
                  </a:lnTo>
                  <a:lnTo>
                    <a:pt x="103205" y="61923"/>
                  </a:lnTo>
                  <a:lnTo>
                    <a:pt x="103325" y="62320"/>
                  </a:lnTo>
                  <a:lnTo>
                    <a:pt x="103441" y="62717"/>
                  </a:lnTo>
                  <a:lnTo>
                    <a:pt x="103552" y="63126"/>
                  </a:lnTo>
                  <a:lnTo>
                    <a:pt x="103664" y="63534"/>
                  </a:lnTo>
                  <a:lnTo>
                    <a:pt x="103771" y="63954"/>
                  </a:lnTo>
                  <a:lnTo>
                    <a:pt x="103878" y="64362"/>
                  </a:lnTo>
                  <a:lnTo>
                    <a:pt x="103980" y="64781"/>
                  </a:lnTo>
                  <a:lnTo>
                    <a:pt x="104078" y="65201"/>
                  </a:lnTo>
                  <a:lnTo>
                    <a:pt x="104176" y="65621"/>
                  </a:lnTo>
                  <a:lnTo>
                    <a:pt x="104367" y="66483"/>
                  </a:lnTo>
                  <a:lnTo>
                    <a:pt x="104545" y="67345"/>
                  </a:lnTo>
                  <a:lnTo>
                    <a:pt x="104715" y="68218"/>
                  </a:lnTo>
                  <a:lnTo>
                    <a:pt x="104875" y="69114"/>
                  </a:lnTo>
                  <a:lnTo>
                    <a:pt x="105026" y="69998"/>
                  </a:lnTo>
                  <a:lnTo>
                    <a:pt x="105169" y="70906"/>
                  </a:lnTo>
                  <a:lnTo>
                    <a:pt x="105302" y="71824"/>
                  </a:lnTo>
                  <a:lnTo>
                    <a:pt x="105427" y="72743"/>
                  </a:lnTo>
                  <a:lnTo>
                    <a:pt x="105543" y="73673"/>
                  </a:lnTo>
                  <a:lnTo>
                    <a:pt x="105654" y="74614"/>
                  </a:lnTo>
                  <a:lnTo>
                    <a:pt x="105752" y="75556"/>
                  </a:lnTo>
                  <a:lnTo>
                    <a:pt x="105846" y="76508"/>
                  </a:lnTo>
                  <a:lnTo>
                    <a:pt x="105935" y="77472"/>
                  </a:lnTo>
                  <a:lnTo>
                    <a:pt x="106010" y="78436"/>
                  </a:lnTo>
                  <a:lnTo>
                    <a:pt x="106082" y="79411"/>
                  </a:lnTo>
                  <a:lnTo>
                    <a:pt x="106148" y="80387"/>
                  </a:lnTo>
                  <a:lnTo>
                    <a:pt x="106206" y="81374"/>
                  </a:lnTo>
                  <a:lnTo>
                    <a:pt x="106260" y="82360"/>
                  </a:lnTo>
                  <a:lnTo>
                    <a:pt x="106304" y="83358"/>
                  </a:lnTo>
                  <a:lnTo>
                    <a:pt x="106349" y="84356"/>
                  </a:lnTo>
                  <a:lnTo>
                    <a:pt x="106380" y="85354"/>
                  </a:lnTo>
                  <a:lnTo>
                    <a:pt x="106411" y="86364"/>
                  </a:lnTo>
                  <a:lnTo>
                    <a:pt x="106433" y="87362"/>
                  </a:lnTo>
                  <a:lnTo>
                    <a:pt x="106451" y="88382"/>
                  </a:lnTo>
                  <a:lnTo>
                    <a:pt x="106465" y="89392"/>
                  </a:lnTo>
                  <a:lnTo>
                    <a:pt x="106478" y="90412"/>
                  </a:lnTo>
                  <a:lnTo>
                    <a:pt x="106482" y="91433"/>
                  </a:lnTo>
                  <a:lnTo>
                    <a:pt x="106482" y="92454"/>
                  </a:lnTo>
                  <a:lnTo>
                    <a:pt x="106478" y="93474"/>
                  </a:lnTo>
                  <a:lnTo>
                    <a:pt x="106469" y="94495"/>
                  </a:lnTo>
                  <a:lnTo>
                    <a:pt x="106460" y="95516"/>
                  </a:lnTo>
                  <a:lnTo>
                    <a:pt x="106442" y="96537"/>
                  </a:lnTo>
                  <a:lnTo>
                    <a:pt x="106425" y="97569"/>
                  </a:lnTo>
                  <a:lnTo>
                    <a:pt x="106407" y="98589"/>
                  </a:lnTo>
                  <a:lnTo>
                    <a:pt x="106380" y="99610"/>
                  </a:lnTo>
                  <a:lnTo>
                    <a:pt x="106327" y="101651"/>
                  </a:lnTo>
                  <a:lnTo>
                    <a:pt x="106264" y="103682"/>
                  </a:lnTo>
                  <a:lnTo>
                    <a:pt x="106193" y="105712"/>
                  </a:lnTo>
                  <a:lnTo>
                    <a:pt x="106117" y="107719"/>
                  </a:lnTo>
                  <a:lnTo>
                    <a:pt x="106037" y="109715"/>
                  </a:lnTo>
                  <a:lnTo>
                    <a:pt x="105872" y="113650"/>
                  </a:lnTo>
                  <a:lnTo>
                    <a:pt x="105717" y="117484"/>
                  </a:lnTo>
                  <a:lnTo>
                    <a:pt x="104514" y="117382"/>
                  </a:lnTo>
                  <a:lnTo>
                    <a:pt x="103312" y="117280"/>
                  </a:lnTo>
                  <a:lnTo>
                    <a:pt x="102105" y="117189"/>
                  </a:lnTo>
                  <a:lnTo>
                    <a:pt x="100894" y="117087"/>
                  </a:lnTo>
                  <a:lnTo>
                    <a:pt x="100921" y="116588"/>
                  </a:lnTo>
                  <a:lnTo>
                    <a:pt x="100943" y="116089"/>
                  </a:lnTo>
                  <a:lnTo>
                    <a:pt x="100979" y="115102"/>
                  </a:lnTo>
                  <a:lnTo>
                    <a:pt x="101010" y="114115"/>
                  </a:lnTo>
                  <a:lnTo>
                    <a:pt x="101032" y="113117"/>
                  </a:lnTo>
                  <a:lnTo>
                    <a:pt x="101072" y="111133"/>
                  </a:lnTo>
                  <a:lnTo>
                    <a:pt x="101094" y="110146"/>
                  </a:lnTo>
                  <a:lnTo>
                    <a:pt x="101126" y="109159"/>
                  </a:lnTo>
                  <a:lnTo>
                    <a:pt x="101126" y="109035"/>
                  </a:lnTo>
                  <a:lnTo>
                    <a:pt x="101117" y="108921"/>
                  </a:lnTo>
                  <a:lnTo>
                    <a:pt x="101108" y="108796"/>
                  </a:lnTo>
                  <a:lnTo>
                    <a:pt x="101094" y="108672"/>
                  </a:lnTo>
                  <a:lnTo>
                    <a:pt x="101072" y="108558"/>
                  </a:lnTo>
                  <a:lnTo>
                    <a:pt x="101050" y="108433"/>
                  </a:lnTo>
                  <a:lnTo>
                    <a:pt x="101023" y="108320"/>
                  </a:lnTo>
                  <a:lnTo>
                    <a:pt x="100992" y="108207"/>
                  </a:lnTo>
                  <a:lnTo>
                    <a:pt x="100961" y="108105"/>
                  </a:lnTo>
                  <a:lnTo>
                    <a:pt x="100921" y="108002"/>
                  </a:lnTo>
                  <a:lnTo>
                    <a:pt x="100885" y="107912"/>
                  </a:lnTo>
                  <a:lnTo>
                    <a:pt x="100845" y="107832"/>
                  </a:lnTo>
                  <a:lnTo>
                    <a:pt x="100801" y="107764"/>
                  </a:lnTo>
                  <a:lnTo>
                    <a:pt x="100760" y="107708"/>
                  </a:lnTo>
                  <a:lnTo>
                    <a:pt x="100716" y="107662"/>
                  </a:lnTo>
                  <a:lnTo>
                    <a:pt x="100667" y="107640"/>
                  </a:lnTo>
                  <a:lnTo>
                    <a:pt x="100324" y="107492"/>
                  </a:lnTo>
                  <a:lnTo>
                    <a:pt x="99977" y="107356"/>
                  </a:lnTo>
                  <a:lnTo>
                    <a:pt x="99282" y="107118"/>
                  </a:lnTo>
                  <a:lnTo>
                    <a:pt x="98592" y="106891"/>
                  </a:lnTo>
                  <a:lnTo>
                    <a:pt x="97897" y="106653"/>
                  </a:lnTo>
                  <a:lnTo>
                    <a:pt x="97505" y="106517"/>
                  </a:lnTo>
                  <a:lnTo>
                    <a:pt x="97305" y="106460"/>
                  </a:lnTo>
                  <a:lnTo>
                    <a:pt x="97203" y="106437"/>
                  </a:lnTo>
                  <a:lnTo>
                    <a:pt x="97105" y="106426"/>
                  </a:lnTo>
                  <a:lnTo>
                    <a:pt x="97007" y="106426"/>
                  </a:lnTo>
                  <a:lnTo>
                    <a:pt x="96904" y="106437"/>
                  </a:lnTo>
                  <a:lnTo>
                    <a:pt x="96806" y="106471"/>
                  </a:lnTo>
                  <a:lnTo>
                    <a:pt x="96708" y="106505"/>
                  </a:lnTo>
                  <a:lnTo>
                    <a:pt x="96615" y="106573"/>
                  </a:lnTo>
                  <a:lnTo>
                    <a:pt x="96517" y="106653"/>
                  </a:lnTo>
                  <a:lnTo>
                    <a:pt x="96423" y="106755"/>
                  </a:lnTo>
                  <a:lnTo>
                    <a:pt x="96334" y="106880"/>
                  </a:lnTo>
                  <a:lnTo>
                    <a:pt x="96241" y="107038"/>
                  </a:lnTo>
                  <a:lnTo>
                    <a:pt x="96156" y="107209"/>
                  </a:lnTo>
                  <a:lnTo>
                    <a:pt x="96080" y="107401"/>
                  </a:lnTo>
                  <a:lnTo>
                    <a:pt x="96014" y="107594"/>
                  </a:lnTo>
                  <a:lnTo>
                    <a:pt x="95956" y="107798"/>
                  </a:lnTo>
                  <a:lnTo>
                    <a:pt x="95902" y="108014"/>
                  </a:lnTo>
                  <a:lnTo>
                    <a:pt x="95858" y="108241"/>
                  </a:lnTo>
                  <a:lnTo>
                    <a:pt x="95818" y="108467"/>
                  </a:lnTo>
                  <a:lnTo>
                    <a:pt x="95787" y="108717"/>
                  </a:lnTo>
                  <a:lnTo>
                    <a:pt x="95755" y="108955"/>
                  </a:lnTo>
                  <a:lnTo>
                    <a:pt x="95729" y="109205"/>
                  </a:lnTo>
                  <a:lnTo>
                    <a:pt x="95706" y="109465"/>
                  </a:lnTo>
                  <a:lnTo>
                    <a:pt x="95671" y="109999"/>
                  </a:lnTo>
                  <a:lnTo>
                    <a:pt x="95635" y="110532"/>
                  </a:lnTo>
                  <a:lnTo>
                    <a:pt x="95591" y="111269"/>
                  </a:lnTo>
                  <a:lnTo>
                    <a:pt x="95542" y="112017"/>
                  </a:lnTo>
                  <a:lnTo>
                    <a:pt x="95493" y="112766"/>
                  </a:lnTo>
                  <a:lnTo>
                    <a:pt x="95470" y="113140"/>
                  </a:lnTo>
                  <a:lnTo>
                    <a:pt x="95453" y="113526"/>
                  </a:lnTo>
                  <a:lnTo>
                    <a:pt x="95435" y="113900"/>
                  </a:lnTo>
                  <a:lnTo>
                    <a:pt x="95421" y="114285"/>
                  </a:lnTo>
                  <a:lnTo>
                    <a:pt x="95413" y="114660"/>
                  </a:lnTo>
                  <a:lnTo>
                    <a:pt x="95413" y="115034"/>
                  </a:lnTo>
                  <a:lnTo>
                    <a:pt x="95413" y="115420"/>
                  </a:lnTo>
                  <a:lnTo>
                    <a:pt x="95426" y="115794"/>
                  </a:lnTo>
                  <a:lnTo>
                    <a:pt x="95439" y="116168"/>
                  </a:lnTo>
                  <a:lnTo>
                    <a:pt x="95466" y="116542"/>
                  </a:lnTo>
                  <a:lnTo>
                    <a:pt x="95466" y="116542"/>
                  </a:lnTo>
                  <a:lnTo>
                    <a:pt x="87451" y="115692"/>
                  </a:lnTo>
                  <a:lnTo>
                    <a:pt x="83439" y="115283"/>
                  </a:lnTo>
                  <a:lnTo>
                    <a:pt x="81430" y="115079"/>
                  </a:lnTo>
                  <a:lnTo>
                    <a:pt x="79422" y="114887"/>
                  </a:lnTo>
                  <a:lnTo>
                    <a:pt x="77414" y="114694"/>
                  </a:lnTo>
                  <a:lnTo>
                    <a:pt x="75406" y="114524"/>
                  </a:lnTo>
                  <a:lnTo>
                    <a:pt x="73397" y="114354"/>
                  </a:lnTo>
                  <a:lnTo>
                    <a:pt x="71389" y="114195"/>
                  </a:lnTo>
                  <a:lnTo>
                    <a:pt x="69381" y="114059"/>
                  </a:lnTo>
                  <a:lnTo>
                    <a:pt x="67373" y="113923"/>
                  </a:lnTo>
                  <a:lnTo>
                    <a:pt x="65364" y="113809"/>
                  </a:lnTo>
                  <a:lnTo>
                    <a:pt x="63356" y="113718"/>
                  </a:lnTo>
                  <a:lnTo>
                    <a:pt x="63374" y="112494"/>
                  </a:lnTo>
                  <a:lnTo>
                    <a:pt x="63405" y="111269"/>
                  </a:lnTo>
                  <a:lnTo>
                    <a:pt x="63418" y="110668"/>
                  </a:lnTo>
                  <a:lnTo>
                    <a:pt x="63441" y="110055"/>
                  </a:lnTo>
                  <a:lnTo>
                    <a:pt x="63463" y="109454"/>
                  </a:lnTo>
                  <a:lnTo>
                    <a:pt x="63490" y="108853"/>
                  </a:lnTo>
                  <a:lnTo>
                    <a:pt x="63516" y="108252"/>
                  </a:lnTo>
                  <a:lnTo>
                    <a:pt x="63552" y="107651"/>
                  </a:lnTo>
                  <a:lnTo>
                    <a:pt x="63588" y="107050"/>
                  </a:lnTo>
                  <a:lnTo>
                    <a:pt x="63628" y="106437"/>
                  </a:lnTo>
                  <a:lnTo>
                    <a:pt x="63668" y="105836"/>
                  </a:lnTo>
                  <a:lnTo>
                    <a:pt x="63717" y="105235"/>
                  </a:lnTo>
                  <a:lnTo>
                    <a:pt x="63770" y="104623"/>
                  </a:lnTo>
                  <a:lnTo>
                    <a:pt x="63824" y="104010"/>
                  </a:lnTo>
                  <a:lnTo>
                    <a:pt x="63837" y="103829"/>
                  </a:lnTo>
                  <a:lnTo>
                    <a:pt x="63846" y="103636"/>
                  </a:lnTo>
                  <a:lnTo>
                    <a:pt x="63841" y="103455"/>
                  </a:lnTo>
                  <a:lnTo>
                    <a:pt x="63832" y="103273"/>
                  </a:lnTo>
                  <a:lnTo>
                    <a:pt x="63815" y="103092"/>
                  </a:lnTo>
                  <a:lnTo>
                    <a:pt x="63788" y="102933"/>
                  </a:lnTo>
                  <a:lnTo>
                    <a:pt x="63757" y="102774"/>
                  </a:lnTo>
                  <a:lnTo>
                    <a:pt x="63717" y="102627"/>
                  </a:lnTo>
                  <a:lnTo>
                    <a:pt x="63672" y="102491"/>
                  </a:lnTo>
                  <a:lnTo>
                    <a:pt x="63623" y="102366"/>
                  </a:lnTo>
                  <a:lnTo>
                    <a:pt x="63570" y="102253"/>
                  </a:lnTo>
                  <a:lnTo>
                    <a:pt x="63507" y="102162"/>
                  </a:lnTo>
                  <a:lnTo>
                    <a:pt x="63445" y="102082"/>
                  </a:lnTo>
                  <a:lnTo>
                    <a:pt x="63374" y="102037"/>
                  </a:lnTo>
                  <a:lnTo>
                    <a:pt x="63303" y="102003"/>
                  </a:lnTo>
                  <a:lnTo>
                    <a:pt x="63227" y="101992"/>
                  </a:lnTo>
                  <a:lnTo>
                    <a:pt x="62546" y="102003"/>
                  </a:lnTo>
                  <a:lnTo>
                    <a:pt x="61864" y="102037"/>
                  </a:lnTo>
                  <a:lnTo>
                    <a:pt x="61183" y="102082"/>
                  </a:lnTo>
                  <a:lnTo>
                    <a:pt x="60497" y="102128"/>
                  </a:lnTo>
                  <a:lnTo>
                    <a:pt x="59135" y="102253"/>
                  </a:lnTo>
                  <a:lnTo>
                    <a:pt x="57768" y="102389"/>
                  </a:lnTo>
                  <a:lnTo>
                    <a:pt x="57514" y="102400"/>
                  </a:lnTo>
                  <a:lnTo>
                    <a:pt x="56703" y="102400"/>
                  </a:lnTo>
                  <a:lnTo>
                    <a:pt x="56133" y="102377"/>
                  </a:lnTo>
                  <a:lnTo>
                    <a:pt x="55844" y="102377"/>
                  </a:lnTo>
                  <a:lnTo>
                    <a:pt x="55559" y="102389"/>
                  </a:lnTo>
                  <a:lnTo>
                    <a:pt x="55270" y="102400"/>
                  </a:lnTo>
                  <a:lnTo>
                    <a:pt x="54985" y="102434"/>
                  </a:lnTo>
                  <a:lnTo>
                    <a:pt x="54700" y="102479"/>
                  </a:lnTo>
                  <a:lnTo>
                    <a:pt x="54423" y="102536"/>
                  </a:lnTo>
                  <a:lnTo>
                    <a:pt x="54147" y="102627"/>
                  </a:lnTo>
                  <a:lnTo>
                    <a:pt x="54014" y="102672"/>
                  </a:lnTo>
                  <a:lnTo>
                    <a:pt x="53885" y="102729"/>
                  </a:lnTo>
                  <a:lnTo>
                    <a:pt x="53751" y="102797"/>
                  </a:lnTo>
                  <a:lnTo>
                    <a:pt x="53626" y="102865"/>
                  </a:lnTo>
                  <a:lnTo>
                    <a:pt x="53502" y="102956"/>
                  </a:lnTo>
                  <a:lnTo>
                    <a:pt x="53377" y="103035"/>
                  </a:lnTo>
                  <a:lnTo>
                    <a:pt x="53275" y="103114"/>
                  </a:lnTo>
                  <a:lnTo>
                    <a:pt x="53177" y="103205"/>
                  </a:lnTo>
                  <a:lnTo>
                    <a:pt x="53083" y="103285"/>
                  </a:lnTo>
                  <a:lnTo>
                    <a:pt x="52994" y="103375"/>
                  </a:lnTo>
                  <a:lnTo>
                    <a:pt x="52909" y="103477"/>
                  </a:lnTo>
                  <a:lnTo>
                    <a:pt x="52834" y="103579"/>
                  </a:lnTo>
                  <a:lnTo>
                    <a:pt x="52758" y="103682"/>
                  </a:lnTo>
                  <a:lnTo>
                    <a:pt x="52687" y="103795"/>
                  </a:lnTo>
                  <a:lnTo>
                    <a:pt x="52625" y="103908"/>
                  </a:lnTo>
                  <a:lnTo>
                    <a:pt x="52562" y="104022"/>
                  </a:lnTo>
                  <a:lnTo>
                    <a:pt x="52504" y="104146"/>
                  </a:lnTo>
                  <a:lnTo>
                    <a:pt x="52451" y="104271"/>
                  </a:lnTo>
                  <a:lnTo>
                    <a:pt x="52397" y="104396"/>
                  </a:lnTo>
                  <a:lnTo>
                    <a:pt x="52353" y="104521"/>
                  </a:lnTo>
                  <a:lnTo>
                    <a:pt x="52308" y="104657"/>
                  </a:lnTo>
                  <a:lnTo>
                    <a:pt x="52268" y="104804"/>
                  </a:lnTo>
                  <a:lnTo>
                    <a:pt x="52233" y="104940"/>
                  </a:lnTo>
                  <a:lnTo>
                    <a:pt x="52201" y="105088"/>
                  </a:lnTo>
                  <a:lnTo>
                    <a:pt x="52170" y="105235"/>
                  </a:lnTo>
                  <a:lnTo>
                    <a:pt x="52144" y="105383"/>
                  </a:lnTo>
                  <a:lnTo>
                    <a:pt x="52117" y="105541"/>
                  </a:lnTo>
                  <a:lnTo>
                    <a:pt x="52095" y="105689"/>
                  </a:lnTo>
                  <a:lnTo>
                    <a:pt x="52055" y="106018"/>
                  </a:lnTo>
                  <a:lnTo>
                    <a:pt x="52023" y="106347"/>
                  </a:lnTo>
                  <a:lnTo>
                    <a:pt x="52001" y="106676"/>
                  </a:lnTo>
                  <a:lnTo>
                    <a:pt x="51983" y="107027"/>
                  </a:lnTo>
                  <a:lnTo>
                    <a:pt x="51974" y="107379"/>
                  </a:lnTo>
                  <a:lnTo>
                    <a:pt x="51965" y="107742"/>
                  </a:lnTo>
                  <a:lnTo>
                    <a:pt x="51961" y="108116"/>
                  </a:lnTo>
                  <a:lnTo>
                    <a:pt x="51957" y="108864"/>
                  </a:lnTo>
                  <a:lnTo>
                    <a:pt x="51952" y="109624"/>
                  </a:lnTo>
                  <a:lnTo>
                    <a:pt x="51948" y="110010"/>
                  </a:lnTo>
                  <a:lnTo>
                    <a:pt x="51939" y="110395"/>
                  </a:lnTo>
                  <a:lnTo>
                    <a:pt x="51925" y="110792"/>
                  </a:lnTo>
                  <a:lnTo>
                    <a:pt x="51908" y="111178"/>
                  </a:lnTo>
                  <a:lnTo>
                    <a:pt x="51881" y="111564"/>
                  </a:lnTo>
                  <a:lnTo>
                    <a:pt x="51845" y="111949"/>
                  </a:lnTo>
                  <a:lnTo>
                    <a:pt x="51805" y="112335"/>
                  </a:lnTo>
                  <a:lnTo>
                    <a:pt x="51752" y="112709"/>
                  </a:lnTo>
                  <a:lnTo>
                    <a:pt x="51721" y="112902"/>
                  </a:lnTo>
                  <a:lnTo>
                    <a:pt x="51689" y="113095"/>
                  </a:lnTo>
                  <a:lnTo>
                    <a:pt x="51654" y="113276"/>
                  </a:lnTo>
                  <a:lnTo>
                    <a:pt x="51614" y="113469"/>
                  </a:lnTo>
                  <a:lnTo>
                    <a:pt x="51609" y="113492"/>
                  </a:lnTo>
                  <a:lnTo>
                    <a:pt x="51609" y="113514"/>
                  </a:lnTo>
                  <a:lnTo>
                    <a:pt x="51605" y="113548"/>
                  </a:lnTo>
                  <a:lnTo>
                    <a:pt x="51600" y="113571"/>
                  </a:lnTo>
                  <a:lnTo>
                    <a:pt x="49797" y="113605"/>
                  </a:lnTo>
                  <a:lnTo>
                    <a:pt x="47998" y="113673"/>
                  </a:lnTo>
                  <a:lnTo>
                    <a:pt x="46199" y="113752"/>
                  </a:lnTo>
                  <a:lnTo>
                    <a:pt x="44396" y="113855"/>
                  </a:lnTo>
                  <a:lnTo>
                    <a:pt x="42601" y="113979"/>
                  </a:lnTo>
                  <a:lnTo>
                    <a:pt x="40802" y="114138"/>
                  </a:lnTo>
                  <a:lnTo>
                    <a:pt x="39008" y="114308"/>
                  </a:lnTo>
                  <a:lnTo>
                    <a:pt x="37217" y="114512"/>
                  </a:lnTo>
                  <a:lnTo>
                    <a:pt x="37182" y="110248"/>
                  </a:lnTo>
                  <a:lnTo>
                    <a:pt x="37164" y="108116"/>
                  </a:lnTo>
                  <a:lnTo>
                    <a:pt x="37155" y="105972"/>
                  </a:lnTo>
                  <a:lnTo>
                    <a:pt x="37146" y="103840"/>
                  </a:lnTo>
                  <a:lnTo>
                    <a:pt x="37142" y="101708"/>
                  </a:lnTo>
                  <a:lnTo>
                    <a:pt x="37142" y="99565"/>
                  </a:lnTo>
                  <a:lnTo>
                    <a:pt x="37146" y="97433"/>
                  </a:lnTo>
                  <a:lnTo>
                    <a:pt x="37160" y="95289"/>
                  </a:lnTo>
                  <a:lnTo>
                    <a:pt x="37177" y="93157"/>
                  </a:lnTo>
                  <a:lnTo>
                    <a:pt x="37204" y="91025"/>
                  </a:lnTo>
                  <a:lnTo>
                    <a:pt x="37235" y="88893"/>
                  </a:lnTo>
                  <a:lnTo>
                    <a:pt x="37280" y="86761"/>
                  </a:lnTo>
                  <a:lnTo>
                    <a:pt x="37333" y="84628"/>
                  </a:lnTo>
                  <a:lnTo>
                    <a:pt x="37364" y="83562"/>
                  </a:lnTo>
                  <a:lnTo>
                    <a:pt x="37396" y="82496"/>
                  </a:lnTo>
                  <a:lnTo>
                    <a:pt x="37431" y="81442"/>
                  </a:lnTo>
                  <a:lnTo>
                    <a:pt x="37471" y="80375"/>
                  </a:lnTo>
                  <a:lnTo>
                    <a:pt x="37547" y="78391"/>
                  </a:lnTo>
                  <a:lnTo>
                    <a:pt x="37627" y="76599"/>
                  </a:lnTo>
                  <a:lnTo>
                    <a:pt x="37663" y="75771"/>
                  </a:lnTo>
                  <a:lnTo>
                    <a:pt x="37703" y="74966"/>
                  </a:lnTo>
                  <a:lnTo>
                    <a:pt x="37743" y="74206"/>
                  </a:lnTo>
                  <a:lnTo>
                    <a:pt x="37787" y="73469"/>
                  </a:lnTo>
                  <a:lnTo>
                    <a:pt x="37832" y="72766"/>
                  </a:lnTo>
                  <a:lnTo>
                    <a:pt x="37881" y="72096"/>
                  </a:lnTo>
                  <a:lnTo>
                    <a:pt x="37934" y="71439"/>
                  </a:lnTo>
                  <a:lnTo>
                    <a:pt x="37988" y="70804"/>
                  </a:lnTo>
                  <a:lnTo>
                    <a:pt x="38050" y="70191"/>
                  </a:lnTo>
                  <a:lnTo>
                    <a:pt x="38117" y="69590"/>
                  </a:lnTo>
                  <a:lnTo>
                    <a:pt x="38184" y="69012"/>
                  </a:lnTo>
                  <a:lnTo>
                    <a:pt x="38264" y="68433"/>
                  </a:lnTo>
                  <a:lnTo>
                    <a:pt x="38344" y="67866"/>
                  </a:lnTo>
                  <a:lnTo>
                    <a:pt x="38433" y="67299"/>
                  </a:lnTo>
                  <a:lnTo>
                    <a:pt x="38531" y="66732"/>
                  </a:lnTo>
                  <a:lnTo>
                    <a:pt x="38638" y="66165"/>
                  </a:lnTo>
                  <a:lnTo>
                    <a:pt x="38749" y="65598"/>
                  </a:lnTo>
                  <a:lnTo>
                    <a:pt x="38874" y="65020"/>
                  </a:lnTo>
                  <a:lnTo>
                    <a:pt x="39003" y="64430"/>
                  </a:lnTo>
                  <a:lnTo>
                    <a:pt x="39146" y="63829"/>
                  </a:lnTo>
                  <a:lnTo>
                    <a:pt x="39297" y="63216"/>
                  </a:lnTo>
                  <a:lnTo>
                    <a:pt x="39457" y="62581"/>
                  </a:lnTo>
                  <a:lnTo>
                    <a:pt x="39631" y="61935"/>
                  </a:lnTo>
                  <a:lnTo>
                    <a:pt x="39818" y="61254"/>
                  </a:lnTo>
                  <a:lnTo>
                    <a:pt x="40014" y="60551"/>
                  </a:lnTo>
                  <a:lnTo>
                    <a:pt x="40223" y="59814"/>
                  </a:lnTo>
                  <a:lnTo>
                    <a:pt x="40446" y="59054"/>
                  </a:lnTo>
                  <a:lnTo>
                    <a:pt x="40682" y="58260"/>
                  </a:lnTo>
                  <a:lnTo>
                    <a:pt x="40820" y="57807"/>
                  </a:lnTo>
                  <a:lnTo>
                    <a:pt x="40958" y="57364"/>
                  </a:lnTo>
                  <a:lnTo>
                    <a:pt x="41096" y="56933"/>
                  </a:lnTo>
                  <a:lnTo>
                    <a:pt x="41234" y="56514"/>
                  </a:lnTo>
                  <a:lnTo>
                    <a:pt x="41372" y="56105"/>
                  </a:lnTo>
                  <a:lnTo>
                    <a:pt x="41510" y="55720"/>
                  </a:lnTo>
                  <a:lnTo>
                    <a:pt x="41648" y="55334"/>
                  </a:lnTo>
                  <a:lnTo>
                    <a:pt x="41786" y="54960"/>
                  </a:lnTo>
                  <a:lnTo>
                    <a:pt x="41924" y="54608"/>
                  </a:lnTo>
                  <a:lnTo>
                    <a:pt x="42062" y="54257"/>
                  </a:lnTo>
                  <a:lnTo>
                    <a:pt x="42200" y="53917"/>
                  </a:lnTo>
                  <a:lnTo>
                    <a:pt x="42343" y="53588"/>
                  </a:lnTo>
                  <a:lnTo>
                    <a:pt x="42481" y="53270"/>
                  </a:lnTo>
                  <a:lnTo>
                    <a:pt x="42623" y="52964"/>
                  </a:lnTo>
                  <a:lnTo>
                    <a:pt x="42766" y="52669"/>
                  </a:lnTo>
                  <a:lnTo>
                    <a:pt x="42904" y="52386"/>
                  </a:lnTo>
                  <a:lnTo>
                    <a:pt x="43046" y="52102"/>
                  </a:lnTo>
                  <a:lnTo>
                    <a:pt x="43193" y="51841"/>
                  </a:lnTo>
                  <a:lnTo>
                    <a:pt x="43336" y="51580"/>
                  </a:lnTo>
                  <a:lnTo>
                    <a:pt x="43478" y="51331"/>
                  </a:lnTo>
                  <a:lnTo>
                    <a:pt x="43625" y="51093"/>
                  </a:lnTo>
                  <a:lnTo>
                    <a:pt x="43772" y="50855"/>
                  </a:lnTo>
                  <a:lnTo>
                    <a:pt x="43919" y="50628"/>
                  </a:lnTo>
                  <a:lnTo>
                    <a:pt x="44066" y="50412"/>
                  </a:lnTo>
                  <a:lnTo>
                    <a:pt x="44213" y="50208"/>
                  </a:lnTo>
                  <a:lnTo>
                    <a:pt x="44364" y="50004"/>
                  </a:lnTo>
                  <a:lnTo>
                    <a:pt x="44516" y="49811"/>
                  </a:lnTo>
                  <a:lnTo>
                    <a:pt x="44667" y="49630"/>
                  </a:lnTo>
                  <a:lnTo>
                    <a:pt x="44819" y="49448"/>
                  </a:lnTo>
                  <a:lnTo>
                    <a:pt x="44974" y="49278"/>
                  </a:lnTo>
                  <a:lnTo>
                    <a:pt x="45126" y="49108"/>
                  </a:lnTo>
                  <a:lnTo>
                    <a:pt x="45286" y="48949"/>
                  </a:lnTo>
                  <a:lnTo>
                    <a:pt x="45442" y="48802"/>
                  </a:lnTo>
                  <a:lnTo>
                    <a:pt x="45598" y="48654"/>
                  </a:lnTo>
                  <a:lnTo>
                    <a:pt x="45923" y="48382"/>
                  </a:lnTo>
                  <a:lnTo>
                    <a:pt x="46248" y="48121"/>
                  </a:lnTo>
                  <a:lnTo>
                    <a:pt x="46582" y="47895"/>
                  </a:lnTo>
                  <a:lnTo>
                    <a:pt x="46920" y="47679"/>
                  </a:lnTo>
                  <a:lnTo>
                    <a:pt x="47263" y="47486"/>
                  </a:lnTo>
                  <a:lnTo>
                    <a:pt x="47615" y="47305"/>
                  </a:lnTo>
                  <a:lnTo>
                    <a:pt x="47976" y="47146"/>
                  </a:lnTo>
                  <a:lnTo>
                    <a:pt x="48341" y="46999"/>
                  </a:lnTo>
                  <a:lnTo>
                    <a:pt x="48715" y="46851"/>
                  </a:lnTo>
                  <a:lnTo>
                    <a:pt x="49093" y="46726"/>
                  </a:lnTo>
                  <a:lnTo>
                    <a:pt x="49485" y="46602"/>
                  </a:lnTo>
                  <a:lnTo>
                    <a:pt x="49882" y="46488"/>
                  </a:lnTo>
                  <a:lnTo>
                    <a:pt x="50291" y="46375"/>
                  </a:lnTo>
                  <a:lnTo>
                    <a:pt x="51133" y="46159"/>
                  </a:lnTo>
                  <a:lnTo>
                    <a:pt x="51934" y="45967"/>
                  </a:lnTo>
                  <a:lnTo>
                    <a:pt x="52740" y="45785"/>
                  </a:lnTo>
                  <a:lnTo>
                    <a:pt x="53546" y="45615"/>
                  </a:lnTo>
                  <a:lnTo>
                    <a:pt x="54352" y="45456"/>
                  </a:lnTo>
                  <a:lnTo>
                    <a:pt x="55158" y="45309"/>
                  </a:lnTo>
                  <a:lnTo>
                    <a:pt x="55964" y="45161"/>
                  </a:lnTo>
                  <a:lnTo>
                    <a:pt x="56775" y="45037"/>
                  </a:lnTo>
                  <a:lnTo>
                    <a:pt x="57581" y="44912"/>
                  </a:lnTo>
                  <a:lnTo>
                    <a:pt x="58391" y="44798"/>
                  </a:lnTo>
                  <a:lnTo>
                    <a:pt x="59197" y="44685"/>
                  </a:lnTo>
                  <a:lnTo>
                    <a:pt x="60007" y="44594"/>
                  </a:lnTo>
                  <a:lnTo>
                    <a:pt x="60818" y="44504"/>
                  </a:lnTo>
                  <a:lnTo>
                    <a:pt x="61628" y="44413"/>
                  </a:lnTo>
                  <a:lnTo>
                    <a:pt x="62439" y="44345"/>
                  </a:lnTo>
                  <a:lnTo>
                    <a:pt x="63249" y="44277"/>
                  </a:lnTo>
                  <a:lnTo>
                    <a:pt x="64060" y="44220"/>
                  </a:lnTo>
                  <a:lnTo>
                    <a:pt x="64870" y="44163"/>
                  </a:lnTo>
                  <a:lnTo>
                    <a:pt x="65680" y="44118"/>
                  </a:lnTo>
                  <a:lnTo>
                    <a:pt x="67301" y="44050"/>
                  </a:lnTo>
                  <a:lnTo>
                    <a:pt x="68922" y="44005"/>
                  </a:lnTo>
                  <a:lnTo>
                    <a:pt x="70543" y="43970"/>
                  </a:lnTo>
                  <a:close/>
                  <a:moveTo>
                    <a:pt x="33094" y="119548"/>
                  </a:moveTo>
                  <a:lnTo>
                    <a:pt x="34523" y="119797"/>
                  </a:lnTo>
                  <a:lnTo>
                    <a:pt x="35953" y="120024"/>
                  </a:lnTo>
                  <a:lnTo>
                    <a:pt x="37387" y="120228"/>
                  </a:lnTo>
                  <a:lnTo>
                    <a:pt x="38820" y="120410"/>
                  </a:lnTo>
                  <a:lnTo>
                    <a:pt x="40259" y="120568"/>
                  </a:lnTo>
                  <a:lnTo>
                    <a:pt x="41693" y="120705"/>
                  </a:lnTo>
                  <a:lnTo>
                    <a:pt x="43131" y="120829"/>
                  </a:lnTo>
                  <a:lnTo>
                    <a:pt x="44569" y="120931"/>
                  </a:lnTo>
                  <a:lnTo>
                    <a:pt x="46012" y="121011"/>
                  </a:lnTo>
                  <a:lnTo>
                    <a:pt x="47455" y="121079"/>
                  </a:lnTo>
                  <a:lnTo>
                    <a:pt x="48893" y="121124"/>
                  </a:lnTo>
                  <a:lnTo>
                    <a:pt x="50336" y="121170"/>
                  </a:lnTo>
                  <a:lnTo>
                    <a:pt x="51778" y="121192"/>
                  </a:lnTo>
                  <a:lnTo>
                    <a:pt x="53226" y="121215"/>
                  </a:lnTo>
                  <a:lnTo>
                    <a:pt x="56111" y="121215"/>
                  </a:lnTo>
                  <a:lnTo>
                    <a:pt x="59001" y="121192"/>
                  </a:lnTo>
                  <a:lnTo>
                    <a:pt x="61887" y="121158"/>
                  </a:lnTo>
                  <a:lnTo>
                    <a:pt x="64777" y="121113"/>
                  </a:lnTo>
                  <a:lnTo>
                    <a:pt x="67662" y="121079"/>
                  </a:lnTo>
                  <a:lnTo>
                    <a:pt x="70543" y="121056"/>
                  </a:lnTo>
                  <a:lnTo>
                    <a:pt x="73420" y="121056"/>
                  </a:lnTo>
                  <a:lnTo>
                    <a:pt x="74858" y="121067"/>
                  </a:lnTo>
                  <a:lnTo>
                    <a:pt x="76296" y="121090"/>
                  </a:lnTo>
                  <a:lnTo>
                    <a:pt x="77730" y="121124"/>
                  </a:lnTo>
                  <a:lnTo>
                    <a:pt x="79164" y="121181"/>
                  </a:lnTo>
                  <a:lnTo>
                    <a:pt x="85100" y="121430"/>
                  </a:lnTo>
                  <a:lnTo>
                    <a:pt x="91040" y="121714"/>
                  </a:lnTo>
                  <a:lnTo>
                    <a:pt x="96984" y="122020"/>
                  </a:lnTo>
                  <a:lnTo>
                    <a:pt x="102929" y="122338"/>
                  </a:lnTo>
                  <a:lnTo>
                    <a:pt x="103935" y="122394"/>
                  </a:lnTo>
                  <a:lnTo>
                    <a:pt x="104407" y="122417"/>
                  </a:lnTo>
                  <a:lnTo>
                    <a:pt x="104857" y="122451"/>
                  </a:lnTo>
                  <a:lnTo>
                    <a:pt x="105294" y="122496"/>
                  </a:lnTo>
                  <a:lnTo>
                    <a:pt x="105703" y="122542"/>
                  </a:lnTo>
                  <a:lnTo>
                    <a:pt x="106100" y="122610"/>
                  </a:lnTo>
                  <a:lnTo>
                    <a:pt x="106469" y="122689"/>
                  </a:lnTo>
                  <a:lnTo>
                    <a:pt x="106652" y="122746"/>
                  </a:lnTo>
                  <a:lnTo>
                    <a:pt x="106825" y="122803"/>
                  </a:lnTo>
                  <a:lnTo>
                    <a:pt x="106995" y="122859"/>
                  </a:lnTo>
                  <a:lnTo>
                    <a:pt x="107159" y="122927"/>
                  </a:lnTo>
                  <a:lnTo>
                    <a:pt x="107315" y="123007"/>
                  </a:lnTo>
                  <a:lnTo>
                    <a:pt x="107471" y="123086"/>
                  </a:lnTo>
                  <a:lnTo>
                    <a:pt x="107622" y="123177"/>
                  </a:lnTo>
                  <a:lnTo>
                    <a:pt x="107765" y="123268"/>
                  </a:lnTo>
                  <a:lnTo>
                    <a:pt x="107903" y="123381"/>
                  </a:lnTo>
                  <a:lnTo>
                    <a:pt x="108041" y="123494"/>
                  </a:lnTo>
                  <a:lnTo>
                    <a:pt x="108170" y="123619"/>
                  </a:lnTo>
                  <a:lnTo>
                    <a:pt x="108295" y="123755"/>
                  </a:lnTo>
                  <a:lnTo>
                    <a:pt x="108411" y="123891"/>
                  </a:lnTo>
                  <a:lnTo>
                    <a:pt x="108526" y="124050"/>
                  </a:lnTo>
                  <a:lnTo>
                    <a:pt x="108638" y="124220"/>
                  </a:lnTo>
                  <a:lnTo>
                    <a:pt x="108740" y="124390"/>
                  </a:lnTo>
                  <a:lnTo>
                    <a:pt x="108843" y="124583"/>
                  </a:lnTo>
                  <a:lnTo>
                    <a:pt x="108936" y="124787"/>
                  </a:lnTo>
                  <a:lnTo>
                    <a:pt x="109025" y="124991"/>
                  </a:lnTo>
                  <a:lnTo>
                    <a:pt x="109110" y="125218"/>
                  </a:lnTo>
                  <a:lnTo>
                    <a:pt x="109190" y="125468"/>
                  </a:lnTo>
                  <a:lnTo>
                    <a:pt x="109266" y="125717"/>
                  </a:lnTo>
                  <a:lnTo>
                    <a:pt x="109332" y="125978"/>
                  </a:lnTo>
                  <a:lnTo>
                    <a:pt x="109399" y="126262"/>
                  </a:lnTo>
                  <a:lnTo>
                    <a:pt x="109457" y="126568"/>
                  </a:lnTo>
                  <a:lnTo>
                    <a:pt x="109515" y="126874"/>
                  </a:lnTo>
                  <a:lnTo>
                    <a:pt x="109564" y="127203"/>
                  </a:lnTo>
                  <a:lnTo>
                    <a:pt x="109608" y="127555"/>
                  </a:lnTo>
                  <a:lnTo>
                    <a:pt x="109648" y="127906"/>
                  </a:lnTo>
                  <a:lnTo>
                    <a:pt x="109684" y="128292"/>
                  </a:lnTo>
                  <a:lnTo>
                    <a:pt x="109715" y="128689"/>
                  </a:lnTo>
                  <a:lnTo>
                    <a:pt x="109738" y="129097"/>
                  </a:lnTo>
                  <a:lnTo>
                    <a:pt x="109760" y="129528"/>
                  </a:lnTo>
                  <a:lnTo>
                    <a:pt x="109773" y="129982"/>
                  </a:lnTo>
                  <a:lnTo>
                    <a:pt x="109787" y="130458"/>
                  </a:lnTo>
                  <a:lnTo>
                    <a:pt x="109791" y="130946"/>
                  </a:lnTo>
                  <a:lnTo>
                    <a:pt x="109791" y="131456"/>
                  </a:lnTo>
                  <a:lnTo>
                    <a:pt x="109787" y="131978"/>
                  </a:lnTo>
                  <a:lnTo>
                    <a:pt x="109778" y="132533"/>
                  </a:lnTo>
                  <a:lnTo>
                    <a:pt x="109764" y="133100"/>
                  </a:lnTo>
                  <a:lnTo>
                    <a:pt x="109742" y="133690"/>
                  </a:lnTo>
                  <a:lnTo>
                    <a:pt x="109720" y="134314"/>
                  </a:lnTo>
                  <a:lnTo>
                    <a:pt x="109689" y="134949"/>
                  </a:lnTo>
                  <a:lnTo>
                    <a:pt x="109653" y="135607"/>
                  </a:lnTo>
                  <a:lnTo>
                    <a:pt x="109617" y="136287"/>
                  </a:lnTo>
                  <a:lnTo>
                    <a:pt x="109573" y="136990"/>
                  </a:lnTo>
                  <a:lnTo>
                    <a:pt x="109524" y="137728"/>
                  </a:lnTo>
                  <a:lnTo>
                    <a:pt x="109466" y="138476"/>
                  </a:lnTo>
                  <a:lnTo>
                    <a:pt x="109350" y="140018"/>
                  </a:lnTo>
                  <a:lnTo>
                    <a:pt x="109225" y="141561"/>
                  </a:lnTo>
                  <a:lnTo>
                    <a:pt x="109092" y="143092"/>
                  </a:lnTo>
                  <a:lnTo>
                    <a:pt x="108958" y="144623"/>
                  </a:lnTo>
                  <a:lnTo>
                    <a:pt x="108816" y="146143"/>
                  </a:lnTo>
                  <a:lnTo>
                    <a:pt x="108669" y="147674"/>
                  </a:lnTo>
                  <a:lnTo>
                    <a:pt x="108517" y="149193"/>
                  </a:lnTo>
                  <a:lnTo>
                    <a:pt x="108366" y="150713"/>
                  </a:lnTo>
                  <a:lnTo>
                    <a:pt x="108054" y="153753"/>
                  </a:lnTo>
                  <a:lnTo>
                    <a:pt x="107734" y="156792"/>
                  </a:lnTo>
                  <a:lnTo>
                    <a:pt x="107413" y="159820"/>
                  </a:lnTo>
                  <a:lnTo>
                    <a:pt x="107093" y="162848"/>
                  </a:lnTo>
                  <a:lnTo>
                    <a:pt x="107084" y="162950"/>
                  </a:lnTo>
                  <a:lnTo>
                    <a:pt x="107079" y="163064"/>
                  </a:lnTo>
                  <a:lnTo>
                    <a:pt x="107075" y="163166"/>
                  </a:lnTo>
                  <a:lnTo>
                    <a:pt x="107075" y="163268"/>
                  </a:lnTo>
                  <a:lnTo>
                    <a:pt x="107075" y="163370"/>
                  </a:lnTo>
                  <a:lnTo>
                    <a:pt x="107079" y="163461"/>
                  </a:lnTo>
                  <a:lnTo>
                    <a:pt x="107097" y="163653"/>
                  </a:lnTo>
                  <a:lnTo>
                    <a:pt x="107124" y="163824"/>
                  </a:lnTo>
                  <a:lnTo>
                    <a:pt x="107159" y="163994"/>
                  </a:lnTo>
                  <a:lnTo>
                    <a:pt x="107199" y="164152"/>
                  </a:lnTo>
                  <a:lnTo>
                    <a:pt x="107248" y="164288"/>
                  </a:lnTo>
                  <a:lnTo>
                    <a:pt x="107248" y="164288"/>
                  </a:lnTo>
                  <a:lnTo>
                    <a:pt x="106135" y="163903"/>
                  </a:lnTo>
                  <a:lnTo>
                    <a:pt x="105017" y="163517"/>
                  </a:lnTo>
                  <a:lnTo>
                    <a:pt x="103900" y="163143"/>
                  </a:lnTo>
                  <a:lnTo>
                    <a:pt x="102782" y="162791"/>
                  </a:lnTo>
                  <a:lnTo>
                    <a:pt x="101664" y="162451"/>
                  </a:lnTo>
                  <a:lnTo>
                    <a:pt x="100542" y="162122"/>
                  </a:lnTo>
                  <a:lnTo>
                    <a:pt x="99420" y="161805"/>
                  </a:lnTo>
                  <a:lnTo>
                    <a:pt x="98294" y="161499"/>
                  </a:lnTo>
                  <a:lnTo>
                    <a:pt x="97171" y="161204"/>
                  </a:lnTo>
                  <a:lnTo>
                    <a:pt x="96045" y="160920"/>
                  </a:lnTo>
                  <a:lnTo>
                    <a:pt x="94918" y="160648"/>
                  </a:lnTo>
                  <a:lnTo>
                    <a:pt x="93792" y="160398"/>
                  </a:lnTo>
                  <a:lnTo>
                    <a:pt x="92661" y="160149"/>
                  </a:lnTo>
                  <a:lnTo>
                    <a:pt x="91534" y="159911"/>
                  </a:lnTo>
                  <a:lnTo>
                    <a:pt x="90403" y="159684"/>
                  </a:lnTo>
                  <a:lnTo>
                    <a:pt x="89272" y="159469"/>
                  </a:lnTo>
                  <a:lnTo>
                    <a:pt x="88141" y="159264"/>
                  </a:lnTo>
                  <a:lnTo>
                    <a:pt x="87005" y="159072"/>
                  </a:lnTo>
                  <a:lnTo>
                    <a:pt x="85874" y="158890"/>
                  </a:lnTo>
                  <a:lnTo>
                    <a:pt x="84739" y="158709"/>
                  </a:lnTo>
                  <a:lnTo>
                    <a:pt x="83603" y="158550"/>
                  </a:lnTo>
                  <a:lnTo>
                    <a:pt x="82468" y="158391"/>
                  </a:lnTo>
                  <a:lnTo>
                    <a:pt x="81332" y="158244"/>
                  </a:lnTo>
                  <a:lnTo>
                    <a:pt x="80197" y="158108"/>
                  </a:lnTo>
                  <a:lnTo>
                    <a:pt x="79061" y="157971"/>
                  </a:lnTo>
                  <a:lnTo>
                    <a:pt x="77921" y="157847"/>
                  </a:lnTo>
                  <a:lnTo>
                    <a:pt x="76786" y="157733"/>
                  </a:lnTo>
                  <a:lnTo>
                    <a:pt x="75646" y="157631"/>
                  </a:lnTo>
                  <a:lnTo>
                    <a:pt x="74511" y="157541"/>
                  </a:lnTo>
                  <a:lnTo>
                    <a:pt x="73371" y="157450"/>
                  </a:lnTo>
                  <a:lnTo>
                    <a:pt x="72231" y="157359"/>
                  </a:lnTo>
                  <a:lnTo>
                    <a:pt x="71095" y="157291"/>
                  </a:lnTo>
                  <a:lnTo>
                    <a:pt x="68815" y="157155"/>
                  </a:lnTo>
                  <a:lnTo>
                    <a:pt x="66540" y="157053"/>
                  </a:lnTo>
                  <a:lnTo>
                    <a:pt x="64260" y="156973"/>
                  </a:lnTo>
                  <a:lnTo>
                    <a:pt x="61980" y="156917"/>
                  </a:lnTo>
                  <a:lnTo>
                    <a:pt x="59705" y="156871"/>
                  </a:lnTo>
                  <a:lnTo>
                    <a:pt x="57429" y="156860"/>
                  </a:lnTo>
                  <a:lnTo>
                    <a:pt x="55154" y="156860"/>
                  </a:lnTo>
                  <a:lnTo>
                    <a:pt x="52883" y="156871"/>
                  </a:lnTo>
                  <a:lnTo>
                    <a:pt x="50612" y="156894"/>
                  </a:lnTo>
                  <a:lnTo>
                    <a:pt x="48341" y="156939"/>
                  </a:lnTo>
                  <a:lnTo>
                    <a:pt x="46079" y="156985"/>
                  </a:lnTo>
                  <a:lnTo>
                    <a:pt x="43812" y="157053"/>
                  </a:lnTo>
                  <a:lnTo>
                    <a:pt x="39297" y="157189"/>
                  </a:lnTo>
                  <a:lnTo>
                    <a:pt x="34800" y="157336"/>
                  </a:lnTo>
                  <a:lnTo>
                    <a:pt x="34786" y="157336"/>
                  </a:lnTo>
                  <a:lnTo>
                    <a:pt x="34461" y="154943"/>
                  </a:lnTo>
                  <a:lnTo>
                    <a:pt x="34301" y="153753"/>
                  </a:lnTo>
                  <a:lnTo>
                    <a:pt x="34145" y="152550"/>
                  </a:lnTo>
                  <a:lnTo>
                    <a:pt x="33989" y="151360"/>
                  </a:lnTo>
                  <a:lnTo>
                    <a:pt x="33842" y="150157"/>
                  </a:lnTo>
                  <a:lnTo>
                    <a:pt x="33695" y="148955"/>
                  </a:lnTo>
                  <a:lnTo>
                    <a:pt x="33557" y="147753"/>
                  </a:lnTo>
                  <a:lnTo>
                    <a:pt x="33424" y="146540"/>
                  </a:lnTo>
                  <a:lnTo>
                    <a:pt x="33303" y="145326"/>
                  </a:lnTo>
                  <a:lnTo>
                    <a:pt x="33188" y="144113"/>
                  </a:lnTo>
                  <a:lnTo>
                    <a:pt x="33081" y="142876"/>
                  </a:lnTo>
                  <a:lnTo>
                    <a:pt x="33032" y="142264"/>
                  </a:lnTo>
                  <a:lnTo>
                    <a:pt x="32983" y="141640"/>
                  </a:lnTo>
                  <a:lnTo>
                    <a:pt x="32938" y="141016"/>
                  </a:lnTo>
                  <a:lnTo>
                    <a:pt x="32898" y="140393"/>
                  </a:lnTo>
                  <a:lnTo>
                    <a:pt x="32862" y="139769"/>
                  </a:lnTo>
                  <a:lnTo>
                    <a:pt x="32827" y="139134"/>
                  </a:lnTo>
                  <a:lnTo>
                    <a:pt x="32796" y="138499"/>
                  </a:lnTo>
                  <a:lnTo>
                    <a:pt x="32765" y="137864"/>
                  </a:lnTo>
                  <a:lnTo>
                    <a:pt x="32747" y="137285"/>
                  </a:lnTo>
                  <a:lnTo>
                    <a:pt x="32729" y="136696"/>
                  </a:lnTo>
                  <a:lnTo>
                    <a:pt x="32711" y="136117"/>
                  </a:lnTo>
                  <a:lnTo>
                    <a:pt x="32702" y="135539"/>
                  </a:lnTo>
                  <a:lnTo>
                    <a:pt x="32693" y="134960"/>
                  </a:lnTo>
                  <a:lnTo>
                    <a:pt x="32684" y="134393"/>
                  </a:lnTo>
                  <a:lnTo>
                    <a:pt x="32680" y="133236"/>
                  </a:lnTo>
                  <a:lnTo>
                    <a:pt x="32684" y="132091"/>
                  </a:lnTo>
                  <a:lnTo>
                    <a:pt x="32698" y="130957"/>
                  </a:lnTo>
                  <a:lnTo>
                    <a:pt x="32720" y="129811"/>
                  </a:lnTo>
                  <a:lnTo>
                    <a:pt x="32747" y="128677"/>
                  </a:lnTo>
                  <a:lnTo>
                    <a:pt x="32782" y="127543"/>
                  </a:lnTo>
                  <a:lnTo>
                    <a:pt x="32818" y="126409"/>
                  </a:lnTo>
                  <a:lnTo>
                    <a:pt x="32862" y="125264"/>
                  </a:lnTo>
                  <a:lnTo>
                    <a:pt x="32907" y="124130"/>
                  </a:lnTo>
                  <a:lnTo>
                    <a:pt x="33001" y="121850"/>
                  </a:lnTo>
                  <a:lnTo>
                    <a:pt x="33094" y="119548"/>
                  </a:lnTo>
                  <a:close/>
                  <a:moveTo>
                    <a:pt x="59843" y="163064"/>
                  </a:moveTo>
                  <a:lnTo>
                    <a:pt x="62724" y="163302"/>
                  </a:lnTo>
                  <a:lnTo>
                    <a:pt x="65600" y="163551"/>
                  </a:lnTo>
                  <a:lnTo>
                    <a:pt x="68477" y="163824"/>
                  </a:lnTo>
                  <a:lnTo>
                    <a:pt x="71353" y="164096"/>
                  </a:lnTo>
                  <a:lnTo>
                    <a:pt x="77102" y="164663"/>
                  </a:lnTo>
                  <a:lnTo>
                    <a:pt x="82860" y="165230"/>
                  </a:lnTo>
                  <a:lnTo>
                    <a:pt x="82842" y="166636"/>
                  </a:lnTo>
                  <a:lnTo>
                    <a:pt x="82820" y="168042"/>
                  </a:lnTo>
                  <a:lnTo>
                    <a:pt x="82793" y="169437"/>
                  </a:lnTo>
                  <a:lnTo>
                    <a:pt x="82766" y="170855"/>
                  </a:lnTo>
                  <a:lnTo>
                    <a:pt x="82704" y="173668"/>
                  </a:lnTo>
                  <a:lnTo>
                    <a:pt x="82633" y="176492"/>
                  </a:lnTo>
                  <a:lnTo>
                    <a:pt x="81956" y="176299"/>
                  </a:lnTo>
                  <a:lnTo>
                    <a:pt x="81279" y="176129"/>
                  </a:lnTo>
                  <a:lnTo>
                    <a:pt x="80602" y="175959"/>
                  </a:lnTo>
                  <a:lnTo>
                    <a:pt x="79916" y="175811"/>
                  </a:lnTo>
                  <a:lnTo>
                    <a:pt x="79231" y="175675"/>
                  </a:lnTo>
                  <a:lnTo>
                    <a:pt x="78545" y="175562"/>
                  </a:lnTo>
                  <a:lnTo>
                    <a:pt x="77850" y="175448"/>
                  </a:lnTo>
                  <a:lnTo>
                    <a:pt x="77160" y="175357"/>
                  </a:lnTo>
                  <a:lnTo>
                    <a:pt x="76465" y="175267"/>
                  </a:lnTo>
                  <a:lnTo>
                    <a:pt x="75766" y="175199"/>
                  </a:lnTo>
                  <a:lnTo>
                    <a:pt x="75072" y="175142"/>
                  </a:lnTo>
                  <a:lnTo>
                    <a:pt x="74373" y="175097"/>
                  </a:lnTo>
                  <a:lnTo>
                    <a:pt x="73669" y="175051"/>
                  </a:lnTo>
                  <a:lnTo>
                    <a:pt x="72970" y="175029"/>
                  </a:lnTo>
                  <a:lnTo>
                    <a:pt x="72266" y="175017"/>
                  </a:lnTo>
                  <a:lnTo>
                    <a:pt x="71567" y="175006"/>
                  </a:lnTo>
                  <a:lnTo>
                    <a:pt x="70864" y="175006"/>
                  </a:lnTo>
                  <a:lnTo>
                    <a:pt x="70165" y="175017"/>
                  </a:lnTo>
                  <a:lnTo>
                    <a:pt x="69461" y="175040"/>
                  </a:lnTo>
                  <a:lnTo>
                    <a:pt x="68762" y="175063"/>
                  </a:lnTo>
                  <a:lnTo>
                    <a:pt x="68058" y="175097"/>
                  </a:lnTo>
                  <a:lnTo>
                    <a:pt x="67359" y="175142"/>
                  </a:lnTo>
                  <a:lnTo>
                    <a:pt x="65965" y="175244"/>
                  </a:lnTo>
                  <a:lnTo>
                    <a:pt x="64576" y="175380"/>
                  </a:lnTo>
                  <a:lnTo>
                    <a:pt x="63196" y="175528"/>
                  </a:lnTo>
                  <a:lnTo>
                    <a:pt x="61829" y="175698"/>
                  </a:lnTo>
                  <a:lnTo>
                    <a:pt x="60471" y="175879"/>
                  </a:lnTo>
                  <a:lnTo>
                    <a:pt x="60404" y="174257"/>
                  </a:lnTo>
                  <a:lnTo>
                    <a:pt x="60337" y="172647"/>
                  </a:lnTo>
                  <a:lnTo>
                    <a:pt x="60266" y="171036"/>
                  </a:lnTo>
                  <a:lnTo>
                    <a:pt x="60190" y="169426"/>
                  </a:lnTo>
                  <a:lnTo>
                    <a:pt x="60110" y="167827"/>
                  </a:lnTo>
                  <a:lnTo>
                    <a:pt x="60025" y="166228"/>
                  </a:lnTo>
                  <a:lnTo>
                    <a:pt x="59936" y="164640"/>
                  </a:lnTo>
                  <a:lnTo>
                    <a:pt x="59843" y="163064"/>
                  </a:lnTo>
                  <a:close/>
                  <a:moveTo>
                    <a:pt x="82575" y="179032"/>
                  </a:moveTo>
                  <a:lnTo>
                    <a:pt x="82423" y="184464"/>
                  </a:lnTo>
                  <a:lnTo>
                    <a:pt x="82343" y="187186"/>
                  </a:lnTo>
                  <a:lnTo>
                    <a:pt x="82263" y="189919"/>
                  </a:lnTo>
                  <a:lnTo>
                    <a:pt x="80927" y="189817"/>
                  </a:lnTo>
                  <a:lnTo>
                    <a:pt x="79596" y="189727"/>
                  </a:lnTo>
                  <a:lnTo>
                    <a:pt x="78260" y="189647"/>
                  </a:lnTo>
                  <a:lnTo>
                    <a:pt x="76924" y="189579"/>
                  </a:lnTo>
                  <a:lnTo>
                    <a:pt x="75593" y="189534"/>
                  </a:lnTo>
                  <a:lnTo>
                    <a:pt x="74257" y="189500"/>
                  </a:lnTo>
                  <a:lnTo>
                    <a:pt x="72921" y="189488"/>
                  </a:lnTo>
                  <a:lnTo>
                    <a:pt x="71585" y="189488"/>
                  </a:lnTo>
                  <a:lnTo>
                    <a:pt x="70249" y="189500"/>
                  </a:lnTo>
                  <a:lnTo>
                    <a:pt x="68918" y="189522"/>
                  </a:lnTo>
                  <a:lnTo>
                    <a:pt x="67582" y="189568"/>
                  </a:lnTo>
                  <a:lnTo>
                    <a:pt x="66246" y="189625"/>
                  </a:lnTo>
                  <a:lnTo>
                    <a:pt x="64910" y="189693"/>
                  </a:lnTo>
                  <a:lnTo>
                    <a:pt x="63579" y="189783"/>
                  </a:lnTo>
                  <a:lnTo>
                    <a:pt x="62243" y="189885"/>
                  </a:lnTo>
                  <a:lnTo>
                    <a:pt x="60911" y="189999"/>
                  </a:lnTo>
                  <a:lnTo>
                    <a:pt x="60880" y="188695"/>
                  </a:lnTo>
                  <a:lnTo>
                    <a:pt x="60849" y="187402"/>
                  </a:lnTo>
                  <a:lnTo>
                    <a:pt x="60809" y="186097"/>
                  </a:lnTo>
                  <a:lnTo>
                    <a:pt x="60769" y="184805"/>
                  </a:lnTo>
                  <a:lnTo>
                    <a:pt x="60684" y="182219"/>
                  </a:lnTo>
                  <a:lnTo>
                    <a:pt x="60600" y="179644"/>
                  </a:lnTo>
                  <a:lnTo>
                    <a:pt x="61944" y="179814"/>
                  </a:lnTo>
                  <a:lnTo>
                    <a:pt x="63303" y="179985"/>
                  </a:lnTo>
                  <a:lnTo>
                    <a:pt x="64674" y="180132"/>
                  </a:lnTo>
                  <a:lnTo>
                    <a:pt x="66050" y="180257"/>
                  </a:lnTo>
                  <a:lnTo>
                    <a:pt x="67430" y="180359"/>
                  </a:lnTo>
                  <a:lnTo>
                    <a:pt x="68125" y="180393"/>
                  </a:lnTo>
                  <a:lnTo>
                    <a:pt x="68820" y="180427"/>
                  </a:lnTo>
                  <a:lnTo>
                    <a:pt x="69514" y="180461"/>
                  </a:lnTo>
                  <a:lnTo>
                    <a:pt x="70209" y="180472"/>
                  </a:lnTo>
                  <a:lnTo>
                    <a:pt x="70908" y="180484"/>
                  </a:lnTo>
                  <a:lnTo>
                    <a:pt x="72297" y="180484"/>
                  </a:lnTo>
                  <a:lnTo>
                    <a:pt x="72992" y="180461"/>
                  </a:lnTo>
                  <a:lnTo>
                    <a:pt x="73687" y="180438"/>
                  </a:lnTo>
                  <a:lnTo>
                    <a:pt x="74381" y="180404"/>
                  </a:lnTo>
                  <a:lnTo>
                    <a:pt x="75076" y="180359"/>
                  </a:lnTo>
                  <a:lnTo>
                    <a:pt x="75766" y="180302"/>
                  </a:lnTo>
                  <a:lnTo>
                    <a:pt x="76456" y="180223"/>
                  </a:lnTo>
                  <a:lnTo>
                    <a:pt x="77147" y="180143"/>
                  </a:lnTo>
                  <a:lnTo>
                    <a:pt x="77832" y="180053"/>
                  </a:lnTo>
                  <a:lnTo>
                    <a:pt x="78518" y="179951"/>
                  </a:lnTo>
                  <a:lnTo>
                    <a:pt x="79204" y="179826"/>
                  </a:lnTo>
                  <a:lnTo>
                    <a:pt x="79881" y="179701"/>
                  </a:lnTo>
                  <a:lnTo>
                    <a:pt x="80558" y="179554"/>
                  </a:lnTo>
                  <a:lnTo>
                    <a:pt x="81234" y="179395"/>
                  </a:lnTo>
                  <a:lnTo>
                    <a:pt x="81907" y="179213"/>
                  </a:lnTo>
                  <a:lnTo>
                    <a:pt x="82575" y="179032"/>
                  </a:lnTo>
                  <a:close/>
                  <a:moveTo>
                    <a:pt x="82205" y="192244"/>
                  </a:moveTo>
                  <a:lnTo>
                    <a:pt x="82121" y="195023"/>
                  </a:lnTo>
                  <a:lnTo>
                    <a:pt x="82045" y="197802"/>
                  </a:lnTo>
                  <a:lnTo>
                    <a:pt x="81978" y="200591"/>
                  </a:lnTo>
                  <a:lnTo>
                    <a:pt x="81920" y="203393"/>
                  </a:lnTo>
                  <a:lnTo>
                    <a:pt x="80624" y="203302"/>
                  </a:lnTo>
                  <a:lnTo>
                    <a:pt x="79329" y="203234"/>
                  </a:lnTo>
                  <a:lnTo>
                    <a:pt x="78033" y="203177"/>
                  </a:lnTo>
                  <a:lnTo>
                    <a:pt x="76733" y="203121"/>
                  </a:lnTo>
                  <a:lnTo>
                    <a:pt x="75437" y="203086"/>
                  </a:lnTo>
                  <a:lnTo>
                    <a:pt x="74141" y="203064"/>
                  </a:lnTo>
                  <a:lnTo>
                    <a:pt x="72841" y="203052"/>
                  </a:lnTo>
                  <a:lnTo>
                    <a:pt x="70245" y="203052"/>
                  </a:lnTo>
                  <a:lnTo>
                    <a:pt x="68949" y="203064"/>
                  </a:lnTo>
                  <a:lnTo>
                    <a:pt x="66353" y="203109"/>
                  </a:lnTo>
                  <a:lnTo>
                    <a:pt x="63757" y="203166"/>
                  </a:lnTo>
                  <a:lnTo>
                    <a:pt x="61165" y="203245"/>
                  </a:lnTo>
                  <a:lnTo>
                    <a:pt x="61134" y="200852"/>
                  </a:lnTo>
                  <a:lnTo>
                    <a:pt x="61094" y="198448"/>
                  </a:lnTo>
                  <a:lnTo>
                    <a:pt x="61009" y="193651"/>
                  </a:lnTo>
                  <a:lnTo>
                    <a:pt x="61009" y="193651"/>
                  </a:lnTo>
                  <a:lnTo>
                    <a:pt x="62336" y="193673"/>
                  </a:lnTo>
                  <a:lnTo>
                    <a:pt x="64986" y="193673"/>
                  </a:lnTo>
                  <a:lnTo>
                    <a:pt x="66313" y="193651"/>
                  </a:lnTo>
                  <a:lnTo>
                    <a:pt x="67635" y="193605"/>
                  </a:lnTo>
                  <a:lnTo>
                    <a:pt x="68962" y="193560"/>
                  </a:lnTo>
                  <a:lnTo>
                    <a:pt x="70289" y="193492"/>
                  </a:lnTo>
                  <a:lnTo>
                    <a:pt x="71612" y="193413"/>
                  </a:lnTo>
                  <a:lnTo>
                    <a:pt x="72939" y="193310"/>
                  </a:lnTo>
                  <a:lnTo>
                    <a:pt x="74261" y="193208"/>
                  </a:lnTo>
                  <a:lnTo>
                    <a:pt x="75588" y="193084"/>
                  </a:lnTo>
                  <a:lnTo>
                    <a:pt x="76911" y="192936"/>
                  </a:lnTo>
                  <a:lnTo>
                    <a:pt x="78238" y="192789"/>
                  </a:lnTo>
                  <a:lnTo>
                    <a:pt x="79560" y="192619"/>
                  </a:lnTo>
                  <a:lnTo>
                    <a:pt x="80883" y="192437"/>
                  </a:lnTo>
                  <a:lnTo>
                    <a:pt x="82205" y="192244"/>
                  </a:lnTo>
                  <a:close/>
                  <a:moveTo>
                    <a:pt x="81876" y="205888"/>
                  </a:moveTo>
                  <a:lnTo>
                    <a:pt x="81853" y="207237"/>
                  </a:lnTo>
                  <a:lnTo>
                    <a:pt x="81831" y="208587"/>
                  </a:lnTo>
                  <a:lnTo>
                    <a:pt x="81809" y="209937"/>
                  </a:lnTo>
                  <a:lnTo>
                    <a:pt x="81796" y="211286"/>
                  </a:lnTo>
                  <a:lnTo>
                    <a:pt x="81782" y="212636"/>
                  </a:lnTo>
                  <a:lnTo>
                    <a:pt x="81773" y="213985"/>
                  </a:lnTo>
                  <a:lnTo>
                    <a:pt x="81764" y="215335"/>
                  </a:lnTo>
                  <a:lnTo>
                    <a:pt x="81764" y="216673"/>
                  </a:lnTo>
                  <a:lnTo>
                    <a:pt x="81764" y="216719"/>
                  </a:lnTo>
                  <a:lnTo>
                    <a:pt x="79182" y="216560"/>
                  </a:lnTo>
                  <a:lnTo>
                    <a:pt x="76603" y="216412"/>
                  </a:lnTo>
                  <a:lnTo>
                    <a:pt x="74025" y="216276"/>
                  </a:lnTo>
                  <a:lnTo>
                    <a:pt x="71443" y="216163"/>
                  </a:lnTo>
                  <a:lnTo>
                    <a:pt x="68864" y="216072"/>
                  </a:lnTo>
                  <a:lnTo>
                    <a:pt x="66286" y="215993"/>
                  </a:lnTo>
                  <a:lnTo>
                    <a:pt x="63703" y="215947"/>
                  </a:lnTo>
                  <a:lnTo>
                    <a:pt x="61125" y="215913"/>
                  </a:lnTo>
                  <a:lnTo>
                    <a:pt x="61156" y="215811"/>
                  </a:lnTo>
                  <a:lnTo>
                    <a:pt x="61183" y="215698"/>
                  </a:lnTo>
                  <a:lnTo>
                    <a:pt x="61210" y="215573"/>
                  </a:lnTo>
                  <a:lnTo>
                    <a:pt x="61232" y="215448"/>
                  </a:lnTo>
                  <a:lnTo>
                    <a:pt x="61250" y="215301"/>
                  </a:lnTo>
                  <a:lnTo>
                    <a:pt x="61263" y="215165"/>
                  </a:lnTo>
                  <a:lnTo>
                    <a:pt x="61268" y="215006"/>
                  </a:lnTo>
                  <a:lnTo>
                    <a:pt x="61268" y="214836"/>
                  </a:lnTo>
                  <a:lnTo>
                    <a:pt x="61254" y="212931"/>
                  </a:lnTo>
                  <a:lnTo>
                    <a:pt x="61236" y="211014"/>
                  </a:lnTo>
                  <a:lnTo>
                    <a:pt x="61196" y="207192"/>
                  </a:lnTo>
                  <a:lnTo>
                    <a:pt x="63779" y="207124"/>
                  </a:lnTo>
                  <a:lnTo>
                    <a:pt x="66366" y="207033"/>
                  </a:lnTo>
                  <a:lnTo>
                    <a:pt x="68953" y="206931"/>
                  </a:lnTo>
                  <a:lnTo>
                    <a:pt x="70249" y="206863"/>
                  </a:lnTo>
                  <a:lnTo>
                    <a:pt x="71540" y="206795"/>
                  </a:lnTo>
                  <a:lnTo>
                    <a:pt x="72836" y="206727"/>
                  </a:lnTo>
                  <a:lnTo>
                    <a:pt x="74128" y="206636"/>
                  </a:lnTo>
                  <a:lnTo>
                    <a:pt x="75419" y="206546"/>
                  </a:lnTo>
                  <a:lnTo>
                    <a:pt x="76715" y="206432"/>
                  </a:lnTo>
                  <a:lnTo>
                    <a:pt x="78006" y="206319"/>
                  </a:lnTo>
                  <a:lnTo>
                    <a:pt x="79297" y="206183"/>
                  </a:lnTo>
                  <a:lnTo>
                    <a:pt x="80589" y="206047"/>
                  </a:lnTo>
                  <a:lnTo>
                    <a:pt x="81876" y="205888"/>
                  </a:lnTo>
                  <a:close/>
                  <a:moveTo>
                    <a:pt x="35298" y="231961"/>
                  </a:moveTo>
                  <a:lnTo>
                    <a:pt x="35227" y="233674"/>
                  </a:lnTo>
                  <a:lnTo>
                    <a:pt x="35165" y="235386"/>
                  </a:lnTo>
                  <a:lnTo>
                    <a:pt x="35107" y="237099"/>
                  </a:lnTo>
                  <a:lnTo>
                    <a:pt x="35049" y="238822"/>
                  </a:lnTo>
                  <a:lnTo>
                    <a:pt x="35000" y="240535"/>
                  </a:lnTo>
                  <a:lnTo>
                    <a:pt x="34951" y="242259"/>
                  </a:lnTo>
                  <a:lnTo>
                    <a:pt x="34906" y="243994"/>
                  </a:lnTo>
                  <a:lnTo>
                    <a:pt x="34866" y="245718"/>
                  </a:lnTo>
                  <a:lnTo>
                    <a:pt x="34826" y="247453"/>
                  </a:lnTo>
                  <a:lnTo>
                    <a:pt x="34795" y="249177"/>
                  </a:lnTo>
                  <a:lnTo>
                    <a:pt x="34764" y="250912"/>
                  </a:lnTo>
                  <a:lnTo>
                    <a:pt x="34733" y="252647"/>
                  </a:lnTo>
                  <a:lnTo>
                    <a:pt x="34710" y="254394"/>
                  </a:lnTo>
                  <a:lnTo>
                    <a:pt x="34688" y="256129"/>
                  </a:lnTo>
                  <a:lnTo>
                    <a:pt x="34670" y="257875"/>
                  </a:lnTo>
                  <a:lnTo>
                    <a:pt x="34657" y="259611"/>
                  </a:lnTo>
                  <a:lnTo>
                    <a:pt x="34390" y="259622"/>
                  </a:lnTo>
                  <a:lnTo>
                    <a:pt x="34127" y="259633"/>
                  </a:lnTo>
                  <a:lnTo>
                    <a:pt x="33869" y="259656"/>
                  </a:lnTo>
                  <a:lnTo>
                    <a:pt x="33611" y="259690"/>
                  </a:lnTo>
                  <a:lnTo>
                    <a:pt x="33352" y="259724"/>
                  </a:lnTo>
                  <a:lnTo>
                    <a:pt x="33098" y="259781"/>
                  </a:lnTo>
                  <a:lnTo>
                    <a:pt x="32849" y="259837"/>
                  </a:lnTo>
                  <a:lnTo>
                    <a:pt x="32595" y="259906"/>
                  </a:lnTo>
                  <a:lnTo>
                    <a:pt x="32350" y="259974"/>
                  </a:lnTo>
                  <a:lnTo>
                    <a:pt x="32105" y="260053"/>
                  </a:lnTo>
                  <a:lnTo>
                    <a:pt x="31861" y="260144"/>
                  </a:lnTo>
                  <a:lnTo>
                    <a:pt x="31620" y="260246"/>
                  </a:lnTo>
                  <a:lnTo>
                    <a:pt x="31380" y="260348"/>
                  </a:lnTo>
                  <a:lnTo>
                    <a:pt x="31144" y="260461"/>
                  </a:lnTo>
                  <a:lnTo>
                    <a:pt x="30908" y="260575"/>
                  </a:lnTo>
                  <a:lnTo>
                    <a:pt x="30676" y="260699"/>
                  </a:lnTo>
                  <a:lnTo>
                    <a:pt x="30672" y="259044"/>
                  </a:lnTo>
                  <a:lnTo>
                    <a:pt x="30658" y="257376"/>
                  </a:lnTo>
                  <a:lnTo>
                    <a:pt x="30645" y="255709"/>
                  </a:lnTo>
                  <a:lnTo>
                    <a:pt x="30632" y="254031"/>
                  </a:lnTo>
                  <a:lnTo>
                    <a:pt x="30609" y="252341"/>
                  </a:lnTo>
                  <a:lnTo>
                    <a:pt x="30587" y="250651"/>
                  </a:lnTo>
                  <a:lnTo>
                    <a:pt x="30560" y="248950"/>
                  </a:lnTo>
                  <a:lnTo>
                    <a:pt x="30529" y="247260"/>
                  </a:lnTo>
                  <a:lnTo>
                    <a:pt x="30498" y="245570"/>
                  </a:lnTo>
                  <a:lnTo>
                    <a:pt x="30458" y="243881"/>
                  </a:lnTo>
                  <a:lnTo>
                    <a:pt x="30418" y="242191"/>
                  </a:lnTo>
                  <a:lnTo>
                    <a:pt x="30373" y="240512"/>
                  </a:lnTo>
                  <a:lnTo>
                    <a:pt x="30324" y="238834"/>
                  </a:lnTo>
                  <a:lnTo>
                    <a:pt x="30271" y="237167"/>
                  </a:lnTo>
                  <a:lnTo>
                    <a:pt x="30213" y="235522"/>
                  </a:lnTo>
                  <a:lnTo>
                    <a:pt x="30151" y="233878"/>
                  </a:lnTo>
                  <a:lnTo>
                    <a:pt x="30137" y="233696"/>
                  </a:lnTo>
                  <a:lnTo>
                    <a:pt x="30119" y="233515"/>
                  </a:lnTo>
                  <a:lnTo>
                    <a:pt x="30093" y="233356"/>
                  </a:lnTo>
                  <a:lnTo>
                    <a:pt x="30066" y="233186"/>
                  </a:lnTo>
                  <a:lnTo>
                    <a:pt x="30387" y="233050"/>
                  </a:lnTo>
                  <a:lnTo>
                    <a:pt x="30712" y="232925"/>
                  </a:lnTo>
                  <a:lnTo>
                    <a:pt x="31037" y="232812"/>
                  </a:lnTo>
                  <a:lnTo>
                    <a:pt x="31357" y="232698"/>
                  </a:lnTo>
                  <a:lnTo>
                    <a:pt x="31682" y="232596"/>
                  </a:lnTo>
                  <a:lnTo>
                    <a:pt x="32008" y="232494"/>
                  </a:lnTo>
                  <a:lnTo>
                    <a:pt x="32333" y="232415"/>
                  </a:lnTo>
                  <a:lnTo>
                    <a:pt x="32658" y="232324"/>
                  </a:lnTo>
                  <a:lnTo>
                    <a:pt x="32987" y="232256"/>
                  </a:lnTo>
                  <a:lnTo>
                    <a:pt x="33312" y="232188"/>
                  </a:lnTo>
                  <a:lnTo>
                    <a:pt x="33642" y="232131"/>
                  </a:lnTo>
                  <a:lnTo>
                    <a:pt x="33971" y="232074"/>
                  </a:lnTo>
                  <a:lnTo>
                    <a:pt x="34301" y="232029"/>
                  </a:lnTo>
                  <a:lnTo>
                    <a:pt x="34630" y="231995"/>
                  </a:lnTo>
                  <a:lnTo>
                    <a:pt x="34964" y="231972"/>
                  </a:lnTo>
                  <a:lnTo>
                    <a:pt x="35298" y="231961"/>
                  </a:lnTo>
                  <a:close/>
                  <a:moveTo>
                    <a:pt x="113313" y="236123"/>
                  </a:moveTo>
                  <a:lnTo>
                    <a:pt x="113696" y="236135"/>
                  </a:lnTo>
                  <a:lnTo>
                    <a:pt x="114079" y="236157"/>
                  </a:lnTo>
                  <a:lnTo>
                    <a:pt x="114462" y="236203"/>
                  </a:lnTo>
                  <a:lnTo>
                    <a:pt x="114841" y="236271"/>
                  </a:lnTo>
                  <a:lnTo>
                    <a:pt x="115224" y="236350"/>
                  </a:lnTo>
                  <a:lnTo>
                    <a:pt x="115602" y="236441"/>
                  </a:lnTo>
                  <a:lnTo>
                    <a:pt x="115976" y="236554"/>
                  </a:lnTo>
                  <a:lnTo>
                    <a:pt x="116355" y="236690"/>
                  </a:lnTo>
                  <a:lnTo>
                    <a:pt x="116729" y="236826"/>
                  </a:lnTo>
                  <a:lnTo>
                    <a:pt x="117103" y="236985"/>
                  </a:lnTo>
                  <a:lnTo>
                    <a:pt x="117472" y="237167"/>
                  </a:lnTo>
                  <a:lnTo>
                    <a:pt x="117842" y="237359"/>
                  </a:lnTo>
                  <a:lnTo>
                    <a:pt x="118211" y="237564"/>
                  </a:lnTo>
                  <a:lnTo>
                    <a:pt x="118577" y="237779"/>
                  </a:lnTo>
                  <a:lnTo>
                    <a:pt x="118942" y="238017"/>
                  </a:lnTo>
                  <a:lnTo>
                    <a:pt x="119307" y="238278"/>
                  </a:lnTo>
                  <a:lnTo>
                    <a:pt x="119668" y="238539"/>
                  </a:lnTo>
                  <a:lnTo>
                    <a:pt x="120028" y="238822"/>
                  </a:lnTo>
                  <a:lnTo>
                    <a:pt x="120384" y="239117"/>
                  </a:lnTo>
                  <a:lnTo>
                    <a:pt x="120741" y="239423"/>
                  </a:lnTo>
                  <a:lnTo>
                    <a:pt x="121097" y="239752"/>
                  </a:lnTo>
                  <a:lnTo>
                    <a:pt x="121444" y="240093"/>
                  </a:lnTo>
                  <a:lnTo>
                    <a:pt x="121796" y="240444"/>
                  </a:lnTo>
                  <a:lnTo>
                    <a:pt x="122143" y="240807"/>
                  </a:lnTo>
                  <a:lnTo>
                    <a:pt x="122486" y="241193"/>
                  </a:lnTo>
                  <a:lnTo>
                    <a:pt x="122428" y="241204"/>
                  </a:lnTo>
                  <a:lnTo>
                    <a:pt x="122375" y="241238"/>
                  </a:lnTo>
                  <a:lnTo>
                    <a:pt x="122317" y="241272"/>
                  </a:lnTo>
                  <a:lnTo>
                    <a:pt x="122264" y="241329"/>
                  </a:lnTo>
                  <a:lnTo>
                    <a:pt x="122210" y="241385"/>
                  </a:lnTo>
                  <a:lnTo>
                    <a:pt x="122161" y="241454"/>
                  </a:lnTo>
                  <a:lnTo>
                    <a:pt x="122112" y="241533"/>
                  </a:lnTo>
                  <a:lnTo>
                    <a:pt x="122063" y="241624"/>
                  </a:lnTo>
                  <a:lnTo>
                    <a:pt x="121952" y="241862"/>
                  </a:lnTo>
                  <a:lnTo>
                    <a:pt x="121845" y="242111"/>
                  </a:lnTo>
                  <a:lnTo>
                    <a:pt x="121743" y="242372"/>
                  </a:lnTo>
                  <a:lnTo>
                    <a:pt x="121640" y="242644"/>
                  </a:lnTo>
                  <a:lnTo>
                    <a:pt x="121538" y="242917"/>
                  </a:lnTo>
                  <a:lnTo>
                    <a:pt x="121444" y="243189"/>
                  </a:lnTo>
                  <a:lnTo>
                    <a:pt x="121346" y="243484"/>
                  </a:lnTo>
                  <a:lnTo>
                    <a:pt x="121253" y="243778"/>
                  </a:lnTo>
                  <a:lnTo>
                    <a:pt x="121164" y="244073"/>
                  </a:lnTo>
                  <a:lnTo>
                    <a:pt x="121075" y="244380"/>
                  </a:lnTo>
                  <a:lnTo>
                    <a:pt x="120897" y="244992"/>
                  </a:lnTo>
                  <a:lnTo>
                    <a:pt x="120732" y="245638"/>
                  </a:lnTo>
                  <a:lnTo>
                    <a:pt x="120567" y="246285"/>
                  </a:lnTo>
                  <a:lnTo>
                    <a:pt x="120407" y="246943"/>
                  </a:lnTo>
                  <a:lnTo>
                    <a:pt x="120255" y="247612"/>
                  </a:lnTo>
                  <a:lnTo>
                    <a:pt x="119953" y="248939"/>
                  </a:lnTo>
                  <a:lnTo>
                    <a:pt x="119659" y="250266"/>
                  </a:lnTo>
                  <a:lnTo>
                    <a:pt x="119512" y="250912"/>
                  </a:lnTo>
                  <a:lnTo>
                    <a:pt x="119360" y="251547"/>
                  </a:lnTo>
                  <a:lnTo>
                    <a:pt x="118675" y="254360"/>
                  </a:lnTo>
                  <a:lnTo>
                    <a:pt x="118332" y="255777"/>
                  </a:lnTo>
                  <a:lnTo>
                    <a:pt x="117993" y="257195"/>
                  </a:lnTo>
                  <a:lnTo>
                    <a:pt x="117659" y="258624"/>
                  </a:lnTo>
                  <a:lnTo>
                    <a:pt x="117499" y="259338"/>
                  </a:lnTo>
                  <a:lnTo>
                    <a:pt x="117339" y="260064"/>
                  </a:lnTo>
                  <a:lnTo>
                    <a:pt x="117183" y="260779"/>
                  </a:lnTo>
                  <a:lnTo>
                    <a:pt x="117027" y="261516"/>
                  </a:lnTo>
                  <a:lnTo>
                    <a:pt x="116876" y="262242"/>
                  </a:lnTo>
                  <a:lnTo>
                    <a:pt x="116733" y="262979"/>
                  </a:lnTo>
                  <a:lnTo>
                    <a:pt x="116689" y="263376"/>
                  </a:lnTo>
                  <a:lnTo>
                    <a:pt x="116359" y="263115"/>
                  </a:lnTo>
                  <a:lnTo>
                    <a:pt x="116030" y="262866"/>
                  </a:lnTo>
                  <a:lnTo>
                    <a:pt x="115691" y="262639"/>
                  </a:lnTo>
                  <a:lnTo>
                    <a:pt x="115348" y="262423"/>
                  </a:lnTo>
                  <a:lnTo>
                    <a:pt x="115005" y="262242"/>
                  </a:lnTo>
                  <a:lnTo>
                    <a:pt x="114654" y="262083"/>
                  </a:lnTo>
                  <a:lnTo>
                    <a:pt x="114293" y="261936"/>
                  </a:lnTo>
                  <a:lnTo>
                    <a:pt x="113932" y="261822"/>
                  </a:lnTo>
                  <a:lnTo>
                    <a:pt x="113567" y="261720"/>
                  </a:lnTo>
                  <a:lnTo>
                    <a:pt x="113193" y="261652"/>
                  </a:lnTo>
                  <a:lnTo>
                    <a:pt x="112815" y="261607"/>
                  </a:lnTo>
                  <a:lnTo>
                    <a:pt x="112432" y="261584"/>
                  </a:lnTo>
                  <a:lnTo>
                    <a:pt x="112044" y="261584"/>
                  </a:lnTo>
                  <a:lnTo>
                    <a:pt x="111652" y="261618"/>
                  </a:lnTo>
                  <a:lnTo>
                    <a:pt x="111252" y="261675"/>
                  </a:lnTo>
                  <a:lnTo>
                    <a:pt x="110846" y="261754"/>
                  </a:lnTo>
                  <a:lnTo>
                    <a:pt x="110842" y="258601"/>
                  </a:lnTo>
                  <a:lnTo>
                    <a:pt x="110829" y="255448"/>
                  </a:lnTo>
                  <a:lnTo>
                    <a:pt x="110806" y="252296"/>
                  </a:lnTo>
                  <a:lnTo>
                    <a:pt x="110780" y="249131"/>
                  </a:lnTo>
                  <a:lnTo>
                    <a:pt x="110744" y="245979"/>
                  </a:lnTo>
                  <a:lnTo>
                    <a:pt x="110704" y="242826"/>
                  </a:lnTo>
                  <a:lnTo>
                    <a:pt x="110655" y="239673"/>
                  </a:lnTo>
                  <a:lnTo>
                    <a:pt x="110606" y="236520"/>
                  </a:lnTo>
                  <a:lnTo>
                    <a:pt x="110993" y="236407"/>
                  </a:lnTo>
                  <a:lnTo>
                    <a:pt x="111381" y="236316"/>
                  </a:lnTo>
                  <a:lnTo>
                    <a:pt x="111768" y="236237"/>
                  </a:lnTo>
                  <a:lnTo>
                    <a:pt x="112155" y="236180"/>
                  </a:lnTo>
                  <a:lnTo>
                    <a:pt x="112543" y="236146"/>
                  </a:lnTo>
                  <a:lnTo>
                    <a:pt x="112930" y="236123"/>
                  </a:lnTo>
                  <a:close/>
                  <a:moveTo>
                    <a:pt x="28801" y="233764"/>
                  </a:moveTo>
                  <a:lnTo>
                    <a:pt x="28766" y="234320"/>
                  </a:lnTo>
                  <a:lnTo>
                    <a:pt x="28730" y="234887"/>
                  </a:lnTo>
                  <a:lnTo>
                    <a:pt x="28699" y="235454"/>
                  </a:lnTo>
                  <a:lnTo>
                    <a:pt x="28672" y="236032"/>
                  </a:lnTo>
                  <a:lnTo>
                    <a:pt x="28623" y="237189"/>
                  </a:lnTo>
                  <a:lnTo>
                    <a:pt x="28583" y="238369"/>
                  </a:lnTo>
                  <a:lnTo>
                    <a:pt x="28552" y="239548"/>
                  </a:lnTo>
                  <a:lnTo>
                    <a:pt x="28534" y="240750"/>
                  </a:lnTo>
                  <a:lnTo>
                    <a:pt x="28521" y="241964"/>
                  </a:lnTo>
                  <a:lnTo>
                    <a:pt x="28516" y="243177"/>
                  </a:lnTo>
                  <a:lnTo>
                    <a:pt x="28521" y="244357"/>
                  </a:lnTo>
                  <a:lnTo>
                    <a:pt x="28534" y="245536"/>
                  </a:lnTo>
                  <a:lnTo>
                    <a:pt x="28552" y="246716"/>
                  </a:lnTo>
                  <a:lnTo>
                    <a:pt x="28583" y="247895"/>
                  </a:lnTo>
                  <a:lnTo>
                    <a:pt x="28619" y="249075"/>
                  </a:lnTo>
                  <a:lnTo>
                    <a:pt x="28663" y="250254"/>
                  </a:lnTo>
                  <a:lnTo>
                    <a:pt x="28717" y="251422"/>
                  </a:lnTo>
                  <a:lnTo>
                    <a:pt x="28779" y="252591"/>
                  </a:lnTo>
                  <a:lnTo>
                    <a:pt x="28846" y="253736"/>
                  </a:lnTo>
                  <a:lnTo>
                    <a:pt x="28922" y="254881"/>
                  </a:lnTo>
                  <a:lnTo>
                    <a:pt x="29006" y="256016"/>
                  </a:lnTo>
                  <a:lnTo>
                    <a:pt x="29100" y="257138"/>
                  </a:lnTo>
                  <a:lnTo>
                    <a:pt x="29198" y="258238"/>
                  </a:lnTo>
                  <a:lnTo>
                    <a:pt x="29305" y="259316"/>
                  </a:lnTo>
                  <a:lnTo>
                    <a:pt x="29416" y="260382"/>
                  </a:lnTo>
                  <a:lnTo>
                    <a:pt x="29541" y="261425"/>
                  </a:lnTo>
                  <a:lnTo>
                    <a:pt x="29198" y="261686"/>
                  </a:lnTo>
                  <a:lnTo>
                    <a:pt x="28864" y="261970"/>
                  </a:lnTo>
                  <a:lnTo>
                    <a:pt x="28530" y="262276"/>
                  </a:lnTo>
                  <a:lnTo>
                    <a:pt x="28205" y="262593"/>
                  </a:lnTo>
                  <a:lnTo>
                    <a:pt x="27884" y="262922"/>
                  </a:lnTo>
                  <a:lnTo>
                    <a:pt x="27568" y="263263"/>
                  </a:lnTo>
                  <a:lnTo>
                    <a:pt x="27261" y="263625"/>
                  </a:lnTo>
                  <a:lnTo>
                    <a:pt x="26953" y="264000"/>
                  </a:lnTo>
                  <a:lnTo>
                    <a:pt x="26651" y="264397"/>
                  </a:lnTo>
                  <a:lnTo>
                    <a:pt x="26352" y="264805"/>
                  </a:lnTo>
                  <a:lnTo>
                    <a:pt x="26063" y="265213"/>
                  </a:lnTo>
                  <a:lnTo>
                    <a:pt x="25773" y="265655"/>
                  </a:lnTo>
                  <a:lnTo>
                    <a:pt x="25488" y="266098"/>
                  </a:lnTo>
                  <a:lnTo>
                    <a:pt x="25212" y="266551"/>
                  </a:lnTo>
                  <a:lnTo>
                    <a:pt x="24936" y="267028"/>
                  </a:lnTo>
                  <a:lnTo>
                    <a:pt x="24665" y="267504"/>
                  </a:lnTo>
                  <a:lnTo>
                    <a:pt x="24660" y="267368"/>
                  </a:lnTo>
                  <a:lnTo>
                    <a:pt x="24656" y="267232"/>
                  </a:lnTo>
                  <a:lnTo>
                    <a:pt x="24642" y="267084"/>
                  </a:lnTo>
                  <a:lnTo>
                    <a:pt x="24629" y="266948"/>
                  </a:lnTo>
                  <a:lnTo>
                    <a:pt x="24607" y="266801"/>
                  </a:lnTo>
                  <a:lnTo>
                    <a:pt x="24580" y="266665"/>
                  </a:lnTo>
                  <a:lnTo>
                    <a:pt x="24549" y="266517"/>
                  </a:lnTo>
                  <a:lnTo>
                    <a:pt x="24509" y="266381"/>
                  </a:lnTo>
                  <a:lnTo>
                    <a:pt x="24046" y="264986"/>
                  </a:lnTo>
                  <a:lnTo>
                    <a:pt x="23587" y="263603"/>
                  </a:lnTo>
                  <a:lnTo>
                    <a:pt x="23120" y="262230"/>
                  </a:lnTo>
                  <a:lnTo>
                    <a:pt x="22652" y="260870"/>
                  </a:lnTo>
                  <a:lnTo>
                    <a:pt x="22180" y="259509"/>
                  </a:lnTo>
                  <a:lnTo>
                    <a:pt x="21703" y="258148"/>
                  </a:lnTo>
                  <a:lnTo>
                    <a:pt x="21223" y="256798"/>
                  </a:lnTo>
                  <a:lnTo>
                    <a:pt x="20742" y="255448"/>
                  </a:lnTo>
                  <a:lnTo>
                    <a:pt x="20523" y="254859"/>
                  </a:lnTo>
                  <a:lnTo>
                    <a:pt x="20310" y="254246"/>
                  </a:lnTo>
                  <a:lnTo>
                    <a:pt x="19882" y="253021"/>
                  </a:lnTo>
                  <a:lnTo>
                    <a:pt x="19446" y="251797"/>
                  </a:lnTo>
                  <a:lnTo>
                    <a:pt x="19228" y="251184"/>
                  </a:lnTo>
                  <a:lnTo>
                    <a:pt x="19005" y="250583"/>
                  </a:lnTo>
                  <a:lnTo>
                    <a:pt x="18782" y="249982"/>
                  </a:lnTo>
                  <a:lnTo>
                    <a:pt x="18555" y="249392"/>
                  </a:lnTo>
                  <a:lnTo>
                    <a:pt x="18324" y="248814"/>
                  </a:lnTo>
                  <a:lnTo>
                    <a:pt x="18092" y="248258"/>
                  </a:lnTo>
                  <a:lnTo>
                    <a:pt x="17852" y="247714"/>
                  </a:lnTo>
                  <a:lnTo>
                    <a:pt x="17607" y="247192"/>
                  </a:lnTo>
                  <a:lnTo>
                    <a:pt x="17482" y="246943"/>
                  </a:lnTo>
                  <a:lnTo>
                    <a:pt x="17357" y="246693"/>
                  </a:lnTo>
                  <a:lnTo>
                    <a:pt x="17228" y="246455"/>
                  </a:lnTo>
                  <a:lnTo>
                    <a:pt x="17104" y="246217"/>
                  </a:lnTo>
                  <a:lnTo>
                    <a:pt x="17433" y="245661"/>
                  </a:lnTo>
                  <a:lnTo>
                    <a:pt x="17767" y="245105"/>
                  </a:lnTo>
                  <a:lnTo>
                    <a:pt x="18101" y="244572"/>
                  </a:lnTo>
                  <a:lnTo>
                    <a:pt x="18440" y="244039"/>
                  </a:lnTo>
                  <a:lnTo>
                    <a:pt x="18782" y="243518"/>
                  </a:lnTo>
                  <a:lnTo>
                    <a:pt x="19125" y="243019"/>
                  </a:lnTo>
                  <a:lnTo>
                    <a:pt x="19468" y="242520"/>
                  </a:lnTo>
                  <a:lnTo>
                    <a:pt x="19815" y="242032"/>
                  </a:lnTo>
                  <a:lnTo>
                    <a:pt x="20167" y="241556"/>
                  </a:lnTo>
                  <a:lnTo>
                    <a:pt x="20519" y="241102"/>
                  </a:lnTo>
                  <a:lnTo>
                    <a:pt x="20875" y="240648"/>
                  </a:lnTo>
                  <a:lnTo>
                    <a:pt x="21231" y="240206"/>
                  </a:lnTo>
                  <a:lnTo>
                    <a:pt x="21592" y="239775"/>
                  </a:lnTo>
                  <a:lnTo>
                    <a:pt x="21953" y="239355"/>
                  </a:lnTo>
                  <a:lnTo>
                    <a:pt x="22318" y="238947"/>
                  </a:lnTo>
                  <a:lnTo>
                    <a:pt x="22683" y="238550"/>
                  </a:lnTo>
                  <a:lnTo>
                    <a:pt x="23053" y="238165"/>
                  </a:lnTo>
                  <a:lnTo>
                    <a:pt x="23422" y="237802"/>
                  </a:lnTo>
                  <a:lnTo>
                    <a:pt x="23796" y="237439"/>
                  </a:lnTo>
                  <a:lnTo>
                    <a:pt x="24170" y="237087"/>
                  </a:lnTo>
                  <a:lnTo>
                    <a:pt x="24544" y="236747"/>
                  </a:lnTo>
                  <a:lnTo>
                    <a:pt x="24923" y="236418"/>
                  </a:lnTo>
                  <a:lnTo>
                    <a:pt x="25301" y="236101"/>
                  </a:lnTo>
                  <a:lnTo>
                    <a:pt x="25684" y="235794"/>
                  </a:lnTo>
                  <a:lnTo>
                    <a:pt x="26067" y="235499"/>
                  </a:lnTo>
                  <a:lnTo>
                    <a:pt x="26455" y="235216"/>
                  </a:lnTo>
                  <a:lnTo>
                    <a:pt x="26842" y="234944"/>
                  </a:lnTo>
                  <a:lnTo>
                    <a:pt x="27230" y="234683"/>
                  </a:lnTo>
                  <a:lnTo>
                    <a:pt x="27621" y="234445"/>
                  </a:lnTo>
                  <a:lnTo>
                    <a:pt x="28013" y="234207"/>
                  </a:lnTo>
                  <a:lnTo>
                    <a:pt x="28405" y="233980"/>
                  </a:lnTo>
                  <a:lnTo>
                    <a:pt x="28801" y="233764"/>
                  </a:lnTo>
                  <a:close/>
                  <a:moveTo>
                    <a:pt x="123185" y="242021"/>
                  </a:moveTo>
                  <a:lnTo>
                    <a:pt x="123519" y="242440"/>
                  </a:lnTo>
                  <a:lnTo>
                    <a:pt x="123853" y="242871"/>
                  </a:lnTo>
                  <a:lnTo>
                    <a:pt x="124187" y="243325"/>
                  </a:lnTo>
                  <a:lnTo>
                    <a:pt x="124512" y="243778"/>
                  </a:lnTo>
                  <a:lnTo>
                    <a:pt x="124842" y="244255"/>
                  </a:lnTo>
                  <a:lnTo>
                    <a:pt x="125162" y="244742"/>
                  </a:lnTo>
                  <a:lnTo>
                    <a:pt x="125483" y="245230"/>
                  </a:lnTo>
                  <a:lnTo>
                    <a:pt x="125804" y="245740"/>
                  </a:lnTo>
                  <a:lnTo>
                    <a:pt x="126115" y="246262"/>
                  </a:lnTo>
                  <a:lnTo>
                    <a:pt x="126432" y="246795"/>
                  </a:lnTo>
                  <a:lnTo>
                    <a:pt x="126739" y="247340"/>
                  </a:lnTo>
                  <a:lnTo>
                    <a:pt x="127046" y="247907"/>
                  </a:lnTo>
                  <a:lnTo>
                    <a:pt x="127349" y="248474"/>
                  </a:lnTo>
                  <a:lnTo>
                    <a:pt x="127647" y="249052"/>
                  </a:lnTo>
                  <a:lnTo>
                    <a:pt x="127945" y="249642"/>
                  </a:lnTo>
                  <a:lnTo>
                    <a:pt x="128239" y="250243"/>
                  </a:lnTo>
                  <a:lnTo>
                    <a:pt x="128529" y="250867"/>
                  </a:lnTo>
                  <a:lnTo>
                    <a:pt x="128818" y="251490"/>
                  </a:lnTo>
                  <a:lnTo>
                    <a:pt x="129103" y="252126"/>
                  </a:lnTo>
                  <a:lnTo>
                    <a:pt x="129379" y="252772"/>
                  </a:lnTo>
                  <a:lnTo>
                    <a:pt x="129660" y="253430"/>
                  </a:lnTo>
                  <a:lnTo>
                    <a:pt x="129931" y="254099"/>
                  </a:lnTo>
                  <a:lnTo>
                    <a:pt x="130199" y="254779"/>
                  </a:lnTo>
                  <a:lnTo>
                    <a:pt x="130466" y="255471"/>
                  </a:lnTo>
                  <a:lnTo>
                    <a:pt x="130729" y="256174"/>
                  </a:lnTo>
                  <a:lnTo>
                    <a:pt x="130987" y="256877"/>
                  </a:lnTo>
                  <a:lnTo>
                    <a:pt x="131241" y="257603"/>
                  </a:lnTo>
                  <a:lnTo>
                    <a:pt x="131490" y="258329"/>
                  </a:lnTo>
                  <a:lnTo>
                    <a:pt x="131739" y="259078"/>
                  </a:lnTo>
                  <a:lnTo>
                    <a:pt x="131980" y="259826"/>
                  </a:lnTo>
                  <a:lnTo>
                    <a:pt x="132220" y="260586"/>
                  </a:lnTo>
                  <a:lnTo>
                    <a:pt x="132452" y="261357"/>
                  </a:lnTo>
                  <a:lnTo>
                    <a:pt x="132158" y="261697"/>
                  </a:lnTo>
                  <a:lnTo>
                    <a:pt x="131864" y="262060"/>
                  </a:lnTo>
                  <a:lnTo>
                    <a:pt x="131570" y="262435"/>
                  </a:lnTo>
                  <a:lnTo>
                    <a:pt x="131281" y="262820"/>
                  </a:lnTo>
                  <a:lnTo>
                    <a:pt x="130987" y="263217"/>
                  </a:lnTo>
                  <a:lnTo>
                    <a:pt x="130697" y="263625"/>
                  </a:lnTo>
                  <a:lnTo>
                    <a:pt x="130408" y="264045"/>
                  </a:lnTo>
                  <a:lnTo>
                    <a:pt x="130119" y="264465"/>
                  </a:lnTo>
                  <a:lnTo>
                    <a:pt x="129829" y="264907"/>
                  </a:lnTo>
                  <a:lnTo>
                    <a:pt x="129544" y="265349"/>
                  </a:lnTo>
                  <a:lnTo>
                    <a:pt x="129255" y="265803"/>
                  </a:lnTo>
                  <a:lnTo>
                    <a:pt x="128970" y="266257"/>
                  </a:lnTo>
                  <a:lnTo>
                    <a:pt x="128404" y="267198"/>
                  </a:lnTo>
                  <a:lnTo>
                    <a:pt x="127839" y="268151"/>
                  </a:lnTo>
                  <a:lnTo>
                    <a:pt x="127278" y="269126"/>
                  </a:lnTo>
                  <a:lnTo>
                    <a:pt x="126725" y="270113"/>
                  </a:lnTo>
                  <a:lnTo>
                    <a:pt x="126173" y="271111"/>
                  </a:lnTo>
                  <a:lnTo>
                    <a:pt x="125630" y="272120"/>
                  </a:lnTo>
                  <a:lnTo>
                    <a:pt x="124557" y="274116"/>
                  </a:lnTo>
                  <a:lnTo>
                    <a:pt x="123510" y="276089"/>
                  </a:lnTo>
                  <a:lnTo>
                    <a:pt x="123453" y="276191"/>
                  </a:lnTo>
                  <a:lnTo>
                    <a:pt x="123399" y="276305"/>
                  </a:lnTo>
                  <a:lnTo>
                    <a:pt x="123257" y="275828"/>
                  </a:lnTo>
                  <a:lnTo>
                    <a:pt x="123114" y="275352"/>
                  </a:lnTo>
                  <a:lnTo>
                    <a:pt x="122972" y="274887"/>
                  </a:lnTo>
                  <a:lnTo>
                    <a:pt x="122825" y="274434"/>
                  </a:lnTo>
                  <a:lnTo>
                    <a:pt x="122678" y="273980"/>
                  </a:lnTo>
                  <a:lnTo>
                    <a:pt x="122526" y="273526"/>
                  </a:lnTo>
                  <a:lnTo>
                    <a:pt x="122370" y="273095"/>
                  </a:lnTo>
                  <a:lnTo>
                    <a:pt x="122219" y="272664"/>
                  </a:lnTo>
                  <a:lnTo>
                    <a:pt x="122059" y="272233"/>
                  </a:lnTo>
                  <a:lnTo>
                    <a:pt x="121898" y="271814"/>
                  </a:lnTo>
                  <a:lnTo>
                    <a:pt x="121738" y="271405"/>
                  </a:lnTo>
                  <a:lnTo>
                    <a:pt x="121573" y="270997"/>
                  </a:lnTo>
                  <a:lnTo>
                    <a:pt x="121404" y="270600"/>
                  </a:lnTo>
                  <a:lnTo>
                    <a:pt x="121235" y="270215"/>
                  </a:lnTo>
                  <a:lnTo>
                    <a:pt x="121066" y="269829"/>
                  </a:lnTo>
                  <a:lnTo>
                    <a:pt x="120892" y="269455"/>
                  </a:lnTo>
                  <a:lnTo>
                    <a:pt x="120718" y="269092"/>
                  </a:lnTo>
                  <a:lnTo>
                    <a:pt x="120540" y="268729"/>
                  </a:lnTo>
                  <a:lnTo>
                    <a:pt x="120358" y="268377"/>
                  </a:lnTo>
                  <a:lnTo>
                    <a:pt x="120175" y="268037"/>
                  </a:lnTo>
                  <a:lnTo>
                    <a:pt x="119993" y="267697"/>
                  </a:lnTo>
                  <a:lnTo>
                    <a:pt x="119806" y="267368"/>
                  </a:lnTo>
                  <a:lnTo>
                    <a:pt x="119614" y="267050"/>
                  </a:lnTo>
                  <a:lnTo>
                    <a:pt x="119423" y="266744"/>
                  </a:lnTo>
                  <a:lnTo>
                    <a:pt x="119231" y="266438"/>
                  </a:lnTo>
                  <a:lnTo>
                    <a:pt x="119035" y="266143"/>
                  </a:lnTo>
                  <a:lnTo>
                    <a:pt x="118835" y="265848"/>
                  </a:lnTo>
                  <a:lnTo>
                    <a:pt x="118634" y="265576"/>
                  </a:lnTo>
                  <a:lnTo>
                    <a:pt x="118434" y="265304"/>
                  </a:lnTo>
                  <a:lnTo>
                    <a:pt x="118229" y="265043"/>
                  </a:lnTo>
                  <a:lnTo>
                    <a:pt x="118020" y="264782"/>
                  </a:lnTo>
                  <a:lnTo>
                    <a:pt x="117811" y="264544"/>
                  </a:lnTo>
                  <a:lnTo>
                    <a:pt x="118007" y="263943"/>
                  </a:lnTo>
                  <a:lnTo>
                    <a:pt x="118194" y="263331"/>
                  </a:lnTo>
                  <a:lnTo>
                    <a:pt x="118381" y="262718"/>
                  </a:lnTo>
                  <a:lnTo>
                    <a:pt x="118568" y="262094"/>
                  </a:lnTo>
                  <a:lnTo>
                    <a:pt x="118746" y="261471"/>
                  </a:lnTo>
                  <a:lnTo>
                    <a:pt x="118928" y="260836"/>
                  </a:lnTo>
                  <a:lnTo>
                    <a:pt x="119280" y="259565"/>
                  </a:lnTo>
                  <a:lnTo>
                    <a:pt x="119627" y="258295"/>
                  </a:lnTo>
                  <a:lnTo>
                    <a:pt x="119970" y="257002"/>
                  </a:lnTo>
                  <a:lnTo>
                    <a:pt x="120656" y="254439"/>
                  </a:lnTo>
                  <a:lnTo>
                    <a:pt x="120830" y="253793"/>
                  </a:lnTo>
                  <a:lnTo>
                    <a:pt x="121012" y="253146"/>
                  </a:lnTo>
                  <a:lnTo>
                    <a:pt x="121386" y="251831"/>
                  </a:lnTo>
                  <a:lnTo>
                    <a:pt x="121765" y="250492"/>
                  </a:lnTo>
                  <a:lnTo>
                    <a:pt x="121947" y="249812"/>
                  </a:lnTo>
                  <a:lnTo>
                    <a:pt x="122130" y="249131"/>
                  </a:lnTo>
                  <a:lnTo>
                    <a:pt x="122308" y="248451"/>
                  </a:lnTo>
                  <a:lnTo>
                    <a:pt x="122477" y="247748"/>
                  </a:lnTo>
                  <a:lnTo>
                    <a:pt x="122638" y="247045"/>
                  </a:lnTo>
                  <a:lnTo>
                    <a:pt x="122713" y="246693"/>
                  </a:lnTo>
                  <a:lnTo>
                    <a:pt x="122789" y="246330"/>
                  </a:lnTo>
                  <a:lnTo>
                    <a:pt x="122860" y="245979"/>
                  </a:lnTo>
                  <a:lnTo>
                    <a:pt x="122927" y="245616"/>
                  </a:lnTo>
                  <a:lnTo>
                    <a:pt x="122989" y="245253"/>
                  </a:lnTo>
                  <a:lnTo>
                    <a:pt x="123052" y="244879"/>
                  </a:lnTo>
                  <a:lnTo>
                    <a:pt x="123110" y="244516"/>
                  </a:lnTo>
                  <a:lnTo>
                    <a:pt x="123163" y="244141"/>
                  </a:lnTo>
                  <a:lnTo>
                    <a:pt x="123212" y="243767"/>
                  </a:lnTo>
                  <a:lnTo>
                    <a:pt x="123257" y="243393"/>
                  </a:lnTo>
                  <a:lnTo>
                    <a:pt x="123279" y="243200"/>
                  </a:lnTo>
                  <a:lnTo>
                    <a:pt x="123288" y="243007"/>
                  </a:lnTo>
                  <a:lnTo>
                    <a:pt x="123292" y="242814"/>
                  </a:lnTo>
                  <a:lnTo>
                    <a:pt x="123283" y="242644"/>
                  </a:lnTo>
                  <a:lnTo>
                    <a:pt x="123270" y="242474"/>
                  </a:lnTo>
                  <a:lnTo>
                    <a:pt x="123248" y="242315"/>
                  </a:lnTo>
                  <a:lnTo>
                    <a:pt x="123221" y="242157"/>
                  </a:lnTo>
                  <a:lnTo>
                    <a:pt x="123185" y="242021"/>
                  </a:lnTo>
                  <a:close/>
                  <a:moveTo>
                    <a:pt x="15906" y="248462"/>
                  </a:moveTo>
                  <a:lnTo>
                    <a:pt x="15924" y="248553"/>
                  </a:lnTo>
                  <a:lnTo>
                    <a:pt x="15928" y="248587"/>
                  </a:lnTo>
                  <a:lnTo>
                    <a:pt x="15937" y="248610"/>
                  </a:lnTo>
                  <a:lnTo>
                    <a:pt x="16022" y="248961"/>
                  </a:lnTo>
                  <a:lnTo>
                    <a:pt x="16115" y="249313"/>
                  </a:lnTo>
                  <a:lnTo>
                    <a:pt x="16204" y="249653"/>
                  </a:lnTo>
                  <a:lnTo>
                    <a:pt x="16302" y="249993"/>
                  </a:lnTo>
                  <a:lnTo>
                    <a:pt x="16400" y="250322"/>
                  </a:lnTo>
                  <a:lnTo>
                    <a:pt x="16498" y="250663"/>
                  </a:lnTo>
                  <a:lnTo>
                    <a:pt x="16707" y="251320"/>
                  </a:lnTo>
                  <a:lnTo>
                    <a:pt x="16926" y="251955"/>
                  </a:lnTo>
                  <a:lnTo>
                    <a:pt x="17148" y="252591"/>
                  </a:lnTo>
                  <a:lnTo>
                    <a:pt x="17375" y="253214"/>
                  </a:lnTo>
                  <a:lnTo>
                    <a:pt x="17607" y="253827"/>
                  </a:lnTo>
                  <a:lnTo>
                    <a:pt x="17847" y="254439"/>
                  </a:lnTo>
                  <a:lnTo>
                    <a:pt x="18083" y="255040"/>
                  </a:lnTo>
                  <a:lnTo>
                    <a:pt x="18564" y="256231"/>
                  </a:lnTo>
                  <a:lnTo>
                    <a:pt x="19041" y="257399"/>
                  </a:lnTo>
                  <a:lnTo>
                    <a:pt x="19277" y="257978"/>
                  </a:lnTo>
                  <a:lnTo>
                    <a:pt x="19504" y="258567"/>
                  </a:lnTo>
                  <a:lnTo>
                    <a:pt x="20011" y="259849"/>
                  </a:lnTo>
                  <a:lnTo>
                    <a:pt x="20519" y="261130"/>
                  </a:lnTo>
                  <a:lnTo>
                    <a:pt x="21031" y="262389"/>
                  </a:lnTo>
                  <a:lnTo>
                    <a:pt x="21548" y="263648"/>
                  </a:lnTo>
                  <a:lnTo>
                    <a:pt x="22064" y="264896"/>
                  </a:lnTo>
                  <a:lnTo>
                    <a:pt x="22585" y="266132"/>
                  </a:lnTo>
                  <a:lnTo>
                    <a:pt x="23111" y="267368"/>
                  </a:lnTo>
                  <a:lnTo>
                    <a:pt x="23641" y="268593"/>
                  </a:lnTo>
                  <a:lnTo>
                    <a:pt x="23672" y="268661"/>
                  </a:lnTo>
                  <a:lnTo>
                    <a:pt x="23707" y="268718"/>
                  </a:lnTo>
                  <a:lnTo>
                    <a:pt x="23774" y="268820"/>
                  </a:lnTo>
                  <a:lnTo>
                    <a:pt x="23845" y="268899"/>
                  </a:lnTo>
                  <a:lnTo>
                    <a:pt x="23912" y="268956"/>
                  </a:lnTo>
                  <a:lnTo>
                    <a:pt x="23596" y="269625"/>
                  </a:lnTo>
                  <a:lnTo>
                    <a:pt x="23284" y="270317"/>
                  </a:lnTo>
                  <a:lnTo>
                    <a:pt x="22981" y="271020"/>
                  </a:lnTo>
                  <a:lnTo>
                    <a:pt x="22688" y="271746"/>
                  </a:lnTo>
                  <a:lnTo>
                    <a:pt x="22398" y="272494"/>
                  </a:lnTo>
                  <a:lnTo>
                    <a:pt x="22113" y="273254"/>
                  </a:lnTo>
                  <a:lnTo>
                    <a:pt x="21837" y="274037"/>
                  </a:lnTo>
                  <a:lnTo>
                    <a:pt x="21570" y="274830"/>
                  </a:lnTo>
                  <a:lnTo>
                    <a:pt x="21307" y="275647"/>
                  </a:lnTo>
                  <a:lnTo>
                    <a:pt x="21049" y="276475"/>
                  </a:lnTo>
                  <a:lnTo>
                    <a:pt x="20800" y="277314"/>
                  </a:lnTo>
                  <a:lnTo>
                    <a:pt x="20555" y="278165"/>
                  </a:lnTo>
                  <a:lnTo>
                    <a:pt x="20314" y="279038"/>
                  </a:lnTo>
                  <a:lnTo>
                    <a:pt x="20083" y="279923"/>
                  </a:lnTo>
                  <a:lnTo>
                    <a:pt x="19856" y="280830"/>
                  </a:lnTo>
                  <a:lnTo>
                    <a:pt x="19633" y="281737"/>
                  </a:lnTo>
                  <a:lnTo>
                    <a:pt x="19642" y="281567"/>
                  </a:lnTo>
                  <a:lnTo>
                    <a:pt x="19646" y="281408"/>
                  </a:lnTo>
                  <a:lnTo>
                    <a:pt x="19642" y="281238"/>
                  </a:lnTo>
                  <a:lnTo>
                    <a:pt x="19633" y="281159"/>
                  </a:lnTo>
                  <a:lnTo>
                    <a:pt x="19624" y="281079"/>
                  </a:lnTo>
                  <a:lnTo>
                    <a:pt x="19611" y="281011"/>
                  </a:lnTo>
                  <a:lnTo>
                    <a:pt x="19593" y="280932"/>
                  </a:lnTo>
                  <a:lnTo>
                    <a:pt x="19575" y="280864"/>
                  </a:lnTo>
                  <a:lnTo>
                    <a:pt x="19553" y="280785"/>
                  </a:lnTo>
                  <a:lnTo>
                    <a:pt x="19530" y="280717"/>
                  </a:lnTo>
                  <a:lnTo>
                    <a:pt x="19499" y="280660"/>
                  </a:lnTo>
                  <a:lnTo>
                    <a:pt x="19468" y="280592"/>
                  </a:lnTo>
                  <a:lnTo>
                    <a:pt x="19433" y="280535"/>
                  </a:lnTo>
                  <a:lnTo>
                    <a:pt x="19121" y="280115"/>
                  </a:lnTo>
                  <a:lnTo>
                    <a:pt x="18805" y="279696"/>
                  </a:lnTo>
                  <a:lnTo>
                    <a:pt x="18488" y="279276"/>
                  </a:lnTo>
                  <a:lnTo>
                    <a:pt x="18168" y="278868"/>
                  </a:lnTo>
                  <a:lnTo>
                    <a:pt x="17843" y="278471"/>
                  </a:lnTo>
                  <a:lnTo>
                    <a:pt x="17522" y="278074"/>
                  </a:lnTo>
                  <a:lnTo>
                    <a:pt x="17193" y="277688"/>
                  </a:lnTo>
                  <a:lnTo>
                    <a:pt x="16868" y="277303"/>
                  </a:lnTo>
                  <a:lnTo>
                    <a:pt x="16204" y="276543"/>
                  </a:lnTo>
                  <a:lnTo>
                    <a:pt x="15541" y="275817"/>
                  </a:lnTo>
                  <a:lnTo>
                    <a:pt x="14868" y="275103"/>
                  </a:lnTo>
                  <a:lnTo>
                    <a:pt x="14196" y="274400"/>
                  </a:lnTo>
                  <a:lnTo>
                    <a:pt x="13519" y="273719"/>
                  </a:lnTo>
                  <a:lnTo>
                    <a:pt x="12842" y="273050"/>
                  </a:lnTo>
                  <a:lnTo>
                    <a:pt x="12165" y="272403"/>
                  </a:lnTo>
                  <a:lnTo>
                    <a:pt x="11489" y="271757"/>
                  </a:lnTo>
                  <a:lnTo>
                    <a:pt x="10139" y="270487"/>
                  </a:lnTo>
                  <a:lnTo>
                    <a:pt x="8799" y="269251"/>
                  </a:lnTo>
                  <a:lnTo>
                    <a:pt x="8732" y="269194"/>
                  </a:lnTo>
                  <a:lnTo>
                    <a:pt x="8670" y="269160"/>
                  </a:lnTo>
                  <a:lnTo>
                    <a:pt x="8607" y="269137"/>
                  </a:lnTo>
                  <a:lnTo>
                    <a:pt x="8550" y="269126"/>
                  </a:lnTo>
                  <a:lnTo>
                    <a:pt x="8492" y="269126"/>
                  </a:lnTo>
                  <a:lnTo>
                    <a:pt x="8438" y="269137"/>
                  </a:lnTo>
                  <a:lnTo>
                    <a:pt x="8385" y="269149"/>
                  </a:lnTo>
                  <a:lnTo>
                    <a:pt x="8331" y="269171"/>
                  </a:lnTo>
                  <a:lnTo>
                    <a:pt x="8527" y="268400"/>
                  </a:lnTo>
                  <a:lnTo>
                    <a:pt x="8728" y="267640"/>
                  </a:lnTo>
                  <a:lnTo>
                    <a:pt x="8933" y="266892"/>
                  </a:lnTo>
                  <a:lnTo>
                    <a:pt x="9137" y="266143"/>
                  </a:lnTo>
                  <a:lnTo>
                    <a:pt x="9347" y="265406"/>
                  </a:lnTo>
                  <a:lnTo>
                    <a:pt x="9556" y="264669"/>
                  </a:lnTo>
                  <a:lnTo>
                    <a:pt x="9770" y="263954"/>
                  </a:lnTo>
                  <a:lnTo>
                    <a:pt x="9988" y="263240"/>
                  </a:lnTo>
                  <a:lnTo>
                    <a:pt x="10206" y="262537"/>
                  </a:lnTo>
                  <a:lnTo>
                    <a:pt x="10429" y="261834"/>
                  </a:lnTo>
                  <a:lnTo>
                    <a:pt x="10651" y="261142"/>
                  </a:lnTo>
                  <a:lnTo>
                    <a:pt x="10878" y="260461"/>
                  </a:lnTo>
                  <a:lnTo>
                    <a:pt x="11110" y="259792"/>
                  </a:lnTo>
                  <a:lnTo>
                    <a:pt x="11342" y="259123"/>
                  </a:lnTo>
                  <a:lnTo>
                    <a:pt x="11573" y="258465"/>
                  </a:lnTo>
                  <a:lnTo>
                    <a:pt x="11809" y="257819"/>
                  </a:lnTo>
                  <a:lnTo>
                    <a:pt x="12050" y="257172"/>
                  </a:lnTo>
                  <a:lnTo>
                    <a:pt x="12290" y="256537"/>
                  </a:lnTo>
                  <a:lnTo>
                    <a:pt x="12535" y="255913"/>
                  </a:lnTo>
                  <a:lnTo>
                    <a:pt x="12780" y="255290"/>
                  </a:lnTo>
                  <a:lnTo>
                    <a:pt x="13029" y="254677"/>
                  </a:lnTo>
                  <a:lnTo>
                    <a:pt x="13279" y="254076"/>
                  </a:lnTo>
                  <a:lnTo>
                    <a:pt x="13532" y="253475"/>
                  </a:lnTo>
                  <a:lnTo>
                    <a:pt x="13791" y="252897"/>
                  </a:lnTo>
                  <a:lnTo>
                    <a:pt x="14044" y="252307"/>
                  </a:lnTo>
                  <a:lnTo>
                    <a:pt x="14307" y="251740"/>
                  </a:lnTo>
                  <a:lnTo>
                    <a:pt x="14565" y="251173"/>
                  </a:lnTo>
                  <a:lnTo>
                    <a:pt x="14833" y="250617"/>
                  </a:lnTo>
                  <a:lnTo>
                    <a:pt x="15095" y="250073"/>
                  </a:lnTo>
                  <a:lnTo>
                    <a:pt x="15367" y="249528"/>
                  </a:lnTo>
                  <a:lnTo>
                    <a:pt x="15634" y="248995"/>
                  </a:lnTo>
                  <a:lnTo>
                    <a:pt x="15906" y="248462"/>
                  </a:lnTo>
                  <a:close/>
                  <a:moveTo>
                    <a:pt x="133347" y="264544"/>
                  </a:moveTo>
                  <a:lnTo>
                    <a:pt x="133556" y="265327"/>
                  </a:lnTo>
                  <a:lnTo>
                    <a:pt x="133761" y="266132"/>
                  </a:lnTo>
                  <a:lnTo>
                    <a:pt x="133961" y="266948"/>
                  </a:lnTo>
                  <a:lnTo>
                    <a:pt x="134162" y="267765"/>
                  </a:lnTo>
                  <a:lnTo>
                    <a:pt x="134358" y="268604"/>
                  </a:lnTo>
                  <a:lnTo>
                    <a:pt x="134549" y="269443"/>
                  </a:lnTo>
                  <a:lnTo>
                    <a:pt x="134732" y="270305"/>
                  </a:lnTo>
                  <a:lnTo>
                    <a:pt x="134910" y="271167"/>
                  </a:lnTo>
                  <a:lnTo>
                    <a:pt x="135084" y="272041"/>
                  </a:lnTo>
                  <a:lnTo>
                    <a:pt x="135253" y="272914"/>
                  </a:lnTo>
                  <a:lnTo>
                    <a:pt x="135417" y="273798"/>
                  </a:lnTo>
                  <a:lnTo>
                    <a:pt x="135573" y="274683"/>
                  </a:lnTo>
                  <a:lnTo>
                    <a:pt x="135725" y="275568"/>
                  </a:lnTo>
                  <a:lnTo>
                    <a:pt x="135872" y="276441"/>
                  </a:lnTo>
                  <a:lnTo>
                    <a:pt x="136014" y="277337"/>
                  </a:lnTo>
                  <a:lnTo>
                    <a:pt x="136152" y="278221"/>
                  </a:lnTo>
                  <a:lnTo>
                    <a:pt x="136286" y="279106"/>
                  </a:lnTo>
                  <a:lnTo>
                    <a:pt x="136410" y="280002"/>
                  </a:lnTo>
                  <a:lnTo>
                    <a:pt x="136535" y="280887"/>
                  </a:lnTo>
                  <a:lnTo>
                    <a:pt x="136651" y="281783"/>
                  </a:lnTo>
                  <a:lnTo>
                    <a:pt x="136762" y="282667"/>
                  </a:lnTo>
                  <a:lnTo>
                    <a:pt x="136869" y="283563"/>
                  </a:lnTo>
                  <a:lnTo>
                    <a:pt x="136976" y="284459"/>
                  </a:lnTo>
                  <a:lnTo>
                    <a:pt x="137074" y="285355"/>
                  </a:lnTo>
                  <a:lnTo>
                    <a:pt x="136442" y="285650"/>
                  </a:lnTo>
                  <a:lnTo>
                    <a:pt x="135814" y="285956"/>
                  </a:lnTo>
                  <a:lnTo>
                    <a:pt x="135181" y="286274"/>
                  </a:lnTo>
                  <a:lnTo>
                    <a:pt x="134549" y="286591"/>
                  </a:lnTo>
                  <a:lnTo>
                    <a:pt x="133917" y="286920"/>
                  </a:lnTo>
                  <a:lnTo>
                    <a:pt x="133285" y="287260"/>
                  </a:lnTo>
                  <a:lnTo>
                    <a:pt x="132652" y="287612"/>
                  </a:lnTo>
                  <a:lnTo>
                    <a:pt x="132020" y="287975"/>
                  </a:lnTo>
                  <a:lnTo>
                    <a:pt x="131392" y="288338"/>
                  </a:lnTo>
                  <a:lnTo>
                    <a:pt x="130760" y="288712"/>
                  </a:lnTo>
                  <a:lnTo>
                    <a:pt x="130132" y="289098"/>
                  </a:lnTo>
                  <a:lnTo>
                    <a:pt x="129504" y="289495"/>
                  </a:lnTo>
                  <a:lnTo>
                    <a:pt x="128881" y="289903"/>
                  </a:lnTo>
                  <a:lnTo>
                    <a:pt x="128257" y="290322"/>
                  </a:lnTo>
                  <a:lnTo>
                    <a:pt x="127638" y="290753"/>
                  </a:lnTo>
                  <a:lnTo>
                    <a:pt x="127024" y="291184"/>
                  </a:lnTo>
                  <a:lnTo>
                    <a:pt x="126930" y="291275"/>
                  </a:lnTo>
                  <a:lnTo>
                    <a:pt x="126850" y="291377"/>
                  </a:lnTo>
                  <a:lnTo>
                    <a:pt x="126783" y="291502"/>
                  </a:lnTo>
                  <a:lnTo>
                    <a:pt x="126721" y="291627"/>
                  </a:lnTo>
                  <a:lnTo>
                    <a:pt x="126668" y="291774"/>
                  </a:lnTo>
                  <a:lnTo>
                    <a:pt x="126627" y="291933"/>
                  </a:lnTo>
                  <a:lnTo>
                    <a:pt x="126592" y="292092"/>
                  </a:lnTo>
                  <a:lnTo>
                    <a:pt x="126570" y="292273"/>
                  </a:lnTo>
                  <a:lnTo>
                    <a:pt x="126440" y="291320"/>
                  </a:lnTo>
                  <a:lnTo>
                    <a:pt x="126307" y="290368"/>
                  </a:lnTo>
                  <a:lnTo>
                    <a:pt x="126169" y="289438"/>
                  </a:lnTo>
                  <a:lnTo>
                    <a:pt x="126026" y="288508"/>
                  </a:lnTo>
                  <a:lnTo>
                    <a:pt x="125879" y="287601"/>
                  </a:lnTo>
                  <a:lnTo>
                    <a:pt x="125728" y="286693"/>
                  </a:lnTo>
                  <a:lnTo>
                    <a:pt x="125568" y="285797"/>
                  </a:lnTo>
                  <a:lnTo>
                    <a:pt x="125407" y="284913"/>
                  </a:lnTo>
                  <a:lnTo>
                    <a:pt x="125238" y="284028"/>
                  </a:lnTo>
                  <a:lnTo>
                    <a:pt x="125064" y="283166"/>
                  </a:lnTo>
                  <a:lnTo>
                    <a:pt x="124886" y="282316"/>
                  </a:lnTo>
                  <a:lnTo>
                    <a:pt x="124704" y="281476"/>
                  </a:lnTo>
                  <a:lnTo>
                    <a:pt x="124517" y="280637"/>
                  </a:lnTo>
                  <a:lnTo>
                    <a:pt x="124325" y="279821"/>
                  </a:lnTo>
                  <a:lnTo>
                    <a:pt x="124125" y="279015"/>
                  </a:lnTo>
                  <a:lnTo>
                    <a:pt x="123925" y="278221"/>
                  </a:lnTo>
                  <a:lnTo>
                    <a:pt x="123960" y="278221"/>
                  </a:lnTo>
                  <a:lnTo>
                    <a:pt x="123974" y="278210"/>
                  </a:lnTo>
                  <a:lnTo>
                    <a:pt x="123996" y="278187"/>
                  </a:lnTo>
                  <a:lnTo>
                    <a:pt x="125185" y="276702"/>
                  </a:lnTo>
                  <a:lnTo>
                    <a:pt x="125786" y="275953"/>
                  </a:lnTo>
                  <a:lnTo>
                    <a:pt x="126391" y="275182"/>
                  </a:lnTo>
                  <a:lnTo>
                    <a:pt x="126997" y="274400"/>
                  </a:lnTo>
                  <a:lnTo>
                    <a:pt x="127603" y="273606"/>
                  </a:lnTo>
                  <a:lnTo>
                    <a:pt x="128208" y="272800"/>
                  </a:lnTo>
                  <a:lnTo>
                    <a:pt x="128809" y="271972"/>
                  </a:lnTo>
                  <a:lnTo>
                    <a:pt x="129406" y="271122"/>
                  </a:lnTo>
                  <a:lnTo>
                    <a:pt x="129704" y="270691"/>
                  </a:lnTo>
                  <a:lnTo>
                    <a:pt x="129998" y="270260"/>
                  </a:lnTo>
                  <a:lnTo>
                    <a:pt x="130292" y="269818"/>
                  </a:lnTo>
                  <a:lnTo>
                    <a:pt x="130582" y="269375"/>
                  </a:lnTo>
                  <a:lnTo>
                    <a:pt x="130871" y="268922"/>
                  </a:lnTo>
                  <a:lnTo>
                    <a:pt x="131161" y="268457"/>
                  </a:lnTo>
                  <a:lnTo>
                    <a:pt x="131441" y="267992"/>
                  </a:lnTo>
                  <a:lnTo>
                    <a:pt x="131726" y="267515"/>
                  </a:lnTo>
                  <a:lnTo>
                    <a:pt x="132002" y="267039"/>
                  </a:lnTo>
                  <a:lnTo>
                    <a:pt x="132278" y="266551"/>
                  </a:lnTo>
                  <a:lnTo>
                    <a:pt x="132550" y="266064"/>
                  </a:lnTo>
                  <a:lnTo>
                    <a:pt x="132821" y="265565"/>
                  </a:lnTo>
                  <a:lnTo>
                    <a:pt x="133084" y="265054"/>
                  </a:lnTo>
                  <a:lnTo>
                    <a:pt x="133347" y="264544"/>
                  </a:lnTo>
                  <a:close/>
                  <a:moveTo>
                    <a:pt x="7708" y="271780"/>
                  </a:moveTo>
                  <a:lnTo>
                    <a:pt x="7717" y="271927"/>
                  </a:lnTo>
                  <a:lnTo>
                    <a:pt x="7730" y="272075"/>
                  </a:lnTo>
                  <a:lnTo>
                    <a:pt x="7744" y="272222"/>
                  </a:lnTo>
                  <a:lnTo>
                    <a:pt x="7766" y="272369"/>
                  </a:lnTo>
                  <a:lnTo>
                    <a:pt x="7788" y="272517"/>
                  </a:lnTo>
                  <a:lnTo>
                    <a:pt x="7815" y="272653"/>
                  </a:lnTo>
                  <a:lnTo>
                    <a:pt x="7846" y="272789"/>
                  </a:lnTo>
                  <a:lnTo>
                    <a:pt x="7882" y="272925"/>
                  </a:lnTo>
                  <a:lnTo>
                    <a:pt x="7922" y="273050"/>
                  </a:lnTo>
                  <a:lnTo>
                    <a:pt x="7962" y="273163"/>
                  </a:lnTo>
                  <a:lnTo>
                    <a:pt x="8011" y="273277"/>
                  </a:lnTo>
                  <a:lnTo>
                    <a:pt x="8060" y="273390"/>
                  </a:lnTo>
                  <a:lnTo>
                    <a:pt x="8113" y="273492"/>
                  </a:lnTo>
                  <a:lnTo>
                    <a:pt x="8171" y="273583"/>
                  </a:lnTo>
                  <a:lnTo>
                    <a:pt x="8238" y="273662"/>
                  </a:lnTo>
                  <a:lnTo>
                    <a:pt x="8305" y="273730"/>
                  </a:lnTo>
                  <a:lnTo>
                    <a:pt x="9614" y="275001"/>
                  </a:lnTo>
                  <a:lnTo>
                    <a:pt x="10941" y="276271"/>
                  </a:lnTo>
                  <a:lnTo>
                    <a:pt x="11609" y="276906"/>
                  </a:lnTo>
                  <a:lnTo>
                    <a:pt x="12281" y="277518"/>
                  </a:lnTo>
                  <a:lnTo>
                    <a:pt x="12954" y="278131"/>
                  </a:lnTo>
                  <a:lnTo>
                    <a:pt x="13630" y="278720"/>
                  </a:lnTo>
                  <a:lnTo>
                    <a:pt x="14312" y="279310"/>
                  </a:lnTo>
                  <a:lnTo>
                    <a:pt x="14989" y="279866"/>
                  </a:lnTo>
                  <a:lnTo>
                    <a:pt x="15670" y="280410"/>
                  </a:lnTo>
                  <a:lnTo>
                    <a:pt x="16351" y="280932"/>
                  </a:lnTo>
                  <a:lnTo>
                    <a:pt x="17037" y="281420"/>
                  </a:lnTo>
                  <a:lnTo>
                    <a:pt x="17375" y="281658"/>
                  </a:lnTo>
                  <a:lnTo>
                    <a:pt x="17718" y="281885"/>
                  </a:lnTo>
                  <a:lnTo>
                    <a:pt x="18057" y="282100"/>
                  </a:lnTo>
                  <a:lnTo>
                    <a:pt x="18399" y="282316"/>
                  </a:lnTo>
                  <a:lnTo>
                    <a:pt x="18738" y="282520"/>
                  </a:lnTo>
                  <a:lnTo>
                    <a:pt x="19076" y="282713"/>
                  </a:lnTo>
                  <a:lnTo>
                    <a:pt x="19134" y="282735"/>
                  </a:lnTo>
                  <a:lnTo>
                    <a:pt x="19192" y="282747"/>
                  </a:lnTo>
                  <a:lnTo>
                    <a:pt x="19241" y="282724"/>
                  </a:lnTo>
                  <a:lnTo>
                    <a:pt x="19294" y="282690"/>
                  </a:lnTo>
                  <a:lnTo>
                    <a:pt x="19339" y="282633"/>
                  </a:lnTo>
                  <a:lnTo>
                    <a:pt x="19388" y="282565"/>
                  </a:lnTo>
                  <a:lnTo>
                    <a:pt x="19433" y="282474"/>
                  </a:lnTo>
                  <a:lnTo>
                    <a:pt x="19477" y="282384"/>
                  </a:lnTo>
                  <a:lnTo>
                    <a:pt x="19477" y="282384"/>
                  </a:lnTo>
                  <a:lnTo>
                    <a:pt x="19254" y="283370"/>
                  </a:lnTo>
                  <a:lnTo>
                    <a:pt x="19045" y="284368"/>
                  </a:lnTo>
                  <a:lnTo>
                    <a:pt x="18840" y="285378"/>
                  </a:lnTo>
                  <a:lnTo>
                    <a:pt x="18644" y="286398"/>
                  </a:lnTo>
                  <a:lnTo>
                    <a:pt x="18453" y="287430"/>
                  </a:lnTo>
                  <a:lnTo>
                    <a:pt x="18270" y="288485"/>
                  </a:lnTo>
                  <a:lnTo>
                    <a:pt x="18092" y="289540"/>
                  </a:lnTo>
                  <a:lnTo>
                    <a:pt x="17923" y="290606"/>
                  </a:lnTo>
                  <a:lnTo>
                    <a:pt x="17763" y="291683"/>
                  </a:lnTo>
                  <a:lnTo>
                    <a:pt x="17607" y="292772"/>
                  </a:lnTo>
                  <a:lnTo>
                    <a:pt x="17455" y="293861"/>
                  </a:lnTo>
                  <a:lnTo>
                    <a:pt x="17313" y="294972"/>
                  </a:lnTo>
                  <a:lnTo>
                    <a:pt x="17170" y="296084"/>
                  </a:lnTo>
                  <a:lnTo>
                    <a:pt x="17041" y="297207"/>
                  </a:lnTo>
                  <a:lnTo>
                    <a:pt x="16912" y="298341"/>
                  </a:lnTo>
                  <a:lnTo>
                    <a:pt x="16787" y="299475"/>
                  </a:lnTo>
                  <a:lnTo>
                    <a:pt x="15287" y="298363"/>
                  </a:lnTo>
                  <a:lnTo>
                    <a:pt x="13759" y="297241"/>
                  </a:lnTo>
                  <a:lnTo>
                    <a:pt x="12989" y="296685"/>
                  </a:lnTo>
                  <a:lnTo>
                    <a:pt x="12214" y="296129"/>
                  </a:lnTo>
                  <a:lnTo>
                    <a:pt x="11440" y="295596"/>
                  </a:lnTo>
                  <a:lnTo>
                    <a:pt x="10656" y="295086"/>
                  </a:lnTo>
                  <a:lnTo>
                    <a:pt x="9877" y="294587"/>
                  </a:lnTo>
                  <a:lnTo>
                    <a:pt x="9485" y="294349"/>
                  </a:lnTo>
                  <a:lnTo>
                    <a:pt x="9093" y="294122"/>
                  </a:lnTo>
                  <a:lnTo>
                    <a:pt x="8701" y="293895"/>
                  </a:lnTo>
                  <a:lnTo>
                    <a:pt x="8309" y="293679"/>
                  </a:lnTo>
                  <a:lnTo>
                    <a:pt x="7917" y="293475"/>
                  </a:lnTo>
                  <a:lnTo>
                    <a:pt x="7525" y="293271"/>
                  </a:lnTo>
                  <a:lnTo>
                    <a:pt x="7134" y="293078"/>
                  </a:lnTo>
                  <a:lnTo>
                    <a:pt x="6742" y="292908"/>
                  </a:lnTo>
                  <a:lnTo>
                    <a:pt x="6350" y="292738"/>
                  </a:lnTo>
                  <a:lnTo>
                    <a:pt x="5962" y="292579"/>
                  </a:lnTo>
                  <a:lnTo>
                    <a:pt x="5571" y="292421"/>
                  </a:lnTo>
                  <a:lnTo>
                    <a:pt x="5183" y="292284"/>
                  </a:lnTo>
                  <a:lnTo>
                    <a:pt x="4796" y="292160"/>
                  </a:lnTo>
                  <a:lnTo>
                    <a:pt x="4408" y="292058"/>
                  </a:lnTo>
                  <a:lnTo>
                    <a:pt x="4546" y="290742"/>
                  </a:lnTo>
                  <a:lnTo>
                    <a:pt x="4698" y="289438"/>
                  </a:lnTo>
                  <a:lnTo>
                    <a:pt x="4854" y="288145"/>
                  </a:lnTo>
                  <a:lnTo>
                    <a:pt x="5018" y="286852"/>
                  </a:lnTo>
                  <a:lnTo>
                    <a:pt x="5192" y="285571"/>
                  </a:lnTo>
                  <a:lnTo>
                    <a:pt x="5375" y="284289"/>
                  </a:lnTo>
                  <a:lnTo>
                    <a:pt x="5566" y="283007"/>
                  </a:lnTo>
                  <a:lnTo>
                    <a:pt x="5762" y="281737"/>
                  </a:lnTo>
                  <a:lnTo>
                    <a:pt x="5971" y="280478"/>
                  </a:lnTo>
                  <a:lnTo>
                    <a:pt x="6190" y="279219"/>
                  </a:lnTo>
                  <a:lnTo>
                    <a:pt x="6421" y="277961"/>
                  </a:lnTo>
                  <a:lnTo>
                    <a:pt x="6657" y="276713"/>
                  </a:lnTo>
                  <a:lnTo>
                    <a:pt x="6906" y="275477"/>
                  </a:lnTo>
                  <a:lnTo>
                    <a:pt x="7160" y="274229"/>
                  </a:lnTo>
                  <a:lnTo>
                    <a:pt x="7427" y="273005"/>
                  </a:lnTo>
                  <a:lnTo>
                    <a:pt x="7708" y="271780"/>
                  </a:lnTo>
                  <a:close/>
                  <a:moveTo>
                    <a:pt x="137341" y="288066"/>
                  </a:moveTo>
                  <a:lnTo>
                    <a:pt x="137466" y="289449"/>
                  </a:lnTo>
                  <a:lnTo>
                    <a:pt x="137577" y="290833"/>
                  </a:lnTo>
                  <a:lnTo>
                    <a:pt x="137684" y="292216"/>
                  </a:lnTo>
                  <a:lnTo>
                    <a:pt x="137778" y="293600"/>
                  </a:lnTo>
                  <a:lnTo>
                    <a:pt x="137862" y="294995"/>
                  </a:lnTo>
                  <a:lnTo>
                    <a:pt x="137938" y="296379"/>
                  </a:lnTo>
                  <a:lnTo>
                    <a:pt x="138005" y="297774"/>
                  </a:lnTo>
                  <a:lnTo>
                    <a:pt x="138063" y="299169"/>
                  </a:lnTo>
                  <a:lnTo>
                    <a:pt x="138111" y="300563"/>
                  </a:lnTo>
                  <a:lnTo>
                    <a:pt x="138152" y="301970"/>
                  </a:lnTo>
                  <a:lnTo>
                    <a:pt x="138187" y="303376"/>
                  </a:lnTo>
                  <a:lnTo>
                    <a:pt x="138214" y="304771"/>
                  </a:lnTo>
                  <a:lnTo>
                    <a:pt x="138227" y="306177"/>
                  </a:lnTo>
                  <a:lnTo>
                    <a:pt x="138241" y="307584"/>
                  </a:lnTo>
                  <a:lnTo>
                    <a:pt x="138241" y="309001"/>
                  </a:lnTo>
                  <a:lnTo>
                    <a:pt x="138236" y="310408"/>
                  </a:lnTo>
                  <a:lnTo>
                    <a:pt x="136967" y="310464"/>
                  </a:lnTo>
                  <a:lnTo>
                    <a:pt x="136330" y="310510"/>
                  </a:lnTo>
                  <a:lnTo>
                    <a:pt x="135689" y="310555"/>
                  </a:lnTo>
                  <a:lnTo>
                    <a:pt x="135048" y="310612"/>
                  </a:lnTo>
                  <a:lnTo>
                    <a:pt x="134407" y="310691"/>
                  </a:lnTo>
                  <a:lnTo>
                    <a:pt x="133770" y="310782"/>
                  </a:lnTo>
                  <a:lnTo>
                    <a:pt x="133129" y="310895"/>
                  </a:lnTo>
                  <a:lnTo>
                    <a:pt x="132487" y="311020"/>
                  </a:lnTo>
                  <a:lnTo>
                    <a:pt x="131851" y="311179"/>
                  </a:lnTo>
                  <a:lnTo>
                    <a:pt x="131535" y="311270"/>
                  </a:lnTo>
                  <a:lnTo>
                    <a:pt x="131218" y="311360"/>
                  </a:lnTo>
                  <a:lnTo>
                    <a:pt x="130902" y="311462"/>
                  </a:lnTo>
                  <a:lnTo>
                    <a:pt x="130586" y="311576"/>
                  </a:lnTo>
                  <a:lnTo>
                    <a:pt x="130270" y="311689"/>
                  </a:lnTo>
                  <a:lnTo>
                    <a:pt x="129958" y="311814"/>
                  </a:lnTo>
                  <a:lnTo>
                    <a:pt x="129647" y="311950"/>
                  </a:lnTo>
                  <a:lnTo>
                    <a:pt x="129335" y="312097"/>
                  </a:lnTo>
                  <a:lnTo>
                    <a:pt x="129023" y="312245"/>
                  </a:lnTo>
                  <a:lnTo>
                    <a:pt x="128716" y="312404"/>
                  </a:lnTo>
                  <a:lnTo>
                    <a:pt x="128409" y="312585"/>
                  </a:lnTo>
                  <a:lnTo>
                    <a:pt x="128101" y="312767"/>
                  </a:lnTo>
                  <a:lnTo>
                    <a:pt x="128070" y="311598"/>
                  </a:lnTo>
                  <a:lnTo>
                    <a:pt x="128030" y="310430"/>
                  </a:lnTo>
                  <a:lnTo>
                    <a:pt x="127986" y="309262"/>
                  </a:lnTo>
                  <a:lnTo>
                    <a:pt x="127937" y="308094"/>
                  </a:lnTo>
                  <a:lnTo>
                    <a:pt x="127879" y="306937"/>
                  </a:lnTo>
                  <a:lnTo>
                    <a:pt x="127812" y="305780"/>
                  </a:lnTo>
                  <a:lnTo>
                    <a:pt x="127741" y="304624"/>
                  </a:lnTo>
                  <a:lnTo>
                    <a:pt x="127665" y="303467"/>
                  </a:lnTo>
                  <a:lnTo>
                    <a:pt x="127585" y="302321"/>
                  </a:lnTo>
                  <a:lnTo>
                    <a:pt x="127491" y="301176"/>
                  </a:lnTo>
                  <a:lnTo>
                    <a:pt x="127398" y="300030"/>
                  </a:lnTo>
                  <a:lnTo>
                    <a:pt x="127295" y="298908"/>
                  </a:lnTo>
                  <a:lnTo>
                    <a:pt x="127189" y="297774"/>
                  </a:lnTo>
                  <a:lnTo>
                    <a:pt x="127073" y="296662"/>
                  </a:lnTo>
                  <a:lnTo>
                    <a:pt x="126953" y="295551"/>
                  </a:lnTo>
                  <a:lnTo>
                    <a:pt x="126823" y="294439"/>
                  </a:lnTo>
                  <a:lnTo>
                    <a:pt x="126823" y="294439"/>
                  </a:lnTo>
                  <a:lnTo>
                    <a:pt x="126886" y="294541"/>
                  </a:lnTo>
                  <a:lnTo>
                    <a:pt x="126948" y="294632"/>
                  </a:lnTo>
                  <a:lnTo>
                    <a:pt x="127015" y="294700"/>
                  </a:lnTo>
                  <a:lnTo>
                    <a:pt x="127086" y="294745"/>
                  </a:lnTo>
                  <a:lnTo>
                    <a:pt x="127162" y="294780"/>
                  </a:lnTo>
                  <a:lnTo>
                    <a:pt x="127242" y="294791"/>
                  </a:lnTo>
                  <a:lnTo>
                    <a:pt x="127322" y="294768"/>
                  </a:lnTo>
                  <a:lnTo>
                    <a:pt x="127407" y="294734"/>
                  </a:lnTo>
                  <a:lnTo>
                    <a:pt x="128030" y="294394"/>
                  </a:lnTo>
                  <a:lnTo>
                    <a:pt x="128654" y="294042"/>
                  </a:lnTo>
                  <a:lnTo>
                    <a:pt x="129281" y="293679"/>
                  </a:lnTo>
                  <a:lnTo>
                    <a:pt x="129905" y="293305"/>
                  </a:lnTo>
                  <a:lnTo>
                    <a:pt x="130528" y="292931"/>
                  </a:lnTo>
                  <a:lnTo>
                    <a:pt x="131152" y="292534"/>
                  </a:lnTo>
                  <a:lnTo>
                    <a:pt x="131779" y="292126"/>
                  </a:lnTo>
                  <a:lnTo>
                    <a:pt x="132403" y="291717"/>
                  </a:lnTo>
                  <a:lnTo>
                    <a:pt x="133022" y="291286"/>
                  </a:lnTo>
                  <a:lnTo>
                    <a:pt x="133645" y="290855"/>
                  </a:lnTo>
                  <a:lnTo>
                    <a:pt x="134264" y="290413"/>
                  </a:lnTo>
                  <a:lnTo>
                    <a:pt x="134883" y="289960"/>
                  </a:lnTo>
                  <a:lnTo>
                    <a:pt x="135502" y="289506"/>
                  </a:lnTo>
                  <a:lnTo>
                    <a:pt x="136117" y="289030"/>
                  </a:lnTo>
                  <a:lnTo>
                    <a:pt x="136731" y="288553"/>
                  </a:lnTo>
                  <a:lnTo>
                    <a:pt x="137341" y="288066"/>
                  </a:lnTo>
                  <a:close/>
                  <a:moveTo>
                    <a:pt x="4039" y="296072"/>
                  </a:moveTo>
                  <a:lnTo>
                    <a:pt x="4052" y="296106"/>
                  </a:lnTo>
                  <a:lnTo>
                    <a:pt x="4417" y="296424"/>
                  </a:lnTo>
                  <a:lnTo>
                    <a:pt x="4787" y="296742"/>
                  </a:lnTo>
                  <a:lnTo>
                    <a:pt x="5161" y="297036"/>
                  </a:lnTo>
                  <a:lnTo>
                    <a:pt x="5535" y="297320"/>
                  </a:lnTo>
                  <a:lnTo>
                    <a:pt x="5909" y="297603"/>
                  </a:lnTo>
                  <a:lnTo>
                    <a:pt x="6292" y="297876"/>
                  </a:lnTo>
                  <a:lnTo>
                    <a:pt x="6675" y="298136"/>
                  </a:lnTo>
                  <a:lnTo>
                    <a:pt x="7058" y="298386"/>
                  </a:lnTo>
                  <a:lnTo>
                    <a:pt x="7445" y="298635"/>
                  </a:lnTo>
                  <a:lnTo>
                    <a:pt x="7833" y="298862"/>
                  </a:lnTo>
                  <a:lnTo>
                    <a:pt x="8220" y="299089"/>
                  </a:lnTo>
                  <a:lnTo>
                    <a:pt x="8612" y="299316"/>
                  </a:lnTo>
                  <a:lnTo>
                    <a:pt x="9004" y="299531"/>
                  </a:lnTo>
                  <a:lnTo>
                    <a:pt x="9400" y="299736"/>
                  </a:lnTo>
                  <a:lnTo>
                    <a:pt x="10188" y="300133"/>
                  </a:lnTo>
                  <a:lnTo>
                    <a:pt x="10981" y="300507"/>
                  </a:lnTo>
                  <a:lnTo>
                    <a:pt x="11774" y="300870"/>
                  </a:lnTo>
                  <a:lnTo>
                    <a:pt x="12566" y="301210"/>
                  </a:lnTo>
                  <a:lnTo>
                    <a:pt x="13354" y="301550"/>
                  </a:lnTo>
                  <a:lnTo>
                    <a:pt x="14922" y="302185"/>
                  </a:lnTo>
                  <a:lnTo>
                    <a:pt x="16462" y="302809"/>
                  </a:lnTo>
                  <a:lnTo>
                    <a:pt x="16373" y="303875"/>
                  </a:lnTo>
                  <a:lnTo>
                    <a:pt x="16284" y="304964"/>
                  </a:lnTo>
                  <a:lnTo>
                    <a:pt x="16204" y="306041"/>
                  </a:lnTo>
                  <a:lnTo>
                    <a:pt x="16133" y="307130"/>
                  </a:lnTo>
                  <a:lnTo>
                    <a:pt x="16062" y="308219"/>
                  </a:lnTo>
                  <a:lnTo>
                    <a:pt x="15995" y="309319"/>
                  </a:lnTo>
                  <a:lnTo>
                    <a:pt x="15937" y="310419"/>
                  </a:lnTo>
                  <a:lnTo>
                    <a:pt x="15884" y="311519"/>
                  </a:lnTo>
                  <a:lnTo>
                    <a:pt x="15835" y="312619"/>
                  </a:lnTo>
                  <a:lnTo>
                    <a:pt x="15790" y="313719"/>
                  </a:lnTo>
                  <a:lnTo>
                    <a:pt x="15750" y="314831"/>
                  </a:lnTo>
                  <a:lnTo>
                    <a:pt x="15714" y="315931"/>
                  </a:lnTo>
                  <a:lnTo>
                    <a:pt x="15683" y="317042"/>
                  </a:lnTo>
                  <a:lnTo>
                    <a:pt x="15661" y="318154"/>
                  </a:lnTo>
                  <a:lnTo>
                    <a:pt x="15639" y="319254"/>
                  </a:lnTo>
                  <a:lnTo>
                    <a:pt x="15625" y="320365"/>
                  </a:lnTo>
                  <a:lnTo>
                    <a:pt x="14859" y="320161"/>
                  </a:lnTo>
                  <a:lnTo>
                    <a:pt x="14089" y="319979"/>
                  </a:lnTo>
                  <a:lnTo>
                    <a:pt x="13319" y="319821"/>
                  </a:lnTo>
                  <a:lnTo>
                    <a:pt x="12544" y="319673"/>
                  </a:lnTo>
                  <a:lnTo>
                    <a:pt x="11774" y="319549"/>
                  </a:lnTo>
                  <a:lnTo>
                    <a:pt x="10999" y="319446"/>
                  </a:lnTo>
                  <a:lnTo>
                    <a:pt x="10219" y="319356"/>
                  </a:lnTo>
                  <a:lnTo>
                    <a:pt x="9445" y="319288"/>
                  </a:lnTo>
                  <a:lnTo>
                    <a:pt x="8665" y="319231"/>
                  </a:lnTo>
                  <a:lnTo>
                    <a:pt x="7891" y="319197"/>
                  </a:lnTo>
                  <a:lnTo>
                    <a:pt x="7111" y="319186"/>
                  </a:lnTo>
                  <a:lnTo>
                    <a:pt x="6336" y="319186"/>
                  </a:lnTo>
                  <a:lnTo>
                    <a:pt x="5562" y="319197"/>
                  </a:lnTo>
                  <a:lnTo>
                    <a:pt x="4787" y="319231"/>
                  </a:lnTo>
                  <a:lnTo>
                    <a:pt x="4012" y="319288"/>
                  </a:lnTo>
                  <a:lnTo>
                    <a:pt x="3242" y="319344"/>
                  </a:lnTo>
                  <a:lnTo>
                    <a:pt x="3233" y="317881"/>
                  </a:lnTo>
                  <a:lnTo>
                    <a:pt x="3228" y="316407"/>
                  </a:lnTo>
                  <a:lnTo>
                    <a:pt x="3233" y="314933"/>
                  </a:lnTo>
                  <a:lnTo>
                    <a:pt x="3246" y="313470"/>
                  </a:lnTo>
                  <a:lnTo>
                    <a:pt x="3264" y="312007"/>
                  </a:lnTo>
                  <a:lnTo>
                    <a:pt x="3291" y="310532"/>
                  </a:lnTo>
                  <a:lnTo>
                    <a:pt x="3326" y="309069"/>
                  </a:lnTo>
                  <a:lnTo>
                    <a:pt x="3366" y="307618"/>
                  </a:lnTo>
                  <a:lnTo>
                    <a:pt x="3420" y="306155"/>
                  </a:lnTo>
                  <a:lnTo>
                    <a:pt x="3478" y="304703"/>
                  </a:lnTo>
                  <a:lnTo>
                    <a:pt x="3545" y="303263"/>
                  </a:lnTo>
                  <a:lnTo>
                    <a:pt x="3625" y="301811"/>
                  </a:lnTo>
                  <a:lnTo>
                    <a:pt x="3709" y="300371"/>
                  </a:lnTo>
                  <a:lnTo>
                    <a:pt x="3803" y="298930"/>
                  </a:lnTo>
                  <a:lnTo>
                    <a:pt x="3910" y="297501"/>
                  </a:lnTo>
                  <a:lnTo>
                    <a:pt x="4025" y="296072"/>
                  </a:lnTo>
                  <a:close/>
                  <a:moveTo>
                    <a:pt x="138209" y="313163"/>
                  </a:moveTo>
                  <a:lnTo>
                    <a:pt x="138187" y="314264"/>
                  </a:lnTo>
                  <a:lnTo>
                    <a:pt x="138165" y="315364"/>
                  </a:lnTo>
                  <a:lnTo>
                    <a:pt x="138138" y="316464"/>
                  </a:lnTo>
                  <a:lnTo>
                    <a:pt x="138107" y="317564"/>
                  </a:lnTo>
                  <a:lnTo>
                    <a:pt x="138076" y="318664"/>
                  </a:lnTo>
                  <a:lnTo>
                    <a:pt x="138040" y="319775"/>
                  </a:lnTo>
                  <a:lnTo>
                    <a:pt x="138000" y="320875"/>
                  </a:lnTo>
                  <a:lnTo>
                    <a:pt x="137956" y="321976"/>
                  </a:lnTo>
                  <a:lnTo>
                    <a:pt x="137911" y="323087"/>
                  </a:lnTo>
                  <a:lnTo>
                    <a:pt x="137862" y="324187"/>
                  </a:lnTo>
                  <a:lnTo>
                    <a:pt x="137813" y="325298"/>
                  </a:lnTo>
                  <a:lnTo>
                    <a:pt x="137760" y="326399"/>
                  </a:lnTo>
                  <a:lnTo>
                    <a:pt x="137702" y="327510"/>
                  </a:lnTo>
                  <a:lnTo>
                    <a:pt x="137639" y="328610"/>
                  </a:lnTo>
                  <a:lnTo>
                    <a:pt x="137577" y="329722"/>
                  </a:lnTo>
                  <a:lnTo>
                    <a:pt x="137515" y="330822"/>
                  </a:lnTo>
                  <a:lnTo>
                    <a:pt x="137484" y="330697"/>
                  </a:lnTo>
                  <a:lnTo>
                    <a:pt x="137452" y="330572"/>
                  </a:lnTo>
                  <a:lnTo>
                    <a:pt x="137412" y="330470"/>
                  </a:lnTo>
                  <a:lnTo>
                    <a:pt x="137372" y="330368"/>
                  </a:lnTo>
                  <a:lnTo>
                    <a:pt x="137328" y="330289"/>
                  </a:lnTo>
                  <a:lnTo>
                    <a:pt x="137274" y="330221"/>
                  </a:lnTo>
                  <a:lnTo>
                    <a:pt x="137221" y="330175"/>
                  </a:lnTo>
                  <a:lnTo>
                    <a:pt x="137159" y="330141"/>
                  </a:lnTo>
                  <a:lnTo>
                    <a:pt x="136041" y="329756"/>
                  </a:lnTo>
                  <a:lnTo>
                    <a:pt x="135471" y="329563"/>
                  </a:lnTo>
                  <a:lnTo>
                    <a:pt x="134896" y="329381"/>
                  </a:lnTo>
                  <a:lnTo>
                    <a:pt x="134318" y="329200"/>
                  </a:lnTo>
                  <a:lnTo>
                    <a:pt x="133734" y="329030"/>
                  </a:lnTo>
                  <a:lnTo>
                    <a:pt x="133146" y="328882"/>
                  </a:lnTo>
                  <a:lnTo>
                    <a:pt x="132853" y="328826"/>
                  </a:lnTo>
                  <a:lnTo>
                    <a:pt x="132559" y="328769"/>
                  </a:lnTo>
                  <a:lnTo>
                    <a:pt x="132265" y="328712"/>
                  </a:lnTo>
                  <a:lnTo>
                    <a:pt x="131971" y="328678"/>
                  </a:lnTo>
                  <a:lnTo>
                    <a:pt x="131677" y="328644"/>
                  </a:lnTo>
                  <a:lnTo>
                    <a:pt x="131383" y="328621"/>
                  </a:lnTo>
                  <a:lnTo>
                    <a:pt x="131094" y="328599"/>
                  </a:lnTo>
                  <a:lnTo>
                    <a:pt x="130800" y="328599"/>
                  </a:lnTo>
                  <a:lnTo>
                    <a:pt x="130510" y="328610"/>
                  </a:lnTo>
                  <a:lnTo>
                    <a:pt x="130221" y="328621"/>
                  </a:lnTo>
                  <a:lnTo>
                    <a:pt x="129931" y="328655"/>
                  </a:lnTo>
                  <a:lnTo>
                    <a:pt x="129647" y="328701"/>
                  </a:lnTo>
                  <a:lnTo>
                    <a:pt x="129362" y="328758"/>
                  </a:lnTo>
                  <a:lnTo>
                    <a:pt x="129077" y="328826"/>
                  </a:lnTo>
                  <a:lnTo>
                    <a:pt x="128796" y="328916"/>
                  </a:lnTo>
                  <a:lnTo>
                    <a:pt x="128515" y="329018"/>
                  </a:lnTo>
                  <a:lnTo>
                    <a:pt x="128235" y="329132"/>
                  </a:lnTo>
                  <a:lnTo>
                    <a:pt x="127959" y="329268"/>
                  </a:lnTo>
                  <a:lnTo>
                    <a:pt x="127994" y="328463"/>
                  </a:lnTo>
                  <a:lnTo>
                    <a:pt x="128030" y="327657"/>
                  </a:lnTo>
                  <a:lnTo>
                    <a:pt x="128061" y="326852"/>
                  </a:lnTo>
                  <a:lnTo>
                    <a:pt x="128088" y="326036"/>
                  </a:lnTo>
                  <a:lnTo>
                    <a:pt x="128110" y="325219"/>
                  </a:lnTo>
                  <a:lnTo>
                    <a:pt x="128133" y="324403"/>
                  </a:lnTo>
                  <a:lnTo>
                    <a:pt x="128150" y="323586"/>
                  </a:lnTo>
                  <a:lnTo>
                    <a:pt x="128164" y="322758"/>
                  </a:lnTo>
                  <a:lnTo>
                    <a:pt x="128177" y="321942"/>
                  </a:lnTo>
                  <a:lnTo>
                    <a:pt x="128186" y="321102"/>
                  </a:lnTo>
                  <a:lnTo>
                    <a:pt x="128190" y="320274"/>
                  </a:lnTo>
                  <a:lnTo>
                    <a:pt x="128190" y="319446"/>
                  </a:lnTo>
                  <a:lnTo>
                    <a:pt x="128190" y="318607"/>
                  </a:lnTo>
                  <a:lnTo>
                    <a:pt x="128190" y="317768"/>
                  </a:lnTo>
                  <a:lnTo>
                    <a:pt x="128182" y="316929"/>
                  </a:lnTo>
                  <a:lnTo>
                    <a:pt x="128173" y="316089"/>
                  </a:lnTo>
                  <a:lnTo>
                    <a:pt x="128195" y="316101"/>
                  </a:lnTo>
                  <a:lnTo>
                    <a:pt x="128217" y="316112"/>
                  </a:lnTo>
                  <a:lnTo>
                    <a:pt x="128239" y="316124"/>
                  </a:lnTo>
                  <a:lnTo>
                    <a:pt x="128257" y="316124"/>
                  </a:lnTo>
                  <a:lnTo>
                    <a:pt x="128881" y="315976"/>
                  </a:lnTo>
                  <a:lnTo>
                    <a:pt x="129504" y="315806"/>
                  </a:lnTo>
                  <a:lnTo>
                    <a:pt x="130127" y="315624"/>
                  </a:lnTo>
                  <a:lnTo>
                    <a:pt x="130746" y="315432"/>
                  </a:lnTo>
                  <a:lnTo>
                    <a:pt x="131370" y="315239"/>
                  </a:lnTo>
                  <a:lnTo>
                    <a:pt x="131989" y="315023"/>
                  </a:lnTo>
                  <a:lnTo>
                    <a:pt x="133231" y="314604"/>
                  </a:lnTo>
                  <a:lnTo>
                    <a:pt x="134469" y="314184"/>
                  </a:lnTo>
                  <a:lnTo>
                    <a:pt x="135092" y="313980"/>
                  </a:lnTo>
                  <a:lnTo>
                    <a:pt x="135711" y="313787"/>
                  </a:lnTo>
                  <a:lnTo>
                    <a:pt x="136335" y="313606"/>
                  </a:lnTo>
                  <a:lnTo>
                    <a:pt x="136958" y="313447"/>
                  </a:lnTo>
                  <a:lnTo>
                    <a:pt x="137582" y="313288"/>
                  </a:lnTo>
                  <a:lnTo>
                    <a:pt x="138209" y="313163"/>
                  </a:lnTo>
                  <a:close/>
                  <a:moveTo>
                    <a:pt x="127803" y="332205"/>
                  </a:moveTo>
                  <a:lnTo>
                    <a:pt x="127848" y="332251"/>
                  </a:lnTo>
                  <a:lnTo>
                    <a:pt x="127874" y="332273"/>
                  </a:lnTo>
                  <a:lnTo>
                    <a:pt x="127905" y="332273"/>
                  </a:lnTo>
                  <a:lnTo>
                    <a:pt x="128186" y="332353"/>
                  </a:lnTo>
                  <a:lnTo>
                    <a:pt x="128471" y="332409"/>
                  </a:lnTo>
                  <a:lnTo>
                    <a:pt x="128756" y="332466"/>
                  </a:lnTo>
                  <a:lnTo>
                    <a:pt x="129041" y="332511"/>
                  </a:lnTo>
                  <a:lnTo>
                    <a:pt x="129326" y="332545"/>
                  </a:lnTo>
                  <a:lnTo>
                    <a:pt x="129615" y="332568"/>
                  </a:lnTo>
                  <a:lnTo>
                    <a:pt x="129905" y="332591"/>
                  </a:lnTo>
                  <a:lnTo>
                    <a:pt x="130190" y="332602"/>
                  </a:lnTo>
                  <a:lnTo>
                    <a:pt x="130769" y="332602"/>
                  </a:lnTo>
                  <a:lnTo>
                    <a:pt x="131352" y="332579"/>
                  </a:lnTo>
                  <a:lnTo>
                    <a:pt x="131931" y="332545"/>
                  </a:lnTo>
                  <a:lnTo>
                    <a:pt x="132514" y="332500"/>
                  </a:lnTo>
                  <a:lnTo>
                    <a:pt x="133681" y="332398"/>
                  </a:lnTo>
                  <a:lnTo>
                    <a:pt x="134264" y="332353"/>
                  </a:lnTo>
                  <a:lnTo>
                    <a:pt x="134848" y="332319"/>
                  </a:lnTo>
                  <a:lnTo>
                    <a:pt x="135426" y="332307"/>
                  </a:lnTo>
                  <a:lnTo>
                    <a:pt x="136005" y="332319"/>
                  </a:lnTo>
                  <a:lnTo>
                    <a:pt x="136295" y="332330"/>
                  </a:lnTo>
                  <a:lnTo>
                    <a:pt x="136584" y="332353"/>
                  </a:lnTo>
                  <a:lnTo>
                    <a:pt x="136869" y="332375"/>
                  </a:lnTo>
                  <a:lnTo>
                    <a:pt x="137159" y="332421"/>
                  </a:lnTo>
                  <a:lnTo>
                    <a:pt x="137199" y="332421"/>
                  </a:lnTo>
                  <a:lnTo>
                    <a:pt x="137239" y="332409"/>
                  </a:lnTo>
                  <a:lnTo>
                    <a:pt x="137274" y="332387"/>
                  </a:lnTo>
                  <a:lnTo>
                    <a:pt x="137310" y="332364"/>
                  </a:lnTo>
                  <a:lnTo>
                    <a:pt x="137341" y="332330"/>
                  </a:lnTo>
                  <a:lnTo>
                    <a:pt x="137372" y="332296"/>
                  </a:lnTo>
                  <a:lnTo>
                    <a:pt x="137399" y="332251"/>
                  </a:lnTo>
                  <a:lnTo>
                    <a:pt x="137426" y="332205"/>
                  </a:lnTo>
                  <a:lnTo>
                    <a:pt x="137426" y="332205"/>
                  </a:lnTo>
                  <a:lnTo>
                    <a:pt x="137297" y="334247"/>
                  </a:lnTo>
                  <a:lnTo>
                    <a:pt x="137159" y="336299"/>
                  </a:lnTo>
                  <a:lnTo>
                    <a:pt x="137016" y="338352"/>
                  </a:lnTo>
                  <a:lnTo>
                    <a:pt x="136869" y="340394"/>
                  </a:lnTo>
                  <a:lnTo>
                    <a:pt x="136713" y="342446"/>
                  </a:lnTo>
                  <a:lnTo>
                    <a:pt x="136557" y="344488"/>
                  </a:lnTo>
                  <a:lnTo>
                    <a:pt x="136397" y="346529"/>
                  </a:lnTo>
                  <a:lnTo>
                    <a:pt x="136232" y="348570"/>
                  </a:lnTo>
                  <a:lnTo>
                    <a:pt x="135979" y="348208"/>
                  </a:lnTo>
                  <a:lnTo>
                    <a:pt x="135720" y="347867"/>
                  </a:lnTo>
                  <a:lnTo>
                    <a:pt x="135458" y="347550"/>
                  </a:lnTo>
                  <a:lnTo>
                    <a:pt x="135186" y="347232"/>
                  </a:lnTo>
                  <a:lnTo>
                    <a:pt x="134905" y="346937"/>
                  </a:lnTo>
                  <a:lnTo>
                    <a:pt x="134625" y="346654"/>
                  </a:lnTo>
                  <a:lnTo>
                    <a:pt x="134335" y="346382"/>
                  </a:lnTo>
                  <a:lnTo>
                    <a:pt x="134037" y="346132"/>
                  </a:lnTo>
                  <a:lnTo>
                    <a:pt x="133734" y="345894"/>
                  </a:lnTo>
                  <a:lnTo>
                    <a:pt x="133423" y="345667"/>
                  </a:lnTo>
                  <a:lnTo>
                    <a:pt x="133106" y="345463"/>
                  </a:lnTo>
                  <a:lnTo>
                    <a:pt x="132781" y="345270"/>
                  </a:lnTo>
                  <a:lnTo>
                    <a:pt x="132452" y="345100"/>
                  </a:lnTo>
                  <a:lnTo>
                    <a:pt x="132113" y="344941"/>
                  </a:lnTo>
                  <a:lnTo>
                    <a:pt x="131766" y="344805"/>
                  </a:lnTo>
                  <a:lnTo>
                    <a:pt x="131414" y="344692"/>
                  </a:lnTo>
                  <a:lnTo>
                    <a:pt x="131089" y="344601"/>
                  </a:lnTo>
                  <a:lnTo>
                    <a:pt x="130764" y="344533"/>
                  </a:lnTo>
                  <a:lnTo>
                    <a:pt x="130439" y="344476"/>
                  </a:lnTo>
                  <a:lnTo>
                    <a:pt x="130119" y="344442"/>
                  </a:lnTo>
                  <a:lnTo>
                    <a:pt x="129802" y="344431"/>
                  </a:lnTo>
                  <a:lnTo>
                    <a:pt x="129486" y="344431"/>
                  </a:lnTo>
                  <a:lnTo>
                    <a:pt x="129170" y="344465"/>
                  </a:lnTo>
                  <a:lnTo>
                    <a:pt x="128858" y="344499"/>
                  </a:lnTo>
                  <a:lnTo>
                    <a:pt x="128551" y="344567"/>
                  </a:lnTo>
                  <a:lnTo>
                    <a:pt x="128244" y="344635"/>
                  </a:lnTo>
                  <a:lnTo>
                    <a:pt x="127941" y="344737"/>
                  </a:lnTo>
                  <a:lnTo>
                    <a:pt x="127638" y="344839"/>
                  </a:lnTo>
                  <a:lnTo>
                    <a:pt x="127335" y="344975"/>
                  </a:lnTo>
                  <a:lnTo>
                    <a:pt x="127042" y="345111"/>
                  </a:lnTo>
                  <a:lnTo>
                    <a:pt x="126748" y="345282"/>
                  </a:lnTo>
                  <a:lnTo>
                    <a:pt x="126454" y="345452"/>
                  </a:lnTo>
                  <a:lnTo>
                    <a:pt x="126565" y="344703"/>
                  </a:lnTo>
                  <a:lnTo>
                    <a:pt x="126672" y="343932"/>
                  </a:lnTo>
                  <a:lnTo>
                    <a:pt x="126774" y="343161"/>
                  </a:lnTo>
                  <a:lnTo>
                    <a:pt x="126877" y="342378"/>
                  </a:lnTo>
                  <a:lnTo>
                    <a:pt x="126970" y="341573"/>
                  </a:lnTo>
                  <a:lnTo>
                    <a:pt x="127064" y="340768"/>
                  </a:lnTo>
                  <a:lnTo>
                    <a:pt x="127153" y="339951"/>
                  </a:lnTo>
                  <a:lnTo>
                    <a:pt x="127242" y="339123"/>
                  </a:lnTo>
                  <a:lnTo>
                    <a:pt x="127322" y="338284"/>
                  </a:lnTo>
                  <a:lnTo>
                    <a:pt x="127402" y="337445"/>
                  </a:lnTo>
                  <a:lnTo>
                    <a:pt x="127478" y="336594"/>
                  </a:lnTo>
                  <a:lnTo>
                    <a:pt x="127549" y="335732"/>
                  </a:lnTo>
                  <a:lnTo>
                    <a:pt x="127620" y="334859"/>
                  </a:lnTo>
                  <a:lnTo>
                    <a:pt x="127687" y="333974"/>
                  </a:lnTo>
                  <a:lnTo>
                    <a:pt x="127745" y="333090"/>
                  </a:lnTo>
                  <a:lnTo>
                    <a:pt x="127803" y="332205"/>
                  </a:lnTo>
                  <a:close/>
                  <a:moveTo>
                    <a:pt x="15594" y="323518"/>
                  </a:moveTo>
                  <a:lnTo>
                    <a:pt x="15599" y="324890"/>
                  </a:lnTo>
                  <a:lnTo>
                    <a:pt x="15612" y="326262"/>
                  </a:lnTo>
                  <a:lnTo>
                    <a:pt x="15630" y="327635"/>
                  </a:lnTo>
                  <a:lnTo>
                    <a:pt x="15652" y="328996"/>
                  </a:lnTo>
                  <a:lnTo>
                    <a:pt x="15688" y="330345"/>
                  </a:lnTo>
                  <a:lnTo>
                    <a:pt x="15728" y="331695"/>
                  </a:lnTo>
                  <a:lnTo>
                    <a:pt x="15772" y="333044"/>
                  </a:lnTo>
                  <a:lnTo>
                    <a:pt x="15826" y="334371"/>
                  </a:lnTo>
                  <a:lnTo>
                    <a:pt x="15888" y="335698"/>
                  </a:lnTo>
                  <a:lnTo>
                    <a:pt x="15955" y="337014"/>
                  </a:lnTo>
                  <a:lnTo>
                    <a:pt x="16030" y="338329"/>
                  </a:lnTo>
                  <a:lnTo>
                    <a:pt x="16111" y="339622"/>
                  </a:lnTo>
                  <a:lnTo>
                    <a:pt x="16200" y="340904"/>
                  </a:lnTo>
                  <a:lnTo>
                    <a:pt x="16293" y="342185"/>
                  </a:lnTo>
                  <a:lnTo>
                    <a:pt x="16396" y="343444"/>
                  </a:lnTo>
                  <a:lnTo>
                    <a:pt x="16507" y="344692"/>
                  </a:lnTo>
                  <a:lnTo>
                    <a:pt x="16133" y="344499"/>
                  </a:lnTo>
                  <a:lnTo>
                    <a:pt x="15759" y="344318"/>
                  </a:lnTo>
                  <a:lnTo>
                    <a:pt x="15385" y="344170"/>
                  </a:lnTo>
                  <a:lnTo>
                    <a:pt x="15006" y="344045"/>
                  </a:lnTo>
                  <a:lnTo>
                    <a:pt x="14623" y="343955"/>
                  </a:lnTo>
                  <a:lnTo>
                    <a:pt x="14245" y="343875"/>
                  </a:lnTo>
                  <a:lnTo>
                    <a:pt x="13862" y="343830"/>
                  </a:lnTo>
                  <a:lnTo>
                    <a:pt x="13479" y="343819"/>
                  </a:lnTo>
                  <a:lnTo>
                    <a:pt x="13096" y="343819"/>
                  </a:lnTo>
                  <a:lnTo>
                    <a:pt x="12718" y="343853"/>
                  </a:lnTo>
                  <a:lnTo>
                    <a:pt x="12335" y="343909"/>
                  </a:lnTo>
                  <a:lnTo>
                    <a:pt x="11952" y="344000"/>
                  </a:lnTo>
                  <a:lnTo>
                    <a:pt x="11760" y="344057"/>
                  </a:lnTo>
                  <a:lnTo>
                    <a:pt x="11569" y="344113"/>
                  </a:lnTo>
                  <a:lnTo>
                    <a:pt x="11382" y="344181"/>
                  </a:lnTo>
                  <a:lnTo>
                    <a:pt x="11190" y="344250"/>
                  </a:lnTo>
                  <a:lnTo>
                    <a:pt x="11003" y="344340"/>
                  </a:lnTo>
                  <a:lnTo>
                    <a:pt x="10812" y="344420"/>
                  </a:lnTo>
                  <a:lnTo>
                    <a:pt x="10625" y="344522"/>
                  </a:lnTo>
                  <a:lnTo>
                    <a:pt x="10433" y="344624"/>
                  </a:lnTo>
                  <a:lnTo>
                    <a:pt x="10246" y="344726"/>
                  </a:lnTo>
                  <a:lnTo>
                    <a:pt x="10059" y="344851"/>
                  </a:lnTo>
                  <a:lnTo>
                    <a:pt x="9872" y="344975"/>
                  </a:lnTo>
                  <a:lnTo>
                    <a:pt x="9690" y="345111"/>
                  </a:lnTo>
                  <a:lnTo>
                    <a:pt x="9503" y="345248"/>
                  </a:lnTo>
                  <a:lnTo>
                    <a:pt x="9320" y="345395"/>
                  </a:lnTo>
                  <a:lnTo>
                    <a:pt x="9142" y="345542"/>
                  </a:lnTo>
                  <a:lnTo>
                    <a:pt x="8959" y="345701"/>
                  </a:lnTo>
                  <a:lnTo>
                    <a:pt x="8781" y="345860"/>
                  </a:lnTo>
                  <a:lnTo>
                    <a:pt x="8603" y="346030"/>
                  </a:lnTo>
                  <a:lnTo>
                    <a:pt x="8429" y="346212"/>
                  </a:lnTo>
                  <a:lnTo>
                    <a:pt x="8251" y="346393"/>
                  </a:lnTo>
                  <a:lnTo>
                    <a:pt x="8078" y="346586"/>
                  </a:lnTo>
                  <a:lnTo>
                    <a:pt x="7908" y="346779"/>
                  </a:lnTo>
                  <a:lnTo>
                    <a:pt x="7565" y="347176"/>
                  </a:lnTo>
                  <a:lnTo>
                    <a:pt x="7232" y="347606"/>
                  </a:lnTo>
                  <a:lnTo>
                    <a:pt x="6906" y="348060"/>
                  </a:lnTo>
                  <a:lnTo>
                    <a:pt x="6581" y="348536"/>
                  </a:lnTo>
                  <a:lnTo>
                    <a:pt x="6265" y="349024"/>
                  </a:lnTo>
                  <a:lnTo>
                    <a:pt x="5954" y="349546"/>
                  </a:lnTo>
                  <a:lnTo>
                    <a:pt x="5651" y="350079"/>
                  </a:lnTo>
                  <a:lnTo>
                    <a:pt x="5352" y="350635"/>
                  </a:lnTo>
                  <a:lnTo>
                    <a:pt x="5063" y="351213"/>
                  </a:lnTo>
                  <a:lnTo>
                    <a:pt x="4898" y="349534"/>
                  </a:lnTo>
                  <a:lnTo>
                    <a:pt x="4742" y="347845"/>
                  </a:lnTo>
                  <a:lnTo>
                    <a:pt x="4595" y="346166"/>
                  </a:lnTo>
                  <a:lnTo>
                    <a:pt x="4453" y="344476"/>
                  </a:lnTo>
                  <a:lnTo>
                    <a:pt x="4315" y="342775"/>
                  </a:lnTo>
                  <a:lnTo>
                    <a:pt x="4186" y="341085"/>
                  </a:lnTo>
                  <a:lnTo>
                    <a:pt x="4061" y="339384"/>
                  </a:lnTo>
                  <a:lnTo>
                    <a:pt x="3950" y="337683"/>
                  </a:lnTo>
                  <a:lnTo>
                    <a:pt x="3843" y="335982"/>
                  </a:lnTo>
                  <a:lnTo>
                    <a:pt x="3740" y="334281"/>
                  </a:lnTo>
                  <a:lnTo>
                    <a:pt x="3647" y="332579"/>
                  </a:lnTo>
                  <a:lnTo>
                    <a:pt x="3567" y="330878"/>
                  </a:lnTo>
                  <a:lnTo>
                    <a:pt x="3491" y="329166"/>
                  </a:lnTo>
                  <a:lnTo>
                    <a:pt x="3424" y="327465"/>
                  </a:lnTo>
                  <a:lnTo>
                    <a:pt x="3362" y="325763"/>
                  </a:lnTo>
                  <a:lnTo>
                    <a:pt x="3313" y="324051"/>
                  </a:lnTo>
                  <a:lnTo>
                    <a:pt x="6385" y="323972"/>
                  </a:lnTo>
                  <a:lnTo>
                    <a:pt x="7922" y="323915"/>
                  </a:lnTo>
                  <a:lnTo>
                    <a:pt x="9458" y="323858"/>
                  </a:lnTo>
                  <a:lnTo>
                    <a:pt x="10994" y="323779"/>
                  </a:lnTo>
                  <a:lnTo>
                    <a:pt x="12530" y="323699"/>
                  </a:lnTo>
                  <a:lnTo>
                    <a:pt x="14062" y="323620"/>
                  </a:lnTo>
                  <a:lnTo>
                    <a:pt x="15594" y="323518"/>
                  </a:lnTo>
                  <a:close/>
                  <a:moveTo>
                    <a:pt x="101722" y="221913"/>
                  </a:moveTo>
                  <a:lnTo>
                    <a:pt x="102016" y="221924"/>
                  </a:lnTo>
                  <a:lnTo>
                    <a:pt x="102310" y="221935"/>
                  </a:lnTo>
                  <a:lnTo>
                    <a:pt x="102600" y="221958"/>
                  </a:lnTo>
                  <a:lnTo>
                    <a:pt x="102889" y="221992"/>
                  </a:lnTo>
                  <a:lnTo>
                    <a:pt x="103174" y="222038"/>
                  </a:lnTo>
                  <a:lnTo>
                    <a:pt x="103459" y="222083"/>
                  </a:lnTo>
                  <a:lnTo>
                    <a:pt x="103739" y="222140"/>
                  </a:lnTo>
                  <a:lnTo>
                    <a:pt x="104016" y="222219"/>
                  </a:lnTo>
                  <a:lnTo>
                    <a:pt x="104287" y="222298"/>
                  </a:lnTo>
                  <a:lnTo>
                    <a:pt x="104554" y="222389"/>
                  </a:lnTo>
                  <a:lnTo>
                    <a:pt x="104822" y="222491"/>
                  </a:lnTo>
                  <a:lnTo>
                    <a:pt x="105080" y="222616"/>
                  </a:lnTo>
                  <a:lnTo>
                    <a:pt x="105334" y="222741"/>
                  </a:lnTo>
                  <a:lnTo>
                    <a:pt x="105583" y="222888"/>
                  </a:lnTo>
                  <a:lnTo>
                    <a:pt x="105828" y="223036"/>
                  </a:lnTo>
                  <a:lnTo>
                    <a:pt x="106064" y="223206"/>
                  </a:lnTo>
                  <a:lnTo>
                    <a:pt x="106295" y="223398"/>
                  </a:lnTo>
                  <a:lnTo>
                    <a:pt x="106523" y="223591"/>
                  </a:lnTo>
                  <a:lnTo>
                    <a:pt x="106741" y="223807"/>
                  </a:lnTo>
                  <a:lnTo>
                    <a:pt x="106954" y="224034"/>
                  </a:lnTo>
                  <a:lnTo>
                    <a:pt x="107159" y="224283"/>
                  </a:lnTo>
                  <a:lnTo>
                    <a:pt x="107355" y="224544"/>
                  </a:lnTo>
                  <a:lnTo>
                    <a:pt x="107547" y="224827"/>
                  </a:lnTo>
                  <a:lnTo>
                    <a:pt x="107725" y="225122"/>
                  </a:lnTo>
                  <a:lnTo>
                    <a:pt x="107814" y="225281"/>
                  </a:lnTo>
                  <a:lnTo>
                    <a:pt x="107898" y="225440"/>
                  </a:lnTo>
                  <a:lnTo>
                    <a:pt x="107983" y="225599"/>
                  </a:lnTo>
                  <a:lnTo>
                    <a:pt x="108063" y="225769"/>
                  </a:lnTo>
                  <a:lnTo>
                    <a:pt x="108143" y="225939"/>
                  </a:lnTo>
                  <a:lnTo>
                    <a:pt x="108219" y="226120"/>
                  </a:lnTo>
                  <a:lnTo>
                    <a:pt x="108295" y="226302"/>
                  </a:lnTo>
                  <a:lnTo>
                    <a:pt x="108366" y="226483"/>
                  </a:lnTo>
                  <a:lnTo>
                    <a:pt x="108433" y="226676"/>
                  </a:lnTo>
                  <a:lnTo>
                    <a:pt x="108504" y="226880"/>
                  </a:lnTo>
                  <a:lnTo>
                    <a:pt x="108566" y="227084"/>
                  </a:lnTo>
                  <a:lnTo>
                    <a:pt x="108629" y="227288"/>
                  </a:lnTo>
                  <a:lnTo>
                    <a:pt x="108687" y="227504"/>
                  </a:lnTo>
                  <a:lnTo>
                    <a:pt x="108745" y="227742"/>
                  </a:lnTo>
                  <a:lnTo>
                    <a:pt x="108794" y="227992"/>
                  </a:lnTo>
                  <a:lnTo>
                    <a:pt x="108838" y="228275"/>
                  </a:lnTo>
                  <a:lnTo>
                    <a:pt x="108883" y="228570"/>
                  </a:lnTo>
                  <a:lnTo>
                    <a:pt x="108918" y="228888"/>
                  </a:lnTo>
                  <a:lnTo>
                    <a:pt x="108954" y="229216"/>
                  </a:lnTo>
                  <a:lnTo>
                    <a:pt x="108985" y="229557"/>
                  </a:lnTo>
                  <a:lnTo>
                    <a:pt x="109012" y="229920"/>
                  </a:lnTo>
                  <a:lnTo>
                    <a:pt x="109038" y="230305"/>
                  </a:lnTo>
                  <a:lnTo>
                    <a:pt x="109056" y="230691"/>
                  </a:lnTo>
                  <a:lnTo>
                    <a:pt x="109079" y="231088"/>
                  </a:lnTo>
                  <a:lnTo>
                    <a:pt x="109092" y="231496"/>
                  </a:lnTo>
                  <a:lnTo>
                    <a:pt x="109105" y="231916"/>
                  </a:lnTo>
                  <a:lnTo>
                    <a:pt x="109127" y="232789"/>
                  </a:lnTo>
                  <a:lnTo>
                    <a:pt x="109061" y="232846"/>
                  </a:lnTo>
                  <a:lnTo>
                    <a:pt x="108998" y="232914"/>
                  </a:lnTo>
                  <a:lnTo>
                    <a:pt x="108940" y="232993"/>
                  </a:lnTo>
                  <a:lnTo>
                    <a:pt x="108891" y="233084"/>
                  </a:lnTo>
                  <a:lnTo>
                    <a:pt x="108843" y="233186"/>
                  </a:lnTo>
                  <a:lnTo>
                    <a:pt x="108802" y="233288"/>
                  </a:lnTo>
                  <a:lnTo>
                    <a:pt x="108762" y="233401"/>
                  </a:lnTo>
                  <a:lnTo>
                    <a:pt x="108731" y="233515"/>
                  </a:lnTo>
                  <a:lnTo>
                    <a:pt x="108704" y="233639"/>
                  </a:lnTo>
                  <a:lnTo>
                    <a:pt x="108678" y="233764"/>
                  </a:lnTo>
                  <a:lnTo>
                    <a:pt x="108660" y="233900"/>
                  </a:lnTo>
                  <a:lnTo>
                    <a:pt x="108647" y="234036"/>
                  </a:lnTo>
                  <a:lnTo>
                    <a:pt x="108633" y="234173"/>
                  </a:lnTo>
                  <a:lnTo>
                    <a:pt x="108629" y="234320"/>
                  </a:lnTo>
                  <a:lnTo>
                    <a:pt x="108624" y="234467"/>
                  </a:lnTo>
                  <a:lnTo>
                    <a:pt x="108629" y="234603"/>
                  </a:lnTo>
                  <a:lnTo>
                    <a:pt x="108633" y="234751"/>
                  </a:lnTo>
                  <a:lnTo>
                    <a:pt x="108642" y="234898"/>
                  </a:lnTo>
                  <a:lnTo>
                    <a:pt x="108655" y="235046"/>
                  </a:lnTo>
                  <a:lnTo>
                    <a:pt x="108673" y="235193"/>
                  </a:lnTo>
                  <a:lnTo>
                    <a:pt x="108696" y="235329"/>
                  </a:lnTo>
                  <a:lnTo>
                    <a:pt x="108718" y="235477"/>
                  </a:lnTo>
                  <a:lnTo>
                    <a:pt x="108745" y="235613"/>
                  </a:lnTo>
                  <a:lnTo>
                    <a:pt x="108776" y="235738"/>
                  </a:lnTo>
                  <a:lnTo>
                    <a:pt x="108811" y="235874"/>
                  </a:lnTo>
                  <a:lnTo>
                    <a:pt x="108847" y="235998"/>
                  </a:lnTo>
                  <a:lnTo>
                    <a:pt x="108891" y="236112"/>
                  </a:lnTo>
                  <a:lnTo>
                    <a:pt x="108936" y="236225"/>
                  </a:lnTo>
                  <a:lnTo>
                    <a:pt x="108981" y="236327"/>
                  </a:lnTo>
                  <a:lnTo>
                    <a:pt x="109030" y="236418"/>
                  </a:lnTo>
                  <a:lnTo>
                    <a:pt x="109083" y="236509"/>
                  </a:lnTo>
                  <a:lnTo>
                    <a:pt x="109141" y="236588"/>
                  </a:lnTo>
                  <a:lnTo>
                    <a:pt x="109119" y="238006"/>
                  </a:lnTo>
                  <a:lnTo>
                    <a:pt x="109096" y="239423"/>
                  </a:lnTo>
                  <a:lnTo>
                    <a:pt x="109034" y="242134"/>
                  </a:lnTo>
                  <a:lnTo>
                    <a:pt x="109012" y="243404"/>
                  </a:lnTo>
                  <a:lnTo>
                    <a:pt x="108989" y="244572"/>
                  </a:lnTo>
                  <a:lnTo>
                    <a:pt x="108981" y="245627"/>
                  </a:lnTo>
                  <a:lnTo>
                    <a:pt x="108981" y="246103"/>
                  </a:lnTo>
                  <a:lnTo>
                    <a:pt x="108985" y="246546"/>
                  </a:lnTo>
                  <a:lnTo>
                    <a:pt x="109016" y="249358"/>
                  </a:lnTo>
                  <a:lnTo>
                    <a:pt x="109038" y="252171"/>
                  </a:lnTo>
                  <a:lnTo>
                    <a:pt x="109061" y="254972"/>
                  </a:lnTo>
                  <a:lnTo>
                    <a:pt x="109074" y="257785"/>
                  </a:lnTo>
                  <a:lnTo>
                    <a:pt x="109083" y="260597"/>
                  </a:lnTo>
                  <a:lnTo>
                    <a:pt x="109087" y="263410"/>
                  </a:lnTo>
                  <a:lnTo>
                    <a:pt x="109083" y="266223"/>
                  </a:lnTo>
                  <a:lnTo>
                    <a:pt x="109070" y="269024"/>
                  </a:lnTo>
                  <a:lnTo>
                    <a:pt x="109043" y="271972"/>
                  </a:lnTo>
                  <a:lnTo>
                    <a:pt x="109007" y="274921"/>
                  </a:lnTo>
                  <a:lnTo>
                    <a:pt x="108967" y="277870"/>
                  </a:lnTo>
                  <a:lnTo>
                    <a:pt x="108909" y="280819"/>
                  </a:lnTo>
                  <a:lnTo>
                    <a:pt x="108878" y="282293"/>
                  </a:lnTo>
                  <a:lnTo>
                    <a:pt x="108847" y="283779"/>
                  </a:lnTo>
                  <a:lnTo>
                    <a:pt x="108807" y="285253"/>
                  </a:lnTo>
                  <a:lnTo>
                    <a:pt x="108771" y="286716"/>
                  </a:lnTo>
                  <a:lnTo>
                    <a:pt x="108727" y="288190"/>
                  </a:lnTo>
                  <a:lnTo>
                    <a:pt x="108682" y="289665"/>
                  </a:lnTo>
                  <a:lnTo>
                    <a:pt x="108633" y="291139"/>
                  </a:lnTo>
                  <a:lnTo>
                    <a:pt x="108580" y="292613"/>
                  </a:lnTo>
                  <a:lnTo>
                    <a:pt x="108522" y="294076"/>
                  </a:lnTo>
                  <a:lnTo>
                    <a:pt x="108464" y="295551"/>
                  </a:lnTo>
                  <a:lnTo>
                    <a:pt x="108402" y="297014"/>
                  </a:lnTo>
                  <a:lnTo>
                    <a:pt x="108335" y="298488"/>
                  </a:lnTo>
                  <a:lnTo>
                    <a:pt x="108268" y="299951"/>
                  </a:lnTo>
                  <a:lnTo>
                    <a:pt x="108192" y="301414"/>
                  </a:lnTo>
                  <a:lnTo>
                    <a:pt x="108117" y="302877"/>
                  </a:lnTo>
                  <a:lnTo>
                    <a:pt x="108032" y="304329"/>
                  </a:lnTo>
                  <a:lnTo>
                    <a:pt x="107947" y="305792"/>
                  </a:lnTo>
                  <a:lnTo>
                    <a:pt x="107858" y="307255"/>
                  </a:lnTo>
                  <a:lnTo>
                    <a:pt x="107765" y="308706"/>
                  </a:lnTo>
                  <a:lnTo>
                    <a:pt x="107671" y="310158"/>
                  </a:lnTo>
                  <a:lnTo>
                    <a:pt x="107569" y="311610"/>
                  </a:lnTo>
                  <a:lnTo>
                    <a:pt x="107462" y="313061"/>
                  </a:lnTo>
                  <a:lnTo>
                    <a:pt x="107351" y="314502"/>
                  </a:lnTo>
                  <a:lnTo>
                    <a:pt x="107235" y="315942"/>
                  </a:lnTo>
                  <a:lnTo>
                    <a:pt x="107115" y="317371"/>
                  </a:lnTo>
                  <a:lnTo>
                    <a:pt x="106995" y="318811"/>
                  </a:lnTo>
                  <a:lnTo>
                    <a:pt x="106865" y="320240"/>
                  </a:lnTo>
                  <a:lnTo>
                    <a:pt x="106732" y="321681"/>
                  </a:lnTo>
                  <a:lnTo>
                    <a:pt x="106598" y="323121"/>
                  </a:lnTo>
                  <a:lnTo>
                    <a:pt x="106456" y="324561"/>
                  </a:lnTo>
                  <a:lnTo>
                    <a:pt x="106309" y="326002"/>
                  </a:lnTo>
                  <a:lnTo>
                    <a:pt x="106157" y="327442"/>
                  </a:lnTo>
                  <a:lnTo>
                    <a:pt x="106002" y="328882"/>
                  </a:lnTo>
                  <a:lnTo>
                    <a:pt x="105841" y="330323"/>
                  </a:lnTo>
                  <a:lnTo>
                    <a:pt x="105676" y="331752"/>
                  </a:lnTo>
                  <a:lnTo>
                    <a:pt x="105503" y="333181"/>
                  </a:lnTo>
                  <a:lnTo>
                    <a:pt x="105329" y="334610"/>
                  </a:lnTo>
                  <a:lnTo>
                    <a:pt x="105147" y="336027"/>
                  </a:lnTo>
                  <a:lnTo>
                    <a:pt x="104955" y="337445"/>
                  </a:lnTo>
                  <a:lnTo>
                    <a:pt x="104764" y="338851"/>
                  </a:lnTo>
                  <a:lnTo>
                    <a:pt x="104563" y="340246"/>
                  </a:lnTo>
                  <a:lnTo>
                    <a:pt x="104358" y="341641"/>
                  </a:lnTo>
                  <a:lnTo>
                    <a:pt x="104145" y="343025"/>
                  </a:lnTo>
                  <a:lnTo>
                    <a:pt x="103926" y="344397"/>
                  </a:lnTo>
                  <a:lnTo>
                    <a:pt x="103699" y="345758"/>
                  </a:lnTo>
                  <a:lnTo>
                    <a:pt x="103468" y="347107"/>
                  </a:lnTo>
                  <a:lnTo>
                    <a:pt x="103232" y="348457"/>
                  </a:lnTo>
                  <a:lnTo>
                    <a:pt x="102987" y="349784"/>
                  </a:lnTo>
                  <a:lnTo>
                    <a:pt x="102733" y="351100"/>
                  </a:lnTo>
                  <a:lnTo>
                    <a:pt x="102475" y="352392"/>
                  </a:lnTo>
                  <a:lnTo>
                    <a:pt x="102212" y="353685"/>
                  </a:lnTo>
                  <a:lnTo>
                    <a:pt x="101936" y="354956"/>
                  </a:lnTo>
                  <a:lnTo>
                    <a:pt x="101656" y="356203"/>
                  </a:lnTo>
                  <a:lnTo>
                    <a:pt x="101366" y="357439"/>
                  </a:lnTo>
                  <a:lnTo>
                    <a:pt x="101072" y="358664"/>
                  </a:lnTo>
                  <a:lnTo>
                    <a:pt x="100769" y="359866"/>
                  </a:lnTo>
                  <a:lnTo>
                    <a:pt x="100614" y="360456"/>
                  </a:lnTo>
                  <a:lnTo>
                    <a:pt x="100458" y="361046"/>
                  </a:lnTo>
                  <a:lnTo>
                    <a:pt x="100297" y="361635"/>
                  </a:lnTo>
                  <a:lnTo>
                    <a:pt x="100137" y="362214"/>
                  </a:lnTo>
                  <a:lnTo>
                    <a:pt x="99977" y="362781"/>
                  </a:lnTo>
                  <a:lnTo>
                    <a:pt x="99812" y="363348"/>
                  </a:lnTo>
                  <a:lnTo>
                    <a:pt x="99643" y="363915"/>
                  </a:lnTo>
                  <a:lnTo>
                    <a:pt x="99474" y="364471"/>
                  </a:lnTo>
                  <a:lnTo>
                    <a:pt x="99304" y="365026"/>
                  </a:lnTo>
                  <a:lnTo>
                    <a:pt x="99131" y="365571"/>
                  </a:lnTo>
                  <a:lnTo>
                    <a:pt x="98953" y="366104"/>
                  </a:lnTo>
                  <a:lnTo>
                    <a:pt x="98779" y="366648"/>
                  </a:lnTo>
                  <a:lnTo>
                    <a:pt x="98596" y="367170"/>
                  </a:lnTo>
                  <a:lnTo>
                    <a:pt x="98418" y="367692"/>
                  </a:lnTo>
                  <a:lnTo>
                    <a:pt x="98231" y="368213"/>
                  </a:lnTo>
                  <a:lnTo>
                    <a:pt x="98044" y="368724"/>
                  </a:lnTo>
                  <a:lnTo>
                    <a:pt x="97857" y="369223"/>
                  </a:lnTo>
                  <a:lnTo>
                    <a:pt x="97666" y="369722"/>
                  </a:lnTo>
                  <a:lnTo>
                    <a:pt x="97474" y="370221"/>
                  </a:lnTo>
                  <a:lnTo>
                    <a:pt x="97278" y="370697"/>
                  </a:lnTo>
                  <a:lnTo>
                    <a:pt x="97082" y="371185"/>
                  </a:lnTo>
                  <a:lnTo>
                    <a:pt x="96882" y="371650"/>
                  </a:lnTo>
                  <a:lnTo>
                    <a:pt x="96682" y="372115"/>
                  </a:lnTo>
                  <a:lnTo>
                    <a:pt x="96477" y="372568"/>
                  </a:lnTo>
                  <a:lnTo>
                    <a:pt x="96272" y="373022"/>
                  </a:lnTo>
                  <a:lnTo>
                    <a:pt x="96063" y="373464"/>
                  </a:lnTo>
                  <a:lnTo>
                    <a:pt x="95849" y="373907"/>
                  </a:lnTo>
                  <a:lnTo>
                    <a:pt x="95635" y="374338"/>
                  </a:lnTo>
                  <a:lnTo>
                    <a:pt x="95421" y="374757"/>
                  </a:lnTo>
                  <a:lnTo>
                    <a:pt x="95203" y="375165"/>
                  </a:lnTo>
                  <a:lnTo>
                    <a:pt x="94981" y="375574"/>
                  </a:lnTo>
                  <a:lnTo>
                    <a:pt x="94758" y="375971"/>
                  </a:lnTo>
                  <a:lnTo>
                    <a:pt x="94535" y="376368"/>
                  </a:lnTo>
                  <a:lnTo>
                    <a:pt x="94304" y="376753"/>
                  </a:lnTo>
                  <a:lnTo>
                    <a:pt x="94072" y="377127"/>
                  </a:lnTo>
                  <a:lnTo>
                    <a:pt x="93841" y="377490"/>
                  </a:lnTo>
                  <a:lnTo>
                    <a:pt x="93605" y="377853"/>
                  </a:lnTo>
                  <a:lnTo>
                    <a:pt x="93369" y="378205"/>
                  </a:lnTo>
                  <a:lnTo>
                    <a:pt x="93128" y="378545"/>
                  </a:lnTo>
                  <a:lnTo>
                    <a:pt x="92883" y="378885"/>
                  </a:lnTo>
                  <a:lnTo>
                    <a:pt x="92638" y="379203"/>
                  </a:lnTo>
                  <a:lnTo>
                    <a:pt x="92389" y="379520"/>
                  </a:lnTo>
                  <a:lnTo>
                    <a:pt x="92140" y="379838"/>
                  </a:lnTo>
                  <a:lnTo>
                    <a:pt x="91886" y="380133"/>
                  </a:lnTo>
                  <a:lnTo>
                    <a:pt x="91628" y="380428"/>
                  </a:lnTo>
                  <a:lnTo>
                    <a:pt x="91369" y="380711"/>
                  </a:lnTo>
                  <a:lnTo>
                    <a:pt x="91107" y="380983"/>
                  </a:lnTo>
                  <a:lnTo>
                    <a:pt x="90844" y="381244"/>
                  </a:lnTo>
                  <a:lnTo>
                    <a:pt x="90577" y="381494"/>
                  </a:lnTo>
                  <a:lnTo>
                    <a:pt x="90309" y="381743"/>
                  </a:lnTo>
                  <a:lnTo>
                    <a:pt x="90033" y="381981"/>
                  </a:lnTo>
                  <a:lnTo>
                    <a:pt x="89762" y="382208"/>
                  </a:lnTo>
                  <a:lnTo>
                    <a:pt x="89481" y="382424"/>
                  </a:lnTo>
                  <a:lnTo>
                    <a:pt x="89201" y="382628"/>
                  </a:lnTo>
                  <a:lnTo>
                    <a:pt x="88920" y="382832"/>
                  </a:lnTo>
                  <a:lnTo>
                    <a:pt x="88631" y="383013"/>
                  </a:lnTo>
                  <a:lnTo>
                    <a:pt x="88346" y="383195"/>
                  </a:lnTo>
                  <a:lnTo>
                    <a:pt x="88052" y="383365"/>
                  </a:lnTo>
                  <a:lnTo>
                    <a:pt x="87758" y="383524"/>
                  </a:lnTo>
                  <a:lnTo>
                    <a:pt x="87460" y="383671"/>
                  </a:lnTo>
                  <a:lnTo>
                    <a:pt x="87161" y="383807"/>
                  </a:lnTo>
                  <a:lnTo>
                    <a:pt x="86858" y="383932"/>
                  </a:lnTo>
                  <a:lnTo>
                    <a:pt x="86551" y="384046"/>
                  </a:lnTo>
                  <a:lnTo>
                    <a:pt x="86240" y="384148"/>
                  </a:lnTo>
                  <a:lnTo>
                    <a:pt x="85861" y="383467"/>
                  </a:lnTo>
                  <a:lnTo>
                    <a:pt x="85478" y="382798"/>
                  </a:lnTo>
                  <a:lnTo>
                    <a:pt x="85082" y="382152"/>
                  </a:lnTo>
                  <a:lnTo>
                    <a:pt x="84685" y="381528"/>
                  </a:lnTo>
                  <a:lnTo>
                    <a:pt x="84280" y="380915"/>
                  </a:lnTo>
                  <a:lnTo>
                    <a:pt x="83866" y="380314"/>
                  </a:lnTo>
                  <a:lnTo>
                    <a:pt x="83448" y="379747"/>
                  </a:lnTo>
                  <a:lnTo>
                    <a:pt x="83020" y="379192"/>
                  </a:lnTo>
                  <a:lnTo>
                    <a:pt x="82588" y="378647"/>
                  </a:lnTo>
                  <a:lnTo>
                    <a:pt x="82147" y="378137"/>
                  </a:lnTo>
                  <a:lnTo>
                    <a:pt x="81702" y="377638"/>
                  </a:lnTo>
                  <a:lnTo>
                    <a:pt x="81252" y="377161"/>
                  </a:lnTo>
                  <a:lnTo>
                    <a:pt x="80789" y="376696"/>
                  </a:lnTo>
                  <a:lnTo>
                    <a:pt x="80326" y="376266"/>
                  </a:lnTo>
                  <a:lnTo>
                    <a:pt x="79850" y="375846"/>
                  </a:lnTo>
                  <a:lnTo>
                    <a:pt x="79373" y="375449"/>
                  </a:lnTo>
                  <a:lnTo>
                    <a:pt x="78888" y="375075"/>
                  </a:lnTo>
                  <a:lnTo>
                    <a:pt x="78394" y="374723"/>
                  </a:lnTo>
                  <a:lnTo>
                    <a:pt x="77890" y="374383"/>
                  </a:lnTo>
                  <a:lnTo>
                    <a:pt x="77387" y="374077"/>
                  </a:lnTo>
                  <a:lnTo>
                    <a:pt x="76871" y="373782"/>
                  </a:lnTo>
                  <a:lnTo>
                    <a:pt x="76354" y="373521"/>
                  </a:lnTo>
                  <a:lnTo>
                    <a:pt x="75824" y="373271"/>
                  </a:lnTo>
                  <a:lnTo>
                    <a:pt x="75290" y="373045"/>
                  </a:lnTo>
                  <a:lnTo>
                    <a:pt x="74751" y="372852"/>
                  </a:lnTo>
                  <a:lnTo>
                    <a:pt x="74203" y="372670"/>
                  </a:lnTo>
                  <a:lnTo>
                    <a:pt x="73651" y="372512"/>
                  </a:lnTo>
                  <a:lnTo>
                    <a:pt x="73090" y="372387"/>
                  </a:lnTo>
                  <a:lnTo>
                    <a:pt x="72520" y="372273"/>
                  </a:lnTo>
                  <a:lnTo>
                    <a:pt x="71946" y="372194"/>
                  </a:lnTo>
                  <a:lnTo>
                    <a:pt x="71362" y="372137"/>
                  </a:lnTo>
                  <a:lnTo>
                    <a:pt x="70775" y="372092"/>
                  </a:lnTo>
                  <a:lnTo>
                    <a:pt x="70111" y="372081"/>
                  </a:lnTo>
                  <a:lnTo>
                    <a:pt x="69443" y="372069"/>
                  </a:lnTo>
                  <a:lnTo>
                    <a:pt x="68780" y="372081"/>
                  </a:lnTo>
                  <a:lnTo>
                    <a:pt x="68112" y="372103"/>
                  </a:lnTo>
                  <a:lnTo>
                    <a:pt x="67444" y="372149"/>
                  </a:lnTo>
                  <a:lnTo>
                    <a:pt x="66776" y="372217"/>
                  </a:lnTo>
                  <a:lnTo>
                    <a:pt x="66108" y="372307"/>
                  </a:lnTo>
                  <a:lnTo>
                    <a:pt x="65440" y="372410"/>
                  </a:lnTo>
                  <a:lnTo>
                    <a:pt x="64777" y="372546"/>
                  </a:lnTo>
                  <a:lnTo>
                    <a:pt x="64113" y="372693"/>
                  </a:lnTo>
                  <a:lnTo>
                    <a:pt x="63784" y="372784"/>
                  </a:lnTo>
                  <a:lnTo>
                    <a:pt x="63450" y="372875"/>
                  </a:lnTo>
                  <a:lnTo>
                    <a:pt x="63120" y="372977"/>
                  </a:lnTo>
                  <a:lnTo>
                    <a:pt x="62795" y="373090"/>
                  </a:lnTo>
                  <a:lnTo>
                    <a:pt x="62465" y="373203"/>
                  </a:lnTo>
                  <a:lnTo>
                    <a:pt x="62140" y="373317"/>
                  </a:lnTo>
                  <a:lnTo>
                    <a:pt x="61811" y="373453"/>
                  </a:lnTo>
                  <a:lnTo>
                    <a:pt x="61486" y="373589"/>
                  </a:lnTo>
                  <a:lnTo>
                    <a:pt x="61161" y="373736"/>
                  </a:lnTo>
                  <a:lnTo>
                    <a:pt x="60840" y="373884"/>
                  </a:lnTo>
                  <a:lnTo>
                    <a:pt x="60515" y="374043"/>
                  </a:lnTo>
                  <a:lnTo>
                    <a:pt x="60194" y="374213"/>
                  </a:lnTo>
                  <a:lnTo>
                    <a:pt x="59874" y="374394"/>
                  </a:lnTo>
                  <a:lnTo>
                    <a:pt x="59558" y="374576"/>
                  </a:lnTo>
                  <a:lnTo>
                    <a:pt x="59237" y="374768"/>
                  </a:lnTo>
                  <a:lnTo>
                    <a:pt x="58921" y="374973"/>
                  </a:lnTo>
                  <a:lnTo>
                    <a:pt x="58609" y="375188"/>
                  </a:lnTo>
                  <a:lnTo>
                    <a:pt x="58293" y="375415"/>
                  </a:lnTo>
                  <a:lnTo>
                    <a:pt x="57981" y="375642"/>
                  </a:lnTo>
                  <a:lnTo>
                    <a:pt x="57670" y="375880"/>
                  </a:lnTo>
                  <a:lnTo>
                    <a:pt x="57362" y="376129"/>
                  </a:lnTo>
                  <a:lnTo>
                    <a:pt x="57055" y="376390"/>
                  </a:lnTo>
                  <a:lnTo>
                    <a:pt x="56752" y="376662"/>
                  </a:lnTo>
                  <a:lnTo>
                    <a:pt x="56445" y="376946"/>
                  </a:lnTo>
                  <a:lnTo>
                    <a:pt x="56147" y="377229"/>
                  </a:lnTo>
                  <a:lnTo>
                    <a:pt x="55844" y="377536"/>
                  </a:lnTo>
                  <a:lnTo>
                    <a:pt x="55546" y="377842"/>
                  </a:lnTo>
                  <a:lnTo>
                    <a:pt x="55252" y="378171"/>
                  </a:lnTo>
                  <a:lnTo>
                    <a:pt x="54958" y="378500"/>
                  </a:lnTo>
                  <a:lnTo>
                    <a:pt x="54664" y="378840"/>
                  </a:lnTo>
                  <a:lnTo>
                    <a:pt x="54375" y="379203"/>
                  </a:lnTo>
                  <a:lnTo>
                    <a:pt x="54085" y="379566"/>
                  </a:lnTo>
                  <a:lnTo>
                    <a:pt x="53800" y="379940"/>
                  </a:lnTo>
                  <a:lnTo>
                    <a:pt x="53515" y="380337"/>
                  </a:lnTo>
                  <a:lnTo>
                    <a:pt x="53235" y="380734"/>
                  </a:lnTo>
                  <a:lnTo>
                    <a:pt x="52958" y="381154"/>
                  </a:lnTo>
                  <a:lnTo>
                    <a:pt x="52682" y="381573"/>
                  </a:lnTo>
                  <a:lnTo>
                    <a:pt x="52406" y="382015"/>
                  </a:lnTo>
                  <a:lnTo>
                    <a:pt x="52135" y="382469"/>
                  </a:lnTo>
                  <a:lnTo>
                    <a:pt x="51868" y="382934"/>
                  </a:lnTo>
                  <a:lnTo>
                    <a:pt x="51600" y="383410"/>
                  </a:lnTo>
                  <a:lnTo>
                    <a:pt x="51338" y="383898"/>
                  </a:lnTo>
                  <a:lnTo>
                    <a:pt x="51075" y="384397"/>
                  </a:lnTo>
                  <a:lnTo>
                    <a:pt x="50817" y="384919"/>
                  </a:lnTo>
                  <a:lnTo>
                    <a:pt x="50518" y="384647"/>
                  </a:lnTo>
                  <a:lnTo>
                    <a:pt x="50224" y="384363"/>
                  </a:lnTo>
                  <a:lnTo>
                    <a:pt x="49935" y="384068"/>
                  </a:lnTo>
                  <a:lnTo>
                    <a:pt x="49650" y="383751"/>
                  </a:lnTo>
                  <a:lnTo>
                    <a:pt x="49365" y="383433"/>
                  </a:lnTo>
                  <a:lnTo>
                    <a:pt x="49089" y="383104"/>
                  </a:lnTo>
                  <a:lnTo>
                    <a:pt x="48817" y="382764"/>
                  </a:lnTo>
                  <a:lnTo>
                    <a:pt x="48550" y="382412"/>
                  </a:lnTo>
                  <a:lnTo>
                    <a:pt x="48287" y="382049"/>
                  </a:lnTo>
                  <a:lnTo>
                    <a:pt x="48029" y="381675"/>
                  </a:lnTo>
                  <a:lnTo>
                    <a:pt x="47775" y="381290"/>
                  </a:lnTo>
                  <a:lnTo>
                    <a:pt x="47526" y="380893"/>
                  </a:lnTo>
                  <a:lnTo>
                    <a:pt x="47281" y="380484"/>
                  </a:lnTo>
                  <a:lnTo>
                    <a:pt x="47036" y="380076"/>
                  </a:lnTo>
                  <a:lnTo>
                    <a:pt x="46800" y="379645"/>
                  </a:lnTo>
                  <a:lnTo>
                    <a:pt x="46569" y="379214"/>
                  </a:lnTo>
                  <a:lnTo>
                    <a:pt x="46337" y="378761"/>
                  </a:lnTo>
                  <a:lnTo>
                    <a:pt x="46114" y="378307"/>
                  </a:lnTo>
                  <a:lnTo>
                    <a:pt x="45892" y="377842"/>
                  </a:lnTo>
                  <a:lnTo>
                    <a:pt x="45678" y="377366"/>
                  </a:lnTo>
                  <a:lnTo>
                    <a:pt x="45464" y="376878"/>
                  </a:lnTo>
                  <a:lnTo>
                    <a:pt x="45255" y="376390"/>
                  </a:lnTo>
                  <a:lnTo>
                    <a:pt x="45050" y="375891"/>
                  </a:lnTo>
                  <a:lnTo>
                    <a:pt x="44850" y="375370"/>
                  </a:lnTo>
                  <a:lnTo>
                    <a:pt x="44654" y="374859"/>
                  </a:lnTo>
                  <a:lnTo>
                    <a:pt x="44458" y="374326"/>
                  </a:lnTo>
                  <a:lnTo>
                    <a:pt x="44271" y="373793"/>
                  </a:lnTo>
                  <a:lnTo>
                    <a:pt x="44084" y="373237"/>
                  </a:lnTo>
                  <a:lnTo>
                    <a:pt x="43901" y="372693"/>
                  </a:lnTo>
                  <a:lnTo>
                    <a:pt x="43723" y="372126"/>
                  </a:lnTo>
                  <a:lnTo>
                    <a:pt x="43545" y="371559"/>
                  </a:lnTo>
                  <a:lnTo>
                    <a:pt x="43376" y="370981"/>
                  </a:lnTo>
                  <a:lnTo>
                    <a:pt x="43207" y="370391"/>
                  </a:lnTo>
                  <a:lnTo>
                    <a:pt x="43042" y="369801"/>
                  </a:lnTo>
                  <a:lnTo>
                    <a:pt x="42882" y="369200"/>
                  </a:lnTo>
                  <a:lnTo>
                    <a:pt x="42721" y="368588"/>
                  </a:lnTo>
                  <a:lnTo>
                    <a:pt x="42570" y="367975"/>
                  </a:lnTo>
                  <a:lnTo>
                    <a:pt x="42418" y="367351"/>
                  </a:lnTo>
                  <a:lnTo>
                    <a:pt x="42267" y="366728"/>
                  </a:lnTo>
                  <a:lnTo>
                    <a:pt x="42125" y="366093"/>
                  </a:lnTo>
                  <a:lnTo>
                    <a:pt x="41982" y="365446"/>
                  </a:lnTo>
                  <a:lnTo>
                    <a:pt x="41844" y="364800"/>
                  </a:lnTo>
                  <a:lnTo>
                    <a:pt x="41710" y="364142"/>
                  </a:lnTo>
                  <a:lnTo>
                    <a:pt x="41577" y="363484"/>
                  </a:lnTo>
                  <a:lnTo>
                    <a:pt x="41448" y="362815"/>
                  </a:lnTo>
                  <a:lnTo>
                    <a:pt x="41319" y="362146"/>
                  </a:lnTo>
                  <a:lnTo>
                    <a:pt x="41198" y="361465"/>
                  </a:lnTo>
                  <a:lnTo>
                    <a:pt x="41078" y="360785"/>
                  </a:lnTo>
                  <a:lnTo>
                    <a:pt x="40958" y="360093"/>
                  </a:lnTo>
                  <a:lnTo>
                    <a:pt x="40842" y="359390"/>
                  </a:lnTo>
                  <a:lnTo>
                    <a:pt x="40731" y="358698"/>
                  </a:lnTo>
                  <a:lnTo>
                    <a:pt x="40624" y="357984"/>
                  </a:lnTo>
                  <a:lnTo>
                    <a:pt x="40517" y="357280"/>
                  </a:lnTo>
                  <a:lnTo>
                    <a:pt x="40410" y="356566"/>
                  </a:lnTo>
                  <a:lnTo>
                    <a:pt x="40312" y="355840"/>
                  </a:lnTo>
                  <a:lnTo>
                    <a:pt x="40210" y="355114"/>
                  </a:lnTo>
                  <a:lnTo>
                    <a:pt x="40116" y="354388"/>
                  </a:lnTo>
                  <a:lnTo>
                    <a:pt x="40023" y="353663"/>
                  </a:lnTo>
                  <a:lnTo>
                    <a:pt x="39929" y="352925"/>
                  </a:lnTo>
                  <a:lnTo>
                    <a:pt x="39840" y="352177"/>
                  </a:lnTo>
                  <a:lnTo>
                    <a:pt x="39671" y="350691"/>
                  </a:lnTo>
                  <a:lnTo>
                    <a:pt x="39511" y="349183"/>
                  </a:lnTo>
                  <a:lnTo>
                    <a:pt x="39355" y="347663"/>
                  </a:lnTo>
                  <a:lnTo>
                    <a:pt x="39212" y="346132"/>
                  </a:lnTo>
                  <a:lnTo>
                    <a:pt x="39074" y="344590"/>
                  </a:lnTo>
                  <a:lnTo>
                    <a:pt x="38950" y="343036"/>
                  </a:lnTo>
                  <a:lnTo>
                    <a:pt x="38829" y="341471"/>
                  </a:lnTo>
                  <a:lnTo>
                    <a:pt x="38714" y="339906"/>
                  </a:lnTo>
                  <a:lnTo>
                    <a:pt x="38607" y="338329"/>
                  </a:lnTo>
                  <a:lnTo>
                    <a:pt x="38509" y="336753"/>
                  </a:lnTo>
                  <a:lnTo>
                    <a:pt x="38415" y="335165"/>
                  </a:lnTo>
                  <a:lnTo>
                    <a:pt x="38326" y="333577"/>
                  </a:lnTo>
                  <a:lnTo>
                    <a:pt x="38246" y="331990"/>
                  </a:lnTo>
                  <a:lnTo>
                    <a:pt x="38170" y="330391"/>
                  </a:lnTo>
                  <a:lnTo>
                    <a:pt x="38099" y="328803"/>
                  </a:lnTo>
                  <a:lnTo>
                    <a:pt x="38032" y="327215"/>
                  </a:lnTo>
                  <a:lnTo>
                    <a:pt x="37970" y="325627"/>
                  </a:lnTo>
                  <a:lnTo>
                    <a:pt x="37912" y="324040"/>
                  </a:lnTo>
                  <a:lnTo>
                    <a:pt x="37859" y="322463"/>
                  </a:lnTo>
                  <a:lnTo>
                    <a:pt x="37805" y="320898"/>
                  </a:lnTo>
                  <a:lnTo>
                    <a:pt x="37712" y="317768"/>
                  </a:lnTo>
                  <a:lnTo>
                    <a:pt x="37632" y="314683"/>
                  </a:lnTo>
                  <a:lnTo>
                    <a:pt x="37556" y="311632"/>
                  </a:lnTo>
                  <a:lnTo>
                    <a:pt x="37413" y="305724"/>
                  </a:lnTo>
                  <a:lnTo>
                    <a:pt x="37347" y="302866"/>
                  </a:lnTo>
                  <a:lnTo>
                    <a:pt x="37271" y="300087"/>
                  </a:lnTo>
                  <a:lnTo>
                    <a:pt x="37213" y="297637"/>
                  </a:lnTo>
                  <a:lnTo>
                    <a:pt x="37155" y="295188"/>
                  </a:lnTo>
                  <a:lnTo>
                    <a:pt x="37111" y="292738"/>
                  </a:lnTo>
                  <a:lnTo>
                    <a:pt x="37070" y="290300"/>
                  </a:lnTo>
                  <a:lnTo>
                    <a:pt x="37035" y="287850"/>
                  </a:lnTo>
                  <a:lnTo>
                    <a:pt x="37008" y="285412"/>
                  </a:lnTo>
                  <a:lnTo>
                    <a:pt x="36986" y="282973"/>
                  </a:lnTo>
                  <a:lnTo>
                    <a:pt x="36973" y="280535"/>
                  </a:lnTo>
                  <a:lnTo>
                    <a:pt x="36959" y="278108"/>
                  </a:lnTo>
                  <a:lnTo>
                    <a:pt x="36955" y="275670"/>
                  </a:lnTo>
                  <a:lnTo>
                    <a:pt x="36955" y="273243"/>
                  </a:lnTo>
                  <a:lnTo>
                    <a:pt x="36959" y="270804"/>
                  </a:lnTo>
                  <a:lnTo>
                    <a:pt x="36968" y="268377"/>
                  </a:lnTo>
                  <a:lnTo>
                    <a:pt x="36977" y="265950"/>
                  </a:lnTo>
                  <a:lnTo>
                    <a:pt x="36995" y="263512"/>
                  </a:lnTo>
                  <a:lnTo>
                    <a:pt x="37013" y="261085"/>
                  </a:lnTo>
                  <a:lnTo>
                    <a:pt x="37057" y="256231"/>
                  </a:lnTo>
                  <a:lnTo>
                    <a:pt x="37111" y="251366"/>
                  </a:lnTo>
                  <a:lnTo>
                    <a:pt x="37168" y="246500"/>
                  </a:lnTo>
                  <a:lnTo>
                    <a:pt x="37235" y="241635"/>
                  </a:lnTo>
                  <a:lnTo>
                    <a:pt x="37364" y="231893"/>
                  </a:lnTo>
                  <a:lnTo>
                    <a:pt x="37427" y="227005"/>
                  </a:lnTo>
                  <a:lnTo>
                    <a:pt x="37485" y="222106"/>
                  </a:lnTo>
                  <a:lnTo>
                    <a:pt x="38598" y="222264"/>
                  </a:lnTo>
                  <a:lnTo>
                    <a:pt x="39707" y="222412"/>
                  </a:lnTo>
                  <a:lnTo>
                    <a:pt x="40820" y="222537"/>
                  </a:lnTo>
                  <a:lnTo>
                    <a:pt x="41933" y="222650"/>
                  </a:lnTo>
                  <a:lnTo>
                    <a:pt x="43046" y="222752"/>
                  </a:lnTo>
                  <a:lnTo>
                    <a:pt x="44160" y="222843"/>
                  </a:lnTo>
                  <a:lnTo>
                    <a:pt x="45273" y="222922"/>
                  </a:lnTo>
                  <a:lnTo>
                    <a:pt x="46390" y="222979"/>
                  </a:lnTo>
                  <a:lnTo>
                    <a:pt x="47504" y="223036"/>
                  </a:lnTo>
                  <a:lnTo>
                    <a:pt x="48621" y="223081"/>
                  </a:lnTo>
                  <a:lnTo>
                    <a:pt x="49735" y="223115"/>
                  </a:lnTo>
                  <a:lnTo>
                    <a:pt x="50852" y="223149"/>
                  </a:lnTo>
                  <a:lnTo>
                    <a:pt x="51970" y="223172"/>
                  </a:lnTo>
                  <a:lnTo>
                    <a:pt x="53083" y="223183"/>
                  </a:lnTo>
                  <a:lnTo>
                    <a:pt x="55319" y="223183"/>
                  </a:lnTo>
                  <a:lnTo>
                    <a:pt x="57554" y="223172"/>
                  </a:lnTo>
                  <a:lnTo>
                    <a:pt x="59789" y="223149"/>
                  </a:lnTo>
                  <a:lnTo>
                    <a:pt x="64251" y="223081"/>
                  </a:lnTo>
                  <a:lnTo>
                    <a:pt x="66482" y="223047"/>
                  </a:lnTo>
                  <a:lnTo>
                    <a:pt x="68713" y="223013"/>
                  </a:lnTo>
                  <a:lnTo>
                    <a:pt x="70939" y="223002"/>
                  </a:lnTo>
                  <a:lnTo>
                    <a:pt x="73166" y="223013"/>
                  </a:lnTo>
                  <a:lnTo>
                    <a:pt x="92665" y="223228"/>
                  </a:lnTo>
                  <a:lnTo>
                    <a:pt x="93048" y="223217"/>
                  </a:lnTo>
                  <a:lnTo>
                    <a:pt x="93458" y="223183"/>
                  </a:lnTo>
                  <a:lnTo>
                    <a:pt x="93894" y="223126"/>
                  </a:lnTo>
                  <a:lnTo>
                    <a:pt x="94362" y="223047"/>
                  </a:lnTo>
                  <a:lnTo>
                    <a:pt x="94847" y="222956"/>
                  </a:lnTo>
                  <a:lnTo>
                    <a:pt x="95359" y="222854"/>
                  </a:lnTo>
                  <a:lnTo>
                    <a:pt x="96432" y="222627"/>
                  </a:lnTo>
                  <a:lnTo>
                    <a:pt x="97563" y="222389"/>
                  </a:lnTo>
                  <a:lnTo>
                    <a:pt x="98147" y="222276"/>
                  </a:lnTo>
                  <a:lnTo>
                    <a:pt x="98734" y="222174"/>
                  </a:lnTo>
                  <a:lnTo>
                    <a:pt x="99331" y="222083"/>
                  </a:lnTo>
                  <a:lnTo>
                    <a:pt x="99932" y="222003"/>
                  </a:lnTo>
                  <a:lnTo>
                    <a:pt x="100529" y="221947"/>
                  </a:lnTo>
                  <a:lnTo>
                    <a:pt x="101126" y="221924"/>
                  </a:lnTo>
                  <a:lnTo>
                    <a:pt x="101424" y="221913"/>
                  </a:lnTo>
                  <a:close/>
                  <a:moveTo>
                    <a:pt x="129927" y="349432"/>
                  </a:moveTo>
                  <a:lnTo>
                    <a:pt x="130261" y="349455"/>
                  </a:lnTo>
                  <a:lnTo>
                    <a:pt x="130595" y="349500"/>
                  </a:lnTo>
                  <a:lnTo>
                    <a:pt x="130933" y="349568"/>
                  </a:lnTo>
                  <a:lnTo>
                    <a:pt x="131272" y="349648"/>
                  </a:lnTo>
                  <a:lnTo>
                    <a:pt x="131468" y="349716"/>
                  </a:lnTo>
                  <a:lnTo>
                    <a:pt x="131659" y="349784"/>
                  </a:lnTo>
                  <a:lnTo>
                    <a:pt x="131851" y="349863"/>
                  </a:lnTo>
                  <a:lnTo>
                    <a:pt x="132038" y="349943"/>
                  </a:lnTo>
                  <a:lnTo>
                    <a:pt x="132229" y="350033"/>
                  </a:lnTo>
                  <a:lnTo>
                    <a:pt x="132416" y="350136"/>
                  </a:lnTo>
                  <a:lnTo>
                    <a:pt x="132603" y="350238"/>
                  </a:lnTo>
                  <a:lnTo>
                    <a:pt x="132790" y="350351"/>
                  </a:lnTo>
                  <a:lnTo>
                    <a:pt x="132973" y="350464"/>
                  </a:lnTo>
                  <a:lnTo>
                    <a:pt x="133155" y="350601"/>
                  </a:lnTo>
                  <a:lnTo>
                    <a:pt x="133338" y="350725"/>
                  </a:lnTo>
                  <a:lnTo>
                    <a:pt x="133516" y="350873"/>
                  </a:lnTo>
                  <a:lnTo>
                    <a:pt x="133694" y="351020"/>
                  </a:lnTo>
                  <a:lnTo>
                    <a:pt x="133872" y="351179"/>
                  </a:lnTo>
                  <a:lnTo>
                    <a:pt x="134046" y="351338"/>
                  </a:lnTo>
                  <a:lnTo>
                    <a:pt x="134220" y="351508"/>
                  </a:lnTo>
                  <a:lnTo>
                    <a:pt x="134389" y="351689"/>
                  </a:lnTo>
                  <a:lnTo>
                    <a:pt x="134558" y="351871"/>
                  </a:lnTo>
                  <a:lnTo>
                    <a:pt x="134727" y="352064"/>
                  </a:lnTo>
                  <a:lnTo>
                    <a:pt x="134896" y="352268"/>
                  </a:lnTo>
                  <a:lnTo>
                    <a:pt x="135057" y="352472"/>
                  </a:lnTo>
                  <a:lnTo>
                    <a:pt x="135222" y="352687"/>
                  </a:lnTo>
                  <a:lnTo>
                    <a:pt x="135382" y="352903"/>
                  </a:lnTo>
                  <a:lnTo>
                    <a:pt x="135542" y="353130"/>
                  </a:lnTo>
                  <a:lnTo>
                    <a:pt x="135698" y="353368"/>
                  </a:lnTo>
                  <a:lnTo>
                    <a:pt x="135849" y="353617"/>
                  </a:lnTo>
                  <a:lnTo>
                    <a:pt x="136001" y="353855"/>
                  </a:lnTo>
                  <a:lnTo>
                    <a:pt x="136152" y="354116"/>
                  </a:lnTo>
                  <a:lnTo>
                    <a:pt x="136299" y="354377"/>
                  </a:lnTo>
                  <a:lnTo>
                    <a:pt x="136446" y="354649"/>
                  </a:lnTo>
                  <a:lnTo>
                    <a:pt x="136589" y="354933"/>
                  </a:lnTo>
                  <a:lnTo>
                    <a:pt x="136731" y="355216"/>
                  </a:lnTo>
                  <a:lnTo>
                    <a:pt x="136869" y="355500"/>
                  </a:lnTo>
                  <a:lnTo>
                    <a:pt x="137003" y="355806"/>
                  </a:lnTo>
                  <a:lnTo>
                    <a:pt x="137136" y="356112"/>
                  </a:lnTo>
                  <a:lnTo>
                    <a:pt x="137265" y="356419"/>
                  </a:lnTo>
                  <a:lnTo>
                    <a:pt x="137395" y="356736"/>
                  </a:lnTo>
                  <a:lnTo>
                    <a:pt x="137519" y="357065"/>
                  </a:lnTo>
                  <a:lnTo>
                    <a:pt x="137644" y="357405"/>
                  </a:lnTo>
                  <a:lnTo>
                    <a:pt x="137764" y="357745"/>
                  </a:lnTo>
                  <a:lnTo>
                    <a:pt x="137880" y="358086"/>
                  </a:lnTo>
                  <a:lnTo>
                    <a:pt x="137996" y="358449"/>
                  </a:lnTo>
                  <a:lnTo>
                    <a:pt x="138107" y="358800"/>
                  </a:lnTo>
                  <a:lnTo>
                    <a:pt x="138214" y="359174"/>
                  </a:lnTo>
                  <a:lnTo>
                    <a:pt x="138321" y="359549"/>
                  </a:lnTo>
                  <a:lnTo>
                    <a:pt x="138423" y="359934"/>
                  </a:lnTo>
                  <a:lnTo>
                    <a:pt x="138521" y="360320"/>
                  </a:lnTo>
                  <a:lnTo>
                    <a:pt x="138619" y="360717"/>
                  </a:lnTo>
                  <a:lnTo>
                    <a:pt x="138713" y="361114"/>
                  </a:lnTo>
                  <a:lnTo>
                    <a:pt x="138802" y="361522"/>
                  </a:lnTo>
                  <a:lnTo>
                    <a:pt x="138891" y="361942"/>
                  </a:lnTo>
                  <a:lnTo>
                    <a:pt x="138971" y="362361"/>
                  </a:lnTo>
                  <a:lnTo>
                    <a:pt x="139051" y="362792"/>
                  </a:lnTo>
                  <a:lnTo>
                    <a:pt x="139131" y="363235"/>
                  </a:lnTo>
                  <a:lnTo>
                    <a:pt x="139202" y="363677"/>
                  </a:lnTo>
                  <a:lnTo>
                    <a:pt x="139274" y="364130"/>
                  </a:lnTo>
                  <a:lnTo>
                    <a:pt x="139340" y="364584"/>
                  </a:lnTo>
                  <a:lnTo>
                    <a:pt x="139403" y="365049"/>
                  </a:lnTo>
                  <a:lnTo>
                    <a:pt x="139461" y="365514"/>
                  </a:lnTo>
                  <a:lnTo>
                    <a:pt x="139519" y="365990"/>
                  </a:lnTo>
                  <a:lnTo>
                    <a:pt x="139568" y="366478"/>
                  </a:lnTo>
                  <a:lnTo>
                    <a:pt x="139617" y="366966"/>
                  </a:lnTo>
                  <a:lnTo>
                    <a:pt x="139661" y="367465"/>
                  </a:lnTo>
                  <a:lnTo>
                    <a:pt x="139701" y="367975"/>
                  </a:lnTo>
                  <a:lnTo>
                    <a:pt x="139741" y="368520"/>
                  </a:lnTo>
                  <a:lnTo>
                    <a:pt x="139777" y="369064"/>
                  </a:lnTo>
                  <a:lnTo>
                    <a:pt x="139808" y="369608"/>
                  </a:lnTo>
                  <a:lnTo>
                    <a:pt x="139839" y="370153"/>
                  </a:lnTo>
                  <a:lnTo>
                    <a:pt x="139861" y="370708"/>
                  </a:lnTo>
                  <a:lnTo>
                    <a:pt x="139879" y="371253"/>
                  </a:lnTo>
                  <a:lnTo>
                    <a:pt x="139897" y="371797"/>
                  </a:lnTo>
                  <a:lnTo>
                    <a:pt x="139910" y="372353"/>
                  </a:lnTo>
                  <a:lnTo>
                    <a:pt x="139919" y="372897"/>
                  </a:lnTo>
                  <a:lnTo>
                    <a:pt x="139928" y="373442"/>
                  </a:lnTo>
                  <a:lnTo>
                    <a:pt x="139928" y="373997"/>
                  </a:lnTo>
                  <a:lnTo>
                    <a:pt x="139933" y="374542"/>
                  </a:lnTo>
                  <a:lnTo>
                    <a:pt x="139924" y="375642"/>
                  </a:lnTo>
                  <a:lnTo>
                    <a:pt x="139910" y="376730"/>
                  </a:lnTo>
                  <a:lnTo>
                    <a:pt x="139888" y="377831"/>
                  </a:lnTo>
                  <a:lnTo>
                    <a:pt x="139857" y="378931"/>
                  </a:lnTo>
                  <a:lnTo>
                    <a:pt x="139821" y="380031"/>
                  </a:lnTo>
                  <a:lnTo>
                    <a:pt x="139786" y="381131"/>
                  </a:lnTo>
                  <a:lnTo>
                    <a:pt x="139701" y="383331"/>
                  </a:lnTo>
                  <a:lnTo>
                    <a:pt x="139617" y="385531"/>
                  </a:lnTo>
                  <a:lnTo>
                    <a:pt x="139127" y="385463"/>
                  </a:lnTo>
                  <a:lnTo>
                    <a:pt x="138637" y="385406"/>
                  </a:lnTo>
                  <a:lnTo>
                    <a:pt x="138147" y="385350"/>
                  </a:lnTo>
                  <a:lnTo>
                    <a:pt x="137653" y="385270"/>
                  </a:lnTo>
                  <a:lnTo>
                    <a:pt x="137350" y="385225"/>
                  </a:lnTo>
                  <a:lnTo>
                    <a:pt x="137043" y="385157"/>
                  </a:lnTo>
                  <a:lnTo>
                    <a:pt x="136731" y="385100"/>
                  </a:lnTo>
                  <a:lnTo>
                    <a:pt x="136424" y="385044"/>
                  </a:lnTo>
                  <a:lnTo>
                    <a:pt x="136268" y="385032"/>
                  </a:lnTo>
                  <a:lnTo>
                    <a:pt x="136112" y="385032"/>
                  </a:lnTo>
                  <a:lnTo>
                    <a:pt x="135961" y="385044"/>
                  </a:lnTo>
                  <a:lnTo>
                    <a:pt x="135809" y="385066"/>
                  </a:lnTo>
                  <a:lnTo>
                    <a:pt x="135658" y="385100"/>
                  </a:lnTo>
                  <a:lnTo>
                    <a:pt x="135507" y="385146"/>
                  </a:lnTo>
                  <a:lnTo>
                    <a:pt x="135360" y="385225"/>
                  </a:lnTo>
                  <a:lnTo>
                    <a:pt x="135208" y="385316"/>
                  </a:lnTo>
                  <a:lnTo>
                    <a:pt x="135373" y="384885"/>
                  </a:lnTo>
                  <a:lnTo>
                    <a:pt x="135524" y="384454"/>
                  </a:lnTo>
                  <a:lnTo>
                    <a:pt x="135662" y="384023"/>
                  </a:lnTo>
                  <a:lnTo>
                    <a:pt x="135796" y="383581"/>
                  </a:lnTo>
                  <a:lnTo>
                    <a:pt x="135916" y="383138"/>
                  </a:lnTo>
                  <a:lnTo>
                    <a:pt x="136028" y="382696"/>
                  </a:lnTo>
                  <a:lnTo>
                    <a:pt x="136130" y="382242"/>
                  </a:lnTo>
                  <a:lnTo>
                    <a:pt x="136219" y="381800"/>
                  </a:lnTo>
                  <a:lnTo>
                    <a:pt x="136304" y="381335"/>
                  </a:lnTo>
                  <a:lnTo>
                    <a:pt x="136375" y="380881"/>
                  </a:lnTo>
                  <a:lnTo>
                    <a:pt x="136442" y="380428"/>
                  </a:lnTo>
                  <a:lnTo>
                    <a:pt x="136495" y="379963"/>
                  </a:lnTo>
                  <a:lnTo>
                    <a:pt x="136544" y="379509"/>
                  </a:lnTo>
                  <a:lnTo>
                    <a:pt x="136580" y="379044"/>
                  </a:lnTo>
                  <a:lnTo>
                    <a:pt x="136611" y="378579"/>
                  </a:lnTo>
                  <a:lnTo>
                    <a:pt x="136629" y="378114"/>
                  </a:lnTo>
                  <a:lnTo>
                    <a:pt x="136642" y="377660"/>
                  </a:lnTo>
                  <a:lnTo>
                    <a:pt x="136651" y="377195"/>
                  </a:lnTo>
                  <a:lnTo>
                    <a:pt x="136646" y="376730"/>
                  </a:lnTo>
                  <a:lnTo>
                    <a:pt x="136638" y="376277"/>
                  </a:lnTo>
                  <a:lnTo>
                    <a:pt x="136620" y="375812"/>
                  </a:lnTo>
                  <a:lnTo>
                    <a:pt x="136593" y="375358"/>
                  </a:lnTo>
                  <a:lnTo>
                    <a:pt x="136562" y="374905"/>
                  </a:lnTo>
                  <a:lnTo>
                    <a:pt x="136522" y="374451"/>
                  </a:lnTo>
                  <a:lnTo>
                    <a:pt x="136473" y="374009"/>
                  </a:lnTo>
                  <a:lnTo>
                    <a:pt x="136419" y="373555"/>
                  </a:lnTo>
                  <a:lnTo>
                    <a:pt x="136362" y="373113"/>
                  </a:lnTo>
                  <a:lnTo>
                    <a:pt x="136295" y="372682"/>
                  </a:lnTo>
                  <a:lnTo>
                    <a:pt x="136223" y="372239"/>
                  </a:lnTo>
                  <a:lnTo>
                    <a:pt x="136143" y="371808"/>
                  </a:lnTo>
                  <a:lnTo>
                    <a:pt x="136059" y="371389"/>
                  </a:lnTo>
                  <a:lnTo>
                    <a:pt x="135970" y="370969"/>
                  </a:lnTo>
                  <a:lnTo>
                    <a:pt x="135872" y="370550"/>
                  </a:lnTo>
                  <a:lnTo>
                    <a:pt x="135769" y="370141"/>
                  </a:lnTo>
                  <a:lnTo>
                    <a:pt x="135667" y="369744"/>
                  </a:lnTo>
                  <a:lnTo>
                    <a:pt x="135551" y="369347"/>
                  </a:lnTo>
                  <a:lnTo>
                    <a:pt x="135435" y="368950"/>
                  </a:lnTo>
                  <a:lnTo>
                    <a:pt x="135315" y="368576"/>
                  </a:lnTo>
                  <a:lnTo>
                    <a:pt x="135186" y="368202"/>
                  </a:lnTo>
                  <a:lnTo>
                    <a:pt x="135057" y="367828"/>
                  </a:lnTo>
                  <a:lnTo>
                    <a:pt x="134923" y="367465"/>
                  </a:lnTo>
                  <a:lnTo>
                    <a:pt x="134781" y="367125"/>
                  </a:lnTo>
                  <a:lnTo>
                    <a:pt x="134638" y="366773"/>
                  </a:lnTo>
                  <a:lnTo>
                    <a:pt x="134491" y="366444"/>
                  </a:lnTo>
                  <a:lnTo>
                    <a:pt x="134340" y="366127"/>
                  </a:lnTo>
                  <a:lnTo>
                    <a:pt x="134184" y="365809"/>
                  </a:lnTo>
                  <a:lnTo>
                    <a:pt x="134028" y="365503"/>
                  </a:lnTo>
                  <a:lnTo>
                    <a:pt x="133863" y="365208"/>
                  </a:lnTo>
                  <a:lnTo>
                    <a:pt x="133699" y="364924"/>
                  </a:lnTo>
                  <a:lnTo>
                    <a:pt x="133534" y="364664"/>
                  </a:lnTo>
                  <a:lnTo>
                    <a:pt x="133360" y="364403"/>
                  </a:lnTo>
                  <a:lnTo>
                    <a:pt x="133187" y="364153"/>
                  </a:lnTo>
                  <a:lnTo>
                    <a:pt x="133013" y="363915"/>
                  </a:lnTo>
                  <a:lnTo>
                    <a:pt x="132835" y="363688"/>
                  </a:lnTo>
                  <a:lnTo>
                    <a:pt x="132657" y="363484"/>
                  </a:lnTo>
                  <a:lnTo>
                    <a:pt x="132474" y="363280"/>
                  </a:lnTo>
                  <a:lnTo>
                    <a:pt x="132287" y="363098"/>
                  </a:lnTo>
                  <a:lnTo>
                    <a:pt x="132105" y="362928"/>
                  </a:lnTo>
                  <a:lnTo>
                    <a:pt x="131913" y="362770"/>
                  </a:lnTo>
                  <a:lnTo>
                    <a:pt x="131726" y="362633"/>
                  </a:lnTo>
                  <a:lnTo>
                    <a:pt x="131535" y="362509"/>
                  </a:lnTo>
                  <a:lnTo>
                    <a:pt x="131343" y="362395"/>
                  </a:lnTo>
                  <a:lnTo>
                    <a:pt x="131152" y="362293"/>
                  </a:lnTo>
                  <a:lnTo>
                    <a:pt x="130960" y="362214"/>
                  </a:lnTo>
                  <a:lnTo>
                    <a:pt x="130742" y="362134"/>
                  </a:lnTo>
                  <a:lnTo>
                    <a:pt x="130524" y="362078"/>
                  </a:lnTo>
                  <a:lnTo>
                    <a:pt x="130306" y="362032"/>
                  </a:lnTo>
                  <a:lnTo>
                    <a:pt x="130083" y="362010"/>
                  </a:lnTo>
                  <a:lnTo>
                    <a:pt x="129865" y="361987"/>
                  </a:lnTo>
                  <a:lnTo>
                    <a:pt x="129642" y="361987"/>
                  </a:lnTo>
                  <a:lnTo>
                    <a:pt x="129424" y="361998"/>
                  </a:lnTo>
                  <a:lnTo>
                    <a:pt x="129206" y="362032"/>
                  </a:lnTo>
                  <a:lnTo>
                    <a:pt x="128983" y="362078"/>
                  </a:lnTo>
                  <a:lnTo>
                    <a:pt x="128765" y="362134"/>
                  </a:lnTo>
                  <a:lnTo>
                    <a:pt x="128547" y="362203"/>
                  </a:lnTo>
                  <a:lnTo>
                    <a:pt x="128328" y="362293"/>
                  </a:lnTo>
                  <a:lnTo>
                    <a:pt x="128115" y="362395"/>
                  </a:lnTo>
                  <a:lnTo>
                    <a:pt x="127897" y="362497"/>
                  </a:lnTo>
                  <a:lnTo>
                    <a:pt x="127683" y="362633"/>
                  </a:lnTo>
                  <a:lnTo>
                    <a:pt x="127469" y="362770"/>
                  </a:lnTo>
                  <a:lnTo>
                    <a:pt x="127255" y="362917"/>
                  </a:lnTo>
                  <a:lnTo>
                    <a:pt x="127046" y="363087"/>
                  </a:lnTo>
                  <a:lnTo>
                    <a:pt x="126837" y="363257"/>
                  </a:lnTo>
                  <a:lnTo>
                    <a:pt x="126632" y="363450"/>
                  </a:lnTo>
                  <a:lnTo>
                    <a:pt x="126427" y="363654"/>
                  </a:lnTo>
                  <a:lnTo>
                    <a:pt x="126222" y="363870"/>
                  </a:lnTo>
                  <a:lnTo>
                    <a:pt x="126022" y="364096"/>
                  </a:lnTo>
                  <a:lnTo>
                    <a:pt x="125826" y="364335"/>
                  </a:lnTo>
                  <a:lnTo>
                    <a:pt x="125630" y="364584"/>
                  </a:lnTo>
                  <a:lnTo>
                    <a:pt x="125439" y="364856"/>
                  </a:lnTo>
                  <a:lnTo>
                    <a:pt x="125247" y="365129"/>
                  </a:lnTo>
                  <a:lnTo>
                    <a:pt x="125060" y="365412"/>
                  </a:lnTo>
                  <a:lnTo>
                    <a:pt x="124877" y="365707"/>
                  </a:lnTo>
                  <a:lnTo>
                    <a:pt x="124695" y="366013"/>
                  </a:lnTo>
                  <a:lnTo>
                    <a:pt x="124517" y="366342"/>
                  </a:lnTo>
                  <a:lnTo>
                    <a:pt x="124343" y="366671"/>
                  </a:lnTo>
                  <a:lnTo>
                    <a:pt x="124174" y="367011"/>
                  </a:lnTo>
                  <a:lnTo>
                    <a:pt x="124009" y="367363"/>
                  </a:lnTo>
                  <a:lnTo>
                    <a:pt x="123844" y="367714"/>
                  </a:lnTo>
                  <a:lnTo>
                    <a:pt x="123689" y="368089"/>
                  </a:lnTo>
                  <a:lnTo>
                    <a:pt x="123533" y="368474"/>
                  </a:lnTo>
                  <a:lnTo>
                    <a:pt x="123381" y="368860"/>
                  </a:lnTo>
                  <a:lnTo>
                    <a:pt x="123239" y="369268"/>
                  </a:lnTo>
                  <a:lnTo>
                    <a:pt x="123096" y="369676"/>
                  </a:lnTo>
                  <a:lnTo>
                    <a:pt x="122958" y="370096"/>
                  </a:lnTo>
                  <a:lnTo>
                    <a:pt x="122829" y="370527"/>
                  </a:lnTo>
                  <a:lnTo>
                    <a:pt x="122704" y="370958"/>
                  </a:lnTo>
                  <a:lnTo>
                    <a:pt x="122580" y="371411"/>
                  </a:lnTo>
                  <a:lnTo>
                    <a:pt x="122464" y="371865"/>
                  </a:lnTo>
                  <a:lnTo>
                    <a:pt x="122353" y="372330"/>
                  </a:lnTo>
                  <a:lnTo>
                    <a:pt x="122250" y="372806"/>
                  </a:lnTo>
                  <a:lnTo>
                    <a:pt x="122152" y="373283"/>
                  </a:lnTo>
                  <a:lnTo>
                    <a:pt x="122059" y="373770"/>
                  </a:lnTo>
                  <a:lnTo>
                    <a:pt x="121970" y="374269"/>
                  </a:lnTo>
                  <a:lnTo>
                    <a:pt x="121890" y="374768"/>
                  </a:lnTo>
                  <a:lnTo>
                    <a:pt x="121814" y="375290"/>
                  </a:lnTo>
                  <a:lnTo>
                    <a:pt x="121747" y="375812"/>
                  </a:lnTo>
                  <a:lnTo>
                    <a:pt x="121685" y="376334"/>
                  </a:lnTo>
                  <a:lnTo>
                    <a:pt x="121627" y="376867"/>
                  </a:lnTo>
                  <a:lnTo>
                    <a:pt x="121578" y="377411"/>
                  </a:lnTo>
                  <a:lnTo>
                    <a:pt x="121538" y="377955"/>
                  </a:lnTo>
                  <a:lnTo>
                    <a:pt x="121502" y="378511"/>
                  </a:lnTo>
                  <a:lnTo>
                    <a:pt x="121475" y="379078"/>
                  </a:lnTo>
                  <a:lnTo>
                    <a:pt x="121453" y="379645"/>
                  </a:lnTo>
                  <a:lnTo>
                    <a:pt x="121440" y="380224"/>
                  </a:lnTo>
                  <a:lnTo>
                    <a:pt x="121435" y="380802"/>
                  </a:lnTo>
                  <a:lnTo>
                    <a:pt x="121440" y="381392"/>
                  </a:lnTo>
                  <a:lnTo>
                    <a:pt x="121449" y="381981"/>
                  </a:lnTo>
                  <a:lnTo>
                    <a:pt x="121369" y="381834"/>
                  </a:lnTo>
                  <a:lnTo>
                    <a:pt x="121284" y="381698"/>
                  </a:lnTo>
                  <a:lnTo>
                    <a:pt x="121195" y="381562"/>
                  </a:lnTo>
                  <a:lnTo>
                    <a:pt x="121106" y="381437"/>
                  </a:lnTo>
                  <a:lnTo>
                    <a:pt x="121017" y="381324"/>
                  </a:lnTo>
                  <a:lnTo>
                    <a:pt x="120923" y="381210"/>
                  </a:lnTo>
                  <a:lnTo>
                    <a:pt x="120732" y="381006"/>
                  </a:lnTo>
                  <a:lnTo>
                    <a:pt x="120536" y="380813"/>
                  </a:lnTo>
                  <a:lnTo>
                    <a:pt x="120340" y="380643"/>
                  </a:lnTo>
                  <a:lnTo>
                    <a:pt x="120148" y="380496"/>
                  </a:lnTo>
                  <a:lnTo>
                    <a:pt x="119957" y="380348"/>
                  </a:lnTo>
                  <a:lnTo>
                    <a:pt x="119717" y="380178"/>
                  </a:lnTo>
                  <a:lnTo>
                    <a:pt x="119472" y="380019"/>
                  </a:lnTo>
                  <a:lnTo>
                    <a:pt x="119227" y="379883"/>
                  </a:lnTo>
                  <a:lnTo>
                    <a:pt x="118982" y="379770"/>
                  </a:lnTo>
                  <a:lnTo>
                    <a:pt x="118857" y="379713"/>
                  </a:lnTo>
                  <a:lnTo>
                    <a:pt x="118732" y="379679"/>
                  </a:lnTo>
                  <a:lnTo>
                    <a:pt x="118608" y="379645"/>
                  </a:lnTo>
                  <a:lnTo>
                    <a:pt x="118483" y="379611"/>
                  </a:lnTo>
                  <a:lnTo>
                    <a:pt x="118358" y="379600"/>
                  </a:lnTo>
                  <a:lnTo>
                    <a:pt x="118234" y="379588"/>
                  </a:lnTo>
                  <a:lnTo>
                    <a:pt x="117980" y="379588"/>
                  </a:lnTo>
                  <a:lnTo>
                    <a:pt x="117980" y="379554"/>
                  </a:lnTo>
                  <a:lnTo>
                    <a:pt x="117998" y="378704"/>
                  </a:lnTo>
                  <a:lnTo>
                    <a:pt x="118020" y="377853"/>
                  </a:lnTo>
                  <a:lnTo>
                    <a:pt x="118056" y="377025"/>
                  </a:lnTo>
                  <a:lnTo>
                    <a:pt x="118096" y="376186"/>
                  </a:lnTo>
                  <a:lnTo>
                    <a:pt x="118140" y="375370"/>
                  </a:lnTo>
                  <a:lnTo>
                    <a:pt x="118198" y="374553"/>
                  </a:lnTo>
                  <a:lnTo>
                    <a:pt x="118260" y="373748"/>
                  </a:lnTo>
                  <a:lnTo>
                    <a:pt x="118327" y="372943"/>
                  </a:lnTo>
                  <a:lnTo>
                    <a:pt x="118407" y="372149"/>
                  </a:lnTo>
                  <a:lnTo>
                    <a:pt x="118492" y="371377"/>
                  </a:lnTo>
                  <a:lnTo>
                    <a:pt x="118581" y="370595"/>
                  </a:lnTo>
                  <a:lnTo>
                    <a:pt x="118679" y="369835"/>
                  </a:lnTo>
                  <a:lnTo>
                    <a:pt x="118786" y="369087"/>
                  </a:lnTo>
                  <a:lnTo>
                    <a:pt x="118902" y="368338"/>
                  </a:lnTo>
                  <a:lnTo>
                    <a:pt x="119017" y="367612"/>
                  </a:lnTo>
                  <a:lnTo>
                    <a:pt x="119147" y="366886"/>
                  </a:lnTo>
                  <a:lnTo>
                    <a:pt x="119280" y="366172"/>
                  </a:lnTo>
                  <a:lnTo>
                    <a:pt x="119418" y="365469"/>
                  </a:lnTo>
                  <a:lnTo>
                    <a:pt x="119565" y="364777"/>
                  </a:lnTo>
                  <a:lnTo>
                    <a:pt x="119717" y="364108"/>
                  </a:lnTo>
                  <a:lnTo>
                    <a:pt x="119872" y="363439"/>
                  </a:lnTo>
                  <a:lnTo>
                    <a:pt x="120037" y="362781"/>
                  </a:lnTo>
                  <a:lnTo>
                    <a:pt x="120206" y="362146"/>
                  </a:lnTo>
                  <a:lnTo>
                    <a:pt x="120384" y="361511"/>
                  </a:lnTo>
                  <a:lnTo>
                    <a:pt x="120567" y="360898"/>
                  </a:lnTo>
                  <a:lnTo>
                    <a:pt x="120754" y="360297"/>
                  </a:lnTo>
                  <a:lnTo>
                    <a:pt x="120950" y="359696"/>
                  </a:lnTo>
                  <a:lnTo>
                    <a:pt x="121146" y="359129"/>
                  </a:lnTo>
                  <a:lnTo>
                    <a:pt x="121351" y="358562"/>
                  </a:lnTo>
                  <a:lnTo>
                    <a:pt x="121564" y="358018"/>
                  </a:lnTo>
                  <a:lnTo>
                    <a:pt x="121778" y="357485"/>
                  </a:lnTo>
                  <a:lnTo>
                    <a:pt x="122001" y="356963"/>
                  </a:lnTo>
                  <a:lnTo>
                    <a:pt x="122224" y="356453"/>
                  </a:lnTo>
                  <a:lnTo>
                    <a:pt x="122455" y="355965"/>
                  </a:lnTo>
                  <a:lnTo>
                    <a:pt x="122691" y="355489"/>
                  </a:lnTo>
                  <a:lnTo>
                    <a:pt x="122932" y="355035"/>
                  </a:lnTo>
                  <a:lnTo>
                    <a:pt x="123176" y="354593"/>
                  </a:lnTo>
                  <a:lnTo>
                    <a:pt x="123430" y="354162"/>
                  </a:lnTo>
                  <a:lnTo>
                    <a:pt x="123684" y="353753"/>
                  </a:lnTo>
                  <a:lnTo>
                    <a:pt x="123942" y="353368"/>
                  </a:lnTo>
                  <a:lnTo>
                    <a:pt x="124205" y="352994"/>
                  </a:lnTo>
                  <a:lnTo>
                    <a:pt x="124477" y="352631"/>
                  </a:lnTo>
                  <a:lnTo>
                    <a:pt x="124748" y="352290"/>
                  </a:lnTo>
                  <a:lnTo>
                    <a:pt x="125024" y="351961"/>
                  </a:lnTo>
                  <a:lnTo>
                    <a:pt x="125305" y="351667"/>
                  </a:lnTo>
                  <a:lnTo>
                    <a:pt x="125585" y="351372"/>
                  </a:lnTo>
                  <a:lnTo>
                    <a:pt x="125875" y="351111"/>
                  </a:lnTo>
                  <a:lnTo>
                    <a:pt x="126169" y="350861"/>
                  </a:lnTo>
                  <a:lnTo>
                    <a:pt x="126463" y="350623"/>
                  </a:lnTo>
                  <a:lnTo>
                    <a:pt x="126761" y="350419"/>
                  </a:lnTo>
                  <a:lnTo>
                    <a:pt x="127064" y="350226"/>
                  </a:lnTo>
                  <a:lnTo>
                    <a:pt x="127371" y="350056"/>
                  </a:lnTo>
                  <a:lnTo>
                    <a:pt x="127678" y="349909"/>
                  </a:lnTo>
                  <a:lnTo>
                    <a:pt x="127994" y="349773"/>
                  </a:lnTo>
                  <a:lnTo>
                    <a:pt x="128306" y="349659"/>
                  </a:lnTo>
                  <a:lnTo>
                    <a:pt x="128627" y="349580"/>
                  </a:lnTo>
                  <a:lnTo>
                    <a:pt x="128947" y="349512"/>
                  </a:lnTo>
                  <a:lnTo>
                    <a:pt x="129272" y="349466"/>
                  </a:lnTo>
                  <a:lnTo>
                    <a:pt x="129598" y="349432"/>
                  </a:lnTo>
                  <a:close/>
                  <a:moveTo>
                    <a:pt x="13835" y="348344"/>
                  </a:moveTo>
                  <a:lnTo>
                    <a:pt x="14160" y="348355"/>
                  </a:lnTo>
                  <a:lnTo>
                    <a:pt x="14481" y="348389"/>
                  </a:lnTo>
                  <a:lnTo>
                    <a:pt x="14801" y="348457"/>
                  </a:lnTo>
                  <a:lnTo>
                    <a:pt x="15118" y="348536"/>
                  </a:lnTo>
                  <a:lnTo>
                    <a:pt x="15434" y="348650"/>
                  </a:lnTo>
                  <a:lnTo>
                    <a:pt x="15741" y="348775"/>
                  </a:lnTo>
                  <a:lnTo>
                    <a:pt x="16048" y="348922"/>
                  </a:lnTo>
                  <a:lnTo>
                    <a:pt x="16351" y="349092"/>
                  </a:lnTo>
                  <a:lnTo>
                    <a:pt x="16649" y="349285"/>
                  </a:lnTo>
                  <a:lnTo>
                    <a:pt x="16948" y="349500"/>
                  </a:lnTo>
                  <a:lnTo>
                    <a:pt x="17237" y="349739"/>
                  </a:lnTo>
                  <a:lnTo>
                    <a:pt x="17527" y="349999"/>
                  </a:lnTo>
                  <a:lnTo>
                    <a:pt x="17807" y="350272"/>
                  </a:lnTo>
                  <a:lnTo>
                    <a:pt x="18088" y="350578"/>
                  </a:lnTo>
                  <a:lnTo>
                    <a:pt x="18364" y="350895"/>
                  </a:lnTo>
                  <a:lnTo>
                    <a:pt x="18631" y="351236"/>
                  </a:lnTo>
                  <a:lnTo>
                    <a:pt x="18898" y="351587"/>
                  </a:lnTo>
                  <a:lnTo>
                    <a:pt x="19161" y="351973"/>
                  </a:lnTo>
                  <a:lnTo>
                    <a:pt x="19415" y="352370"/>
                  </a:lnTo>
                  <a:lnTo>
                    <a:pt x="19669" y="352778"/>
                  </a:lnTo>
                  <a:lnTo>
                    <a:pt x="19913" y="353220"/>
                  </a:lnTo>
                  <a:lnTo>
                    <a:pt x="20154" y="353674"/>
                  </a:lnTo>
                  <a:lnTo>
                    <a:pt x="20394" y="354150"/>
                  </a:lnTo>
                  <a:lnTo>
                    <a:pt x="20621" y="354638"/>
                  </a:lnTo>
                  <a:lnTo>
                    <a:pt x="20849" y="355148"/>
                  </a:lnTo>
                  <a:lnTo>
                    <a:pt x="21071" y="355670"/>
                  </a:lnTo>
                  <a:lnTo>
                    <a:pt x="21285" y="356214"/>
                  </a:lnTo>
                  <a:lnTo>
                    <a:pt x="21494" y="356770"/>
                  </a:lnTo>
                  <a:lnTo>
                    <a:pt x="21695" y="357349"/>
                  </a:lnTo>
                  <a:lnTo>
                    <a:pt x="21895" y="357950"/>
                  </a:lnTo>
                  <a:lnTo>
                    <a:pt x="22086" y="358562"/>
                  </a:lnTo>
                  <a:lnTo>
                    <a:pt x="22269" y="359186"/>
                  </a:lnTo>
                  <a:lnTo>
                    <a:pt x="22452" y="359832"/>
                  </a:lnTo>
                  <a:lnTo>
                    <a:pt x="22621" y="360490"/>
                  </a:lnTo>
                  <a:lnTo>
                    <a:pt x="22790" y="361170"/>
                  </a:lnTo>
                  <a:lnTo>
                    <a:pt x="22946" y="361862"/>
                  </a:lnTo>
                  <a:lnTo>
                    <a:pt x="23102" y="362565"/>
                  </a:lnTo>
                  <a:lnTo>
                    <a:pt x="23249" y="363291"/>
                  </a:lnTo>
                  <a:lnTo>
                    <a:pt x="23387" y="364028"/>
                  </a:lnTo>
                  <a:lnTo>
                    <a:pt x="23520" y="364777"/>
                  </a:lnTo>
                  <a:lnTo>
                    <a:pt x="23645" y="365548"/>
                  </a:lnTo>
                  <a:lnTo>
                    <a:pt x="23761" y="366319"/>
                  </a:lnTo>
                  <a:lnTo>
                    <a:pt x="23872" y="367113"/>
                  </a:lnTo>
                  <a:lnTo>
                    <a:pt x="23974" y="367918"/>
                  </a:lnTo>
                  <a:lnTo>
                    <a:pt x="24072" y="368746"/>
                  </a:lnTo>
                  <a:lnTo>
                    <a:pt x="24157" y="369574"/>
                  </a:lnTo>
                  <a:lnTo>
                    <a:pt x="24242" y="370425"/>
                  </a:lnTo>
                  <a:lnTo>
                    <a:pt x="24313" y="371287"/>
                  </a:lnTo>
                  <a:lnTo>
                    <a:pt x="24375" y="372160"/>
                  </a:lnTo>
                  <a:lnTo>
                    <a:pt x="24433" y="373045"/>
                  </a:lnTo>
                  <a:lnTo>
                    <a:pt x="24482" y="373941"/>
                  </a:lnTo>
                  <a:lnTo>
                    <a:pt x="24522" y="374848"/>
                  </a:lnTo>
                  <a:lnTo>
                    <a:pt x="23979" y="375075"/>
                  </a:lnTo>
                  <a:lnTo>
                    <a:pt x="23445" y="375324"/>
                  </a:lnTo>
                  <a:lnTo>
                    <a:pt x="22376" y="375823"/>
                  </a:lnTo>
                  <a:lnTo>
                    <a:pt x="22086" y="375948"/>
                  </a:lnTo>
                  <a:lnTo>
                    <a:pt x="21788" y="376073"/>
                  </a:lnTo>
                  <a:lnTo>
                    <a:pt x="21481" y="376186"/>
                  </a:lnTo>
                  <a:lnTo>
                    <a:pt x="21329" y="376254"/>
                  </a:lnTo>
                  <a:lnTo>
                    <a:pt x="21178" y="376334"/>
                  </a:lnTo>
                  <a:lnTo>
                    <a:pt x="21027" y="376413"/>
                  </a:lnTo>
                  <a:lnTo>
                    <a:pt x="20875" y="376504"/>
                  </a:lnTo>
                  <a:lnTo>
                    <a:pt x="20728" y="376606"/>
                  </a:lnTo>
                  <a:lnTo>
                    <a:pt x="20586" y="376719"/>
                  </a:lnTo>
                  <a:lnTo>
                    <a:pt x="20443" y="376844"/>
                  </a:lnTo>
                  <a:lnTo>
                    <a:pt x="20305" y="376991"/>
                  </a:lnTo>
                  <a:lnTo>
                    <a:pt x="20172" y="377161"/>
                  </a:lnTo>
                  <a:lnTo>
                    <a:pt x="20043" y="377343"/>
                  </a:lnTo>
                  <a:lnTo>
                    <a:pt x="20007" y="376957"/>
                  </a:lnTo>
                  <a:lnTo>
                    <a:pt x="19971" y="376560"/>
                  </a:lnTo>
                  <a:lnTo>
                    <a:pt x="19927" y="376175"/>
                  </a:lnTo>
                  <a:lnTo>
                    <a:pt x="19882" y="375801"/>
                  </a:lnTo>
                  <a:lnTo>
                    <a:pt x="19833" y="375415"/>
                  </a:lnTo>
                  <a:lnTo>
                    <a:pt x="19780" y="375041"/>
                  </a:lnTo>
                  <a:lnTo>
                    <a:pt x="19726" y="374666"/>
                  </a:lnTo>
                  <a:lnTo>
                    <a:pt x="19664" y="374303"/>
                  </a:lnTo>
                  <a:lnTo>
                    <a:pt x="19602" y="373929"/>
                  </a:lnTo>
                  <a:lnTo>
                    <a:pt x="19535" y="373578"/>
                  </a:lnTo>
                  <a:lnTo>
                    <a:pt x="19468" y="373215"/>
                  </a:lnTo>
                  <a:lnTo>
                    <a:pt x="19397" y="372863"/>
                  </a:lnTo>
                  <a:lnTo>
                    <a:pt x="19321" y="372512"/>
                  </a:lnTo>
                  <a:lnTo>
                    <a:pt x="19241" y="372171"/>
                  </a:lnTo>
                  <a:lnTo>
                    <a:pt x="19161" y="371831"/>
                  </a:lnTo>
                  <a:lnTo>
                    <a:pt x="19076" y="371502"/>
                  </a:lnTo>
                  <a:lnTo>
                    <a:pt x="18992" y="371173"/>
                  </a:lnTo>
                  <a:lnTo>
                    <a:pt x="18903" y="370844"/>
                  </a:lnTo>
                  <a:lnTo>
                    <a:pt x="18809" y="370527"/>
                  </a:lnTo>
                  <a:lnTo>
                    <a:pt x="18711" y="370209"/>
                  </a:lnTo>
                  <a:lnTo>
                    <a:pt x="18618" y="369903"/>
                  </a:lnTo>
                  <a:lnTo>
                    <a:pt x="18515" y="369597"/>
                  </a:lnTo>
                  <a:lnTo>
                    <a:pt x="18413" y="369302"/>
                  </a:lnTo>
                  <a:lnTo>
                    <a:pt x="18306" y="369019"/>
                  </a:lnTo>
                  <a:lnTo>
                    <a:pt x="18199" y="368735"/>
                  </a:lnTo>
                  <a:lnTo>
                    <a:pt x="18088" y="368451"/>
                  </a:lnTo>
                  <a:lnTo>
                    <a:pt x="17976" y="368179"/>
                  </a:lnTo>
                  <a:lnTo>
                    <a:pt x="17861" y="367918"/>
                  </a:lnTo>
                  <a:lnTo>
                    <a:pt x="17745" y="367658"/>
                  </a:lnTo>
                  <a:lnTo>
                    <a:pt x="17625" y="367397"/>
                  </a:lnTo>
                  <a:lnTo>
                    <a:pt x="17504" y="367159"/>
                  </a:lnTo>
                  <a:lnTo>
                    <a:pt x="17380" y="366920"/>
                  </a:lnTo>
                  <a:lnTo>
                    <a:pt x="17255" y="366682"/>
                  </a:lnTo>
                  <a:lnTo>
                    <a:pt x="17126" y="366455"/>
                  </a:lnTo>
                  <a:lnTo>
                    <a:pt x="16997" y="366240"/>
                  </a:lnTo>
                  <a:lnTo>
                    <a:pt x="16868" y="366036"/>
                  </a:lnTo>
                  <a:lnTo>
                    <a:pt x="16734" y="365832"/>
                  </a:lnTo>
                  <a:lnTo>
                    <a:pt x="16600" y="365639"/>
                  </a:lnTo>
                  <a:lnTo>
                    <a:pt x="16462" y="365446"/>
                  </a:lnTo>
                  <a:lnTo>
                    <a:pt x="16324" y="365265"/>
                  </a:lnTo>
                  <a:lnTo>
                    <a:pt x="16186" y="365094"/>
                  </a:lnTo>
                  <a:lnTo>
                    <a:pt x="16044" y="364936"/>
                  </a:lnTo>
                  <a:lnTo>
                    <a:pt x="15901" y="364788"/>
                  </a:lnTo>
                  <a:lnTo>
                    <a:pt x="15754" y="364641"/>
                  </a:lnTo>
                  <a:lnTo>
                    <a:pt x="15612" y="364505"/>
                  </a:lnTo>
                  <a:lnTo>
                    <a:pt x="15465" y="364369"/>
                  </a:lnTo>
                  <a:lnTo>
                    <a:pt x="15314" y="364255"/>
                  </a:lnTo>
                  <a:lnTo>
                    <a:pt x="15167" y="364142"/>
                  </a:lnTo>
                  <a:lnTo>
                    <a:pt x="15015" y="364040"/>
                  </a:lnTo>
                  <a:lnTo>
                    <a:pt x="14864" y="363949"/>
                  </a:lnTo>
                  <a:lnTo>
                    <a:pt x="14708" y="363870"/>
                  </a:lnTo>
                  <a:lnTo>
                    <a:pt x="14552" y="363802"/>
                  </a:lnTo>
                  <a:lnTo>
                    <a:pt x="14401" y="363734"/>
                  </a:lnTo>
                  <a:lnTo>
                    <a:pt x="14245" y="363688"/>
                  </a:lnTo>
                  <a:lnTo>
                    <a:pt x="14085" y="363643"/>
                  </a:lnTo>
                  <a:lnTo>
                    <a:pt x="13929" y="363609"/>
                  </a:lnTo>
                  <a:lnTo>
                    <a:pt x="13768" y="363586"/>
                  </a:lnTo>
                  <a:lnTo>
                    <a:pt x="13608" y="363575"/>
                  </a:lnTo>
                  <a:lnTo>
                    <a:pt x="13448" y="363575"/>
                  </a:lnTo>
                  <a:lnTo>
                    <a:pt x="13287" y="363586"/>
                  </a:lnTo>
                  <a:lnTo>
                    <a:pt x="13127" y="363609"/>
                  </a:lnTo>
                  <a:lnTo>
                    <a:pt x="12962" y="363643"/>
                  </a:lnTo>
                  <a:lnTo>
                    <a:pt x="12802" y="363677"/>
                  </a:lnTo>
                  <a:lnTo>
                    <a:pt x="12637" y="363734"/>
                  </a:lnTo>
                  <a:lnTo>
                    <a:pt x="12473" y="363802"/>
                  </a:lnTo>
                  <a:lnTo>
                    <a:pt x="12308" y="363881"/>
                  </a:lnTo>
                  <a:lnTo>
                    <a:pt x="12148" y="363972"/>
                  </a:lnTo>
                  <a:lnTo>
                    <a:pt x="11983" y="364074"/>
                  </a:lnTo>
                  <a:lnTo>
                    <a:pt x="11822" y="364199"/>
                  </a:lnTo>
                  <a:lnTo>
                    <a:pt x="11658" y="364323"/>
                  </a:lnTo>
                  <a:lnTo>
                    <a:pt x="11497" y="364471"/>
                  </a:lnTo>
                  <a:lnTo>
                    <a:pt x="11337" y="364618"/>
                  </a:lnTo>
                  <a:lnTo>
                    <a:pt x="11177" y="364788"/>
                  </a:lnTo>
                  <a:lnTo>
                    <a:pt x="11021" y="364970"/>
                  </a:lnTo>
                  <a:lnTo>
                    <a:pt x="10865" y="365151"/>
                  </a:lnTo>
                  <a:lnTo>
                    <a:pt x="10709" y="365355"/>
                  </a:lnTo>
                  <a:lnTo>
                    <a:pt x="10553" y="365559"/>
                  </a:lnTo>
                  <a:lnTo>
                    <a:pt x="10402" y="365775"/>
                  </a:lnTo>
                  <a:lnTo>
                    <a:pt x="10251" y="366013"/>
                  </a:lnTo>
                  <a:lnTo>
                    <a:pt x="10104" y="366251"/>
                  </a:lnTo>
                  <a:lnTo>
                    <a:pt x="9957" y="366501"/>
                  </a:lnTo>
                  <a:lnTo>
                    <a:pt x="9810" y="366762"/>
                  </a:lnTo>
                  <a:lnTo>
                    <a:pt x="9667" y="367022"/>
                  </a:lnTo>
                  <a:lnTo>
                    <a:pt x="9525" y="367306"/>
                  </a:lnTo>
                  <a:lnTo>
                    <a:pt x="9387" y="367590"/>
                  </a:lnTo>
                  <a:lnTo>
                    <a:pt x="9249" y="367884"/>
                  </a:lnTo>
                  <a:lnTo>
                    <a:pt x="9115" y="368191"/>
                  </a:lnTo>
                  <a:lnTo>
                    <a:pt x="8986" y="368497"/>
                  </a:lnTo>
                  <a:lnTo>
                    <a:pt x="8857" y="368814"/>
                  </a:lnTo>
                  <a:lnTo>
                    <a:pt x="8732" y="369143"/>
                  </a:lnTo>
                  <a:lnTo>
                    <a:pt x="8607" y="369472"/>
                  </a:lnTo>
                  <a:lnTo>
                    <a:pt x="8487" y="369812"/>
                  </a:lnTo>
                  <a:lnTo>
                    <a:pt x="8371" y="370153"/>
                  </a:lnTo>
                  <a:lnTo>
                    <a:pt x="8256" y="370504"/>
                  </a:lnTo>
                  <a:lnTo>
                    <a:pt x="8144" y="370867"/>
                  </a:lnTo>
                  <a:lnTo>
                    <a:pt x="8038" y="371230"/>
                  </a:lnTo>
                  <a:lnTo>
                    <a:pt x="7935" y="371604"/>
                  </a:lnTo>
                  <a:lnTo>
                    <a:pt x="7833" y="371979"/>
                  </a:lnTo>
                  <a:lnTo>
                    <a:pt x="7739" y="372364"/>
                  </a:lnTo>
                  <a:lnTo>
                    <a:pt x="7646" y="372750"/>
                  </a:lnTo>
                  <a:lnTo>
                    <a:pt x="7557" y="373135"/>
                  </a:lnTo>
                  <a:lnTo>
                    <a:pt x="7472" y="373532"/>
                  </a:lnTo>
                  <a:lnTo>
                    <a:pt x="7392" y="373941"/>
                  </a:lnTo>
                  <a:lnTo>
                    <a:pt x="7316" y="374338"/>
                  </a:lnTo>
                  <a:lnTo>
                    <a:pt x="7245" y="374746"/>
                  </a:lnTo>
                  <a:lnTo>
                    <a:pt x="7174" y="375154"/>
                  </a:lnTo>
                  <a:lnTo>
                    <a:pt x="7111" y="375574"/>
                  </a:lnTo>
                  <a:lnTo>
                    <a:pt x="7053" y="375993"/>
                  </a:lnTo>
                  <a:lnTo>
                    <a:pt x="7000" y="376413"/>
                  </a:lnTo>
                  <a:lnTo>
                    <a:pt x="6951" y="376833"/>
                  </a:lnTo>
                  <a:lnTo>
                    <a:pt x="6906" y="377264"/>
                  </a:lnTo>
                  <a:lnTo>
                    <a:pt x="6866" y="377694"/>
                  </a:lnTo>
                  <a:lnTo>
                    <a:pt x="6835" y="378114"/>
                  </a:lnTo>
                  <a:lnTo>
                    <a:pt x="6804" y="378545"/>
                  </a:lnTo>
                  <a:lnTo>
                    <a:pt x="6782" y="378987"/>
                  </a:lnTo>
                  <a:lnTo>
                    <a:pt x="6764" y="379418"/>
                  </a:lnTo>
                  <a:lnTo>
                    <a:pt x="6751" y="379849"/>
                  </a:lnTo>
                  <a:lnTo>
                    <a:pt x="6746" y="380292"/>
                  </a:lnTo>
                  <a:lnTo>
                    <a:pt x="6742" y="380723"/>
                  </a:lnTo>
                  <a:lnTo>
                    <a:pt x="6746" y="381154"/>
                  </a:lnTo>
                  <a:lnTo>
                    <a:pt x="6760" y="381596"/>
                  </a:lnTo>
                  <a:lnTo>
                    <a:pt x="6777" y="382027"/>
                  </a:lnTo>
                  <a:lnTo>
                    <a:pt x="6800" y="382469"/>
                  </a:lnTo>
                  <a:lnTo>
                    <a:pt x="6826" y="382900"/>
                  </a:lnTo>
                  <a:lnTo>
                    <a:pt x="6862" y="383331"/>
                  </a:lnTo>
                  <a:lnTo>
                    <a:pt x="6906" y="383762"/>
                  </a:lnTo>
                  <a:lnTo>
                    <a:pt x="6955" y="384193"/>
                  </a:lnTo>
                  <a:lnTo>
                    <a:pt x="7009" y="384624"/>
                  </a:lnTo>
                  <a:lnTo>
                    <a:pt x="7036" y="384783"/>
                  </a:lnTo>
                  <a:lnTo>
                    <a:pt x="7067" y="384930"/>
                  </a:lnTo>
                  <a:lnTo>
                    <a:pt x="7102" y="385066"/>
                  </a:lnTo>
                  <a:lnTo>
                    <a:pt x="7138" y="385191"/>
                  </a:lnTo>
                  <a:lnTo>
                    <a:pt x="7178" y="385316"/>
                  </a:lnTo>
                  <a:lnTo>
                    <a:pt x="7218" y="385418"/>
                  </a:lnTo>
                  <a:lnTo>
                    <a:pt x="7263" y="385520"/>
                  </a:lnTo>
                  <a:lnTo>
                    <a:pt x="7307" y="385599"/>
                  </a:lnTo>
                  <a:lnTo>
                    <a:pt x="7013" y="385645"/>
                  </a:lnTo>
                  <a:lnTo>
                    <a:pt x="6715" y="385690"/>
                  </a:lnTo>
                  <a:lnTo>
                    <a:pt x="6421" y="385747"/>
                  </a:lnTo>
                  <a:lnTo>
                    <a:pt x="6123" y="385815"/>
                  </a:lnTo>
                  <a:lnTo>
                    <a:pt x="5829" y="385894"/>
                  </a:lnTo>
                  <a:lnTo>
                    <a:pt x="5531" y="385985"/>
                  </a:lnTo>
                  <a:lnTo>
                    <a:pt x="5237" y="386076"/>
                  </a:lnTo>
                  <a:lnTo>
                    <a:pt x="4943" y="386189"/>
                  </a:lnTo>
                  <a:lnTo>
                    <a:pt x="4649" y="386314"/>
                  </a:lnTo>
                  <a:lnTo>
                    <a:pt x="4355" y="386438"/>
                  </a:lnTo>
                  <a:lnTo>
                    <a:pt x="4061" y="386586"/>
                  </a:lnTo>
                  <a:lnTo>
                    <a:pt x="3772" y="386745"/>
                  </a:lnTo>
                  <a:lnTo>
                    <a:pt x="3478" y="386903"/>
                  </a:lnTo>
                  <a:lnTo>
                    <a:pt x="3193" y="387085"/>
                  </a:lnTo>
                  <a:lnTo>
                    <a:pt x="2903" y="387278"/>
                  </a:lnTo>
                  <a:lnTo>
                    <a:pt x="2618" y="387482"/>
                  </a:lnTo>
                  <a:lnTo>
                    <a:pt x="2543" y="386745"/>
                  </a:lnTo>
                  <a:lnTo>
                    <a:pt x="2476" y="386008"/>
                  </a:lnTo>
                  <a:lnTo>
                    <a:pt x="2409" y="385270"/>
                  </a:lnTo>
                  <a:lnTo>
                    <a:pt x="2351" y="384533"/>
                  </a:lnTo>
                  <a:lnTo>
                    <a:pt x="2302" y="383796"/>
                  </a:lnTo>
                  <a:lnTo>
                    <a:pt x="2253" y="383059"/>
                  </a:lnTo>
                  <a:lnTo>
                    <a:pt x="2213" y="382322"/>
                  </a:lnTo>
                  <a:lnTo>
                    <a:pt x="2182" y="381584"/>
                  </a:lnTo>
                  <a:lnTo>
                    <a:pt x="2151" y="380847"/>
                  </a:lnTo>
                  <a:lnTo>
                    <a:pt x="2128" y="380121"/>
                  </a:lnTo>
                  <a:lnTo>
                    <a:pt x="2111" y="379384"/>
                  </a:lnTo>
                  <a:lnTo>
                    <a:pt x="2097" y="378658"/>
                  </a:lnTo>
                  <a:lnTo>
                    <a:pt x="2093" y="377933"/>
                  </a:lnTo>
                  <a:lnTo>
                    <a:pt x="2093" y="377207"/>
                  </a:lnTo>
                  <a:lnTo>
                    <a:pt x="2097" y="376492"/>
                  </a:lnTo>
                  <a:lnTo>
                    <a:pt x="2111" y="375766"/>
                  </a:lnTo>
                  <a:lnTo>
                    <a:pt x="2124" y="375052"/>
                  </a:lnTo>
                  <a:lnTo>
                    <a:pt x="2151" y="374349"/>
                  </a:lnTo>
                  <a:lnTo>
                    <a:pt x="2177" y="373634"/>
                  </a:lnTo>
                  <a:lnTo>
                    <a:pt x="2213" y="372931"/>
                  </a:lnTo>
                  <a:lnTo>
                    <a:pt x="2253" y="372239"/>
                  </a:lnTo>
                  <a:lnTo>
                    <a:pt x="2302" y="371536"/>
                  </a:lnTo>
                  <a:lnTo>
                    <a:pt x="2351" y="370856"/>
                  </a:lnTo>
                  <a:lnTo>
                    <a:pt x="2409" y="370164"/>
                  </a:lnTo>
                  <a:lnTo>
                    <a:pt x="2476" y="369484"/>
                  </a:lnTo>
                  <a:lnTo>
                    <a:pt x="2547" y="368814"/>
                  </a:lnTo>
                  <a:lnTo>
                    <a:pt x="2623" y="368145"/>
                  </a:lnTo>
                  <a:lnTo>
                    <a:pt x="2703" y="367487"/>
                  </a:lnTo>
                  <a:lnTo>
                    <a:pt x="2792" y="366830"/>
                  </a:lnTo>
                  <a:lnTo>
                    <a:pt x="2885" y="366183"/>
                  </a:lnTo>
                  <a:lnTo>
                    <a:pt x="2988" y="365548"/>
                  </a:lnTo>
                  <a:lnTo>
                    <a:pt x="3090" y="364913"/>
                  </a:lnTo>
                  <a:lnTo>
                    <a:pt x="3206" y="364289"/>
                  </a:lnTo>
                  <a:lnTo>
                    <a:pt x="3322" y="363666"/>
                  </a:lnTo>
                  <a:lnTo>
                    <a:pt x="3447" y="363053"/>
                  </a:lnTo>
                  <a:lnTo>
                    <a:pt x="3576" y="362452"/>
                  </a:lnTo>
                  <a:lnTo>
                    <a:pt x="3714" y="361862"/>
                  </a:lnTo>
                  <a:lnTo>
                    <a:pt x="3856" y="361284"/>
                  </a:lnTo>
                  <a:lnTo>
                    <a:pt x="4003" y="360705"/>
                  </a:lnTo>
                  <a:lnTo>
                    <a:pt x="4159" y="360138"/>
                  </a:lnTo>
                  <a:lnTo>
                    <a:pt x="4319" y="359583"/>
                  </a:lnTo>
                  <a:lnTo>
                    <a:pt x="4489" y="359038"/>
                  </a:lnTo>
                  <a:lnTo>
                    <a:pt x="4658" y="358494"/>
                  </a:lnTo>
                  <a:lnTo>
                    <a:pt x="4840" y="357972"/>
                  </a:lnTo>
                  <a:lnTo>
                    <a:pt x="5023" y="357462"/>
                  </a:lnTo>
                  <a:lnTo>
                    <a:pt x="5214" y="356952"/>
                  </a:lnTo>
                  <a:lnTo>
                    <a:pt x="5415" y="356464"/>
                  </a:lnTo>
                  <a:lnTo>
                    <a:pt x="5620" y="355976"/>
                  </a:lnTo>
                  <a:lnTo>
                    <a:pt x="5829" y="355511"/>
                  </a:lnTo>
                  <a:lnTo>
                    <a:pt x="6043" y="355058"/>
                  </a:lnTo>
                  <a:lnTo>
                    <a:pt x="6265" y="354604"/>
                  </a:lnTo>
                  <a:lnTo>
                    <a:pt x="6497" y="354173"/>
                  </a:lnTo>
                  <a:lnTo>
                    <a:pt x="6733" y="353753"/>
                  </a:lnTo>
                  <a:lnTo>
                    <a:pt x="6973" y="353345"/>
                  </a:lnTo>
                  <a:lnTo>
                    <a:pt x="7223" y="352948"/>
                  </a:lnTo>
                  <a:lnTo>
                    <a:pt x="7476" y="352574"/>
                  </a:lnTo>
                  <a:lnTo>
                    <a:pt x="7735" y="352211"/>
                  </a:lnTo>
                  <a:lnTo>
                    <a:pt x="8002" y="351859"/>
                  </a:lnTo>
                  <a:lnTo>
                    <a:pt x="8278" y="351519"/>
                  </a:lnTo>
                  <a:lnTo>
                    <a:pt x="8554" y="351190"/>
                  </a:lnTo>
                  <a:lnTo>
                    <a:pt x="8843" y="350884"/>
                  </a:lnTo>
                  <a:lnTo>
                    <a:pt x="9133" y="350589"/>
                  </a:lnTo>
                  <a:lnTo>
                    <a:pt x="9436" y="350317"/>
                  </a:lnTo>
                  <a:lnTo>
                    <a:pt x="9739" y="350045"/>
                  </a:lnTo>
                  <a:lnTo>
                    <a:pt x="10090" y="349773"/>
                  </a:lnTo>
                  <a:lnTo>
                    <a:pt x="10442" y="349512"/>
                  </a:lnTo>
                  <a:lnTo>
                    <a:pt x="10789" y="349285"/>
                  </a:lnTo>
                  <a:lnTo>
                    <a:pt x="11137" y="349081"/>
                  </a:lnTo>
                  <a:lnTo>
                    <a:pt x="11484" y="348899"/>
                  </a:lnTo>
                  <a:lnTo>
                    <a:pt x="11827" y="348752"/>
                  </a:lnTo>
                  <a:lnTo>
                    <a:pt x="12165" y="348616"/>
                  </a:lnTo>
                  <a:lnTo>
                    <a:pt x="12504" y="348514"/>
                  </a:lnTo>
                  <a:lnTo>
                    <a:pt x="12842" y="348434"/>
                  </a:lnTo>
                  <a:lnTo>
                    <a:pt x="13176" y="348378"/>
                  </a:lnTo>
                  <a:lnTo>
                    <a:pt x="13506" y="348344"/>
                  </a:lnTo>
                  <a:close/>
                  <a:moveTo>
                    <a:pt x="70120" y="376867"/>
                  </a:moveTo>
                  <a:lnTo>
                    <a:pt x="70654" y="376889"/>
                  </a:lnTo>
                  <a:lnTo>
                    <a:pt x="71184" y="376923"/>
                  </a:lnTo>
                  <a:lnTo>
                    <a:pt x="71701" y="376969"/>
                  </a:lnTo>
                  <a:lnTo>
                    <a:pt x="72217" y="377048"/>
                  </a:lnTo>
                  <a:lnTo>
                    <a:pt x="72725" y="377139"/>
                  </a:lnTo>
                  <a:lnTo>
                    <a:pt x="73224" y="377241"/>
                  </a:lnTo>
                  <a:lnTo>
                    <a:pt x="73718" y="377366"/>
                  </a:lnTo>
                  <a:lnTo>
                    <a:pt x="74203" y="377513"/>
                  </a:lnTo>
                  <a:lnTo>
                    <a:pt x="74684" y="377672"/>
                  </a:lnTo>
                  <a:lnTo>
                    <a:pt x="75161" y="377853"/>
                  </a:lnTo>
                  <a:lnTo>
                    <a:pt x="75628" y="378046"/>
                  </a:lnTo>
                  <a:lnTo>
                    <a:pt x="76091" y="378262"/>
                  </a:lnTo>
                  <a:lnTo>
                    <a:pt x="76546" y="378488"/>
                  </a:lnTo>
                  <a:lnTo>
                    <a:pt x="76995" y="378738"/>
                  </a:lnTo>
                  <a:lnTo>
                    <a:pt x="77436" y="379010"/>
                  </a:lnTo>
                  <a:lnTo>
                    <a:pt x="77873" y="379294"/>
                  </a:lnTo>
                  <a:lnTo>
                    <a:pt x="78304" y="379588"/>
                  </a:lnTo>
                  <a:lnTo>
                    <a:pt x="78727" y="379906"/>
                  </a:lnTo>
                  <a:lnTo>
                    <a:pt x="79146" y="380235"/>
                  </a:lnTo>
                  <a:lnTo>
                    <a:pt x="79556" y="380586"/>
                  </a:lnTo>
                  <a:lnTo>
                    <a:pt x="79961" y="380949"/>
                  </a:lnTo>
                  <a:lnTo>
                    <a:pt x="80362" y="381335"/>
                  </a:lnTo>
                  <a:lnTo>
                    <a:pt x="80754" y="381732"/>
                  </a:lnTo>
                  <a:lnTo>
                    <a:pt x="81141" y="382140"/>
                  </a:lnTo>
                  <a:lnTo>
                    <a:pt x="81519" y="382571"/>
                  </a:lnTo>
                  <a:lnTo>
                    <a:pt x="81898" y="383013"/>
                  </a:lnTo>
                  <a:lnTo>
                    <a:pt x="82268" y="383467"/>
                  </a:lnTo>
                  <a:lnTo>
                    <a:pt x="82628" y="383943"/>
                  </a:lnTo>
                  <a:lnTo>
                    <a:pt x="82984" y="384431"/>
                  </a:lnTo>
                  <a:lnTo>
                    <a:pt x="83336" y="384941"/>
                  </a:lnTo>
                  <a:lnTo>
                    <a:pt x="83684" y="385452"/>
                  </a:lnTo>
                  <a:lnTo>
                    <a:pt x="83657" y="385599"/>
                  </a:lnTo>
                  <a:lnTo>
                    <a:pt x="83639" y="385758"/>
                  </a:lnTo>
                  <a:lnTo>
                    <a:pt x="83626" y="385905"/>
                  </a:lnTo>
                  <a:lnTo>
                    <a:pt x="83617" y="386064"/>
                  </a:lnTo>
                  <a:lnTo>
                    <a:pt x="83617" y="386223"/>
                  </a:lnTo>
                  <a:lnTo>
                    <a:pt x="83621" y="386370"/>
                  </a:lnTo>
                  <a:lnTo>
                    <a:pt x="83630" y="386518"/>
                  </a:lnTo>
                  <a:lnTo>
                    <a:pt x="83643" y="386665"/>
                  </a:lnTo>
                  <a:lnTo>
                    <a:pt x="83666" y="386813"/>
                  </a:lnTo>
                  <a:lnTo>
                    <a:pt x="83697" y="386938"/>
                  </a:lnTo>
                  <a:lnTo>
                    <a:pt x="83733" y="387062"/>
                  </a:lnTo>
                  <a:lnTo>
                    <a:pt x="83777" y="387164"/>
                  </a:lnTo>
                  <a:lnTo>
                    <a:pt x="83826" y="387266"/>
                  </a:lnTo>
                  <a:lnTo>
                    <a:pt x="83884" y="387346"/>
                  </a:lnTo>
                  <a:lnTo>
                    <a:pt x="83951" y="387402"/>
                  </a:lnTo>
                  <a:lnTo>
                    <a:pt x="84022" y="387448"/>
                  </a:lnTo>
                  <a:lnTo>
                    <a:pt x="84156" y="387505"/>
                  </a:lnTo>
                  <a:lnTo>
                    <a:pt x="84289" y="387561"/>
                  </a:lnTo>
                  <a:lnTo>
                    <a:pt x="84547" y="387641"/>
                  </a:lnTo>
                  <a:lnTo>
                    <a:pt x="84806" y="387697"/>
                  </a:lnTo>
                  <a:lnTo>
                    <a:pt x="85060" y="387777"/>
                  </a:lnTo>
                  <a:lnTo>
                    <a:pt x="85251" y="388128"/>
                  </a:lnTo>
                  <a:lnTo>
                    <a:pt x="85438" y="388480"/>
                  </a:lnTo>
                  <a:lnTo>
                    <a:pt x="85625" y="388843"/>
                  </a:lnTo>
                  <a:lnTo>
                    <a:pt x="85808" y="389206"/>
                  </a:lnTo>
                  <a:lnTo>
                    <a:pt x="85990" y="389580"/>
                  </a:lnTo>
                  <a:lnTo>
                    <a:pt x="86173" y="389954"/>
                  </a:lnTo>
                  <a:lnTo>
                    <a:pt x="86351" y="390340"/>
                  </a:lnTo>
                  <a:lnTo>
                    <a:pt x="86525" y="390714"/>
                  </a:lnTo>
                  <a:lnTo>
                    <a:pt x="86698" y="391111"/>
                  </a:lnTo>
                  <a:lnTo>
                    <a:pt x="86872" y="391508"/>
                  </a:lnTo>
                  <a:lnTo>
                    <a:pt x="87210" y="392302"/>
                  </a:lnTo>
                  <a:lnTo>
                    <a:pt x="87540" y="393130"/>
                  </a:lnTo>
                  <a:lnTo>
                    <a:pt x="87860" y="393969"/>
                  </a:lnTo>
                  <a:lnTo>
                    <a:pt x="88177" y="394820"/>
                  </a:lnTo>
                  <a:lnTo>
                    <a:pt x="88484" y="395704"/>
                  </a:lnTo>
                  <a:lnTo>
                    <a:pt x="88787" y="396589"/>
                  </a:lnTo>
                  <a:lnTo>
                    <a:pt x="89076" y="397496"/>
                  </a:lnTo>
                  <a:lnTo>
                    <a:pt x="89361" y="398426"/>
                  </a:lnTo>
                  <a:lnTo>
                    <a:pt x="89642" y="399367"/>
                  </a:lnTo>
                  <a:lnTo>
                    <a:pt x="89909" y="400331"/>
                  </a:lnTo>
                  <a:lnTo>
                    <a:pt x="90171" y="401307"/>
                  </a:lnTo>
                  <a:lnTo>
                    <a:pt x="90430" y="402293"/>
                  </a:lnTo>
                  <a:lnTo>
                    <a:pt x="90679" y="403303"/>
                  </a:lnTo>
                  <a:lnTo>
                    <a:pt x="90920" y="404323"/>
                  </a:lnTo>
                  <a:lnTo>
                    <a:pt x="91151" y="405355"/>
                  </a:lnTo>
                  <a:lnTo>
                    <a:pt x="91383" y="406410"/>
                  </a:lnTo>
                  <a:lnTo>
                    <a:pt x="91601" y="407476"/>
                  </a:lnTo>
                  <a:lnTo>
                    <a:pt x="91815" y="408554"/>
                  </a:lnTo>
                  <a:lnTo>
                    <a:pt x="92019" y="409654"/>
                  </a:lnTo>
                  <a:lnTo>
                    <a:pt x="92220" y="410765"/>
                  </a:lnTo>
                  <a:lnTo>
                    <a:pt x="92411" y="411888"/>
                  </a:lnTo>
                  <a:lnTo>
                    <a:pt x="92598" y="413022"/>
                  </a:lnTo>
                  <a:lnTo>
                    <a:pt x="92776" y="414168"/>
                  </a:lnTo>
                  <a:lnTo>
                    <a:pt x="92950" y="415324"/>
                  </a:lnTo>
                  <a:lnTo>
                    <a:pt x="93119" y="416504"/>
                  </a:lnTo>
                  <a:lnTo>
                    <a:pt x="93275" y="417683"/>
                  </a:lnTo>
                  <a:lnTo>
                    <a:pt x="93431" y="418885"/>
                  </a:lnTo>
                  <a:lnTo>
                    <a:pt x="93578" y="420099"/>
                  </a:lnTo>
                  <a:lnTo>
                    <a:pt x="93716" y="421312"/>
                  </a:lnTo>
                  <a:lnTo>
                    <a:pt x="93850" y="422549"/>
                  </a:lnTo>
                  <a:lnTo>
                    <a:pt x="93979" y="423796"/>
                  </a:lnTo>
                  <a:lnTo>
                    <a:pt x="94099" y="425044"/>
                  </a:lnTo>
                  <a:lnTo>
                    <a:pt x="94215" y="426314"/>
                  </a:lnTo>
                  <a:lnTo>
                    <a:pt x="94326" y="427584"/>
                  </a:lnTo>
                  <a:lnTo>
                    <a:pt x="94428" y="428866"/>
                  </a:lnTo>
                  <a:lnTo>
                    <a:pt x="94526" y="430159"/>
                  </a:lnTo>
                  <a:lnTo>
                    <a:pt x="94615" y="431463"/>
                  </a:lnTo>
                  <a:lnTo>
                    <a:pt x="94700" y="432778"/>
                  </a:lnTo>
                  <a:lnTo>
                    <a:pt x="94780" y="434105"/>
                  </a:lnTo>
                  <a:lnTo>
                    <a:pt x="94856" y="435432"/>
                  </a:lnTo>
                  <a:lnTo>
                    <a:pt x="94923" y="436770"/>
                  </a:lnTo>
                  <a:lnTo>
                    <a:pt x="94985" y="438120"/>
                  </a:lnTo>
                  <a:lnTo>
                    <a:pt x="95038" y="439470"/>
                  </a:lnTo>
                  <a:lnTo>
                    <a:pt x="95092" y="440831"/>
                  </a:lnTo>
                  <a:lnTo>
                    <a:pt x="95136" y="442203"/>
                  </a:lnTo>
                  <a:lnTo>
                    <a:pt x="95177" y="443586"/>
                  </a:lnTo>
                  <a:lnTo>
                    <a:pt x="95208" y="444970"/>
                  </a:lnTo>
                  <a:lnTo>
                    <a:pt x="95239" y="446354"/>
                  </a:lnTo>
                  <a:lnTo>
                    <a:pt x="95261" y="447760"/>
                  </a:lnTo>
                  <a:lnTo>
                    <a:pt x="95279" y="449155"/>
                  </a:lnTo>
                  <a:lnTo>
                    <a:pt x="95292" y="450573"/>
                  </a:lnTo>
                  <a:lnTo>
                    <a:pt x="95301" y="451979"/>
                  </a:lnTo>
                  <a:lnTo>
                    <a:pt x="95301" y="453408"/>
                  </a:lnTo>
                  <a:lnTo>
                    <a:pt x="95301" y="454825"/>
                  </a:lnTo>
                  <a:lnTo>
                    <a:pt x="95292" y="456254"/>
                  </a:lnTo>
                  <a:lnTo>
                    <a:pt x="95279" y="457695"/>
                  </a:lnTo>
                  <a:lnTo>
                    <a:pt x="95261" y="459135"/>
                  </a:lnTo>
                  <a:lnTo>
                    <a:pt x="95239" y="460575"/>
                  </a:lnTo>
                  <a:lnTo>
                    <a:pt x="95212" y="462027"/>
                  </a:lnTo>
                  <a:lnTo>
                    <a:pt x="95212" y="462163"/>
                  </a:lnTo>
                  <a:lnTo>
                    <a:pt x="95221" y="462288"/>
                  </a:lnTo>
                  <a:lnTo>
                    <a:pt x="95234" y="462413"/>
                  </a:lnTo>
                  <a:lnTo>
                    <a:pt x="95252" y="462537"/>
                  </a:lnTo>
                  <a:lnTo>
                    <a:pt x="94482" y="462390"/>
                  </a:lnTo>
                  <a:lnTo>
                    <a:pt x="93707" y="462254"/>
                  </a:lnTo>
                  <a:lnTo>
                    <a:pt x="92937" y="462129"/>
                  </a:lnTo>
                  <a:lnTo>
                    <a:pt x="92162" y="462016"/>
                  </a:lnTo>
                  <a:lnTo>
                    <a:pt x="91387" y="461902"/>
                  </a:lnTo>
                  <a:lnTo>
                    <a:pt x="90612" y="461800"/>
                  </a:lnTo>
                  <a:lnTo>
                    <a:pt x="89837" y="461710"/>
                  </a:lnTo>
                  <a:lnTo>
                    <a:pt x="89063" y="461619"/>
                  </a:lnTo>
                  <a:lnTo>
                    <a:pt x="87513" y="461449"/>
                  </a:lnTo>
                  <a:lnTo>
                    <a:pt x="85959" y="461324"/>
                  </a:lnTo>
                  <a:lnTo>
                    <a:pt x="84405" y="461211"/>
                  </a:lnTo>
                  <a:lnTo>
                    <a:pt x="82846" y="461120"/>
                  </a:lnTo>
                  <a:lnTo>
                    <a:pt x="81288" y="461052"/>
                  </a:lnTo>
                  <a:lnTo>
                    <a:pt x="79734" y="461006"/>
                  </a:lnTo>
                  <a:lnTo>
                    <a:pt x="78171" y="460972"/>
                  </a:lnTo>
                  <a:lnTo>
                    <a:pt x="76612" y="460961"/>
                  </a:lnTo>
                  <a:lnTo>
                    <a:pt x="75054" y="460972"/>
                  </a:lnTo>
                  <a:lnTo>
                    <a:pt x="73491" y="460995"/>
                  </a:lnTo>
                  <a:lnTo>
                    <a:pt x="71928" y="461029"/>
                  </a:lnTo>
                  <a:lnTo>
                    <a:pt x="70369" y="461074"/>
                  </a:lnTo>
                  <a:lnTo>
                    <a:pt x="68806" y="461142"/>
                  </a:lnTo>
                  <a:lnTo>
                    <a:pt x="67243" y="461211"/>
                  </a:lnTo>
                  <a:lnTo>
                    <a:pt x="65680" y="461290"/>
                  </a:lnTo>
                  <a:lnTo>
                    <a:pt x="64122" y="461381"/>
                  </a:lnTo>
                  <a:lnTo>
                    <a:pt x="61000" y="461573"/>
                  </a:lnTo>
                  <a:lnTo>
                    <a:pt x="57883" y="461789"/>
                  </a:lnTo>
                  <a:lnTo>
                    <a:pt x="51658" y="462243"/>
                  </a:lnTo>
                  <a:lnTo>
                    <a:pt x="48555" y="462447"/>
                  </a:lnTo>
                  <a:lnTo>
                    <a:pt x="45460" y="462640"/>
                  </a:lnTo>
                  <a:lnTo>
                    <a:pt x="45397" y="462651"/>
                  </a:lnTo>
                  <a:lnTo>
                    <a:pt x="45335" y="462662"/>
                  </a:lnTo>
                  <a:lnTo>
                    <a:pt x="45282" y="462685"/>
                  </a:lnTo>
                  <a:lnTo>
                    <a:pt x="45224" y="462708"/>
                  </a:lnTo>
                  <a:lnTo>
                    <a:pt x="45170" y="462753"/>
                  </a:lnTo>
                  <a:lnTo>
                    <a:pt x="45121" y="462798"/>
                  </a:lnTo>
                  <a:lnTo>
                    <a:pt x="45072" y="462844"/>
                  </a:lnTo>
                  <a:lnTo>
                    <a:pt x="45028" y="462900"/>
                  </a:lnTo>
                  <a:lnTo>
                    <a:pt x="44983" y="462968"/>
                  </a:lnTo>
                  <a:lnTo>
                    <a:pt x="44943" y="463036"/>
                  </a:lnTo>
                  <a:lnTo>
                    <a:pt x="44903" y="463116"/>
                  </a:lnTo>
                  <a:lnTo>
                    <a:pt x="44868" y="463195"/>
                  </a:lnTo>
                  <a:lnTo>
                    <a:pt x="44796" y="463365"/>
                  </a:lnTo>
                  <a:lnTo>
                    <a:pt x="44734" y="463547"/>
                  </a:lnTo>
                  <a:lnTo>
                    <a:pt x="44658" y="459872"/>
                  </a:lnTo>
                  <a:lnTo>
                    <a:pt x="44583" y="456186"/>
                  </a:lnTo>
                  <a:lnTo>
                    <a:pt x="44547" y="454326"/>
                  </a:lnTo>
                  <a:lnTo>
                    <a:pt x="44511" y="452478"/>
                  </a:lnTo>
                  <a:lnTo>
                    <a:pt x="44485" y="450618"/>
                  </a:lnTo>
                  <a:lnTo>
                    <a:pt x="44458" y="448758"/>
                  </a:lnTo>
                  <a:lnTo>
                    <a:pt x="44436" y="446898"/>
                  </a:lnTo>
                  <a:lnTo>
                    <a:pt x="44418" y="445038"/>
                  </a:lnTo>
                  <a:lnTo>
                    <a:pt x="44409" y="443167"/>
                  </a:lnTo>
                  <a:lnTo>
                    <a:pt x="44409" y="441307"/>
                  </a:lnTo>
                  <a:lnTo>
                    <a:pt x="44418" y="439447"/>
                  </a:lnTo>
                  <a:lnTo>
                    <a:pt x="44431" y="437598"/>
                  </a:lnTo>
                  <a:lnTo>
                    <a:pt x="44458" y="435738"/>
                  </a:lnTo>
                  <a:lnTo>
                    <a:pt x="44471" y="434808"/>
                  </a:lnTo>
                  <a:lnTo>
                    <a:pt x="44493" y="433890"/>
                  </a:lnTo>
                  <a:lnTo>
                    <a:pt x="44511" y="432960"/>
                  </a:lnTo>
                  <a:lnTo>
                    <a:pt x="44538" y="432041"/>
                  </a:lnTo>
                  <a:lnTo>
                    <a:pt x="44565" y="431123"/>
                  </a:lnTo>
                  <a:lnTo>
                    <a:pt x="44596" y="430193"/>
                  </a:lnTo>
                  <a:lnTo>
                    <a:pt x="44632" y="429274"/>
                  </a:lnTo>
                  <a:lnTo>
                    <a:pt x="44667" y="428355"/>
                  </a:lnTo>
                  <a:lnTo>
                    <a:pt x="44712" y="427437"/>
                  </a:lnTo>
                  <a:lnTo>
                    <a:pt x="44756" y="426529"/>
                  </a:lnTo>
                  <a:lnTo>
                    <a:pt x="44801" y="425611"/>
                  </a:lnTo>
                  <a:lnTo>
                    <a:pt x="44854" y="424703"/>
                  </a:lnTo>
                  <a:lnTo>
                    <a:pt x="44908" y="423796"/>
                  </a:lnTo>
                  <a:lnTo>
                    <a:pt x="44970" y="422889"/>
                  </a:lnTo>
                  <a:lnTo>
                    <a:pt x="45032" y="421982"/>
                  </a:lnTo>
                  <a:lnTo>
                    <a:pt x="45099" y="421074"/>
                  </a:lnTo>
                  <a:lnTo>
                    <a:pt x="45170" y="420178"/>
                  </a:lnTo>
                  <a:lnTo>
                    <a:pt x="45250" y="419271"/>
                  </a:lnTo>
                  <a:lnTo>
                    <a:pt x="45331" y="418375"/>
                  </a:lnTo>
                  <a:lnTo>
                    <a:pt x="45415" y="417479"/>
                  </a:lnTo>
                  <a:lnTo>
                    <a:pt x="45504" y="416595"/>
                  </a:lnTo>
                  <a:lnTo>
                    <a:pt x="45598" y="415699"/>
                  </a:lnTo>
                  <a:lnTo>
                    <a:pt x="45700" y="414814"/>
                  </a:lnTo>
                  <a:lnTo>
                    <a:pt x="45803" y="413929"/>
                  </a:lnTo>
                  <a:lnTo>
                    <a:pt x="45910" y="413045"/>
                  </a:lnTo>
                  <a:lnTo>
                    <a:pt x="46025" y="412172"/>
                  </a:lnTo>
                  <a:lnTo>
                    <a:pt x="46146" y="411298"/>
                  </a:lnTo>
                  <a:lnTo>
                    <a:pt x="46270" y="410425"/>
                  </a:lnTo>
                  <a:lnTo>
                    <a:pt x="46399" y="409552"/>
                  </a:lnTo>
                  <a:lnTo>
                    <a:pt x="46537" y="408690"/>
                  </a:lnTo>
                  <a:lnTo>
                    <a:pt x="46680" y="407828"/>
                  </a:lnTo>
                  <a:lnTo>
                    <a:pt x="46827" y="406966"/>
                  </a:lnTo>
                  <a:lnTo>
                    <a:pt x="46978" y="406115"/>
                  </a:lnTo>
                  <a:lnTo>
                    <a:pt x="47139" y="405265"/>
                  </a:lnTo>
                  <a:lnTo>
                    <a:pt x="47348" y="404187"/>
                  </a:lnTo>
                  <a:lnTo>
                    <a:pt x="47566" y="403133"/>
                  </a:lnTo>
                  <a:lnTo>
                    <a:pt x="47789" y="402112"/>
                  </a:lnTo>
                  <a:lnTo>
                    <a:pt x="48020" y="401114"/>
                  </a:lnTo>
                  <a:lnTo>
                    <a:pt x="48256" y="400139"/>
                  </a:lnTo>
                  <a:lnTo>
                    <a:pt x="48497" y="399197"/>
                  </a:lnTo>
                  <a:lnTo>
                    <a:pt x="48742" y="398279"/>
                  </a:lnTo>
                  <a:lnTo>
                    <a:pt x="48995" y="397383"/>
                  </a:lnTo>
                  <a:lnTo>
                    <a:pt x="49254" y="396509"/>
                  </a:lnTo>
                  <a:lnTo>
                    <a:pt x="49516" y="395659"/>
                  </a:lnTo>
                  <a:lnTo>
                    <a:pt x="49784" y="394831"/>
                  </a:lnTo>
                  <a:lnTo>
                    <a:pt x="50060" y="394026"/>
                  </a:lnTo>
                  <a:lnTo>
                    <a:pt x="50336" y="393255"/>
                  </a:lnTo>
                  <a:lnTo>
                    <a:pt x="50621" y="392495"/>
                  </a:lnTo>
                  <a:lnTo>
                    <a:pt x="50910" y="391769"/>
                  </a:lnTo>
                  <a:lnTo>
                    <a:pt x="51204" y="391054"/>
                  </a:lnTo>
                  <a:lnTo>
                    <a:pt x="51502" y="390363"/>
                  </a:lnTo>
                  <a:lnTo>
                    <a:pt x="51805" y="389705"/>
                  </a:lnTo>
                  <a:lnTo>
                    <a:pt x="52112" y="389058"/>
                  </a:lnTo>
                  <a:lnTo>
                    <a:pt x="52429" y="388423"/>
                  </a:lnTo>
                  <a:lnTo>
                    <a:pt x="52745" y="387822"/>
                  </a:lnTo>
                  <a:lnTo>
                    <a:pt x="53065" y="387244"/>
                  </a:lnTo>
                  <a:lnTo>
                    <a:pt x="53395" y="386677"/>
                  </a:lnTo>
                  <a:lnTo>
                    <a:pt x="53724" y="386132"/>
                  </a:lnTo>
                  <a:lnTo>
                    <a:pt x="54058" y="385611"/>
                  </a:lnTo>
                  <a:lnTo>
                    <a:pt x="54397" y="385100"/>
                  </a:lnTo>
                  <a:lnTo>
                    <a:pt x="54740" y="384613"/>
                  </a:lnTo>
                  <a:lnTo>
                    <a:pt x="55087" y="384148"/>
                  </a:lnTo>
                  <a:lnTo>
                    <a:pt x="55439" y="383694"/>
                  </a:lnTo>
                  <a:lnTo>
                    <a:pt x="55795" y="383263"/>
                  </a:lnTo>
                  <a:lnTo>
                    <a:pt x="56151" y="382843"/>
                  </a:lnTo>
                  <a:lnTo>
                    <a:pt x="56516" y="382446"/>
                  </a:lnTo>
                  <a:lnTo>
                    <a:pt x="56881" y="382061"/>
                  </a:lnTo>
                  <a:lnTo>
                    <a:pt x="57251" y="381698"/>
                  </a:lnTo>
                  <a:lnTo>
                    <a:pt x="57625" y="381346"/>
                  </a:lnTo>
                  <a:lnTo>
                    <a:pt x="57999" y="381017"/>
                  </a:lnTo>
                  <a:lnTo>
                    <a:pt x="58378" y="380700"/>
                  </a:lnTo>
                  <a:lnTo>
                    <a:pt x="58761" y="380405"/>
                  </a:lnTo>
                  <a:lnTo>
                    <a:pt x="59148" y="380110"/>
                  </a:lnTo>
                  <a:lnTo>
                    <a:pt x="59535" y="379838"/>
                  </a:lnTo>
                  <a:lnTo>
                    <a:pt x="59927" y="379577"/>
                  </a:lnTo>
                  <a:lnTo>
                    <a:pt x="60324" y="379339"/>
                  </a:lnTo>
                  <a:lnTo>
                    <a:pt x="60720" y="379112"/>
                  </a:lnTo>
                  <a:lnTo>
                    <a:pt x="61121" y="378885"/>
                  </a:lnTo>
                  <a:lnTo>
                    <a:pt x="61526" y="378681"/>
                  </a:lnTo>
                  <a:lnTo>
                    <a:pt x="61931" y="378500"/>
                  </a:lnTo>
                  <a:lnTo>
                    <a:pt x="62336" y="378318"/>
                  </a:lnTo>
                  <a:lnTo>
                    <a:pt x="62750" y="378148"/>
                  </a:lnTo>
                  <a:lnTo>
                    <a:pt x="63160" y="377989"/>
                  </a:lnTo>
                  <a:lnTo>
                    <a:pt x="63579" y="377853"/>
                  </a:lnTo>
                  <a:lnTo>
                    <a:pt x="63993" y="377717"/>
                  </a:lnTo>
                  <a:lnTo>
                    <a:pt x="64411" y="377592"/>
                  </a:lnTo>
                  <a:lnTo>
                    <a:pt x="64834" y="377490"/>
                  </a:lnTo>
                  <a:lnTo>
                    <a:pt x="65257" y="377388"/>
                  </a:lnTo>
                  <a:lnTo>
                    <a:pt x="65685" y="377298"/>
                  </a:lnTo>
                  <a:lnTo>
                    <a:pt x="66112" y="377218"/>
                  </a:lnTo>
                  <a:lnTo>
                    <a:pt x="66540" y="377139"/>
                  </a:lnTo>
                  <a:lnTo>
                    <a:pt x="66972" y="377082"/>
                  </a:lnTo>
                  <a:lnTo>
                    <a:pt x="67404" y="377025"/>
                  </a:lnTo>
                  <a:lnTo>
                    <a:pt x="67836" y="376980"/>
                  </a:lnTo>
                  <a:lnTo>
                    <a:pt x="68268" y="376946"/>
                  </a:lnTo>
                  <a:lnTo>
                    <a:pt x="68704" y="376912"/>
                  </a:lnTo>
                  <a:lnTo>
                    <a:pt x="69145" y="376889"/>
                  </a:lnTo>
                  <a:lnTo>
                    <a:pt x="69581" y="376878"/>
                  </a:lnTo>
                  <a:lnTo>
                    <a:pt x="70120" y="376867"/>
                  </a:lnTo>
                  <a:close/>
                  <a:moveTo>
                    <a:pt x="80798" y="467097"/>
                  </a:moveTo>
                  <a:lnTo>
                    <a:pt x="80785" y="467811"/>
                  </a:lnTo>
                  <a:lnTo>
                    <a:pt x="80767" y="468514"/>
                  </a:lnTo>
                  <a:lnTo>
                    <a:pt x="80740" y="469206"/>
                  </a:lnTo>
                  <a:lnTo>
                    <a:pt x="80709" y="469886"/>
                  </a:lnTo>
                  <a:lnTo>
                    <a:pt x="80669" y="470567"/>
                  </a:lnTo>
                  <a:lnTo>
                    <a:pt x="80624" y="471225"/>
                  </a:lnTo>
                  <a:lnTo>
                    <a:pt x="80571" y="471871"/>
                  </a:lnTo>
                  <a:lnTo>
                    <a:pt x="80509" y="472518"/>
                  </a:lnTo>
                  <a:lnTo>
                    <a:pt x="80446" y="473141"/>
                  </a:lnTo>
                  <a:lnTo>
                    <a:pt x="80375" y="473765"/>
                  </a:lnTo>
                  <a:lnTo>
                    <a:pt x="80295" y="474378"/>
                  </a:lnTo>
                  <a:lnTo>
                    <a:pt x="80210" y="474967"/>
                  </a:lnTo>
                  <a:lnTo>
                    <a:pt x="80121" y="475557"/>
                  </a:lnTo>
                  <a:lnTo>
                    <a:pt x="80028" y="476135"/>
                  </a:lnTo>
                  <a:lnTo>
                    <a:pt x="79925" y="476703"/>
                  </a:lnTo>
                  <a:lnTo>
                    <a:pt x="79818" y="477247"/>
                  </a:lnTo>
                  <a:lnTo>
                    <a:pt x="79707" y="477791"/>
                  </a:lnTo>
                  <a:lnTo>
                    <a:pt x="79587" y="478324"/>
                  </a:lnTo>
                  <a:lnTo>
                    <a:pt x="79467" y="478846"/>
                  </a:lnTo>
                  <a:lnTo>
                    <a:pt x="79338" y="479356"/>
                  </a:lnTo>
                  <a:lnTo>
                    <a:pt x="79208" y="479855"/>
                  </a:lnTo>
                  <a:lnTo>
                    <a:pt x="79070" y="480354"/>
                  </a:lnTo>
                  <a:lnTo>
                    <a:pt x="78928" y="480831"/>
                  </a:lnTo>
                  <a:lnTo>
                    <a:pt x="78781" y="481296"/>
                  </a:lnTo>
                  <a:lnTo>
                    <a:pt x="78630" y="481749"/>
                  </a:lnTo>
                  <a:lnTo>
                    <a:pt x="78474" y="482192"/>
                  </a:lnTo>
                  <a:lnTo>
                    <a:pt x="78318" y="482634"/>
                  </a:lnTo>
                  <a:lnTo>
                    <a:pt x="78153" y="483054"/>
                  </a:lnTo>
                  <a:lnTo>
                    <a:pt x="77984" y="483462"/>
                  </a:lnTo>
                  <a:lnTo>
                    <a:pt x="77815" y="483870"/>
                  </a:lnTo>
                  <a:lnTo>
                    <a:pt x="77637" y="484256"/>
                  </a:lnTo>
                  <a:lnTo>
                    <a:pt x="77458" y="484630"/>
                  </a:lnTo>
                  <a:lnTo>
                    <a:pt x="77276" y="485004"/>
                  </a:lnTo>
                  <a:lnTo>
                    <a:pt x="77089" y="485356"/>
                  </a:lnTo>
                  <a:lnTo>
                    <a:pt x="76902" y="485707"/>
                  </a:lnTo>
                  <a:lnTo>
                    <a:pt x="76710" y="486036"/>
                  </a:lnTo>
                  <a:lnTo>
                    <a:pt x="76514" y="486365"/>
                  </a:lnTo>
                  <a:lnTo>
                    <a:pt x="76318" y="486671"/>
                  </a:lnTo>
                  <a:lnTo>
                    <a:pt x="76114" y="486978"/>
                  </a:lnTo>
                  <a:lnTo>
                    <a:pt x="75913" y="487261"/>
                  </a:lnTo>
                  <a:lnTo>
                    <a:pt x="75704" y="487545"/>
                  </a:lnTo>
                  <a:lnTo>
                    <a:pt x="75499" y="487805"/>
                  </a:lnTo>
                  <a:lnTo>
                    <a:pt x="75285" y="488066"/>
                  </a:lnTo>
                  <a:lnTo>
                    <a:pt x="75072" y="488316"/>
                  </a:lnTo>
                  <a:lnTo>
                    <a:pt x="74858" y="488543"/>
                  </a:lnTo>
                  <a:lnTo>
                    <a:pt x="74640" y="488769"/>
                  </a:lnTo>
                  <a:lnTo>
                    <a:pt x="74422" y="488974"/>
                  </a:lnTo>
                  <a:lnTo>
                    <a:pt x="74199" y="489178"/>
                  </a:lnTo>
                  <a:lnTo>
                    <a:pt x="73976" y="489371"/>
                  </a:lnTo>
                  <a:lnTo>
                    <a:pt x="73754" y="489541"/>
                  </a:lnTo>
                  <a:lnTo>
                    <a:pt x="73526" y="489711"/>
                  </a:lnTo>
                  <a:lnTo>
                    <a:pt x="73299" y="489858"/>
                  </a:lnTo>
                  <a:lnTo>
                    <a:pt x="73072" y="490006"/>
                  </a:lnTo>
                  <a:lnTo>
                    <a:pt x="72845" y="490142"/>
                  </a:lnTo>
                  <a:lnTo>
                    <a:pt x="72614" y="490255"/>
                  </a:lnTo>
                  <a:lnTo>
                    <a:pt x="72382" y="490369"/>
                  </a:lnTo>
                  <a:lnTo>
                    <a:pt x="72151" y="490459"/>
                  </a:lnTo>
                  <a:lnTo>
                    <a:pt x="71919" y="490550"/>
                  </a:lnTo>
                  <a:lnTo>
                    <a:pt x="71687" y="490618"/>
                  </a:lnTo>
                  <a:lnTo>
                    <a:pt x="71456" y="490686"/>
                  </a:lnTo>
                  <a:lnTo>
                    <a:pt x="71220" y="490731"/>
                  </a:lnTo>
                  <a:lnTo>
                    <a:pt x="70988" y="490777"/>
                  </a:lnTo>
                  <a:lnTo>
                    <a:pt x="70757" y="490800"/>
                  </a:lnTo>
                  <a:lnTo>
                    <a:pt x="70521" y="490822"/>
                  </a:lnTo>
                  <a:lnTo>
                    <a:pt x="70058" y="490822"/>
                  </a:lnTo>
                  <a:lnTo>
                    <a:pt x="69826" y="490800"/>
                  </a:lnTo>
                  <a:lnTo>
                    <a:pt x="69595" y="490766"/>
                  </a:lnTo>
                  <a:lnTo>
                    <a:pt x="69363" y="490731"/>
                  </a:lnTo>
                  <a:lnTo>
                    <a:pt x="69131" y="490675"/>
                  </a:lnTo>
                  <a:lnTo>
                    <a:pt x="68904" y="490607"/>
                  </a:lnTo>
                  <a:lnTo>
                    <a:pt x="68677" y="490539"/>
                  </a:lnTo>
                  <a:lnTo>
                    <a:pt x="68450" y="490448"/>
                  </a:lnTo>
                  <a:lnTo>
                    <a:pt x="68223" y="490346"/>
                  </a:lnTo>
                  <a:lnTo>
                    <a:pt x="68000" y="490232"/>
                  </a:lnTo>
                  <a:lnTo>
                    <a:pt x="67778" y="490108"/>
                  </a:lnTo>
                  <a:lnTo>
                    <a:pt x="67555" y="489983"/>
                  </a:lnTo>
                  <a:lnTo>
                    <a:pt x="67337" y="489836"/>
                  </a:lnTo>
                  <a:lnTo>
                    <a:pt x="67119" y="489677"/>
                  </a:lnTo>
                  <a:lnTo>
                    <a:pt x="66905" y="489507"/>
                  </a:lnTo>
                  <a:lnTo>
                    <a:pt x="66691" y="489325"/>
                  </a:lnTo>
                  <a:lnTo>
                    <a:pt x="66482" y="489121"/>
                  </a:lnTo>
                  <a:lnTo>
                    <a:pt x="66273" y="488917"/>
                  </a:lnTo>
                  <a:lnTo>
                    <a:pt x="66068" y="488701"/>
                  </a:lnTo>
                  <a:lnTo>
                    <a:pt x="65863" y="488475"/>
                  </a:lnTo>
                  <a:lnTo>
                    <a:pt x="65663" y="488236"/>
                  </a:lnTo>
                  <a:lnTo>
                    <a:pt x="65467" y="487976"/>
                  </a:lnTo>
                  <a:lnTo>
                    <a:pt x="65271" y="487715"/>
                  </a:lnTo>
                  <a:lnTo>
                    <a:pt x="65079" y="487443"/>
                  </a:lnTo>
                  <a:lnTo>
                    <a:pt x="64892" y="487148"/>
                  </a:lnTo>
                  <a:lnTo>
                    <a:pt x="64705" y="486841"/>
                  </a:lnTo>
                  <a:lnTo>
                    <a:pt x="64523" y="486535"/>
                  </a:lnTo>
                  <a:lnTo>
                    <a:pt x="64345" y="486206"/>
                  </a:lnTo>
                  <a:lnTo>
                    <a:pt x="64171" y="485877"/>
                  </a:lnTo>
                  <a:lnTo>
                    <a:pt x="63997" y="485526"/>
                  </a:lnTo>
                  <a:lnTo>
                    <a:pt x="63832" y="485163"/>
                  </a:lnTo>
                  <a:lnTo>
                    <a:pt x="63668" y="484789"/>
                  </a:lnTo>
                  <a:lnTo>
                    <a:pt x="63512" y="484403"/>
                  </a:lnTo>
                  <a:lnTo>
                    <a:pt x="63356" y="484006"/>
                  </a:lnTo>
                  <a:lnTo>
                    <a:pt x="63205" y="483598"/>
                  </a:lnTo>
                  <a:lnTo>
                    <a:pt x="63058" y="483178"/>
                  </a:lnTo>
                  <a:lnTo>
                    <a:pt x="62920" y="482747"/>
                  </a:lnTo>
                  <a:lnTo>
                    <a:pt x="62782" y="482294"/>
                  </a:lnTo>
                  <a:lnTo>
                    <a:pt x="62648" y="481840"/>
                  </a:lnTo>
                  <a:lnTo>
                    <a:pt x="62523" y="481364"/>
                  </a:lnTo>
                  <a:lnTo>
                    <a:pt x="62399" y="480887"/>
                  </a:lnTo>
                  <a:lnTo>
                    <a:pt x="62283" y="480388"/>
                  </a:lnTo>
                  <a:lnTo>
                    <a:pt x="62172" y="479889"/>
                  </a:lnTo>
                  <a:lnTo>
                    <a:pt x="62065" y="479368"/>
                  </a:lnTo>
                  <a:lnTo>
                    <a:pt x="61967" y="478835"/>
                  </a:lnTo>
                  <a:lnTo>
                    <a:pt x="61873" y="478290"/>
                  </a:lnTo>
                  <a:lnTo>
                    <a:pt x="61784" y="477735"/>
                  </a:lnTo>
                  <a:lnTo>
                    <a:pt x="61700" y="477168"/>
                  </a:lnTo>
                  <a:lnTo>
                    <a:pt x="61624" y="476589"/>
                  </a:lnTo>
                  <a:lnTo>
                    <a:pt x="61553" y="475999"/>
                  </a:lnTo>
                  <a:lnTo>
                    <a:pt x="61486" y="475387"/>
                  </a:lnTo>
                  <a:lnTo>
                    <a:pt x="61428" y="474775"/>
                  </a:lnTo>
                  <a:lnTo>
                    <a:pt x="61374" y="474139"/>
                  </a:lnTo>
                  <a:lnTo>
                    <a:pt x="61330" y="473504"/>
                  </a:lnTo>
                  <a:lnTo>
                    <a:pt x="61294" y="472847"/>
                  </a:lnTo>
                  <a:lnTo>
                    <a:pt x="61259" y="472177"/>
                  </a:lnTo>
                  <a:lnTo>
                    <a:pt x="61236" y="471508"/>
                  </a:lnTo>
                  <a:lnTo>
                    <a:pt x="61219" y="470816"/>
                  </a:lnTo>
                  <a:lnTo>
                    <a:pt x="61205" y="470102"/>
                  </a:lnTo>
                  <a:lnTo>
                    <a:pt x="61205" y="469387"/>
                  </a:lnTo>
                  <a:lnTo>
                    <a:pt x="61205" y="468662"/>
                  </a:lnTo>
                  <a:lnTo>
                    <a:pt x="61219" y="467924"/>
                  </a:lnTo>
                  <a:lnTo>
                    <a:pt x="61236" y="467165"/>
                  </a:lnTo>
                  <a:lnTo>
                    <a:pt x="63686" y="467176"/>
                  </a:lnTo>
                  <a:lnTo>
                    <a:pt x="66130" y="467176"/>
                  </a:lnTo>
                  <a:lnTo>
                    <a:pt x="71019" y="467199"/>
                  </a:lnTo>
                  <a:lnTo>
                    <a:pt x="73460" y="467199"/>
                  </a:lnTo>
                  <a:lnTo>
                    <a:pt x="75904" y="467176"/>
                  </a:lnTo>
                  <a:lnTo>
                    <a:pt x="78349" y="467153"/>
                  </a:lnTo>
                  <a:lnTo>
                    <a:pt x="80798" y="467097"/>
                  </a:lnTo>
                  <a:close/>
                  <a:moveTo>
                    <a:pt x="92781" y="466303"/>
                  </a:moveTo>
                  <a:lnTo>
                    <a:pt x="92763" y="469660"/>
                  </a:lnTo>
                  <a:lnTo>
                    <a:pt x="92741" y="473005"/>
                  </a:lnTo>
                  <a:lnTo>
                    <a:pt x="92727" y="474661"/>
                  </a:lnTo>
                  <a:lnTo>
                    <a:pt x="92705" y="476317"/>
                  </a:lnTo>
                  <a:lnTo>
                    <a:pt x="92683" y="477973"/>
                  </a:lnTo>
                  <a:lnTo>
                    <a:pt x="92652" y="479617"/>
                  </a:lnTo>
                  <a:lnTo>
                    <a:pt x="92616" y="481250"/>
                  </a:lnTo>
                  <a:lnTo>
                    <a:pt x="92567" y="482872"/>
                  </a:lnTo>
                  <a:lnTo>
                    <a:pt x="92540" y="483677"/>
                  </a:lnTo>
                  <a:lnTo>
                    <a:pt x="92509" y="484483"/>
                  </a:lnTo>
                  <a:lnTo>
                    <a:pt x="92478" y="485288"/>
                  </a:lnTo>
                  <a:lnTo>
                    <a:pt x="92442" y="486093"/>
                  </a:lnTo>
                  <a:lnTo>
                    <a:pt x="92407" y="486887"/>
                  </a:lnTo>
                  <a:lnTo>
                    <a:pt x="92367" y="487681"/>
                  </a:lnTo>
                  <a:lnTo>
                    <a:pt x="92322" y="488475"/>
                  </a:lnTo>
                  <a:lnTo>
                    <a:pt x="92273" y="489257"/>
                  </a:lnTo>
                  <a:lnTo>
                    <a:pt x="92220" y="490051"/>
                  </a:lnTo>
                  <a:lnTo>
                    <a:pt x="92166" y="490834"/>
                  </a:lnTo>
                  <a:lnTo>
                    <a:pt x="92108" y="491605"/>
                  </a:lnTo>
                  <a:lnTo>
                    <a:pt x="92046" y="492387"/>
                  </a:lnTo>
                  <a:lnTo>
                    <a:pt x="91979" y="493158"/>
                  </a:lnTo>
                  <a:lnTo>
                    <a:pt x="91908" y="493930"/>
                  </a:lnTo>
                  <a:lnTo>
                    <a:pt x="91832" y="494690"/>
                  </a:lnTo>
                  <a:lnTo>
                    <a:pt x="91752" y="495449"/>
                  </a:lnTo>
                  <a:lnTo>
                    <a:pt x="91672" y="496209"/>
                  </a:lnTo>
                  <a:lnTo>
                    <a:pt x="91583" y="496969"/>
                  </a:lnTo>
                  <a:lnTo>
                    <a:pt x="91490" y="497718"/>
                  </a:lnTo>
                  <a:lnTo>
                    <a:pt x="91387" y="498466"/>
                  </a:lnTo>
                  <a:lnTo>
                    <a:pt x="91285" y="499203"/>
                  </a:lnTo>
                  <a:lnTo>
                    <a:pt x="91178" y="499940"/>
                  </a:lnTo>
                  <a:lnTo>
                    <a:pt x="91062" y="500678"/>
                  </a:lnTo>
                  <a:lnTo>
                    <a:pt x="90942" y="501403"/>
                  </a:lnTo>
                  <a:lnTo>
                    <a:pt x="90817" y="502129"/>
                  </a:lnTo>
                  <a:lnTo>
                    <a:pt x="90684" y="502844"/>
                  </a:lnTo>
                  <a:lnTo>
                    <a:pt x="90545" y="503558"/>
                  </a:lnTo>
                  <a:lnTo>
                    <a:pt x="90403" y="504273"/>
                  </a:lnTo>
                  <a:lnTo>
                    <a:pt x="90252" y="504976"/>
                  </a:lnTo>
                  <a:lnTo>
                    <a:pt x="90096" y="505679"/>
                  </a:lnTo>
                  <a:lnTo>
                    <a:pt x="89935" y="506371"/>
                  </a:lnTo>
                  <a:lnTo>
                    <a:pt x="89766" y="507063"/>
                  </a:lnTo>
                  <a:lnTo>
                    <a:pt x="89588" y="507743"/>
                  </a:lnTo>
                  <a:lnTo>
                    <a:pt x="89406" y="508424"/>
                  </a:lnTo>
                  <a:lnTo>
                    <a:pt x="89214" y="509104"/>
                  </a:lnTo>
                  <a:lnTo>
                    <a:pt x="89018" y="509773"/>
                  </a:lnTo>
                  <a:lnTo>
                    <a:pt x="88813" y="510431"/>
                  </a:lnTo>
                  <a:lnTo>
                    <a:pt x="88600" y="511089"/>
                  </a:lnTo>
                  <a:lnTo>
                    <a:pt x="88381" y="511747"/>
                  </a:lnTo>
                  <a:lnTo>
                    <a:pt x="88154" y="512393"/>
                  </a:lnTo>
                  <a:lnTo>
                    <a:pt x="87918" y="513028"/>
                  </a:lnTo>
                  <a:lnTo>
                    <a:pt x="87678" y="513663"/>
                  </a:lnTo>
                  <a:lnTo>
                    <a:pt x="87424" y="514298"/>
                  </a:lnTo>
                  <a:lnTo>
                    <a:pt x="87166" y="514922"/>
                  </a:lnTo>
                  <a:lnTo>
                    <a:pt x="86948" y="515421"/>
                  </a:lnTo>
                  <a:lnTo>
                    <a:pt x="86725" y="515920"/>
                  </a:lnTo>
                  <a:lnTo>
                    <a:pt x="86502" y="516396"/>
                  </a:lnTo>
                  <a:lnTo>
                    <a:pt x="86275" y="516873"/>
                  </a:lnTo>
                  <a:lnTo>
                    <a:pt x="86044" y="517338"/>
                  </a:lnTo>
                  <a:lnTo>
                    <a:pt x="85812" y="517791"/>
                  </a:lnTo>
                  <a:lnTo>
                    <a:pt x="85581" y="518234"/>
                  </a:lnTo>
                  <a:lnTo>
                    <a:pt x="85344" y="518665"/>
                  </a:lnTo>
                  <a:lnTo>
                    <a:pt x="85104" y="519084"/>
                  </a:lnTo>
                  <a:lnTo>
                    <a:pt x="84864" y="519493"/>
                  </a:lnTo>
                  <a:lnTo>
                    <a:pt x="84623" y="519890"/>
                  </a:lnTo>
                  <a:lnTo>
                    <a:pt x="84378" y="520286"/>
                  </a:lnTo>
                  <a:lnTo>
                    <a:pt x="84133" y="520661"/>
                  </a:lnTo>
                  <a:lnTo>
                    <a:pt x="83884" y="521035"/>
                  </a:lnTo>
                  <a:lnTo>
                    <a:pt x="83635" y="521398"/>
                  </a:lnTo>
                  <a:lnTo>
                    <a:pt x="83381" y="521749"/>
                  </a:lnTo>
                  <a:lnTo>
                    <a:pt x="83127" y="522090"/>
                  </a:lnTo>
                  <a:lnTo>
                    <a:pt x="82869" y="522430"/>
                  </a:lnTo>
                  <a:lnTo>
                    <a:pt x="82610" y="522747"/>
                  </a:lnTo>
                  <a:lnTo>
                    <a:pt x="82352" y="523065"/>
                  </a:lnTo>
                  <a:lnTo>
                    <a:pt x="82094" y="523371"/>
                  </a:lnTo>
                  <a:lnTo>
                    <a:pt x="81831" y="523666"/>
                  </a:lnTo>
                  <a:lnTo>
                    <a:pt x="81564" y="523961"/>
                  </a:lnTo>
                  <a:lnTo>
                    <a:pt x="81301" y="524233"/>
                  </a:lnTo>
                  <a:lnTo>
                    <a:pt x="81034" y="524505"/>
                  </a:lnTo>
                  <a:lnTo>
                    <a:pt x="80762" y="524766"/>
                  </a:lnTo>
                  <a:lnTo>
                    <a:pt x="80495" y="525016"/>
                  </a:lnTo>
                  <a:lnTo>
                    <a:pt x="80224" y="525265"/>
                  </a:lnTo>
                  <a:lnTo>
                    <a:pt x="79952" y="525503"/>
                  </a:lnTo>
                  <a:lnTo>
                    <a:pt x="79676" y="525730"/>
                  </a:lnTo>
                  <a:lnTo>
                    <a:pt x="79400" y="525946"/>
                  </a:lnTo>
                  <a:lnTo>
                    <a:pt x="79124" y="526161"/>
                  </a:lnTo>
                  <a:lnTo>
                    <a:pt x="78848" y="526365"/>
                  </a:lnTo>
                  <a:lnTo>
                    <a:pt x="78572" y="526569"/>
                  </a:lnTo>
                  <a:lnTo>
                    <a:pt x="78291" y="526751"/>
                  </a:lnTo>
                  <a:lnTo>
                    <a:pt x="78011" y="526932"/>
                  </a:lnTo>
                  <a:lnTo>
                    <a:pt x="77730" y="527102"/>
                  </a:lnTo>
                  <a:lnTo>
                    <a:pt x="77445" y="527273"/>
                  </a:lnTo>
                  <a:lnTo>
                    <a:pt x="77165" y="527431"/>
                  </a:lnTo>
                  <a:lnTo>
                    <a:pt x="76880" y="527579"/>
                  </a:lnTo>
                  <a:lnTo>
                    <a:pt x="76595" y="527726"/>
                  </a:lnTo>
                  <a:lnTo>
                    <a:pt x="76310" y="527862"/>
                  </a:lnTo>
                  <a:lnTo>
                    <a:pt x="76025" y="527998"/>
                  </a:lnTo>
                  <a:lnTo>
                    <a:pt x="75740" y="528123"/>
                  </a:lnTo>
                  <a:lnTo>
                    <a:pt x="75455" y="528237"/>
                  </a:lnTo>
                  <a:lnTo>
                    <a:pt x="75165" y="528350"/>
                  </a:lnTo>
                  <a:lnTo>
                    <a:pt x="74591" y="528543"/>
                  </a:lnTo>
                  <a:lnTo>
                    <a:pt x="74012" y="528724"/>
                  </a:lnTo>
                  <a:lnTo>
                    <a:pt x="73433" y="528872"/>
                  </a:lnTo>
                  <a:lnTo>
                    <a:pt x="72854" y="528996"/>
                  </a:lnTo>
                  <a:lnTo>
                    <a:pt x="72275" y="529099"/>
                  </a:lnTo>
                  <a:lnTo>
                    <a:pt x="71696" y="529178"/>
                  </a:lnTo>
                  <a:lnTo>
                    <a:pt x="71117" y="529235"/>
                  </a:lnTo>
                  <a:lnTo>
                    <a:pt x="70543" y="529269"/>
                  </a:lnTo>
                  <a:lnTo>
                    <a:pt x="69964" y="529291"/>
                  </a:lnTo>
                  <a:lnTo>
                    <a:pt x="69367" y="529280"/>
                  </a:lnTo>
                  <a:lnTo>
                    <a:pt x="68766" y="529257"/>
                  </a:lnTo>
                  <a:lnTo>
                    <a:pt x="68161" y="529201"/>
                  </a:lnTo>
                  <a:lnTo>
                    <a:pt x="67555" y="529133"/>
                  </a:lnTo>
                  <a:lnTo>
                    <a:pt x="66950" y="529030"/>
                  </a:lnTo>
                  <a:lnTo>
                    <a:pt x="66339" y="528906"/>
                  </a:lnTo>
                  <a:lnTo>
                    <a:pt x="66037" y="528838"/>
                  </a:lnTo>
                  <a:lnTo>
                    <a:pt x="65734" y="528758"/>
                  </a:lnTo>
                  <a:lnTo>
                    <a:pt x="65431" y="528668"/>
                  </a:lnTo>
                  <a:lnTo>
                    <a:pt x="65128" y="528577"/>
                  </a:lnTo>
                  <a:lnTo>
                    <a:pt x="64825" y="528475"/>
                  </a:lnTo>
                  <a:lnTo>
                    <a:pt x="64523" y="528361"/>
                  </a:lnTo>
                  <a:lnTo>
                    <a:pt x="64220" y="528248"/>
                  </a:lnTo>
                  <a:lnTo>
                    <a:pt x="63917" y="528123"/>
                  </a:lnTo>
                  <a:lnTo>
                    <a:pt x="63619" y="527998"/>
                  </a:lnTo>
                  <a:lnTo>
                    <a:pt x="63320" y="527851"/>
                  </a:lnTo>
                  <a:lnTo>
                    <a:pt x="63022" y="527704"/>
                  </a:lnTo>
                  <a:lnTo>
                    <a:pt x="62724" y="527545"/>
                  </a:lnTo>
                  <a:lnTo>
                    <a:pt x="62425" y="527386"/>
                  </a:lnTo>
                  <a:lnTo>
                    <a:pt x="62131" y="527205"/>
                  </a:lnTo>
                  <a:lnTo>
                    <a:pt x="61833" y="527023"/>
                  </a:lnTo>
                  <a:lnTo>
                    <a:pt x="61539" y="526830"/>
                  </a:lnTo>
                  <a:lnTo>
                    <a:pt x="61250" y="526626"/>
                  </a:lnTo>
                  <a:lnTo>
                    <a:pt x="60960" y="526422"/>
                  </a:lnTo>
                  <a:lnTo>
                    <a:pt x="60671" y="526195"/>
                  </a:lnTo>
                  <a:lnTo>
                    <a:pt x="60381" y="525968"/>
                  </a:lnTo>
                  <a:lnTo>
                    <a:pt x="60096" y="525730"/>
                  </a:lnTo>
                  <a:lnTo>
                    <a:pt x="59812" y="525481"/>
                  </a:lnTo>
                  <a:lnTo>
                    <a:pt x="59527" y="525220"/>
                  </a:lnTo>
                  <a:lnTo>
                    <a:pt x="59246" y="524948"/>
                  </a:lnTo>
                  <a:lnTo>
                    <a:pt x="58970" y="524664"/>
                  </a:lnTo>
                  <a:lnTo>
                    <a:pt x="58694" y="524381"/>
                  </a:lnTo>
                  <a:lnTo>
                    <a:pt x="58418" y="524074"/>
                  </a:lnTo>
                  <a:lnTo>
                    <a:pt x="58146" y="523757"/>
                  </a:lnTo>
                  <a:lnTo>
                    <a:pt x="57874" y="523439"/>
                  </a:lnTo>
                  <a:lnTo>
                    <a:pt x="57607" y="523099"/>
                  </a:lnTo>
                  <a:lnTo>
                    <a:pt x="57345" y="522759"/>
                  </a:lnTo>
                  <a:lnTo>
                    <a:pt x="57082" y="522396"/>
                  </a:lnTo>
                  <a:lnTo>
                    <a:pt x="56819" y="522033"/>
                  </a:lnTo>
                  <a:lnTo>
                    <a:pt x="56565" y="521647"/>
                  </a:lnTo>
                  <a:lnTo>
                    <a:pt x="56307" y="521250"/>
                  </a:lnTo>
                  <a:lnTo>
                    <a:pt x="56058" y="520854"/>
                  </a:lnTo>
                  <a:lnTo>
                    <a:pt x="55808" y="520434"/>
                  </a:lnTo>
                  <a:lnTo>
                    <a:pt x="55563" y="520003"/>
                  </a:lnTo>
                  <a:lnTo>
                    <a:pt x="55319" y="519561"/>
                  </a:lnTo>
                  <a:lnTo>
                    <a:pt x="55083" y="519107"/>
                  </a:lnTo>
                  <a:lnTo>
                    <a:pt x="54842" y="518642"/>
                  </a:lnTo>
                  <a:lnTo>
                    <a:pt x="54611" y="518154"/>
                  </a:lnTo>
                  <a:lnTo>
                    <a:pt x="54383" y="517667"/>
                  </a:lnTo>
                  <a:lnTo>
                    <a:pt x="54156" y="517156"/>
                  </a:lnTo>
                  <a:lnTo>
                    <a:pt x="53934" y="516635"/>
                  </a:lnTo>
                  <a:lnTo>
                    <a:pt x="53715" y="516102"/>
                  </a:lnTo>
                  <a:lnTo>
                    <a:pt x="53497" y="515557"/>
                  </a:lnTo>
                  <a:lnTo>
                    <a:pt x="53288" y="514990"/>
                  </a:lnTo>
                  <a:lnTo>
                    <a:pt x="53079" y="514412"/>
                  </a:lnTo>
                  <a:lnTo>
                    <a:pt x="52878" y="513822"/>
                  </a:lnTo>
                  <a:lnTo>
                    <a:pt x="52678" y="513221"/>
                  </a:lnTo>
                  <a:lnTo>
                    <a:pt x="52482" y="512597"/>
                  </a:lnTo>
                  <a:lnTo>
                    <a:pt x="52308" y="512019"/>
                  </a:lnTo>
                  <a:lnTo>
                    <a:pt x="52135" y="511429"/>
                  </a:lnTo>
                  <a:lnTo>
                    <a:pt x="51970" y="510839"/>
                  </a:lnTo>
                  <a:lnTo>
                    <a:pt x="51805" y="510227"/>
                  </a:lnTo>
                  <a:lnTo>
                    <a:pt x="51645" y="509626"/>
                  </a:lnTo>
                  <a:lnTo>
                    <a:pt x="51489" y="509002"/>
                  </a:lnTo>
                  <a:lnTo>
                    <a:pt x="51338" y="508378"/>
                  </a:lnTo>
                  <a:lnTo>
                    <a:pt x="51186" y="507743"/>
                  </a:lnTo>
                  <a:lnTo>
                    <a:pt x="51044" y="507108"/>
                  </a:lnTo>
                  <a:lnTo>
                    <a:pt x="50901" y="506462"/>
                  </a:lnTo>
                  <a:lnTo>
                    <a:pt x="50763" y="505815"/>
                  </a:lnTo>
                  <a:lnTo>
                    <a:pt x="50630" y="505157"/>
                  </a:lnTo>
                  <a:lnTo>
                    <a:pt x="50496" y="504500"/>
                  </a:lnTo>
                  <a:lnTo>
                    <a:pt x="50367" y="503830"/>
                  </a:lnTo>
                  <a:lnTo>
                    <a:pt x="50242" y="503150"/>
                  </a:lnTo>
                  <a:lnTo>
                    <a:pt x="50122" y="502481"/>
                  </a:lnTo>
                  <a:lnTo>
                    <a:pt x="50006" y="501789"/>
                  </a:lnTo>
                  <a:lnTo>
                    <a:pt x="49890" y="501109"/>
                  </a:lnTo>
                  <a:lnTo>
                    <a:pt x="49779" y="500417"/>
                  </a:lnTo>
                  <a:lnTo>
                    <a:pt x="49672" y="499714"/>
                  </a:lnTo>
                  <a:lnTo>
                    <a:pt x="49565" y="499011"/>
                  </a:lnTo>
                  <a:lnTo>
                    <a:pt x="49463" y="498307"/>
                  </a:lnTo>
                  <a:lnTo>
                    <a:pt x="49365" y="497593"/>
                  </a:lnTo>
                  <a:lnTo>
                    <a:pt x="49271" y="496890"/>
                  </a:lnTo>
                  <a:lnTo>
                    <a:pt x="49178" y="496164"/>
                  </a:lnTo>
                  <a:lnTo>
                    <a:pt x="49084" y="495449"/>
                  </a:lnTo>
                  <a:lnTo>
                    <a:pt x="49000" y="494724"/>
                  </a:lnTo>
                  <a:lnTo>
                    <a:pt x="48915" y="493998"/>
                  </a:lnTo>
                  <a:lnTo>
                    <a:pt x="48831" y="493272"/>
                  </a:lnTo>
                  <a:lnTo>
                    <a:pt x="48755" y="492535"/>
                  </a:lnTo>
                  <a:lnTo>
                    <a:pt x="48675" y="491798"/>
                  </a:lnTo>
                  <a:lnTo>
                    <a:pt x="48604" y="491060"/>
                  </a:lnTo>
                  <a:lnTo>
                    <a:pt x="48532" y="490323"/>
                  </a:lnTo>
                  <a:lnTo>
                    <a:pt x="48461" y="489586"/>
                  </a:lnTo>
                  <a:lnTo>
                    <a:pt x="48332" y="488100"/>
                  </a:lnTo>
                  <a:lnTo>
                    <a:pt x="48212" y="486603"/>
                  </a:lnTo>
                  <a:lnTo>
                    <a:pt x="48105" y="485106"/>
                  </a:lnTo>
                  <a:lnTo>
                    <a:pt x="48002" y="483609"/>
                  </a:lnTo>
                  <a:lnTo>
                    <a:pt x="47909" y="482112"/>
                  </a:lnTo>
                  <a:lnTo>
                    <a:pt x="47824" y="480615"/>
                  </a:lnTo>
                  <a:lnTo>
                    <a:pt x="47749" y="479118"/>
                  </a:lnTo>
                  <a:lnTo>
                    <a:pt x="47677" y="477621"/>
                  </a:lnTo>
                  <a:lnTo>
                    <a:pt x="47615" y="476135"/>
                  </a:lnTo>
                  <a:lnTo>
                    <a:pt x="47562" y="474650"/>
                  </a:lnTo>
                  <a:lnTo>
                    <a:pt x="47513" y="473175"/>
                  </a:lnTo>
                  <a:lnTo>
                    <a:pt x="47472" y="471712"/>
                  </a:lnTo>
                  <a:lnTo>
                    <a:pt x="47432" y="470261"/>
                  </a:lnTo>
                  <a:lnTo>
                    <a:pt x="47406" y="468809"/>
                  </a:lnTo>
                  <a:lnTo>
                    <a:pt x="47379" y="467380"/>
                  </a:lnTo>
                  <a:lnTo>
                    <a:pt x="48889" y="467323"/>
                  </a:lnTo>
                  <a:lnTo>
                    <a:pt x="50398" y="467278"/>
                  </a:lnTo>
                  <a:lnTo>
                    <a:pt x="51908" y="467233"/>
                  </a:lnTo>
                  <a:lnTo>
                    <a:pt x="53422" y="467210"/>
                  </a:lnTo>
                  <a:lnTo>
                    <a:pt x="54936" y="467187"/>
                  </a:lnTo>
                  <a:lnTo>
                    <a:pt x="56450" y="467176"/>
                  </a:lnTo>
                  <a:lnTo>
                    <a:pt x="59473" y="467165"/>
                  </a:lnTo>
                  <a:lnTo>
                    <a:pt x="59451" y="468072"/>
                  </a:lnTo>
                  <a:lnTo>
                    <a:pt x="59437" y="468968"/>
                  </a:lnTo>
                  <a:lnTo>
                    <a:pt x="59433" y="469852"/>
                  </a:lnTo>
                  <a:lnTo>
                    <a:pt x="59437" y="470714"/>
                  </a:lnTo>
                  <a:lnTo>
                    <a:pt x="59451" y="471554"/>
                  </a:lnTo>
                  <a:lnTo>
                    <a:pt x="59473" y="472393"/>
                  </a:lnTo>
                  <a:lnTo>
                    <a:pt x="59504" y="473198"/>
                  </a:lnTo>
                  <a:lnTo>
                    <a:pt x="59544" y="474003"/>
                  </a:lnTo>
                  <a:lnTo>
                    <a:pt x="59593" y="474786"/>
                  </a:lnTo>
                  <a:lnTo>
                    <a:pt x="59651" y="475557"/>
                  </a:lnTo>
                  <a:lnTo>
                    <a:pt x="59718" y="476306"/>
                  </a:lnTo>
                  <a:lnTo>
                    <a:pt x="59794" y="477043"/>
                  </a:lnTo>
                  <a:lnTo>
                    <a:pt x="59874" y="477757"/>
                  </a:lnTo>
                  <a:lnTo>
                    <a:pt x="59963" y="478472"/>
                  </a:lnTo>
                  <a:lnTo>
                    <a:pt x="60061" y="479152"/>
                  </a:lnTo>
                  <a:lnTo>
                    <a:pt x="60168" y="479833"/>
                  </a:lnTo>
                  <a:lnTo>
                    <a:pt x="60279" y="480490"/>
                  </a:lnTo>
                  <a:lnTo>
                    <a:pt x="60399" y="481137"/>
                  </a:lnTo>
                  <a:lnTo>
                    <a:pt x="60524" y="481761"/>
                  </a:lnTo>
                  <a:lnTo>
                    <a:pt x="60658" y="482373"/>
                  </a:lnTo>
                  <a:lnTo>
                    <a:pt x="60796" y="482974"/>
                  </a:lnTo>
                  <a:lnTo>
                    <a:pt x="60943" y="483553"/>
                  </a:lnTo>
                  <a:lnTo>
                    <a:pt x="61098" y="484120"/>
                  </a:lnTo>
                  <a:lnTo>
                    <a:pt x="61254" y="484675"/>
                  </a:lnTo>
                  <a:lnTo>
                    <a:pt x="61423" y="485220"/>
                  </a:lnTo>
                  <a:lnTo>
                    <a:pt x="61593" y="485741"/>
                  </a:lnTo>
                  <a:lnTo>
                    <a:pt x="61771" y="486240"/>
                  </a:lnTo>
                  <a:lnTo>
                    <a:pt x="61953" y="486739"/>
                  </a:lnTo>
                  <a:lnTo>
                    <a:pt x="62140" y="487216"/>
                  </a:lnTo>
                  <a:lnTo>
                    <a:pt x="62336" y="487681"/>
                  </a:lnTo>
                  <a:lnTo>
                    <a:pt x="62532" y="488123"/>
                  </a:lnTo>
                  <a:lnTo>
                    <a:pt x="62737" y="488554"/>
                  </a:lnTo>
                  <a:lnTo>
                    <a:pt x="62946" y="488974"/>
                  </a:lnTo>
                  <a:lnTo>
                    <a:pt x="63160" y="489382"/>
                  </a:lnTo>
                  <a:lnTo>
                    <a:pt x="63378" y="489767"/>
                  </a:lnTo>
                  <a:lnTo>
                    <a:pt x="63601" y="490142"/>
                  </a:lnTo>
                  <a:lnTo>
                    <a:pt x="63824" y="490505"/>
                  </a:lnTo>
                  <a:lnTo>
                    <a:pt x="64055" y="490845"/>
                  </a:lnTo>
                  <a:lnTo>
                    <a:pt x="64291" y="491174"/>
                  </a:lnTo>
                  <a:lnTo>
                    <a:pt x="64527" y="491491"/>
                  </a:lnTo>
                  <a:lnTo>
                    <a:pt x="64772" y="491798"/>
                  </a:lnTo>
                  <a:lnTo>
                    <a:pt x="65017" y="492081"/>
                  </a:lnTo>
                  <a:lnTo>
                    <a:pt x="65266" y="492353"/>
                  </a:lnTo>
                  <a:lnTo>
                    <a:pt x="65516" y="492614"/>
                  </a:lnTo>
                  <a:lnTo>
                    <a:pt x="65770" y="492852"/>
                  </a:lnTo>
                  <a:lnTo>
                    <a:pt x="66028" y="493079"/>
                  </a:lnTo>
                  <a:lnTo>
                    <a:pt x="66286" y="493295"/>
                  </a:lnTo>
                  <a:lnTo>
                    <a:pt x="66549" y="493499"/>
                  </a:lnTo>
                  <a:lnTo>
                    <a:pt x="66816" y="493692"/>
                  </a:lnTo>
                  <a:lnTo>
                    <a:pt x="67083" y="493862"/>
                  </a:lnTo>
                  <a:lnTo>
                    <a:pt x="67350" y="494020"/>
                  </a:lnTo>
                  <a:lnTo>
                    <a:pt x="67622" y="494168"/>
                  </a:lnTo>
                  <a:lnTo>
                    <a:pt x="67898" y="494293"/>
                  </a:lnTo>
                  <a:lnTo>
                    <a:pt x="68170" y="494406"/>
                  </a:lnTo>
                  <a:lnTo>
                    <a:pt x="68446" y="494519"/>
                  </a:lnTo>
                  <a:lnTo>
                    <a:pt x="68722" y="494599"/>
                  </a:lnTo>
                  <a:lnTo>
                    <a:pt x="69002" y="494678"/>
                  </a:lnTo>
                  <a:lnTo>
                    <a:pt x="69278" y="494735"/>
                  </a:lnTo>
                  <a:lnTo>
                    <a:pt x="69559" y="494792"/>
                  </a:lnTo>
                  <a:lnTo>
                    <a:pt x="69839" y="494826"/>
                  </a:lnTo>
                  <a:lnTo>
                    <a:pt x="70120" y="494837"/>
                  </a:lnTo>
                  <a:lnTo>
                    <a:pt x="70405" y="494848"/>
                  </a:lnTo>
                  <a:lnTo>
                    <a:pt x="70686" y="494837"/>
                  </a:lnTo>
                  <a:lnTo>
                    <a:pt x="70966" y="494826"/>
                  </a:lnTo>
                  <a:lnTo>
                    <a:pt x="71247" y="494792"/>
                  </a:lnTo>
                  <a:lnTo>
                    <a:pt x="71527" y="494735"/>
                  </a:lnTo>
                  <a:lnTo>
                    <a:pt x="71808" y="494678"/>
                  </a:lnTo>
                  <a:lnTo>
                    <a:pt x="72088" y="494599"/>
                  </a:lnTo>
                  <a:lnTo>
                    <a:pt x="72369" y="494519"/>
                  </a:lnTo>
                  <a:lnTo>
                    <a:pt x="72645" y="494417"/>
                  </a:lnTo>
                  <a:lnTo>
                    <a:pt x="72925" y="494304"/>
                  </a:lnTo>
                  <a:lnTo>
                    <a:pt x="73201" y="494168"/>
                  </a:lnTo>
                  <a:lnTo>
                    <a:pt x="73473" y="494032"/>
                  </a:lnTo>
                  <a:lnTo>
                    <a:pt x="73745" y="493873"/>
                  </a:lnTo>
                  <a:lnTo>
                    <a:pt x="74016" y="493714"/>
                  </a:lnTo>
                  <a:lnTo>
                    <a:pt x="74288" y="493533"/>
                  </a:lnTo>
                  <a:lnTo>
                    <a:pt x="74555" y="493340"/>
                  </a:lnTo>
                  <a:lnTo>
                    <a:pt x="74818" y="493124"/>
                  </a:lnTo>
                  <a:lnTo>
                    <a:pt x="75085" y="492909"/>
                  </a:lnTo>
                  <a:lnTo>
                    <a:pt x="75343" y="492682"/>
                  </a:lnTo>
                  <a:lnTo>
                    <a:pt x="75602" y="492433"/>
                  </a:lnTo>
                  <a:lnTo>
                    <a:pt x="75855" y="492172"/>
                  </a:lnTo>
                  <a:lnTo>
                    <a:pt x="76109" y="491900"/>
                  </a:lnTo>
                  <a:lnTo>
                    <a:pt x="76359" y="491616"/>
                  </a:lnTo>
                  <a:lnTo>
                    <a:pt x="76603" y="491321"/>
                  </a:lnTo>
                  <a:lnTo>
                    <a:pt x="76844" y="491015"/>
                  </a:lnTo>
                  <a:lnTo>
                    <a:pt x="77084" y="490686"/>
                  </a:lnTo>
                  <a:lnTo>
                    <a:pt x="77316" y="490357"/>
                  </a:lnTo>
                  <a:lnTo>
                    <a:pt x="77547" y="490006"/>
                  </a:lnTo>
                  <a:lnTo>
                    <a:pt x="77775" y="489654"/>
                  </a:lnTo>
                  <a:lnTo>
                    <a:pt x="77997" y="489280"/>
                  </a:lnTo>
                  <a:lnTo>
                    <a:pt x="78215" y="488894"/>
                  </a:lnTo>
                  <a:lnTo>
                    <a:pt x="78429" y="488497"/>
                  </a:lnTo>
                  <a:lnTo>
                    <a:pt x="78638" y="488089"/>
                  </a:lnTo>
                  <a:lnTo>
                    <a:pt x="78843" y="487669"/>
                  </a:lnTo>
                  <a:lnTo>
                    <a:pt x="79044" y="487227"/>
                  </a:lnTo>
                  <a:lnTo>
                    <a:pt x="79235" y="486785"/>
                  </a:lnTo>
                  <a:lnTo>
                    <a:pt x="79427" y="486320"/>
                  </a:lnTo>
                  <a:lnTo>
                    <a:pt x="79609" y="485855"/>
                  </a:lnTo>
                  <a:lnTo>
                    <a:pt x="79787" y="485367"/>
                  </a:lnTo>
                  <a:lnTo>
                    <a:pt x="79956" y="484879"/>
                  </a:lnTo>
                  <a:lnTo>
                    <a:pt x="80126" y="484369"/>
                  </a:lnTo>
                  <a:lnTo>
                    <a:pt x="80286" y="483847"/>
                  </a:lnTo>
                  <a:lnTo>
                    <a:pt x="80437" y="483314"/>
                  </a:lnTo>
                  <a:lnTo>
                    <a:pt x="80584" y="482770"/>
                  </a:lnTo>
                  <a:lnTo>
                    <a:pt x="80727" y="482214"/>
                  </a:lnTo>
                  <a:lnTo>
                    <a:pt x="80860" y="481647"/>
                  </a:lnTo>
                  <a:lnTo>
                    <a:pt x="80990" y="481069"/>
                  </a:lnTo>
                  <a:lnTo>
                    <a:pt x="81110" y="480479"/>
                  </a:lnTo>
                  <a:lnTo>
                    <a:pt x="81221" y="479878"/>
                  </a:lnTo>
                  <a:lnTo>
                    <a:pt x="81328" y="479266"/>
                  </a:lnTo>
                  <a:lnTo>
                    <a:pt x="81426" y="478642"/>
                  </a:lnTo>
                  <a:lnTo>
                    <a:pt x="81515" y="477995"/>
                  </a:lnTo>
                  <a:lnTo>
                    <a:pt x="81600" y="477349"/>
                  </a:lnTo>
                  <a:lnTo>
                    <a:pt x="81671" y="476691"/>
                  </a:lnTo>
                  <a:lnTo>
                    <a:pt x="81738" y="476011"/>
                  </a:lnTo>
                  <a:lnTo>
                    <a:pt x="81796" y="475330"/>
                  </a:lnTo>
                  <a:lnTo>
                    <a:pt x="81849" y="474638"/>
                  </a:lnTo>
                  <a:lnTo>
                    <a:pt x="81889" y="473924"/>
                  </a:lnTo>
                  <a:lnTo>
                    <a:pt x="81920" y="473209"/>
                  </a:lnTo>
                  <a:lnTo>
                    <a:pt x="81947" y="472484"/>
                  </a:lnTo>
                  <a:lnTo>
                    <a:pt x="81960" y="471735"/>
                  </a:lnTo>
                  <a:lnTo>
                    <a:pt x="81965" y="470987"/>
                  </a:lnTo>
                  <a:lnTo>
                    <a:pt x="81960" y="470227"/>
                  </a:lnTo>
                  <a:lnTo>
                    <a:pt x="81947" y="469444"/>
                  </a:lnTo>
                  <a:lnTo>
                    <a:pt x="81925" y="468662"/>
                  </a:lnTo>
                  <a:lnTo>
                    <a:pt x="81893" y="467868"/>
                  </a:lnTo>
                  <a:lnTo>
                    <a:pt x="81849" y="467063"/>
                  </a:lnTo>
                  <a:lnTo>
                    <a:pt x="83216" y="466995"/>
                  </a:lnTo>
                  <a:lnTo>
                    <a:pt x="84588" y="466938"/>
                  </a:lnTo>
                  <a:lnTo>
                    <a:pt x="85955" y="466858"/>
                  </a:lnTo>
                  <a:lnTo>
                    <a:pt x="87322" y="466768"/>
                  </a:lnTo>
                  <a:lnTo>
                    <a:pt x="88684" y="466677"/>
                  </a:lnTo>
                  <a:lnTo>
                    <a:pt x="90051" y="466564"/>
                  </a:lnTo>
                  <a:lnTo>
                    <a:pt x="91414" y="466439"/>
                  </a:lnTo>
                  <a:lnTo>
                    <a:pt x="92781" y="466303"/>
                  </a:lnTo>
                  <a:close/>
                  <a:moveTo>
                    <a:pt x="72636" y="1"/>
                  </a:moveTo>
                  <a:lnTo>
                    <a:pt x="72444" y="12"/>
                  </a:lnTo>
                  <a:lnTo>
                    <a:pt x="72257" y="46"/>
                  </a:lnTo>
                  <a:lnTo>
                    <a:pt x="72075" y="103"/>
                  </a:lnTo>
                  <a:lnTo>
                    <a:pt x="71892" y="182"/>
                  </a:lnTo>
                  <a:lnTo>
                    <a:pt x="71719" y="284"/>
                  </a:lnTo>
                  <a:lnTo>
                    <a:pt x="71545" y="398"/>
                  </a:lnTo>
                  <a:lnTo>
                    <a:pt x="71376" y="545"/>
                  </a:lnTo>
                  <a:lnTo>
                    <a:pt x="71211" y="704"/>
                  </a:lnTo>
                  <a:lnTo>
                    <a:pt x="71055" y="874"/>
                  </a:lnTo>
                  <a:lnTo>
                    <a:pt x="70899" y="1078"/>
                  </a:lnTo>
                  <a:lnTo>
                    <a:pt x="70748" y="1294"/>
                  </a:lnTo>
                  <a:lnTo>
                    <a:pt x="70605" y="1521"/>
                  </a:lnTo>
                  <a:lnTo>
                    <a:pt x="70467" y="1770"/>
                  </a:lnTo>
                  <a:lnTo>
                    <a:pt x="70334" y="2042"/>
                  </a:lnTo>
                  <a:lnTo>
                    <a:pt x="70205" y="2326"/>
                  </a:lnTo>
                  <a:lnTo>
                    <a:pt x="70080" y="2621"/>
                  </a:lnTo>
                  <a:lnTo>
                    <a:pt x="69964" y="2938"/>
                  </a:lnTo>
                  <a:lnTo>
                    <a:pt x="69853" y="3256"/>
                  </a:lnTo>
                  <a:lnTo>
                    <a:pt x="69750" y="3607"/>
                  </a:lnTo>
                  <a:lnTo>
                    <a:pt x="69652" y="3959"/>
                  </a:lnTo>
                  <a:lnTo>
                    <a:pt x="69559" y="4322"/>
                  </a:lnTo>
                  <a:lnTo>
                    <a:pt x="69474" y="4707"/>
                  </a:lnTo>
                  <a:lnTo>
                    <a:pt x="69399" y="5093"/>
                  </a:lnTo>
                  <a:lnTo>
                    <a:pt x="69327" y="5501"/>
                  </a:lnTo>
                  <a:lnTo>
                    <a:pt x="69261" y="5921"/>
                  </a:lnTo>
                  <a:lnTo>
                    <a:pt x="69207" y="6341"/>
                  </a:lnTo>
                  <a:lnTo>
                    <a:pt x="69158" y="6783"/>
                  </a:lnTo>
                  <a:lnTo>
                    <a:pt x="69114" y="7225"/>
                  </a:lnTo>
                  <a:lnTo>
                    <a:pt x="69082" y="7679"/>
                  </a:lnTo>
                  <a:lnTo>
                    <a:pt x="69056" y="8144"/>
                  </a:lnTo>
                  <a:lnTo>
                    <a:pt x="69038" y="8609"/>
                  </a:lnTo>
                  <a:lnTo>
                    <a:pt x="69029" y="9097"/>
                  </a:lnTo>
                  <a:lnTo>
                    <a:pt x="69025" y="9471"/>
                  </a:lnTo>
                  <a:lnTo>
                    <a:pt x="69029" y="9856"/>
                  </a:lnTo>
                  <a:lnTo>
                    <a:pt x="69042" y="10253"/>
                  </a:lnTo>
                  <a:lnTo>
                    <a:pt x="69060" y="10650"/>
                  </a:lnTo>
                  <a:lnTo>
                    <a:pt x="69082" y="11070"/>
                  </a:lnTo>
                  <a:lnTo>
                    <a:pt x="69114" y="11478"/>
                  </a:lnTo>
                  <a:lnTo>
                    <a:pt x="69154" y="11898"/>
                  </a:lnTo>
                  <a:lnTo>
                    <a:pt x="69194" y="12317"/>
                  </a:lnTo>
                  <a:lnTo>
                    <a:pt x="69247" y="12748"/>
                  </a:lnTo>
                  <a:lnTo>
                    <a:pt x="69301" y="13168"/>
                  </a:lnTo>
                  <a:lnTo>
                    <a:pt x="69363" y="13588"/>
                  </a:lnTo>
                  <a:lnTo>
                    <a:pt x="69430" y="14007"/>
                  </a:lnTo>
                  <a:lnTo>
                    <a:pt x="69501" y="14416"/>
                  </a:lnTo>
                  <a:lnTo>
                    <a:pt x="69581" y="14824"/>
                  </a:lnTo>
                  <a:lnTo>
                    <a:pt x="69666" y="15221"/>
                  </a:lnTo>
                  <a:lnTo>
                    <a:pt x="69755" y="15606"/>
                  </a:lnTo>
                  <a:lnTo>
                    <a:pt x="69853" y="15981"/>
                  </a:lnTo>
                  <a:lnTo>
                    <a:pt x="69951" y="16343"/>
                  </a:lnTo>
                  <a:lnTo>
                    <a:pt x="70058" y="16695"/>
                  </a:lnTo>
                  <a:lnTo>
                    <a:pt x="70169" y="17035"/>
                  </a:lnTo>
                  <a:lnTo>
                    <a:pt x="70285" y="17353"/>
                  </a:lnTo>
                  <a:lnTo>
                    <a:pt x="70405" y="17659"/>
                  </a:lnTo>
                  <a:lnTo>
                    <a:pt x="70530" y="17943"/>
                  </a:lnTo>
                  <a:lnTo>
                    <a:pt x="70663" y="18203"/>
                  </a:lnTo>
                  <a:lnTo>
                    <a:pt x="70797" y="18442"/>
                  </a:lnTo>
                  <a:lnTo>
                    <a:pt x="70939" y="18657"/>
                  </a:lnTo>
                  <a:lnTo>
                    <a:pt x="71011" y="18748"/>
                  </a:lnTo>
                  <a:lnTo>
                    <a:pt x="71082" y="18850"/>
                  </a:lnTo>
                  <a:lnTo>
                    <a:pt x="71158" y="18929"/>
                  </a:lnTo>
                  <a:lnTo>
                    <a:pt x="71233" y="19009"/>
                  </a:lnTo>
                  <a:lnTo>
                    <a:pt x="71309" y="19077"/>
                  </a:lnTo>
                  <a:lnTo>
                    <a:pt x="71385" y="19145"/>
                  </a:lnTo>
                  <a:lnTo>
                    <a:pt x="71465" y="19201"/>
                  </a:lnTo>
                  <a:lnTo>
                    <a:pt x="71540" y="19258"/>
                  </a:lnTo>
                  <a:lnTo>
                    <a:pt x="71625" y="19292"/>
                  </a:lnTo>
                  <a:lnTo>
                    <a:pt x="71705" y="19326"/>
                  </a:lnTo>
                  <a:lnTo>
                    <a:pt x="71785" y="19360"/>
                  </a:lnTo>
                  <a:lnTo>
                    <a:pt x="71870" y="19372"/>
                  </a:lnTo>
                  <a:lnTo>
                    <a:pt x="71870" y="21844"/>
                  </a:lnTo>
                  <a:lnTo>
                    <a:pt x="71879" y="24316"/>
                  </a:lnTo>
                  <a:lnTo>
                    <a:pt x="71897" y="26789"/>
                  </a:lnTo>
                  <a:lnTo>
                    <a:pt x="71919" y="29261"/>
                  </a:lnTo>
                  <a:lnTo>
                    <a:pt x="71955" y="31722"/>
                  </a:lnTo>
                  <a:lnTo>
                    <a:pt x="71995" y="34194"/>
                  </a:lnTo>
                  <a:lnTo>
                    <a:pt x="72044" y="36667"/>
                  </a:lnTo>
                  <a:lnTo>
                    <a:pt x="72097" y="39139"/>
                  </a:lnTo>
                  <a:lnTo>
                    <a:pt x="71126" y="39150"/>
                  </a:lnTo>
                  <a:lnTo>
                    <a:pt x="70156" y="39173"/>
                  </a:lnTo>
                  <a:lnTo>
                    <a:pt x="69185" y="39196"/>
                  </a:lnTo>
                  <a:lnTo>
                    <a:pt x="68214" y="39230"/>
                  </a:lnTo>
                  <a:lnTo>
                    <a:pt x="67243" y="39275"/>
                  </a:lnTo>
                  <a:lnTo>
                    <a:pt x="66273" y="39332"/>
                  </a:lnTo>
                  <a:lnTo>
                    <a:pt x="65302" y="39400"/>
                  </a:lnTo>
                  <a:lnTo>
                    <a:pt x="64331" y="39468"/>
                  </a:lnTo>
                  <a:lnTo>
                    <a:pt x="63356" y="39547"/>
                  </a:lnTo>
                  <a:lnTo>
                    <a:pt x="62385" y="39638"/>
                  </a:lnTo>
                  <a:lnTo>
                    <a:pt x="61415" y="39740"/>
                  </a:lnTo>
                  <a:lnTo>
                    <a:pt x="60444" y="39842"/>
                  </a:lnTo>
                  <a:lnTo>
                    <a:pt x="59473" y="39967"/>
                  </a:lnTo>
                  <a:lnTo>
                    <a:pt x="58502" y="40092"/>
                  </a:lnTo>
                  <a:lnTo>
                    <a:pt x="57532" y="40228"/>
                  </a:lnTo>
                  <a:lnTo>
                    <a:pt x="56561" y="40375"/>
                  </a:lnTo>
                  <a:lnTo>
                    <a:pt x="56124" y="40432"/>
                  </a:lnTo>
                  <a:lnTo>
                    <a:pt x="55684" y="40489"/>
                  </a:lnTo>
                  <a:lnTo>
                    <a:pt x="54780" y="40602"/>
                  </a:lnTo>
                  <a:lnTo>
                    <a:pt x="53854" y="40704"/>
                  </a:lnTo>
                  <a:lnTo>
                    <a:pt x="52918" y="40806"/>
                  </a:lnTo>
                  <a:lnTo>
                    <a:pt x="51965" y="40931"/>
                  </a:lnTo>
                  <a:lnTo>
                    <a:pt x="51489" y="41010"/>
                  </a:lnTo>
                  <a:lnTo>
                    <a:pt x="51013" y="41090"/>
                  </a:lnTo>
                  <a:lnTo>
                    <a:pt x="50532" y="41181"/>
                  </a:lnTo>
                  <a:lnTo>
                    <a:pt x="50051" y="41283"/>
                  </a:lnTo>
                  <a:lnTo>
                    <a:pt x="49570" y="41407"/>
                  </a:lnTo>
                  <a:lnTo>
                    <a:pt x="49093" y="41543"/>
                  </a:lnTo>
                  <a:lnTo>
                    <a:pt x="48612" y="41691"/>
                  </a:lnTo>
                  <a:lnTo>
                    <a:pt x="48136" y="41850"/>
                  </a:lnTo>
                  <a:lnTo>
                    <a:pt x="47664" y="42042"/>
                  </a:lnTo>
                  <a:lnTo>
                    <a:pt x="47196" y="42247"/>
                  </a:lnTo>
                  <a:lnTo>
                    <a:pt x="46729" y="42473"/>
                  </a:lnTo>
                  <a:lnTo>
                    <a:pt x="46266" y="42734"/>
                  </a:lnTo>
                  <a:lnTo>
                    <a:pt x="46034" y="42870"/>
                  </a:lnTo>
                  <a:lnTo>
                    <a:pt x="45807" y="43006"/>
                  </a:lnTo>
                  <a:lnTo>
                    <a:pt x="45576" y="43154"/>
                  </a:lnTo>
                  <a:lnTo>
                    <a:pt x="45353" y="43313"/>
                  </a:lnTo>
                  <a:lnTo>
                    <a:pt x="45126" y="43471"/>
                  </a:lnTo>
                  <a:lnTo>
                    <a:pt x="44903" y="43642"/>
                  </a:lnTo>
                  <a:lnTo>
                    <a:pt x="44681" y="43823"/>
                  </a:lnTo>
                  <a:lnTo>
                    <a:pt x="44462" y="44005"/>
                  </a:lnTo>
                  <a:lnTo>
                    <a:pt x="44244" y="44197"/>
                  </a:lnTo>
                  <a:lnTo>
                    <a:pt x="44026" y="44401"/>
                  </a:lnTo>
                  <a:lnTo>
                    <a:pt x="43812" y="44606"/>
                  </a:lnTo>
                  <a:lnTo>
                    <a:pt x="43598" y="44832"/>
                  </a:lnTo>
                  <a:lnTo>
                    <a:pt x="43385" y="45059"/>
                  </a:lnTo>
                  <a:lnTo>
                    <a:pt x="43175" y="45286"/>
                  </a:lnTo>
                  <a:lnTo>
                    <a:pt x="42966" y="45536"/>
                  </a:lnTo>
                  <a:lnTo>
                    <a:pt x="42761" y="45785"/>
                  </a:lnTo>
                  <a:lnTo>
                    <a:pt x="42561" y="46046"/>
                  </a:lnTo>
                  <a:lnTo>
                    <a:pt x="42356" y="46318"/>
                  </a:lnTo>
                  <a:lnTo>
                    <a:pt x="42160" y="46602"/>
                  </a:lnTo>
                  <a:lnTo>
                    <a:pt x="41964" y="46885"/>
                  </a:lnTo>
                  <a:lnTo>
                    <a:pt x="41768" y="47191"/>
                  </a:lnTo>
                  <a:lnTo>
                    <a:pt x="41581" y="47498"/>
                  </a:lnTo>
                  <a:lnTo>
                    <a:pt x="41394" y="47804"/>
                  </a:lnTo>
                  <a:lnTo>
                    <a:pt x="41212" y="48133"/>
                  </a:lnTo>
                  <a:lnTo>
                    <a:pt x="41034" y="48462"/>
                  </a:lnTo>
                  <a:lnTo>
                    <a:pt x="40860" y="48802"/>
                  </a:lnTo>
                  <a:lnTo>
                    <a:pt x="40686" y="49142"/>
                  </a:lnTo>
                  <a:lnTo>
                    <a:pt x="40517" y="49494"/>
                  </a:lnTo>
                  <a:lnTo>
                    <a:pt x="40352" y="49857"/>
                  </a:lnTo>
                  <a:lnTo>
                    <a:pt x="40188" y="50219"/>
                  </a:lnTo>
                  <a:lnTo>
                    <a:pt x="40032" y="50594"/>
                  </a:lnTo>
                  <a:lnTo>
                    <a:pt x="39876" y="50979"/>
                  </a:lnTo>
                  <a:lnTo>
                    <a:pt x="39720" y="51365"/>
                  </a:lnTo>
                  <a:lnTo>
                    <a:pt x="39573" y="51762"/>
                  </a:lnTo>
                  <a:lnTo>
                    <a:pt x="39426" y="52159"/>
                  </a:lnTo>
                  <a:lnTo>
                    <a:pt x="39284" y="52567"/>
                  </a:lnTo>
                  <a:lnTo>
                    <a:pt x="39141" y="52987"/>
                  </a:lnTo>
                  <a:lnTo>
                    <a:pt x="39003" y="53406"/>
                  </a:lnTo>
                  <a:lnTo>
                    <a:pt x="38869" y="53837"/>
                  </a:lnTo>
                  <a:lnTo>
                    <a:pt x="38740" y="54268"/>
                  </a:lnTo>
                  <a:lnTo>
                    <a:pt x="38611" y="54699"/>
                  </a:lnTo>
                  <a:lnTo>
                    <a:pt x="38487" y="55153"/>
                  </a:lnTo>
                  <a:lnTo>
                    <a:pt x="38362" y="55595"/>
                  </a:lnTo>
                  <a:lnTo>
                    <a:pt x="38242" y="56060"/>
                  </a:lnTo>
                  <a:lnTo>
                    <a:pt x="38126" y="56514"/>
                  </a:lnTo>
                  <a:lnTo>
                    <a:pt x="38010" y="56979"/>
                  </a:lnTo>
                  <a:lnTo>
                    <a:pt x="37899" y="57455"/>
                  </a:lnTo>
                  <a:lnTo>
                    <a:pt x="37792" y="57931"/>
                  </a:lnTo>
                  <a:lnTo>
                    <a:pt x="37685" y="58419"/>
                  </a:lnTo>
                  <a:lnTo>
                    <a:pt x="37583" y="58907"/>
                  </a:lnTo>
                  <a:lnTo>
                    <a:pt x="37480" y="59394"/>
                  </a:lnTo>
                  <a:lnTo>
                    <a:pt x="37382" y="59893"/>
                  </a:lnTo>
                  <a:lnTo>
                    <a:pt x="37289" y="60404"/>
                  </a:lnTo>
                  <a:lnTo>
                    <a:pt x="37195" y="60903"/>
                  </a:lnTo>
                  <a:lnTo>
                    <a:pt x="37102" y="61413"/>
                  </a:lnTo>
                  <a:lnTo>
                    <a:pt x="37017" y="61935"/>
                  </a:lnTo>
                  <a:lnTo>
                    <a:pt x="36928" y="62457"/>
                  </a:lnTo>
                  <a:lnTo>
                    <a:pt x="36848" y="62978"/>
                  </a:lnTo>
                  <a:lnTo>
                    <a:pt x="36768" y="63511"/>
                  </a:lnTo>
                  <a:lnTo>
                    <a:pt x="36688" y="64044"/>
                  </a:lnTo>
                  <a:lnTo>
                    <a:pt x="36612" y="64577"/>
                  </a:lnTo>
                  <a:lnTo>
                    <a:pt x="36536" y="65122"/>
                  </a:lnTo>
                  <a:lnTo>
                    <a:pt x="36398" y="66210"/>
                  </a:lnTo>
                  <a:lnTo>
                    <a:pt x="36265" y="67322"/>
                  </a:lnTo>
                  <a:lnTo>
                    <a:pt x="36140" y="68445"/>
                  </a:lnTo>
                  <a:lnTo>
                    <a:pt x="36029" y="69579"/>
                  </a:lnTo>
                  <a:lnTo>
                    <a:pt x="35922" y="70724"/>
                  </a:lnTo>
                  <a:lnTo>
                    <a:pt x="35819" y="71870"/>
                  </a:lnTo>
                  <a:lnTo>
                    <a:pt x="35730" y="73038"/>
                  </a:lnTo>
                  <a:lnTo>
                    <a:pt x="35646" y="74217"/>
                  </a:lnTo>
                  <a:lnTo>
                    <a:pt x="35570" y="75397"/>
                  </a:lnTo>
                  <a:lnTo>
                    <a:pt x="35499" y="76588"/>
                  </a:lnTo>
                  <a:lnTo>
                    <a:pt x="35436" y="77790"/>
                  </a:lnTo>
                  <a:lnTo>
                    <a:pt x="35378" y="78992"/>
                  </a:lnTo>
                  <a:lnTo>
                    <a:pt x="35329" y="80194"/>
                  </a:lnTo>
                  <a:lnTo>
                    <a:pt x="35285" y="81408"/>
                  </a:lnTo>
                  <a:lnTo>
                    <a:pt x="35245" y="82632"/>
                  </a:lnTo>
                  <a:lnTo>
                    <a:pt x="35214" y="83846"/>
                  </a:lnTo>
                  <a:lnTo>
                    <a:pt x="35187" y="85071"/>
                  </a:lnTo>
                  <a:lnTo>
                    <a:pt x="35160" y="86284"/>
                  </a:lnTo>
                  <a:lnTo>
                    <a:pt x="35142" y="87509"/>
                  </a:lnTo>
                  <a:lnTo>
                    <a:pt x="35129" y="88734"/>
                  </a:lnTo>
                  <a:lnTo>
                    <a:pt x="35120" y="89947"/>
                  </a:lnTo>
                  <a:lnTo>
                    <a:pt x="35116" y="91172"/>
                  </a:lnTo>
                  <a:lnTo>
                    <a:pt x="35116" y="92386"/>
                  </a:lnTo>
                  <a:lnTo>
                    <a:pt x="35116" y="93599"/>
                  </a:lnTo>
                  <a:lnTo>
                    <a:pt x="35120" y="94801"/>
                  </a:lnTo>
                  <a:lnTo>
                    <a:pt x="35129" y="96004"/>
                  </a:lnTo>
                  <a:lnTo>
                    <a:pt x="35142" y="97194"/>
                  </a:lnTo>
                  <a:lnTo>
                    <a:pt x="35169" y="99565"/>
                  </a:lnTo>
                  <a:lnTo>
                    <a:pt x="35209" y="101890"/>
                  </a:lnTo>
                  <a:lnTo>
                    <a:pt x="35254" y="104181"/>
                  </a:lnTo>
                  <a:lnTo>
                    <a:pt x="35303" y="106426"/>
                  </a:lnTo>
                  <a:lnTo>
                    <a:pt x="35356" y="108604"/>
                  </a:lnTo>
                  <a:lnTo>
                    <a:pt x="35410" y="110736"/>
                  </a:lnTo>
                  <a:lnTo>
                    <a:pt x="35508" y="114762"/>
                  </a:lnTo>
                  <a:lnTo>
                    <a:pt x="34265" y="114932"/>
                  </a:lnTo>
                  <a:lnTo>
                    <a:pt x="33642" y="115023"/>
                  </a:lnTo>
                  <a:lnTo>
                    <a:pt x="33023" y="115125"/>
                  </a:lnTo>
                  <a:lnTo>
                    <a:pt x="32934" y="115147"/>
                  </a:lnTo>
                  <a:lnTo>
                    <a:pt x="32845" y="115193"/>
                  </a:lnTo>
                  <a:lnTo>
                    <a:pt x="32769" y="115249"/>
                  </a:lnTo>
                  <a:lnTo>
                    <a:pt x="32693" y="115318"/>
                  </a:lnTo>
                  <a:lnTo>
                    <a:pt x="32626" y="115397"/>
                  </a:lnTo>
                  <a:lnTo>
                    <a:pt x="32564" y="115499"/>
                  </a:lnTo>
                  <a:lnTo>
                    <a:pt x="32506" y="115601"/>
                  </a:lnTo>
                  <a:lnTo>
                    <a:pt x="32453" y="115726"/>
                  </a:lnTo>
                  <a:lnTo>
                    <a:pt x="32404" y="115851"/>
                  </a:lnTo>
                  <a:lnTo>
                    <a:pt x="32364" y="115987"/>
                  </a:lnTo>
                  <a:lnTo>
                    <a:pt x="32324" y="116134"/>
                  </a:lnTo>
                  <a:lnTo>
                    <a:pt x="32293" y="116282"/>
                  </a:lnTo>
                  <a:lnTo>
                    <a:pt x="32266" y="116440"/>
                  </a:lnTo>
                  <a:lnTo>
                    <a:pt x="32244" y="116610"/>
                  </a:lnTo>
                  <a:lnTo>
                    <a:pt x="32226" y="116769"/>
                  </a:lnTo>
                  <a:lnTo>
                    <a:pt x="32212" y="116939"/>
                  </a:lnTo>
                  <a:lnTo>
                    <a:pt x="32163" y="116973"/>
                  </a:lnTo>
                  <a:lnTo>
                    <a:pt x="32119" y="117007"/>
                  </a:lnTo>
                  <a:lnTo>
                    <a:pt x="32070" y="117053"/>
                  </a:lnTo>
                  <a:lnTo>
                    <a:pt x="32025" y="117098"/>
                  </a:lnTo>
                  <a:lnTo>
                    <a:pt x="31981" y="117155"/>
                  </a:lnTo>
                  <a:lnTo>
                    <a:pt x="31936" y="117223"/>
                  </a:lnTo>
                  <a:lnTo>
                    <a:pt x="31896" y="117291"/>
                  </a:lnTo>
                  <a:lnTo>
                    <a:pt x="31856" y="117370"/>
                  </a:lnTo>
                  <a:lnTo>
                    <a:pt x="31821" y="117450"/>
                  </a:lnTo>
                  <a:lnTo>
                    <a:pt x="31785" y="117540"/>
                  </a:lnTo>
                  <a:lnTo>
                    <a:pt x="31749" y="117642"/>
                  </a:lnTo>
                  <a:lnTo>
                    <a:pt x="31718" y="117745"/>
                  </a:lnTo>
                  <a:lnTo>
                    <a:pt x="31691" y="117847"/>
                  </a:lnTo>
                  <a:lnTo>
                    <a:pt x="31669" y="117960"/>
                  </a:lnTo>
                  <a:lnTo>
                    <a:pt x="31647" y="118085"/>
                  </a:lnTo>
                  <a:lnTo>
                    <a:pt x="31629" y="118209"/>
                  </a:lnTo>
                  <a:lnTo>
                    <a:pt x="31549" y="118822"/>
                  </a:lnTo>
                  <a:lnTo>
                    <a:pt x="31473" y="119434"/>
                  </a:lnTo>
                  <a:lnTo>
                    <a:pt x="31402" y="120058"/>
                  </a:lnTo>
                  <a:lnTo>
                    <a:pt x="31335" y="120682"/>
                  </a:lnTo>
                  <a:lnTo>
                    <a:pt x="31273" y="121317"/>
                  </a:lnTo>
                  <a:lnTo>
                    <a:pt x="31210" y="121952"/>
                  </a:lnTo>
                  <a:lnTo>
                    <a:pt x="31153" y="122599"/>
                  </a:lnTo>
                  <a:lnTo>
                    <a:pt x="31104" y="123245"/>
                  </a:lnTo>
                  <a:lnTo>
                    <a:pt x="31055" y="123891"/>
                  </a:lnTo>
                  <a:lnTo>
                    <a:pt x="31010" y="124549"/>
                  </a:lnTo>
                  <a:lnTo>
                    <a:pt x="30966" y="125207"/>
                  </a:lnTo>
                  <a:lnTo>
                    <a:pt x="30930" y="125876"/>
                  </a:lnTo>
                  <a:lnTo>
                    <a:pt x="30894" y="126545"/>
                  </a:lnTo>
                  <a:lnTo>
                    <a:pt x="30868" y="127214"/>
                  </a:lnTo>
                  <a:lnTo>
                    <a:pt x="30841" y="127883"/>
                  </a:lnTo>
                  <a:lnTo>
                    <a:pt x="30819" y="128553"/>
                  </a:lnTo>
                  <a:lnTo>
                    <a:pt x="30796" y="129233"/>
                  </a:lnTo>
                  <a:lnTo>
                    <a:pt x="30783" y="129914"/>
                  </a:lnTo>
                  <a:lnTo>
                    <a:pt x="30770" y="130594"/>
                  </a:lnTo>
                  <a:lnTo>
                    <a:pt x="30765" y="131274"/>
                  </a:lnTo>
                  <a:lnTo>
                    <a:pt x="30761" y="131966"/>
                  </a:lnTo>
                  <a:lnTo>
                    <a:pt x="30761" y="132647"/>
                  </a:lnTo>
                  <a:lnTo>
                    <a:pt x="30761" y="133339"/>
                  </a:lnTo>
                  <a:lnTo>
                    <a:pt x="30770" y="134019"/>
                  </a:lnTo>
                  <a:lnTo>
                    <a:pt x="30779" y="134711"/>
                  </a:lnTo>
                  <a:lnTo>
                    <a:pt x="30792" y="135403"/>
                  </a:lnTo>
                  <a:lnTo>
                    <a:pt x="30810" y="136094"/>
                  </a:lnTo>
                  <a:lnTo>
                    <a:pt x="30832" y="136775"/>
                  </a:lnTo>
                  <a:lnTo>
                    <a:pt x="30859" y="137467"/>
                  </a:lnTo>
                  <a:lnTo>
                    <a:pt x="30885" y="138159"/>
                  </a:lnTo>
                  <a:lnTo>
                    <a:pt x="30917" y="138839"/>
                  </a:lnTo>
                  <a:lnTo>
                    <a:pt x="30952" y="139531"/>
                  </a:lnTo>
                  <a:lnTo>
                    <a:pt x="30992" y="140211"/>
                  </a:lnTo>
                  <a:lnTo>
                    <a:pt x="31032" y="140903"/>
                  </a:lnTo>
                  <a:lnTo>
                    <a:pt x="31081" y="141584"/>
                  </a:lnTo>
                  <a:lnTo>
                    <a:pt x="31130" y="142264"/>
                  </a:lnTo>
                  <a:lnTo>
                    <a:pt x="31184" y="142933"/>
                  </a:lnTo>
                  <a:lnTo>
                    <a:pt x="31237" y="143614"/>
                  </a:lnTo>
                  <a:lnTo>
                    <a:pt x="31300" y="144283"/>
                  </a:lnTo>
                  <a:lnTo>
                    <a:pt x="31362" y="144952"/>
                  </a:lnTo>
                  <a:lnTo>
                    <a:pt x="31429" y="145621"/>
                  </a:lnTo>
                  <a:lnTo>
                    <a:pt x="31500" y="146279"/>
                  </a:lnTo>
                  <a:lnTo>
                    <a:pt x="31571" y="146948"/>
                  </a:lnTo>
                  <a:lnTo>
                    <a:pt x="31647" y="147594"/>
                  </a:lnTo>
                  <a:lnTo>
                    <a:pt x="31731" y="148252"/>
                  </a:lnTo>
                  <a:lnTo>
                    <a:pt x="31812" y="148899"/>
                  </a:lnTo>
                  <a:lnTo>
                    <a:pt x="31901" y="149545"/>
                  </a:lnTo>
                  <a:lnTo>
                    <a:pt x="31990" y="150180"/>
                  </a:lnTo>
                  <a:lnTo>
                    <a:pt x="32083" y="150815"/>
                  </a:lnTo>
                  <a:lnTo>
                    <a:pt x="32181" y="151439"/>
                  </a:lnTo>
                  <a:lnTo>
                    <a:pt x="32284" y="152063"/>
                  </a:lnTo>
                  <a:lnTo>
                    <a:pt x="32386" y="152675"/>
                  </a:lnTo>
                  <a:lnTo>
                    <a:pt x="32493" y="153288"/>
                  </a:lnTo>
                  <a:lnTo>
                    <a:pt x="32604" y="153889"/>
                  </a:lnTo>
                  <a:lnTo>
                    <a:pt x="32720" y="154490"/>
                  </a:lnTo>
                  <a:lnTo>
                    <a:pt x="32836" y="155079"/>
                  </a:lnTo>
                  <a:lnTo>
                    <a:pt x="32956" y="155669"/>
                  </a:lnTo>
                  <a:lnTo>
                    <a:pt x="33081" y="156248"/>
                  </a:lnTo>
                  <a:lnTo>
                    <a:pt x="33205" y="156815"/>
                  </a:lnTo>
                  <a:lnTo>
                    <a:pt x="33334" y="157382"/>
                  </a:lnTo>
                  <a:lnTo>
                    <a:pt x="33468" y="157937"/>
                  </a:lnTo>
                  <a:lnTo>
                    <a:pt x="33606" y="158482"/>
                  </a:lnTo>
                  <a:lnTo>
                    <a:pt x="33744" y="159015"/>
                  </a:lnTo>
                  <a:lnTo>
                    <a:pt x="33891" y="159548"/>
                  </a:lnTo>
                  <a:lnTo>
                    <a:pt x="33887" y="159786"/>
                  </a:lnTo>
                  <a:lnTo>
                    <a:pt x="33887" y="160024"/>
                  </a:lnTo>
                  <a:lnTo>
                    <a:pt x="33900" y="160262"/>
                  </a:lnTo>
                  <a:lnTo>
                    <a:pt x="33918" y="160501"/>
                  </a:lnTo>
                  <a:lnTo>
                    <a:pt x="33949" y="160727"/>
                  </a:lnTo>
                  <a:lnTo>
                    <a:pt x="33980" y="160954"/>
                  </a:lnTo>
                  <a:lnTo>
                    <a:pt x="34025" y="161158"/>
                  </a:lnTo>
                  <a:lnTo>
                    <a:pt x="34078" y="161362"/>
                  </a:lnTo>
                  <a:lnTo>
                    <a:pt x="34136" y="161544"/>
                  </a:lnTo>
                  <a:lnTo>
                    <a:pt x="34172" y="161623"/>
                  </a:lnTo>
                  <a:lnTo>
                    <a:pt x="34207" y="161703"/>
                  </a:lnTo>
                  <a:lnTo>
                    <a:pt x="34243" y="161782"/>
                  </a:lnTo>
                  <a:lnTo>
                    <a:pt x="34283" y="161850"/>
                  </a:lnTo>
                  <a:lnTo>
                    <a:pt x="34323" y="161918"/>
                  </a:lnTo>
                  <a:lnTo>
                    <a:pt x="34368" y="161975"/>
                  </a:lnTo>
                  <a:lnTo>
                    <a:pt x="34417" y="162020"/>
                  </a:lnTo>
                  <a:lnTo>
                    <a:pt x="34461" y="162066"/>
                  </a:lnTo>
                  <a:lnTo>
                    <a:pt x="34515" y="162111"/>
                  </a:lnTo>
                  <a:lnTo>
                    <a:pt x="34568" y="162145"/>
                  </a:lnTo>
                  <a:lnTo>
                    <a:pt x="34621" y="162168"/>
                  </a:lnTo>
                  <a:lnTo>
                    <a:pt x="34679" y="162179"/>
                  </a:lnTo>
                  <a:lnTo>
                    <a:pt x="34737" y="162190"/>
                  </a:lnTo>
                  <a:lnTo>
                    <a:pt x="34800" y="162190"/>
                  </a:lnTo>
                  <a:lnTo>
                    <a:pt x="36305" y="162156"/>
                  </a:lnTo>
                  <a:lnTo>
                    <a:pt x="37810" y="162134"/>
                  </a:lnTo>
                  <a:lnTo>
                    <a:pt x="40820" y="162134"/>
                  </a:lnTo>
                  <a:lnTo>
                    <a:pt x="42320" y="162145"/>
                  </a:lnTo>
                  <a:lnTo>
                    <a:pt x="43826" y="162179"/>
                  </a:lnTo>
                  <a:lnTo>
                    <a:pt x="45326" y="162213"/>
                  </a:lnTo>
                  <a:lnTo>
                    <a:pt x="46831" y="162258"/>
                  </a:lnTo>
                  <a:lnTo>
                    <a:pt x="48332" y="162315"/>
                  </a:lnTo>
                  <a:lnTo>
                    <a:pt x="49833" y="162383"/>
                  </a:lnTo>
                  <a:lnTo>
                    <a:pt x="51338" y="162463"/>
                  </a:lnTo>
                  <a:lnTo>
                    <a:pt x="52838" y="162542"/>
                  </a:lnTo>
                  <a:lnTo>
                    <a:pt x="54343" y="162633"/>
                  </a:lnTo>
                  <a:lnTo>
                    <a:pt x="55844" y="162735"/>
                  </a:lnTo>
                  <a:lnTo>
                    <a:pt x="58850" y="162950"/>
                  </a:lnTo>
                  <a:lnTo>
                    <a:pt x="58832" y="164561"/>
                  </a:lnTo>
                  <a:lnTo>
                    <a:pt x="58819" y="166171"/>
                  </a:lnTo>
                  <a:lnTo>
                    <a:pt x="58810" y="167782"/>
                  </a:lnTo>
                  <a:lnTo>
                    <a:pt x="58805" y="169392"/>
                  </a:lnTo>
                  <a:lnTo>
                    <a:pt x="58801" y="171014"/>
                  </a:lnTo>
                  <a:lnTo>
                    <a:pt x="58805" y="172636"/>
                  </a:lnTo>
                  <a:lnTo>
                    <a:pt x="58810" y="174269"/>
                  </a:lnTo>
                  <a:lnTo>
                    <a:pt x="58823" y="175890"/>
                  </a:lnTo>
                  <a:lnTo>
                    <a:pt x="58836" y="177524"/>
                  </a:lnTo>
                  <a:lnTo>
                    <a:pt x="58854" y="179157"/>
                  </a:lnTo>
                  <a:lnTo>
                    <a:pt x="58872" y="180790"/>
                  </a:lnTo>
                  <a:lnTo>
                    <a:pt x="58894" y="182434"/>
                  </a:lnTo>
                  <a:lnTo>
                    <a:pt x="58921" y="184067"/>
                  </a:lnTo>
                  <a:lnTo>
                    <a:pt x="58952" y="185701"/>
                  </a:lnTo>
                  <a:lnTo>
                    <a:pt x="58983" y="187334"/>
                  </a:lnTo>
                  <a:lnTo>
                    <a:pt x="59019" y="188978"/>
                  </a:lnTo>
                  <a:lnTo>
                    <a:pt x="59099" y="192244"/>
                  </a:lnTo>
                  <a:lnTo>
                    <a:pt x="59188" y="195511"/>
                  </a:lnTo>
                  <a:lnTo>
                    <a:pt x="59286" y="198766"/>
                  </a:lnTo>
                  <a:lnTo>
                    <a:pt x="59388" y="202009"/>
                  </a:lnTo>
                  <a:lnTo>
                    <a:pt x="59500" y="205241"/>
                  </a:lnTo>
                  <a:lnTo>
                    <a:pt x="59620" y="208462"/>
                  </a:lnTo>
                  <a:lnTo>
                    <a:pt x="59745" y="211660"/>
                  </a:lnTo>
                  <a:lnTo>
                    <a:pt x="59874" y="214836"/>
                  </a:lnTo>
                  <a:lnTo>
                    <a:pt x="59883" y="214995"/>
                  </a:lnTo>
                  <a:lnTo>
                    <a:pt x="59896" y="215142"/>
                  </a:lnTo>
                  <a:lnTo>
                    <a:pt x="59918" y="215290"/>
                  </a:lnTo>
                  <a:lnTo>
                    <a:pt x="59941" y="215426"/>
                  </a:lnTo>
                  <a:lnTo>
                    <a:pt x="59967" y="215562"/>
                  </a:lnTo>
                  <a:lnTo>
                    <a:pt x="60003" y="215686"/>
                  </a:lnTo>
                  <a:lnTo>
                    <a:pt x="60034" y="215811"/>
                  </a:lnTo>
                  <a:lnTo>
                    <a:pt x="60074" y="215913"/>
                  </a:lnTo>
                  <a:lnTo>
                    <a:pt x="58618" y="215913"/>
                  </a:lnTo>
                  <a:lnTo>
                    <a:pt x="57166" y="215925"/>
                  </a:lnTo>
                  <a:lnTo>
                    <a:pt x="55719" y="215936"/>
                  </a:lnTo>
                  <a:lnTo>
                    <a:pt x="54268" y="215959"/>
                  </a:lnTo>
                  <a:lnTo>
                    <a:pt x="52820" y="215993"/>
                  </a:lnTo>
                  <a:lnTo>
                    <a:pt x="51369" y="216038"/>
                  </a:lnTo>
                  <a:lnTo>
                    <a:pt x="49922" y="216095"/>
                  </a:lnTo>
                  <a:lnTo>
                    <a:pt x="48474" y="216163"/>
                  </a:lnTo>
                  <a:lnTo>
                    <a:pt x="47027" y="216242"/>
                  </a:lnTo>
                  <a:lnTo>
                    <a:pt x="45584" y="216333"/>
                  </a:lnTo>
                  <a:lnTo>
                    <a:pt x="44137" y="216435"/>
                  </a:lnTo>
                  <a:lnTo>
                    <a:pt x="42695" y="216560"/>
                  </a:lnTo>
                  <a:lnTo>
                    <a:pt x="41252" y="216684"/>
                  </a:lnTo>
                  <a:lnTo>
                    <a:pt x="39813" y="216821"/>
                  </a:lnTo>
                  <a:lnTo>
                    <a:pt x="38371" y="216979"/>
                  </a:lnTo>
                  <a:lnTo>
                    <a:pt x="36932" y="217149"/>
                  </a:lnTo>
                  <a:lnTo>
                    <a:pt x="36821" y="217172"/>
                  </a:lnTo>
                  <a:lnTo>
                    <a:pt x="36723" y="217218"/>
                  </a:lnTo>
                  <a:lnTo>
                    <a:pt x="36625" y="217286"/>
                  </a:lnTo>
                  <a:lnTo>
                    <a:pt x="36541" y="217376"/>
                  </a:lnTo>
                  <a:lnTo>
                    <a:pt x="36456" y="217478"/>
                  </a:lnTo>
                  <a:lnTo>
                    <a:pt x="36385" y="217592"/>
                  </a:lnTo>
                  <a:lnTo>
                    <a:pt x="36318" y="217728"/>
                  </a:lnTo>
                  <a:lnTo>
                    <a:pt x="36256" y="217875"/>
                  </a:lnTo>
                  <a:lnTo>
                    <a:pt x="36202" y="218034"/>
                  </a:lnTo>
                  <a:lnTo>
                    <a:pt x="36153" y="218204"/>
                  </a:lnTo>
                  <a:lnTo>
                    <a:pt x="36113" y="218386"/>
                  </a:lnTo>
                  <a:lnTo>
                    <a:pt x="36077" y="218578"/>
                  </a:lnTo>
                  <a:lnTo>
                    <a:pt x="36051" y="218771"/>
                  </a:lnTo>
                  <a:lnTo>
                    <a:pt x="36029" y="218975"/>
                  </a:lnTo>
                  <a:lnTo>
                    <a:pt x="36015" y="219180"/>
                  </a:lnTo>
                  <a:lnTo>
                    <a:pt x="36006" y="219395"/>
                  </a:lnTo>
                  <a:lnTo>
                    <a:pt x="35984" y="219474"/>
                  </a:lnTo>
                  <a:lnTo>
                    <a:pt x="35957" y="219565"/>
                  </a:lnTo>
                  <a:lnTo>
                    <a:pt x="35939" y="219656"/>
                  </a:lnTo>
                  <a:lnTo>
                    <a:pt x="35922" y="219747"/>
                  </a:lnTo>
                  <a:lnTo>
                    <a:pt x="35890" y="219962"/>
                  </a:lnTo>
                  <a:lnTo>
                    <a:pt x="35864" y="220189"/>
                  </a:lnTo>
                  <a:lnTo>
                    <a:pt x="35739" y="222559"/>
                  </a:lnTo>
                  <a:lnTo>
                    <a:pt x="35614" y="224929"/>
                  </a:lnTo>
                  <a:lnTo>
                    <a:pt x="35499" y="227311"/>
                  </a:lnTo>
                  <a:lnTo>
                    <a:pt x="35445" y="228491"/>
                  </a:lnTo>
                  <a:lnTo>
                    <a:pt x="35396" y="229670"/>
                  </a:lnTo>
                  <a:lnTo>
                    <a:pt x="35098" y="229602"/>
                  </a:lnTo>
                  <a:lnTo>
                    <a:pt x="34795" y="229523"/>
                  </a:lnTo>
                  <a:lnTo>
                    <a:pt x="34501" y="229466"/>
                  </a:lnTo>
                  <a:lnTo>
                    <a:pt x="34203" y="229409"/>
                  </a:lnTo>
                  <a:lnTo>
                    <a:pt x="33909" y="229353"/>
                  </a:lnTo>
                  <a:lnTo>
                    <a:pt x="33615" y="229307"/>
                  </a:lnTo>
                  <a:lnTo>
                    <a:pt x="33321" y="229273"/>
                  </a:lnTo>
                  <a:lnTo>
                    <a:pt x="33027" y="229250"/>
                  </a:lnTo>
                  <a:lnTo>
                    <a:pt x="32738" y="229228"/>
                  </a:lnTo>
                  <a:lnTo>
                    <a:pt x="32448" y="229216"/>
                  </a:lnTo>
                  <a:lnTo>
                    <a:pt x="32159" y="229205"/>
                  </a:lnTo>
                  <a:lnTo>
                    <a:pt x="31869" y="229216"/>
                  </a:lnTo>
                  <a:lnTo>
                    <a:pt x="31585" y="229216"/>
                  </a:lnTo>
                  <a:lnTo>
                    <a:pt x="31300" y="229239"/>
                  </a:lnTo>
                  <a:lnTo>
                    <a:pt x="31015" y="229262"/>
                  </a:lnTo>
                  <a:lnTo>
                    <a:pt x="30730" y="229284"/>
                  </a:lnTo>
                  <a:lnTo>
                    <a:pt x="30449" y="229319"/>
                  </a:lnTo>
                  <a:lnTo>
                    <a:pt x="30168" y="229364"/>
                  </a:lnTo>
                  <a:lnTo>
                    <a:pt x="29888" y="229409"/>
                  </a:lnTo>
                  <a:lnTo>
                    <a:pt x="29612" y="229466"/>
                  </a:lnTo>
                  <a:lnTo>
                    <a:pt x="29336" y="229534"/>
                  </a:lnTo>
                  <a:lnTo>
                    <a:pt x="29060" y="229602"/>
                  </a:lnTo>
                  <a:lnTo>
                    <a:pt x="28784" y="229681"/>
                  </a:lnTo>
                  <a:lnTo>
                    <a:pt x="28508" y="229761"/>
                  </a:lnTo>
                  <a:lnTo>
                    <a:pt x="28236" y="229852"/>
                  </a:lnTo>
                  <a:lnTo>
                    <a:pt x="27964" y="229954"/>
                  </a:lnTo>
                  <a:lnTo>
                    <a:pt x="27697" y="230056"/>
                  </a:lnTo>
                  <a:lnTo>
                    <a:pt x="27425" y="230169"/>
                  </a:lnTo>
                  <a:lnTo>
                    <a:pt x="27158" y="230283"/>
                  </a:lnTo>
                  <a:lnTo>
                    <a:pt x="26891" y="230407"/>
                  </a:lnTo>
                  <a:lnTo>
                    <a:pt x="26628" y="230532"/>
                  </a:lnTo>
                  <a:lnTo>
                    <a:pt x="26361" y="230668"/>
                  </a:lnTo>
                  <a:lnTo>
                    <a:pt x="26099" y="230804"/>
                  </a:lnTo>
                  <a:lnTo>
                    <a:pt x="25836" y="230952"/>
                  </a:lnTo>
                  <a:lnTo>
                    <a:pt x="25319" y="231269"/>
                  </a:lnTo>
                  <a:lnTo>
                    <a:pt x="24803" y="231609"/>
                  </a:lnTo>
                  <a:lnTo>
                    <a:pt x="24295" y="231972"/>
                  </a:lnTo>
                  <a:lnTo>
                    <a:pt x="23787" y="232358"/>
                  </a:lnTo>
                  <a:lnTo>
                    <a:pt x="23289" y="232778"/>
                  </a:lnTo>
                  <a:lnTo>
                    <a:pt x="22794" y="233209"/>
                  </a:lnTo>
                  <a:lnTo>
                    <a:pt x="22305" y="233662"/>
                  </a:lnTo>
                  <a:lnTo>
                    <a:pt x="21819" y="234150"/>
                  </a:lnTo>
                  <a:lnTo>
                    <a:pt x="21338" y="234649"/>
                  </a:lnTo>
                  <a:lnTo>
                    <a:pt x="20862" y="235182"/>
                  </a:lnTo>
                  <a:lnTo>
                    <a:pt x="20394" y="235726"/>
                  </a:lnTo>
                  <a:lnTo>
                    <a:pt x="19927" y="236293"/>
                  </a:lnTo>
                  <a:lnTo>
                    <a:pt x="19468" y="236894"/>
                  </a:lnTo>
                  <a:lnTo>
                    <a:pt x="19014" y="237507"/>
                  </a:lnTo>
                  <a:lnTo>
                    <a:pt x="18564" y="238142"/>
                  </a:lnTo>
                  <a:lnTo>
                    <a:pt x="18119" y="238788"/>
                  </a:lnTo>
                  <a:lnTo>
                    <a:pt x="17683" y="239469"/>
                  </a:lnTo>
                  <a:lnTo>
                    <a:pt x="17251" y="240161"/>
                  </a:lnTo>
                  <a:lnTo>
                    <a:pt x="16823" y="240875"/>
                  </a:lnTo>
                  <a:lnTo>
                    <a:pt x="16400" y="241612"/>
                  </a:lnTo>
                  <a:lnTo>
                    <a:pt x="15982" y="242372"/>
                  </a:lnTo>
                  <a:lnTo>
                    <a:pt x="15567" y="243143"/>
                  </a:lnTo>
                  <a:lnTo>
                    <a:pt x="15162" y="243926"/>
                  </a:lnTo>
                  <a:lnTo>
                    <a:pt x="14761" y="244742"/>
                  </a:lnTo>
                  <a:lnTo>
                    <a:pt x="14365" y="245570"/>
                  </a:lnTo>
                  <a:lnTo>
                    <a:pt x="13978" y="246410"/>
                  </a:lnTo>
                  <a:lnTo>
                    <a:pt x="13590" y="247272"/>
                  </a:lnTo>
                  <a:lnTo>
                    <a:pt x="13212" y="248156"/>
                  </a:lnTo>
                  <a:lnTo>
                    <a:pt x="12838" y="249052"/>
                  </a:lnTo>
                  <a:lnTo>
                    <a:pt x="12473" y="249971"/>
                  </a:lnTo>
                  <a:lnTo>
                    <a:pt x="12107" y="250901"/>
                  </a:lnTo>
                  <a:lnTo>
                    <a:pt x="11751" y="251842"/>
                  </a:lnTo>
                  <a:lnTo>
                    <a:pt x="11399" y="252806"/>
                  </a:lnTo>
                  <a:lnTo>
                    <a:pt x="11057" y="253781"/>
                  </a:lnTo>
                  <a:lnTo>
                    <a:pt x="10718" y="254768"/>
                  </a:lnTo>
                  <a:lnTo>
                    <a:pt x="10384" y="255777"/>
                  </a:lnTo>
                  <a:lnTo>
                    <a:pt x="10055" y="256798"/>
                  </a:lnTo>
                  <a:lnTo>
                    <a:pt x="9734" y="257841"/>
                  </a:lnTo>
                  <a:lnTo>
                    <a:pt x="9418" y="258885"/>
                  </a:lnTo>
                  <a:lnTo>
                    <a:pt x="9106" y="259951"/>
                  </a:lnTo>
                  <a:lnTo>
                    <a:pt x="8803" y="261028"/>
                  </a:lnTo>
                  <a:lnTo>
                    <a:pt x="8505" y="262117"/>
                  </a:lnTo>
                  <a:lnTo>
                    <a:pt x="8211" y="263217"/>
                  </a:lnTo>
                  <a:lnTo>
                    <a:pt x="7926" y="264340"/>
                  </a:lnTo>
                  <a:lnTo>
                    <a:pt x="7646" y="265463"/>
                  </a:lnTo>
                  <a:lnTo>
                    <a:pt x="7370" y="266597"/>
                  </a:lnTo>
                  <a:lnTo>
                    <a:pt x="7102" y="267754"/>
                  </a:lnTo>
                  <a:lnTo>
                    <a:pt x="6840" y="268910"/>
                  </a:lnTo>
                  <a:lnTo>
                    <a:pt x="6581" y="270090"/>
                  </a:lnTo>
                  <a:lnTo>
                    <a:pt x="6332" y="271269"/>
                  </a:lnTo>
                  <a:lnTo>
                    <a:pt x="6087" y="272460"/>
                  </a:lnTo>
                  <a:lnTo>
                    <a:pt x="5847" y="273674"/>
                  </a:lnTo>
                  <a:lnTo>
                    <a:pt x="5615" y="274887"/>
                  </a:lnTo>
                  <a:lnTo>
                    <a:pt x="5392" y="276112"/>
                  </a:lnTo>
                  <a:lnTo>
                    <a:pt x="5170" y="277337"/>
                  </a:lnTo>
                  <a:lnTo>
                    <a:pt x="4961" y="278584"/>
                  </a:lnTo>
                  <a:lnTo>
                    <a:pt x="4751" y="279832"/>
                  </a:lnTo>
                  <a:lnTo>
                    <a:pt x="4551" y="281091"/>
                  </a:lnTo>
                  <a:lnTo>
                    <a:pt x="4359" y="282361"/>
                  </a:lnTo>
                  <a:lnTo>
                    <a:pt x="4168" y="283643"/>
                  </a:lnTo>
                  <a:lnTo>
                    <a:pt x="3990" y="284924"/>
                  </a:lnTo>
                  <a:lnTo>
                    <a:pt x="3812" y="286206"/>
                  </a:lnTo>
                  <a:lnTo>
                    <a:pt x="3647" y="287510"/>
                  </a:lnTo>
                  <a:lnTo>
                    <a:pt x="3482" y="288814"/>
                  </a:lnTo>
                  <a:lnTo>
                    <a:pt x="3326" y="290118"/>
                  </a:lnTo>
                  <a:lnTo>
                    <a:pt x="3179" y="291434"/>
                  </a:lnTo>
                  <a:lnTo>
                    <a:pt x="3037" y="292761"/>
                  </a:lnTo>
                  <a:lnTo>
                    <a:pt x="2899" y="294088"/>
                  </a:lnTo>
                  <a:lnTo>
                    <a:pt x="2770" y="295426"/>
                  </a:lnTo>
                  <a:lnTo>
                    <a:pt x="2649" y="296764"/>
                  </a:lnTo>
                  <a:lnTo>
                    <a:pt x="2534" y="298102"/>
                  </a:lnTo>
                  <a:lnTo>
                    <a:pt x="2422" y="299452"/>
                  </a:lnTo>
                  <a:lnTo>
                    <a:pt x="2320" y="300802"/>
                  </a:lnTo>
                  <a:lnTo>
                    <a:pt x="2226" y="302151"/>
                  </a:lnTo>
                  <a:lnTo>
                    <a:pt x="2137" y="303512"/>
                  </a:lnTo>
                  <a:lnTo>
                    <a:pt x="2053" y="304873"/>
                  </a:lnTo>
                  <a:lnTo>
                    <a:pt x="1977" y="306234"/>
                  </a:lnTo>
                  <a:lnTo>
                    <a:pt x="1910" y="307606"/>
                  </a:lnTo>
                  <a:lnTo>
                    <a:pt x="1848" y="308979"/>
                  </a:lnTo>
                  <a:lnTo>
                    <a:pt x="1795" y="310340"/>
                  </a:lnTo>
                  <a:lnTo>
                    <a:pt x="1746" y="311712"/>
                  </a:lnTo>
                  <a:lnTo>
                    <a:pt x="1705" y="313095"/>
                  </a:lnTo>
                  <a:lnTo>
                    <a:pt x="1670" y="314468"/>
                  </a:lnTo>
                  <a:lnTo>
                    <a:pt x="1643" y="315840"/>
                  </a:lnTo>
                  <a:lnTo>
                    <a:pt x="1625" y="317224"/>
                  </a:lnTo>
                  <a:lnTo>
                    <a:pt x="1612" y="318596"/>
                  </a:lnTo>
                  <a:lnTo>
                    <a:pt x="1603" y="319979"/>
                  </a:lnTo>
                  <a:lnTo>
                    <a:pt x="1608" y="321352"/>
                  </a:lnTo>
                  <a:lnTo>
                    <a:pt x="1616" y="322724"/>
                  </a:lnTo>
                  <a:lnTo>
                    <a:pt x="1630" y="324096"/>
                  </a:lnTo>
                  <a:lnTo>
                    <a:pt x="1652" y="325480"/>
                  </a:lnTo>
                  <a:lnTo>
                    <a:pt x="1683" y="326852"/>
                  </a:lnTo>
                  <a:lnTo>
                    <a:pt x="1719" y="328224"/>
                  </a:lnTo>
                  <a:lnTo>
                    <a:pt x="1763" y="329585"/>
                  </a:lnTo>
                  <a:lnTo>
                    <a:pt x="1817" y="330958"/>
                  </a:lnTo>
                  <a:lnTo>
                    <a:pt x="1875" y="332319"/>
                  </a:lnTo>
                  <a:lnTo>
                    <a:pt x="1941" y="333680"/>
                  </a:lnTo>
                  <a:lnTo>
                    <a:pt x="2017" y="335041"/>
                  </a:lnTo>
                  <a:lnTo>
                    <a:pt x="2097" y="336390"/>
                  </a:lnTo>
                  <a:lnTo>
                    <a:pt x="2186" y="337740"/>
                  </a:lnTo>
                  <a:lnTo>
                    <a:pt x="2280" y="339089"/>
                  </a:lnTo>
                  <a:lnTo>
                    <a:pt x="2382" y="340428"/>
                  </a:lnTo>
                  <a:lnTo>
                    <a:pt x="2494" y="341766"/>
                  </a:lnTo>
                  <a:lnTo>
                    <a:pt x="2614" y="343093"/>
                  </a:lnTo>
                  <a:lnTo>
                    <a:pt x="2739" y="344420"/>
                  </a:lnTo>
                  <a:lnTo>
                    <a:pt x="2872" y="345747"/>
                  </a:lnTo>
                  <a:lnTo>
                    <a:pt x="3015" y="347062"/>
                  </a:lnTo>
                  <a:lnTo>
                    <a:pt x="3162" y="348366"/>
                  </a:lnTo>
                  <a:lnTo>
                    <a:pt x="3317" y="349671"/>
                  </a:lnTo>
                  <a:lnTo>
                    <a:pt x="3482" y="350975"/>
                  </a:lnTo>
                  <a:lnTo>
                    <a:pt x="3656" y="352256"/>
                  </a:lnTo>
                  <a:lnTo>
                    <a:pt x="3687" y="352472"/>
                  </a:lnTo>
                  <a:lnTo>
                    <a:pt x="3723" y="352676"/>
                  </a:lnTo>
                  <a:lnTo>
                    <a:pt x="3767" y="352846"/>
                  </a:lnTo>
                  <a:lnTo>
                    <a:pt x="3816" y="353005"/>
                  </a:lnTo>
                  <a:lnTo>
                    <a:pt x="3870" y="353130"/>
                  </a:lnTo>
                  <a:lnTo>
                    <a:pt x="3927" y="353243"/>
                  </a:lnTo>
                  <a:lnTo>
                    <a:pt x="3990" y="353345"/>
                  </a:lnTo>
                  <a:lnTo>
                    <a:pt x="4052" y="353413"/>
                  </a:lnTo>
                  <a:lnTo>
                    <a:pt x="3883" y="353844"/>
                  </a:lnTo>
                  <a:lnTo>
                    <a:pt x="3714" y="354286"/>
                  </a:lnTo>
                  <a:lnTo>
                    <a:pt x="3549" y="354729"/>
                  </a:lnTo>
                  <a:lnTo>
                    <a:pt x="3384" y="355182"/>
                  </a:lnTo>
                  <a:lnTo>
                    <a:pt x="3228" y="355636"/>
                  </a:lnTo>
                  <a:lnTo>
                    <a:pt x="3073" y="356101"/>
                  </a:lnTo>
                  <a:lnTo>
                    <a:pt x="2921" y="356566"/>
                  </a:lnTo>
                  <a:lnTo>
                    <a:pt x="2770" y="357054"/>
                  </a:lnTo>
                  <a:lnTo>
                    <a:pt x="2627" y="357530"/>
                  </a:lnTo>
                  <a:lnTo>
                    <a:pt x="2485" y="358018"/>
                  </a:lnTo>
                  <a:lnTo>
                    <a:pt x="2347" y="358517"/>
                  </a:lnTo>
                  <a:lnTo>
                    <a:pt x="2209" y="359016"/>
                  </a:lnTo>
                  <a:lnTo>
                    <a:pt x="2080" y="359526"/>
                  </a:lnTo>
                  <a:lnTo>
                    <a:pt x="1950" y="360036"/>
                  </a:lnTo>
                  <a:lnTo>
                    <a:pt x="1826" y="360558"/>
                  </a:lnTo>
                  <a:lnTo>
                    <a:pt x="1705" y="361080"/>
                  </a:lnTo>
                  <a:lnTo>
                    <a:pt x="1590" y="361613"/>
                  </a:lnTo>
                  <a:lnTo>
                    <a:pt x="1478" y="362146"/>
                  </a:lnTo>
                  <a:lnTo>
                    <a:pt x="1367" y="362679"/>
                  </a:lnTo>
                  <a:lnTo>
                    <a:pt x="1265" y="363223"/>
                  </a:lnTo>
                  <a:lnTo>
                    <a:pt x="1162" y="363768"/>
                  </a:lnTo>
                  <a:lnTo>
                    <a:pt x="1064" y="364323"/>
                  </a:lnTo>
                  <a:lnTo>
                    <a:pt x="971" y="364879"/>
                  </a:lnTo>
                  <a:lnTo>
                    <a:pt x="882" y="365435"/>
                  </a:lnTo>
                  <a:lnTo>
                    <a:pt x="797" y="366002"/>
                  </a:lnTo>
                  <a:lnTo>
                    <a:pt x="717" y="366569"/>
                  </a:lnTo>
                  <a:lnTo>
                    <a:pt x="641" y="367147"/>
                  </a:lnTo>
                  <a:lnTo>
                    <a:pt x="566" y="367714"/>
                  </a:lnTo>
                  <a:lnTo>
                    <a:pt x="499" y="368293"/>
                  </a:lnTo>
                  <a:lnTo>
                    <a:pt x="432" y="368882"/>
                  </a:lnTo>
                  <a:lnTo>
                    <a:pt x="374" y="369461"/>
                  </a:lnTo>
                  <a:lnTo>
                    <a:pt x="316" y="370051"/>
                  </a:lnTo>
                  <a:lnTo>
                    <a:pt x="267" y="370640"/>
                  </a:lnTo>
                  <a:lnTo>
                    <a:pt x="218" y="371241"/>
                  </a:lnTo>
                  <a:lnTo>
                    <a:pt x="178" y="371831"/>
                  </a:lnTo>
                  <a:lnTo>
                    <a:pt x="138" y="372432"/>
                  </a:lnTo>
                  <a:lnTo>
                    <a:pt x="107" y="373033"/>
                  </a:lnTo>
                  <a:lnTo>
                    <a:pt x="76" y="373634"/>
                  </a:lnTo>
                  <a:lnTo>
                    <a:pt x="53" y="374247"/>
                  </a:lnTo>
                  <a:lnTo>
                    <a:pt x="31" y="374848"/>
                  </a:lnTo>
                  <a:lnTo>
                    <a:pt x="18" y="375460"/>
                  </a:lnTo>
                  <a:lnTo>
                    <a:pt x="4" y="376073"/>
                  </a:lnTo>
                  <a:lnTo>
                    <a:pt x="0" y="376685"/>
                  </a:lnTo>
                  <a:lnTo>
                    <a:pt x="0" y="377298"/>
                  </a:lnTo>
                  <a:lnTo>
                    <a:pt x="4" y="377910"/>
                  </a:lnTo>
                  <a:lnTo>
                    <a:pt x="13" y="378522"/>
                  </a:lnTo>
                  <a:lnTo>
                    <a:pt x="27" y="379146"/>
                  </a:lnTo>
                  <a:lnTo>
                    <a:pt x="45" y="379759"/>
                  </a:lnTo>
                  <a:lnTo>
                    <a:pt x="67" y="380371"/>
                  </a:lnTo>
                  <a:lnTo>
                    <a:pt x="94" y="380995"/>
                  </a:lnTo>
                  <a:lnTo>
                    <a:pt x="129" y="381607"/>
                  </a:lnTo>
                  <a:lnTo>
                    <a:pt x="165" y="382231"/>
                  </a:lnTo>
                  <a:lnTo>
                    <a:pt x="209" y="382855"/>
                  </a:lnTo>
                  <a:lnTo>
                    <a:pt x="258" y="383467"/>
                  </a:lnTo>
                  <a:lnTo>
                    <a:pt x="312" y="384091"/>
                  </a:lnTo>
                  <a:lnTo>
                    <a:pt x="374" y="384703"/>
                  </a:lnTo>
                  <a:lnTo>
                    <a:pt x="436" y="385327"/>
                  </a:lnTo>
                  <a:lnTo>
                    <a:pt x="508" y="385939"/>
                  </a:lnTo>
                  <a:lnTo>
                    <a:pt x="583" y="386552"/>
                  </a:lnTo>
                  <a:lnTo>
                    <a:pt x="663" y="387176"/>
                  </a:lnTo>
                  <a:lnTo>
                    <a:pt x="748" y="387788"/>
                  </a:lnTo>
                  <a:lnTo>
                    <a:pt x="842" y="388401"/>
                  </a:lnTo>
                  <a:lnTo>
                    <a:pt x="935" y="389013"/>
                  </a:lnTo>
                  <a:lnTo>
                    <a:pt x="1038" y="389625"/>
                  </a:lnTo>
                  <a:lnTo>
                    <a:pt x="1024" y="389750"/>
                  </a:lnTo>
                  <a:lnTo>
                    <a:pt x="1011" y="389886"/>
                  </a:lnTo>
                  <a:lnTo>
                    <a:pt x="1002" y="390011"/>
                  </a:lnTo>
                  <a:lnTo>
                    <a:pt x="997" y="390147"/>
                  </a:lnTo>
                  <a:lnTo>
                    <a:pt x="993" y="390283"/>
                  </a:lnTo>
                  <a:lnTo>
                    <a:pt x="993" y="390419"/>
                  </a:lnTo>
                  <a:lnTo>
                    <a:pt x="997" y="390544"/>
                  </a:lnTo>
                  <a:lnTo>
                    <a:pt x="1002" y="390680"/>
                  </a:lnTo>
                  <a:lnTo>
                    <a:pt x="1011" y="390805"/>
                  </a:lnTo>
                  <a:lnTo>
                    <a:pt x="1024" y="390941"/>
                  </a:lnTo>
                  <a:lnTo>
                    <a:pt x="1038" y="391066"/>
                  </a:lnTo>
                  <a:lnTo>
                    <a:pt x="1055" y="391179"/>
                  </a:lnTo>
                  <a:lnTo>
                    <a:pt x="1073" y="391304"/>
                  </a:lnTo>
                  <a:lnTo>
                    <a:pt x="1095" y="391417"/>
                  </a:lnTo>
                  <a:lnTo>
                    <a:pt x="1122" y="391519"/>
                  </a:lnTo>
                  <a:lnTo>
                    <a:pt x="1153" y="391633"/>
                  </a:lnTo>
                  <a:lnTo>
                    <a:pt x="1184" y="391723"/>
                  </a:lnTo>
                  <a:lnTo>
                    <a:pt x="1216" y="391826"/>
                  </a:lnTo>
                  <a:lnTo>
                    <a:pt x="1251" y="391905"/>
                  </a:lnTo>
                  <a:lnTo>
                    <a:pt x="1291" y="391984"/>
                  </a:lnTo>
                  <a:lnTo>
                    <a:pt x="1331" y="392064"/>
                  </a:lnTo>
                  <a:lnTo>
                    <a:pt x="1376" y="392120"/>
                  </a:lnTo>
                  <a:lnTo>
                    <a:pt x="1420" y="392177"/>
                  </a:lnTo>
                  <a:lnTo>
                    <a:pt x="1469" y="392222"/>
                  </a:lnTo>
                  <a:lnTo>
                    <a:pt x="1518" y="392268"/>
                  </a:lnTo>
                  <a:lnTo>
                    <a:pt x="1572" y="392291"/>
                  </a:lnTo>
                  <a:lnTo>
                    <a:pt x="1630" y="392313"/>
                  </a:lnTo>
                  <a:lnTo>
                    <a:pt x="1746" y="392313"/>
                  </a:lnTo>
                  <a:lnTo>
                    <a:pt x="1808" y="392291"/>
                  </a:lnTo>
                  <a:lnTo>
                    <a:pt x="1870" y="392268"/>
                  </a:lnTo>
                  <a:lnTo>
                    <a:pt x="1937" y="392222"/>
                  </a:lnTo>
                  <a:lnTo>
                    <a:pt x="2730" y="391678"/>
                  </a:lnTo>
                  <a:lnTo>
                    <a:pt x="3518" y="391111"/>
                  </a:lnTo>
                  <a:lnTo>
                    <a:pt x="5094" y="389977"/>
                  </a:lnTo>
                  <a:lnTo>
                    <a:pt x="5882" y="389421"/>
                  </a:lnTo>
                  <a:lnTo>
                    <a:pt x="6675" y="388888"/>
                  </a:lnTo>
                  <a:lnTo>
                    <a:pt x="7076" y="388639"/>
                  </a:lnTo>
                  <a:lnTo>
                    <a:pt x="7472" y="388389"/>
                  </a:lnTo>
                  <a:lnTo>
                    <a:pt x="7873" y="388151"/>
                  </a:lnTo>
                  <a:lnTo>
                    <a:pt x="8274" y="387913"/>
                  </a:lnTo>
                  <a:lnTo>
                    <a:pt x="8322" y="387890"/>
                  </a:lnTo>
                  <a:lnTo>
                    <a:pt x="8367" y="387845"/>
                  </a:lnTo>
                  <a:lnTo>
                    <a:pt x="8407" y="387788"/>
                  </a:lnTo>
                  <a:lnTo>
                    <a:pt x="8443" y="387731"/>
                  </a:lnTo>
                  <a:lnTo>
                    <a:pt x="8474" y="387663"/>
                  </a:lnTo>
                  <a:lnTo>
                    <a:pt x="8505" y="387595"/>
                  </a:lnTo>
                  <a:lnTo>
                    <a:pt x="8532" y="387505"/>
                  </a:lnTo>
                  <a:lnTo>
                    <a:pt x="8554" y="387425"/>
                  </a:lnTo>
                  <a:lnTo>
                    <a:pt x="8572" y="387334"/>
                  </a:lnTo>
                  <a:lnTo>
                    <a:pt x="8585" y="387232"/>
                  </a:lnTo>
                  <a:lnTo>
                    <a:pt x="8599" y="387130"/>
                  </a:lnTo>
                  <a:lnTo>
                    <a:pt x="8607" y="387028"/>
                  </a:lnTo>
                  <a:lnTo>
                    <a:pt x="8616" y="386926"/>
                  </a:lnTo>
                  <a:lnTo>
                    <a:pt x="8616" y="386824"/>
                  </a:lnTo>
                  <a:lnTo>
                    <a:pt x="8616" y="386722"/>
                  </a:lnTo>
                  <a:lnTo>
                    <a:pt x="8612" y="386609"/>
                  </a:lnTo>
                  <a:lnTo>
                    <a:pt x="8607" y="386507"/>
                  </a:lnTo>
                  <a:lnTo>
                    <a:pt x="8594" y="386404"/>
                  </a:lnTo>
                  <a:lnTo>
                    <a:pt x="8581" y="386302"/>
                  </a:lnTo>
                  <a:lnTo>
                    <a:pt x="8567" y="386200"/>
                  </a:lnTo>
                  <a:lnTo>
                    <a:pt x="8550" y="386110"/>
                  </a:lnTo>
                  <a:lnTo>
                    <a:pt x="8527" y="386008"/>
                  </a:lnTo>
                  <a:lnTo>
                    <a:pt x="8501" y="385928"/>
                  </a:lnTo>
                  <a:lnTo>
                    <a:pt x="8474" y="385849"/>
                  </a:lnTo>
                  <a:lnTo>
                    <a:pt x="8443" y="385769"/>
                  </a:lnTo>
                  <a:lnTo>
                    <a:pt x="8412" y="385701"/>
                  </a:lnTo>
                  <a:lnTo>
                    <a:pt x="8376" y="385645"/>
                  </a:lnTo>
                  <a:lnTo>
                    <a:pt x="8340" y="385599"/>
                  </a:lnTo>
                  <a:lnTo>
                    <a:pt x="8296" y="385554"/>
                  </a:lnTo>
                  <a:lnTo>
                    <a:pt x="8256" y="385520"/>
                  </a:lnTo>
                  <a:lnTo>
                    <a:pt x="8211" y="385497"/>
                  </a:lnTo>
                  <a:lnTo>
                    <a:pt x="8162" y="385497"/>
                  </a:lnTo>
                  <a:lnTo>
                    <a:pt x="8211" y="385361"/>
                  </a:lnTo>
                  <a:lnTo>
                    <a:pt x="8260" y="385225"/>
                  </a:lnTo>
                  <a:lnTo>
                    <a:pt x="8305" y="385078"/>
                  </a:lnTo>
                  <a:lnTo>
                    <a:pt x="8345" y="384919"/>
                  </a:lnTo>
                  <a:lnTo>
                    <a:pt x="8376" y="384749"/>
                  </a:lnTo>
                  <a:lnTo>
                    <a:pt x="8403" y="384556"/>
                  </a:lnTo>
                  <a:lnTo>
                    <a:pt x="8420" y="384363"/>
                  </a:lnTo>
                  <a:lnTo>
                    <a:pt x="8429" y="384148"/>
                  </a:lnTo>
                  <a:lnTo>
                    <a:pt x="8452" y="383456"/>
                  </a:lnTo>
                  <a:lnTo>
                    <a:pt x="8474" y="382764"/>
                  </a:lnTo>
                  <a:lnTo>
                    <a:pt x="8505" y="382072"/>
                  </a:lnTo>
                  <a:lnTo>
                    <a:pt x="8541" y="381380"/>
                  </a:lnTo>
                  <a:lnTo>
                    <a:pt x="8581" y="380700"/>
                  </a:lnTo>
                  <a:lnTo>
                    <a:pt x="8630" y="380019"/>
                  </a:lnTo>
                  <a:lnTo>
                    <a:pt x="8679" y="379350"/>
                  </a:lnTo>
                  <a:lnTo>
                    <a:pt x="8741" y="378693"/>
                  </a:lnTo>
                  <a:lnTo>
                    <a:pt x="8808" y="378046"/>
                  </a:lnTo>
                  <a:lnTo>
                    <a:pt x="8879" y="377400"/>
                  </a:lnTo>
                  <a:lnTo>
                    <a:pt x="8959" y="376776"/>
                  </a:lnTo>
                  <a:lnTo>
                    <a:pt x="9048" y="376163"/>
                  </a:lnTo>
                  <a:lnTo>
                    <a:pt x="9146" y="375551"/>
                  </a:lnTo>
                  <a:lnTo>
                    <a:pt x="9253" y="374973"/>
                  </a:lnTo>
                  <a:lnTo>
                    <a:pt x="9364" y="374394"/>
                  </a:lnTo>
                  <a:lnTo>
                    <a:pt x="9422" y="374111"/>
                  </a:lnTo>
                  <a:lnTo>
                    <a:pt x="9485" y="373838"/>
                  </a:lnTo>
                  <a:lnTo>
                    <a:pt x="9551" y="373566"/>
                  </a:lnTo>
                  <a:lnTo>
                    <a:pt x="9618" y="373305"/>
                  </a:lnTo>
                  <a:lnTo>
                    <a:pt x="9685" y="373045"/>
                  </a:lnTo>
                  <a:lnTo>
                    <a:pt x="9756" y="372784"/>
                  </a:lnTo>
                  <a:lnTo>
                    <a:pt x="9832" y="372534"/>
                  </a:lnTo>
                  <a:lnTo>
                    <a:pt x="9908" y="372285"/>
                  </a:lnTo>
                  <a:lnTo>
                    <a:pt x="9988" y="372035"/>
                  </a:lnTo>
                  <a:lnTo>
                    <a:pt x="10068" y="371797"/>
                  </a:lnTo>
                  <a:lnTo>
                    <a:pt x="10153" y="371570"/>
                  </a:lnTo>
                  <a:lnTo>
                    <a:pt x="10237" y="371343"/>
                  </a:lnTo>
                  <a:lnTo>
                    <a:pt x="10326" y="371117"/>
                  </a:lnTo>
                  <a:lnTo>
                    <a:pt x="10420" y="370912"/>
                  </a:lnTo>
                  <a:lnTo>
                    <a:pt x="10513" y="370697"/>
                  </a:lnTo>
                  <a:lnTo>
                    <a:pt x="10611" y="370493"/>
                  </a:lnTo>
                  <a:lnTo>
                    <a:pt x="10709" y="370300"/>
                  </a:lnTo>
                  <a:lnTo>
                    <a:pt x="10812" y="370107"/>
                  </a:lnTo>
                  <a:lnTo>
                    <a:pt x="10919" y="369926"/>
                  </a:lnTo>
                  <a:lnTo>
                    <a:pt x="11030" y="369744"/>
                  </a:lnTo>
                  <a:lnTo>
                    <a:pt x="11141" y="369574"/>
                  </a:lnTo>
                  <a:lnTo>
                    <a:pt x="11253" y="369404"/>
                  </a:lnTo>
                  <a:lnTo>
                    <a:pt x="11368" y="369257"/>
                  </a:lnTo>
                  <a:lnTo>
                    <a:pt x="11489" y="369098"/>
                  </a:lnTo>
                  <a:lnTo>
                    <a:pt x="11613" y="368962"/>
                  </a:lnTo>
                  <a:lnTo>
                    <a:pt x="11742" y="368826"/>
                  </a:lnTo>
                  <a:lnTo>
                    <a:pt x="11871" y="368690"/>
                  </a:lnTo>
                  <a:lnTo>
                    <a:pt x="12001" y="368565"/>
                  </a:lnTo>
                  <a:lnTo>
                    <a:pt x="12139" y="368451"/>
                  </a:lnTo>
                  <a:lnTo>
                    <a:pt x="12277" y="368349"/>
                  </a:lnTo>
                  <a:lnTo>
                    <a:pt x="12419" y="368247"/>
                  </a:lnTo>
                  <a:lnTo>
                    <a:pt x="12566" y="368168"/>
                  </a:lnTo>
                  <a:lnTo>
                    <a:pt x="12713" y="368077"/>
                  </a:lnTo>
                  <a:lnTo>
                    <a:pt x="12864" y="368009"/>
                  </a:lnTo>
                  <a:lnTo>
                    <a:pt x="13007" y="367941"/>
                  </a:lnTo>
                  <a:lnTo>
                    <a:pt x="13149" y="367896"/>
                  </a:lnTo>
                  <a:lnTo>
                    <a:pt x="13292" y="367862"/>
                  </a:lnTo>
                  <a:lnTo>
                    <a:pt x="13434" y="367828"/>
                  </a:lnTo>
                  <a:lnTo>
                    <a:pt x="13572" y="367816"/>
                  </a:lnTo>
                  <a:lnTo>
                    <a:pt x="13711" y="367805"/>
                  </a:lnTo>
                  <a:lnTo>
                    <a:pt x="13849" y="367805"/>
                  </a:lnTo>
                  <a:lnTo>
                    <a:pt x="13987" y="367816"/>
                  </a:lnTo>
                  <a:lnTo>
                    <a:pt x="14125" y="367839"/>
                  </a:lnTo>
                  <a:lnTo>
                    <a:pt x="14258" y="367873"/>
                  </a:lnTo>
                  <a:lnTo>
                    <a:pt x="14396" y="367918"/>
                  </a:lnTo>
                  <a:lnTo>
                    <a:pt x="14525" y="367964"/>
                  </a:lnTo>
                  <a:lnTo>
                    <a:pt x="14659" y="368032"/>
                  </a:lnTo>
                  <a:lnTo>
                    <a:pt x="14793" y="368100"/>
                  </a:lnTo>
                  <a:lnTo>
                    <a:pt x="14922" y="368179"/>
                  </a:lnTo>
                  <a:lnTo>
                    <a:pt x="15051" y="368259"/>
                  </a:lnTo>
                  <a:lnTo>
                    <a:pt x="15180" y="368361"/>
                  </a:lnTo>
                  <a:lnTo>
                    <a:pt x="15305" y="368463"/>
                  </a:lnTo>
                  <a:lnTo>
                    <a:pt x="15429" y="368576"/>
                  </a:lnTo>
                  <a:lnTo>
                    <a:pt x="15554" y="368701"/>
                  </a:lnTo>
                  <a:lnTo>
                    <a:pt x="15674" y="368826"/>
                  </a:lnTo>
                  <a:lnTo>
                    <a:pt x="15799" y="368962"/>
                  </a:lnTo>
                  <a:lnTo>
                    <a:pt x="15919" y="369109"/>
                  </a:lnTo>
                  <a:lnTo>
                    <a:pt x="16035" y="369257"/>
                  </a:lnTo>
                  <a:lnTo>
                    <a:pt x="16151" y="369415"/>
                  </a:lnTo>
                  <a:lnTo>
                    <a:pt x="16266" y="369586"/>
                  </a:lnTo>
                  <a:lnTo>
                    <a:pt x="16382" y="369767"/>
                  </a:lnTo>
                  <a:lnTo>
                    <a:pt x="16494" y="369948"/>
                  </a:lnTo>
                  <a:lnTo>
                    <a:pt x="16605" y="370130"/>
                  </a:lnTo>
                  <a:lnTo>
                    <a:pt x="16716" y="370323"/>
                  </a:lnTo>
                  <a:lnTo>
                    <a:pt x="16823" y="370527"/>
                  </a:lnTo>
                  <a:lnTo>
                    <a:pt x="16930" y="370731"/>
                  </a:lnTo>
                  <a:lnTo>
                    <a:pt x="17032" y="370947"/>
                  </a:lnTo>
                  <a:lnTo>
                    <a:pt x="17135" y="371173"/>
                  </a:lnTo>
                  <a:lnTo>
                    <a:pt x="17233" y="371400"/>
                  </a:lnTo>
                  <a:lnTo>
                    <a:pt x="17335" y="371627"/>
                  </a:lnTo>
                  <a:lnTo>
                    <a:pt x="17429" y="371865"/>
                  </a:lnTo>
                  <a:lnTo>
                    <a:pt x="17527" y="372103"/>
                  </a:lnTo>
                  <a:lnTo>
                    <a:pt x="17620" y="372353"/>
                  </a:lnTo>
                  <a:lnTo>
                    <a:pt x="17709" y="372614"/>
                  </a:lnTo>
                  <a:lnTo>
                    <a:pt x="17798" y="372863"/>
                  </a:lnTo>
                  <a:lnTo>
                    <a:pt x="17887" y="373135"/>
                  </a:lnTo>
                  <a:lnTo>
                    <a:pt x="17972" y="373396"/>
                  </a:lnTo>
                  <a:lnTo>
                    <a:pt x="18052" y="373668"/>
                  </a:lnTo>
                  <a:lnTo>
                    <a:pt x="18132" y="373952"/>
                  </a:lnTo>
                  <a:lnTo>
                    <a:pt x="18212" y="374224"/>
                  </a:lnTo>
                  <a:lnTo>
                    <a:pt x="18288" y="374519"/>
                  </a:lnTo>
                  <a:lnTo>
                    <a:pt x="18364" y="374802"/>
                  </a:lnTo>
                  <a:lnTo>
                    <a:pt x="18435" y="375097"/>
                  </a:lnTo>
                  <a:lnTo>
                    <a:pt x="18506" y="375392"/>
                  </a:lnTo>
                  <a:lnTo>
                    <a:pt x="18573" y="375698"/>
                  </a:lnTo>
                  <a:lnTo>
                    <a:pt x="18635" y="375993"/>
                  </a:lnTo>
                  <a:lnTo>
                    <a:pt x="18698" y="376300"/>
                  </a:lnTo>
                  <a:lnTo>
                    <a:pt x="18760" y="376617"/>
                  </a:lnTo>
                  <a:lnTo>
                    <a:pt x="18818" y="376923"/>
                  </a:lnTo>
                  <a:lnTo>
                    <a:pt x="18871" y="377241"/>
                  </a:lnTo>
                  <a:lnTo>
                    <a:pt x="18925" y="377558"/>
                  </a:lnTo>
                  <a:lnTo>
                    <a:pt x="18974" y="377876"/>
                  </a:lnTo>
                  <a:lnTo>
                    <a:pt x="19023" y="378205"/>
                  </a:lnTo>
                  <a:lnTo>
                    <a:pt x="19067" y="378522"/>
                  </a:lnTo>
                  <a:lnTo>
                    <a:pt x="19107" y="378851"/>
                  </a:lnTo>
                  <a:lnTo>
                    <a:pt x="19148" y="379180"/>
                  </a:lnTo>
                  <a:lnTo>
                    <a:pt x="19188" y="379509"/>
                  </a:lnTo>
                  <a:lnTo>
                    <a:pt x="19219" y="379849"/>
                  </a:lnTo>
                  <a:lnTo>
                    <a:pt x="19232" y="379940"/>
                  </a:lnTo>
                  <a:lnTo>
                    <a:pt x="19245" y="380031"/>
                  </a:lnTo>
                  <a:lnTo>
                    <a:pt x="19259" y="380110"/>
                  </a:lnTo>
                  <a:lnTo>
                    <a:pt x="19277" y="380190"/>
                  </a:lnTo>
                  <a:lnTo>
                    <a:pt x="19294" y="380269"/>
                  </a:lnTo>
                  <a:lnTo>
                    <a:pt x="19317" y="380337"/>
                  </a:lnTo>
                  <a:lnTo>
                    <a:pt x="19361" y="380450"/>
                  </a:lnTo>
                  <a:lnTo>
                    <a:pt x="19415" y="380552"/>
                  </a:lnTo>
                  <a:lnTo>
                    <a:pt x="19473" y="380632"/>
                  </a:lnTo>
                  <a:lnTo>
                    <a:pt x="19535" y="380689"/>
                  </a:lnTo>
                  <a:lnTo>
                    <a:pt x="19602" y="380723"/>
                  </a:lnTo>
                  <a:lnTo>
                    <a:pt x="19664" y="380745"/>
                  </a:lnTo>
                  <a:lnTo>
                    <a:pt x="19731" y="380734"/>
                  </a:lnTo>
                  <a:lnTo>
                    <a:pt x="19798" y="380723"/>
                  </a:lnTo>
                  <a:lnTo>
                    <a:pt x="19864" y="380677"/>
                  </a:lnTo>
                  <a:lnTo>
                    <a:pt x="19927" y="380620"/>
                  </a:lnTo>
                  <a:lnTo>
                    <a:pt x="19985" y="380552"/>
                  </a:lnTo>
                  <a:lnTo>
                    <a:pt x="20038" y="380462"/>
                  </a:lnTo>
                  <a:lnTo>
                    <a:pt x="20087" y="380348"/>
                  </a:lnTo>
                  <a:lnTo>
                    <a:pt x="20127" y="380394"/>
                  </a:lnTo>
                  <a:lnTo>
                    <a:pt x="20167" y="380439"/>
                  </a:lnTo>
                  <a:lnTo>
                    <a:pt x="20203" y="380496"/>
                  </a:lnTo>
                  <a:lnTo>
                    <a:pt x="20243" y="380530"/>
                  </a:lnTo>
                  <a:lnTo>
                    <a:pt x="20319" y="380552"/>
                  </a:lnTo>
                  <a:lnTo>
                    <a:pt x="20390" y="380564"/>
                  </a:lnTo>
                  <a:lnTo>
                    <a:pt x="20537" y="380575"/>
                  </a:lnTo>
                  <a:lnTo>
                    <a:pt x="20684" y="380552"/>
                  </a:lnTo>
                  <a:lnTo>
                    <a:pt x="20831" y="380507"/>
                  </a:lnTo>
                  <a:lnTo>
                    <a:pt x="20973" y="380439"/>
                  </a:lnTo>
                  <a:lnTo>
                    <a:pt x="21120" y="380360"/>
                  </a:lnTo>
                  <a:lnTo>
                    <a:pt x="21267" y="380258"/>
                  </a:lnTo>
                  <a:lnTo>
                    <a:pt x="21410" y="380156"/>
                  </a:lnTo>
                  <a:lnTo>
                    <a:pt x="21557" y="380031"/>
                  </a:lnTo>
                  <a:lnTo>
                    <a:pt x="21699" y="379906"/>
                  </a:lnTo>
                  <a:lnTo>
                    <a:pt x="21984" y="379634"/>
                  </a:lnTo>
                  <a:lnTo>
                    <a:pt x="22269" y="379373"/>
                  </a:lnTo>
                  <a:lnTo>
                    <a:pt x="22407" y="379237"/>
                  </a:lnTo>
                  <a:lnTo>
                    <a:pt x="22545" y="379123"/>
                  </a:lnTo>
                  <a:lnTo>
                    <a:pt x="22848" y="378863"/>
                  </a:lnTo>
                  <a:lnTo>
                    <a:pt x="23146" y="378624"/>
                  </a:lnTo>
                  <a:lnTo>
                    <a:pt x="23752" y="378125"/>
                  </a:lnTo>
                  <a:lnTo>
                    <a:pt x="24055" y="377876"/>
                  </a:lnTo>
                  <a:lnTo>
                    <a:pt x="24353" y="377615"/>
                  </a:lnTo>
                  <a:lnTo>
                    <a:pt x="24651" y="377343"/>
                  </a:lnTo>
                  <a:lnTo>
                    <a:pt x="24950" y="377059"/>
                  </a:lnTo>
                  <a:lnTo>
                    <a:pt x="24999" y="377093"/>
                  </a:lnTo>
                  <a:lnTo>
                    <a:pt x="25048" y="377116"/>
                  </a:lnTo>
                  <a:lnTo>
                    <a:pt x="25097" y="377139"/>
                  </a:lnTo>
                  <a:lnTo>
                    <a:pt x="25195" y="377139"/>
                  </a:lnTo>
                  <a:lnTo>
                    <a:pt x="25239" y="377116"/>
                  </a:lnTo>
                  <a:lnTo>
                    <a:pt x="25288" y="377093"/>
                  </a:lnTo>
                  <a:lnTo>
                    <a:pt x="25328" y="377048"/>
                  </a:lnTo>
                  <a:lnTo>
                    <a:pt x="25373" y="376991"/>
                  </a:lnTo>
                  <a:lnTo>
                    <a:pt x="25413" y="376923"/>
                  </a:lnTo>
                  <a:lnTo>
                    <a:pt x="25448" y="376844"/>
                  </a:lnTo>
                  <a:lnTo>
                    <a:pt x="25484" y="376753"/>
                  </a:lnTo>
                  <a:lnTo>
                    <a:pt x="25511" y="376640"/>
                  </a:lnTo>
                  <a:lnTo>
                    <a:pt x="25537" y="376515"/>
                  </a:lnTo>
                  <a:lnTo>
                    <a:pt x="25560" y="376379"/>
                  </a:lnTo>
                  <a:lnTo>
                    <a:pt x="25573" y="376220"/>
                  </a:lnTo>
                  <a:lnTo>
                    <a:pt x="25622" y="375517"/>
                  </a:lnTo>
                  <a:lnTo>
                    <a:pt x="25667" y="374825"/>
                  </a:lnTo>
                  <a:lnTo>
                    <a:pt x="25702" y="374133"/>
                  </a:lnTo>
                  <a:lnTo>
                    <a:pt x="25733" y="373453"/>
                  </a:lnTo>
                  <a:lnTo>
                    <a:pt x="25756" y="372784"/>
                  </a:lnTo>
                  <a:lnTo>
                    <a:pt x="25773" y="372115"/>
                  </a:lnTo>
                  <a:lnTo>
                    <a:pt x="25782" y="371446"/>
                  </a:lnTo>
                  <a:lnTo>
                    <a:pt x="25787" y="370799"/>
                  </a:lnTo>
                  <a:lnTo>
                    <a:pt x="25782" y="370198"/>
                  </a:lnTo>
                  <a:lnTo>
                    <a:pt x="25778" y="369608"/>
                  </a:lnTo>
                  <a:lnTo>
                    <a:pt x="25765" y="369030"/>
                  </a:lnTo>
                  <a:lnTo>
                    <a:pt x="25747" y="368451"/>
                  </a:lnTo>
                  <a:lnTo>
                    <a:pt x="25720" y="367884"/>
                  </a:lnTo>
                  <a:lnTo>
                    <a:pt x="25693" y="367317"/>
                  </a:lnTo>
                  <a:lnTo>
                    <a:pt x="25658" y="366750"/>
                  </a:lnTo>
                  <a:lnTo>
                    <a:pt x="25622" y="366195"/>
                  </a:lnTo>
                  <a:lnTo>
                    <a:pt x="25578" y="365650"/>
                  </a:lnTo>
                  <a:lnTo>
                    <a:pt x="25529" y="365106"/>
                  </a:lnTo>
                  <a:lnTo>
                    <a:pt x="25475" y="364561"/>
                  </a:lnTo>
                  <a:lnTo>
                    <a:pt x="25417" y="364028"/>
                  </a:lnTo>
                  <a:lnTo>
                    <a:pt x="25355" y="363507"/>
                  </a:lnTo>
                  <a:lnTo>
                    <a:pt x="25288" y="362985"/>
                  </a:lnTo>
                  <a:lnTo>
                    <a:pt x="25217" y="362463"/>
                  </a:lnTo>
                  <a:lnTo>
                    <a:pt x="25141" y="361953"/>
                  </a:lnTo>
                  <a:lnTo>
                    <a:pt x="25061" y="361454"/>
                  </a:lnTo>
                  <a:lnTo>
                    <a:pt x="24976" y="360955"/>
                  </a:lnTo>
                  <a:lnTo>
                    <a:pt x="24887" y="360467"/>
                  </a:lnTo>
                  <a:lnTo>
                    <a:pt x="24798" y="359980"/>
                  </a:lnTo>
                  <a:lnTo>
                    <a:pt x="24700" y="359492"/>
                  </a:lnTo>
                  <a:lnTo>
                    <a:pt x="24598" y="359027"/>
                  </a:lnTo>
                  <a:lnTo>
                    <a:pt x="24495" y="358551"/>
                  </a:lnTo>
                  <a:lnTo>
                    <a:pt x="24384" y="358097"/>
                  </a:lnTo>
                  <a:lnTo>
                    <a:pt x="24273" y="357643"/>
                  </a:lnTo>
                  <a:lnTo>
                    <a:pt x="24157" y="357190"/>
                  </a:lnTo>
                  <a:lnTo>
                    <a:pt x="24037" y="356747"/>
                  </a:lnTo>
                  <a:lnTo>
                    <a:pt x="23912" y="356316"/>
                  </a:lnTo>
                  <a:lnTo>
                    <a:pt x="23783" y="355885"/>
                  </a:lnTo>
                  <a:lnTo>
                    <a:pt x="23654" y="355466"/>
                  </a:lnTo>
                  <a:lnTo>
                    <a:pt x="23520" y="355046"/>
                  </a:lnTo>
                  <a:lnTo>
                    <a:pt x="23382" y="354638"/>
                  </a:lnTo>
                  <a:lnTo>
                    <a:pt x="23240" y="354241"/>
                  </a:lnTo>
                  <a:lnTo>
                    <a:pt x="23097" y="353844"/>
                  </a:lnTo>
                  <a:lnTo>
                    <a:pt x="22946" y="353447"/>
                  </a:lnTo>
                  <a:lnTo>
                    <a:pt x="22794" y="353073"/>
                  </a:lnTo>
                  <a:lnTo>
                    <a:pt x="22643" y="352699"/>
                  </a:lnTo>
                  <a:lnTo>
                    <a:pt x="22487" y="352324"/>
                  </a:lnTo>
                  <a:lnTo>
                    <a:pt x="22327" y="351973"/>
                  </a:lnTo>
                  <a:lnTo>
                    <a:pt x="22162" y="351610"/>
                  </a:lnTo>
                  <a:lnTo>
                    <a:pt x="21997" y="351270"/>
                  </a:lnTo>
                  <a:lnTo>
                    <a:pt x="21828" y="350929"/>
                  </a:lnTo>
                  <a:lnTo>
                    <a:pt x="21659" y="350601"/>
                  </a:lnTo>
                  <a:lnTo>
                    <a:pt x="21481" y="350272"/>
                  </a:lnTo>
                  <a:lnTo>
                    <a:pt x="21307" y="349954"/>
                  </a:lnTo>
                  <a:lnTo>
                    <a:pt x="21129" y="349648"/>
                  </a:lnTo>
                  <a:lnTo>
                    <a:pt x="20946" y="349342"/>
                  </a:lnTo>
                  <a:lnTo>
                    <a:pt x="20764" y="349047"/>
                  </a:lnTo>
                  <a:lnTo>
                    <a:pt x="20577" y="348763"/>
                  </a:lnTo>
                  <a:lnTo>
                    <a:pt x="20385" y="348480"/>
                  </a:lnTo>
                  <a:lnTo>
                    <a:pt x="20194" y="348208"/>
                  </a:lnTo>
                  <a:lnTo>
                    <a:pt x="20002" y="347935"/>
                  </a:lnTo>
                  <a:lnTo>
                    <a:pt x="19807" y="347686"/>
                  </a:lnTo>
                  <a:lnTo>
                    <a:pt x="19611" y="347436"/>
                  </a:lnTo>
                  <a:lnTo>
                    <a:pt x="19410" y="347187"/>
                  </a:lnTo>
                  <a:lnTo>
                    <a:pt x="19210" y="346960"/>
                  </a:lnTo>
                  <a:lnTo>
                    <a:pt x="19009" y="346733"/>
                  </a:lnTo>
                  <a:lnTo>
                    <a:pt x="18805" y="346518"/>
                  </a:lnTo>
                  <a:lnTo>
                    <a:pt x="18595" y="346302"/>
                  </a:lnTo>
                  <a:lnTo>
                    <a:pt x="18391" y="346109"/>
                  </a:lnTo>
                  <a:lnTo>
                    <a:pt x="18181" y="345905"/>
                  </a:lnTo>
                  <a:lnTo>
                    <a:pt x="17967" y="345724"/>
                  </a:lnTo>
                  <a:lnTo>
                    <a:pt x="17758" y="345554"/>
                  </a:lnTo>
                  <a:lnTo>
                    <a:pt x="17544" y="345384"/>
                  </a:lnTo>
                  <a:lnTo>
                    <a:pt x="17478" y="343785"/>
                  </a:lnTo>
                  <a:lnTo>
                    <a:pt x="17415" y="342185"/>
                  </a:lnTo>
                  <a:lnTo>
                    <a:pt x="17357" y="340564"/>
                  </a:lnTo>
                  <a:lnTo>
                    <a:pt x="17308" y="338931"/>
                  </a:lnTo>
                  <a:lnTo>
                    <a:pt x="17264" y="337286"/>
                  </a:lnTo>
                  <a:lnTo>
                    <a:pt x="17228" y="335630"/>
                  </a:lnTo>
                  <a:lnTo>
                    <a:pt x="17197" y="333974"/>
                  </a:lnTo>
                  <a:lnTo>
                    <a:pt x="17170" y="332307"/>
                  </a:lnTo>
                  <a:lnTo>
                    <a:pt x="17153" y="330629"/>
                  </a:lnTo>
                  <a:lnTo>
                    <a:pt x="17139" y="328950"/>
                  </a:lnTo>
                  <a:lnTo>
                    <a:pt x="17139" y="327260"/>
                  </a:lnTo>
                  <a:lnTo>
                    <a:pt x="17144" y="325582"/>
                  </a:lnTo>
                  <a:lnTo>
                    <a:pt x="17153" y="323892"/>
                  </a:lnTo>
                  <a:lnTo>
                    <a:pt x="17175" y="322202"/>
                  </a:lnTo>
                  <a:lnTo>
                    <a:pt x="17206" y="320513"/>
                  </a:lnTo>
                  <a:lnTo>
                    <a:pt x="17242" y="318834"/>
                  </a:lnTo>
                  <a:lnTo>
                    <a:pt x="17291" y="317156"/>
                  </a:lnTo>
                  <a:lnTo>
                    <a:pt x="17344" y="315477"/>
                  </a:lnTo>
                  <a:lnTo>
                    <a:pt x="17411" y="313799"/>
                  </a:lnTo>
                  <a:lnTo>
                    <a:pt x="17487" y="312143"/>
                  </a:lnTo>
                  <a:lnTo>
                    <a:pt x="17571" y="310487"/>
                  </a:lnTo>
                  <a:lnTo>
                    <a:pt x="17620" y="309659"/>
                  </a:lnTo>
                  <a:lnTo>
                    <a:pt x="17669" y="308831"/>
                  </a:lnTo>
                  <a:lnTo>
                    <a:pt x="17723" y="308015"/>
                  </a:lnTo>
                  <a:lnTo>
                    <a:pt x="17776" y="307198"/>
                  </a:lnTo>
                  <a:lnTo>
                    <a:pt x="17834" y="306381"/>
                  </a:lnTo>
                  <a:lnTo>
                    <a:pt x="17896" y="305576"/>
                  </a:lnTo>
                  <a:lnTo>
                    <a:pt x="17959" y="304771"/>
                  </a:lnTo>
                  <a:lnTo>
                    <a:pt x="18025" y="303966"/>
                  </a:lnTo>
                  <a:lnTo>
                    <a:pt x="18092" y="303161"/>
                  </a:lnTo>
                  <a:lnTo>
                    <a:pt x="18163" y="302367"/>
                  </a:lnTo>
                  <a:lnTo>
                    <a:pt x="18239" y="301573"/>
                  </a:lnTo>
                  <a:lnTo>
                    <a:pt x="18315" y="300779"/>
                  </a:lnTo>
                  <a:lnTo>
                    <a:pt x="18399" y="299996"/>
                  </a:lnTo>
                  <a:lnTo>
                    <a:pt x="18480" y="299214"/>
                  </a:lnTo>
                  <a:lnTo>
                    <a:pt x="18569" y="298443"/>
                  </a:lnTo>
                  <a:lnTo>
                    <a:pt x="18658" y="297671"/>
                  </a:lnTo>
                  <a:lnTo>
                    <a:pt x="18751" y="296900"/>
                  </a:lnTo>
                  <a:lnTo>
                    <a:pt x="18849" y="296140"/>
                  </a:lnTo>
                  <a:lnTo>
                    <a:pt x="18947" y="295381"/>
                  </a:lnTo>
                  <a:lnTo>
                    <a:pt x="19050" y="294632"/>
                  </a:lnTo>
                  <a:lnTo>
                    <a:pt x="19156" y="293884"/>
                  </a:lnTo>
                  <a:lnTo>
                    <a:pt x="19263" y="293135"/>
                  </a:lnTo>
                  <a:lnTo>
                    <a:pt x="19379" y="292398"/>
                  </a:lnTo>
                  <a:lnTo>
                    <a:pt x="19495" y="291672"/>
                  </a:lnTo>
                  <a:lnTo>
                    <a:pt x="19611" y="290946"/>
                  </a:lnTo>
                  <a:lnTo>
                    <a:pt x="19735" y="290232"/>
                  </a:lnTo>
                  <a:lnTo>
                    <a:pt x="19860" y="289517"/>
                  </a:lnTo>
                  <a:lnTo>
                    <a:pt x="19989" y="288814"/>
                  </a:lnTo>
                  <a:lnTo>
                    <a:pt x="20123" y="288111"/>
                  </a:lnTo>
                  <a:lnTo>
                    <a:pt x="20261" y="287419"/>
                  </a:lnTo>
                  <a:lnTo>
                    <a:pt x="20403" y="286727"/>
                  </a:lnTo>
                  <a:lnTo>
                    <a:pt x="20546" y="286047"/>
                  </a:lnTo>
                  <a:lnTo>
                    <a:pt x="20693" y="285378"/>
                  </a:lnTo>
                  <a:lnTo>
                    <a:pt x="20844" y="284709"/>
                  </a:lnTo>
                  <a:lnTo>
                    <a:pt x="21000" y="284051"/>
                  </a:lnTo>
                  <a:lnTo>
                    <a:pt x="21160" y="283404"/>
                  </a:lnTo>
                  <a:lnTo>
                    <a:pt x="21321" y="282758"/>
                  </a:lnTo>
                  <a:lnTo>
                    <a:pt x="21490" y="282123"/>
                  </a:lnTo>
                  <a:lnTo>
                    <a:pt x="21659" y="281499"/>
                  </a:lnTo>
                  <a:lnTo>
                    <a:pt x="21833" y="280887"/>
                  </a:lnTo>
                  <a:lnTo>
                    <a:pt x="22011" y="280274"/>
                  </a:lnTo>
                  <a:lnTo>
                    <a:pt x="22193" y="279673"/>
                  </a:lnTo>
                  <a:lnTo>
                    <a:pt x="22380" y="279072"/>
                  </a:lnTo>
                  <a:lnTo>
                    <a:pt x="22567" y="278494"/>
                  </a:lnTo>
                  <a:lnTo>
                    <a:pt x="22763" y="277915"/>
                  </a:lnTo>
                  <a:lnTo>
                    <a:pt x="22964" y="277348"/>
                  </a:lnTo>
                  <a:lnTo>
                    <a:pt x="23164" y="276792"/>
                  </a:lnTo>
                  <a:lnTo>
                    <a:pt x="23369" y="276237"/>
                  </a:lnTo>
                  <a:lnTo>
                    <a:pt x="23583" y="275704"/>
                  </a:lnTo>
                  <a:lnTo>
                    <a:pt x="23796" y="275171"/>
                  </a:lnTo>
                  <a:lnTo>
                    <a:pt x="24015" y="274649"/>
                  </a:lnTo>
                  <a:lnTo>
                    <a:pt x="24242" y="274139"/>
                  </a:lnTo>
                  <a:lnTo>
                    <a:pt x="24469" y="273640"/>
                  </a:lnTo>
                  <a:lnTo>
                    <a:pt x="24700" y="273152"/>
                  </a:lnTo>
                  <a:lnTo>
                    <a:pt x="24936" y="272664"/>
                  </a:lnTo>
                  <a:lnTo>
                    <a:pt x="25177" y="272199"/>
                  </a:lnTo>
                  <a:lnTo>
                    <a:pt x="25426" y="271734"/>
                  </a:lnTo>
                  <a:lnTo>
                    <a:pt x="25675" y="271292"/>
                  </a:lnTo>
                  <a:lnTo>
                    <a:pt x="25929" y="270850"/>
                  </a:lnTo>
                  <a:lnTo>
                    <a:pt x="26188" y="270430"/>
                  </a:lnTo>
                  <a:lnTo>
                    <a:pt x="26455" y="270010"/>
                  </a:lnTo>
                  <a:lnTo>
                    <a:pt x="26722" y="269614"/>
                  </a:lnTo>
                  <a:lnTo>
                    <a:pt x="26994" y="269217"/>
                  </a:lnTo>
                  <a:lnTo>
                    <a:pt x="27274" y="268842"/>
                  </a:lnTo>
                  <a:lnTo>
                    <a:pt x="27555" y="268468"/>
                  </a:lnTo>
                  <a:lnTo>
                    <a:pt x="27844" y="268117"/>
                  </a:lnTo>
                  <a:lnTo>
                    <a:pt x="28133" y="267765"/>
                  </a:lnTo>
                  <a:lnTo>
                    <a:pt x="28432" y="267436"/>
                  </a:lnTo>
                  <a:lnTo>
                    <a:pt x="28735" y="267118"/>
                  </a:lnTo>
                  <a:lnTo>
                    <a:pt x="29042" y="266801"/>
                  </a:lnTo>
                  <a:lnTo>
                    <a:pt x="29354" y="266506"/>
                  </a:lnTo>
                  <a:lnTo>
                    <a:pt x="29670" y="266234"/>
                  </a:lnTo>
                  <a:lnTo>
                    <a:pt x="29990" y="265962"/>
                  </a:lnTo>
                  <a:lnTo>
                    <a:pt x="30315" y="265701"/>
                  </a:lnTo>
                  <a:lnTo>
                    <a:pt x="30649" y="265463"/>
                  </a:lnTo>
                  <a:lnTo>
                    <a:pt x="30988" y="265236"/>
                  </a:lnTo>
                  <a:lnTo>
                    <a:pt x="31326" y="265020"/>
                  </a:lnTo>
                  <a:lnTo>
                    <a:pt x="31674" y="264816"/>
                  </a:lnTo>
                  <a:lnTo>
                    <a:pt x="32025" y="264623"/>
                  </a:lnTo>
                  <a:lnTo>
                    <a:pt x="32386" y="264453"/>
                  </a:lnTo>
                  <a:lnTo>
                    <a:pt x="32747" y="264295"/>
                  </a:lnTo>
                  <a:lnTo>
                    <a:pt x="33116" y="264147"/>
                  </a:lnTo>
                  <a:lnTo>
                    <a:pt x="33490" y="264011"/>
                  </a:lnTo>
                  <a:lnTo>
                    <a:pt x="33869" y="263898"/>
                  </a:lnTo>
                  <a:lnTo>
                    <a:pt x="34252" y="263796"/>
                  </a:lnTo>
                  <a:lnTo>
                    <a:pt x="34644" y="263705"/>
                  </a:lnTo>
                  <a:lnTo>
                    <a:pt x="34644" y="263705"/>
                  </a:lnTo>
                  <a:lnTo>
                    <a:pt x="34639" y="265837"/>
                  </a:lnTo>
                  <a:lnTo>
                    <a:pt x="34639" y="267969"/>
                  </a:lnTo>
                  <a:lnTo>
                    <a:pt x="34648" y="270090"/>
                  </a:lnTo>
                  <a:lnTo>
                    <a:pt x="34657" y="272222"/>
                  </a:lnTo>
                  <a:lnTo>
                    <a:pt x="34675" y="274354"/>
                  </a:lnTo>
                  <a:lnTo>
                    <a:pt x="34693" y="276486"/>
                  </a:lnTo>
                  <a:lnTo>
                    <a:pt x="34719" y="278618"/>
                  </a:lnTo>
                  <a:lnTo>
                    <a:pt x="34746" y="280751"/>
                  </a:lnTo>
                  <a:lnTo>
                    <a:pt x="34777" y="282883"/>
                  </a:lnTo>
                  <a:lnTo>
                    <a:pt x="34813" y="285015"/>
                  </a:lnTo>
                  <a:lnTo>
                    <a:pt x="34853" y="287147"/>
                  </a:lnTo>
                  <a:lnTo>
                    <a:pt x="34897" y="289279"/>
                  </a:lnTo>
                  <a:lnTo>
                    <a:pt x="34946" y="291400"/>
                  </a:lnTo>
                  <a:lnTo>
                    <a:pt x="35000" y="293532"/>
                  </a:lnTo>
                  <a:lnTo>
                    <a:pt x="35053" y="295653"/>
                  </a:lnTo>
                  <a:lnTo>
                    <a:pt x="35116" y="297774"/>
                  </a:lnTo>
                  <a:lnTo>
                    <a:pt x="35178" y="299894"/>
                  </a:lnTo>
                  <a:lnTo>
                    <a:pt x="35240" y="302015"/>
                  </a:lnTo>
                  <a:lnTo>
                    <a:pt x="35312" y="304136"/>
                  </a:lnTo>
                  <a:lnTo>
                    <a:pt x="35383" y="306245"/>
                  </a:lnTo>
                  <a:lnTo>
                    <a:pt x="35463" y="308355"/>
                  </a:lnTo>
                  <a:lnTo>
                    <a:pt x="35539" y="310464"/>
                  </a:lnTo>
                  <a:lnTo>
                    <a:pt x="35623" y="312574"/>
                  </a:lnTo>
                  <a:lnTo>
                    <a:pt x="35708" y="314672"/>
                  </a:lnTo>
                  <a:lnTo>
                    <a:pt x="35797" y="316770"/>
                  </a:lnTo>
                  <a:lnTo>
                    <a:pt x="35886" y="318868"/>
                  </a:lnTo>
                  <a:lnTo>
                    <a:pt x="35980" y="320955"/>
                  </a:lnTo>
                  <a:lnTo>
                    <a:pt x="36077" y="323042"/>
                  </a:lnTo>
                  <a:lnTo>
                    <a:pt x="36175" y="325117"/>
                  </a:lnTo>
                  <a:lnTo>
                    <a:pt x="36278" y="327192"/>
                  </a:lnTo>
                  <a:lnTo>
                    <a:pt x="36492" y="331332"/>
                  </a:lnTo>
                  <a:lnTo>
                    <a:pt x="36603" y="333430"/>
                  </a:lnTo>
                  <a:lnTo>
                    <a:pt x="36723" y="335551"/>
                  </a:lnTo>
                  <a:lnTo>
                    <a:pt x="36852" y="337717"/>
                  </a:lnTo>
                  <a:lnTo>
                    <a:pt x="36990" y="339895"/>
                  </a:lnTo>
                  <a:lnTo>
                    <a:pt x="37137" y="342095"/>
                  </a:lnTo>
                  <a:lnTo>
                    <a:pt x="37217" y="343195"/>
                  </a:lnTo>
                  <a:lnTo>
                    <a:pt x="37302" y="344306"/>
                  </a:lnTo>
                  <a:lnTo>
                    <a:pt x="37387" y="345418"/>
                  </a:lnTo>
                  <a:lnTo>
                    <a:pt x="37476" y="346529"/>
                  </a:lnTo>
                  <a:lnTo>
                    <a:pt x="37569" y="347640"/>
                  </a:lnTo>
                  <a:lnTo>
                    <a:pt x="37663" y="348741"/>
                  </a:lnTo>
                  <a:lnTo>
                    <a:pt x="37765" y="349852"/>
                  </a:lnTo>
                  <a:lnTo>
                    <a:pt x="37868" y="350963"/>
                  </a:lnTo>
                  <a:lnTo>
                    <a:pt x="37979" y="352064"/>
                  </a:lnTo>
                  <a:lnTo>
                    <a:pt x="38090" y="353164"/>
                  </a:lnTo>
                  <a:lnTo>
                    <a:pt x="38210" y="354264"/>
                  </a:lnTo>
                  <a:lnTo>
                    <a:pt x="38331" y="355352"/>
                  </a:lnTo>
                  <a:lnTo>
                    <a:pt x="38460" y="356441"/>
                  </a:lnTo>
                  <a:lnTo>
                    <a:pt x="38589" y="357519"/>
                  </a:lnTo>
                  <a:lnTo>
                    <a:pt x="38727" y="358585"/>
                  </a:lnTo>
                  <a:lnTo>
                    <a:pt x="38869" y="359651"/>
                  </a:lnTo>
                  <a:lnTo>
                    <a:pt x="39021" y="360705"/>
                  </a:lnTo>
                  <a:lnTo>
                    <a:pt x="39172" y="361760"/>
                  </a:lnTo>
                  <a:lnTo>
                    <a:pt x="39333" y="362792"/>
                  </a:lnTo>
                  <a:lnTo>
                    <a:pt x="39497" y="363824"/>
                  </a:lnTo>
                  <a:lnTo>
                    <a:pt x="39671" y="364845"/>
                  </a:lnTo>
                  <a:lnTo>
                    <a:pt x="39845" y="365843"/>
                  </a:lnTo>
                  <a:lnTo>
                    <a:pt x="40032" y="366830"/>
                  </a:lnTo>
                  <a:lnTo>
                    <a:pt x="40223" y="367816"/>
                  </a:lnTo>
                  <a:lnTo>
                    <a:pt x="40419" y="368780"/>
                  </a:lnTo>
                  <a:lnTo>
                    <a:pt x="40624" y="369722"/>
                  </a:lnTo>
                  <a:lnTo>
                    <a:pt x="40833" y="370663"/>
                  </a:lnTo>
                  <a:lnTo>
                    <a:pt x="41051" y="371582"/>
                  </a:lnTo>
                  <a:lnTo>
                    <a:pt x="41274" y="372478"/>
                  </a:lnTo>
                  <a:lnTo>
                    <a:pt x="41510" y="373362"/>
                  </a:lnTo>
                  <a:lnTo>
                    <a:pt x="41750" y="374224"/>
                  </a:lnTo>
                  <a:lnTo>
                    <a:pt x="41871" y="374644"/>
                  </a:lnTo>
                  <a:lnTo>
                    <a:pt x="41995" y="375063"/>
                  </a:lnTo>
                  <a:lnTo>
                    <a:pt x="42125" y="375483"/>
                  </a:lnTo>
                  <a:lnTo>
                    <a:pt x="42254" y="375891"/>
                  </a:lnTo>
                  <a:lnTo>
                    <a:pt x="42383" y="376300"/>
                  </a:lnTo>
                  <a:lnTo>
                    <a:pt x="42516" y="376696"/>
                  </a:lnTo>
                  <a:lnTo>
                    <a:pt x="42650" y="377093"/>
                  </a:lnTo>
                  <a:lnTo>
                    <a:pt x="42788" y="377479"/>
                  </a:lnTo>
                  <a:lnTo>
                    <a:pt x="42926" y="377865"/>
                  </a:lnTo>
                  <a:lnTo>
                    <a:pt x="43069" y="378239"/>
                  </a:lnTo>
                  <a:lnTo>
                    <a:pt x="43211" y="378613"/>
                  </a:lnTo>
                  <a:lnTo>
                    <a:pt x="43354" y="378987"/>
                  </a:lnTo>
                  <a:lnTo>
                    <a:pt x="43505" y="379339"/>
                  </a:lnTo>
                  <a:lnTo>
                    <a:pt x="43652" y="379702"/>
                  </a:lnTo>
                  <a:lnTo>
                    <a:pt x="43803" y="380042"/>
                  </a:lnTo>
                  <a:lnTo>
                    <a:pt x="43959" y="380394"/>
                  </a:lnTo>
                  <a:lnTo>
                    <a:pt x="44115" y="380723"/>
                  </a:lnTo>
                  <a:lnTo>
                    <a:pt x="44271" y="381051"/>
                  </a:lnTo>
                  <a:lnTo>
                    <a:pt x="44436" y="381380"/>
                  </a:lnTo>
                  <a:lnTo>
                    <a:pt x="44596" y="381698"/>
                  </a:lnTo>
                  <a:lnTo>
                    <a:pt x="44761" y="382004"/>
                  </a:lnTo>
                  <a:lnTo>
                    <a:pt x="44930" y="382310"/>
                  </a:lnTo>
                  <a:lnTo>
                    <a:pt x="45099" y="382605"/>
                  </a:lnTo>
                  <a:lnTo>
                    <a:pt x="45273" y="382900"/>
                  </a:lnTo>
                  <a:lnTo>
                    <a:pt x="45446" y="383184"/>
                  </a:lnTo>
                  <a:lnTo>
                    <a:pt x="45625" y="383456"/>
                  </a:lnTo>
                  <a:lnTo>
                    <a:pt x="45803" y="383728"/>
                  </a:lnTo>
                  <a:lnTo>
                    <a:pt x="45985" y="383989"/>
                  </a:lnTo>
                  <a:lnTo>
                    <a:pt x="46168" y="384250"/>
                  </a:lnTo>
                  <a:lnTo>
                    <a:pt x="46355" y="384488"/>
                  </a:lnTo>
                  <a:lnTo>
                    <a:pt x="46546" y="384737"/>
                  </a:lnTo>
                  <a:lnTo>
                    <a:pt x="46738" y="384964"/>
                  </a:lnTo>
                  <a:lnTo>
                    <a:pt x="46934" y="385191"/>
                  </a:lnTo>
                  <a:lnTo>
                    <a:pt x="47130" y="385406"/>
                  </a:lnTo>
                  <a:lnTo>
                    <a:pt x="47326" y="385611"/>
                  </a:lnTo>
                  <a:lnTo>
                    <a:pt x="47530" y="385815"/>
                  </a:lnTo>
                  <a:lnTo>
                    <a:pt x="47735" y="386008"/>
                  </a:lnTo>
                  <a:lnTo>
                    <a:pt x="47940" y="386200"/>
                  </a:lnTo>
                  <a:lnTo>
                    <a:pt x="48149" y="386370"/>
                  </a:lnTo>
                  <a:lnTo>
                    <a:pt x="48363" y="386541"/>
                  </a:lnTo>
                  <a:lnTo>
                    <a:pt x="48581" y="386699"/>
                  </a:lnTo>
                  <a:lnTo>
                    <a:pt x="48795" y="386858"/>
                  </a:lnTo>
                  <a:lnTo>
                    <a:pt x="49018" y="386994"/>
                  </a:lnTo>
                  <a:lnTo>
                    <a:pt x="49240" y="387130"/>
                  </a:lnTo>
                  <a:lnTo>
                    <a:pt x="49467" y="387255"/>
                  </a:lnTo>
                  <a:lnTo>
                    <a:pt x="49694" y="387380"/>
                  </a:lnTo>
                  <a:lnTo>
                    <a:pt x="49432" y="388026"/>
                  </a:lnTo>
                  <a:lnTo>
                    <a:pt x="49169" y="388684"/>
                  </a:lnTo>
                  <a:lnTo>
                    <a:pt x="48915" y="389365"/>
                  </a:lnTo>
                  <a:lnTo>
                    <a:pt x="48661" y="390068"/>
                  </a:lnTo>
                  <a:lnTo>
                    <a:pt x="48412" y="390782"/>
                  </a:lnTo>
                  <a:lnTo>
                    <a:pt x="48167" y="391508"/>
                  </a:lnTo>
                  <a:lnTo>
                    <a:pt x="47927" y="392256"/>
                  </a:lnTo>
                  <a:lnTo>
                    <a:pt x="47691" y="393028"/>
                  </a:lnTo>
                  <a:lnTo>
                    <a:pt x="47415" y="393969"/>
                  </a:lnTo>
                  <a:lnTo>
                    <a:pt x="47147" y="394922"/>
                  </a:lnTo>
                  <a:lnTo>
                    <a:pt x="46889" y="395897"/>
                  </a:lnTo>
                  <a:lnTo>
                    <a:pt x="46640" y="396872"/>
                  </a:lnTo>
                  <a:lnTo>
                    <a:pt x="46399" y="397848"/>
                  </a:lnTo>
                  <a:lnTo>
                    <a:pt x="46168" y="398846"/>
                  </a:lnTo>
                  <a:lnTo>
                    <a:pt x="45945" y="399844"/>
                  </a:lnTo>
                  <a:lnTo>
                    <a:pt x="45731" y="400853"/>
                  </a:lnTo>
                  <a:lnTo>
                    <a:pt x="45527" y="401874"/>
                  </a:lnTo>
                  <a:lnTo>
                    <a:pt x="45331" y="402906"/>
                  </a:lnTo>
                  <a:lnTo>
                    <a:pt x="45139" y="403938"/>
                  </a:lnTo>
                  <a:lnTo>
                    <a:pt x="44957" y="404981"/>
                  </a:lnTo>
                  <a:lnTo>
                    <a:pt x="44783" y="406025"/>
                  </a:lnTo>
                  <a:lnTo>
                    <a:pt x="44618" y="407091"/>
                  </a:lnTo>
                  <a:lnTo>
                    <a:pt x="44458" y="408145"/>
                  </a:lnTo>
                  <a:lnTo>
                    <a:pt x="44306" y="409223"/>
                  </a:lnTo>
                  <a:lnTo>
                    <a:pt x="44164" y="410289"/>
                  </a:lnTo>
                  <a:lnTo>
                    <a:pt x="44026" y="411378"/>
                  </a:lnTo>
                  <a:lnTo>
                    <a:pt x="43892" y="412466"/>
                  </a:lnTo>
                  <a:lnTo>
                    <a:pt x="43772" y="413555"/>
                  </a:lnTo>
                  <a:lnTo>
                    <a:pt x="43652" y="414655"/>
                  </a:lnTo>
                  <a:lnTo>
                    <a:pt x="43545" y="415767"/>
                  </a:lnTo>
                  <a:lnTo>
                    <a:pt x="43438" y="416867"/>
                  </a:lnTo>
                  <a:lnTo>
                    <a:pt x="43340" y="417990"/>
                  </a:lnTo>
                  <a:lnTo>
                    <a:pt x="43251" y="419101"/>
                  </a:lnTo>
                  <a:lnTo>
                    <a:pt x="43162" y="420224"/>
                  </a:lnTo>
                  <a:lnTo>
                    <a:pt x="43082" y="421358"/>
                  </a:lnTo>
                  <a:lnTo>
                    <a:pt x="43011" y="422481"/>
                  </a:lnTo>
                  <a:lnTo>
                    <a:pt x="42939" y="423615"/>
                  </a:lnTo>
                  <a:lnTo>
                    <a:pt x="42877" y="424760"/>
                  </a:lnTo>
                  <a:lnTo>
                    <a:pt x="42819" y="425894"/>
                  </a:lnTo>
                  <a:lnTo>
                    <a:pt x="42766" y="427040"/>
                  </a:lnTo>
                  <a:lnTo>
                    <a:pt x="42717" y="428185"/>
                  </a:lnTo>
                  <a:lnTo>
                    <a:pt x="42672" y="429331"/>
                  </a:lnTo>
                  <a:lnTo>
                    <a:pt x="42632" y="430487"/>
                  </a:lnTo>
                  <a:lnTo>
                    <a:pt x="42601" y="431644"/>
                  </a:lnTo>
                  <a:lnTo>
                    <a:pt x="42570" y="432790"/>
                  </a:lnTo>
                  <a:lnTo>
                    <a:pt x="42543" y="433946"/>
                  </a:lnTo>
                  <a:lnTo>
                    <a:pt x="42521" y="435103"/>
                  </a:lnTo>
                  <a:lnTo>
                    <a:pt x="42503" y="436271"/>
                  </a:lnTo>
                  <a:lnTo>
                    <a:pt x="42490" y="437428"/>
                  </a:lnTo>
                  <a:lnTo>
                    <a:pt x="42481" y="438585"/>
                  </a:lnTo>
                  <a:lnTo>
                    <a:pt x="42472" y="439742"/>
                  </a:lnTo>
                  <a:lnTo>
                    <a:pt x="42472" y="440910"/>
                  </a:lnTo>
                  <a:lnTo>
                    <a:pt x="42472" y="442067"/>
                  </a:lnTo>
                  <a:lnTo>
                    <a:pt x="42472" y="443224"/>
                  </a:lnTo>
                  <a:lnTo>
                    <a:pt x="42481" y="444392"/>
                  </a:lnTo>
                  <a:lnTo>
                    <a:pt x="42490" y="445548"/>
                  </a:lnTo>
                  <a:lnTo>
                    <a:pt x="42512" y="447862"/>
                  </a:lnTo>
                  <a:lnTo>
                    <a:pt x="42548" y="450176"/>
                  </a:lnTo>
                  <a:lnTo>
                    <a:pt x="42592" y="452467"/>
                  </a:lnTo>
                  <a:lnTo>
                    <a:pt x="42646" y="454769"/>
                  </a:lnTo>
                  <a:lnTo>
                    <a:pt x="42703" y="457048"/>
                  </a:lnTo>
                  <a:lnTo>
                    <a:pt x="42766" y="459317"/>
                  </a:lnTo>
                  <a:lnTo>
                    <a:pt x="42833" y="461562"/>
                  </a:lnTo>
                  <a:lnTo>
                    <a:pt x="42899" y="463796"/>
                  </a:lnTo>
                  <a:lnTo>
                    <a:pt x="42908" y="463944"/>
                  </a:lnTo>
                  <a:lnTo>
                    <a:pt x="42913" y="464080"/>
                  </a:lnTo>
                  <a:lnTo>
                    <a:pt x="42926" y="464205"/>
                  </a:lnTo>
                  <a:lnTo>
                    <a:pt x="42939" y="464329"/>
                  </a:lnTo>
                  <a:lnTo>
                    <a:pt x="42953" y="464454"/>
                  </a:lnTo>
                  <a:lnTo>
                    <a:pt x="42971" y="464568"/>
                  </a:lnTo>
                  <a:lnTo>
                    <a:pt x="43011" y="464794"/>
                  </a:lnTo>
                  <a:lnTo>
                    <a:pt x="43060" y="464987"/>
                  </a:lnTo>
                  <a:lnTo>
                    <a:pt x="43113" y="465180"/>
                  </a:lnTo>
                  <a:lnTo>
                    <a:pt x="43175" y="465339"/>
                  </a:lnTo>
                  <a:lnTo>
                    <a:pt x="43242" y="465486"/>
                  </a:lnTo>
                  <a:lnTo>
                    <a:pt x="43318" y="465611"/>
                  </a:lnTo>
                  <a:lnTo>
                    <a:pt x="43394" y="465724"/>
                  </a:lnTo>
                  <a:lnTo>
                    <a:pt x="43474" y="465815"/>
                  </a:lnTo>
                  <a:lnTo>
                    <a:pt x="43554" y="465894"/>
                  </a:lnTo>
                  <a:lnTo>
                    <a:pt x="43639" y="465951"/>
                  </a:lnTo>
                  <a:lnTo>
                    <a:pt x="43723" y="465985"/>
                  </a:lnTo>
                  <a:lnTo>
                    <a:pt x="43812" y="466008"/>
                  </a:lnTo>
                  <a:lnTo>
                    <a:pt x="43897" y="466008"/>
                  </a:lnTo>
                  <a:lnTo>
                    <a:pt x="43928" y="466178"/>
                  </a:lnTo>
                  <a:lnTo>
                    <a:pt x="43968" y="466348"/>
                  </a:lnTo>
                  <a:lnTo>
                    <a:pt x="43990" y="466416"/>
                  </a:lnTo>
                  <a:lnTo>
                    <a:pt x="44013" y="466496"/>
                  </a:lnTo>
                  <a:lnTo>
                    <a:pt x="44039" y="466564"/>
                  </a:lnTo>
                  <a:lnTo>
                    <a:pt x="44070" y="466620"/>
                  </a:lnTo>
                  <a:lnTo>
                    <a:pt x="44102" y="466677"/>
                  </a:lnTo>
                  <a:lnTo>
                    <a:pt x="44137" y="466734"/>
                  </a:lnTo>
                  <a:lnTo>
                    <a:pt x="44173" y="466779"/>
                  </a:lnTo>
                  <a:lnTo>
                    <a:pt x="44213" y="466824"/>
                  </a:lnTo>
                  <a:lnTo>
                    <a:pt x="44253" y="466858"/>
                  </a:lnTo>
                  <a:lnTo>
                    <a:pt x="44298" y="466881"/>
                  </a:lnTo>
                  <a:lnTo>
                    <a:pt x="44347" y="466904"/>
                  </a:lnTo>
                  <a:lnTo>
                    <a:pt x="44396" y="466915"/>
                  </a:lnTo>
                  <a:lnTo>
                    <a:pt x="44507" y="466926"/>
                  </a:lnTo>
                  <a:lnTo>
                    <a:pt x="44623" y="466926"/>
                  </a:lnTo>
                  <a:lnTo>
                    <a:pt x="44863" y="466915"/>
                  </a:lnTo>
                  <a:lnTo>
                    <a:pt x="44921" y="467029"/>
                  </a:lnTo>
                  <a:lnTo>
                    <a:pt x="44979" y="467142"/>
                  </a:lnTo>
                  <a:lnTo>
                    <a:pt x="45046" y="467233"/>
                  </a:lnTo>
                  <a:lnTo>
                    <a:pt x="45117" y="467323"/>
                  </a:lnTo>
                  <a:lnTo>
                    <a:pt x="45197" y="467391"/>
                  </a:lnTo>
                  <a:lnTo>
                    <a:pt x="45277" y="467437"/>
                  </a:lnTo>
                  <a:lnTo>
                    <a:pt x="45366" y="467459"/>
                  </a:lnTo>
                  <a:lnTo>
                    <a:pt x="45660" y="467459"/>
                  </a:lnTo>
                  <a:lnTo>
                    <a:pt x="45678" y="469115"/>
                  </a:lnTo>
                  <a:lnTo>
                    <a:pt x="45700" y="470794"/>
                  </a:lnTo>
                  <a:lnTo>
                    <a:pt x="45731" y="472495"/>
                  </a:lnTo>
                  <a:lnTo>
                    <a:pt x="45776" y="474219"/>
                  </a:lnTo>
                  <a:lnTo>
                    <a:pt x="45825" y="475943"/>
                  </a:lnTo>
                  <a:lnTo>
                    <a:pt x="45883" y="477689"/>
                  </a:lnTo>
                  <a:lnTo>
                    <a:pt x="45954" y="479447"/>
                  </a:lnTo>
                  <a:lnTo>
                    <a:pt x="46034" y="481205"/>
                  </a:lnTo>
                  <a:lnTo>
                    <a:pt x="46079" y="482078"/>
                  </a:lnTo>
                  <a:lnTo>
                    <a:pt x="46128" y="482963"/>
                  </a:lnTo>
                  <a:lnTo>
                    <a:pt x="46177" y="483847"/>
                  </a:lnTo>
                  <a:lnTo>
                    <a:pt x="46230" y="484732"/>
                  </a:lnTo>
                  <a:lnTo>
                    <a:pt x="46284" y="485617"/>
                  </a:lnTo>
                  <a:lnTo>
                    <a:pt x="46341" y="486501"/>
                  </a:lnTo>
                  <a:lnTo>
                    <a:pt x="46404" y="487386"/>
                  </a:lnTo>
                  <a:lnTo>
                    <a:pt x="46471" y="488259"/>
                  </a:lnTo>
                  <a:lnTo>
                    <a:pt x="46537" y="489144"/>
                  </a:lnTo>
                  <a:lnTo>
                    <a:pt x="46609" y="490028"/>
                  </a:lnTo>
                  <a:lnTo>
                    <a:pt x="46684" y="490902"/>
                  </a:lnTo>
                  <a:lnTo>
                    <a:pt x="46760" y="491775"/>
                  </a:lnTo>
                  <a:lnTo>
                    <a:pt x="46840" y="492648"/>
                  </a:lnTo>
                  <a:lnTo>
                    <a:pt x="46925" y="493521"/>
                  </a:lnTo>
                  <a:lnTo>
                    <a:pt x="47014" y="494395"/>
                  </a:lnTo>
                  <a:lnTo>
                    <a:pt x="47107" y="495257"/>
                  </a:lnTo>
                  <a:lnTo>
                    <a:pt x="47201" y="496119"/>
                  </a:lnTo>
                  <a:lnTo>
                    <a:pt x="47303" y="496969"/>
                  </a:lnTo>
                  <a:lnTo>
                    <a:pt x="47406" y="497831"/>
                  </a:lnTo>
                  <a:lnTo>
                    <a:pt x="47513" y="498682"/>
                  </a:lnTo>
                  <a:lnTo>
                    <a:pt x="47624" y="499521"/>
                  </a:lnTo>
                  <a:lnTo>
                    <a:pt x="47740" y="500360"/>
                  </a:lnTo>
                  <a:lnTo>
                    <a:pt x="47855" y="501199"/>
                  </a:lnTo>
                  <a:lnTo>
                    <a:pt x="47980" y="502027"/>
                  </a:lnTo>
                  <a:lnTo>
                    <a:pt x="48105" y="502855"/>
                  </a:lnTo>
                  <a:lnTo>
                    <a:pt x="48238" y="503672"/>
                  </a:lnTo>
                  <a:lnTo>
                    <a:pt x="48372" y="504477"/>
                  </a:lnTo>
                  <a:lnTo>
                    <a:pt x="48510" y="505282"/>
                  </a:lnTo>
                  <a:lnTo>
                    <a:pt x="48657" y="506087"/>
                  </a:lnTo>
                  <a:lnTo>
                    <a:pt x="48804" y="506870"/>
                  </a:lnTo>
                  <a:lnTo>
                    <a:pt x="48955" y="507652"/>
                  </a:lnTo>
                  <a:lnTo>
                    <a:pt x="49116" y="508435"/>
                  </a:lnTo>
                  <a:lnTo>
                    <a:pt x="49276" y="509206"/>
                  </a:lnTo>
                  <a:lnTo>
                    <a:pt x="49445" y="509955"/>
                  </a:lnTo>
                  <a:lnTo>
                    <a:pt x="49614" y="510715"/>
                  </a:lnTo>
                  <a:lnTo>
                    <a:pt x="49792" y="511452"/>
                  </a:lnTo>
                  <a:lnTo>
                    <a:pt x="49971" y="512189"/>
                  </a:lnTo>
                  <a:lnTo>
                    <a:pt x="50158" y="512903"/>
                  </a:lnTo>
                  <a:lnTo>
                    <a:pt x="50349" y="513618"/>
                  </a:lnTo>
                  <a:lnTo>
                    <a:pt x="50545" y="514321"/>
                  </a:lnTo>
                  <a:lnTo>
                    <a:pt x="50745" y="515013"/>
                  </a:lnTo>
                  <a:lnTo>
                    <a:pt x="50950" y="515705"/>
                  </a:lnTo>
                  <a:lnTo>
                    <a:pt x="51164" y="516374"/>
                  </a:lnTo>
                  <a:lnTo>
                    <a:pt x="51378" y="517032"/>
                  </a:lnTo>
                  <a:lnTo>
                    <a:pt x="51600" y="517678"/>
                  </a:lnTo>
                  <a:lnTo>
                    <a:pt x="51827" y="518313"/>
                  </a:lnTo>
                  <a:lnTo>
                    <a:pt x="52059" y="518937"/>
                  </a:lnTo>
                  <a:lnTo>
                    <a:pt x="52295" y="519549"/>
                  </a:lnTo>
                  <a:lnTo>
                    <a:pt x="52522" y="520105"/>
                  </a:lnTo>
                  <a:lnTo>
                    <a:pt x="52754" y="520649"/>
                  </a:lnTo>
                  <a:lnTo>
                    <a:pt x="52985" y="521182"/>
                  </a:lnTo>
                  <a:lnTo>
                    <a:pt x="53226" y="521704"/>
                  </a:lnTo>
                  <a:lnTo>
                    <a:pt x="53466" y="522203"/>
                  </a:lnTo>
                  <a:lnTo>
                    <a:pt x="53711" y="522691"/>
                  </a:lnTo>
                  <a:lnTo>
                    <a:pt x="53960" y="523167"/>
                  </a:lnTo>
                  <a:lnTo>
                    <a:pt x="54214" y="523632"/>
                  </a:lnTo>
                  <a:lnTo>
                    <a:pt x="54468" y="524086"/>
                  </a:lnTo>
                  <a:lnTo>
                    <a:pt x="54726" y="524528"/>
                  </a:lnTo>
                  <a:lnTo>
                    <a:pt x="54989" y="524948"/>
                  </a:lnTo>
                  <a:lnTo>
                    <a:pt x="55256" y="525367"/>
                  </a:lnTo>
                  <a:lnTo>
                    <a:pt x="55523" y="525764"/>
                  </a:lnTo>
                  <a:lnTo>
                    <a:pt x="55795" y="526150"/>
                  </a:lnTo>
                  <a:lnTo>
                    <a:pt x="56071" y="526524"/>
                  </a:lnTo>
                  <a:lnTo>
                    <a:pt x="56347" y="526898"/>
                  </a:lnTo>
                  <a:lnTo>
                    <a:pt x="56628" y="527250"/>
                  </a:lnTo>
                  <a:lnTo>
                    <a:pt x="56908" y="527590"/>
                  </a:lnTo>
                  <a:lnTo>
                    <a:pt x="57193" y="527919"/>
                  </a:lnTo>
                  <a:lnTo>
                    <a:pt x="57483" y="528237"/>
                  </a:lnTo>
                  <a:lnTo>
                    <a:pt x="57772" y="528554"/>
                  </a:lnTo>
                  <a:lnTo>
                    <a:pt x="58062" y="528849"/>
                  </a:lnTo>
                  <a:lnTo>
                    <a:pt x="58355" y="529133"/>
                  </a:lnTo>
                  <a:lnTo>
                    <a:pt x="58654" y="529416"/>
                  </a:lnTo>
                  <a:lnTo>
                    <a:pt x="58952" y="529677"/>
                  </a:lnTo>
                  <a:lnTo>
                    <a:pt x="59250" y="529938"/>
                  </a:lnTo>
                  <a:lnTo>
                    <a:pt x="59553" y="530187"/>
                  </a:lnTo>
                  <a:lnTo>
                    <a:pt x="59856" y="530414"/>
                  </a:lnTo>
                  <a:lnTo>
                    <a:pt x="60159" y="530641"/>
                  </a:lnTo>
                  <a:lnTo>
                    <a:pt x="60466" y="530856"/>
                  </a:lnTo>
                  <a:lnTo>
                    <a:pt x="60773" y="531072"/>
                  </a:lnTo>
                  <a:lnTo>
                    <a:pt x="61081" y="531265"/>
                  </a:lnTo>
                  <a:lnTo>
                    <a:pt x="61392" y="531457"/>
                  </a:lnTo>
                  <a:lnTo>
                    <a:pt x="61704" y="531639"/>
                  </a:lnTo>
                  <a:lnTo>
                    <a:pt x="62016" y="531809"/>
                  </a:lnTo>
                  <a:lnTo>
                    <a:pt x="62327" y="531968"/>
                  </a:lnTo>
                  <a:lnTo>
                    <a:pt x="62644" y="532127"/>
                  </a:lnTo>
                  <a:lnTo>
                    <a:pt x="62955" y="532274"/>
                  </a:lnTo>
                  <a:lnTo>
                    <a:pt x="63271" y="532410"/>
                  </a:lnTo>
                  <a:lnTo>
                    <a:pt x="63588" y="532546"/>
                  </a:lnTo>
                  <a:lnTo>
                    <a:pt x="63904" y="532660"/>
                  </a:lnTo>
                  <a:lnTo>
                    <a:pt x="64220" y="532773"/>
                  </a:lnTo>
                  <a:lnTo>
                    <a:pt x="64540" y="532886"/>
                  </a:lnTo>
                  <a:lnTo>
                    <a:pt x="64857" y="532989"/>
                  </a:lnTo>
                  <a:lnTo>
                    <a:pt x="65173" y="533079"/>
                  </a:lnTo>
                  <a:lnTo>
                    <a:pt x="65489" y="533159"/>
                  </a:lnTo>
                  <a:lnTo>
                    <a:pt x="66126" y="533317"/>
                  </a:lnTo>
                  <a:lnTo>
                    <a:pt x="66758" y="533442"/>
                  </a:lnTo>
                  <a:lnTo>
                    <a:pt x="67390" y="533533"/>
                  </a:lnTo>
                  <a:lnTo>
                    <a:pt x="68018" y="533612"/>
                  </a:lnTo>
                  <a:lnTo>
                    <a:pt x="68646" y="533658"/>
                  </a:lnTo>
                  <a:lnTo>
                    <a:pt x="69269" y="533692"/>
                  </a:lnTo>
                  <a:lnTo>
                    <a:pt x="69884" y="533703"/>
                  </a:lnTo>
                  <a:lnTo>
                    <a:pt x="70498" y="533692"/>
                  </a:lnTo>
                  <a:lnTo>
                    <a:pt x="71104" y="533669"/>
                  </a:lnTo>
                  <a:lnTo>
                    <a:pt x="71474" y="533646"/>
                  </a:lnTo>
                  <a:lnTo>
                    <a:pt x="71843" y="533612"/>
                  </a:lnTo>
                  <a:lnTo>
                    <a:pt x="72208" y="533567"/>
                  </a:lnTo>
                  <a:lnTo>
                    <a:pt x="72574" y="533510"/>
                  </a:lnTo>
                  <a:lnTo>
                    <a:pt x="72934" y="533454"/>
                  </a:lnTo>
                  <a:lnTo>
                    <a:pt x="73295" y="533374"/>
                  </a:lnTo>
                  <a:lnTo>
                    <a:pt x="73651" y="533295"/>
                  </a:lnTo>
                  <a:lnTo>
                    <a:pt x="74003" y="533204"/>
                  </a:lnTo>
                  <a:lnTo>
                    <a:pt x="74355" y="533102"/>
                  </a:lnTo>
                  <a:lnTo>
                    <a:pt x="74702" y="532989"/>
                  </a:lnTo>
                  <a:lnTo>
                    <a:pt x="75045" y="532875"/>
                  </a:lnTo>
                  <a:lnTo>
                    <a:pt x="75388" y="532739"/>
                  </a:lnTo>
                  <a:lnTo>
                    <a:pt x="75731" y="532603"/>
                  </a:lnTo>
                  <a:lnTo>
                    <a:pt x="76069" y="532456"/>
                  </a:lnTo>
                  <a:lnTo>
                    <a:pt x="76403" y="532297"/>
                  </a:lnTo>
                  <a:lnTo>
                    <a:pt x="76733" y="532127"/>
                  </a:lnTo>
                  <a:lnTo>
                    <a:pt x="77062" y="531956"/>
                  </a:lnTo>
                  <a:lnTo>
                    <a:pt x="77392" y="531775"/>
                  </a:lnTo>
                  <a:lnTo>
                    <a:pt x="77712" y="531582"/>
                  </a:lnTo>
                  <a:lnTo>
                    <a:pt x="78033" y="531378"/>
                  </a:lnTo>
                  <a:lnTo>
                    <a:pt x="78353" y="531163"/>
                  </a:lnTo>
                  <a:lnTo>
                    <a:pt x="78670" y="530947"/>
                  </a:lnTo>
                  <a:lnTo>
                    <a:pt x="78981" y="530709"/>
                  </a:lnTo>
                  <a:lnTo>
                    <a:pt x="79289" y="530471"/>
                  </a:lnTo>
                  <a:lnTo>
                    <a:pt x="79596" y="530233"/>
                  </a:lnTo>
                  <a:lnTo>
                    <a:pt x="79903" y="529972"/>
                  </a:lnTo>
                  <a:lnTo>
                    <a:pt x="80201" y="529711"/>
                  </a:lnTo>
                  <a:lnTo>
                    <a:pt x="80500" y="529439"/>
                  </a:lnTo>
                  <a:lnTo>
                    <a:pt x="80798" y="529155"/>
                  </a:lnTo>
                  <a:lnTo>
                    <a:pt x="81088" y="528860"/>
                  </a:lnTo>
                  <a:lnTo>
                    <a:pt x="81381" y="528566"/>
                  </a:lnTo>
                  <a:lnTo>
                    <a:pt x="81666" y="528259"/>
                  </a:lnTo>
                  <a:lnTo>
                    <a:pt x="81951" y="527942"/>
                  </a:lnTo>
                  <a:lnTo>
                    <a:pt x="82232" y="527624"/>
                  </a:lnTo>
                  <a:lnTo>
                    <a:pt x="82508" y="527284"/>
                  </a:lnTo>
                  <a:lnTo>
                    <a:pt x="82784" y="526944"/>
                  </a:lnTo>
                  <a:lnTo>
                    <a:pt x="83056" y="526603"/>
                  </a:lnTo>
                  <a:lnTo>
                    <a:pt x="83327" y="526241"/>
                  </a:lnTo>
                  <a:lnTo>
                    <a:pt x="83590" y="525878"/>
                  </a:lnTo>
                  <a:lnTo>
                    <a:pt x="83853" y="525503"/>
                  </a:lnTo>
                  <a:lnTo>
                    <a:pt x="84115" y="525118"/>
                  </a:lnTo>
                  <a:lnTo>
                    <a:pt x="84374" y="524732"/>
                  </a:lnTo>
                  <a:lnTo>
                    <a:pt x="84628" y="524335"/>
                  </a:lnTo>
                  <a:lnTo>
                    <a:pt x="84877" y="523927"/>
                  </a:lnTo>
                  <a:lnTo>
                    <a:pt x="85126" y="523519"/>
                  </a:lnTo>
                  <a:lnTo>
                    <a:pt x="85371" y="523099"/>
                  </a:lnTo>
                  <a:lnTo>
                    <a:pt x="85612" y="522668"/>
                  </a:lnTo>
                  <a:lnTo>
                    <a:pt x="85848" y="522237"/>
                  </a:lnTo>
                  <a:lnTo>
                    <a:pt x="86084" y="521795"/>
                  </a:lnTo>
                  <a:lnTo>
                    <a:pt x="86315" y="521341"/>
                  </a:lnTo>
                  <a:lnTo>
                    <a:pt x="86547" y="520876"/>
                  </a:lnTo>
                  <a:lnTo>
                    <a:pt x="86774" y="520411"/>
                  </a:lnTo>
                  <a:lnTo>
                    <a:pt x="86997" y="519935"/>
                  </a:lnTo>
                  <a:lnTo>
                    <a:pt x="87215" y="519459"/>
                  </a:lnTo>
                  <a:lnTo>
                    <a:pt x="87433" y="518971"/>
                  </a:lnTo>
                  <a:lnTo>
                    <a:pt x="87647" y="518472"/>
                  </a:lnTo>
                  <a:lnTo>
                    <a:pt x="87856" y="517973"/>
                  </a:lnTo>
                  <a:lnTo>
                    <a:pt x="88061" y="517451"/>
                  </a:lnTo>
                  <a:lnTo>
                    <a:pt x="88266" y="516941"/>
                  </a:lnTo>
                  <a:lnTo>
                    <a:pt x="88466" y="516408"/>
                  </a:lnTo>
                  <a:lnTo>
                    <a:pt x="88662" y="515875"/>
                  </a:lnTo>
                  <a:lnTo>
                    <a:pt x="88858" y="515342"/>
                  </a:lnTo>
                  <a:lnTo>
                    <a:pt x="89049" y="514797"/>
                  </a:lnTo>
                  <a:lnTo>
                    <a:pt x="89236" y="514242"/>
                  </a:lnTo>
                  <a:lnTo>
                    <a:pt x="89419" y="513675"/>
                  </a:lnTo>
                  <a:lnTo>
                    <a:pt x="89601" y="513108"/>
                  </a:lnTo>
                  <a:lnTo>
                    <a:pt x="89775" y="512540"/>
                  </a:lnTo>
                  <a:lnTo>
                    <a:pt x="89953" y="511951"/>
                  </a:lnTo>
                  <a:lnTo>
                    <a:pt x="90122" y="511361"/>
                  </a:lnTo>
                  <a:lnTo>
                    <a:pt x="90287" y="510771"/>
                  </a:lnTo>
                  <a:lnTo>
                    <a:pt x="90452" y="510170"/>
                  </a:lnTo>
                  <a:lnTo>
                    <a:pt x="90612" y="509558"/>
                  </a:lnTo>
                  <a:lnTo>
                    <a:pt x="90773" y="508945"/>
                  </a:lnTo>
                  <a:lnTo>
                    <a:pt x="90924" y="508322"/>
                  </a:lnTo>
                  <a:lnTo>
                    <a:pt x="91075" y="507698"/>
                  </a:lnTo>
                  <a:lnTo>
                    <a:pt x="91222" y="507063"/>
                  </a:lnTo>
                  <a:lnTo>
                    <a:pt x="91365" y="506416"/>
                  </a:lnTo>
                  <a:lnTo>
                    <a:pt x="91503" y="505770"/>
                  </a:lnTo>
                  <a:lnTo>
                    <a:pt x="91641" y="505112"/>
                  </a:lnTo>
                  <a:lnTo>
                    <a:pt x="91775" y="504454"/>
                  </a:lnTo>
                  <a:lnTo>
                    <a:pt x="91904" y="503785"/>
                  </a:lnTo>
                  <a:lnTo>
                    <a:pt x="92028" y="503116"/>
                  </a:lnTo>
                  <a:lnTo>
                    <a:pt x="92153" y="502436"/>
                  </a:lnTo>
                  <a:lnTo>
                    <a:pt x="92269" y="501755"/>
                  </a:lnTo>
                  <a:lnTo>
                    <a:pt x="92385" y="501063"/>
                  </a:lnTo>
                  <a:lnTo>
                    <a:pt x="92496" y="500360"/>
                  </a:lnTo>
                  <a:lnTo>
                    <a:pt x="92607" y="499657"/>
                  </a:lnTo>
                  <a:lnTo>
                    <a:pt x="92710" y="498954"/>
                  </a:lnTo>
                  <a:lnTo>
                    <a:pt x="92812" y="498239"/>
                  </a:lnTo>
                  <a:lnTo>
                    <a:pt x="92910" y="497513"/>
                  </a:lnTo>
                  <a:lnTo>
                    <a:pt x="93004" y="496788"/>
                  </a:lnTo>
                  <a:lnTo>
                    <a:pt x="93093" y="496050"/>
                  </a:lnTo>
                  <a:lnTo>
                    <a:pt x="93177" y="495313"/>
                  </a:lnTo>
                  <a:lnTo>
                    <a:pt x="93262" y="494565"/>
                  </a:lnTo>
                  <a:lnTo>
                    <a:pt x="93342" y="493816"/>
                  </a:lnTo>
                  <a:lnTo>
                    <a:pt x="93418" y="493068"/>
                  </a:lnTo>
                  <a:lnTo>
                    <a:pt x="93489" y="492308"/>
                  </a:lnTo>
                  <a:lnTo>
                    <a:pt x="93556" y="491537"/>
                  </a:lnTo>
                  <a:lnTo>
                    <a:pt x="93622" y="490766"/>
                  </a:lnTo>
                  <a:lnTo>
                    <a:pt x="93680" y="489983"/>
                  </a:lnTo>
                  <a:lnTo>
                    <a:pt x="93738" y="489200"/>
                  </a:lnTo>
                  <a:lnTo>
                    <a:pt x="93792" y="488418"/>
                  </a:lnTo>
                  <a:lnTo>
                    <a:pt x="93841" y="487624"/>
                  </a:lnTo>
                  <a:lnTo>
                    <a:pt x="93885" y="486819"/>
                  </a:lnTo>
                  <a:lnTo>
                    <a:pt x="93930" y="486025"/>
                  </a:lnTo>
                  <a:lnTo>
                    <a:pt x="93965" y="485208"/>
                  </a:lnTo>
                  <a:lnTo>
                    <a:pt x="94001" y="484392"/>
                  </a:lnTo>
                  <a:lnTo>
                    <a:pt x="94032" y="483575"/>
                  </a:lnTo>
                  <a:lnTo>
                    <a:pt x="94059" y="482747"/>
                  </a:lnTo>
                  <a:lnTo>
                    <a:pt x="94081" y="481919"/>
                  </a:lnTo>
                  <a:lnTo>
                    <a:pt x="94099" y="481092"/>
                  </a:lnTo>
                  <a:lnTo>
                    <a:pt x="94112" y="480252"/>
                  </a:lnTo>
                  <a:lnTo>
                    <a:pt x="94126" y="479402"/>
                  </a:lnTo>
                  <a:lnTo>
                    <a:pt x="94135" y="478551"/>
                  </a:lnTo>
                  <a:lnTo>
                    <a:pt x="94135" y="477701"/>
                  </a:lnTo>
                  <a:lnTo>
                    <a:pt x="94135" y="476839"/>
                  </a:lnTo>
                  <a:lnTo>
                    <a:pt x="94130" y="475977"/>
                  </a:lnTo>
                  <a:lnTo>
                    <a:pt x="94121" y="475115"/>
                  </a:lnTo>
                  <a:lnTo>
                    <a:pt x="94108" y="474241"/>
                  </a:lnTo>
                  <a:lnTo>
                    <a:pt x="94094" y="473368"/>
                  </a:lnTo>
                  <a:lnTo>
                    <a:pt x="94072" y="472484"/>
                  </a:lnTo>
                  <a:lnTo>
                    <a:pt x="94050" y="471599"/>
                  </a:lnTo>
                  <a:lnTo>
                    <a:pt x="94019" y="470703"/>
                  </a:lnTo>
                  <a:lnTo>
                    <a:pt x="93988" y="469807"/>
                  </a:lnTo>
                  <a:lnTo>
                    <a:pt x="93952" y="468911"/>
                  </a:lnTo>
                  <a:lnTo>
                    <a:pt x="93912" y="468004"/>
                  </a:lnTo>
                  <a:lnTo>
                    <a:pt x="93867" y="467097"/>
                  </a:lnTo>
                  <a:lnTo>
                    <a:pt x="93818" y="466189"/>
                  </a:lnTo>
                  <a:lnTo>
                    <a:pt x="94691" y="466099"/>
                  </a:lnTo>
                  <a:lnTo>
                    <a:pt x="95128" y="466042"/>
                  </a:lnTo>
                  <a:lnTo>
                    <a:pt x="95564" y="465974"/>
                  </a:lnTo>
                  <a:lnTo>
                    <a:pt x="95622" y="465962"/>
                  </a:lnTo>
                  <a:lnTo>
                    <a:pt x="95675" y="465940"/>
                  </a:lnTo>
                  <a:lnTo>
                    <a:pt x="95724" y="465917"/>
                  </a:lnTo>
                  <a:lnTo>
                    <a:pt x="95773" y="465883"/>
                  </a:lnTo>
                  <a:lnTo>
                    <a:pt x="95818" y="465838"/>
                  </a:lnTo>
                  <a:lnTo>
                    <a:pt x="95862" y="465792"/>
                  </a:lnTo>
                  <a:lnTo>
                    <a:pt x="95902" y="465736"/>
                  </a:lnTo>
                  <a:lnTo>
                    <a:pt x="95938" y="465668"/>
                  </a:lnTo>
                  <a:lnTo>
                    <a:pt x="95974" y="465600"/>
                  </a:lnTo>
                  <a:lnTo>
                    <a:pt x="96009" y="465532"/>
                  </a:lnTo>
                  <a:lnTo>
                    <a:pt x="96036" y="465452"/>
                  </a:lnTo>
                  <a:lnTo>
                    <a:pt x="96063" y="465373"/>
                  </a:lnTo>
                  <a:lnTo>
                    <a:pt x="96089" y="465282"/>
                  </a:lnTo>
                  <a:lnTo>
                    <a:pt x="96112" y="465203"/>
                  </a:lnTo>
                  <a:lnTo>
                    <a:pt x="96129" y="465101"/>
                  </a:lnTo>
                  <a:lnTo>
                    <a:pt x="96147" y="465010"/>
                  </a:lnTo>
                  <a:lnTo>
                    <a:pt x="96174" y="464806"/>
                  </a:lnTo>
                  <a:lnTo>
                    <a:pt x="96192" y="464602"/>
                  </a:lnTo>
                  <a:lnTo>
                    <a:pt x="96201" y="464386"/>
                  </a:lnTo>
                  <a:lnTo>
                    <a:pt x="96196" y="464171"/>
                  </a:lnTo>
                  <a:lnTo>
                    <a:pt x="96187" y="463966"/>
                  </a:lnTo>
                  <a:lnTo>
                    <a:pt x="96165" y="463751"/>
                  </a:lnTo>
                  <a:lnTo>
                    <a:pt x="96134" y="463558"/>
                  </a:lnTo>
                  <a:lnTo>
                    <a:pt x="96094" y="463365"/>
                  </a:lnTo>
                  <a:lnTo>
                    <a:pt x="96143" y="463309"/>
                  </a:lnTo>
                  <a:lnTo>
                    <a:pt x="96196" y="463229"/>
                  </a:lnTo>
                  <a:lnTo>
                    <a:pt x="96241" y="463139"/>
                  </a:lnTo>
                  <a:lnTo>
                    <a:pt x="96285" y="463025"/>
                  </a:lnTo>
                  <a:lnTo>
                    <a:pt x="96321" y="462912"/>
                  </a:lnTo>
                  <a:lnTo>
                    <a:pt x="96352" y="462764"/>
                  </a:lnTo>
                  <a:lnTo>
                    <a:pt x="96374" y="462605"/>
                  </a:lnTo>
                  <a:lnTo>
                    <a:pt x="96392" y="462424"/>
                  </a:lnTo>
                  <a:lnTo>
                    <a:pt x="96468" y="461029"/>
                  </a:lnTo>
                  <a:lnTo>
                    <a:pt x="96544" y="459645"/>
                  </a:lnTo>
                  <a:lnTo>
                    <a:pt x="96610" y="458262"/>
                  </a:lnTo>
                  <a:lnTo>
                    <a:pt x="96668" y="456878"/>
                  </a:lnTo>
                  <a:lnTo>
                    <a:pt x="96722" y="455495"/>
                  </a:lnTo>
                  <a:lnTo>
                    <a:pt x="96766" y="454122"/>
                  </a:lnTo>
                  <a:lnTo>
                    <a:pt x="96806" y="452750"/>
                  </a:lnTo>
                  <a:lnTo>
                    <a:pt x="96842" y="451378"/>
                  </a:lnTo>
                  <a:lnTo>
                    <a:pt x="96869" y="450017"/>
                  </a:lnTo>
                  <a:lnTo>
                    <a:pt x="96886" y="448656"/>
                  </a:lnTo>
                  <a:lnTo>
                    <a:pt x="96900" y="447306"/>
                  </a:lnTo>
                  <a:lnTo>
                    <a:pt x="96909" y="445957"/>
                  </a:lnTo>
                  <a:lnTo>
                    <a:pt x="96909" y="444607"/>
                  </a:lnTo>
                  <a:lnTo>
                    <a:pt x="96904" y="443269"/>
                  </a:lnTo>
                  <a:lnTo>
                    <a:pt x="96891" y="441942"/>
                  </a:lnTo>
                  <a:lnTo>
                    <a:pt x="96869" y="440615"/>
                  </a:lnTo>
                  <a:lnTo>
                    <a:pt x="96846" y="439288"/>
                  </a:lnTo>
                  <a:lnTo>
                    <a:pt x="96811" y="437973"/>
                  </a:lnTo>
                  <a:lnTo>
                    <a:pt x="96771" y="436668"/>
                  </a:lnTo>
                  <a:lnTo>
                    <a:pt x="96726" y="435364"/>
                  </a:lnTo>
                  <a:lnTo>
                    <a:pt x="96673" y="434071"/>
                  </a:lnTo>
                  <a:lnTo>
                    <a:pt x="96615" y="432790"/>
                  </a:lnTo>
                  <a:lnTo>
                    <a:pt x="96548" y="431508"/>
                  </a:lnTo>
                  <a:lnTo>
                    <a:pt x="96477" y="430238"/>
                  </a:lnTo>
                  <a:lnTo>
                    <a:pt x="96397" y="428968"/>
                  </a:lnTo>
                  <a:lnTo>
                    <a:pt x="96312" y="427709"/>
                  </a:lnTo>
                  <a:lnTo>
                    <a:pt x="96223" y="426461"/>
                  </a:lnTo>
                  <a:lnTo>
                    <a:pt x="96121" y="425225"/>
                  </a:lnTo>
                  <a:lnTo>
                    <a:pt x="96018" y="423989"/>
                  </a:lnTo>
                  <a:lnTo>
                    <a:pt x="95902" y="422764"/>
                  </a:lnTo>
                  <a:lnTo>
                    <a:pt x="95787" y="421551"/>
                  </a:lnTo>
                  <a:lnTo>
                    <a:pt x="95662" y="420348"/>
                  </a:lnTo>
                  <a:lnTo>
                    <a:pt x="95528" y="419158"/>
                  </a:lnTo>
                  <a:lnTo>
                    <a:pt x="95390" y="417967"/>
                  </a:lnTo>
                  <a:lnTo>
                    <a:pt x="95243" y="416799"/>
                  </a:lnTo>
                  <a:lnTo>
                    <a:pt x="95092" y="415631"/>
                  </a:lnTo>
                  <a:lnTo>
                    <a:pt x="94932" y="414474"/>
                  </a:lnTo>
                  <a:lnTo>
                    <a:pt x="94767" y="413340"/>
                  </a:lnTo>
                  <a:lnTo>
                    <a:pt x="94598" y="412206"/>
                  </a:lnTo>
                  <a:lnTo>
                    <a:pt x="94415" y="411083"/>
                  </a:lnTo>
                  <a:lnTo>
                    <a:pt x="94233" y="409971"/>
                  </a:lnTo>
                  <a:lnTo>
                    <a:pt x="94041" y="408871"/>
                  </a:lnTo>
                  <a:lnTo>
                    <a:pt x="93841" y="407782"/>
                  </a:lnTo>
                  <a:lnTo>
                    <a:pt x="93636" y="406705"/>
                  </a:lnTo>
                  <a:lnTo>
                    <a:pt x="93422" y="405639"/>
                  </a:lnTo>
                  <a:lnTo>
                    <a:pt x="93204" y="404596"/>
                  </a:lnTo>
                  <a:lnTo>
                    <a:pt x="92977" y="403552"/>
                  </a:lnTo>
                  <a:lnTo>
                    <a:pt x="92745" y="402532"/>
                  </a:lnTo>
                  <a:lnTo>
                    <a:pt x="92509" y="401511"/>
                  </a:lnTo>
                  <a:lnTo>
                    <a:pt x="92260" y="400513"/>
                  </a:lnTo>
                  <a:lnTo>
                    <a:pt x="92011" y="399526"/>
                  </a:lnTo>
                  <a:lnTo>
                    <a:pt x="91752" y="398551"/>
                  </a:lnTo>
                  <a:lnTo>
                    <a:pt x="91485" y="397598"/>
                  </a:lnTo>
                  <a:lnTo>
                    <a:pt x="91213" y="396657"/>
                  </a:lnTo>
                  <a:lnTo>
                    <a:pt x="90933" y="395727"/>
                  </a:lnTo>
                  <a:lnTo>
                    <a:pt x="90648" y="394808"/>
                  </a:lnTo>
                  <a:lnTo>
                    <a:pt x="90354" y="393901"/>
                  </a:lnTo>
                  <a:lnTo>
                    <a:pt x="90056" y="393016"/>
                  </a:lnTo>
                  <a:lnTo>
                    <a:pt x="89748" y="392143"/>
                  </a:lnTo>
                  <a:lnTo>
                    <a:pt x="89437" y="391292"/>
                  </a:lnTo>
                  <a:lnTo>
                    <a:pt x="89116" y="390453"/>
                  </a:lnTo>
                  <a:lnTo>
                    <a:pt x="88791" y="389625"/>
                  </a:lnTo>
                  <a:lnTo>
                    <a:pt x="88457" y="388820"/>
                  </a:lnTo>
                  <a:lnTo>
                    <a:pt x="88119" y="388026"/>
                  </a:lnTo>
                  <a:lnTo>
                    <a:pt x="88332" y="387981"/>
                  </a:lnTo>
                  <a:lnTo>
                    <a:pt x="88546" y="387924"/>
                  </a:lnTo>
                  <a:lnTo>
                    <a:pt x="88755" y="387856"/>
                  </a:lnTo>
                  <a:lnTo>
                    <a:pt x="88965" y="387788"/>
                  </a:lnTo>
                  <a:lnTo>
                    <a:pt x="89178" y="387709"/>
                  </a:lnTo>
                  <a:lnTo>
                    <a:pt x="89383" y="387629"/>
                  </a:lnTo>
                  <a:lnTo>
                    <a:pt x="89593" y="387527"/>
                  </a:lnTo>
                  <a:lnTo>
                    <a:pt x="89797" y="387425"/>
                  </a:lnTo>
                  <a:lnTo>
                    <a:pt x="90002" y="387323"/>
                  </a:lnTo>
                  <a:lnTo>
                    <a:pt x="90207" y="387210"/>
                  </a:lnTo>
                  <a:lnTo>
                    <a:pt x="90412" y="387085"/>
                  </a:lnTo>
                  <a:lnTo>
                    <a:pt x="90612" y="386960"/>
                  </a:lnTo>
                  <a:lnTo>
                    <a:pt x="90813" y="386824"/>
                  </a:lnTo>
                  <a:lnTo>
                    <a:pt x="91013" y="386677"/>
                  </a:lnTo>
                  <a:lnTo>
                    <a:pt x="91209" y="386529"/>
                  </a:lnTo>
                  <a:lnTo>
                    <a:pt x="91409" y="386370"/>
                  </a:lnTo>
                  <a:lnTo>
                    <a:pt x="91605" y="386200"/>
                  </a:lnTo>
                  <a:lnTo>
                    <a:pt x="91797" y="386030"/>
                  </a:lnTo>
                  <a:lnTo>
                    <a:pt x="91993" y="385860"/>
                  </a:lnTo>
                  <a:lnTo>
                    <a:pt x="92184" y="385679"/>
                  </a:lnTo>
                  <a:lnTo>
                    <a:pt x="92376" y="385486"/>
                  </a:lnTo>
                  <a:lnTo>
                    <a:pt x="92567" y="385293"/>
                  </a:lnTo>
                  <a:lnTo>
                    <a:pt x="92759" y="385089"/>
                  </a:lnTo>
                  <a:lnTo>
                    <a:pt x="92946" y="384873"/>
                  </a:lnTo>
                  <a:lnTo>
                    <a:pt x="93320" y="384442"/>
                  </a:lnTo>
                  <a:lnTo>
                    <a:pt x="93689" y="383977"/>
                  </a:lnTo>
                  <a:lnTo>
                    <a:pt x="94050" y="383490"/>
                  </a:lnTo>
                  <a:lnTo>
                    <a:pt x="94411" y="382991"/>
                  </a:lnTo>
                  <a:lnTo>
                    <a:pt x="94767" y="382458"/>
                  </a:lnTo>
                  <a:lnTo>
                    <a:pt x="95119" y="381902"/>
                  </a:lnTo>
                  <a:lnTo>
                    <a:pt x="95462" y="381324"/>
                  </a:lnTo>
                  <a:lnTo>
                    <a:pt x="95804" y="380734"/>
                  </a:lnTo>
                  <a:lnTo>
                    <a:pt x="96143" y="380121"/>
                  </a:lnTo>
                  <a:lnTo>
                    <a:pt x="96477" y="379486"/>
                  </a:lnTo>
                  <a:lnTo>
                    <a:pt x="96802" y="378829"/>
                  </a:lnTo>
                  <a:lnTo>
                    <a:pt x="97127" y="378148"/>
                  </a:lnTo>
                  <a:lnTo>
                    <a:pt x="97448" y="377456"/>
                  </a:lnTo>
                  <a:lnTo>
                    <a:pt x="97759" y="376753"/>
                  </a:lnTo>
                  <a:lnTo>
                    <a:pt x="98071" y="376016"/>
                  </a:lnTo>
                  <a:lnTo>
                    <a:pt x="98378" y="375279"/>
                  </a:lnTo>
                  <a:lnTo>
                    <a:pt x="98677" y="374519"/>
                  </a:lnTo>
                  <a:lnTo>
                    <a:pt x="98975" y="373736"/>
                  </a:lnTo>
                  <a:lnTo>
                    <a:pt x="99269" y="372943"/>
                  </a:lnTo>
                  <a:lnTo>
                    <a:pt x="99554" y="372137"/>
                  </a:lnTo>
                  <a:lnTo>
                    <a:pt x="99839" y="371321"/>
                  </a:lnTo>
                  <a:lnTo>
                    <a:pt x="100115" y="370482"/>
                  </a:lnTo>
                  <a:lnTo>
                    <a:pt x="100391" y="369631"/>
                  </a:lnTo>
                  <a:lnTo>
                    <a:pt x="100658" y="368769"/>
                  </a:lnTo>
                  <a:lnTo>
                    <a:pt x="100925" y="367896"/>
                  </a:lnTo>
                  <a:lnTo>
                    <a:pt x="101184" y="367022"/>
                  </a:lnTo>
                  <a:lnTo>
                    <a:pt x="101442" y="366127"/>
                  </a:lnTo>
                  <a:lnTo>
                    <a:pt x="101691" y="365219"/>
                  </a:lnTo>
                  <a:lnTo>
                    <a:pt x="101940" y="364301"/>
                  </a:lnTo>
                  <a:lnTo>
                    <a:pt x="102181" y="363371"/>
                  </a:lnTo>
                  <a:lnTo>
                    <a:pt x="102417" y="362441"/>
                  </a:lnTo>
                  <a:lnTo>
                    <a:pt x="102653" y="361499"/>
                  </a:lnTo>
                  <a:lnTo>
                    <a:pt x="102880" y="360547"/>
                  </a:lnTo>
                  <a:lnTo>
                    <a:pt x="103103" y="359594"/>
                  </a:lnTo>
                  <a:lnTo>
                    <a:pt x="103325" y="358630"/>
                  </a:lnTo>
                  <a:lnTo>
                    <a:pt x="103539" y="357655"/>
                  </a:lnTo>
                  <a:lnTo>
                    <a:pt x="103748" y="356679"/>
                  </a:lnTo>
                  <a:lnTo>
                    <a:pt x="103953" y="355704"/>
                  </a:lnTo>
                  <a:lnTo>
                    <a:pt x="104158" y="354717"/>
                  </a:lnTo>
                  <a:lnTo>
                    <a:pt x="104354" y="353731"/>
                  </a:lnTo>
                  <a:lnTo>
                    <a:pt x="104545" y="352733"/>
                  </a:lnTo>
                  <a:lnTo>
                    <a:pt x="104732" y="351735"/>
                  </a:lnTo>
                  <a:lnTo>
                    <a:pt x="104915" y="350737"/>
                  </a:lnTo>
                  <a:lnTo>
                    <a:pt x="105093" y="349739"/>
                  </a:lnTo>
                  <a:lnTo>
                    <a:pt x="105267" y="348729"/>
                  </a:lnTo>
                  <a:lnTo>
                    <a:pt x="105436" y="347731"/>
                  </a:lnTo>
                  <a:lnTo>
                    <a:pt x="105601" y="346733"/>
                  </a:lnTo>
                  <a:lnTo>
                    <a:pt x="105761" y="345724"/>
                  </a:lnTo>
                  <a:lnTo>
                    <a:pt x="105917" y="344726"/>
                  </a:lnTo>
                  <a:lnTo>
                    <a:pt x="106068" y="343716"/>
                  </a:lnTo>
                  <a:lnTo>
                    <a:pt x="106215" y="342718"/>
                  </a:lnTo>
                  <a:lnTo>
                    <a:pt x="106353" y="341720"/>
                  </a:lnTo>
                  <a:lnTo>
                    <a:pt x="106514" y="340575"/>
                  </a:lnTo>
                  <a:lnTo>
                    <a:pt x="106669" y="339430"/>
                  </a:lnTo>
                  <a:lnTo>
                    <a:pt x="106821" y="338284"/>
                  </a:lnTo>
                  <a:lnTo>
                    <a:pt x="106968" y="337127"/>
                  </a:lnTo>
                  <a:lnTo>
                    <a:pt x="107110" y="335970"/>
                  </a:lnTo>
                  <a:lnTo>
                    <a:pt x="107253" y="334825"/>
                  </a:lnTo>
                  <a:lnTo>
                    <a:pt x="107391" y="333668"/>
                  </a:lnTo>
                  <a:lnTo>
                    <a:pt x="107524" y="332511"/>
                  </a:lnTo>
                  <a:lnTo>
                    <a:pt x="107654" y="331343"/>
                  </a:lnTo>
                  <a:lnTo>
                    <a:pt x="107783" y="330187"/>
                  </a:lnTo>
                  <a:lnTo>
                    <a:pt x="107907" y="329030"/>
                  </a:lnTo>
                  <a:lnTo>
                    <a:pt x="108032" y="327862"/>
                  </a:lnTo>
                  <a:lnTo>
                    <a:pt x="108148" y="326693"/>
                  </a:lnTo>
                  <a:lnTo>
                    <a:pt x="108264" y="325537"/>
                  </a:lnTo>
                  <a:lnTo>
                    <a:pt x="108375" y="324369"/>
                  </a:lnTo>
                  <a:lnTo>
                    <a:pt x="108486" y="323200"/>
                  </a:lnTo>
                  <a:lnTo>
                    <a:pt x="108593" y="322021"/>
                  </a:lnTo>
                  <a:lnTo>
                    <a:pt x="108696" y="320853"/>
                  </a:lnTo>
                  <a:lnTo>
                    <a:pt x="108798" y="319685"/>
                  </a:lnTo>
                  <a:lnTo>
                    <a:pt x="108896" y="318505"/>
                  </a:lnTo>
                  <a:lnTo>
                    <a:pt x="108989" y="317326"/>
                  </a:lnTo>
                  <a:lnTo>
                    <a:pt x="109079" y="316158"/>
                  </a:lnTo>
                  <a:lnTo>
                    <a:pt x="109172" y="314978"/>
                  </a:lnTo>
                  <a:lnTo>
                    <a:pt x="109257" y="313799"/>
                  </a:lnTo>
                  <a:lnTo>
                    <a:pt x="109341" y="312619"/>
                  </a:lnTo>
                  <a:lnTo>
                    <a:pt x="109421" y="311440"/>
                  </a:lnTo>
                  <a:lnTo>
                    <a:pt x="109577" y="309069"/>
                  </a:lnTo>
                  <a:lnTo>
                    <a:pt x="109720" y="306699"/>
                  </a:lnTo>
                  <a:lnTo>
                    <a:pt x="109853" y="304329"/>
                  </a:lnTo>
                  <a:lnTo>
                    <a:pt x="109978" y="301958"/>
                  </a:lnTo>
                  <a:lnTo>
                    <a:pt x="110094" y="299577"/>
                  </a:lnTo>
                  <a:lnTo>
                    <a:pt x="110196" y="297184"/>
                  </a:lnTo>
                  <a:lnTo>
                    <a:pt x="110294" y="294802"/>
                  </a:lnTo>
                  <a:lnTo>
                    <a:pt x="110383" y="292409"/>
                  </a:lnTo>
                  <a:lnTo>
                    <a:pt x="110459" y="290016"/>
                  </a:lnTo>
                  <a:lnTo>
                    <a:pt x="110530" y="287623"/>
                  </a:lnTo>
                  <a:lnTo>
                    <a:pt x="110593" y="285230"/>
                  </a:lnTo>
                  <a:lnTo>
                    <a:pt x="110650" y="282826"/>
                  </a:lnTo>
                  <a:lnTo>
                    <a:pt x="110699" y="280422"/>
                  </a:lnTo>
                  <a:lnTo>
                    <a:pt x="110739" y="278029"/>
                  </a:lnTo>
                  <a:lnTo>
                    <a:pt x="110775" y="275613"/>
                  </a:lnTo>
                  <a:lnTo>
                    <a:pt x="110802" y="273209"/>
                  </a:lnTo>
                  <a:lnTo>
                    <a:pt x="110820" y="270804"/>
                  </a:lnTo>
                  <a:lnTo>
                    <a:pt x="110837" y="268400"/>
                  </a:lnTo>
                  <a:lnTo>
                    <a:pt x="110846" y="265984"/>
                  </a:lnTo>
                  <a:lnTo>
                    <a:pt x="111216" y="265962"/>
                  </a:lnTo>
                  <a:lnTo>
                    <a:pt x="111577" y="265962"/>
                  </a:lnTo>
                  <a:lnTo>
                    <a:pt x="111937" y="265973"/>
                  </a:lnTo>
                  <a:lnTo>
                    <a:pt x="112289" y="266007"/>
                  </a:lnTo>
                  <a:lnTo>
                    <a:pt x="112636" y="266064"/>
                  </a:lnTo>
                  <a:lnTo>
                    <a:pt x="112979" y="266132"/>
                  </a:lnTo>
                  <a:lnTo>
                    <a:pt x="113318" y="266223"/>
                  </a:lnTo>
                  <a:lnTo>
                    <a:pt x="113647" y="266325"/>
                  </a:lnTo>
                  <a:lnTo>
                    <a:pt x="113977" y="266449"/>
                  </a:lnTo>
                  <a:lnTo>
                    <a:pt x="114297" y="266585"/>
                  </a:lnTo>
                  <a:lnTo>
                    <a:pt x="114613" y="266744"/>
                  </a:lnTo>
                  <a:lnTo>
                    <a:pt x="114925" y="266926"/>
                  </a:lnTo>
                  <a:lnTo>
                    <a:pt x="115232" y="267118"/>
                  </a:lnTo>
                  <a:lnTo>
                    <a:pt x="115535" y="267323"/>
                  </a:lnTo>
                  <a:lnTo>
                    <a:pt x="115834" y="267549"/>
                  </a:lnTo>
                  <a:lnTo>
                    <a:pt x="116123" y="267799"/>
                  </a:lnTo>
                  <a:lnTo>
                    <a:pt x="116412" y="268048"/>
                  </a:lnTo>
                  <a:lnTo>
                    <a:pt x="116693" y="268332"/>
                  </a:lnTo>
                  <a:lnTo>
                    <a:pt x="116974" y="268616"/>
                  </a:lnTo>
                  <a:lnTo>
                    <a:pt x="117245" y="268922"/>
                  </a:lnTo>
                  <a:lnTo>
                    <a:pt x="117512" y="269239"/>
                  </a:lnTo>
                  <a:lnTo>
                    <a:pt x="117775" y="269580"/>
                  </a:lnTo>
                  <a:lnTo>
                    <a:pt x="118033" y="269920"/>
                  </a:lnTo>
                  <a:lnTo>
                    <a:pt x="118287" y="270283"/>
                  </a:lnTo>
                  <a:lnTo>
                    <a:pt x="118536" y="270668"/>
                  </a:lnTo>
                  <a:lnTo>
                    <a:pt x="118781" y="271054"/>
                  </a:lnTo>
                  <a:lnTo>
                    <a:pt x="119022" y="271462"/>
                  </a:lnTo>
                  <a:lnTo>
                    <a:pt x="119258" y="271882"/>
                  </a:lnTo>
                  <a:lnTo>
                    <a:pt x="119489" y="272313"/>
                  </a:lnTo>
                  <a:lnTo>
                    <a:pt x="119717" y="272755"/>
                  </a:lnTo>
                  <a:lnTo>
                    <a:pt x="119939" y="273220"/>
                  </a:lnTo>
                  <a:lnTo>
                    <a:pt x="120157" y="273685"/>
                  </a:lnTo>
                  <a:lnTo>
                    <a:pt x="120371" y="274173"/>
                  </a:lnTo>
                  <a:lnTo>
                    <a:pt x="120580" y="274672"/>
                  </a:lnTo>
                  <a:lnTo>
                    <a:pt x="120785" y="275171"/>
                  </a:lnTo>
                  <a:lnTo>
                    <a:pt x="120986" y="275692"/>
                  </a:lnTo>
                  <a:lnTo>
                    <a:pt x="121182" y="276225"/>
                  </a:lnTo>
                  <a:lnTo>
                    <a:pt x="121373" y="276770"/>
                  </a:lnTo>
                  <a:lnTo>
                    <a:pt x="121564" y="277326"/>
                  </a:lnTo>
                  <a:lnTo>
                    <a:pt x="121747" y="277893"/>
                  </a:lnTo>
                  <a:lnTo>
                    <a:pt x="121925" y="278460"/>
                  </a:lnTo>
                  <a:lnTo>
                    <a:pt x="122103" y="279049"/>
                  </a:lnTo>
                  <a:lnTo>
                    <a:pt x="122272" y="279650"/>
                  </a:lnTo>
                  <a:lnTo>
                    <a:pt x="122442" y="280252"/>
                  </a:lnTo>
                  <a:lnTo>
                    <a:pt x="122606" y="280864"/>
                  </a:lnTo>
                  <a:lnTo>
                    <a:pt x="122767" y="281499"/>
                  </a:lnTo>
                  <a:lnTo>
                    <a:pt x="122923" y="282134"/>
                  </a:lnTo>
                  <a:lnTo>
                    <a:pt x="123074" y="282781"/>
                  </a:lnTo>
                  <a:lnTo>
                    <a:pt x="123221" y="283427"/>
                  </a:lnTo>
                  <a:lnTo>
                    <a:pt x="123363" y="284096"/>
                  </a:lnTo>
                  <a:lnTo>
                    <a:pt x="123506" y="284765"/>
                  </a:lnTo>
                  <a:lnTo>
                    <a:pt x="123644" y="285446"/>
                  </a:lnTo>
                  <a:lnTo>
                    <a:pt x="123773" y="286126"/>
                  </a:lnTo>
                  <a:lnTo>
                    <a:pt x="123907" y="286829"/>
                  </a:lnTo>
                  <a:lnTo>
                    <a:pt x="124031" y="287533"/>
                  </a:lnTo>
                  <a:lnTo>
                    <a:pt x="124152" y="288236"/>
                  </a:lnTo>
                  <a:lnTo>
                    <a:pt x="124272" y="288962"/>
                  </a:lnTo>
                  <a:lnTo>
                    <a:pt x="124383" y="289687"/>
                  </a:lnTo>
                  <a:lnTo>
                    <a:pt x="124494" y="290413"/>
                  </a:lnTo>
                  <a:lnTo>
                    <a:pt x="124606" y="291150"/>
                  </a:lnTo>
                  <a:lnTo>
                    <a:pt x="124708" y="291899"/>
                  </a:lnTo>
                  <a:lnTo>
                    <a:pt x="124811" y="292647"/>
                  </a:lnTo>
                  <a:lnTo>
                    <a:pt x="124909" y="293407"/>
                  </a:lnTo>
                  <a:lnTo>
                    <a:pt x="125002" y="294167"/>
                  </a:lnTo>
                  <a:lnTo>
                    <a:pt x="125091" y="294938"/>
                  </a:lnTo>
                  <a:lnTo>
                    <a:pt x="125180" y="295709"/>
                  </a:lnTo>
                  <a:lnTo>
                    <a:pt x="125260" y="296492"/>
                  </a:lnTo>
                  <a:lnTo>
                    <a:pt x="125345" y="297275"/>
                  </a:lnTo>
                  <a:lnTo>
                    <a:pt x="125421" y="298068"/>
                  </a:lnTo>
                  <a:lnTo>
                    <a:pt x="125496" y="298862"/>
                  </a:lnTo>
                  <a:lnTo>
                    <a:pt x="125568" y="299656"/>
                  </a:lnTo>
                  <a:lnTo>
                    <a:pt x="125634" y="300461"/>
                  </a:lnTo>
                  <a:lnTo>
                    <a:pt x="125697" y="301255"/>
                  </a:lnTo>
                  <a:lnTo>
                    <a:pt x="125759" y="302072"/>
                  </a:lnTo>
                  <a:lnTo>
                    <a:pt x="125821" y="302877"/>
                  </a:lnTo>
                  <a:lnTo>
                    <a:pt x="125875" y="303694"/>
                  </a:lnTo>
                  <a:lnTo>
                    <a:pt x="125928" y="304510"/>
                  </a:lnTo>
                  <a:lnTo>
                    <a:pt x="125977" y="305338"/>
                  </a:lnTo>
                  <a:lnTo>
                    <a:pt x="126026" y="306155"/>
                  </a:lnTo>
                  <a:lnTo>
                    <a:pt x="126071" y="306983"/>
                  </a:lnTo>
                  <a:lnTo>
                    <a:pt x="126111" y="307810"/>
                  </a:lnTo>
                  <a:lnTo>
                    <a:pt x="126147" y="308638"/>
                  </a:lnTo>
                  <a:lnTo>
                    <a:pt x="126182" y="309478"/>
                  </a:lnTo>
                  <a:lnTo>
                    <a:pt x="126218" y="310306"/>
                  </a:lnTo>
                  <a:lnTo>
                    <a:pt x="126244" y="311145"/>
                  </a:lnTo>
                  <a:lnTo>
                    <a:pt x="126276" y="311973"/>
                  </a:lnTo>
                  <a:lnTo>
                    <a:pt x="126320" y="313651"/>
                  </a:lnTo>
                  <a:lnTo>
                    <a:pt x="126356" y="315318"/>
                  </a:lnTo>
                  <a:lnTo>
                    <a:pt x="126383" y="316997"/>
                  </a:lnTo>
                  <a:lnTo>
                    <a:pt x="126400" y="318664"/>
                  </a:lnTo>
                  <a:lnTo>
                    <a:pt x="126405" y="320331"/>
                  </a:lnTo>
                  <a:lnTo>
                    <a:pt x="126405" y="321987"/>
                  </a:lnTo>
                  <a:lnTo>
                    <a:pt x="126391" y="323643"/>
                  </a:lnTo>
                  <a:lnTo>
                    <a:pt x="126369" y="325287"/>
                  </a:lnTo>
                  <a:lnTo>
                    <a:pt x="126342" y="326920"/>
                  </a:lnTo>
                  <a:lnTo>
                    <a:pt x="126302" y="328542"/>
                  </a:lnTo>
                  <a:lnTo>
                    <a:pt x="126258" y="330152"/>
                  </a:lnTo>
                  <a:lnTo>
                    <a:pt x="126204" y="331740"/>
                  </a:lnTo>
                  <a:lnTo>
                    <a:pt x="126142" y="333317"/>
                  </a:lnTo>
                  <a:lnTo>
                    <a:pt x="126071" y="334870"/>
                  </a:lnTo>
                  <a:lnTo>
                    <a:pt x="125995" y="336401"/>
                  </a:lnTo>
                  <a:lnTo>
                    <a:pt x="125911" y="337910"/>
                  </a:lnTo>
                  <a:lnTo>
                    <a:pt x="125821" y="339395"/>
                  </a:lnTo>
                  <a:lnTo>
                    <a:pt x="125728" y="340859"/>
                  </a:lnTo>
                  <a:lnTo>
                    <a:pt x="125626" y="342287"/>
                  </a:lnTo>
                  <a:lnTo>
                    <a:pt x="125514" y="343682"/>
                  </a:lnTo>
                  <a:lnTo>
                    <a:pt x="125403" y="345055"/>
                  </a:lnTo>
                  <a:lnTo>
                    <a:pt x="125394" y="345213"/>
                  </a:lnTo>
                  <a:lnTo>
                    <a:pt x="125390" y="345361"/>
                  </a:lnTo>
                  <a:lnTo>
                    <a:pt x="125394" y="345508"/>
                  </a:lnTo>
                  <a:lnTo>
                    <a:pt x="125403" y="345656"/>
                  </a:lnTo>
                  <a:lnTo>
                    <a:pt x="125416" y="345781"/>
                  </a:lnTo>
                  <a:lnTo>
                    <a:pt x="125434" y="345905"/>
                  </a:lnTo>
                  <a:lnTo>
                    <a:pt x="125456" y="346030"/>
                  </a:lnTo>
                  <a:lnTo>
                    <a:pt x="125487" y="346143"/>
                  </a:lnTo>
                  <a:lnTo>
                    <a:pt x="125234" y="346359"/>
                  </a:lnTo>
                  <a:lnTo>
                    <a:pt x="124984" y="346597"/>
                  </a:lnTo>
                  <a:lnTo>
                    <a:pt x="124735" y="346835"/>
                  </a:lnTo>
                  <a:lnTo>
                    <a:pt x="124490" y="347096"/>
                  </a:lnTo>
                  <a:lnTo>
                    <a:pt x="124250" y="347368"/>
                  </a:lnTo>
                  <a:lnTo>
                    <a:pt x="124009" y="347652"/>
                  </a:lnTo>
                  <a:lnTo>
                    <a:pt x="123773" y="347947"/>
                  </a:lnTo>
                  <a:lnTo>
                    <a:pt x="123537" y="348253"/>
                  </a:lnTo>
                  <a:lnTo>
                    <a:pt x="123306" y="348570"/>
                  </a:lnTo>
                  <a:lnTo>
                    <a:pt x="123078" y="348899"/>
                  </a:lnTo>
                  <a:lnTo>
                    <a:pt x="122851" y="349240"/>
                  </a:lnTo>
                  <a:lnTo>
                    <a:pt x="122629" y="349591"/>
                  </a:lnTo>
                  <a:lnTo>
                    <a:pt x="122406" y="349954"/>
                  </a:lnTo>
                  <a:lnTo>
                    <a:pt x="122192" y="350317"/>
                  </a:lnTo>
                  <a:lnTo>
                    <a:pt x="121979" y="350703"/>
                  </a:lnTo>
                  <a:lnTo>
                    <a:pt x="121765" y="351100"/>
                  </a:lnTo>
                  <a:lnTo>
                    <a:pt x="121560" y="351508"/>
                  </a:lnTo>
                  <a:lnTo>
                    <a:pt x="121355" y="351927"/>
                  </a:lnTo>
                  <a:lnTo>
                    <a:pt x="121150" y="352347"/>
                  </a:lnTo>
                  <a:lnTo>
                    <a:pt x="120954" y="352778"/>
                  </a:lnTo>
                  <a:lnTo>
                    <a:pt x="120759" y="353232"/>
                  </a:lnTo>
                  <a:lnTo>
                    <a:pt x="120567" y="353685"/>
                  </a:lnTo>
                  <a:lnTo>
                    <a:pt x="120376" y="354150"/>
                  </a:lnTo>
                  <a:lnTo>
                    <a:pt x="120193" y="354627"/>
                  </a:lnTo>
                  <a:lnTo>
                    <a:pt x="120010" y="355103"/>
                  </a:lnTo>
                  <a:lnTo>
                    <a:pt x="119832" y="355602"/>
                  </a:lnTo>
                  <a:lnTo>
                    <a:pt x="119659" y="356101"/>
                  </a:lnTo>
                  <a:lnTo>
                    <a:pt x="119485" y="356611"/>
                  </a:lnTo>
                  <a:lnTo>
                    <a:pt x="119320" y="357133"/>
                  </a:lnTo>
                  <a:lnTo>
                    <a:pt x="119155" y="357655"/>
                  </a:lnTo>
                  <a:lnTo>
                    <a:pt x="118995" y="358188"/>
                  </a:lnTo>
                  <a:lnTo>
                    <a:pt x="118839" y="358732"/>
                  </a:lnTo>
                  <a:lnTo>
                    <a:pt x="118688" y="359288"/>
                  </a:lnTo>
                  <a:lnTo>
                    <a:pt x="118536" y="359844"/>
                  </a:lnTo>
                  <a:lnTo>
                    <a:pt x="118394" y="360411"/>
                  </a:lnTo>
                  <a:lnTo>
                    <a:pt x="118252" y="360989"/>
                  </a:lnTo>
                  <a:lnTo>
                    <a:pt x="118113" y="361567"/>
                  </a:lnTo>
                  <a:lnTo>
                    <a:pt x="117980" y="362157"/>
                  </a:lnTo>
                  <a:lnTo>
                    <a:pt x="117851" y="362758"/>
                  </a:lnTo>
                  <a:lnTo>
                    <a:pt x="117726" y="363359"/>
                  </a:lnTo>
                  <a:lnTo>
                    <a:pt x="117606" y="363972"/>
                  </a:lnTo>
                  <a:lnTo>
                    <a:pt x="117490" y="364584"/>
                  </a:lnTo>
                  <a:lnTo>
                    <a:pt x="117374" y="365208"/>
                  </a:lnTo>
                  <a:lnTo>
                    <a:pt x="117267" y="365843"/>
                  </a:lnTo>
                  <a:lnTo>
                    <a:pt x="117161" y="366478"/>
                  </a:lnTo>
                  <a:lnTo>
                    <a:pt x="117063" y="367125"/>
                  </a:lnTo>
                  <a:lnTo>
                    <a:pt x="116969" y="367771"/>
                  </a:lnTo>
                  <a:lnTo>
                    <a:pt x="116876" y="368429"/>
                  </a:lnTo>
                  <a:lnTo>
                    <a:pt x="116791" y="369087"/>
                  </a:lnTo>
                  <a:lnTo>
                    <a:pt x="116706" y="369744"/>
                  </a:lnTo>
                  <a:lnTo>
                    <a:pt x="116631" y="370425"/>
                  </a:lnTo>
                  <a:lnTo>
                    <a:pt x="116555" y="371094"/>
                  </a:lnTo>
                  <a:lnTo>
                    <a:pt x="116488" y="371774"/>
                  </a:lnTo>
                  <a:lnTo>
                    <a:pt x="116426" y="372466"/>
                  </a:lnTo>
                  <a:lnTo>
                    <a:pt x="116363" y="373147"/>
                  </a:lnTo>
                  <a:lnTo>
                    <a:pt x="116310" y="373850"/>
                  </a:lnTo>
                  <a:lnTo>
                    <a:pt x="116261" y="374542"/>
                  </a:lnTo>
                  <a:lnTo>
                    <a:pt x="116217" y="375256"/>
                  </a:lnTo>
                  <a:lnTo>
                    <a:pt x="116176" y="375959"/>
                  </a:lnTo>
                  <a:lnTo>
                    <a:pt x="116141" y="376674"/>
                  </a:lnTo>
                  <a:lnTo>
                    <a:pt x="116110" y="377388"/>
                  </a:lnTo>
                  <a:lnTo>
                    <a:pt x="116083" y="378103"/>
                  </a:lnTo>
                  <a:lnTo>
                    <a:pt x="116065" y="378829"/>
                  </a:lnTo>
                  <a:lnTo>
                    <a:pt x="116047" y="379554"/>
                  </a:lnTo>
                  <a:lnTo>
                    <a:pt x="116047" y="379702"/>
                  </a:lnTo>
                  <a:lnTo>
                    <a:pt x="116047" y="379838"/>
                  </a:lnTo>
                  <a:lnTo>
                    <a:pt x="116052" y="379974"/>
                  </a:lnTo>
                  <a:lnTo>
                    <a:pt x="116061" y="380099"/>
                  </a:lnTo>
                  <a:lnTo>
                    <a:pt x="116070" y="380224"/>
                  </a:lnTo>
                  <a:lnTo>
                    <a:pt x="116078" y="380348"/>
                  </a:lnTo>
                  <a:lnTo>
                    <a:pt x="116110" y="380575"/>
                  </a:lnTo>
                  <a:lnTo>
                    <a:pt x="116145" y="380779"/>
                  </a:lnTo>
                  <a:lnTo>
                    <a:pt x="116190" y="380972"/>
                  </a:lnTo>
                  <a:lnTo>
                    <a:pt x="116243" y="381154"/>
                  </a:lnTo>
                  <a:lnTo>
                    <a:pt x="116301" y="381301"/>
                  </a:lnTo>
                  <a:lnTo>
                    <a:pt x="116368" y="381448"/>
                  </a:lnTo>
                  <a:lnTo>
                    <a:pt x="116439" y="381562"/>
                  </a:lnTo>
                  <a:lnTo>
                    <a:pt x="116510" y="381675"/>
                  </a:lnTo>
                  <a:lnTo>
                    <a:pt x="116591" y="381755"/>
                  </a:lnTo>
                  <a:lnTo>
                    <a:pt x="116671" y="381834"/>
                  </a:lnTo>
                  <a:lnTo>
                    <a:pt x="116755" y="381891"/>
                  </a:lnTo>
                  <a:lnTo>
                    <a:pt x="116844" y="381925"/>
                  </a:lnTo>
                  <a:lnTo>
                    <a:pt x="116929" y="381947"/>
                  </a:lnTo>
                  <a:lnTo>
                    <a:pt x="116960" y="382163"/>
                  </a:lnTo>
                  <a:lnTo>
                    <a:pt x="117000" y="382356"/>
                  </a:lnTo>
                  <a:lnTo>
                    <a:pt x="117045" y="382548"/>
                  </a:lnTo>
                  <a:lnTo>
                    <a:pt x="117071" y="382639"/>
                  </a:lnTo>
                  <a:lnTo>
                    <a:pt x="117103" y="382719"/>
                  </a:lnTo>
                  <a:lnTo>
                    <a:pt x="117129" y="382798"/>
                  </a:lnTo>
                  <a:lnTo>
                    <a:pt x="117165" y="382877"/>
                  </a:lnTo>
                  <a:lnTo>
                    <a:pt x="117196" y="382945"/>
                  </a:lnTo>
                  <a:lnTo>
                    <a:pt x="117236" y="383002"/>
                  </a:lnTo>
                  <a:lnTo>
                    <a:pt x="117272" y="383059"/>
                  </a:lnTo>
                  <a:lnTo>
                    <a:pt x="117312" y="383104"/>
                  </a:lnTo>
                  <a:lnTo>
                    <a:pt x="117356" y="383150"/>
                  </a:lnTo>
                  <a:lnTo>
                    <a:pt x="117401" y="383172"/>
                  </a:lnTo>
                  <a:lnTo>
                    <a:pt x="117539" y="383263"/>
                  </a:lnTo>
                  <a:lnTo>
                    <a:pt x="117682" y="383331"/>
                  </a:lnTo>
                  <a:lnTo>
                    <a:pt x="117824" y="383399"/>
                  </a:lnTo>
                  <a:lnTo>
                    <a:pt x="117971" y="383456"/>
                  </a:lnTo>
                  <a:lnTo>
                    <a:pt x="118256" y="383569"/>
                  </a:lnTo>
                  <a:lnTo>
                    <a:pt x="118545" y="383660"/>
                  </a:lnTo>
                  <a:lnTo>
                    <a:pt x="118830" y="383762"/>
                  </a:lnTo>
                  <a:lnTo>
                    <a:pt x="119120" y="383864"/>
                  </a:lnTo>
                  <a:lnTo>
                    <a:pt x="119262" y="383932"/>
                  </a:lnTo>
                  <a:lnTo>
                    <a:pt x="119405" y="384000"/>
                  </a:lnTo>
                  <a:lnTo>
                    <a:pt x="119547" y="384068"/>
                  </a:lnTo>
                  <a:lnTo>
                    <a:pt x="119690" y="384148"/>
                  </a:lnTo>
                  <a:lnTo>
                    <a:pt x="119814" y="384227"/>
                  </a:lnTo>
                  <a:lnTo>
                    <a:pt x="119935" y="384306"/>
                  </a:lnTo>
                  <a:lnTo>
                    <a:pt x="120180" y="384476"/>
                  </a:lnTo>
                  <a:lnTo>
                    <a:pt x="120425" y="384647"/>
                  </a:lnTo>
                  <a:lnTo>
                    <a:pt x="120665" y="384817"/>
                  </a:lnTo>
                  <a:lnTo>
                    <a:pt x="120785" y="384885"/>
                  </a:lnTo>
                  <a:lnTo>
                    <a:pt x="120910" y="384941"/>
                  </a:lnTo>
                  <a:lnTo>
                    <a:pt x="121030" y="384998"/>
                  </a:lnTo>
                  <a:lnTo>
                    <a:pt x="121155" y="385032"/>
                  </a:lnTo>
                  <a:lnTo>
                    <a:pt x="121279" y="385044"/>
                  </a:lnTo>
                  <a:lnTo>
                    <a:pt x="121404" y="385044"/>
                  </a:lnTo>
                  <a:lnTo>
                    <a:pt x="121533" y="385032"/>
                  </a:lnTo>
                  <a:lnTo>
                    <a:pt x="121662" y="384987"/>
                  </a:lnTo>
                  <a:lnTo>
                    <a:pt x="121694" y="384964"/>
                  </a:lnTo>
                  <a:lnTo>
                    <a:pt x="121725" y="384941"/>
                  </a:lnTo>
                  <a:lnTo>
                    <a:pt x="121751" y="384919"/>
                  </a:lnTo>
                  <a:lnTo>
                    <a:pt x="121778" y="384885"/>
                  </a:lnTo>
                  <a:lnTo>
                    <a:pt x="121827" y="384794"/>
                  </a:lnTo>
                  <a:lnTo>
                    <a:pt x="121867" y="384692"/>
                  </a:lnTo>
                  <a:lnTo>
                    <a:pt x="121903" y="384567"/>
                  </a:lnTo>
                  <a:lnTo>
                    <a:pt x="121934" y="384442"/>
                  </a:lnTo>
                  <a:lnTo>
                    <a:pt x="121956" y="384295"/>
                  </a:lnTo>
                  <a:lnTo>
                    <a:pt x="121979" y="384148"/>
                  </a:lnTo>
                  <a:lnTo>
                    <a:pt x="122028" y="384204"/>
                  </a:lnTo>
                  <a:lnTo>
                    <a:pt x="122081" y="384250"/>
                  </a:lnTo>
                  <a:lnTo>
                    <a:pt x="122134" y="384295"/>
                  </a:lnTo>
                  <a:lnTo>
                    <a:pt x="122188" y="384329"/>
                  </a:lnTo>
                  <a:lnTo>
                    <a:pt x="122241" y="384352"/>
                  </a:lnTo>
                  <a:lnTo>
                    <a:pt x="122295" y="384374"/>
                  </a:lnTo>
                  <a:lnTo>
                    <a:pt x="122348" y="384386"/>
                  </a:lnTo>
                  <a:lnTo>
                    <a:pt x="122460" y="384386"/>
                  </a:lnTo>
                  <a:lnTo>
                    <a:pt x="122513" y="384374"/>
                  </a:lnTo>
                  <a:lnTo>
                    <a:pt x="122562" y="384363"/>
                  </a:lnTo>
                  <a:lnTo>
                    <a:pt x="122615" y="384329"/>
                  </a:lnTo>
                  <a:lnTo>
                    <a:pt x="122669" y="384306"/>
                  </a:lnTo>
                  <a:lnTo>
                    <a:pt x="122718" y="384261"/>
                  </a:lnTo>
                  <a:lnTo>
                    <a:pt x="122767" y="384216"/>
                  </a:lnTo>
                  <a:lnTo>
                    <a:pt x="122811" y="384159"/>
                  </a:lnTo>
                  <a:lnTo>
                    <a:pt x="122860" y="384102"/>
                  </a:lnTo>
                  <a:lnTo>
                    <a:pt x="122900" y="384034"/>
                  </a:lnTo>
                  <a:lnTo>
                    <a:pt x="122945" y="383955"/>
                  </a:lnTo>
                  <a:lnTo>
                    <a:pt x="122985" y="383875"/>
                  </a:lnTo>
                  <a:lnTo>
                    <a:pt x="123021" y="383785"/>
                  </a:lnTo>
                  <a:lnTo>
                    <a:pt x="123052" y="383683"/>
                  </a:lnTo>
                  <a:lnTo>
                    <a:pt x="123087" y="383569"/>
                  </a:lnTo>
                  <a:lnTo>
                    <a:pt x="123114" y="383456"/>
                  </a:lnTo>
                  <a:lnTo>
                    <a:pt x="123141" y="383342"/>
                  </a:lnTo>
                  <a:lnTo>
                    <a:pt x="123163" y="383206"/>
                  </a:lnTo>
                  <a:lnTo>
                    <a:pt x="123181" y="383070"/>
                  </a:lnTo>
                  <a:lnTo>
                    <a:pt x="123194" y="382923"/>
                  </a:lnTo>
                  <a:lnTo>
                    <a:pt x="123203" y="382775"/>
                  </a:lnTo>
                  <a:lnTo>
                    <a:pt x="123212" y="382617"/>
                  </a:lnTo>
                  <a:lnTo>
                    <a:pt x="123217" y="382446"/>
                  </a:lnTo>
                  <a:lnTo>
                    <a:pt x="123212" y="382265"/>
                  </a:lnTo>
                  <a:lnTo>
                    <a:pt x="123203" y="381868"/>
                  </a:lnTo>
                  <a:lnTo>
                    <a:pt x="123199" y="381460"/>
                  </a:lnTo>
                  <a:lnTo>
                    <a:pt x="123199" y="381051"/>
                  </a:lnTo>
                  <a:lnTo>
                    <a:pt x="123203" y="380655"/>
                  </a:lnTo>
                  <a:lnTo>
                    <a:pt x="123212" y="380258"/>
                  </a:lnTo>
                  <a:lnTo>
                    <a:pt x="123225" y="379872"/>
                  </a:lnTo>
                  <a:lnTo>
                    <a:pt x="123243" y="379486"/>
                  </a:lnTo>
                  <a:lnTo>
                    <a:pt x="123270" y="379101"/>
                  </a:lnTo>
                  <a:lnTo>
                    <a:pt x="123297" y="378715"/>
                  </a:lnTo>
                  <a:lnTo>
                    <a:pt x="123328" y="378341"/>
                  </a:lnTo>
                  <a:lnTo>
                    <a:pt x="123363" y="377967"/>
                  </a:lnTo>
                  <a:lnTo>
                    <a:pt x="123404" y="377592"/>
                  </a:lnTo>
                  <a:lnTo>
                    <a:pt x="123448" y="377229"/>
                  </a:lnTo>
                  <a:lnTo>
                    <a:pt x="123493" y="376867"/>
                  </a:lnTo>
                  <a:lnTo>
                    <a:pt x="123546" y="376504"/>
                  </a:lnTo>
                  <a:lnTo>
                    <a:pt x="123599" y="376152"/>
                  </a:lnTo>
                  <a:lnTo>
                    <a:pt x="123662" y="375801"/>
                  </a:lnTo>
                  <a:lnTo>
                    <a:pt x="123724" y="375460"/>
                  </a:lnTo>
                  <a:lnTo>
                    <a:pt x="123791" y="375120"/>
                  </a:lnTo>
                  <a:lnTo>
                    <a:pt x="123862" y="374780"/>
                  </a:lnTo>
                  <a:lnTo>
                    <a:pt x="123933" y="374451"/>
                  </a:lnTo>
                  <a:lnTo>
                    <a:pt x="124009" y="374133"/>
                  </a:lnTo>
                  <a:lnTo>
                    <a:pt x="124089" y="373804"/>
                  </a:lnTo>
                  <a:lnTo>
                    <a:pt x="124174" y="373498"/>
                  </a:lnTo>
                  <a:lnTo>
                    <a:pt x="124263" y="373181"/>
                  </a:lnTo>
                  <a:lnTo>
                    <a:pt x="124352" y="372875"/>
                  </a:lnTo>
                  <a:lnTo>
                    <a:pt x="124446" y="372580"/>
                  </a:lnTo>
                  <a:lnTo>
                    <a:pt x="124539" y="372285"/>
                  </a:lnTo>
                  <a:lnTo>
                    <a:pt x="124641" y="372001"/>
                  </a:lnTo>
                  <a:lnTo>
                    <a:pt x="124739" y="371718"/>
                  </a:lnTo>
                  <a:lnTo>
                    <a:pt x="124846" y="371446"/>
                  </a:lnTo>
                  <a:lnTo>
                    <a:pt x="124953" y="371173"/>
                  </a:lnTo>
                  <a:lnTo>
                    <a:pt x="125064" y="370912"/>
                  </a:lnTo>
                  <a:lnTo>
                    <a:pt x="125176" y="370652"/>
                  </a:lnTo>
                  <a:lnTo>
                    <a:pt x="125287" y="370402"/>
                  </a:lnTo>
                  <a:lnTo>
                    <a:pt x="125407" y="370164"/>
                  </a:lnTo>
                  <a:lnTo>
                    <a:pt x="125528" y="369926"/>
                  </a:lnTo>
                  <a:lnTo>
                    <a:pt x="125648" y="369688"/>
                  </a:lnTo>
                  <a:lnTo>
                    <a:pt x="125772" y="369461"/>
                  </a:lnTo>
                  <a:lnTo>
                    <a:pt x="125897" y="369245"/>
                  </a:lnTo>
                  <a:lnTo>
                    <a:pt x="126026" y="369041"/>
                  </a:lnTo>
                  <a:lnTo>
                    <a:pt x="126155" y="368837"/>
                  </a:lnTo>
                  <a:lnTo>
                    <a:pt x="126289" y="368644"/>
                  </a:lnTo>
                  <a:lnTo>
                    <a:pt x="126423" y="368451"/>
                  </a:lnTo>
                  <a:lnTo>
                    <a:pt x="126556" y="368270"/>
                  </a:lnTo>
                  <a:lnTo>
                    <a:pt x="126694" y="368100"/>
                  </a:lnTo>
                  <a:lnTo>
                    <a:pt x="126832" y="367930"/>
                  </a:lnTo>
                  <a:lnTo>
                    <a:pt x="126975" y="367771"/>
                  </a:lnTo>
                  <a:lnTo>
                    <a:pt x="127113" y="367624"/>
                  </a:lnTo>
                  <a:lnTo>
                    <a:pt x="127260" y="367476"/>
                  </a:lnTo>
                  <a:lnTo>
                    <a:pt x="127402" y="367340"/>
                  </a:lnTo>
                  <a:lnTo>
                    <a:pt x="127549" y="367215"/>
                  </a:lnTo>
                  <a:lnTo>
                    <a:pt x="127696" y="367102"/>
                  </a:lnTo>
                  <a:lnTo>
                    <a:pt x="127843" y="366988"/>
                  </a:lnTo>
                  <a:lnTo>
                    <a:pt x="127990" y="366886"/>
                  </a:lnTo>
                  <a:lnTo>
                    <a:pt x="128141" y="366796"/>
                  </a:lnTo>
                  <a:lnTo>
                    <a:pt x="128293" y="366716"/>
                  </a:lnTo>
                  <a:lnTo>
                    <a:pt x="128444" y="366637"/>
                  </a:lnTo>
                  <a:lnTo>
                    <a:pt x="128596" y="366569"/>
                  </a:lnTo>
                  <a:lnTo>
                    <a:pt x="128751" y="366512"/>
                  </a:lnTo>
                  <a:lnTo>
                    <a:pt x="128903" y="366467"/>
                  </a:lnTo>
                  <a:lnTo>
                    <a:pt x="129059" y="366421"/>
                  </a:lnTo>
                  <a:lnTo>
                    <a:pt x="129215" y="366399"/>
                  </a:lnTo>
                  <a:lnTo>
                    <a:pt x="129366" y="366376"/>
                  </a:lnTo>
                  <a:lnTo>
                    <a:pt x="129544" y="366365"/>
                  </a:lnTo>
                  <a:lnTo>
                    <a:pt x="129718" y="366376"/>
                  </a:lnTo>
                  <a:lnTo>
                    <a:pt x="129891" y="366387"/>
                  </a:lnTo>
                  <a:lnTo>
                    <a:pt x="130065" y="366421"/>
                  </a:lnTo>
                  <a:lnTo>
                    <a:pt x="130239" y="366455"/>
                  </a:lnTo>
                  <a:lnTo>
                    <a:pt x="130408" y="366512"/>
                  </a:lnTo>
                  <a:lnTo>
                    <a:pt x="130582" y="366569"/>
                  </a:lnTo>
                  <a:lnTo>
                    <a:pt x="130751" y="366648"/>
                  </a:lnTo>
                  <a:lnTo>
                    <a:pt x="130920" y="366728"/>
                  </a:lnTo>
                  <a:lnTo>
                    <a:pt x="131085" y="366830"/>
                  </a:lnTo>
                  <a:lnTo>
                    <a:pt x="131254" y="366943"/>
                  </a:lnTo>
                  <a:lnTo>
                    <a:pt x="131419" y="367057"/>
                  </a:lnTo>
                  <a:lnTo>
                    <a:pt x="131579" y="367193"/>
                  </a:lnTo>
                  <a:lnTo>
                    <a:pt x="131739" y="367329"/>
                  </a:lnTo>
                  <a:lnTo>
                    <a:pt x="131900" y="367476"/>
                  </a:lnTo>
                  <a:lnTo>
                    <a:pt x="132056" y="367635"/>
                  </a:lnTo>
                  <a:lnTo>
                    <a:pt x="132211" y="367805"/>
                  </a:lnTo>
                  <a:lnTo>
                    <a:pt x="132363" y="367986"/>
                  </a:lnTo>
                  <a:lnTo>
                    <a:pt x="132514" y="368179"/>
                  </a:lnTo>
                  <a:lnTo>
                    <a:pt x="132661" y="368383"/>
                  </a:lnTo>
                  <a:lnTo>
                    <a:pt x="132804" y="368588"/>
                  </a:lnTo>
                  <a:lnTo>
                    <a:pt x="132946" y="368803"/>
                  </a:lnTo>
                  <a:lnTo>
                    <a:pt x="133084" y="369030"/>
                  </a:lnTo>
                  <a:lnTo>
                    <a:pt x="133218" y="369268"/>
                  </a:lnTo>
                  <a:lnTo>
                    <a:pt x="133351" y="369518"/>
                  </a:lnTo>
                  <a:lnTo>
                    <a:pt x="133480" y="369767"/>
                  </a:lnTo>
                  <a:lnTo>
                    <a:pt x="133601" y="370028"/>
                  </a:lnTo>
                  <a:lnTo>
                    <a:pt x="133725" y="370289"/>
                  </a:lnTo>
                  <a:lnTo>
                    <a:pt x="133841" y="370572"/>
                  </a:lnTo>
                  <a:lnTo>
                    <a:pt x="133952" y="370856"/>
                  </a:lnTo>
                  <a:lnTo>
                    <a:pt x="134059" y="371151"/>
                  </a:lnTo>
                  <a:lnTo>
                    <a:pt x="134166" y="371446"/>
                  </a:lnTo>
                  <a:lnTo>
                    <a:pt x="134264" y="371752"/>
                  </a:lnTo>
                  <a:lnTo>
                    <a:pt x="134362" y="372069"/>
                  </a:lnTo>
                  <a:lnTo>
                    <a:pt x="134451" y="372387"/>
                  </a:lnTo>
                  <a:lnTo>
                    <a:pt x="134536" y="372716"/>
                  </a:lnTo>
                  <a:lnTo>
                    <a:pt x="134616" y="373045"/>
                  </a:lnTo>
                  <a:lnTo>
                    <a:pt x="134692" y="373385"/>
                  </a:lnTo>
                  <a:lnTo>
                    <a:pt x="134763" y="373736"/>
                  </a:lnTo>
                  <a:lnTo>
                    <a:pt x="134825" y="374088"/>
                  </a:lnTo>
                  <a:lnTo>
                    <a:pt x="134888" y="374440"/>
                  </a:lnTo>
                  <a:lnTo>
                    <a:pt x="134941" y="374802"/>
                  </a:lnTo>
                  <a:lnTo>
                    <a:pt x="134986" y="375177"/>
                  </a:lnTo>
                  <a:lnTo>
                    <a:pt x="135030" y="375551"/>
                  </a:lnTo>
                  <a:lnTo>
                    <a:pt x="135066" y="375925"/>
                  </a:lnTo>
                  <a:lnTo>
                    <a:pt x="135092" y="376311"/>
                  </a:lnTo>
                  <a:lnTo>
                    <a:pt x="135115" y="376708"/>
                  </a:lnTo>
                  <a:lnTo>
                    <a:pt x="135132" y="377105"/>
                  </a:lnTo>
                  <a:lnTo>
                    <a:pt x="135141" y="377502"/>
                  </a:lnTo>
                  <a:lnTo>
                    <a:pt x="135146" y="377899"/>
                  </a:lnTo>
                  <a:lnTo>
                    <a:pt x="135141" y="378307"/>
                  </a:lnTo>
                  <a:lnTo>
                    <a:pt x="135132" y="378715"/>
                  </a:lnTo>
                  <a:lnTo>
                    <a:pt x="135115" y="379135"/>
                  </a:lnTo>
                  <a:lnTo>
                    <a:pt x="135088" y="379554"/>
                  </a:lnTo>
                  <a:lnTo>
                    <a:pt x="135052" y="379974"/>
                  </a:lnTo>
                  <a:lnTo>
                    <a:pt x="135012" y="380405"/>
                  </a:lnTo>
                  <a:lnTo>
                    <a:pt x="134968" y="380825"/>
                  </a:lnTo>
                  <a:lnTo>
                    <a:pt x="134910" y="381256"/>
                  </a:lnTo>
                  <a:lnTo>
                    <a:pt x="134848" y="381698"/>
                  </a:lnTo>
                  <a:lnTo>
                    <a:pt x="134772" y="382129"/>
                  </a:lnTo>
                  <a:lnTo>
                    <a:pt x="134692" y="382571"/>
                  </a:lnTo>
                  <a:lnTo>
                    <a:pt x="134603" y="383013"/>
                  </a:lnTo>
                  <a:lnTo>
                    <a:pt x="134505" y="383456"/>
                  </a:lnTo>
                  <a:lnTo>
                    <a:pt x="134398" y="383898"/>
                  </a:lnTo>
                  <a:lnTo>
                    <a:pt x="134380" y="384000"/>
                  </a:lnTo>
                  <a:lnTo>
                    <a:pt x="134362" y="384102"/>
                  </a:lnTo>
                  <a:lnTo>
                    <a:pt x="134344" y="384193"/>
                  </a:lnTo>
                  <a:lnTo>
                    <a:pt x="134335" y="384295"/>
                  </a:lnTo>
                  <a:lnTo>
                    <a:pt x="134331" y="384386"/>
                  </a:lnTo>
                  <a:lnTo>
                    <a:pt x="134327" y="384488"/>
                  </a:lnTo>
                  <a:lnTo>
                    <a:pt x="134327" y="384579"/>
                  </a:lnTo>
                  <a:lnTo>
                    <a:pt x="134331" y="384669"/>
                  </a:lnTo>
                  <a:lnTo>
                    <a:pt x="134335" y="384760"/>
                  </a:lnTo>
                  <a:lnTo>
                    <a:pt x="134344" y="384851"/>
                  </a:lnTo>
                  <a:lnTo>
                    <a:pt x="134358" y="384941"/>
                  </a:lnTo>
                  <a:lnTo>
                    <a:pt x="134371" y="385021"/>
                  </a:lnTo>
                  <a:lnTo>
                    <a:pt x="134389" y="385100"/>
                  </a:lnTo>
                  <a:lnTo>
                    <a:pt x="134407" y="385180"/>
                  </a:lnTo>
                  <a:lnTo>
                    <a:pt x="134451" y="385316"/>
                  </a:lnTo>
                  <a:lnTo>
                    <a:pt x="134505" y="385452"/>
                  </a:lnTo>
                  <a:lnTo>
                    <a:pt x="134567" y="385554"/>
                  </a:lnTo>
                  <a:lnTo>
                    <a:pt x="134629" y="385645"/>
                  </a:lnTo>
                  <a:lnTo>
                    <a:pt x="134701" y="385713"/>
                  </a:lnTo>
                  <a:lnTo>
                    <a:pt x="134772" y="385758"/>
                  </a:lnTo>
                  <a:lnTo>
                    <a:pt x="134807" y="385769"/>
                  </a:lnTo>
                  <a:lnTo>
                    <a:pt x="134883" y="385769"/>
                  </a:lnTo>
                  <a:lnTo>
                    <a:pt x="134923" y="385758"/>
                  </a:lnTo>
                  <a:lnTo>
                    <a:pt x="134959" y="385735"/>
                  </a:lnTo>
                  <a:lnTo>
                    <a:pt x="134999" y="385713"/>
                  </a:lnTo>
                  <a:lnTo>
                    <a:pt x="134968" y="385781"/>
                  </a:lnTo>
                  <a:lnTo>
                    <a:pt x="134941" y="385860"/>
                  </a:lnTo>
                  <a:lnTo>
                    <a:pt x="134892" y="386019"/>
                  </a:lnTo>
                  <a:lnTo>
                    <a:pt x="134852" y="386189"/>
                  </a:lnTo>
                  <a:lnTo>
                    <a:pt x="134821" y="386370"/>
                  </a:lnTo>
                  <a:lnTo>
                    <a:pt x="134803" y="386563"/>
                  </a:lnTo>
                  <a:lnTo>
                    <a:pt x="134790" y="386756"/>
                  </a:lnTo>
                  <a:lnTo>
                    <a:pt x="134785" y="386949"/>
                  </a:lnTo>
                  <a:lnTo>
                    <a:pt x="134794" y="387153"/>
                  </a:lnTo>
                  <a:lnTo>
                    <a:pt x="134807" y="387334"/>
                  </a:lnTo>
                  <a:lnTo>
                    <a:pt x="134834" y="387527"/>
                  </a:lnTo>
                  <a:lnTo>
                    <a:pt x="134852" y="387607"/>
                  </a:lnTo>
                  <a:lnTo>
                    <a:pt x="134870" y="387697"/>
                  </a:lnTo>
                  <a:lnTo>
                    <a:pt x="134892" y="387777"/>
                  </a:lnTo>
                  <a:lnTo>
                    <a:pt x="134914" y="387856"/>
                  </a:lnTo>
                  <a:lnTo>
                    <a:pt x="134941" y="387936"/>
                  </a:lnTo>
                  <a:lnTo>
                    <a:pt x="134972" y="388004"/>
                  </a:lnTo>
                  <a:lnTo>
                    <a:pt x="135003" y="388072"/>
                  </a:lnTo>
                  <a:lnTo>
                    <a:pt x="135035" y="388128"/>
                  </a:lnTo>
                  <a:lnTo>
                    <a:pt x="135070" y="388185"/>
                  </a:lnTo>
                  <a:lnTo>
                    <a:pt x="135110" y="388230"/>
                  </a:lnTo>
                  <a:lnTo>
                    <a:pt x="135150" y="388276"/>
                  </a:lnTo>
                  <a:lnTo>
                    <a:pt x="135195" y="388321"/>
                  </a:lnTo>
                  <a:lnTo>
                    <a:pt x="135346" y="388412"/>
                  </a:lnTo>
                  <a:lnTo>
                    <a:pt x="135498" y="388480"/>
                  </a:lnTo>
                  <a:lnTo>
                    <a:pt x="135649" y="388525"/>
                  </a:lnTo>
                  <a:lnTo>
                    <a:pt x="135800" y="388571"/>
                  </a:lnTo>
                  <a:lnTo>
                    <a:pt x="135956" y="388582"/>
                  </a:lnTo>
                  <a:lnTo>
                    <a:pt x="136112" y="388593"/>
                  </a:lnTo>
                  <a:lnTo>
                    <a:pt x="136264" y="388593"/>
                  </a:lnTo>
                  <a:lnTo>
                    <a:pt x="136419" y="388582"/>
                  </a:lnTo>
                  <a:lnTo>
                    <a:pt x="136731" y="388537"/>
                  </a:lnTo>
                  <a:lnTo>
                    <a:pt x="137043" y="388469"/>
                  </a:lnTo>
                  <a:lnTo>
                    <a:pt x="137350" y="388401"/>
                  </a:lnTo>
                  <a:lnTo>
                    <a:pt x="137653" y="388355"/>
                  </a:lnTo>
                  <a:lnTo>
                    <a:pt x="137991" y="388310"/>
                  </a:lnTo>
                  <a:lnTo>
                    <a:pt x="138325" y="388264"/>
                  </a:lnTo>
                  <a:lnTo>
                    <a:pt x="138998" y="388196"/>
                  </a:lnTo>
                  <a:lnTo>
                    <a:pt x="139336" y="388162"/>
                  </a:lnTo>
                  <a:lnTo>
                    <a:pt x="139670" y="388117"/>
                  </a:lnTo>
                  <a:lnTo>
                    <a:pt x="140004" y="388060"/>
                  </a:lnTo>
                  <a:lnTo>
                    <a:pt x="140342" y="387992"/>
                  </a:lnTo>
                  <a:lnTo>
                    <a:pt x="140400" y="387970"/>
                  </a:lnTo>
                  <a:lnTo>
                    <a:pt x="140454" y="387924"/>
                  </a:lnTo>
                  <a:lnTo>
                    <a:pt x="140503" y="387879"/>
                  </a:lnTo>
                  <a:lnTo>
                    <a:pt x="140547" y="387811"/>
                  </a:lnTo>
                  <a:lnTo>
                    <a:pt x="140587" y="387743"/>
                  </a:lnTo>
                  <a:lnTo>
                    <a:pt x="140623" y="387675"/>
                  </a:lnTo>
                  <a:lnTo>
                    <a:pt x="140654" y="387584"/>
                  </a:lnTo>
                  <a:lnTo>
                    <a:pt x="140681" y="387493"/>
                  </a:lnTo>
                  <a:lnTo>
                    <a:pt x="140703" y="387391"/>
                  </a:lnTo>
                  <a:lnTo>
                    <a:pt x="140721" y="387289"/>
                  </a:lnTo>
                  <a:lnTo>
                    <a:pt x="140739" y="387187"/>
                  </a:lnTo>
                  <a:lnTo>
                    <a:pt x="140748" y="387074"/>
                  </a:lnTo>
                  <a:lnTo>
                    <a:pt x="140752" y="386960"/>
                  </a:lnTo>
                  <a:lnTo>
                    <a:pt x="140757" y="386847"/>
                  </a:lnTo>
                  <a:lnTo>
                    <a:pt x="140757" y="386733"/>
                  </a:lnTo>
                  <a:lnTo>
                    <a:pt x="140752" y="386620"/>
                  </a:lnTo>
                  <a:lnTo>
                    <a:pt x="140774" y="386529"/>
                  </a:lnTo>
                  <a:lnTo>
                    <a:pt x="140797" y="386427"/>
                  </a:lnTo>
                  <a:lnTo>
                    <a:pt x="140810" y="386314"/>
                  </a:lnTo>
                  <a:lnTo>
                    <a:pt x="140823" y="386178"/>
                  </a:lnTo>
                  <a:lnTo>
                    <a:pt x="140890" y="385497"/>
                  </a:lnTo>
                  <a:lnTo>
                    <a:pt x="140948" y="384805"/>
                  </a:lnTo>
                  <a:lnTo>
                    <a:pt x="141006" y="384114"/>
                  </a:lnTo>
                  <a:lnTo>
                    <a:pt x="141059" y="383433"/>
                  </a:lnTo>
                  <a:lnTo>
                    <a:pt x="141108" y="382753"/>
                  </a:lnTo>
                  <a:lnTo>
                    <a:pt x="141153" y="382061"/>
                  </a:lnTo>
                  <a:lnTo>
                    <a:pt x="141197" y="381380"/>
                  </a:lnTo>
                  <a:lnTo>
                    <a:pt x="141233" y="380700"/>
                  </a:lnTo>
                  <a:lnTo>
                    <a:pt x="141269" y="380019"/>
                  </a:lnTo>
                  <a:lnTo>
                    <a:pt x="141300" y="379350"/>
                  </a:lnTo>
                  <a:lnTo>
                    <a:pt x="141331" y="378670"/>
                  </a:lnTo>
                  <a:lnTo>
                    <a:pt x="141353" y="378001"/>
                  </a:lnTo>
                  <a:lnTo>
                    <a:pt x="141375" y="377332"/>
                  </a:lnTo>
                  <a:lnTo>
                    <a:pt x="141389" y="376662"/>
                  </a:lnTo>
                  <a:lnTo>
                    <a:pt x="141402" y="376005"/>
                  </a:lnTo>
                  <a:lnTo>
                    <a:pt x="141411" y="375347"/>
                  </a:lnTo>
                  <a:lnTo>
                    <a:pt x="141420" y="374689"/>
                  </a:lnTo>
                  <a:lnTo>
                    <a:pt x="141420" y="374031"/>
                  </a:lnTo>
                  <a:lnTo>
                    <a:pt x="141416" y="373374"/>
                  </a:lnTo>
                  <a:lnTo>
                    <a:pt x="141411" y="372727"/>
                  </a:lnTo>
                  <a:lnTo>
                    <a:pt x="141402" y="372081"/>
                  </a:lnTo>
                  <a:lnTo>
                    <a:pt x="141389" y="371446"/>
                  </a:lnTo>
                  <a:lnTo>
                    <a:pt x="141371" y="370810"/>
                  </a:lnTo>
                  <a:lnTo>
                    <a:pt x="141349" y="370175"/>
                  </a:lnTo>
                  <a:lnTo>
                    <a:pt x="141322" y="369540"/>
                  </a:lnTo>
                  <a:lnTo>
                    <a:pt x="141295" y="368916"/>
                  </a:lnTo>
                  <a:lnTo>
                    <a:pt x="141260" y="368304"/>
                  </a:lnTo>
                  <a:lnTo>
                    <a:pt x="141224" y="367680"/>
                  </a:lnTo>
                  <a:lnTo>
                    <a:pt x="141180" y="367068"/>
                  </a:lnTo>
                  <a:lnTo>
                    <a:pt x="141135" y="366467"/>
                  </a:lnTo>
                  <a:lnTo>
                    <a:pt x="141086" y="365866"/>
                  </a:lnTo>
                  <a:lnTo>
                    <a:pt x="141033" y="365265"/>
                  </a:lnTo>
                  <a:lnTo>
                    <a:pt x="140975" y="364675"/>
                  </a:lnTo>
                  <a:lnTo>
                    <a:pt x="140912" y="364096"/>
                  </a:lnTo>
                  <a:lnTo>
                    <a:pt x="140846" y="363518"/>
                  </a:lnTo>
                  <a:lnTo>
                    <a:pt x="140774" y="362940"/>
                  </a:lnTo>
                  <a:lnTo>
                    <a:pt x="140699" y="362373"/>
                  </a:lnTo>
                  <a:lnTo>
                    <a:pt x="140618" y="361806"/>
                  </a:lnTo>
                  <a:lnTo>
                    <a:pt x="140538" y="361250"/>
                  </a:lnTo>
                  <a:lnTo>
                    <a:pt x="140449" y="360705"/>
                  </a:lnTo>
                  <a:lnTo>
                    <a:pt x="140356" y="360161"/>
                  </a:lnTo>
                  <a:lnTo>
                    <a:pt x="140262" y="359617"/>
                  </a:lnTo>
                  <a:lnTo>
                    <a:pt x="140160" y="359095"/>
                  </a:lnTo>
                  <a:lnTo>
                    <a:pt x="140057" y="358562"/>
                  </a:lnTo>
                  <a:lnTo>
                    <a:pt x="139946" y="358052"/>
                  </a:lnTo>
                  <a:lnTo>
                    <a:pt x="139835" y="357541"/>
                  </a:lnTo>
                  <a:lnTo>
                    <a:pt x="139715" y="357042"/>
                  </a:lnTo>
                  <a:lnTo>
                    <a:pt x="139594" y="356543"/>
                  </a:lnTo>
                  <a:lnTo>
                    <a:pt x="139465" y="356056"/>
                  </a:lnTo>
                  <a:lnTo>
                    <a:pt x="139336" y="355579"/>
                  </a:lnTo>
                  <a:lnTo>
                    <a:pt x="139198" y="355103"/>
                  </a:lnTo>
                  <a:lnTo>
                    <a:pt x="139060" y="354649"/>
                  </a:lnTo>
                  <a:lnTo>
                    <a:pt x="138913" y="354184"/>
                  </a:lnTo>
                  <a:lnTo>
                    <a:pt x="138766" y="353742"/>
                  </a:lnTo>
                  <a:lnTo>
                    <a:pt x="138610" y="353300"/>
                  </a:lnTo>
                  <a:lnTo>
                    <a:pt x="138454" y="352869"/>
                  </a:lnTo>
                  <a:lnTo>
                    <a:pt x="138290" y="352449"/>
                  </a:lnTo>
                  <a:lnTo>
                    <a:pt x="138120" y="352041"/>
                  </a:lnTo>
                  <a:lnTo>
                    <a:pt x="137947" y="351633"/>
                  </a:lnTo>
                  <a:lnTo>
                    <a:pt x="137773" y="351247"/>
                  </a:lnTo>
                  <a:lnTo>
                    <a:pt x="137591" y="350861"/>
                  </a:lnTo>
                  <a:lnTo>
                    <a:pt x="137403" y="350487"/>
                  </a:lnTo>
                  <a:lnTo>
                    <a:pt x="137212" y="350113"/>
                  </a:lnTo>
                  <a:lnTo>
                    <a:pt x="137016" y="349761"/>
                  </a:lnTo>
                  <a:lnTo>
                    <a:pt x="137043" y="349648"/>
                  </a:lnTo>
                  <a:lnTo>
                    <a:pt x="137061" y="349580"/>
                  </a:lnTo>
                  <a:lnTo>
                    <a:pt x="137074" y="349512"/>
                  </a:lnTo>
                  <a:lnTo>
                    <a:pt x="137239" y="348434"/>
                  </a:lnTo>
                  <a:lnTo>
                    <a:pt x="137395" y="347357"/>
                  </a:lnTo>
                  <a:lnTo>
                    <a:pt x="137550" y="346268"/>
                  </a:lnTo>
                  <a:lnTo>
                    <a:pt x="137697" y="345168"/>
                  </a:lnTo>
                  <a:lnTo>
                    <a:pt x="137840" y="344068"/>
                  </a:lnTo>
                  <a:lnTo>
                    <a:pt x="137978" y="342957"/>
                  </a:lnTo>
                  <a:lnTo>
                    <a:pt x="138111" y="341834"/>
                  </a:lnTo>
                  <a:lnTo>
                    <a:pt x="138236" y="340711"/>
                  </a:lnTo>
                  <a:lnTo>
                    <a:pt x="138356" y="339588"/>
                  </a:lnTo>
                  <a:lnTo>
                    <a:pt x="138472" y="338454"/>
                  </a:lnTo>
                  <a:lnTo>
                    <a:pt x="138579" y="337309"/>
                  </a:lnTo>
                  <a:lnTo>
                    <a:pt x="138686" y="336163"/>
                  </a:lnTo>
                  <a:lnTo>
                    <a:pt x="138784" y="335018"/>
                  </a:lnTo>
                  <a:lnTo>
                    <a:pt x="138877" y="333861"/>
                  </a:lnTo>
                  <a:lnTo>
                    <a:pt x="138962" y="332693"/>
                  </a:lnTo>
                  <a:lnTo>
                    <a:pt x="139047" y="331525"/>
                  </a:lnTo>
                  <a:lnTo>
                    <a:pt x="139122" y="330357"/>
                  </a:lnTo>
                  <a:lnTo>
                    <a:pt x="139194" y="329177"/>
                  </a:lnTo>
                  <a:lnTo>
                    <a:pt x="139260" y="328009"/>
                  </a:lnTo>
                  <a:lnTo>
                    <a:pt x="139323" y="326818"/>
                  </a:lnTo>
                  <a:lnTo>
                    <a:pt x="139376" y="325639"/>
                  </a:lnTo>
                  <a:lnTo>
                    <a:pt x="139430" y="324448"/>
                  </a:lnTo>
                  <a:lnTo>
                    <a:pt x="139474" y="323257"/>
                  </a:lnTo>
                  <a:lnTo>
                    <a:pt x="139514" y="322066"/>
                  </a:lnTo>
                  <a:lnTo>
                    <a:pt x="139545" y="320864"/>
                  </a:lnTo>
                  <a:lnTo>
                    <a:pt x="139577" y="319662"/>
                  </a:lnTo>
                  <a:lnTo>
                    <a:pt x="139603" y="318460"/>
                  </a:lnTo>
                  <a:lnTo>
                    <a:pt x="139621" y="317258"/>
                  </a:lnTo>
                  <a:lnTo>
                    <a:pt x="139634" y="316055"/>
                  </a:lnTo>
                  <a:lnTo>
                    <a:pt x="139643" y="314853"/>
                  </a:lnTo>
                  <a:lnTo>
                    <a:pt x="139648" y="313640"/>
                  </a:lnTo>
                  <a:lnTo>
                    <a:pt x="139643" y="312438"/>
                  </a:lnTo>
                  <a:lnTo>
                    <a:pt x="139674" y="312347"/>
                  </a:lnTo>
                  <a:lnTo>
                    <a:pt x="139697" y="312245"/>
                  </a:lnTo>
                  <a:lnTo>
                    <a:pt x="139715" y="312143"/>
                  </a:lnTo>
                  <a:lnTo>
                    <a:pt x="139732" y="312029"/>
                  </a:lnTo>
                  <a:lnTo>
                    <a:pt x="139741" y="311916"/>
                  </a:lnTo>
                  <a:lnTo>
                    <a:pt x="139750" y="311803"/>
                  </a:lnTo>
                  <a:lnTo>
                    <a:pt x="139755" y="311689"/>
                  </a:lnTo>
                  <a:lnTo>
                    <a:pt x="139755" y="311564"/>
                  </a:lnTo>
                  <a:lnTo>
                    <a:pt x="139750" y="311451"/>
                  </a:lnTo>
                  <a:lnTo>
                    <a:pt x="139746" y="311326"/>
                  </a:lnTo>
                  <a:lnTo>
                    <a:pt x="139737" y="311213"/>
                  </a:lnTo>
                  <a:lnTo>
                    <a:pt x="139719" y="311099"/>
                  </a:lnTo>
                  <a:lnTo>
                    <a:pt x="139706" y="310997"/>
                  </a:lnTo>
                  <a:lnTo>
                    <a:pt x="139683" y="310884"/>
                  </a:lnTo>
                  <a:lnTo>
                    <a:pt x="139657" y="310793"/>
                  </a:lnTo>
                  <a:lnTo>
                    <a:pt x="139630" y="310702"/>
                  </a:lnTo>
                  <a:lnTo>
                    <a:pt x="139612" y="309183"/>
                  </a:lnTo>
                  <a:lnTo>
                    <a:pt x="139581" y="307674"/>
                  </a:lnTo>
                  <a:lnTo>
                    <a:pt x="139545" y="306155"/>
                  </a:lnTo>
                  <a:lnTo>
                    <a:pt x="139501" y="304646"/>
                  </a:lnTo>
                  <a:lnTo>
                    <a:pt x="139447" y="303127"/>
                  </a:lnTo>
                  <a:lnTo>
                    <a:pt x="139385" y="301618"/>
                  </a:lnTo>
                  <a:lnTo>
                    <a:pt x="139314" y="300110"/>
                  </a:lnTo>
                  <a:lnTo>
                    <a:pt x="139238" y="298613"/>
                  </a:lnTo>
                  <a:lnTo>
                    <a:pt x="139149" y="297116"/>
                  </a:lnTo>
                  <a:lnTo>
                    <a:pt x="139056" y="295619"/>
                  </a:lnTo>
                  <a:lnTo>
                    <a:pt x="138953" y="294122"/>
                  </a:lnTo>
                  <a:lnTo>
                    <a:pt x="138837" y="292636"/>
                  </a:lnTo>
                  <a:lnTo>
                    <a:pt x="138717" y="291162"/>
                  </a:lnTo>
                  <a:lnTo>
                    <a:pt x="138592" y="289687"/>
                  </a:lnTo>
                  <a:lnTo>
                    <a:pt x="138454" y="288224"/>
                  </a:lnTo>
                  <a:lnTo>
                    <a:pt x="138307" y="286773"/>
                  </a:lnTo>
                  <a:lnTo>
                    <a:pt x="138321" y="286671"/>
                  </a:lnTo>
                  <a:lnTo>
                    <a:pt x="138330" y="286580"/>
                  </a:lnTo>
                  <a:lnTo>
                    <a:pt x="138334" y="286478"/>
                  </a:lnTo>
                  <a:lnTo>
                    <a:pt x="138339" y="286387"/>
                  </a:lnTo>
                  <a:lnTo>
                    <a:pt x="138339" y="286285"/>
                  </a:lnTo>
                  <a:lnTo>
                    <a:pt x="138334" y="286194"/>
                  </a:lnTo>
                  <a:lnTo>
                    <a:pt x="138330" y="286104"/>
                  </a:lnTo>
                  <a:lnTo>
                    <a:pt x="138321" y="286001"/>
                  </a:lnTo>
                  <a:lnTo>
                    <a:pt x="138312" y="285911"/>
                  </a:lnTo>
                  <a:lnTo>
                    <a:pt x="138294" y="285831"/>
                  </a:lnTo>
                  <a:lnTo>
                    <a:pt x="138281" y="285741"/>
                  </a:lnTo>
                  <a:lnTo>
                    <a:pt x="138258" y="285661"/>
                  </a:lnTo>
                  <a:lnTo>
                    <a:pt x="138236" y="285582"/>
                  </a:lnTo>
                  <a:lnTo>
                    <a:pt x="138209" y="285502"/>
                  </a:lnTo>
                  <a:lnTo>
                    <a:pt x="138183" y="285423"/>
                  </a:lnTo>
                  <a:lnTo>
                    <a:pt x="138152" y="285355"/>
                  </a:lnTo>
                  <a:lnTo>
                    <a:pt x="137987" y="283858"/>
                  </a:lnTo>
                  <a:lnTo>
                    <a:pt x="137813" y="282372"/>
                  </a:lnTo>
                  <a:lnTo>
                    <a:pt x="137631" y="280909"/>
                  </a:lnTo>
                  <a:lnTo>
                    <a:pt x="137439" y="279435"/>
                  </a:lnTo>
                  <a:lnTo>
                    <a:pt x="137239" y="277983"/>
                  </a:lnTo>
                  <a:lnTo>
                    <a:pt x="137029" y="276554"/>
                  </a:lnTo>
                  <a:lnTo>
                    <a:pt x="136811" y="275125"/>
                  </a:lnTo>
                  <a:lnTo>
                    <a:pt x="136584" y="273708"/>
                  </a:lnTo>
                  <a:lnTo>
                    <a:pt x="136348" y="272301"/>
                  </a:lnTo>
                  <a:lnTo>
                    <a:pt x="136108" y="270918"/>
                  </a:lnTo>
                  <a:lnTo>
                    <a:pt x="135854" y="269545"/>
                  </a:lnTo>
                  <a:lnTo>
                    <a:pt x="135591" y="268185"/>
                  </a:lnTo>
                  <a:lnTo>
                    <a:pt x="135324" y="266846"/>
                  </a:lnTo>
                  <a:lnTo>
                    <a:pt x="135048" y="265519"/>
                  </a:lnTo>
                  <a:lnTo>
                    <a:pt x="134905" y="264873"/>
                  </a:lnTo>
                  <a:lnTo>
                    <a:pt x="134758" y="264215"/>
                  </a:lnTo>
                  <a:lnTo>
                    <a:pt x="134612" y="263569"/>
                  </a:lnTo>
                  <a:lnTo>
                    <a:pt x="134465" y="262922"/>
                  </a:lnTo>
                  <a:lnTo>
                    <a:pt x="134313" y="262287"/>
                  </a:lnTo>
                  <a:lnTo>
                    <a:pt x="134162" y="261652"/>
                  </a:lnTo>
                  <a:lnTo>
                    <a:pt x="134006" y="261028"/>
                  </a:lnTo>
                  <a:lnTo>
                    <a:pt x="133850" y="260393"/>
                  </a:lnTo>
                  <a:lnTo>
                    <a:pt x="133690" y="259781"/>
                  </a:lnTo>
                  <a:lnTo>
                    <a:pt x="133529" y="259168"/>
                  </a:lnTo>
                  <a:lnTo>
                    <a:pt x="133365" y="258556"/>
                  </a:lnTo>
                  <a:lnTo>
                    <a:pt x="133200" y="257944"/>
                  </a:lnTo>
                  <a:lnTo>
                    <a:pt x="133031" y="257342"/>
                  </a:lnTo>
                  <a:lnTo>
                    <a:pt x="132862" y="256753"/>
                  </a:lnTo>
                  <a:lnTo>
                    <a:pt x="132692" y="256163"/>
                  </a:lnTo>
                  <a:lnTo>
                    <a:pt x="132519" y="255573"/>
                  </a:lnTo>
                  <a:lnTo>
                    <a:pt x="132341" y="254995"/>
                  </a:lnTo>
                  <a:lnTo>
                    <a:pt x="132162" y="254428"/>
                  </a:lnTo>
                  <a:lnTo>
                    <a:pt x="131984" y="253861"/>
                  </a:lnTo>
                  <a:lnTo>
                    <a:pt x="131802" y="253294"/>
                  </a:lnTo>
                  <a:lnTo>
                    <a:pt x="131615" y="252738"/>
                  </a:lnTo>
                  <a:lnTo>
                    <a:pt x="131428" y="252182"/>
                  </a:lnTo>
                  <a:lnTo>
                    <a:pt x="131241" y="251638"/>
                  </a:lnTo>
                  <a:lnTo>
                    <a:pt x="131049" y="251093"/>
                  </a:lnTo>
                  <a:lnTo>
                    <a:pt x="130858" y="250560"/>
                  </a:lnTo>
                  <a:lnTo>
                    <a:pt x="130662" y="250039"/>
                  </a:lnTo>
                  <a:lnTo>
                    <a:pt x="130466" y="249517"/>
                  </a:lnTo>
                  <a:lnTo>
                    <a:pt x="130265" y="248995"/>
                  </a:lnTo>
                  <a:lnTo>
                    <a:pt x="130065" y="248485"/>
                  </a:lnTo>
                  <a:lnTo>
                    <a:pt x="129860" y="247986"/>
                  </a:lnTo>
                  <a:lnTo>
                    <a:pt x="129655" y="247487"/>
                  </a:lnTo>
                  <a:lnTo>
                    <a:pt x="129446" y="246988"/>
                  </a:lnTo>
                  <a:lnTo>
                    <a:pt x="129237" y="246512"/>
                  </a:lnTo>
                  <a:lnTo>
                    <a:pt x="129028" y="246035"/>
                  </a:lnTo>
                  <a:lnTo>
                    <a:pt x="128814" y="245559"/>
                  </a:lnTo>
                  <a:lnTo>
                    <a:pt x="128596" y="245094"/>
                  </a:lnTo>
                  <a:lnTo>
                    <a:pt x="128377" y="244640"/>
                  </a:lnTo>
                  <a:lnTo>
                    <a:pt x="128159" y="244187"/>
                  </a:lnTo>
                  <a:lnTo>
                    <a:pt x="127937" y="243733"/>
                  </a:lnTo>
                  <a:lnTo>
                    <a:pt x="127714" y="243302"/>
                  </a:lnTo>
                  <a:lnTo>
                    <a:pt x="127487" y="242871"/>
                  </a:lnTo>
                  <a:lnTo>
                    <a:pt x="127260" y="242440"/>
                  </a:lnTo>
                  <a:lnTo>
                    <a:pt x="127028" y="242032"/>
                  </a:lnTo>
                  <a:lnTo>
                    <a:pt x="126797" y="241624"/>
                  </a:lnTo>
                  <a:lnTo>
                    <a:pt x="126561" y="241215"/>
                  </a:lnTo>
                  <a:lnTo>
                    <a:pt x="126325" y="240818"/>
                  </a:lnTo>
                  <a:lnTo>
                    <a:pt x="126084" y="240433"/>
                  </a:lnTo>
                  <a:lnTo>
                    <a:pt x="125844" y="240059"/>
                  </a:lnTo>
                  <a:lnTo>
                    <a:pt x="125603" y="239684"/>
                  </a:lnTo>
                  <a:lnTo>
                    <a:pt x="125358" y="239321"/>
                  </a:lnTo>
                  <a:lnTo>
                    <a:pt x="125109" y="238958"/>
                  </a:lnTo>
                  <a:lnTo>
                    <a:pt x="124864" y="238607"/>
                  </a:lnTo>
                  <a:lnTo>
                    <a:pt x="124610" y="238267"/>
                  </a:lnTo>
                  <a:lnTo>
                    <a:pt x="124356" y="237938"/>
                  </a:lnTo>
                  <a:lnTo>
                    <a:pt x="124103" y="237609"/>
                  </a:lnTo>
                  <a:lnTo>
                    <a:pt x="123844" y="237291"/>
                  </a:lnTo>
                  <a:lnTo>
                    <a:pt x="123586" y="236985"/>
                  </a:lnTo>
                  <a:lnTo>
                    <a:pt x="123323" y="236679"/>
                  </a:lnTo>
                  <a:lnTo>
                    <a:pt x="123061" y="236384"/>
                  </a:lnTo>
                  <a:lnTo>
                    <a:pt x="122798" y="236101"/>
                  </a:lnTo>
                  <a:lnTo>
                    <a:pt x="122531" y="235817"/>
                  </a:lnTo>
                  <a:lnTo>
                    <a:pt x="122259" y="235556"/>
                  </a:lnTo>
                  <a:lnTo>
                    <a:pt x="121988" y="235295"/>
                  </a:lnTo>
                  <a:lnTo>
                    <a:pt x="121716" y="235046"/>
                  </a:lnTo>
                  <a:lnTo>
                    <a:pt x="121440" y="234796"/>
                  </a:lnTo>
                  <a:lnTo>
                    <a:pt x="121164" y="234569"/>
                  </a:lnTo>
                  <a:lnTo>
                    <a:pt x="120883" y="234343"/>
                  </a:lnTo>
                  <a:lnTo>
                    <a:pt x="120603" y="234127"/>
                  </a:lnTo>
                  <a:lnTo>
                    <a:pt x="120318" y="233912"/>
                  </a:lnTo>
                  <a:lnTo>
                    <a:pt x="120033" y="233719"/>
                  </a:lnTo>
                  <a:lnTo>
                    <a:pt x="119743" y="233526"/>
                  </a:lnTo>
                  <a:lnTo>
                    <a:pt x="119454" y="233345"/>
                  </a:lnTo>
                  <a:lnTo>
                    <a:pt x="119164" y="233174"/>
                  </a:lnTo>
                  <a:lnTo>
                    <a:pt x="118870" y="233016"/>
                  </a:lnTo>
                  <a:lnTo>
                    <a:pt x="118577" y="232868"/>
                  </a:lnTo>
                  <a:lnTo>
                    <a:pt x="118278" y="232721"/>
                  </a:lnTo>
                  <a:lnTo>
                    <a:pt x="117975" y="232585"/>
                  </a:lnTo>
                  <a:lnTo>
                    <a:pt x="117677" y="232460"/>
                  </a:lnTo>
                  <a:lnTo>
                    <a:pt x="117374" y="232347"/>
                  </a:lnTo>
                  <a:lnTo>
                    <a:pt x="117067" y="232245"/>
                  </a:lnTo>
                  <a:lnTo>
                    <a:pt x="116760" y="232142"/>
                  </a:lnTo>
                  <a:lnTo>
                    <a:pt x="116448" y="232063"/>
                  </a:lnTo>
                  <a:lnTo>
                    <a:pt x="116136" y="231984"/>
                  </a:lnTo>
                  <a:lnTo>
                    <a:pt x="115825" y="231916"/>
                  </a:lnTo>
                  <a:lnTo>
                    <a:pt x="115509" y="231870"/>
                  </a:lnTo>
                  <a:lnTo>
                    <a:pt x="115192" y="231825"/>
                  </a:lnTo>
                  <a:lnTo>
                    <a:pt x="114872" y="231780"/>
                  </a:lnTo>
                  <a:lnTo>
                    <a:pt x="114547" y="231757"/>
                  </a:lnTo>
                  <a:lnTo>
                    <a:pt x="114226" y="231746"/>
                  </a:lnTo>
                  <a:lnTo>
                    <a:pt x="113572" y="231746"/>
                  </a:lnTo>
                  <a:lnTo>
                    <a:pt x="113242" y="231768"/>
                  </a:lnTo>
                  <a:lnTo>
                    <a:pt x="112912" y="231791"/>
                  </a:lnTo>
                  <a:lnTo>
                    <a:pt x="112579" y="231825"/>
                  </a:lnTo>
                  <a:lnTo>
                    <a:pt x="112240" y="231882"/>
                  </a:lnTo>
                  <a:lnTo>
                    <a:pt x="111902" y="231938"/>
                  </a:lnTo>
                  <a:lnTo>
                    <a:pt x="111563" y="232006"/>
                  </a:lnTo>
                  <a:lnTo>
                    <a:pt x="111225" y="232086"/>
                  </a:lnTo>
                  <a:lnTo>
                    <a:pt x="110877" y="232176"/>
                  </a:lnTo>
                  <a:lnTo>
                    <a:pt x="110535" y="232279"/>
                  </a:lnTo>
                  <a:lnTo>
                    <a:pt x="110423" y="226585"/>
                  </a:lnTo>
                  <a:lnTo>
                    <a:pt x="110370" y="223739"/>
                  </a:lnTo>
                  <a:lnTo>
                    <a:pt x="110308" y="220915"/>
                  </a:lnTo>
                  <a:lnTo>
                    <a:pt x="110299" y="220677"/>
                  </a:lnTo>
                  <a:lnTo>
                    <a:pt x="110285" y="220438"/>
                  </a:lnTo>
                  <a:lnTo>
                    <a:pt x="110263" y="220212"/>
                  </a:lnTo>
                  <a:lnTo>
                    <a:pt x="110232" y="219996"/>
                  </a:lnTo>
                  <a:lnTo>
                    <a:pt x="110192" y="219792"/>
                  </a:lnTo>
                  <a:lnTo>
                    <a:pt x="110147" y="219599"/>
                  </a:lnTo>
                  <a:lnTo>
                    <a:pt x="110094" y="219418"/>
                  </a:lnTo>
                  <a:lnTo>
                    <a:pt x="110036" y="219248"/>
                  </a:lnTo>
                  <a:lnTo>
                    <a:pt x="109974" y="219089"/>
                  </a:lnTo>
                  <a:lnTo>
                    <a:pt x="109902" y="218953"/>
                  </a:lnTo>
                  <a:lnTo>
                    <a:pt x="109827" y="218828"/>
                  </a:lnTo>
                  <a:lnTo>
                    <a:pt x="109746" y="218726"/>
                  </a:lnTo>
                  <a:lnTo>
                    <a:pt x="109662" y="218647"/>
                  </a:lnTo>
                  <a:lnTo>
                    <a:pt x="109573" y="218590"/>
                  </a:lnTo>
                  <a:lnTo>
                    <a:pt x="109479" y="218544"/>
                  </a:lnTo>
                  <a:lnTo>
                    <a:pt x="109381" y="218522"/>
                  </a:lnTo>
                  <a:lnTo>
                    <a:pt x="106100" y="218340"/>
                  </a:lnTo>
                  <a:lnTo>
                    <a:pt x="102818" y="218136"/>
                  </a:lnTo>
                  <a:lnTo>
                    <a:pt x="99527" y="217909"/>
                  </a:lnTo>
                  <a:lnTo>
                    <a:pt x="96232" y="217683"/>
                  </a:lnTo>
                  <a:lnTo>
                    <a:pt x="89637" y="217218"/>
                  </a:lnTo>
                  <a:lnTo>
                    <a:pt x="86333" y="217002"/>
                  </a:lnTo>
                  <a:lnTo>
                    <a:pt x="83029" y="216787"/>
                  </a:lnTo>
                  <a:lnTo>
                    <a:pt x="83136" y="215267"/>
                  </a:lnTo>
                  <a:lnTo>
                    <a:pt x="83243" y="213724"/>
                  </a:lnTo>
                  <a:lnTo>
                    <a:pt x="83345" y="212171"/>
                  </a:lnTo>
                  <a:lnTo>
                    <a:pt x="83448" y="210617"/>
                  </a:lnTo>
                  <a:lnTo>
                    <a:pt x="83541" y="209041"/>
                  </a:lnTo>
                  <a:lnTo>
                    <a:pt x="83635" y="207453"/>
                  </a:lnTo>
                  <a:lnTo>
                    <a:pt x="83724" y="205865"/>
                  </a:lnTo>
                  <a:lnTo>
                    <a:pt x="83808" y="204255"/>
                  </a:lnTo>
                  <a:lnTo>
                    <a:pt x="83888" y="202644"/>
                  </a:lnTo>
                  <a:lnTo>
                    <a:pt x="83960" y="201034"/>
                  </a:lnTo>
                  <a:lnTo>
                    <a:pt x="84031" y="199412"/>
                  </a:lnTo>
                  <a:lnTo>
                    <a:pt x="84098" y="197779"/>
                  </a:lnTo>
                  <a:lnTo>
                    <a:pt x="84156" y="196146"/>
                  </a:lnTo>
                  <a:lnTo>
                    <a:pt x="84213" y="194513"/>
                  </a:lnTo>
                  <a:lnTo>
                    <a:pt x="84262" y="192868"/>
                  </a:lnTo>
                  <a:lnTo>
                    <a:pt x="84307" y="191224"/>
                  </a:lnTo>
                  <a:lnTo>
                    <a:pt x="84343" y="189579"/>
                  </a:lnTo>
                  <a:lnTo>
                    <a:pt x="84378" y="187946"/>
                  </a:lnTo>
                  <a:lnTo>
                    <a:pt x="84400" y="186302"/>
                  </a:lnTo>
                  <a:lnTo>
                    <a:pt x="84423" y="184657"/>
                  </a:lnTo>
                  <a:lnTo>
                    <a:pt x="84432" y="183013"/>
                  </a:lnTo>
                  <a:lnTo>
                    <a:pt x="84441" y="181380"/>
                  </a:lnTo>
                  <a:lnTo>
                    <a:pt x="84441" y="179746"/>
                  </a:lnTo>
                  <a:lnTo>
                    <a:pt x="84432" y="178113"/>
                  </a:lnTo>
                  <a:lnTo>
                    <a:pt x="84414" y="176492"/>
                  </a:lnTo>
                  <a:lnTo>
                    <a:pt x="84392" y="174870"/>
                  </a:lnTo>
                  <a:lnTo>
                    <a:pt x="84360" y="173259"/>
                  </a:lnTo>
                  <a:lnTo>
                    <a:pt x="84320" y="171660"/>
                  </a:lnTo>
                  <a:lnTo>
                    <a:pt x="84271" y="170061"/>
                  </a:lnTo>
                  <a:lnTo>
                    <a:pt x="84218" y="168485"/>
                  </a:lnTo>
                  <a:lnTo>
                    <a:pt x="84156" y="166908"/>
                  </a:lnTo>
                  <a:lnTo>
                    <a:pt x="84080" y="165343"/>
                  </a:lnTo>
                  <a:lnTo>
                    <a:pt x="86983" y="165604"/>
                  </a:lnTo>
                  <a:lnTo>
                    <a:pt x="89882" y="165854"/>
                  </a:lnTo>
                  <a:lnTo>
                    <a:pt x="92785" y="166080"/>
                  </a:lnTo>
                  <a:lnTo>
                    <a:pt x="95689" y="166285"/>
                  </a:lnTo>
                  <a:lnTo>
                    <a:pt x="97140" y="166387"/>
                  </a:lnTo>
                  <a:lnTo>
                    <a:pt x="98592" y="166466"/>
                  </a:lnTo>
                  <a:lnTo>
                    <a:pt x="100044" y="166545"/>
                  </a:lnTo>
                  <a:lnTo>
                    <a:pt x="101495" y="166625"/>
                  </a:lnTo>
                  <a:lnTo>
                    <a:pt x="102951" y="166681"/>
                  </a:lnTo>
                  <a:lnTo>
                    <a:pt x="104403" y="166738"/>
                  </a:lnTo>
                  <a:lnTo>
                    <a:pt x="105855" y="166784"/>
                  </a:lnTo>
                  <a:lnTo>
                    <a:pt x="107306" y="166829"/>
                  </a:lnTo>
                  <a:lnTo>
                    <a:pt x="107342" y="166829"/>
                  </a:lnTo>
                  <a:lnTo>
                    <a:pt x="107378" y="166818"/>
                  </a:lnTo>
                  <a:lnTo>
                    <a:pt x="107413" y="166795"/>
                  </a:lnTo>
                  <a:lnTo>
                    <a:pt x="107444" y="166772"/>
                  </a:lnTo>
                  <a:lnTo>
                    <a:pt x="107507" y="166704"/>
                  </a:lnTo>
                  <a:lnTo>
                    <a:pt x="107565" y="166613"/>
                  </a:lnTo>
                  <a:lnTo>
                    <a:pt x="107614" y="166511"/>
                  </a:lnTo>
                  <a:lnTo>
                    <a:pt x="107658" y="166387"/>
                  </a:lnTo>
                  <a:lnTo>
                    <a:pt x="107694" y="166251"/>
                  </a:lnTo>
                  <a:lnTo>
                    <a:pt x="107725" y="166103"/>
                  </a:lnTo>
                  <a:lnTo>
                    <a:pt x="107752" y="165944"/>
                  </a:lnTo>
                  <a:lnTo>
                    <a:pt x="107769" y="165786"/>
                  </a:lnTo>
                  <a:lnTo>
                    <a:pt x="107778" y="165615"/>
                  </a:lnTo>
                  <a:lnTo>
                    <a:pt x="107783" y="165457"/>
                  </a:lnTo>
                  <a:lnTo>
                    <a:pt x="107778" y="165287"/>
                  </a:lnTo>
                  <a:lnTo>
                    <a:pt x="107765" y="165128"/>
                  </a:lnTo>
                  <a:lnTo>
                    <a:pt x="107747" y="164980"/>
                  </a:lnTo>
                  <a:lnTo>
                    <a:pt x="107720" y="164833"/>
                  </a:lnTo>
                  <a:lnTo>
                    <a:pt x="107792" y="164822"/>
                  </a:lnTo>
                  <a:lnTo>
                    <a:pt x="107863" y="164788"/>
                  </a:lnTo>
                  <a:lnTo>
                    <a:pt x="107934" y="164742"/>
                  </a:lnTo>
                  <a:lnTo>
                    <a:pt x="107965" y="164697"/>
                  </a:lnTo>
                  <a:lnTo>
                    <a:pt x="107996" y="164651"/>
                  </a:lnTo>
                  <a:lnTo>
                    <a:pt x="108028" y="164606"/>
                  </a:lnTo>
                  <a:lnTo>
                    <a:pt x="108059" y="164549"/>
                  </a:lnTo>
                  <a:lnTo>
                    <a:pt x="108086" y="164481"/>
                  </a:lnTo>
                  <a:lnTo>
                    <a:pt x="108112" y="164413"/>
                  </a:lnTo>
                  <a:lnTo>
                    <a:pt x="108139" y="164323"/>
                  </a:lnTo>
                  <a:lnTo>
                    <a:pt x="108161" y="164243"/>
                  </a:lnTo>
                  <a:lnTo>
                    <a:pt x="108183" y="164141"/>
                  </a:lnTo>
                  <a:lnTo>
                    <a:pt x="108201" y="164039"/>
                  </a:lnTo>
                  <a:lnTo>
                    <a:pt x="108428" y="162735"/>
                  </a:lnTo>
                  <a:lnTo>
                    <a:pt x="108647" y="161419"/>
                  </a:lnTo>
                  <a:lnTo>
                    <a:pt x="108860" y="160115"/>
                  </a:lnTo>
                  <a:lnTo>
                    <a:pt x="109061" y="158799"/>
                  </a:lnTo>
                  <a:lnTo>
                    <a:pt x="109257" y="157472"/>
                  </a:lnTo>
                  <a:lnTo>
                    <a:pt x="109448" y="156146"/>
                  </a:lnTo>
                  <a:lnTo>
                    <a:pt x="109631" y="154819"/>
                  </a:lnTo>
                  <a:lnTo>
                    <a:pt x="109804" y="153492"/>
                  </a:lnTo>
                  <a:lnTo>
                    <a:pt x="109969" y="152153"/>
                  </a:lnTo>
                  <a:lnTo>
                    <a:pt x="110134" y="150804"/>
                  </a:lnTo>
                  <a:lnTo>
                    <a:pt x="110285" y="149466"/>
                  </a:lnTo>
                  <a:lnTo>
                    <a:pt x="110437" y="148116"/>
                  </a:lnTo>
                  <a:lnTo>
                    <a:pt x="110575" y="146766"/>
                  </a:lnTo>
                  <a:lnTo>
                    <a:pt x="110713" y="145406"/>
                  </a:lnTo>
                  <a:lnTo>
                    <a:pt x="110842" y="144056"/>
                  </a:lnTo>
                  <a:lnTo>
                    <a:pt x="110967" y="142684"/>
                  </a:lnTo>
                  <a:lnTo>
                    <a:pt x="111082" y="141323"/>
                  </a:lnTo>
                  <a:lnTo>
                    <a:pt x="111198" y="139950"/>
                  </a:lnTo>
                  <a:lnTo>
                    <a:pt x="111305" y="138578"/>
                  </a:lnTo>
                  <a:lnTo>
                    <a:pt x="111403" y="137206"/>
                  </a:lnTo>
                  <a:lnTo>
                    <a:pt x="111501" y="135822"/>
                  </a:lnTo>
                  <a:lnTo>
                    <a:pt x="111594" y="134439"/>
                  </a:lnTo>
                  <a:lnTo>
                    <a:pt x="111679" y="133055"/>
                  </a:lnTo>
                  <a:lnTo>
                    <a:pt x="111764" y="131660"/>
                  </a:lnTo>
                  <a:lnTo>
                    <a:pt x="111839" y="130265"/>
                  </a:lnTo>
                  <a:lnTo>
                    <a:pt x="111915" y="128870"/>
                  </a:lnTo>
                  <a:lnTo>
                    <a:pt x="111982" y="127464"/>
                  </a:lnTo>
                  <a:lnTo>
                    <a:pt x="112049" y="126069"/>
                  </a:lnTo>
                  <a:lnTo>
                    <a:pt x="112106" y="124651"/>
                  </a:lnTo>
                  <a:lnTo>
                    <a:pt x="112164" y="123245"/>
                  </a:lnTo>
                  <a:lnTo>
                    <a:pt x="112218" y="121827"/>
                  </a:lnTo>
                  <a:lnTo>
                    <a:pt x="112267" y="120410"/>
                  </a:lnTo>
                  <a:lnTo>
                    <a:pt x="112271" y="120285"/>
                  </a:lnTo>
                  <a:lnTo>
                    <a:pt x="112271" y="120160"/>
                  </a:lnTo>
                  <a:lnTo>
                    <a:pt x="112267" y="120035"/>
                  </a:lnTo>
                  <a:lnTo>
                    <a:pt x="112258" y="119911"/>
                  </a:lnTo>
                  <a:lnTo>
                    <a:pt x="112249" y="119797"/>
                  </a:lnTo>
                  <a:lnTo>
                    <a:pt x="112236" y="119684"/>
                  </a:lnTo>
                  <a:lnTo>
                    <a:pt x="112222" y="119570"/>
                  </a:lnTo>
                  <a:lnTo>
                    <a:pt x="112204" y="119457"/>
                  </a:lnTo>
                  <a:lnTo>
                    <a:pt x="112164" y="119242"/>
                  </a:lnTo>
                  <a:lnTo>
                    <a:pt x="112111" y="119037"/>
                  </a:lnTo>
                  <a:lnTo>
                    <a:pt x="112053" y="118856"/>
                  </a:lnTo>
                  <a:lnTo>
                    <a:pt x="111991" y="118686"/>
                  </a:lnTo>
                  <a:lnTo>
                    <a:pt x="111919" y="118527"/>
                  </a:lnTo>
                  <a:lnTo>
                    <a:pt x="111839" y="118391"/>
                  </a:lnTo>
                  <a:lnTo>
                    <a:pt x="111759" y="118266"/>
                  </a:lnTo>
                  <a:lnTo>
                    <a:pt x="111675" y="118164"/>
                  </a:lnTo>
                  <a:lnTo>
                    <a:pt x="111586" y="118073"/>
                  </a:lnTo>
                  <a:lnTo>
                    <a:pt x="111496" y="118017"/>
                  </a:lnTo>
                  <a:lnTo>
                    <a:pt x="111407" y="117971"/>
                  </a:lnTo>
                  <a:lnTo>
                    <a:pt x="111314" y="117949"/>
                  </a:lnTo>
                  <a:lnTo>
                    <a:pt x="110196" y="117869"/>
                  </a:lnTo>
                  <a:lnTo>
                    <a:pt x="109079" y="117767"/>
                  </a:lnTo>
                  <a:lnTo>
                    <a:pt x="107956" y="117676"/>
                  </a:lnTo>
                  <a:lnTo>
                    <a:pt x="106839" y="117586"/>
                  </a:lnTo>
                  <a:lnTo>
                    <a:pt x="106999" y="115726"/>
                  </a:lnTo>
                  <a:lnTo>
                    <a:pt x="107159" y="113843"/>
                  </a:lnTo>
                  <a:lnTo>
                    <a:pt x="107311" y="111938"/>
                  </a:lnTo>
                  <a:lnTo>
                    <a:pt x="107458" y="110010"/>
                  </a:lnTo>
                  <a:lnTo>
                    <a:pt x="107591" y="108059"/>
                  </a:lnTo>
                  <a:lnTo>
                    <a:pt x="107658" y="107084"/>
                  </a:lnTo>
                  <a:lnTo>
                    <a:pt x="107720" y="106109"/>
                  </a:lnTo>
                  <a:lnTo>
                    <a:pt x="107778" y="105122"/>
                  </a:lnTo>
                  <a:lnTo>
                    <a:pt x="107836" y="104135"/>
                  </a:lnTo>
                  <a:lnTo>
                    <a:pt x="107890" y="103137"/>
                  </a:lnTo>
                  <a:lnTo>
                    <a:pt x="107943" y="102150"/>
                  </a:lnTo>
                  <a:lnTo>
                    <a:pt x="107988" y="101152"/>
                  </a:lnTo>
                  <a:lnTo>
                    <a:pt x="108032" y="100154"/>
                  </a:lnTo>
                  <a:lnTo>
                    <a:pt x="108077" y="99156"/>
                  </a:lnTo>
                  <a:lnTo>
                    <a:pt x="108112" y="98158"/>
                  </a:lnTo>
                  <a:lnTo>
                    <a:pt x="108148" y="97160"/>
                  </a:lnTo>
                  <a:lnTo>
                    <a:pt x="108175" y="96162"/>
                  </a:lnTo>
                  <a:lnTo>
                    <a:pt x="108201" y="95153"/>
                  </a:lnTo>
                  <a:lnTo>
                    <a:pt x="108224" y="94155"/>
                  </a:lnTo>
                  <a:lnTo>
                    <a:pt x="108241" y="93157"/>
                  </a:lnTo>
                  <a:lnTo>
                    <a:pt x="108255" y="92148"/>
                  </a:lnTo>
                  <a:lnTo>
                    <a:pt x="108259" y="91150"/>
                  </a:lnTo>
                  <a:lnTo>
                    <a:pt x="108264" y="90152"/>
                  </a:lnTo>
                  <a:lnTo>
                    <a:pt x="108264" y="89154"/>
                  </a:lnTo>
                  <a:lnTo>
                    <a:pt x="108255" y="88156"/>
                  </a:lnTo>
                  <a:lnTo>
                    <a:pt x="108246" y="87169"/>
                  </a:lnTo>
                  <a:lnTo>
                    <a:pt x="108228" y="86171"/>
                  </a:lnTo>
                  <a:lnTo>
                    <a:pt x="108206" y="85184"/>
                  </a:lnTo>
                  <a:lnTo>
                    <a:pt x="108179" y="84197"/>
                  </a:lnTo>
                  <a:lnTo>
                    <a:pt x="108143" y="83211"/>
                  </a:lnTo>
                  <a:lnTo>
                    <a:pt x="108103" y="82224"/>
                  </a:lnTo>
                  <a:lnTo>
                    <a:pt x="108059" y="81249"/>
                  </a:lnTo>
                  <a:lnTo>
                    <a:pt x="108005" y="80273"/>
                  </a:lnTo>
                  <a:lnTo>
                    <a:pt x="107947" y="79309"/>
                  </a:lnTo>
                  <a:lnTo>
                    <a:pt x="107885" y="78334"/>
                  </a:lnTo>
                  <a:lnTo>
                    <a:pt x="107814" y="77381"/>
                  </a:lnTo>
                  <a:lnTo>
                    <a:pt x="107734" y="76417"/>
                  </a:lnTo>
                  <a:lnTo>
                    <a:pt x="107654" y="75465"/>
                  </a:lnTo>
                  <a:lnTo>
                    <a:pt x="107560" y="74523"/>
                  </a:lnTo>
                  <a:lnTo>
                    <a:pt x="107462" y="73582"/>
                  </a:lnTo>
                  <a:lnTo>
                    <a:pt x="107355" y="72652"/>
                  </a:lnTo>
                  <a:lnTo>
                    <a:pt x="107244" y="71722"/>
                  </a:lnTo>
                  <a:lnTo>
                    <a:pt x="107124" y="70804"/>
                  </a:lnTo>
                  <a:lnTo>
                    <a:pt x="106995" y="69885"/>
                  </a:lnTo>
                  <a:lnTo>
                    <a:pt x="106857" y="68978"/>
                  </a:lnTo>
                  <a:lnTo>
                    <a:pt x="106714" y="68082"/>
                  </a:lnTo>
                  <a:lnTo>
                    <a:pt x="106563" y="67186"/>
                  </a:lnTo>
                  <a:lnTo>
                    <a:pt x="106402" y="66301"/>
                  </a:lnTo>
                  <a:lnTo>
                    <a:pt x="106233" y="65428"/>
                  </a:lnTo>
                  <a:lnTo>
                    <a:pt x="106055" y="64555"/>
                  </a:lnTo>
                  <a:lnTo>
                    <a:pt x="105868" y="63693"/>
                  </a:lnTo>
                  <a:lnTo>
                    <a:pt x="105672" y="62842"/>
                  </a:lnTo>
                  <a:lnTo>
                    <a:pt x="105472" y="62003"/>
                  </a:lnTo>
                  <a:lnTo>
                    <a:pt x="105258" y="61175"/>
                  </a:lnTo>
                  <a:lnTo>
                    <a:pt x="105035" y="60347"/>
                  </a:lnTo>
                  <a:lnTo>
                    <a:pt x="104804" y="59542"/>
                  </a:lnTo>
                  <a:lnTo>
                    <a:pt x="104563" y="58737"/>
                  </a:lnTo>
                  <a:lnTo>
                    <a:pt x="104314" y="57943"/>
                  </a:lnTo>
                  <a:lnTo>
                    <a:pt x="104051" y="57172"/>
                  </a:lnTo>
                  <a:lnTo>
                    <a:pt x="103904" y="56752"/>
                  </a:lnTo>
                  <a:lnTo>
                    <a:pt x="103757" y="56344"/>
                  </a:lnTo>
                  <a:lnTo>
                    <a:pt x="103610" y="55935"/>
                  </a:lnTo>
                  <a:lnTo>
                    <a:pt x="103459" y="55538"/>
                  </a:lnTo>
                  <a:lnTo>
                    <a:pt x="103303" y="55141"/>
                  </a:lnTo>
                  <a:lnTo>
                    <a:pt x="103152" y="54756"/>
                  </a:lnTo>
                  <a:lnTo>
                    <a:pt x="102996" y="54382"/>
                  </a:lnTo>
                  <a:lnTo>
                    <a:pt x="102836" y="54007"/>
                  </a:lnTo>
                  <a:lnTo>
                    <a:pt x="102675" y="53644"/>
                  </a:lnTo>
                  <a:lnTo>
                    <a:pt x="102515" y="53282"/>
                  </a:lnTo>
                  <a:lnTo>
                    <a:pt x="102355" y="52930"/>
                  </a:lnTo>
                  <a:lnTo>
                    <a:pt x="102190" y="52578"/>
                  </a:lnTo>
                  <a:lnTo>
                    <a:pt x="102025" y="52238"/>
                  </a:lnTo>
                  <a:lnTo>
                    <a:pt x="101860" y="51909"/>
                  </a:lnTo>
                  <a:lnTo>
                    <a:pt x="101691" y="51580"/>
                  </a:lnTo>
                  <a:lnTo>
                    <a:pt x="101522" y="51251"/>
                  </a:lnTo>
                  <a:lnTo>
                    <a:pt x="101348" y="50934"/>
                  </a:lnTo>
                  <a:lnTo>
                    <a:pt x="101179" y="50628"/>
                  </a:lnTo>
                  <a:lnTo>
                    <a:pt x="100827" y="50015"/>
                  </a:lnTo>
                  <a:lnTo>
                    <a:pt x="100475" y="49437"/>
                  </a:lnTo>
                  <a:lnTo>
                    <a:pt x="100115" y="48881"/>
                  </a:lnTo>
                  <a:lnTo>
                    <a:pt x="99754" y="48337"/>
                  </a:lnTo>
                  <a:lnTo>
                    <a:pt x="99385" y="47826"/>
                  </a:lnTo>
                  <a:lnTo>
                    <a:pt x="99010" y="47327"/>
                  </a:lnTo>
                  <a:lnTo>
                    <a:pt x="98632" y="46851"/>
                  </a:lnTo>
                  <a:lnTo>
                    <a:pt x="98249" y="46397"/>
                  </a:lnTo>
                  <a:lnTo>
                    <a:pt x="97862" y="45955"/>
                  </a:lnTo>
                  <a:lnTo>
                    <a:pt x="97474" y="45536"/>
                  </a:lnTo>
                  <a:lnTo>
                    <a:pt x="97078" y="45139"/>
                  </a:lnTo>
                  <a:lnTo>
                    <a:pt x="96682" y="44764"/>
                  </a:lnTo>
                  <a:lnTo>
                    <a:pt x="96281" y="44401"/>
                  </a:lnTo>
                  <a:lnTo>
                    <a:pt x="95876" y="44050"/>
                  </a:lnTo>
                  <a:lnTo>
                    <a:pt x="95466" y="43732"/>
                  </a:lnTo>
                  <a:lnTo>
                    <a:pt x="95056" y="43415"/>
                  </a:lnTo>
                  <a:lnTo>
                    <a:pt x="94642" y="43120"/>
                  </a:lnTo>
                  <a:lnTo>
                    <a:pt x="94224" y="42836"/>
                  </a:lnTo>
                  <a:lnTo>
                    <a:pt x="93805" y="42576"/>
                  </a:lnTo>
                  <a:lnTo>
                    <a:pt x="93382" y="42326"/>
                  </a:lnTo>
                  <a:lnTo>
                    <a:pt x="92959" y="42088"/>
                  </a:lnTo>
                  <a:lnTo>
                    <a:pt x="92536" y="41861"/>
                  </a:lnTo>
                  <a:lnTo>
                    <a:pt x="92108" y="41657"/>
                  </a:lnTo>
                  <a:lnTo>
                    <a:pt x="91677" y="41464"/>
                  </a:lnTo>
                  <a:lnTo>
                    <a:pt x="91245" y="41271"/>
                  </a:lnTo>
                  <a:lnTo>
                    <a:pt x="90813" y="41101"/>
                  </a:lnTo>
                  <a:lnTo>
                    <a:pt x="90381" y="40942"/>
                  </a:lnTo>
                  <a:lnTo>
                    <a:pt x="89944" y="40795"/>
                  </a:lnTo>
                  <a:lnTo>
                    <a:pt x="89508" y="40659"/>
                  </a:lnTo>
                  <a:lnTo>
                    <a:pt x="89072" y="40523"/>
                  </a:lnTo>
                  <a:lnTo>
                    <a:pt x="88635" y="40409"/>
                  </a:lnTo>
                  <a:lnTo>
                    <a:pt x="88199" y="40296"/>
                  </a:lnTo>
                  <a:lnTo>
                    <a:pt x="87762" y="40194"/>
                  </a:lnTo>
                  <a:lnTo>
                    <a:pt x="87322" y="40103"/>
                  </a:lnTo>
                  <a:lnTo>
                    <a:pt x="86885" y="40012"/>
                  </a:lnTo>
                  <a:lnTo>
                    <a:pt x="86449" y="39944"/>
                  </a:lnTo>
                  <a:lnTo>
                    <a:pt x="86008" y="39865"/>
                  </a:lnTo>
                  <a:lnTo>
                    <a:pt x="85135" y="39752"/>
                  </a:lnTo>
                  <a:lnTo>
                    <a:pt x="84267" y="39650"/>
                  </a:lnTo>
                  <a:lnTo>
                    <a:pt x="83403" y="39570"/>
                  </a:lnTo>
                  <a:lnTo>
                    <a:pt x="82544" y="39502"/>
                  </a:lnTo>
                  <a:lnTo>
                    <a:pt x="81689" y="39445"/>
                  </a:lnTo>
                  <a:lnTo>
                    <a:pt x="80014" y="39366"/>
                  </a:lnTo>
                  <a:lnTo>
                    <a:pt x="78380" y="39287"/>
                  </a:lnTo>
                  <a:lnTo>
                    <a:pt x="76995" y="39219"/>
                  </a:lnTo>
                  <a:lnTo>
                    <a:pt x="75606" y="39173"/>
                  </a:lnTo>
                  <a:lnTo>
                    <a:pt x="74217" y="39150"/>
                  </a:lnTo>
                  <a:lnTo>
                    <a:pt x="72823" y="39139"/>
                  </a:lnTo>
                  <a:lnTo>
                    <a:pt x="72885" y="36451"/>
                  </a:lnTo>
                  <a:lnTo>
                    <a:pt x="72934" y="33763"/>
                  </a:lnTo>
                  <a:lnTo>
                    <a:pt x="72983" y="31076"/>
                  </a:lnTo>
                  <a:lnTo>
                    <a:pt x="73019" y="28388"/>
                  </a:lnTo>
                  <a:lnTo>
                    <a:pt x="73046" y="25700"/>
                  </a:lnTo>
                  <a:lnTo>
                    <a:pt x="73063" y="23012"/>
                  </a:lnTo>
                  <a:lnTo>
                    <a:pt x="73068" y="21662"/>
                  </a:lnTo>
                  <a:lnTo>
                    <a:pt x="73068" y="20324"/>
                  </a:lnTo>
                  <a:lnTo>
                    <a:pt x="73068" y="18975"/>
                  </a:lnTo>
                  <a:lnTo>
                    <a:pt x="73063" y="17636"/>
                  </a:lnTo>
                  <a:lnTo>
                    <a:pt x="73224" y="17614"/>
                  </a:lnTo>
                  <a:lnTo>
                    <a:pt x="73380" y="17580"/>
                  </a:lnTo>
                  <a:lnTo>
                    <a:pt x="73535" y="17512"/>
                  </a:lnTo>
                  <a:lnTo>
                    <a:pt x="73691" y="17421"/>
                  </a:lnTo>
                  <a:lnTo>
                    <a:pt x="73843" y="17319"/>
                  </a:lnTo>
                  <a:lnTo>
                    <a:pt x="73994" y="17194"/>
                  </a:lnTo>
                  <a:lnTo>
                    <a:pt x="74145" y="17047"/>
                  </a:lnTo>
                  <a:lnTo>
                    <a:pt x="74292" y="16877"/>
                  </a:lnTo>
                  <a:lnTo>
                    <a:pt x="74435" y="16695"/>
                  </a:lnTo>
                  <a:lnTo>
                    <a:pt x="74577" y="16491"/>
                  </a:lnTo>
                  <a:lnTo>
                    <a:pt x="74711" y="16275"/>
                  </a:lnTo>
                  <a:lnTo>
                    <a:pt x="74849" y="16037"/>
                  </a:lnTo>
                  <a:lnTo>
                    <a:pt x="74978" y="15788"/>
                  </a:lnTo>
                  <a:lnTo>
                    <a:pt x="75103" y="15527"/>
                  </a:lnTo>
                  <a:lnTo>
                    <a:pt x="75227" y="15243"/>
                  </a:lnTo>
                  <a:lnTo>
                    <a:pt x="75348" y="14960"/>
                  </a:lnTo>
                  <a:lnTo>
                    <a:pt x="75459" y="14654"/>
                  </a:lnTo>
                  <a:lnTo>
                    <a:pt x="75566" y="14336"/>
                  </a:lnTo>
                  <a:lnTo>
                    <a:pt x="75673" y="14019"/>
                  </a:lnTo>
                  <a:lnTo>
                    <a:pt x="75771" y="13678"/>
                  </a:lnTo>
                  <a:lnTo>
                    <a:pt x="75860" y="13338"/>
                  </a:lnTo>
                  <a:lnTo>
                    <a:pt x="75949" y="12975"/>
                  </a:lnTo>
                  <a:lnTo>
                    <a:pt x="76029" y="12612"/>
                  </a:lnTo>
                  <a:lnTo>
                    <a:pt x="76105" y="12249"/>
                  </a:lnTo>
                  <a:lnTo>
                    <a:pt x="76172" y="11875"/>
                  </a:lnTo>
                  <a:lnTo>
                    <a:pt x="76229" y="11489"/>
                  </a:lnTo>
                  <a:lnTo>
                    <a:pt x="76283" y="11104"/>
                  </a:lnTo>
                  <a:lnTo>
                    <a:pt x="76327" y="10718"/>
                  </a:lnTo>
                  <a:lnTo>
                    <a:pt x="76367" y="10321"/>
                  </a:lnTo>
                  <a:lnTo>
                    <a:pt x="76399" y="9924"/>
                  </a:lnTo>
                  <a:lnTo>
                    <a:pt x="76421" y="9527"/>
                  </a:lnTo>
                  <a:lnTo>
                    <a:pt x="76434" y="9131"/>
                  </a:lnTo>
                  <a:lnTo>
                    <a:pt x="76439" y="8881"/>
                  </a:lnTo>
                  <a:lnTo>
                    <a:pt x="76439" y="8632"/>
                  </a:lnTo>
                  <a:lnTo>
                    <a:pt x="76439" y="8382"/>
                  </a:lnTo>
                  <a:lnTo>
                    <a:pt x="76434" y="8133"/>
                  </a:lnTo>
                  <a:lnTo>
                    <a:pt x="76430" y="7894"/>
                  </a:lnTo>
                  <a:lnTo>
                    <a:pt x="76421" y="7656"/>
                  </a:lnTo>
                  <a:lnTo>
                    <a:pt x="76408" y="7418"/>
                  </a:lnTo>
                  <a:lnTo>
                    <a:pt x="76390" y="7191"/>
                  </a:lnTo>
                  <a:lnTo>
                    <a:pt x="76376" y="6953"/>
                  </a:lnTo>
                  <a:lnTo>
                    <a:pt x="76354" y="6726"/>
                  </a:lnTo>
                  <a:lnTo>
                    <a:pt x="76332" y="6499"/>
                  </a:lnTo>
                  <a:lnTo>
                    <a:pt x="76305" y="6284"/>
                  </a:lnTo>
                  <a:lnTo>
                    <a:pt x="76278" y="6068"/>
                  </a:lnTo>
                  <a:lnTo>
                    <a:pt x="76247" y="5853"/>
                  </a:lnTo>
                  <a:lnTo>
                    <a:pt x="76176" y="5422"/>
                  </a:lnTo>
                  <a:lnTo>
                    <a:pt x="76100" y="5014"/>
                  </a:lnTo>
                  <a:lnTo>
                    <a:pt x="76016" y="4617"/>
                  </a:lnTo>
                  <a:lnTo>
                    <a:pt x="75918" y="4243"/>
                  </a:lnTo>
                  <a:lnTo>
                    <a:pt x="75815" y="3868"/>
                  </a:lnTo>
                  <a:lnTo>
                    <a:pt x="75704" y="3517"/>
                  </a:lnTo>
                  <a:lnTo>
                    <a:pt x="75588" y="3176"/>
                  </a:lnTo>
                  <a:lnTo>
                    <a:pt x="75463" y="2848"/>
                  </a:lnTo>
                  <a:lnTo>
                    <a:pt x="75330" y="2541"/>
                  </a:lnTo>
                  <a:lnTo>
                    <a:pt x="75192" y="2246"/>
                  </a:lnTo>
                  <a:lnTo>
                    <a:pt x="75049" y="1974"/>
                  </a:lnTo>
                  <a:lnTo>
                    <a:pt x="74898" y="1713"/>
                  </a:lnTo>
                  <a:lnTo>
                    <a:pt x="74747" y="1464"/>
                  </a:lnTo>
                  <a:lnTo>
                    <a:pt x="74586" y="1237"/>
                  </a:lnTo>
                  <a:lnTo>
                    <a:pt x="74422" y="1033"/>
                  </a:lnTo>
                  <a:lnTo>
                    <a:pt x="74257" y="840"/>
                  </a:lnTo>
                  <a:lnTo>
                    <a:pt x="74083" y="670"/>
                  </a:lnTo>
                  <a:lnTo>
                    <a:pt x="73909" y="523"/>
                  </a:lnTo>
                  <a:lnTo>
                    <a:pt x="73736" y="387"/>
                  </a:lnTo>
                  <a:lnTo>
                    <a:pt x="73553" y="273"/>
                  </a:lnTo>
                  <a:lnTo>
                    <a:pt x="73375" y="171"/>
                  </a:lnTo>
                  <a:lnTo>
                    <a:pt x="73193" y="103"/>
                  </a:lnTo>
                  <a:lnTo>
                    <a:pt x="73005" y="46"/>
                  </a:lnTo>
                  <a:lnTo>
                    <a:pt x="72823" y="12"/>
                  </a:lnTo>
                  <a:lnTo>
                    <a:pt x="7263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5"/>
            <p:cNvSpPr/>
            <p:nvPr/>
          </p:nvSpPr>
          <p:spPr>
            <a:xfrm>
              <a:off x="2094550" y="-4395875"/>
              <a:ext cx="560775" cy="978475"/>
            </a:xfrm>
            <a:custGeom>
              <a:avLst/>
              <a:gdLst/>
              <a:ahLst/>
              <a:cxnLst/>
              <a:rect l="l" t="t" r="r" b="b"/>
              <a:pathLst>
                <a:path w="22431" h="39139" extrusionOk="0">
                  <a:moveTo>
                    <a:pt x="11414" y="1"/>
                  </a:moveTo>
                  <a:lnTo>
                    <a:pt x="11084" y="35"/>
                  </a:lnTo>
                  <a:lnTo>
                    <a:pt x="10750" y="91"/>
                  </a:lnTo>
                  <a:lnTo>
                    <a:pt x="10412" y="171"/>
                  </a:lnTo>
                  <a:lnTo>
                    <a:pt x="10073" y="273"/>
                  </a:lnTo>
                  <a:lnTo>
                    <a:pt x="9735" y="409"/>
                  </a:lnTo>
                  <a:lnTo>
                    <a:pt x="9392" y="556"/>
                  </a:lnTo>
                  <a:lnTo>
                    <a:pt x="9045" y="738"/>
                  </a:lnTo>
                  <a:lnTo>
                    <a:pt x="8697" y="942"/>
                  </a:lnTo>
                  <a:lnTo>
                    <a:pt x="8350" y="1169"/>
                  </a:lnTo>
                  <a:lnTo>
                    <a:pt x="7998" y="1430"/>
                  </a:lnTo>
                  <a:lnTo>
                    <a:pt x="7647" y="1702"/>
                  </a:lnTo>
                  <a:lnTo>
                    <a:pt x="7344" y="1974"/>
                  </a:lnTo>
                  <a:lnTo>
                    <a:pt x="7041" y="2246"/>
                  </a:lnTo>
                  <a:lnTo>
                    <a:pt x="6751" y="2541"/>
                  </a:lnTo>
                  <a:lnTo>
                    <a:pt x="6462" y="2847"/>
                  </a:lnTo>
                  <a:lnTo>
                    <a:pt x="6186" y="3176"/>
                  </a:lnTo>
                  <a:lnTo>
                    <a:pt x="5910" y="3516"/>
                  </a:lnTo>
                  <a:lnTo>
                    <a:pt x="5643" y="3868"/>
                  </a:lnTo>
                  <a:lnTo>
                    <a:pt x="5384" y="4231"/>
                  </a:lnTo>
                  <a:lnTo>
                    <a:pt x="5131" y="4605"/>
                  </a:lnTo>
                  <a:lnTo>
                    <a:pt x="4881" y="5002"/>
                  </a:lnTo>
                  <a:lnTo>
                    <a:pt x="4641" y="5410"/>
                  </a:lnTo>
                  <a:lnTo>
                    <a:pt x="4405" y="5830"/>
                  </a:lnTo>
                  <a:lnTo>
                    <a:pt x="4173" y="6261"/>
                  </a:lnTo>
                  <a:lnTo>
                    <a:pt x="3951" y="6715"/>
                  </a:lnTo>
                  <a:lnTo>
                    <a:pt x="3737" y="7168"/>
                  </a:lnTo>
                  <a:lnTo>
                    <a:pt x="3528" y="7633"/>
                  </a:lnTo>
                  <a:lnTo>
                    <a:pt x="3323" y="8121"/>
                  </a:lnTo>
                  <a:lnTo>
                    <a:pt x="3122" y="8609"/>
                  </a:lnTo>
                  <a:lnTo>
                    <a:pt x="2931" y="9119"/>
                  </a:lnTo>
                  <a:lnTo>
                    <a:pt x="2748" y="9629"/>
                  </a:lnTo>
                  <a:lnTo>
                    <a:pt x="2566" y="10151"/>
                  </a:lnTo>
                  <a:lnTo>
                    <a:pt x="2397" y="10695"/>
                  </a:lnTo>
                  <a:lnTo>
                    <a:pt x="2227" y="11240"/>
                  </a:lnTo>
                  <a:lnTo>
                    <a:pt x="2067" y="11795"/>
                  </a:lnTo>
                  <a:lnTo>
                    <a:pt x="1911" y="12362"/>
                  </a:lnTo>
                  <a:lnTo>
                    <a:pt x="1764" y="12941"/>
                  </a:lnTo>
                  <a:lnTo>
                    <a:pt x="1622" y="13519"/>
                  </a:lnTo>
                  <a:lnTo>
                    <a:pt x="1484" y="14109"/>
                  </a:lnTo>
                  <a:lnTo>
                    <a:pt x="1355" y="14710"/>
                  </a:lnTo>
                  <a:lnTo>
                    <a:pt x="1230" y="15322"/>
                  </a:lnTo>
                  <a:lnTo>
                    <a:pt x="1114" y="15946"/>
                  </a:lnTo>
                  <a:lnTo>
                    <a:pt x="998" y="16570"/>
                  </a:lnTo>
                  <a:lnTo>
                    <a:pt x="896" y="17205"/>
                  </a:lnTo>
                  <a:lnTo>
                    <a:pt x="793" y="17840"/>
                  </a:lnTo>
                  <a:lnTo>
                    <a:pt x="700" y="18487"/>
                  </a:lnTo>
                  <a:lnTo>
                    <a:pt x="611" y="19144"/>
                  </a:lnTo>
                  <a:lnTo>
                    <a:pt x="531" y="19802"/>
                  </a:lnTo>
                  <a:lnTo>
                    <a:pt x="455" y="20471"/>
                  </a:lnTo>
                  <a:lnTo>
                    <a:pt x="384" y="21140"/>
                  </a:lnTo>
                  <a:lnTo>
                    <a:pt x="317" y="21821"/>
                  </a:lnTo>
                  <a:lnTo>
                    <a:pt x="259" y="22513"/>
                  </a:lnTo>
                  <a:lnTo>
                    <a:pt x="210" y="23193"/>
                  </a:lnTo>
                  <a:lnTo>
                    <a:pt x="161" y="23896"/>
                  </a:lnTo>
                  <a:lnTo>
                    <a:pt x="121" y="24588"/>
                  </a:lnTo>
                  <a:lnTo>
                    <a:pt x="85" y="25291"/>
                  </a:lnTo>
                  <a:lnTo>
                    <a:pt x="59" y="26006"/>
                  </a:lnTo>
                  <a:lnTo>
                    <a:pt x="32" y="26709"/>
                  </a:lnTo>
                  <a:lnTo>
                    <a:pt x="19" y="27423"/>
                  </a:lnTo>
                  <a:lnTo>
                    <a:pt x="5" y="28149"/>
                  </a:lnTo>
                  <a:lnTo>
                    <a:pt x="1" y="28864"/>
                  </a:lnTo>
                  <a:lnTo>
                    <a:pt x="1" y="29590"/>
                  </a:lnTo>
                  <a:lnTo>
                    <a:pt x="5" y="30315"/>
                  </a:lnTo>
                  <a:lnTo>
                    <a:pt x="19" y="31041"/>
                  </a:lnTo>
                  <a:lnTo>
                    <a:pt x="36" y="31778"/>
                  </a:lnTo>
                  <a:lnTo>
                    <a:pt x="59" y="32504"/>
                  </a:lnTo>
                  <a:lnTo>
                    <a:pt x="90" y="33241"/>
                  </a:lnTo>
                  <a:lnTo>
                    <a:pt x="121" y="33979"/>
                  </a:lnTo>
                  <a:lnTo>
                    <a:pt x="161" y="34716"/>
                  </a:lnTo>
                  <a:lnTo>
                    <a:pt x="210" y="35453"/>
                  </a:lnTo>
                  <a:lnTo>
                    <a:pt x="259" y="36190"/>
                  </a:lnTo>
                  <a:lnTo>
                    <a:pt x="317" y="36927"/>
                  </a:lnTo>
                  <a:lnTo>
                    <a:pt x="384" y="37665"/>
                  </a:lnTo>
                  <a:lnTo>
                    <a:pt x="451" y="38402"/>
                  </a:lnTo>
                  <a:lnTo>
                    <a:pt x="526" y="39139"/>
                  </a:lnTo>
                  <a:lnTo>
                    <a:pt x="811" y="38935"/>
                  </a:lnTo>
                  <a:lnTo>
                    <a:pt x="1101" y="38742"/>
                  </a:lnTo>
                  <a:lnTo>
                    <a:pt x="1386" y="38560"/>
                  </a:lnTo>
                  <a:lnTo>
                    <a:pt x="1680" y="38402"/>
                  </a:lnTo>
                  <a:lnTo>
                    <a:pt x="1969" y="38243"/>
                  </a:lnTo>
                  <a:lnTo>
                    <a:pt x="2263" y="38095"/>
                  </a:lnTo>
                  <a:lnTo>
                    <a:pt x="2557" y="37971"/>
                  </a:lnTo>
                  <a:lnTo>
                    <a:pt x="2851" y="37846"/>
                  </a:lnTo>
                  <a:lnTo>
                    <a:pt x="3145" y="37733"/>
                  </a:lnTo>
                  <a:lnTo>
                    <a:pt x="3439" y="37642"/>
                  </a:lnTo>
                  <a:lnTo>
                    <a:pt x="3737" y="37551"/>
                  </a:lnTo>
                  <a:lnTo>
                    <a:pt x="4031" y="37472"/>
                  </a:lnTo>
                  <a:lnTo>
                    <a:pt x="4329" y="37404"/>
                  </a:lnTo>
                  <a:lnTo>
                    <a:pt x="4623" y="37347"/>
                  </a:lnTo>
                  <a:lnTo>
                    <a:pt x="4921" y="37302"/>
                  </a:lnTo>
                  <a:lnTo>
                    <a:pt x="5215" y="37256"/>
                  </a:lnTo>
                  <a:lnTo>
                    <a:pt x="5171" y="37177"/>
                  </a:lnTo>
                  <a:lnTo>
                    <a:pt x="5126" y="37075"/>
                  </a:lnTo>
                  <a:lnTo>
                    <a:pt x="5086" y="36973"/>
                  </a:lnTo>
                  <a:lnTo>
                    <a:pt x="5046" y="36848"/>
                  </a:lnTo>
                  <a:lnTo>
                    <a:pt x="5010" y="36723"/>
                  </a:lnTo>
                  <a:lnTo>
                    <a:pt x="4975" y="36587"/>
                  </a:lnTo>
                  <a:lnTo>
                    <a:pt x="4944" y="36440"/>
                  </a:lnTo>
                  <a:lnTo>
                    <a:pt x="4917" y="36281"/>
                  </a:lnTo>
                  <a:lnTo>
                    <a:pt x="4863" y="35850"/>
                  </a:lnTo>
                  <a:lnTo>
                    <a:pt x="4814" y="35419"/>
                  </a:lnTo>
                  <a:lnTo>
                    <a:pt x="4770" y="34988"/>
                  </a:lnTo>
                  <a:lnTo>
                    <a:pt x="4734" y="34557"/>
                  </a:lnTo>
                  <a:lnTo>
                    <a:pt x="4708" y="34126"/>
                  </a:lnTo>
                  <a:lnTo>
                    <a:pt x="4685" y="33684"/>
                  </a:lnTo>
                  <a:lnTo>
                    <a:pt x="4668" y="33253"/>
                  </a:lnTo>
                  <a:lnTo>
                    <a:pt x="4654" y="32811"/>
                  </a:lnTo>
                  <a:lnTo>
                    <a:pt x="4650" y="32380"/>
                  </a:lnTo>
                  <a:lnTo>
                    <a:pt x="4654" y="31949"/>
                  </a:lnTo>
                  <a:lnTo>
                    <a:pt x="4659" y="31506"/>
                  </a:lnTo>
                  <a:lnTo>
                    <a:pt x="4672" y="31075"/>
                  </a:lnTo>
                  <a:lnTo>
                    <a:pt x="4690" y="30644"/>
                  </a:lnTo>
                  <a:lnTo>
                    <a:pt x="4712" y="30202"/>
                  </a:lnTo>
                  <a:lnTo>
                    <a:pt x="4743" y="29771"/>
                  </a:lnTo>
                  <a:lnTo>
                    <a:pt x="4774" y="29351"/>
                  </a:lnTo>
                  <a:lnTo>
                    <a:pt x="4814" y="28921"/>
                  </a:lnTo>
                  <a:lnTo>
                    <a:pt x="4859" y="28490"/>
                  </a:lnTo>
                  <a:lnTo>
                    <a:pt x="4908" y="28070"/>
                  </a:lnTo>
                  <a:lnTo>
                    <a:pt x="4961" y="27650"/>
                  </a:lnTo>
                  <a:lnTo>
                    <a:pt x="5019" y="27231"/>
                  </a:lnTo>
                  <a:lnTo>
                    <a:pt x="5082" y="26811"/>
                  </a:lnTo>
                  <a:lnTo>
                    <a:pt x="5153" y="26403"/>
                  </a:lnTo>
                  <a:lnTo>
                    <a:pt x="5224" y="25994"/>
                  </a:lnTo>
                  <a:lnTo>
                    <a:pt x="5300" y="25598"/>
                  </a:lnTo>
                  <a:lnTo>
                    <a:pt x="5380" y="25189"/>
                  </a:lnTo>
                  <a:lnTo>
                    <a:pt x="5465" y="24792"/>
                  </a:lnTo>
                  <a:lnTo>
                    <a:pt x="5554" y="24407"/>
                  </a:lnTo>
                  <a:lnTo>
                    <a:pt x="5647" y="24021"/>
                  </a:lnTo>
                  <a:lnTo>
                    <a:pt x="5741" y="23636"/>
                  </a:lnTo>
                  <a:lnTo>
                    <a:pt x="5843" y="23261"/>
                  </a:lnTo>
                  <a:lnTo>
                    <a:pt x="5946" y="22887"/>
                  </a:lnTo>
                  <a:lnTo>
                    <a:pt x="6052" y="22524"/>
                  </a:lnTo>
                  <a:lnTo>
                    <a:pt x="6164" y="22161"/>
                  </a:lnTo>
                  <a:lnTo>
                    <a:pt x="6279" y="21810"/>
                  </a:lnTo>
                  <a:lnTo>
                    <a:pt x="6395" y="21469"/>
                  </a:lnTo>
                  <a:lnTo>
                    <a:pt x="6515" y="21129"/>
                  </a:lnTo>
                  <a:lnTo>
                    <a:pt x="6640" y="20800"/>
                  </a:lnTo>
                  <a:lnTo>
                    <a:pt x="6765" y="20471"/>
                  </a:lnTo>
                  <a:lnTo>
                    <a:pt x="6894" y="20154"/>
                  </a:lnTo>
                  <a:lnTo>
                    <a:pt x="7023" y="19848"/>
                  </a:lnTo>
                  <a:lnTo>
                    <a:pt x="7157" y="19541"/>
                  </a:lnTo>
                  <a:lnTo>
                    <a:pt x="7295" y="19247"/>
                  </a:lnTo>
                  <a:lnTo>
                    <a:pt x="7433" y="18963"/>
                  </a:lnTo>
                  <a:lnTo>
                    <a:pt x="7575" y="18679"/>
                  </a:lnTo>
                  <a:lnTo>
                    <a:pt x="7718" y="18419"/>
                  </a:lnTo>
                  <a:lnTo>
                    <a:pt x="7865" y="18158"/>
                  </a:lnTo>
                  <a:lnTo>
                    <a:pt x="8012" y="17908"/>
                  </a:lnTo>
                  <a:lnTo>
                    <a:pt x="8159" y="17670"/>
                  </a:lnTo>
                  <a:lnTo>
                    <a:pt x="8310" y="17432"/>
                  </a:lnTo>
                  <a:lnTo>
                    <a:pt x="8461" y="17216"/>
                  </a:lnTo>
                  <a:lnTo>
                    <a:pt x="8617" y="17012"/>
                  </a:lnTo>
                  <a:lnTo>
                    <a:pt x="8773" y="16808"/>
                  </a:lnTo>
                  <a:lnTo>
                    <a:pt x="8929" y="16627"/>
                  </a:lnTo>
                  <a:lnTo>
                    <a:pt x="9085" y="16445"/>
                  </a:lnTo>
                  <a:lnTo>
                    <a:pt x="9245" y="16275"/>
                  </a:lnTo>
                  <a:lnTo>
                    <a:pt x="9405" y="16128"/>
                  </a:lnTo>
                  <a:lnTo>
                    <a:pt x="9566" y="15980"/>
                  </a:lnTo>
                  <a:lnTo>
                    <a:pt x="9730" y="15856"/>
                  </a:lnTo>
                  <a:lnTo>
                    <a:pt x="9891" y="15731"/>
                  </a:lnTo>
                  <a:lnTo>
                    <a:pt x="10056" y="15629"/>
                  </a:lnTo>
                  <a:lnTo>
                    <a:pt x="10216" y="15538"/>
                  </a:lnTo>
                  <a:lnTo>
                    <a:pt x="10381" y="15459"/>
                  </a:lnTo>
                  <a:lnTo>
                    <a:pt x="10545" y="15391"/>
                  </a:lnTo>
                  <a:lnTo>
                    <a:pt x="10710" y="15334"/>
                  </a:lnTo>
                  <a:lnTo>
                    <a:pt x="10870" y="15300"/>
                  </a:lnTo>
                  <a:lnTo>
                    <a:pt x="11035" y="15266"/>
                  </a:lnTo>
                  <a:lnTo>
                    <a:pt x="11195" y="15243"/>
                  </a:lnTo>
                  <a:lnTo>
                    <a:pt x="11356" y="15232"/>
                  </a:lnTo>
                  <a:lnTo>
                    <a:pt x="11516" y="15232"/>
                  </a:lnTo>
                  <a:lnTo>
                    <a:pt x="11676" y="15243"/>
                  </a:lnTo>
                  <a:lnTo>
                    <a:pt x="11837" y="15266"/>
                  </a:lnTo>
                  <a:lnTo>
                    <a:pt x="11993" y="15300"/>
                  </a:lnTo>
                  <a:lnTo>
                    <a:pt x="12153" y="15345"/>
                  </a:lnTo>
                  <a:lnTo>
                    <a:pt x="12309" y="15391"/>
                  </a:lnTo>
                  <a:lnTo>
                    <a:pt x="12460" y="15459"/>
                  </a:lnTo>
                  <a:lnTo>
                    <a:pt x="12616" y="15527"/>
                  </a:lnTo>
                  <a:lnTo>
                    <a:pt x="12772" y="15606"/>
                  </a:lnTo>
                  <a:lnTo>
                    <a:pt x="12923" y="15697"/>
                  </a:lnTo>
                  <a:lnTo>
                    <a:pt x="13075" y="15799"/>
                  </a:lnTo>
                  <a:lnTo>
                    <a:pt x="13222" y="15912"/>
                  </a:lnTo>
                  <a:lnTo>
                    <a:pt x="13373" y="16026"/>
                  </a:lnTo>
                  <a:lnTo>
                    <a:pt x="13520" y="16162"/>
                  </a:lnTo>
                  <a:lnTo>
                    <a:pt x="13662" y="16298"/>
                  </a:lnTo>
                  <a:lnTo>
                    <a:pt x="13809" y="16445"/>
                  </a:lnTo>
                  <a:lnTo>
                    <a:pt x="13952" y="16593"/>
                  </a:lnTo>
                  <a:lnTo>
                    <a:pt x="14094" y="16751"/>
                  </a:lnTo>
                  <a:lnTo>
                    <a:pt x="14232" y="16922"/>
                  </a:lnTo>
                  <a:lnTo>
                    <a:pt x="14370" y="17103"/>
                  </a:lnTo>
                  <a:lnTo>
                    <a:pt x="14508" y="17296"/>
                  </a:lnTo>
                  <a:lnTo>
                    <a:pt x="14642" y="17489"/>
                  </a:lnTo>
                  <a:lnTo>
                    <a:pt x="14776" y="17693"/>
                  </a:lnTo>
                  <a:lnTo>
                    <a:pt x="14905" y="17897"/>
                  </a:lnTo>
                  <a:lnTo>
                    <a:pt x="15034" y="18112"/>
                  </a:lnTo>
                  <a:lnTo>
                    <a:pt x="15163" y="18339"/>
                  </a:lnTo>
                  <a:lnTo>
                    <a:pt x="15288" y="18577"/>
                  </a:lnTo>
                  <a:lnTo>
                    <a:pt x="15412" y="18816"/>
                  </a:lnTo>
                  <a:lnTo>
                    <a:pt x="15533" y="19054"/>
                  </a:lnTo>
                  <a:lnTo>
                    <a:pt x="15653" y="19315"/>
                  </a:lnTo>
                  <a:lnTo>
                    <a:pt x="15769" y="19575"/>
                  </a:lnTo>
                  <a:lnTo>
                    <a:pt x="15884" y="19836"/>
                  </a:lnTo>
                  <a:lnTo>
                    <a:pt x="15996" y="20108"/>
                  </a:lnTo>
                  <a:lnTo>
                    <a:pt x="16107" y="20392"/>
                  </a:lnTo>
                  <a:lnTo>
                    <a:pt x="16214" y="20676"/>
                  </a:lnTo>
                  <a:lnTo>
                    <a:pt x="16321" y="20959"/>
                  </a:lnTo>
                  <a:lnTo>
                    <a:pt x="16423" y="21254"/>
                  </a:lnTo>
                  <a:lnTo>
                    <a:pt x="16526" y="21560"/>
                  </a:lnTo>
                  <a:lnTo>
                    <a:pt x="16619" y="21866"/>
                  </a:lnTo>
                  <a:lnTo>
                    <a:pt x="16717" y="22184"/>
                  </a:lnTo>
                  <a:lnTo>
                    <a:pt x="16811" y="22501"/>
                  </a:lnTo>
                  <a:lnTo>
                    <a:pt x="16900" y="22830"/>
                  </a:lnTo>
                  <a:lnTo>
                    <a:pt x="16984" y="23159"/>
                  </a:lnTo>
                  <a:lnTo>
                    <a:pt x="17069" y="23488"/>
                  </a:lnTo>
                  <a:lnTo>
                    <a:pt x="17149" y="23828"/>
                  </a:lnTo>
                  <a:lnTo>
                    <a:pt x="17229" y="24169"/>
                  </a:lnTo>
                  <a:lnTo>
                    <a:pt x="17305" y="24520"/>
                  </a:lnTo>
                  <a:lnTo>
                    <a:pt x="17376" y="24872"/>
                  </a:lnTo>
                  <a:lnTo>
                    <a:pt x="17443" y="25235"/>
                  </a:lnTo>
                  <a:lnTo>
                    <a:pt x="17510" y="25586"/>
                  </a:lnTo>
                  <a:lnTo>
                    <a:pt x="17572" y="25960"/>
                  </a:lnTo>
                  <a:lnTo>
                    <a:pt x="17634" y="26323"/>
                  </a:lnTo>
                  <a:lnTo>
                    <a:pt x="17688" y="26698"/>
                  </a:lnTo>
                  <a:lnTo>
                    <a:pt x="17741" y="27072"/>
                  </a:lnTo>
                  <a:lnTo>
                    <a:pt x="17790" y="27457"/>
                  </a:lnTo>
                  <a:lnTo>
                    <a:pt x="17835" y="27832"/>
                  </a:lnTo>
                  <a:lnTo>
                    <a:pt x="17879" y="28217"/>
                  </a:lnTo>
                  <a:lnTo>
                    <a:pt x="17915" y="28614"/>
                  </a:lnTo>
                  <a:lnTo>
                    <a:pt x="17951" y="29000"/>
                  </a:lnTo>
                  <a:lnTo>
                    <a:pt x="18080" y="28818"/>
                  </a:lnTo>
                  <a:lnTo>
                    <a:pt x="18213" y="28648"/>
                  </a:lnTo>
                  <a:lnTo>
                    <a:pt x="18351" y="28501"/>
                  </a:lnTo>
                  <a:lnTo>
                    <a:pt x="18494" y="28376"/>
                  </a:lnTo>
                  <a:lnTo>
                    <a:pt x="18636" y="28263"/>
                  </a:lnTo>
                  <a:lnTo>
                    <a:pt x="18783" y="28161"/>
                  </a:lnTo>
                  <a:lnTo>
                    <a:pt x="18935" y="28070"/>
                  </a:lnTo>
                  <a:lnTo>
                    <a:pt x="19086" y="27991"/>
                  </a:lnTo>
                  <a:lnTo>
                    <a:pt x="19237" y="27911"/>
                  </a:lnTo>
                  <a:lnTo>
                    <a:pt x="19389" y="27843"/>
                  </a:lnTo>
                  <a:lnTo>
                    <a:pt x="19696" y="27730"/>
                  </a:lnTo>
                  <a:lnTo>
                    <a:pt x="19994" y="27605"/>
                  </a:lnTo>
                  <a:lnTo>
                    <a:pt x="20284" y="27480"/>
                  </a:lnTo>
                  <a:lnTo>
                    <a:pt x="21353" y="26981"/>
                  </a:lnTo>
                  <a:lnTo>
                    <a:pt x="21887" y="26732"/>
                  </a:lnTo>
                  <a:lnTo>
                    <a:pt x="22430" y="26505"/>
                  </a:lnTo>
                  <a:lnTo>
                    <a:pt x="22390" y="25598"/>
                  </a:lnTo>
                  <a:lnTo>
                    <a:pt x="22341" y="24702"/>
                  </a:lnTo>
                  <a:lnTo>
                    <a:pt x="22283" y="23817"/>
                  </a:lnTo>
                  <a:lnTo>
                    <a:pt x="22221" y="22944"/>
                  </a:lnTo>
                  <a:lnTo>
                    <a:pt x="22150" y="22082"/>
                  </a:lnTo>
                  <a:lnTo>
                    <a:pt x="22065" y="21231"/>
                  </a:lnTo>
                  <a:lnTo>
                    <a:pt x="21980" y="20403"/>
                  </a:lnTo>
                  <a:lnTo>
                    <a:pt x="21882" y="19575"/>
                  </a:lnTo>
                  <a:lnTo>
                    <a:pt x="21780" y="18770"/>
                  </a:lnTo>
                  <a:lnTo>
                    <a:pt x="21669" y="17976"/>
                  </a:lnTo>
                  <a:lnTo>
                    <a:pt x="21553" y="17205"/>
                  </a:lnTo>
                  <a:lnTo>
                    <a:pt x="21428" y="16434"/>
                  </a:lnTo>
                  <a:lnTo>
                    <a:pt x="21295" y="15685"/>
                  </a:lnTo>
                  <a:lnTo>
                    <a:pt x="21157" y="14948"/>
                  </a:lnTo>
                  <a:lnTo>
                    <a:pt x="21010" y="14222"/>
                  </a:lnTo>
                  <a:lnTo>
                    <a:pt x="20854" y="13519"/>
                  </a:lnTo>
                  <a:lnTo>
                    <a:pt x="20698" y="12827"/>
                  </a:lnTo>
                  <a:lnTo>
                    <a:pt x="20529" y="12147"/>
                  </a:lnTo>
                  <a:lnTo>
                    <a:pt x="20360" y="11489"/>
                  </a:lnTo>
                  <a:lnTo>
                    <a:pt x="20177" y="10843"/>
                  </a:lnTo>
                  <a:lnTo>
                    <a:pt x="19994" y="10219"/>
                  </a:lnTo>
                  <a:lnTo>
                    <a:pt x="19803" y="9607"/>
                  </a:lnTo>
                  <a:lnTo>
                    <a:pt x="19603" y="9005"/>
                  </a:lnTo>
                  <a:lnTo>
                    <a:pt x="19402" y="8427"/>
                  </a:lnTo>
                  <a:lnTo>
                    <a:pt x="19193" y="7871"/>
                  </a:lnTo>
                  <a:lnTo>
                    <a:pt x="18979" y="7327"/>
                  </a:lnTo>
                  <a:lnTo>
                    <a:pt x="18757" y="6805"/>
                  </a:lnTo>
                  <a:lnTo>
                    <a:pt x="18529" y="6295"/>
                  </a:lnTo>
                  <a:lnTo>
                    <a:pt x="18302" y="5807"/>
                  </a:lnTo>
                  <a:lnTo>
                    <a:pt x="18062" y="5331"/>
                  </a:lnTo>
                  <a:lnTo>
                    <a:pt x="17821" y="4877"/>
                  </a:lnTo>
                  <a:lnTo>
                    <a:pt x="17577" y="4435"/>
                  </a:lnTo>
                  <a:lnTo>
                    <a:pt x="17323" y="4027"/>
                  </a:lnTo>
                  <a:lnTo>
                    <a:pt x="17069" y="3630"/>
                  </a:lnTo>
                  <a:lnTo>
                    <a:pt x="16806" y="3244"/>
                  </a:lnTo>
                  <a:lnTo>
                    <a:pt x="16539" y="2893"/>
                  </a:lnTo>
                  <a:lnTo>
                    <a:pt x="16272" y="2552"/>
                  </a:lnTo>
                  <a:lnTo>
                    <a:pt x="15996" y="2235"/>
                  </a:lnTo>
                  <a:lnTo>
                    <a:pt x="15715" y="1929"/>
                  </a:lnTo>
                  <a:lnTo>
                    <a:pt x="15435" y="1656"/>
                  </a:lnTo>
                  <a:lnTo>
                    <a:pt x="15145" y="1396"/>
                  </a:lnTo>
                  <a:lnTo>
                    <a:pt x="14856" y="1157"/>
                  </a:lnTo>
                  <a:lnTo>
                    <a:pt x="14557" y="942"/>
                  </a:lnTo>
                  <a:lnTo>
                    <a:pt x="14259" y="749"/>
                  </a:lnTo>
                  <a:lnTo>
                    <a:pt x="13956" y="579"/>
                  </a:lnTo>
                  <a:lnTo>
                    <a:pt x="13649" y="432"/>
                  </a:lnTo>
                  <a:lnTo>
                    <a:pt x="13342" y="307"/>
                  </a:lnTo>
                  <a:lnTo>
                    <a:pt x="13026" y="193"/>
                  </a:lnTo>
                  <a:lnTo>
                    <a:pt x="12709" y="114"/>
                  </a:lnTo>
                  <a:lnTo>
                    <a:pt x="12389" y="46"/>
                  </a:lnTo>
                  <a:lnTo>
                    <a:pt x="12068" y="12"/>
                  </a:lnTo>
                  <a:lnTo>
                    <a:pt x="11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2122950" y="-5702650"/>
              <a:ext cx="330875" cy="607350"/>
            </a:xfrm>
            <a:custGeom>
              <a:avLst/>
              <a:gdLst/>
              <a:ahLst/>
              <a:cxnLst/>
              <a:rect l="l" t="t" r="r" b="b"/>
              <a:pathLst>
                <a:path w="13235" h="24294" extrusionOk="0">
                  <a:moveTo>
                    <a:pt x="797" y="0"/>
                  </a:moveTo>
                  <a:lnTo>
                    <a:pt x="682" y="1429"/>
                  </a:lnTo>
                  <a:lnTo>
                    <a:pt x="575" y="2858"/>
                  </a:lnTo>
                  <a:lnTo>
                    <a:pt x="481" y="4299"/>
                  </a:lnTo>
                  <a:lnTo>
                    <a:pt x="397" y="5739"/>
                  </a:lnTo>
                  <a:lnTo>
                    <a:pt x="317" y="7191"/>
                  </a:lnTo>
                  <a:lnTo>
                    <a:pt x="250" y="8631"/>
                  </a:lnTo>
                  <a:lnTo>
                    <a:pt x="192" y="10083"/>
                  </a:lnTo>
                  <a:lnTo>
                    <a:pt x="138" y="11546"/>
                  </a:lnTo>
                  <a:lnTo>
                    <a:pt x="98" y="12997"/>
                  </a:lnTo>
                  <a:lnTo>
                    <a:pt x="63" y="14460"/>
                  </a:lnTo>
                  <a:lnTo>
                    <a:pt x="36" y="15935"/>
                  </a:lnTo>
                  <a:lnTo>
                    <a:pt x="18" y="17398"/>
                  </a:lnTo>
                  <a:lnTo>
                    <a:pt x="5" y="18861"/>
                  </a:lnTo>
                  <a:lnTo>
                    <a:pt x="0" y="20335"/>
                  </a:lnTo>
                  <a:lnTo>
                    <a:pt x="5" y="21809"/>
                  </a:lnTo>
                  <a:lnTo>
                    <a:pt x="14" y="23272"/>
                  </a:lnTo>
                  <a:lnTo>
                    <a:pt x="784" y="23216"/>
                  </a:lnTo>
                  <a:lnTo>
                    <a:pt x="1559" y="23159"/>
                  </a:lnTo>
                  <a:lnTo>
                    <a:pt x="2334" y="23125"/>
                  </a:lnTo>
                  <a:lnTo>
                    <a:pt x="3108" y="23114"/>
                  </a:lnTo>
                  <a:lnTo>
                    <a:pt x="3883" y="23114"/>
                  </a:lnTo>
                  <a:lnTo>
                    <a:pt x="4663" y="23125"/>
                  </a:lnTo>
                  <a:lnTo>
                    <a:pt x="5437" y="23159"/>
                  </a:lnTo>
                  <a:lnTo>
                    <a:pt x="6217" y="23216"/>
                  </a:lnTo>
                  <a:lnTo>
                    <a:pt x="6991" y="23284"/>
                  </a:lnTo>
                  <a:lnTo>
                    <a:pt x="7771" y="23374"/>
                  </a:lnTo>
                  <a:lnTo>
                    <a:pt x="8546" y="23477"/>
                  </a:lnTo>
                  <a:lnTo>
                    <a:pt x="9316" y="23601"/>
                  </a:lnTo>
                  <a:lnTo>
                    <a:pt x="10091" y="23749"/>
                  </a:lnTo>
                  <a:lnTo>
                    <a:pt x="10861" y="23907"/>
                  </a:lnTo>
                  <a:lnTo>
                    <a:pt x="11631" y="24089"/>
                  </a:lnTo>
                  <a:lnTo>
                    <a:pt x="12397" y="24293"/>
                  </a:lnTo>
                  <a:lnTo>
                    <a:pt x="12411" y="23182"/>
                  </a:lnTo>
                  <a:lnTo>
                    <a:pt x="12433" y="22082"/>
                  </a:lnTo>
                  <a:lnTo>
                    <a:pt x="12455" y="20970"/>
                  </a:lnTo>
                  <a:lnTo>
                    <a:pt x="12486" y="19859"/>
                  </a:lnTo>
                  <a:lnTo>
                    <a:pt x="12522" y="18759"/>
                  </a:lnTo>
                  <a:lnTo>
                    <a:pt x="12562" y="17647"/>
                  </a:lnTo>
                  <a:lnTo>
                    <a:pt x="12607" y="16547"/>
                  </a:lnTo>
                  <a:lnTo>
                    <a:pt x="12656" y="15447"/>
                  </a:lnTo>
                  <a:lnTo>
                    <a:pt x="12709" y="14347"/>
                  </a:lnTo>
                  <a:lnTo>
                    <a:pt x="12767" y="13247"/>
                  </a:lnTo>
                  <a:lnTo>
                    <a:pt x="12834" y="12147"/>
                  </a:lnTo>
                  <a:lnTo>
                    <a:pt x="12905" y="11058"/>
                  </a:lnTo>
                  <a:lnTo>
                    <a:pt x="12976" y="9969"/>
                  </a:lnTo>
                  <a:lnTo>
                    <a:pt x="13056" y="8892"/>
                  </a:lnTo>
                  <a:lnTo>
                    <a:pt x="13145" y="7803"/>
                  </a:lnTo>
                  <a:lnTo>
                    <a:pt x="13234" y="6737"/>
                  </a:lnTo>
                  <a:lnTo>
                    <a:pt x="11694" y="6113"/>
                  </a:lnTo>
                  <a:lnTo>
                    <a:pt x="10126" y="5478"/>
                  </a:lnTo>
                  <a:lnTo>
                    <a:pt x="9338" y="5138"/>
                  </a:lnTo>
                  <a:lnTo>
                    <a:pt x="8546" y="4798"/>
                  </a:lnTo>
                  <a:lnTo>
                    <a:pt x="7753" y="4435"/>
                  </a:lnTo>
                  <a:lnTo>
                    <a:pt x="6960" y="4061"/>
                  </a:lnTo>
                  <a:lnTo>
                    <a:pt x="6172" y="3664"/>
                  </a:lnTo>
                  <a:lnTo>
                    <a:pt x="5776" y="3459"/>
                  </a:lnTo>
                  <a:lnTo>
                    <a:pt x="5384" y="3244"/>
                  </a:lnTo>
                  <a:lnTo>
                    <a:pt x="4992" y="3017"/>
                  </a:lnTo>
                  <a:lnTo>
                    <a:pt x="4605" y="2790"/>
                  </a:lnTo>
                  <a:lnTo>
                    <a:pt x="4217" y="2563"/>
                  </a:lnTo>
                  <a:lnTo>
                    <a:pt x="3830" y="2314"/>
                  </a:lnTo>
                  <a:lnTo>
                    <a:pt x="3447" y="2064"/>
                  </a:lnTo>
                  <a:lnTo>
                    <a:pt x="3064" y="1804"/>
                  </a:lnTo>
                  <a:lnTo>
                    <a:pt x="2681" y="1531"/>
                  </a:lnTo>
                  <a:lnTo>
                    <a:pt x="2307" y="1248"/>
                  </a:lnTo>
                  <a:lnTo>
                    <a:pt x="1933" y="964"/>
                  </a:lnTo>
                  <a:lnTo>
                    <a:pt x="1559" y="670"/>
                  </a:lnTo>
                  <a:lnTo>
                    <a:pt x="1189" y="352"/>
                  </a:lnTo>
                  <a:lnTo>
                    <a:pt x="824" y="34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2125050" y="-5016525"/>
              <a:ext cx="329875" cy="692400"/>
            </a:xfrm>
            <a:custGeom>
              <a:avLst/>
              <a:gdLst/>
              <a:ahLst/>
              <a:cxnLst/>
              <a:rect l="l" t="t" r="r" b="b"/>
              <a:pathLst>
                <a:path w="13195" h="27696" extrusionOk="0">
                  <a:moveTo>
                    <a:pt x="12282" y="1"/>
                  </a:moveTo>
                  <a:lnTo>
                    <a:pt x="10750" y="103"/>
                  </a:lnTo>
                  <a:lnTo>
                    <a:pt x="9218" y="182"/>
                  </a:lnTo>
                  <a:lnTo>
                    <a:pt x="7682" y="262"/>
                  </a:lnTo>
                  <a:lnTo>
                    <a:pt x="6146" y="341"/>
                  </a:lnTo>
                  <a:lnTo>
                    <a:pt x="4610" y="398"/>
                  </a:lnTo>
                  <a:lnTo>
                    <a:pt x="3073" y="455"/>
                  </a:lnTo>
                  <a:lnTo>
                    <a:pt x="1" y="534"/>
                  </a:lnTo>
                  <a:lnTo>
                    <a:pt x="50" y="2246"/>
                  </a:lnTo>
                  <a:lnTo>
                    <a:pt x="112" y="3948"/>
                  </a:lnTo>
                  <a:lnTo>
                    <a:pt x="179" y="5649"/>
                  </a:lnTo>
                  <a:lnTo>
                    <a:pt x="255" y="7361"/>
                  </a:lnTo>
                  <a:lnTo>
                    <a:pt x="335" y="9062"/>
                  </a:lnTo>
                  <a:lnTo>
                    <a:pt x="428" y="10764"/>
                  </a:lnTo>
                  <a:lnTo>
                    <a:pt x="531" y="12465"/>
                  </a:lnTo>
                  <a:lnTo>
                    <a:pt x="638" y="14166"/>
                  </a:lnTo>
                  <a:lnTo>
                    <a:pt x="749" y="15867"/>
                  </a:lnTo>
                  <a:lnTo>
                    <a:pt x="874" y="17568"/>
                  </a:lnTo>
                  <a:lnTo>
                    <a:pt x="1003" y="19258"/>
                  </a:lnTo>
                  <a:lnTo>
                    <a:pt x="1141" y="20959"/>
                  </a:lnTo>
                  <a:lnTo>
                    <a:pt x="1283" y="22649"/>
                  </a:lnTo>
                  <a:lnTo>
                    <a:pt x="1430" y="24328"/>
                  </a:lnTo>
                  <a:lnTo>
                    <a:pt x="1586" y="26017"/>
                  </a:lnTo>
                  <a:lnTo>
                    <a:pt x="1751" y="27696"/>
                  </a:lnTo>
                  <a:lnTo>
                    <a:pt x="2040" y="27118"/>
                  </a:lnTo>
                  <a:lnTo>
                    <a:pt x="2339" y="26562"/>
                  </a:lnTo>
                  <a:lnTo>
                    <a:pt x="2642" y="26029"/>
                  </a:lnTo>
                  <a:lnTo>
                    <a:pt x="2953" y="25507"/>
                  </a:lnTo>
                  <a:lnTo>
                    <a:pt x="3269" y="25019"/>
                  </a:lnTo>
                  <a:lnTo>
                    <a:pt x="3594" y="24543"/>
                  </a:lnTo>
                  <a:lnTo>
                    <a:pt x="3920" y="24089"/>
                  </a:lnTo>
                  <a:lnTo>
                    <a:pt x="4253" y="23658"/>
                  </a:lnTo>
                  <a:lnTo>
                    <a:pt x="4596" y="23262"/>
                  </a:lnTo>
                  <a:lnTo>
                    <a:pt x="4766" y="23069"/>
                  </a:lnTo>
                  <a:lnTo>
                    <a:pt x="4939" y="22876"/>
                  </a:lnTo>
                  <a:lnTo>
                    <a:pt x="5117" y="22694"/>
                  </a:lnTo>
                  <a:lnTo>
                    <a:pt x="5291" y="22513"/>
                  </a:lnTo>
                  <a:lnTo>
                    <a:pt x="5469" y="22343"/>
                  </a:lnTo>
                  <a:lnTo>
                    <a:pt x="5647" y="22184"/>
                  </a:lnTo>
                  <a:lnTo>
                    <a:pt x="5830" y="22025"/>
                  </a:lnTo>
                  <a:lnTo>
                    <a:pt x="6008" y="21878"/>
                  </a:lnTo>
                  <a:lnTo>
                    <a:pt x="6191" y="21731"/>
                  </a:lnTo>
                  <a:lnTo>
                    <a:pt x="6378" y="21594"/>
                  </a:lnTo>
                  <a:lnTo>
                    <a:pt x="6560" y="21458"/>
                  </a:lnTo>
                  <a:lnTo>
                    <a:pt x="6747" y="21334"/>
                  </a:lnTo>
                  <a:lnTo>
                    <a:pt x="6934" y="21209"/>
                  </a:lnTo>
                  <a:lnTo>
                    <a:pt x="7121" y="21107"/>
                  </a:lnTo>
                  <a:lnTo>
                    <a:pt x="7313" y="21005"/>
                  </a:lnTo>
                  <a:lnTo>
                    <a:pt x="7500" y="20903"/>
                  </a:lnTo>
                  <a:lnTo>
                    <a:pt x="7691" y="20823"/>
                  </a:lnTo>
                  <a:lnTo>
                    <a:pt x="7878" y="20732"/>
                  </a:lnTo>
                  <a:lnTo>
                    <a:pt x="8070" y="20664"/>
                  </a:lnTo>
                  <a:lnTo>
                    <a:pt x="8257" y="20596"/>
                  </a:lnTo>
                  <a:lnTo>
                    <a:pt x="8448" y="20540"/>
                  </a:lnTo>
                  <a:lnTo>
                    <a:pt x="8640" y="20483"/>
                  </a:lnTo>
                  <a:lnTo>
                    <a:pt x="9023" y="20392"/>
                  </a:lnTo>
                  <a:lnTo>
                    <a:pt x="9406" y="20336"/>
                  </a:lnTo>
                  <a:lnTo>
                    <a:pt x="9784" y="20302"/>
                  </a:lnTo>
                  <a:lnTo>
                    <a:pt x="10167" y="20302"/>
                  </a:lnTo>
                  <a:lnTo>
                    <a:pt x="10550" y="20313"/>
                  </a:lnTo>
                  <a:lnTo>
                    <a:pt x="10933" y="20358"/>
                  </a:lnTo>
                  <a:lnTo>
                    <a:pt x="11311" y="20438"/>
                  </a:lnTo>
                  <a:lnTo>
                    <a:pt x="11694" y="20528"/>
                  </a:lnTo>
                  <a:lnTo>
                    <a:pt x="12073" y="20653"/>
                  </a:lnTo>
                  <a:lnTo>
                    <a:pt x="12447" y="20801"/>
                  </a:lnTo>
                  <a:lnTo>
                    <a:pt x="12821" y="20982"/>
                  </a:lnTo>
                  <a:lnTo>
                    <a:pt x="13195" y="21175"/>
                  </a:lnTo>
                  <a:lnTo>
                    <a:pt x="13084" y="19927"/>
                  </a:lnTo>
                  <a:lnTo>
                    <a:pt x="12981" y="18668"/>
                  </a:lnTo>
                  <a:lnTo>
                    <a:pt x="12888" y="17387"/>
                  </a:lnTo>
                  <a:lnTo>
                    <a:pt x="12799" y="16105"/>
                  </a:lnTo>
                  <a:lnTo>
                    <a:pt x="12718" y="14812"/>
                  </a:lnTo>
                  <a:lnTo>
                    <a:pt x="12643" y="13497"/>
                  </a:lnTo>
                  <a:lnTo>
                    <a:pt x="12576" y="12181"/>
                  </a:lnTo>
                  <a:lnTo>
                    <a:pt x="12514" y="10854"/>
                  </a:lnTo>
                  <a:lnTo>
                    <a:pt x="12460" y="9527"/>
                  </a:lnTo>
                  <a:lnTo>
                    <a:pt x="12416" y="8178"/>
                  </a:lnTo>
                  <a:lnTo>
                    <a:pt x="12376" y="6828"/>
                  </a:lnTo>
                  <a:lnTo>
                    <a:pt x="12340" y="5479"/>
                  </a:lnTo>
                  <a:lnTo>
                    <a:pt x="12318" y="4118"/>
                  </a:lnTo>
                  <a:lnTo>
                    <a:pt x="12300" y="2745"/>
                  </a:lnTo>
                  <a:lnTo>
                    <a:pt x="12287" y="1373"/>
                  </a:lnTo>
                  <a:lnTo>
                    <a:pt x="1228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2152450" y="-6309975"/>
              <a:ext cx="376750" cy="692400"/>
            </a:xfrm>
            <a:custGeom>
              <a:avLst/>
              <a:gdLst/>
              <a:ahLst/>
              <a:cxnLst/>
              <a:rect l="l" t="t" r="r" b="b"/>
              <a:pathLst>
                <a:path w="15070" h="27696" extrusionOk="0">
                  <a:moveTo>
                    <a:pt x="3300" y="1"/>
                  </a:moveTo>
                  <a:lnTo>
                    <a:pt x="3019" y="1226"/>
                  </a:lnTo>
                  <a:lnTo>
                    <a:pt x="2752" y="2450"/>
                  </a:lnTo>
                  <a:lnTo>
                    <a:pt x="2498" y="3698"/>
                  </a:lnTo>
                  <a:lnTo>
                    <a:pt x="2249" y="4934"/>
                  </a:lnTo>
                  <a:lnTo>
                    <a:pt x="2013" y="6182"/>
                  </a:lnTo>
                  <a:lnTo>
                    <a:pt x="1782" y="7440"/>
                  </a:lnTo>
                  <a:lnTo>
                    <a:pt x="1563" y="8699"/>
                  </a:lnTo>
                  <a:lnTo>
                    <a:pt x="1354" y="9958"/>
                  </a:lnTo>
                  <a:lnTo>
                    <a:pt x="1158" y="11228"/>
                  </a:lnTo>
                  <a:lnTo>
                    <a:pt x="967" y="12510"/>
                  </a:lnTo>
                  <a:lnTo>
                    <a:pt x="784" y="13791"/>
                  </a:lnTo>
                  <a:lnTo>
                    <a:pt x="610" y="15073"/>
                  </a:lnTo>
                  <a:lnTo>
                    <a:pt x="446" y="16366"/>
                  </a:lnTo>
                  <a:lnTo>
                    <a:pt x="290" y="17659"/>
                  </a:lnTo>
                  <a:lnTo>
                    <a:pt x="138" y="18963"/>
                  </a:lnTo>
                  <a:lnTo>
                    <a:pt x="0" y="20279"/>
                  </a:lnTo>
                  <a:lnTo>
                    <a:pt x="388" y="20381"/>
                  </a:lnTo>
                  <a:lnTo>
                    <a:pt x="775" y="20505"/>
                  </a:lnTo>
                  <a:lnTo>
                    <a:pt x="1163" y="20642"/>
                  </a:lnTo>
                  <a:lnTo>
                    <a:pt x="1554" y="20800"/>
                  </a:lnTo>
                  <a:lnTo>
                    <a:pt x="1942" y="20959"/>
                  </a:lnTo>
                  <a:lnTo>
                    <a:pt x="2334" y="21129"/>
                  </a:lnTo>
                  <a:lnTo>
                    <a:pt x="2726" y="21299"/>
                  </a:lnTo>
                  <a:lnTo>
                    <a:pt x="3117" y="21492"/>
                  </a:lnTo>
                  <a:lnTo>
                    <a:pt x="3509" y="21696"/>
                  </a:lnTo>
                  <a:lnTo>
                    <a:pt x="3901" y="21900"/>
                  </a:lnTo>
                  <a:lnTo>
                    <a:pt x="4293" y="22116"/>
                  </a:lnTo>
                  <a:lnTo>
                    <a:pt x="4685" y="22343"/>
                  </a:lnTo>
                  <a:lnTo>
                    <a:pt x="5077" y="22570"/>
                  </a:lnTo>
                  <a:lnTo>
                    <a:pt x="5469" y="22808"/>
                  </a:lnTo>
                  <a:lnTo>
                    <a:pt x="6248" y="23307"/>
                  </a:lnTo>
                  <a:lnTo>
                    <a:pt x="7032" y="23817"/>
                  </a:lnTo>
                  <a:lnTo>
                    <a:pt x="7806" y="24350"/>
                  </a:lnTo>
                  <a:lnTo>
                    <a:pt x="8581" y="24906"/>
                  </a:lnTo>
                  <a:lnTo>
                    <a:pt x="9351" y="25462"/>
                  </a:lnTo>
                  <a:lnTo>
                    <a:pt x="10879" y="26584"/>
                  </a:lnTo>
                  <a:lnTo>
                    <a:pt x="12379" y="27696"/>
                  </a:lnTo>
                  <a:lnTo>
                    <a:pt x="12504" y="26562"/>
                  </a:lnTo>
                  <a:lnTo>
                    <a:pt x="12633" y="25427"/>
                  </a:lnTo>
                  <a:lnTo>
                    <a:pt x="12762" y="24305"/>
                  </a:lnTo>
                  <a:lnTo>
                    <a:pt x="12905" y="23193"/>
                  </a:lnTo>
                  <a:lnTo>
                    <a:pt x="13047" y="22082"/>
                  </a:lnTo>
                  <a:lnTo>
                    <a:pt x="13199" y="20993"/>
                  </a:lnTo>
                  <a:lnTo>
                    <a:pt x="13355" y="19904"/>
                  </a:lnTo>
                  <a:lnTo>
                    <a:pt x="13515" y="18827"/>
                  </a:lnTo>
                  <a:lnTo>
                    <a:pt x="13684" y="17761"/>
                  </a:lnTo>
                  <a:lnTo>
                    <a:pt x="13862" y="16706"/>
                  </a:lnTo>
                  <a:lnTo>
                    <a:pt x="14045" y="15651"/>
                  </a:lnTo>
                  <a:lnTo>
                    <a:pt x="14236" y="14619"/>
                  </a:lnTo>
                  <a:lnTo>
                    <a:pt x="14432" y="13599"/>
                  </a:lnTo>
                  <a:lnTo>
                    <a:pt x="14637" y="12589"/>
                  </a:lnTo>
                  <a:lnTo>
                    <a:pt x="14846" y="11591"/>
                  </a:lnTo>
                  <a:lnTo>
                    <a:pt x="15069" y="10605"/>
                  </a:lnTo>
                  <a:lnTo>
                    <a:pt x="15069" y="10605"/>
                  </a:lnTo>
                  <a:lnTo>
                    <a:pt x="15025" y="10695"/>
                  </a:lnTo>
                  <a:lnTo>
                    <a:pt x="14980" y="10786"/>
                  </a:lnTo>
                  <a:lnTo>
                    <a:pt x="14931" y="10854"/>
                  </a:lnTo>
                  <a:lnTo>
                    <a:pt x="14886" y="10911"/>
                  </a:lnTo>
                  <a:lnTo>
                    <a:pt x="14833" y="10945"/>
                  </a:lnTo>
                  <a:lnTo>
                    <a:pt x="14784" y="10968"/>
                  </a:lnTo>
                  <a:lnTo>
                    <a:pt x="14726" y="10956"/>
                  </a:lnTo>
                  <a:lnTo>
                    <a:pt x="14668" y="10934"/>
                  </a:lnTo>
                  <a:lnTo>
                    <a:pt x="14330" y="10741"/>
                  </a:lnTo>
                  <a:lnTo>
                    <a:pt x="13991" y="10537"/>
                  </a:lnTo>
                  <a:lnTo>
                    <a:pt x="13649" y="10321"/>
                  </a:lnTo>
                  <a:lnTo>
                    <a:pt x="13310" y="10106"/>
                  </a:lnTo>
                  <a:lnTo>
                    <a:pt x="12967" y="9879"/>
                  </a:lnTo>
                  <a:lnTo>
                    <a:pt x="12629" y="9641"/>
                  </a:lnTo>
                  <a:lnTo>
                    <a:pt x="11943" y="9153"/>
                  </a:lnTo>
                  <a:lnTo>
                    <a:pt x="11262" y="8631"/>
                  </a:lnTo>
                  <a:lnTo>
                    <a:pt x="10581" y="8087"/>
                  </a:lnTo>
                  <a:lnTo>
                    <a:pt x="9904" y="7531"/>
                  </a:lnTo>
                  <a:lnTo>
                    <a:pt x="9222" y="6941"/>
                  </a:lnTo>
                  <a:lnTo>
                    <a:pt x="8546" y="6352"/>
                  </a:lnTo>
                  <a:lnTo>
                    <a:pt x="7873" y="5739"/>
                  </a:lnTo>
                  <a:lnTo>
                    <a:pt x="7201" y="5127"/>
                  </a:lnTo>
                  <a:lnTo>
                    <a:pt x="6533" y="4492"/>
                  </a:lnTo>
                  <a:lnTo>
                    <a:pt x="5206" y="3222"/>
                  </a:lnTo>
                  <a:lnTo>
                    <a:pt x="3897" y="1951"/>
                  </a:lnTo>
                  <a:lnTo>
                    <a:pt x="3830" y="1883"/>
                  </a:lnTo>
                  <a:lnTo>
                    <a:pt x="3763" y="1804"/>
                  </a:lnTo>
                  <a:lnTo>
                    <a:pt x="3705" y="1713"/>
                  </a:lnTo>
                  <a:lnTo>
                    <a:pt x="3652" y="1611"/>
                  </a:lnTo>
                  <a:lnTo>
                    <a:pt x="3603" y="1498"/>
                  </a:lnTo>
                  <a:lnTo>
                    <a:pt x="3554" y="1384"/>
                  </a:lnTo>
                  <a:lnTo>
                    <a:pt x="3514" y="1271"/>
                  </a:lnTo>
                  <a:lnTo>
                    <a:pt x="3474" y="1146"/>
                  </a:lnTo>
                  <a:lnTo>
                    <a:pt x="3438" y="1010"/>
                  </a:lnTo>
                  <a:lnTo>
                    <a:pt x="3407" y="874"/>
                  </a:lnTo>
                  <a:lnTo>
                    <a:pt x="3380" y="738"/>
                  </a:lnTo>
                  <a:lnTo>
                    <a:pt x="3358" y="590"/>
                  </a:lnTo>
                  <a:lnTo>
                    <a:pt x="3336" y="443"/>
                  </a:lnTo>
                  <a:lnTo>
                    <a:pt x="3322" y="296"/>
                  </a:lnTo>
                  <a:lnTo>
                    <a:pt x="3309" y="148"/>
                  </a:lnTo>
                  <a:lnTo>
                    <a:pt x="33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2250525" y="-6892900"/>
              <a:ext cx="389550" cy="831900"/>
            </a:xfrm>
            <a:custGeom>
              <a:avLst/>
              <a:gdLst/>
              <a:ahLst/>
              <a:cxnLst/>
              <a:rect l="l" t="t" r="r" b="b"/>
              <a:pathLst>
                <a:path w="15582" h="33276" extrusionOk="0">
                  <a:moveTo>
                    <a:pt x="7575" y="0"/>
                  </a:moveTo>
                  <a:lnTo>
                    <a:pt x="7303" y="533"/>
                  </a:lnTo>
                  <a:lnTo>
                    <a:pt x="7036" y="1066"/>
                  </a:lnTo>
                  <a:lnTo>
                    <a:pt x="6764" y="1611"/>
                  </a:lnTo>
                  <a:lnTo>
                    <a:pt x="6502" y="2155"/>
                  </a:lnTo>
                  <a:lnTo>
                    <a:pt x="6234" y="2711"/>
                  </a:lnTo>
                  <a:lnTo>
                    <a:pt x="5976" y="3278"/>
                  </a:lnTo>
                  <a:lnTo>
                    <a:pt x="5713" y="3845"/>
                  </a:lnTo>
                  <a:lnTo>
                    <a:pt x="5460" y="4435"/>
                  </a:lnTo>
                  <a:lnTo>
                    <a:pt x="5201" y="5013"/>
                  </a:lnTo>
                  <a:lnTo>
                    <a:pt x="4948" y="5614"/>
                  </a:lnTo>
                  <a:lnTo>
                    <a:pt x="4698" y="6215"/>
                  </a:lnTo>
                  <a:lnTo>
                    <a:pt x="4449" y="6828"/>
                  </a:lnTo>
                  <a:lnTo>
                    <a:pt x="4204" y="7451"/>
                  </a:lnTo>
                  <a:lnTo>
                    <a:pt x="3959" y="8075"/>
                  </a:lnTo>
                  <a:lnTo>
                    <a:pt x="3719" y="8710"/>
                  </a:lnTo>
                  <a:lnTo>
                    <a:pt x="3478" y="9357"/>
                  </a:lnTo>
                  <a:lnTo>
                    <a:pt x="3242" y="10003"/>
                  </a:lnTo>
                  <a:lnTo>
                    <a:pt x="3011" y="10661"/>
                  </a:lnTo>
                  <a:lnTo>
                    <a:pt x="2779" y="11330"/>
                  </a:lnTo>
                  <a:lnTo>
                    <a:pt x="2547" y="11999"/>
                  </a:lnTo>
                  <a:lnTo>
                    <a:pt x="2320" y="12680"/>
                  </a:lnTo>
                  <a:lnTo>
                    <a:pt x="2098" y="13372"/>
                  </a:lnTo>
                  <a:lnTo>
                    <a:pt x="1875" y="14075"/>
                  </a:lnTo>
                  <a:lnTo>
                    <a:pt x="1657" y="14778"/>
                  </a:lnTo>
                  <a:lnTo>
                    <a:pt x="1439" y="15492"/>
                  </a:lnTo>
                  <a:lnTo>
                    <a:pt x="1225" y="16207"/>
                  </a:lnTo>
                  <a:lnTo>
                    <a:pt x="1016" y="16944"/>
                  </a:lnTo>
                  <a:lnTo>
                    <a:pt x="806" y="17681"/>
                  </a:lnTo>
                  <a:lnTo>
                    <a:pt x="602" y="18430"/>
                  </a:lnTo>
                  <a:lnTo>
                    <a:pt x="397" y="19178"/>
                  </a:lnTo>
                  <a:lnTo>
                    <a:pt x="196" y="19938"/>
                  </a:lnTo>
                  <a:lnTo>
                    <a:pt x="0" y="20709"/>
                  </a:lnTo>
                  <a:lnTo>
                    <a:pt x="54" y="20687"/>
                  </a:lnTo>
                  <a:lnTo>
                    <a:pt x="107" y="20675"/>
                  </a:lnTo>
                  <a:lnTo>
                    <a:pt x="161" y="20664"/>
                  </a:lnTo>
                  <a:lnTo>
                    <a:pt x="219" y="20664"/>
                  </a:lnTo>
                  <a:lnTo>
                    <a:pt x="276" y="20675"/>
                  </a:lnTo>
                  <a:lnTo>
                    <a:pt x="339" y="20698"/>
                  </a:lnTo>
                  <a:lnTo>
                    <a:pt x="401" y="20732"/>
                  </a:lnTo>
                  <a:lnTo>
                    <a:pt x="468" y="20789"/>
                  </a:lnTo>
                  <a:lnTo>
                    <a:pt x="1808" y="22025"/>
                  </a:lnTo>
                  <a:lnTo>
                    <a:pt x="3158" y="23295"/>
                  </a:lnTo>
                  <a:lnTo>
                    <a:pt x="3834" y="23941"/>
                  </a:lnTo>
                  <a:lnTo>
                    <a:pt x="4511" y="24588"/>
                  </a:lnTo>
                  <a:lnTo>
                    <a:pt x="5188" y="25257"/>
                  </a:lnTo>
                  <a:lnTo>
                    <a:pt x="5865" y="25937"/>
                  </a:lnTo>
                  <a:lnTo>
                    <a:pt x="6537" y="26641"/>
                  </a:lnTo>
                  <a:lnTo>
                    <a:pt x="7210" y="27355"/>
                  </a:lnTo>
                  <a:lnTo>
                    <a:pt x="7873" y="28081"/>
                  </a:lnTo>
                  <a:lnTo>
                    <a:pt x="8537" y="28841"/>
                  </a:lnTo>
                  <a:lnTo>
                    <a:pt x="8862" y="29226"/>
                  </a:lnTo>
                  <a:lnTo>
                    <a:pt x="9191" y="29612"/>
                  </a:lnTo>
                  <a:lnTo>
                    <a:pt x="9512" y="30009"/>
                  </a:lnTo>
                  <a:lnTo>
                    <a:pt x="9837" y="30406"/>
                  </a:lnTo>
                  <a:lnTo>
                    <a:pt x="10157" y="30814"/>
                  </a:lnTo>
                  <a:lnTo>
                    <a:pt x="10474" y="31234"/>
                  </a:lnTo>
                  <a:lnTo>
                    <a:pt x="10790" y="31653"/>
                  </a:lnTo>
                  <a:lnTo>
                    <a:pt x="11102" y="32073"/>
                  </a:lnTo>
                  <a:lnTo>
                    <a:pt x="11137" y="32130"/>
                  </a:lnTo>
                  <a:lnTo>
                    <a:pt x="11168" y="32198"/>
                  </a:lnTo>
                  <a:lnTo>
                    <a:pt x="11199" y="32254"/>
                  </a:lnTo>
                  <a:lnTo>
                    <a:pt x="11222" y="32323"/>
                  </a:lnTo>
                  <a:lnTo>
                    <a:pt x="11244" y="32402"/>
                  </a:lnTo>
                  <a:lnTo>
                    <a:pt x="11262" y="32470"/>
                  </a:lnTo>
                  <a:lnTo>
                    <a:pt x="11280" y="32549"/>
                  </a:lnTo>
                  <a:lnTo>
                    <a:pt x="11293" y="32617"/>
                  </a:lnTo>
                  <a:lnTo>
                    <a:pt x="11302" y="32697"/>
                  </a:lnTo>
                  <a:lnTo>
                    <a:pt x="11311" y="32776"/>
                  </a:lnTo>
                  <a:lnTo>
                    <a:pt x="11315" y="32946"/>
                  </a:lnTo>
                  <a:lnTo>
                    <a:pt x="11311" y="33105"/>
                  </a:lnTo>
                  <a:lnTo>
                    <a:pt x="11302" y="33275"/>
                  </a:lnTo>
                  <a:lnTo>
                    <a:pt x="11525" y="32368"/>
                  </a:lnTo>
                  <a:lnTo>
                    <a:pt x="11752" y="31461"/>
                  </a:lnTo>
                  <a:lnTo>
                    <a:pt x="11983" y="30576"/>
                  </a:lnTo>
                  <a:lnTo>
                    <a:pt x="12224" y="29703"/>
                  </a:lnTo>
                  <a:lnTo>
                    <a:pt x="12469" y="28852"/>
                  </a:lnTo>
                  <a:lnTo>
                    <a:pt x="12718" y="28013"/>
                  </a:lnTo>
                  <a:lnTo>
                    <a:pt x="12976" y="27185"/>
                  </a:lnTo>
                  <a:lnTo>
                    <a:pt x="13239" y="26368"/>
                  </a:lnTo>
                  <a:lnTo>
                    <a:pt x="13506" y="25575"/>
                  </a:lnTo>
                  <a:lnTo>
                    <a:pt x="13782" y="24792"/>
                  </a:lnTo>
                  <a:lnTo>
                    <a:pt x="14067" y="24032"/>
                  </a:lnTo>
                  <a:lnTo>
                    <a:pt x="14357" y="23284"/>
                  </a:lnTo>
                  <a:lnTo>
                    <a:pt x="14650" y="22558"/>
                  </a:lnTo>
                  <a:lnTo>
                    <a:pt x="14953" y="21855"/>
                  </a:lnTo>
                  <a:lnTo>
                    <a:pt x="15265" y="21163"/>
                  </a:lnTo>
                  <a:lnTo>
                    <a:pt x="15581" y="20494"/>
                  </a:lnTo>
                  <a:lnTo>
                    <a:pt x="15514" y="20437"/>
                  </a:lnTo>
                  <a:lnTo>
                    <a:pt x="15443" y="20358"/>
                  </a:lnTo>
                  <a:lnTo>
                    <a:pt x="15376" y="20256"/>
                  </a:lnTo>
                  <a:lnTo>
                    <a:pt x="15341" y="20199"/>
                  </a:lnTo>
                  <a:lnTo>
                    <a:pt x="15310" y="20131"/>
                  </a:lnTo>
                  <a:lnTo>
                    <a:pt x="14780" y="18906"/>
                  </a:lnTo>
                  <a:lnTo>
                    <a:pt x="14254" y="17670"/>
                  </a:lnTo>
                  <a:lnTo>
                    <a:pt x="13733" y="16434"/>
                  </a:lnTo>
                  <a:lnTo>
                    <a:pt x="13217" y="15186"/>
                  </a:lnTo>
                  <a:lnTo>
                    <a:pt x="12700" y="13927"/>
                  </a:lnTo>
                  <a:lnTo>
                    <a:pt x="12188" y="12668"/>
                  </a:lnTo>
                  <a:lnTo>
                    <a:pt x="11680" y="11387"/>
                  </a:lnTo>
                  <a:lnTo>
                    <a:pt x="11173" y="10105"/>
                  </a:lnTo>
                  <a:lnTo>
                    <a:pt x="10946" y="9516"/>
                  </a:lnTo>
                  <a:lnTo>
                    <a:pt x="10710" y="8937"/>
                  </a:lnTo>
                  <a:lnTo>
                    <a:pt x="10233" y="7769"/>
                  </a:lnTo>
                  <a:lnTo>
                    <a:pt x="9752" y="6578"/>
                  </a:lnTo>
                  <a:lnTo>
                    <a:pt x="9516" y="5977"/>
                  </a:lnTo>
                  <a:lnTo>
                    <a:pt x="9276" y="5365"/>
                  </a:lnTo>
                  <a:lnTo>
                    <a:pt x="9044" y="4752"/>
                  </a:lnTo>
                  <a:lnTo>
                    <a:pt x="8817" y="4129"/>
                  </a:lnTo>
                  <a:lnTo>
                    <a:pt x="8595" y="3493"/>
                  </a:lnTo>
                  <a:lnTo>
                    <a:pt x="8376" y="2858"/>
                  </a:lnTo>
                  <a:lnTo>
                    <a:pt x="8167" y="2201"/>
                  </a:lnTo>
                  <a:lnTo>
                    <a:pt x="8069" y="1860"/>
                  </a:lnTo>
                  <a:lnTo>
                    <a:pt x="7971" y="1531"/>
                  </a:lnTo>
                  <a:lnTo>
                    <a:pt x="7873" y="1191"/>
                  </a:lnTo>
                  <a:lnTo>
                    <a:pt x="7784" y="851"/>
                  </a:lnTo>
                  <a:lnTo>
                    <a:pt x="7691" y="499"/>
                  </a:lnTo>
                  <a:lnTo>
                    <a:pt x="7606" y="148"/>
                  </a:lnTo>
                  <a:lnTo>
                    <a:pt x="7597" y="125"/>
                  </a:lnTo>
                  <a:lnTo>
                    <a:pt x="7593" y="91"/>
                  </a:lnTo>
                  <a:lnTo>
                    <a:pt x="75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2469825" y="-7260350"/>
              <a:ext cx="310950" cy="843525"/>
            </a:xfrm>
            <a:custGeom>
              <a:avLst/>
              <a:gdLst/>
              <a:ahLst/>
              <a:cxnLst/>
              <a:rect l="l" t="t" r="r" b="b"/>
              <a:pathLst>
                <a:path w="12438" h="33741" extrusionOk="0">
                  <a:moveTo>
                    <a:pt x="11698" y="0"/>
                  </a:moveTo>
                  <a:lnTo>
                    <a:pt x="11302" y="216"/>
                  </a:lnTo>
                  <a:lnTo>
                    <a:pt x="10910" y="443"/>
                  </a:lnTo>
                  <a:lnTo>
                    <a:pt x="10518" y="681"/>
                  </a:lnTo>
                  <a:lnTo>
                    <a:pt x="10127" y="919"/>
                  </a:lnTo>
                  <a:lnTo>
                    <a:pt x="9739" y="1180"/>
                  </a:lnTo>
                  <a:lnTo>
                    <a:pt x="9352" y="1452"/>
                  </a:lnTo>
                  <a:lnTo>
                    <a:pt x="8964" y="1735"/>
                  </a:lnTo>
                  <a:lnTo>
                    <a:pt x="8581" y="2030"/>
                  </a:lnTo>
                  <a:lnTo>
                    <a:pt x="8198" y="2337"/>
                  </a:lnTo>
                  <a:lnTo>
                    <a:pt x="7820" y="2654"/>
                  </a:lnTo>
                  <a:lnTo>
                    <a:pt x="7441" y="2983"/>
                  </a:lnTo>
                  <a:lnTo>
                    <a:pt x="7067" y="3323"/>
                  </a:lnTo>
                  <a:lnTo>
                    <a:pt x="6693" y="3675"/>
                  </a:lnTo>
                  <a:lnTo>
                    <a:pt x="6319" y="4038"/>
                  </a:lnTo>
                  <a:lnTo>
                    <a:pt x="5950" y="4401"/>
                  </a:lnTo>
                  <a:lnTo>
                    <a:pt x="5580" y="4786"/>
                  </a:lnTo>
                  <a:lnTo>
                    <a:pt x="5215" y="5183"/>
                  </a:lnTo>
                  <a:lnTo>
                    <a:pt x="4850" y="5591"/>
                  </a:lnTo>
                  <a:lnTo>
                    <a:pt x="4489" y="6011"/>
                  </a:lnTo>
                  <a:lnTo>
                    <a:pt x="4128" y="6442"/>
                  </a:lnTo>
                  <a:lnTo>
                    <a:pt x="3772" y="6884"/>
                  </a:lnTo>
                  <a:lnTo>
                    <a:pt x="3416" y="7338"/>
                  </a:lnTo>
                  <a:lnTo>
                    <a:pt x="3064" y="7792"/>
                  </a:lnTo>
                  <a:lnTo>
                    <a:pt x="2712" y="8268"/>
                  </a:lnTo>
                  <a:lnTo>
                    <a:pt x="2365" y="8756"/>
                  </a:lnTo>
                  <a:lnTo>
                    <a:pt x="2022" y="9255"/>
                  </a:lnTo>
                  <a:lnTo>
                    <a:pt x="1679" y="9754"/>
                  </a:lnTo>
                  <a:lnTo>
                    <a:pt x="1337" y="10275"/>
                  </a:lnTo>
                  <a:lnTo>
                    <a:pt x="998" y="10808"/>
                  </a:lnTo>
                  <a:lnTo>
                    <a:pt x="664" y="11341"/>
                  </a:lnTo>
                  <a:lnTo>
                    <a:pt x="330" y="11897"/>
                  </a:lnTo>
                  <a:lnTo>
                    <a:pt x="1" y="12453"/>
                  </a:lnTo>
                  <a:lnTo>
                    <a:pt x="125" y="12691"/>
                  </a:lnTo>
                  <a:lnTo>
                    <a:pt x="254" y="12929"/>
                  </a:lnTo>
                  <a:lnTo>
                    <a:pt x="379" y="13179"/>
                  </a:lnTo>
                  <a:lnTo>
                    <a:pt x="504" y="13428"/>
                  </a:lnTo>
                  <a:lnTo>
                    <a:pt x="749" y="13950"/>
                  </a:lnTo>
                  <a:lnTo>
                    <a:pt x="989" y="14494"/>
                  </a:lnTo>
                  <a:lnTo>
                    <a:pt x="1221" y="15050"/>
                  </a:lnTo>
                  <a:lnTo>
                    <a:pt x="1452" y="15628"/>
                  </a:lnTo>
                  <a:lnTo>
                    <a:pt x="1679" y="16218"/>
                  </a:lnTo>
                  <a:lnTo>
                    <a:pt x="1902" y="16819"/>
                  </a:lnTo>
                  <a:lnTo>
                    <a:pt x="2125" y="17420"/>
                  </a:lnTo>
                  <a:lnTo>
                    <a:pt x="2343" y="18033"/>
                  </a:lnTo>
                  <a:lnTo>
                    <a:pt x="2779" y="19257"/>
                  </a:lnTo>
                  <a:lnTo>
                    <a:pt x="3207" y="20482"/>
                  </a:lnTo>
                  <a:lnTo>
                    <a:pt x="3420" y="21095"/>
                  </a:lnTo>
                  <a:lnTo>
                    <a:pt x="3639" y="21684"/>
                  </a:lnTo>
                  <a:lnTo>
                    <a:pt x="4120" y="23034"/>
                  </a:lnTo>
                  <a:lnTo>
                    <a:pt x="4600" y="24384"/>
                  </a:lnTo>
                  <a:lnTo>
                    <a:pt x="5077" y="25745"/>
                  </a:lnTo>
                  <a:lnTo>
                    <a:pt x="5549" y="27106"/>
                  </a:lnTo>
                  <a:lnTo>
                    <a:pt x="6017" y="28466"/>
                  </a:lnTo>
                  <a:lnTo>
                    <a:pt x="6484" y="29839"/>
                  </a:lnTo>
                  <a:lnTo>
                    <a:pt x="6943" y="31222"/>
                  </a:lnTo>
                  <a:lnTo>
                    <a:pt x="7406" y="32617"/>
                  </a:lnTo>
                  <a:lnTo>
                    <a:pt x="7446" y="32753"/>
                  </a:lnTo>
                  <a:lnTo>
                    <a:pt x="7477" y="32901"/>
                  </a:lnTo>
                  <a:lnTo>
                    <a:pt x="7504" y="33037"/>
                  </a:lnTo>
                  <a:lnTo>
                    <a:pt x="7526" y="33184"/>
                  </a:lnTo>
                  <a:lnTo>
                    <a:pt x="7539" y="33320"/>
                  </a:lnTo>
                  <a:lnTo>
                    <a:pt x="7553" y="33468"/>
                  </a:lnTo>
                  <a:lnTo>
                    <a:pt x="7557" y="33604"/>
                  </a:lnTo>
                  <a:lnTo>
                    <a:pt x="7562" y="33740"/>
                  </a:lnTo>
                  <a:lnTo>
                    <a:pt x="7833" y="33264"/>
                  </a:lnTo>
                  <a:lnTo>
                    <a:pt x="8109" y="32787"/>
                  </a:lnTo>
                  <a:lnTo>
                    <a:pt x="8385" y="32334"/>
                  </a:lnTo>
                  <a:lnTo>
                    <a:pt x="8670" y="31891"/>
                  </a:lnTo>
                  <a:lnTo>
                    <a:pt x="8960" y="31449"/>
                  </a:lnTo>
                  <a:lnTo>
                    <a:pt x="9249" y="31041"/>
                  </a:lnTo>
                  <a:lnTo>
                    <a:pt x="9548" y="30633"/>
                  </a:lnTo>
                  <a:lnTo>
                    <a:pt x="9850" y="30236"/>
                  </a:lnTo>
                  <a:lnTo>
                    <a:pt x="10158" y="29861"/>
                  </a:lnTo>
                  <a:lnTo>
                    <a:pt x="10465" y="29498"/>
                  </a:lnTo>
                  <a:lnTo>
                    <a:pt x="10781" y="29158"/>
                  </a:lnTo>
                  <a:lnTo>
                    <a:pt x="11102" y="28829"/>
                  </a:lnTo>
                  <a:lnTo>
                    <a:pt x="11427" y="28512"/>
                  </a:lnTo>
                  <a:lnTo>
                    <a:pt x="11761" y="28206"/>
                  </a:lnTo>
                  <a:lnTo>
                    <a:pt x="12095" y="27922"/>
                  </a:lnTo>
                  <a:lnTo>
                    <a:pt x="12438" y="27661"/>
                  </a:lnTo>
                  <a:lnTo>
                    <a:pt x="12313" y="26618"/>
                  </a:lnTo>
                  <a:lnTo>
                    <a:pt x="12202" y="25552"/>
                  </a:lnTo>
                  <a:lnTo>
                    <a:pt x="12095" y="24474"/>
                  </a:lnTo>
                  <a:lnTo>
                    <a:pt x="11997" y="23374"/>
                  </a:lnTo>
                  <a:lnTo>
                    <a:pt x="11903" y="22252"/>
                  </a:lnTo>
                  <a:lnTo>
                    <a:pt x="11819" y="21117"/>
                  </a:lnTo>
                  <a:lnTo>
                    <a:pt x="11743" y="19972"/>
                  </a:lnTo>
                  <a:lnTo>
                    <a:pt x="11676" y="18827"/>
                  </a:lnTo>
                  <a:lnTo>
                    <a:pt x="11614" y="17658"/>
                  </a:lnTo>
                  <a:lnTo>
                    <a:pt x="11560" y="16490"/>
                  </a:lnTo>
                  <a:lnTo>
                    <a:pt x="11516" y="15311"/>
                  </a:lnTo>
                  <a:lnTo>
                    <a:pt x="11480" y="14131"/>
                  </a:lnTo>
                  <a:lnTo>
                    <a:pt x="11449" y="12952"/>
                  </a:lnTo>
                  <a:lnTo>
                    <a:pt x="11431" y="11772"/>
                  </a:lnTo>
                  <a:lnTo>
                    <a:pt x="11418" y="10593"/>
                  </a:lnTo>
                  <a:lnTo>
                    <a:pt x="11413" y="9413"/>
                  </a:lnTo>
                  <a:lnTo>
                    <a:pt x="11418" y="8200"/>
                  </a:lnTo>
                  <a:lnTo>
                    <a:pt x="11431" y="6986"/>
                  </a:lnTo>
                  <a:lnTo>
                    <a:pt x="11449" y="5784"/>
                  </a:lnTo>
                  <a:lnTo>
                    <a:pt x="11480" y="4605"/>
                  </a:lnTo>
                  <a:lnTo>
                    <a:pt x="11520" y="3425"/>
                  </a:lnTo>
                  <a:lnTo>
                    <a:pt x="11569" y="2268"/>
                  </a:lnTo>
                  <a:lnTo>
                    <a:pt x="11596" y="1690"/>
                  </a:lnTo>
                  <a:lnTo>
                    <a:pt x="11627" y="1123"/>
                  </a:lnTo>
                  <a:lnTo>
                    <a:pt x="11663" y="556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2793900" y="-7305450"/>
              <a:ext cx="130825" cy="718500"/>
            </a:xfrm>
            <a:custGeom>
              <a:avLst/>
              <a:gdLst/>
              <a:ahLst/>
              <a:cxnLst/>
              <a:rect l="l" t="t" r="r" b="b"/>
              <a:pathLst>
                <a:path w="5233" h="28740" extrusionOk="0">
                  <a:moveTo>
                    <a:pt x="5232" y="1"/>
                  </a:moveTo>
                  <a:lnTo>
                    <a:pt x="4898" y="12"/>
                  </a:lnTo>
                  <a:lnTo>
                    <a:pt x="4564" y="35"/>
                  </a:lnTo>
                  <a:lnTo>
                    <a:pt x="4235" y="69"/>
                  </a:lnTo>
                  <a:lnTo>
                    <a:pt x="3905" y="114"/>
                  </a:lnTo>
                  <a:lnTo>
                    <a:pt x="3576" y="171"/>
                  </a:lnTo>
                  <a:lnTo>
                    <a:pt x="3246" y="228"/>
                  </a:lnTo>
                  <a:lnTo>
                    <a:pt x="2921" y="296"/>
                  </a:lnTo>
                  <a:lnTo>
                    <a:pt x="2592" y="364"/>
                  </a:lnTo>
                  <a:lnTo>
                    <a:pt x="2267" y="455"/>
                  </a:lnTo>
                  <a:lnTo>
                    <a:pt x="1942" y="534"/>
                  </a:lnTo>
                  <a:lnTo>
                    <a:pt x="1616" y="636"/>
                  </a:lnTo>
                  <a:lnTo>
                    <a:pt x="1291" y="738"/>
                  </a:lnTo>
                  <a:lnTo>
                    <a:pt x="971" y="852"/>
                  </a:lnTo>
                  <a:lnTo>
                    <a:pt x="646" y="965"/>
                  </a:lnTo>
                  <a:lnTo>
                    <a:pt x="321" y="1090"/>
                  </a:lnTo>
                  <a:lnTo>
                    <a:pt x="0" y="1226"/>
                  </a:lnTo>
                  <a:lnTo>
                    <a:pt x="27" y="1396"/>
                  </a:lnTo>
                  <a:lnTo>
                    <a:pt x="53" y="1555"/>
                  </a:lnTo>
                  <a:lnTo>
                    <a:pt x="71" y="1736"/>
                  </a:lnTo>
                  <a:lnTo>
                    <a:pt x="85" y="1918"/>
                  </a:lnTo>
                  <a:lnTo>
                    <a:pt x="147" y="3562"/>
                  </a:lnTo>
                  <a:lnTo>
                    <a:pt x="205" y="5207"/>
                  </a:lnTo>
                  <a:lnTo>
                    <a:pt x="258" y="6874"/>
                  </a:lnTo>
                  <a:lnTo>
                    <a:pt x="307" y="8552"/>
                  </a:lnTo>
                  <a:lnTo>
                    <a:pt x="352" y="10231"/>
                  </a:lnTo>
                  <a:lnTo>
                    <a:pt x="392" y="11921"/>
                  </a:lnTo>
                  <a:lnTo>
                    <a:pt x="432" y="13610"/>
                  </a:lnTo>
                  <a:lnTo>
                    <a:pt x="463" y="15300"/>
                  </a:lnTo>
                  <a:lnTo>
                    <a:pt x="494" y="16990"/>
                  </a:lnTo>
                  <a:lnTo>
                    <a:pt x="521" y="18691"/>
                  </a:lnTo>
                  <a:lnTo>
                    <a:pt x="543" y="20381"/>
                  </a:lnTo>
                  <a:lnTo>
                    <a:pt x="566" y="22071"/>
                  </a:lnTo>
                  <a:lnTo>
                    <a:pt x="579" y="23749"/>
                  </a:lnTo>
                  <a:lnTo>
                    <a:pt x="592" y="25416"/>
                  </a:lnTo>
                  <a:lnTo>
                    <a:pt x="606" y="27084"/>
                  </a:lnTo>
                  <a:lnTo>
                    <a:pt x="610" y="28739"/>
                  </a:lnTo>
                  <a:lnTo>
                    <a:pt x="842" y="28615"/>
                  </a:lnTo>
                  <a:lnTo>
                    <a:pt x="1078" y="28501"/>
                  </a:lnTo>
                  <a:lnTo>
                    <a:pt x="1314" y="28388"/>
                  </a:lnTo>
                  <a:lnTo>
                    <a:pt x="1554" y="28286"/>
                  </a:lnTo>
                  <a:lnTo>
                    <a:pt x="1795" y="28184"/>
                  </a:lnTo>
                  <a:lnTo>
                    <a:pt x="2039" y="28093"/>
                  </a:lnTo>
                  <a:lnTo>
                    <a:pt x="2284" y="28014"/>
                  </a:lnTo>
                  <a:lnTo>
                    <a:pt x="2529" y="27946"/>
                  </a:lnTo>
                  <a:lnTo>
                    <a:pt x="2783" y="27877"/>
                  </a:lnTo>
                  <a:lnTo>
                    <a:pt x="3032" y="27821"/>
                  </a:lnTo>
                  <a:lnTo>
                    <a:pt x="3286" y="27764"/>
                  </a:lnTo>
                  <a:lnTo>
                    <a:pt x="3545" y="27730"/>
                  </a:lnTo>
                  <a:lnTo>
                    <a:pt x="3803" y="27696"/>
                  </a:lnTo>
                  <a:lnTo>
                    <a:pt x="4061" y="27673"/>
                  </a:lnTo>
                  <a:lnTo>
                    <a:pt x="4324" y="27662"/>
                  </a:lnTo>
                  <a:lnTo>
                    <a:pt x="4591" y="27651"/>
                  </a:lnTo>
                  <a:lnTo>
                    <a:pt x="4604" y="25915"/>
                  </a:lnTo>
                  <a:lnTo>
                    <a:pt x="4622" y="24169"/>
                  </a:lnTo>
                  <a:lnTo>
                    <a:pt x="4644" y="22434"/>
                  </a:lnTo>
                  <a:lnTo>
                    <a:pt x="4667" y="20687"/>
                  </a:lnTo>
                  <a:lnTo>
                    <a:pt x="4698" y="18952"/>
                  </a:lnTo>
                  <a:lnTo>
                    <a:pt x="4729" y="17217"/>
                  </a:lnTo>
                  <a:lnTo>
                    <a:pt x="4760" y="15493"/>
                  </a:lnTo>
                  <a:lnTo>
                    <a:pt x="4800" y="13758"/>
                  </a:lnTo>
                  <a:lnTo>
                    <a:pt x="4840" y="12034"/>
                  </a:lnTo>
                  <a:lnTo>
                    <a:pt x="4885" y="10299"/>
                  </a:lnTo>
                  <a:lnTo>
                    <a:pt x="4934" y="8575"/>
                  </a:lnTo>
                  <a:lnTo>
                    <a:pt x="4983" y="6862"/>
                  </a:lnTo>
                  <a:lnTo>
                    <a:pt x="5041" y="5139"/>
                  </a:lnTo>
                  <a:lnTo>
                    <a:pt x="5099" y="3426"/>
                  </a:lnTo>
                  <a:lnTo>
                    <a:pt x="5161" y="1714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2859225" y="-10115775"/>
              <a:ext cx="1927800" cy="1118550"/>
            </a:xfrm>
            <a:custGeom>
              <a:avLst/>
              <a:gdLst/>
              <a:ahLst/>
              <a:cxnLst/>
              <a:rect l="l" t="t" r="r" b="b"/>
              <a:pathLst>
                <a:path w="77112" h="44742" extrusionOk="0">
                  <a:moveTo>
                    <a:pt x="415" y="1"/>
                  </a:moveTo>
                  <a:lnTo>
                    <a:pt x="322" y="2303"/>
                  </a:lnTo>
                  <a:lnTo>
                    <a:pt x="228" y="4583"/>
                  </a:lnTo>
                  <a:lnTo>
                    <a:pt x="183" y="5717"/>
                  </a:lnTo>
                  <a:lnTo>
                    <a:pt x="139" y="6862"/>
                  </a:lnTo>
                  <a:lnTo>
                    <a:pt x="103" y="7996"/>
                  </a:lnTo>
                  <a:lnTo>
                    <a:pt x="68" y="9130"/>
                  </a:lnTo>
                  <a:lnTo>
                    <a:pt x="41" y="10264"/>
                  </a:lnTo>
                  <a:lnTo>
                    <a:pt x="19" y="11410"/>
                  </a:lnTo>
                  <a:lnTo>
                    <a:pt x="5" y="12544"/>
                  </a:lnTo>
                  <a:lnTo>
                    <a:pt x="1" y="13689"/>
                  </a:lnTo>
                  <a:lnTo>
                    <a:pt x="5" y="14846"/>
                  </a:lnTo>
                  <a:lnTo>
                    <a:pt x="14" y="15413"/>
                  </a:lnTo>
                  <a:lnTo>
                    <a:pt x="23" y="15992"/>
                  </a:lnTo>
                  <a:lnTo>
                    <a:pt x="32" y="16570"/>
                  </a:lnTo>
                  <a:lnTo>
                    <a:pt x="50" y="17149"/>
                  </a:lnTo>
                  <a:lnTo>
                    <a:pt x="68" y="17738"/>
                  </a:lnTo>
                  <a:lnTo>
                    <a:pt x="86" y="18317"/>
                  </a:lnTo>
                  <a:lnTo>
                    <a:pt x="117" y="18952"/>
                  </a:lnTo>
                  <a:lnTo>
                    <a:pt x="148" y="19587"/>
                  </a:lnTo>
                  <a:lnTo>
                    <a:pt x="183" y="20222"/>
                  </a:lnTo>
                  <a:lnTo>
                    <a:pt x="219" y="20846"/>
                  </a:lnTo>
                  <a:lnTo>
                    <a:pt x="259" y="21469"/>
                  </a:lnTo>
                  <a:lnTo>
                    <a:pt x="304" y="22093"/>
                  </a:lnTo>
                  <a:lnTo>
                    <a:pt x="353" y="22717"/>
                  </a:lnTo>
                  <a:lnTo>
                    <a:pt x="402" y="23329"/>
                  </a:lnTo>
                  <a:lnTo>
                    <a:pt x="509" y="24566"/>
                  </a:lnTo>
                  <a:lnTo>
                    <a:pt x="624" y="25779"/>
                  </a:lnTo>
                  <a:lnTo>
                    <a:pt x="745" y="26993"/>
                  </a:lnTo>
                  <a:lnTo>
                    <a:pt x="878" y="28206"/>
                  </a:lnTo>
                  <a:lnTo>
                    <a:pt x="1016" y="29408"/>
                  </a:lnTo>
                  <a:lnTo>
                    <a:pt x="1163" y="30610"/>
                  </a:lnTo>
                  <a:lnTo>
                    <a:pt x="1310" y="31813"/>
                  </a:lnTo>
                  <a:lnTo>
                    <a:pt x="1466" y="33003"/>
                  </a:lnTo>
                  <a:lnTo>
                    <a:pt x="1622" y="34206"/>
                  </a:lnTo>
                  <a:lnTo>
                    <a:pt x="1782" y="35396"/>
                  </a:lnTo>
                  <a:lnTo>
                    <a:pt x="2107" y="37789"/>
                  </a:lnTo>
                  <a:lnTo>
                    <a:pt x="2121" y="37789"/>
                  </a:lnTo>
                  <a:lnTo>
                    <a:pt x="6618" y="37642"/>
                  </a:lnTo>
                  <a:lnTo>
                    <a:pt x="11133" y="37506"/>
                  </a:lnTo>
                  <a:lnTo>
                    <a:pt x="13400" y="37438"/>
                  </a:lnTo>
                  <a:lnTo>
                    <a:pt x="15662" y="37392"/>
                  </a:lnTo>
                  <a:lnTo>
                    <a:pt x="17933" y="37347"/>
                  </a:lnTo>
                  <a:lnTo>
                    <a:pt x="20204" y="37324"/>
                  </a:lnTo>
                  <a:lnTo>
                    <a:pt x="22475" y="37313"/>
                  </a:lnTo>
                  <a:lnTo>
                    <a:pt x="24750" y="37313"/>
                  </a:lnTo>
                  <a:lnTo>
                    <a:pt x="27026" y="37324"/>
                  </a:lnTo>
                  <a:lnTo>
                    <a:pt x="29301" y="37370"/>
                  </a:lnTo>
                  <a:lnTo>
                    <a:pt x="31581" y="37426"/>
                  </a:lnTo>
                  <a:lnTo>
                    <a:pt x="33861" y="37506"/>
                  </a:lnTo>
                  <a:lnTo>
                    <a:pt x="36136" y="37608"/>
                  </a:lnTo>
                  <a:lnTo>
                    <a:pt x="38416" y="37744"/>
                  </a:lnTo>
                  <a:lnTo>
                    <a:pt x="39552" y="37812"/>
                  </a:lnTo>
                  <a:lnTo>
                    <a:pt x="40692" y="37903"/>
                  </a:lnTo>
                  <a:lnTo>
                    <a:pt x="41832" y="37994"/>
                  </a:lnTo>
                  <a:lnTo>
                    <a:pt x="42967" y="38084"/>
                  </a:lnTo>
                  <a:lnTo>
                    <a:pt x="44107" y="38186"/>
                  </a:lnTo>
                  <a:lnTo>
                    <a:pt x="45242" y="38300"/>
                  </a:lnTo>
                  <a:lnTo>
                    <a:pt x="46382" y="38424"/>
                  </a:lnTo>
                  <a:lnTo>
                    <a:pt x="47518" y="38561"/>
                  </a:lnTo>
                  <a:lnTo>
                    <a:pt x="48653" y="38697"/>
                  </a:lnTo>
                  <a:lnTo>
                    <a:pt x="49789" y="38844"/>
                  </a:lnTo>
                  <a:lnTo>
                    <a:pt x="50924" y="39003"/>
                  </a:lnTo>
                  <a:lnTo>
                    <a:pt x="52060" y="39162"/>
                  </a:lnTo>
                  <a:lnTo>
                    <a:pt x="53195" y="39343"/>
                  </a:lnTo>
                  <a:lnTo>
                    <a:pt x="54326" y="39525"/>
                  </a:lnTo>
                  <a:lnTo>
                    <a:pt x="55462" y="39717"/>
                  </a:lnTo>
                  <a:lnTo>
                    <a:pt x="56593" y="39922"/>
                  </a:lnTo>
                  <a:lnTo>
                    <a:pt x="57724" y="40137"/>
                  </a:lnTo>
                  <a:lnTo>
                    <a:pt x="58855" y="40364"/>
                  </a:lnTo>
                  <a:lnTo>
                    <a:pt x="59982" y="40602"/>
                  </a:lnTo>
                  <a:lnTo>
                    <a:pt x="61113" y="40851"/>
                  </a:lnTo>
                  <a:lnTo>
                    <a:pt x="62239" y="41101"/>
                  </a:lnTo>
                  <a:lnTo>
                    <a:pt x="63366" y="41373"/>
                  </a:lnTo>
                  <a:lnTo>
                    <a:pt x="64492" y="41657"/>
                  </a:lnTo>
                  <a:lnTo>
                    <a:pt x="65615" y="41952"/>
                  </a:lnTo>
                  <a:lnTo>
                    <a:pt x="66741" y="42258"/>
                  </a:lnTo>
                  <a:lnTo>
                    <a:pt x="67863" y="42575"/>
                  </a:lnTo>
                  <a:lnTo>
                    <a:pt x="68985" y="42904"/>
                  </a:lnTo>
                  <a:lnTo>
                    <a:pt x="70103" y="43244"/>
                  </a:lnTo>
                  <a:lnTo>
                    <a:pt x="71221" y="43596"/>
                  </a:lnTo>
                  <a:lnTo>
                    <a:pt x="72338" y="43970"/>
                  </a:lnTo>
                  <a:lnTo>
                    <a:pt x="73456" y="44356"/>
                  </a:lnTo>
                  <a:lnTo>
                    <a:pt x="74569" y="44741"/>
                  </a:lnTo>
                  <a:lnTo>
                    <a:pt x="74569" y="44741"/>
                  </a:lnTo>
                  <a:lnTo>
                    <a:pt x="74520" y="44605"/>
                  </a:lnTo>
                  <a:lnTo>
                    <a:pt x="74480" y="44447"/>
                  </a:lnTo>
                  <a:lnTo>
                    <a:pt x="74445" y="44277"/>
                  </a:lnTo>
                  <a:lnTo>
                    <a:pt x="74418" y="44106"/>
                  </a:lnTo>
                  <a:lnTo>
                    <a:pt x="74400" y="43914"/>
                  </a:lnTo>
                  <a:lnTo>
                    <a:pt x="74396" y="43823"/>
                  </a:lnTo>
                  <a:lnTo>
                    <a:pt x="74396" y="43721"/>
                  </a:lnTo>
                  <a:lnTo>
                    <a:pt x="74396" y="43619"/>
                  </a:lnTo>
                  <a:lnTo>
                    <a:pt x="74400" y="43517"/>
                  </a:lnTo>
                  <a:lnTo>
                    <a:pt x="74405" y="43403"/>
                  </a:lnTo>
                  <a:lnTo>
                    <a:pt x="74414" y="43301"/>
                  </a:lnTo>
                  <a:lnTo>
                    <a:pt x="74734" y="40273"/>
                  </a:lnTo>
                  <a:lnTo>
                    <a:pt x="75055" y="37245"/>
                  </a:lnTo>
                  <a:lnTo>
                    <a:pt x="75375" y="34206"/>
                  </a:lnTo>
                  <a:lnTo>
                    <a:pt x="75687" y="31166"/>
                  </a:lnTo>
                  <a:lnTo>
                    <a:pt x="75838" y="29646"/>
                  </a:lnTo>
                  <a:lnTo>
                    <a:pt x="75990" y="28127"/>
                  </a:lnTo>
                  <a:lnTo>
                    <a:pt x="76137" y="26596"/>
                  </a:lnTo>
                  <a:lnTo>
                    <a:pt x="76279" y="25076"/>
                  </a:lnTo>
                  <a:lnTo>
                    <a:pt x="76413" y="23545"/>
                  </a:lnTo>
                  <a:lnTo>
                    <a:pt x="76546" y="22014"/>
                  </a:lnTo>
                  <a:lnTo>
                    <a:pt x="76671" y="20471"/>
                  </a:lnTo>
                  <a:lnTo>
                    <a:pt x="76787" y="18929"/>
                  </a:lnTo>
                  <a:lnTo>
                    <a:pt x="76845" y="18181"/>
                  </a:lnTo>
                  <a:lnTo>
                    <a:pt x="76894" y="17443"/>
                  </a:lnTo>
                  <a:lnTo>
                    <a:pt x="76938" y="16740"/>
                  </a:lnTo>
                  <a:lnTo>
                    <a:pt x="76974" y="16060"/>
                  </a:lnTo>
                  <a:lnTo>
                    <a:pt x="77010" y="15402"/>
                  </a:lnTo>
                  <a:lnTo>
                    <a:pt x="77041" y="14767"/>
                  </a:lnTo>
                  <a:lnTo>
                    <a:pt x="77063" y="14143"/>
                  </a:lnTo>
                  <a:lnTo>
                    <a:pt x="77085" y="13553"/>
                  </a:lnTo>
                  <a:lnTo>
                    <a:pt x="77099" y="12986"/>
                  </a:lnTo>
                  <a:lnTo>
                    <a:pt x="77108" y="12431"/>
                  </a:lnTo>
                  <a:lnTo>
                    <a:pt x="77112" y="11909"/>
                  </a:lnTo>
                  <a:lnTo>
                    <a:pt x="77112" y="11399"/>
                  </a:lnTo>
                  <a:lnTo>
                    <a:pt x="77108" y="10911"/>
                  </a:lnTo>
                  <a:lnTo>
                    <a:pt x="77094" y="10435"/>
                  </a:lnTo>
                  <a:lnTo>
                    <a:pt x="77081" y="9981"/>
                  </a:lnTo>
                  <a:lnTo>
                    <a:pt x="77059" y="9550"/>
                  </a:lnTo>
                  <a:lnTo>
                    <a:pt x="77036" y="9142"/>
                  </a:lnTo>
                  <a:lnTo>
                    <a:pt x="77005" y="8745"/>
                  </a:lnTo>
                  <a:lnTo>
                    <a:pt x="76969" y="8359"/>
                  </a:lnTo>
                  <a:lnTo>
                    <a:pt x="76929" y="8008"/>
                  </a:lnTo>
                  <a:lnTo>
                    <a:pt x="76885" y="7656"/>
                  </a:lnTo>
                  <a:lnTo>
                    <a:pt x="76836" y="7327"/>
                  </a:lnTo>
                  <a:lnTo>
                    <a:pt x="76778" y="7021"/>
                  </a:lnTo>
                  <a:lnTo>
                    <a:pt x="76720" y="6715"/>
                  </a:lnTo>
                  <a:lnTo>
                    <a:pt x="76653" y="6431"/>
                  </a:lnTo>
                  <a:lnTo>
                    <a:pt x="76587" y="6170"/>
                  </a:lnTo>
                  <a:lnTo>
                    <a:pt x="76511" y="5921"/>
                  </a:lnTo>
                  <a:lnTo>
                    <a:pt x="76431" y="5671"/>
                  </a:lnTo>
                  <a:lnTo>
                    <a:pt x="76346" y="5444"/>
                  </a:lnTo>
                  <a:lnTo>
                    <a:pt x="76257" y="5240"/>
                  </a:lnTo>
                  <a:lnTo>
                    <a:pt x="76164" y="5036"/>
                  </a:lnTo>
                  <a:lnTo>
                    <a:pt x="76061" y="4843"/>
                  </a:lnTo>
                  <a:lnTo>
                    <a:pt x="75959" y="4673"/>
                  </a:lnTo>
                  <a:lnTo>
                    <a:pt x="75847" y="4503"/>
                  </a:lnTo>
                  <a:lnTo>
                    <a:pt x="75732" y="4344"/>
                  </a:lnTo>
                  <a:lnTo>
                    <a:pt x="75616" y="4208"/>
                  </a:lnTo>
                  <a:lnTo>
                    <a:pt x="75491" y="4072"/>
                  </a:lnTo>
                  <a:lnTo>
                    <a:pt x="75362" y="3947"/>
                  </a:lnTo>
                  <a:lnTo>
                    <a:pt x="75224" y="3834"/>
                  </a:lnTo>
                  <a:lnTo>
                    <a:pt x="75086" y="3721"/>
                  </a:lnTo>
                  <a:lnTo>
                    <a:pt x="74943" y="3630"/>
                  </a:lnTo>
                  <a:lnTo>
                    <a:pt x="74792" y="3539"/>
                  </a:lnTo>
                  <a:lnTo>
                    <a:pt x="74636" y="3460"/>
                  </a:lnTo>
                  <a:lnTo>
                    <a:pt x="74480" y="3380"/>
                  </a:lnTo>
                  <a:lnTo>
                    <a:pt x="74316" y="3312"/>
                  </a:lnTo>
                  <a:lnTo>
                    <a:pt x="74146" y="3256"/>
                  </a:lnTo>
                  <a:lnTo>
                    <a:pt x="73973" y="3199"/>
                  </a:lnTo>
                  <a:lnTo>
                    <a:pt x="73790" y="3142"/>
                  </a:lnTo>
                  <a:lnTo>
                    <a:pt x="73421" y="3063"/>
                  </a:lnTo>
                  <a:lnTo>
                    <a:pt x="73024" y="2995"/>
                  </a:lnTo>
                  <a:lnTo>
                    <a:pt x="72615" y="2949"/>
                  </a:lnTo>
                  <a:lnTo>
                    <a:pt x="72178" y="2904"/>
                  </a:lnTo>
                  <a:lnTo>
                    <a:pt x="71728" y="2870"/>
                  </a:lnTo>
                  <a:lnTo>
                    <a:pt x="71256" y="2847"/>
                  </a:lnTo>
                  <a:lnTo>
                    <a:pt x="70250" y="2791"/>
                  </a:lnTo>
                  <a:lnTo>
                    <a:pt x="64305" y="2473"/>
                  </a:lnTo>
                  <a:lnTo>
                    <a:pt x="58361" y="2167"/>
                  </a:lnTo>
                  <a:lnTo>
                    <a:pt x="52421" y="1883"/>
                  </a:lnTo>
                  <a:lnTo>
                    <a:pt x="46485" y="1634"/>
                  </a:lnTo>
                  <a:lnTo>
                    <a:pt x="45051" y="1577"/>
                  </a:lnTo>
                  <a:lnTo>
                    <a:pt x="43617" y="1543"/>
                  </a:lnTo>
                  <a:lnTo>
                    <a:pt x="42179" y="1520"/>
                  </a:lnTo>
                  <a:lnTo>
                    <a:pt x="40741" y="1509"/>
                  </a:lnTo>
                  <a:lnTo>
                    <a:pt x="37864" y="1509"/>
                  </a:lnTo>
                  <a:lnTo>
                    <a:pt x="34983" y="1532"/>
                  </a:lnTo>
                  <a:lnTo>
                    <a:pt x="32098" y="1566"/>
                  </a:lnTo>
                  <a:lnTo>
                    <a:pt x="29208" y="1611"/>
                  </a:lnTo>
                  <a:lnTo>
                    <a:pt x="26322" y="1645"/>
                  </a:lnTo>
                  <a:lnTo>
                    <a:pt x="23432" y="1668"/>
                  </a:lnTo>
                  <a:lnTo>
                    <a:pt x="20547" y="1668"/>
                  </a:lnTo>
                  <a:lnTo>
                    <a:pt x="19099" y="1645"/>
                  </a:lnTo>
                  <a:lnTo>
                    <a:pt x="17657" y="1623"/>
                  </a:lnTo>
                  <a:lnTo>
                    <a:pt x="16214" y="1577"/>
                  </a:lnTo>
                  <a:lnTo>
                    <a:pt x="14776" y="1532"/>
                  </a:lnTo>
                  <a:lnTo>
                    <a:pt x="13333" y="1464"/>
                  </a:lnTo>
                  <a:lnTo>
                    <a:pt x="11890" y="1384"/>
                  </a:lnTo>
                  <a:lnTo>
                    <a:pt x="10452" y="1282"/>
                  </a:lnTo>
                  <a:lnTo>
                    <a:pt x="9014" y="1158"/>
                  </a:lnTo>
                  <a:lnTo>
                    <a:pt x="7580" y="1021"/>
                  </a:lnTo>
                  <a:lnTo>
                    <a:pt x="6141" y="863"/>
                  </a:lnTo>
                  <a:lnTo>
                    <a:pt x="4708" y="681"/>
                  </a:lnTo>
                  <a:lnTo>
                    <a:pt x="3274" y="477"/>
                  </a:lnTo>
                  <a:lnTo>
                    <a:pt x="1844" y="250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2966100" y="-7556650"/>
              <a:ext cx="1804675" cy="4075175"/>
            </a:xfrm>
            <a:custGeom>
              <a:avLst/>
              <a:gdLst/>
              <a:ahLst/>
              <a:cxnLst/>
              <a:rect l="l" t="t" r="r" b="b"/>
              <a:pathLst>
                <a:path w="72187" h="163007" extrusionOk="0">
                  <a:moveTo>
                    <a:pt x="31371" y="16729"/>
                  </a:moveTo>
                  <a:lnTo>
                    <a:pt x="33148" y="16740"/>
                  </a:lnTo>
                  <a:lnTo>
                    <a:pt x="34925" y="16774"/>
                  </a:lnTo>
                  <a:lnTo>
                    <a:pt x="35811" y="16797"/>
                  </a:lnTo>
                  <a:lnTo>
                    <a:pt x="36702" y="16820"/>
                  </a:lnTo>
                  <a:lnTo>
                    <a:pt x="37588" y="16865"/>
                  </a:lnTo>
                  <a:lnTo>
                    <a:pt x="38474" y="16910"/>
                  </a:lnTo>
                  <a:lnTo>
                    <a:pt x="39360" y="16967"/>
                  </a:lnTo>
                  <a:lnTo>
                    <a:pt x="40251" y="17024"/>
                  </a:lnTo>
                  <a:lnTo>
                    <a:pt x="41137" y="17092"/>
                  </a:lnTo>
                  <a:lnTo>
                    <a:pt x="42018" y="17171"/>
                  </a:lnTo>
                  <a:lnTo>
                    <a:pt x="42905" y="17251"/>
                  </a:lnTo>
                  <a:lnTo>
                    <a:pt x="43791" y="17353"/>
                  </a:lnTo>
                  <a:lnTo>
                    <a:pt x="44672" y="17455"/>
                  </a:lnTo>
                  <a:lnTo>
                    <a:pt x="45558" y="17568"/>
                  </a:lnTo>
                  <a:lnTo>
                    <a:pt x="46440" y="17693"/>
                  </a:lnTo>
                  <a:lnTo>
                    <a:pt x="47322" y="17818"/>
                  </a:lnTo>
                  <a:lnTo>
                    <a:pt x="48203" y="17965"/>
                  </a:lnTo>
                  <a:lnTo>
                    <a:pt x="49081" y="18113"/>
                  </a:lnTo>
                  <a:lnTo>
                    <a:pt x="49962" y="18283"/>
                  </a:lnTo>
                  <a:lnTo>
                    <a:pt x="50840" y="18453"/>
                  </a:lnTo>
                  <a:lnTo>
                    <a:pt x="51717" y="18634"/>
                  </a:lnTo>
                  <a:lnTo>
                    <a:pt x="52590" y="18838"/>
                  </a:lnTo>
                  <a:lnTo>
                    <a:pt x="53467" y="19043"/>
                  </a:lnTo>
                  <a:lnTo>
                    <a:pt x="54340" y="19269"/>
                  </a:lnTo>
                  <a:lnTo>
                    <a:pt x="55212" y="19496"/>
                  </a:lnTo>
                  <a:lnTo>
                    <a:pt x="56081" y="19746"/>
                  </a:lnTo>
                  <a:lnTo>
                    <a:pt x="56949" y="19995"/>
                  </a:lnTo>
                  <a:lnTo>
                    <a:pt x="57817" y="20267"/>
                  </a:lnTo>
                  <a:lnTo>
                    <a:pt x="58686" y="20551"/>
                  </a:lnTo>
                  <a:lnTo>
                    <a:pt x="59549" y="20846"/>
                  </a:lnTo>
                  <a:lnTo>
                    <a:pt x="60413" y="21152"/>
                  </a:lnTo>
                  <a:lnTo>
                    <a:pt x="61273" y="21481"/>
                  </a:lnTo>
                  <a:lnTo>
                    <a:pt x="62132" y="21821"/>
                  </a:lnTo>
                  <a:lnTo>
                    <a:pt x="62992" y="22173"/>
                  </a:lnTo>
                  <a:lnTo>
                    <a:pt x="63041" y="22207"/>
                  </a:lnTo>
                  <a:lnTo>
                    <a:pt x="63090" y="22252"/>
                  </a:lnTo>
                  <a:lnTo>
                    <a:pt x="63130" y="22320"/>
                  </a:lnTo>
                  <a:lnTo>
                    <a:pt x="63165" y="22388"/>
                  </a:lnTo>
                  <a:lnTo>
                    <a:pt x="63192" y="22468"/>
                  </a:lnTo>
                  <a:lnTo>
                    <a:pt x="63219" y="22558"/>
                  </a:lnTo>
                  <a:lnTo>
                    <a:pt x="63237" y="22660"/>
                  </a:lnTo>
                  <a:lnTo>
                    <a:pt x="63250" y="22762"/>
                  </a:lnTo>
                  <a:lnTo>
                    <a:pt x="63259" y="22876"/>
                  </a:lnTo>
                  <a:lnTo>
                    <a:pt x="63259" y="22989"/>
                  </a:lnTo>
                  <a:lnTo>
                    <a:pt x="63259" y="23103"/>
                  </a:lnTo>
                  <a:lnTo>
                    <a:pt x="63254" y="23216"/>
                  </a:lnTo>
                  <a:lnTo>
                    <a:pt x="63245" y="23329"/>
                  </a:lnTo>
                  <a:lnTo>
                    <a:pt x="63228" y="23443"/>
                  </a:lnTo>
                  <a:lnTo>
                    <a:pt x="63210" y="23556"/>
                  </a:lnTo>
                  <a:lnTo>
                    <a:pt x="63188" y="23658"/>
                  </a:lnTo>
                  <a:lnTo>
                    <a:pt x="63188" y="23726"/>
                  </a:lnTo>
                  <a:lnTo>
                    <a:pt x="63196" y="24963"/>
                  </a:lnTo>
                  <a:lnTo>
                    <a:pt x="63196" y="26210"/>
                  </a:lnTo>
                  <a:lnTo>
                    <a:pt x="63192" y="27446"/>
                  </a:lnTo>
                  <a:lnTo>
                    <a:pt x="63179" y="28694"/>
                  </a:lnTo>
                  <a:lnTo>
                    <a:pt x="63161" y="29941"/>
                  </a:lnTo>
                  <a:lnTo>
                    <a:pt x="63139" y="31189"/>
                  </a:lnTo>
                  <a:lnTo>
                    <a:pt x="63112" y="32436"/>
                  </a:lnTo>
                  <a:lnTo>
                    <a:pt x="63076" y="33684"/>
                  </a:lnTo>
                  <a:lnTo>
                    <a:pt x="63072" y="33809"/>
                  </a:lnTo>
                  <a:lnTo>
                    <a:pt x="63067" y="33922"/>
                  </a:lnTo>
                  <a:lnTo>
                    <a:pt x="63054" y="34035"/>
                  </a:lnTo>
                  <a:lnTo>
                    <a:pt x="63036" y="34138"/>
                  </a:lnTo>
                  <a:lnTo>
                    <a:pt x="63018" y="34240"/>
                  </a:lnTo>
                  <a:lnTo>
                    <a:pt x="62996" y="34342"/>
                  </a:lnTo>
                  <a:lnTo>
                    <a:pt x="62974" y="34432"/>
                  </a:lnTo>
                  <a:lnTo>
                    <a:pt x="62947" y="34512"/>
                  </a:lnTo>
                  <a:lnTo>
                    <a:pt x="62947" y="34614"/>
                  </a:lnTo>
                  <a:lnTo>
                    <a:pt x="62943" y="34716"/>
                  </a:lnTo>
                  <a:lnTo>
                    <a:pt x="62934" y="34818"/>
                  </a:lnTo>
                  <a:lnTo>
                    <a:pt x="62920" y="34920"/>
                  </a:lnTo>
                  <a:lnTo>
                    <a:pt x="62907" y="35011"/>
                  </a:lnTo>
                  <a:lnTo>
                    <a:pt x="62889" y="35102"/>
                  </a:lnTo>
                  <a:lnTo>
                    <a:pt x="62867" y="35192"/>
                  </a:lnTo>
                  <a:lnTo>
                    <a:pt x="62840" y="35272"/>
                  </a:lnTo>
                  <a:lnTo>
                    <a:pt x="62813" y="35351"/>
                  </a:lnTo>
                  <a:lnTo>
                    <a:pt x="62782" y="35419"/>
                  </a:lnTo>
                  <a:lnTo>
                    <a:pt x="62747" y="35487"/>
                  </a:lnTo>
                  <a:lnTo>
                    <a:pt x="62707" y="35544"/>
                  </a:lnTo>
                  <a:lnTo>
                    <a:pt x="62667" y="35589"/>
                  </a:lnTo>
                  <a:lnTo>
                    <a:pt x="62622" y="35623"/>
                  </a:lnTo>
                  <a:lnTo>
                    <a:pt x="62573" y="35657"/>
                  </a:lnTo>
                  <a:lnTo>
                    <a:pt x="62520" y="35680"/>
                  </a:lnTo>
                  <a:lnTo>
                    <a:pt x="61669" y="35873"/>
                  </a:lnTo>
                  <a:lnTo>
                    <a:pt x="60814" y="36054"/>
                  </a:lnTo>
                  <a:lnTo>
                    <a:pt x="59959" y="36236"/>
                  </a:lnTo>
                  <a:lnTo>
                    <a:pt x="59100" y="36406"/>
                  </a:lnTo>
                  <a:lnTo>
                    <a:pt x="58240" y="36565"/>
                  </a:lnTo>
                  <a:lnTo>
                    <a:pt x="57381" y="36712"/>
                  </a:lnTo>
                  <a:lnTo>
                    <a:pt x="56517" y="36848"/>
                  </a:lnTo>
                  <a:lnTo>
                    <a:pt x="55653" y="36984"/>
                  </a:lnTo>
                  <a:lnTo>
                    <a:pt x="54785" y="37109"/>
                  </a:lnTo>
                  <a:lnTo>
                    <a:pt x="53921" y="37222"/>
                  </a:lnTo>
                  <a:lnTo>
                    <a:pt x="53053" y="37324"/>
                  </a:lnTo>
                  <a:lnTo>
                    <a:pt x="52180" y="37426"/>
                  </a:lnTo>
                  <a:lnTo>
                    <a:pt x="51312" y="37517"/>
                  </a:lnTo>
                  <a:lnTo>
                    <a:pt x="50439" y="37597"/>
                  </a:lnTo>
                  <a:lnTo>
                    <a:pt x="49566" y="37676"/>
                  </a:lnTo>
                  <a:lnTo>
                    <a:pt x="48693" y="37744"/>
                  </a:lnTo>
                  <a:lnTo>
                    <a:pt x="47816" y="37801"/>
                  </a:lnTo>
                  <a:lnTo>
                    <a:pt x="46943" y="37846"/>
                  </a:lnTo>
                  <a:lnTo>
                    <a:pt x="46066" y="37891"/>
                  </a:lnTo>
                  <a:lnTo>
                    <a:pt x="45189" y="37925"/>
                  </a:lnTo>
                  <a:lnTo>
                    <a:pt x="44307" y="37960"/>
                  </a:lnTo>
                  <a:lnTo>
                    <a:pt x="43430" y="37971"/>
                  </a:lnTo>
                  <a:lnTo>
                    <a:pt x="42553" y="37994"/>
                  </a:lnTo>
                  <a:lnTo>
                    <a:pt x="40789" y="37994"/>
                  </a:lnTo>
                  <a:lnTo>
                    <a:pt x="39908" y="37982"/>
                  </a:lnTo>
                  <a:lnTo>
                    <a:pt x="38149" y="37948"/>
                  </a:lnTo>
                  <a:lnTo>
                    <a:pt x="36385" y="37891"/>
                  </a:lnTo>
                  <a:lnTo>
                    <a:pt x="34618" y="37801"/>
                  </a:lnTo>
                  <a:lnTo>
                    <a:pt x="32854" y="37687"/>
                  </a:lnTo>
                  <a:lnTo>
                    <a:pt x="31091" y="37551"/>
                  </a:lnTo>
                  <a:lnTo>
                    <a:pt x="29332" y="37381"/>
                  </a:lnTo>
                  <a:lnTo>
                    <a:pt x="27569" y="37200"/>
                  </a:lnTo>
                  <a:lnTo>
                    <a:pt x="25810" y="36996"/>
                  </a:lnTo>
                  <a:lnTo>
                    <a:pt x="24055" y="36769"/>
                  </a:lnTo>
                  <a:lnTo>
                    <a:pt x="22301" y="36531"/>
                  </a:lnTo>
                  <a:lnTo>
                    <a:pt x="20551" y="36258"/>
                  </a:lnTo>
                  <a:lnTo>
                    <a:pt x="18805" y="35975"/>
                  </a:lnTo>
                  <a:lnTo>
                    <a:pt x="17060" y="35680"/>
                  </a:lnTo>
                  <a:lnTo>
                    <a:pt x="15323" y="35362"/>
                  </a:lnTo>
                  <a:lnTo>
                    <a:pt x="13591" y="35022"/>
                  </a:lnTo>
                  <a:lnTo>
                    <a:pt x="11868" y="34671"/>
                  </a:lnTo>
                  <a:lnTo>
                    <a:pt x="10149" y="34308"/>
                  </a:lnTo>
                  <a:lnTo>
                    <a:pt x="8435" y="33933"/>
                  </a:lnTo>
                  <a:lnTo>
                    <a:pt x="6729" y="33536"/>
                  </a:lnTo>
                  <a:lnTo>
                    <a:pt x="6653" y="33514"/>
                  </a:lnTo>
                  <a:lnTo>
                    <a:pt x="6578" y="33480"/>
                  </a:lnTo>
                  <a:lnTo>
                    <a:pt x="6511" y="33423"/>
                  </a:lnTo>
                  <a:lnTo>
                    <a:pt x="6444" y="33355"/>
                  </a:lnTo>
                  <a:lnTo>
                    <a:pt x="6382" y="33276"/>
                  </a:lnTo>
                  <a:lnTo>
                    <a:pt x="6328" y="33185"/>
                  </a:lnTo>
                  <a:lnTo>
                    <a:pt x="6275" y="33083"/>
                  </a:lnTo>
                  <a:lnTo>
                    <a:pt x="6226" y="32969"/>
                  </a:lnTo>
                  <a:lnTo>
                    <a:pt x="6186" y="32845"/>
                  </a:lnTo>
                  <a:lnTo>
                    <a:pt x="6146" y="32720"/>
                  </a:lnTo>
                  <a:lnTo>
                    <a:pt x="6110" y="32572"/>
                  </a:lnTo>
                  <a:lnTo>
                    <a:pt x="6083" y="32425"/>
                  </a:lnTo>
                  <a:lnTo>
                    <a:pt x="6057" y="32278"/>
                  </a:lnTo>
                  <a:lnTo>
                    <a:pt x="6034" y="32119"/>
                  </a:lnTo>
                  <a:lnTo>
                    <a:pt x="6017" y="31960"/>
                  </a:lnTo>
                  <a:lnTo>
                    <a:pt x="6003" y="31801"/>
                  </a:lnTo>
                  <a:lnTo>
                    <a:pt x="5968" y="31688"/>
                  </a:lnTo>
                  <a:lnTo>
                    <a:pt x="5928" y="31574"/>
                  </a:lnTo>
                  <a:lnTo>
                    <a:pt x="5910" y="31518"/>
                  </a:lnTo>
                  <a:lnTo>
                    <a:pt x="5896" y="31450"/>
                  </a:lnTo>
                  <a:lnTo>
                    <a:pt x="5883" y="31370"/>
                  </a:lnTo>
                  <a:lnTo>
                    <a:pt x="5874" y="31291"/>
                  </a:lnTo>
                  <a:lnTo>
                    <a:pt x="5825" y="30633"/>
                  </a:lnTo>
                  <a:lnTo>
                    <a:pt x="5781" y="29953"/>
                  </a:lnTo>
                  <a:lnTo>
                    <a:pt x="5741" y="29261"/>
                  </a:lnTo>
                  <a:lnTo>
                    <a:pt x="5705" y="28569"/>
                  </a:lnTo>
                  <a:lnTo>
                    <a:pt x="5674" y="27855"/>
                  </a:lnTo>
                  <a:lnTo>
                    <a:pt x="5647" y="27151"/>
                  </a:lnTo>
                  <a:lnTo>
                    <a:pt x="5625" y="26437"/>
                  </a:lnTo>
                  <a:lnTo>
                    <a:pt x="5611" y="25711"/>
                  </a:lnTo>
                  <a:lnTo>
                    <a:pt x="5598" y="24997"/>
                  </a:lnTo>
                  <a:lnTo>
                    <a:pt x="5589" y="24282"/>
                  </a:lnTo>
                  <a:lnTo>
                    <a:pt x="5585" y="23568"/>
                  </a:lnTo>
                  <a:lnTo>
                    <a:pt x="5585" y="22864"/>
                  </a:lnTo>
                  <a:lnTo>
                    <a:pt x="5589" y="22161"/>
                  </a:lnTo>
                  <a:lnTo>
                    <a:pt x="5594" y="21470"/>
                  </a:lnTo>
                  <a:lnTo>
                    <a:pt x="5607" y="20778"/>
                  </a:lnTo>
                  <a:lnTo>
                    <a:pt x="5620" y="20109"/>
                  </a:lnTo>
                  <a:lnTo>
                    <a:pt x="5629" y="19882"/>
                  </a:lnTo>
                  <a:lnTo>
                    <a:pt x="5647" y="19666"/>
                  </a:lnTo>
                  <a:lnTo>
                    <a:pt x="5669" y="19462"/>
                  </a:lnTo>
                  <a:lnTo>
                    <a:pt x="5700" y="19281"/>
                  </a:lnTo>
                  <a:lnTo>
                    <a:pt x="5736" y="19111"/>
                  </a:lnTo>
                  <a:lnTo>
                    <a:pt x="5776" y="18963"/>
                  </a:lnTo>
                  <a:lnTo>
                    <a:pt x="5825" y="18816"/>
                  </a:lnTo>
                  <a:lnTo>
                    <a:pt x="5874" y="18702"/>
                  </a:lnTo>
                  <a:lnTo>
                    <a:pt x="5932" y="18589"/>
                  </a:lnTo>
                  <a:lnTo>
                    <a:pt x="5990" y="18498"/>
                  </a:lnTo>
                  <a:lnTo>
                    <a:pt x="6052" y="18419"/>
                  </a:lnTo>
                  <a:lnTo>
                    <a:pt x="6115" y="18362"/>
                  </a:lnTo>
                  <a:lnTo>
                    <a:pt x="6181" y="18305"/>
                  </a:lnTo>
                  <a:lnTo>
                    <a:pt x="6248" y="18283"/>
                  </a:lnTo>
                  <a:lnTo>
                    <a:pt x="6319" y="18260"/>
                  </a:lnTo>
                  <a:lnTo>
                    <a:pt x="6386" y="18260"/>
                  </a:lnTo>
                  <a:lnTo>
                    <a:pt x="6466" y="18192"/>
                  </a:lnTo>
                  <a:lnTo>
                    <a:pt x="6546" y="18124"/>
                  </a:lnTo>
                  <a:lnTo>
                    <a:pt x="6636" y="18079"/>
                  </a:lnTo>
                  <a:lnTo>
                    <a:pt x="6729" y="18044"/>
                  </a:lnTo>
                  <a:lnTo>
                    <a:pt x="10202" y="17806"/>
                  </a:lnTo>
                  <a:lnTo>
                    <a:pt x="13693" y="17557"/>
                  </a:lnTo>
                  <a:lnTo>
                    <a:pt x="17207" y="17307"/>
                  </a:lnTo>
                  <a:lnTo>
                    <a:pt x="18966" y="17194"/>
                  </a:lnTo>
                  <a:lnTo>
                    <a:pt x="20733" y="17092"/>
                  </a:lnTo>
                  <a:lnTo>
                    <a:pt x="22501" y="16990"/>
                  </a:lnTo>
                  <a:lnTo>
                    <a:pt x="24274" y="16910"/>
                  </a:lnTo>
                  <a:lnTo>
                    <a:pt x="26046" y="16842"/>
                  </a:lnTo>
                  <a:lnTo>
                    <a:pt x="27818" y="16786"/>
                  </a:lnTo>
                  <a:lnTo>
                    <a:pt x="29595" y="16752"/>
                  </a:lnTo>
                  <a:lnTo>
                    <a:pt x="31371" y="16729"/>
                  </a:lnTo>
                  <a:close/>
                  <a:moveTo>
                    <a:pt x="18609" y="50537"/>
                  </a:moveTo>
                  <a:lnTo>
                    <a:pt x="20244" y="50548"/>
                  </a:lnTo>
                  <a:lnTo>
                    <a:pt x="21878" y="50571"/>
                  </a:lnTo>
                  <a:lnTo>
                    <a:pt x="23512" y="50605"/>
                  </a:lnTo>
                  <a:lnTo>
                    <a:pt x="25151" y="50650"/>
                  </a:lnTo>
                  <a:lnTo>
                    <a:pt x="26789" y="50707"/>
                  </a:lnTo>
                  <a:lnTo>
                    <a:pt x="28428" y="50786"/>
                  </a:lnTo>
                  <a:lnTo>
                    <a:pt x="30067" y="50866"/>
                  </a:lnTo>
                  <a:lnTo>
                    <a:pt x="31705" y="50968"/>
                  </a:lnTo>
                  <a:lnTo>
                    <a:pt x="33349" y="51070"/>
                  </a:lnTo>
                  <a:lnTo>
                    <a:pt x="34987" y="51195"/>
                  </a:lnTo>
                  <a:lnTo>
                    <a:pt x="36630" y="51331"/>
                  </a:lnTo>
                  <a:lnTo>
                    <a:pt x="38269" y="51478"/>
                  </a:lnTo>
                  <a:lnTo>
                    <a:pt x="39912" y="51637"/>
                  </a:lnTo>
                  <a:lnTo>
                    <a:pt x="41551" y="51807"/>
                  </a:lnTo>
                  <a:lnTo>
                    <a:pt x="43185" y="52000"/>
                  </a:lnTo>
                  <a:lnTo>
                    <a:pt x="44824" y="52193"/>
                  </a:lnTo>
                  <a:lnTo>
                    <a:pt x="46458" y="52408"/>
                  </a:lnTo>
                  <a:lnTo>
                    <a:pt x="48092" y="52635"/>
                  </a:lnTo>
                  <a:lnTo>
                    <a:pt x="49726" y="52873"/>
                  </a:lnTo>
                  <a:lnTo>
                    <a:pt x="51356" y="53134"/>
                  </a:lnTo>
                  <a:lnTo>
                    <a:pt x="52986" y="53395"/>
                  </a:lnTo>
                  <a:lnTo>
                    <a:pt x="54611" y="53678"/>
                  </a:lnTo>
                  <a:lnTo>
                    <a:pt x="56232" y="53973"/>
                  </a:lnTo>
                  <a:lnTo>
                    <a:pt x="57853" y="54279"/>
                  </a:lnTo>
                  <a:lnTo>
                    <a:pt x="59469" y="54597"/>
                  </a:lnTo>
                  <a:lnTo>
                    <a:pt x="61086" y="54937"/>
                  </a:lnTo>
                  <a:lnTo>
                    <a:pt x="61139" y="54949"/>
                  </a:lnTo>
                  <a:lnTo>
                    <a:pt x="61188" y="54983"/>
                  </a:lnTo>
                  <a:lnTo>
                    <a:pt x="61233" y="55017"/>
                  </a:lnTo>
                  <a:lnTo>
                    <a:pt x="61277" y="55062"/>
                  </a:lnTo>
                  <a:lnTo>
                    <a:pt x="61317" y="55119"/>
                  </a:lnTo>
                  <a:lnTo>
                    <a:pt x="61353" y="55187"/>
                  </a:lnTo>
                  <a:lnTo>
                    <a:pt x="61384" y="55255"/>
                  </a:lnTo>
                  <a:lnTo>
                    <a:pt x="61415" y="55334"/>
                  </a:lnTo>
                  <a:lnTo>
                    <a:pt x="61442" y="55425"/>
                  </a:lnTo>
                  <a:lnTo>
                    <a:pt x="61464" y="55516"/>
                  </a:lnTo>
                  <a:lnTo>
                    <a:pt x="61482" y="55606"/>
                  </a:lnTo>
                  <a:lnTo>
                    <a:pt x="61500" y="55708"/>
                  </a:lnTo>
                  <a:lnTo>
                    <a:pt x="61513" y="55810"/>
                  </a:lnTo>
                  <a:lnTo>
                    <a:pt x="61522" y="55913"/>
                  </a:lnTo>
                  <a:lnTo>
                    <a:pt x="61527" y="56015"/>
                  </a:lnTo>
                  <a:lnTo>
                    <a:pt x="61527" y="56117"/>
                  </a:lnTo>
                  <a:lnTo>
                    <a:pt x="61527" y="56230"/>
                  </a:lnTo>
                  <a:lnTo>
                    <a:pt x="61522" y="56332"/>
                  </a:lnTo>
                  <a:lnTo>
                    <a:pt x="61513" y="56434"/>
                  </a:lnTo>
                  <a:lnTo>
                    <a:pt x="61500" y="56536"/>
                  </a:lnTo>
                  <a:lnTo>
                    <a:pt x="61487" y="56627"/>
                  </a:lnTo>
                  <a:lnTo>
                    <a:pt x="61469" y="56718"/>
                  </a:lnTo>
                  <a:lnTo>
                    <a:pt x="61446" y="56808"/>
                  </a:lnTo>
                  <a:lnTo>
                    <a:pt x="61420" y="56888"/>
                  </a:lnTo>
                  <a:lnTo>
                    <a:pt x="61389" y="56967"/>
                  </a:lnTo>
                  <a:lnTo>
                    <a:pt x="61357" y="57035"/>
                  </a:lnTo>
                  <a:lnTo>
                    <a:pt x="61322" y="57092"/>
                  </a:lnTo>
                  <a:lnTo>
                    <a:pt x="61282" y="57149"/>
                  </a:lnTo>
                  <a:lnTo>
                    <a:pt x="61237" y="57194"/>
                  </a:lnTo>
                  <a:lnTo>
                    <a:pt x="61188" y="57217"/>
                  </a:lnTo>
                  <a:lnTo>
                    <a:pt x="61139" y="57239"/>
                  </a:lnTo>
                  <a:lnTo>
                    <a:pt x="61086" y="57251"/>
                  </a:lnTo>
                  <a:lnTo>
                    <a:pt x="61086" y="57398"/>
                  </a:lnTo>
                  <a:lnTo>
                    <a:pt x="61166" y="57398"/>
                  </a:lnTo>
                  <a:lnTo>
                    <a:pt x="61206" y="57410"/>
                  </a:lnTo>
                  <a:lnTo>
                    <a:pt x="61246" y="57432"/>
                  </a:lnTo>
                  <a:lnTo>
                    <a:pt x="61286" y="57455"/>
                  </a:lnTo>
                  <a:lnTo>
                    <a:pt x="61326" y="57489"/>
                  </a:lnTo>
                  <a:lnTo>
                    <a:pt x="61362" y="57534"/>
                  </a:lnTo>
                  <a:lnTo>
                    <a:pt x="61402" y="57580"/>
                  </a:lnTo>
                  <a:lnTo>
                    <a:pt x="61438" y="57636"/>
                  </a:lnTo>
                  <a:lnTo>
                    <a:pt x="61473" y="57693"/>
                  </a:lnTo>
                  <a:lnTo>
                    <a:pt x="61509" y="57761"/>
                  </a:lnTo>
                  <a:lnTo>
                    <a:pt x="61540" y="57840"/>
                  </a:lnTo>
                  <a:lnTo>
                    <a:pt x="61571" y="57920"/>
                  </a:lnTo>
                  <a:lnTo>
                    <a:pt x="61602" y="57999"/>
                  </a:lnTo>
                  <a:lnTo>
                    <a:pt x="61629" y="58090"/>
                  </a:lnTo>
                  <a:lnTo>
                    <a:pt x="61656" y="58192"/>
                  </a:lnTo>
                  <a:lnTo>
                    <a:pt x="61687" y="58340"/>
                  </a:lnTo>
                  <a:lnTo>
                    <a:pt x="61718" y="58476"/>
                  </a:lnTo>
                  <a:lnTo>
                    <a:pt x="61745" y="58623"/>
                  </a:lnTo>
                  <a:lnTo>
                    <a:pt x="61771" y="58770"/>
                  </a:lnTo>
                  <a:lnTo>
                    <a:pt x="61816" y="59077"/>
                  </a:lnTo>
                  <a:lnTo>
                    <a:pt x="61847" y="59394"/>
                  </a:lnTo>
                  <a:lnTo>
                    <a:pt x="61874" y="59723"/>
                  </a:lnTo>
                  <a:lnTo>
                    <a:pt x="61896" y="60052"/>
                  </a:lnTo>
                  <a:lnTo>
                    <a:pt x="61910" y="60381"/>
                  </a:lnTo>
                  <a:lnTo>
                    <a:pt x="61914" y="60721"/>
                  </a:lnTo>
                  <a:lnTo>
                    <a:pt x="61918" y="61061"/>
                  </a:lnTo>
                  <a:lnTo>
                    <a:pt x="61914" y="61402"/>
                  </a:lnTo>
                  <a:lnTo>
                    <a:pt x="61910" y="61742"/>
                  </a:lnTo>
                  <a:lnTo>
                    <a:pt x="61905" y="62082"/>
                  </a:lnTo>
                  <a:lnTo>
                    <a:pt x="61865" y="63409"/>
                  </a:lnTo>
                  <a:lnTo>
                    <a:pt x="61856" y="64033"/>
                  </a:lnTo>
                  <a:lnTo>
                    <a:pt x="61843" y="64634"/>
                  </a:lnTo>
                  <a:lnTo>
                    <a:pt x="61834" y="64929"/>
                  </a:lnTo>
                  <a:lnTo>
                    <a:pt x="61820" y="65212"/>
                  </a:lnTo>
                  <a:lnTo>
                    <a:pt x="61803" y="65496"/>
                  </a:lnTo>
                  <a:lnTo>
                    <a:pt x="61780" y="65779"/>
                  </a:lnTo>
                  <a:lnTo>
                    <a:pt x="61754" y="66040"/>
                  </a:lnTo>
                  <a:lnTo>
                    <a:pt x="61718" y="66312"/>
                  </a:lnTo>
                  <a:lnTo>
                    <a:pt x="61678" y="66573"/>
                  </a:lnTo>
                  <a:lnTo>
                    <a:pt x="61629" y="66823"/>
                  </a:lnTo>
                  <a:lnTo>
                    <a:pt x="61571" y="67072"/>
                  </a:lnTo>
                  <a:lnTo>
                    <a:pt x="61504" y="67310"/>
                  </a:lnTo>
                  <a:lnTo>
                    <a:pt x="61429" y="67560"/>
                  </a:lnTo>
                  <a:lnTo>
                    <a:pt x="61340" y="67787"/>
                  </a:lnTo>
                  <a:lnTo>
                    <a:pt x="61322" y="67821"/>
                  </a:lnTo>
                  <a:lnTo>
                    <a:pt x="61304" y="67855"/>
                  </a:lnTo>
                  <a:lnTo>
                    <a:pt x="61291" y="67889"/>
                  </a:lnTo>
                  <a:lnTo>
                    <a:pt x="61268" y="67900"/>
                  </a:lnTo>
                  <a:lnTo>
                    <a:pt x="61219" y="67945"/>
                  </a:lnTo>
                  <a:lnTo>
                    <a:pt x="61193" y="67968"/>
                  </a:lnTo>
                  <a:lnTo>
                    <a:pt x="61170" y="67968"/>
                  </a:lnTo>
                  <a:lnTo>
                    <a:pt x="61206" y="67991"/>
                  </a:lnTo>
                  <a:lnTo>
                    <a:pt x="61242" y="68025"/>
                  </a:lnTo>
                  <a:lnTo>
                    <a:pt x="61273" y="68070"/>
                  </a:lnTo>
                  <a:lnTo>
                    <a:pt x="61299" y="68116"/>
                  </a:lnTo>
                  <a:lnTo>
                    <a:pt x="61326" y="68172"/>
                  </a:lnTo>
                  <a:lnTo>
                    <a:pt x="61348" y="68229"/>
                  </a:lnTo>
                  <a:lnTo>
                    <a:pt x="61371" y="68286"/>
                  </a:lnTo>
                  <a:lnTo>
                    <a:pt x="61389" y="68354"/>
                  </a:lnTo>
                  <a:lnTo>
                    <a:pt x="61406" y="68422"/>
                  </a:lnTo>
                  <a:lnTo>
                    <a:pt x="61420" y="68490"/>
                  </a:lnTo>
                  <a:lnTo>
                    <a:pt x="61438" y="68637"/>
                  </a:lnTo>
                  <a:lnTo>
                    <a:pt x="61451" y="68785"/>
                  </a:lnTo>
                  <a:lnTo>
                    <a:pt x="61451" y="68943"/>
                  </a:lnTo>
                  <a:lnTo>
                    <a:pt x="61442" y="69102"/>
                  </a:lnTo>
                  <a:lnTo>
                    <a:pt x="61420" y="69250"/>
                  </a:lnTo>
                  <a:lnTo>
                    <a:pt x="61406" y="69318"/>
                  </a:lnTo>
                  <a:lnTo>
                    <a:pt x="61393" y="69386"/>
                  </a:lnTo>
                  <a:lnTo>
                    <a:pt x="61375" y="69454"/>
                  </a:lnTo>
                  <a:lnTo>
                    <a:pt x="61353" y="69522"/>
                  </a:lnTo>
                  <a:lnTo>
                    <a:pt x="61331" y="69579"/>
                  </a:lnTo>
                  <a:lnTo>
                    <a:pt x="61304" y="69624"/>
                  </a:lnTo>
                  <a:lnTo>
                    <a:pt x="61277" y="69669"/>
                  </a:lnTo>
                  <a:lnTo>
                    <a:pt x="61246" y="69715"/>
                  </a:lnTo>
                  <a:lnTo>
                    <a:pt x="61210" y="69749"/>
                  </a:lnTo>
                  <a:lnTo>
                    <a:pt x="61179" y="69783"/>
                  </a:lnTo>
                  <a:lnTo>
                    <a:pt x="61139" y="69805"/>
                  </a:lnTo>
                  <a:lnTo>
                    <a:pt x="61099" y="69817"/>
                  </a:lnTo>
                  <a:lnTo>
                    <a:pt x="60275" y="70010"/>
                  </a:lnTo>
                  <a:lnTo>
                    <a:pt x="59456" y="70191"/>
                  </a:lnTo>
                  <a:lnTo>
                    <a:pt x="58632" y="70372"/>
                  </a:lnTo>
                  <a:lnTo>
                    <a:pt x="57808" y="70543"/>
                  </a:lnTo>
                  <a:lnTo>
                    <a:pt x="56985" y="70701"/>
                  </a:lnTo>
                  <a:lnTo>
                    <a:pt x="56156" y="70849"/>
                  </a:lnTo>
                  <a:lnTo>
                    <a:pt x="55333" y="70996"/>
                  </a:lnTo>
                  <a:lnTo>
                    <a:pt x="54509" y="71132"/>
                  </a:lnTo>
                  <a:lnTo>
                    <a:pt x="53681" y="71257"/>
                  </a:lnTo>
                  <a:lnTo>
                    <a:pt x="52857" y="71382"/>
                  </a:lnTo>
                  <a:lnTo>
                    <a:pt x="52029" y="71495"/>
                  </a:lnTo>
                  <a:lnTo>
                    <a:pt x="51205" y="71597"/>
                  </a:lnTo>
                  <a:lnTo>
                    <a:pt x="50376" y="71699"/>
                  </a:lnTo>
                  <a:lnTo>
                    <a:pt x="49548" y="71790"/>
                  </a:lnTo>
                  <a:lnTo>
                    <a:pt x="48720" y="71869"/>
                  </a:lnTo>
                  <a:lnTo>
                    <a:pt x="47892" y="71949"/>
                  </a:lnTo>
                  <a:lnTo>
                    <a:pt x="47064" y="72017"/>
                  </a:lnTo>
                  <a:lnTo>
                    <a:pt x="46235" y="72085"/>
                  </a:lnTo>
                  <a:lnTo>
                    <a:pt x="44579" y="72187"/>
                  </a:lnTo>
                  <a:lnTo>
                    <a:pt x="42922" y="72266"/>
                  </a:lnTo>
                  <a:lnTo>
                    <a:pt x="41261" y="72312"/>
                  </a:lnTo>
                  <a:lnTo>
                    <a:pt x="39605" y="72334"/>
                  </a:lnTo>
                  <a:lnTo>
                    <a:pt x="37944" y="72346"/>
                  </a:lnTo>
                  <a:lnTo>
                    <a:pt x="36283" y="72323"/>
                  </a:lnTo>
                  <a:lnTo>
                    <a:pt x="34627" y="72278"/>
                  </a:lnTo>
                  <a:lnTo>
                    <a:pt x="32966" y="72210"/>
                  </a:lnTo>
                  <a:lnTo>
                    <a:pt x="31305" y="72130"/>
                  </a:lnTo>
                  <a:lnTo>
                    <a:pt x="29648" y="72017"/>
                  </a:lnTo>
                  <a:lnTo>
                    <a:pt x="27987" y="71892"/>
                  </a:lnTo>
                  <a:lnTo>
                    <a:pt x="26331" y="71756"/>
                  </a:lnTo>
                  <a:lnTo>
                    <a:pt x="24670" y="71586"/>
                  </a:lnTo>
                  <a:lnTo>
                    <a:pt x="23013" y="71416"/>
                  </a:lnTo>
                  <a:lnTo>
                    <a:pt x="21357" y="71223"/>
                  </a:lnTo>
                  <a:lnTo>
                    <a:pt x="19700" y="71008"/>
                  </a:lnTo>
                  <a:lnTo>
                    <a:pt x="18048" y="70792"/>
                  </a:lnTo>
                  <a:lnTo>
                    <a:pt x="16396" y="70554"/>
                  </a:lnTo>
                  <a:lnTo>
                    <a:pt x="14744" y="70304"/>
                  </a:lnTo>
                  <a:lnTo>
                    <a:pt x="13092" y="70044"/>
                  </a:lnTo>
                  <a:lnTo>
                    <a:pt x="11445" y="69771"/>
                  </a:lnTo>
                  <a:lnTo>
                    <a:pt x="9797" y="69488"/>
                  </a:lnTo>
                  <a:lnTo>
                    <a:pt x="8150" y="69204"/>
                  </a:lnTo>
                  <a:lnTo>
                    <a:pt x="8052" y="69170"/>
                  </a:lnTo>
                  <a:lnTo>
                    <a:pt x="7963" y="69125"/>
                  </a:lnTo>
                  <a:lnTo>
                    <a:pt x="7878" y="69057"/>
                  </a:lnTo>
                  <a:lnTo>
                    <a:pt x="7798" y="68966"/>
                  </a:lnTo>
                  <a:lnTo>
                    <a:pt x="7727" y="68864"/>
                  </a:lnTo>
                  <a:lnTo>
                    <a:pt x="7660" y="68739"/>
                  </a:lnTo>
                  <a:lnTo>
                    <a:pt x="7597" y="68603"/>
                  </a:lnTo>
                  <a:lnTo>
                    <a:pt x="7544" y="68456"/>
                  </a:lnTo>
                  <a:lnTo>
                    <a:pt x="7495" y="68297"/>
                  </a:lnTo>
                  <a:lnTo>
                    <a:pt x="7450" y="68138"/>
                  </a:lnTo>
                  <a:lnTo>
                    <a:pt x="7415" y="67957"/>
                  </a:lnTo>
                  <a:lnTo>
                    <a:pt x="7384" y="67775"/>
                  </a:lnTo>
                  <a:lnTo>
                    <a:pt x="7357" y="67583"/>
                  </a:lnTo>
                  <a:lnTo>
                    <a:pt x="7339" y="67390"/>
                  </a:lnTo>
                  <a:lnTo>
                    <a:pt x="7326" y="67197"/>
                  </a:lnTo>
                  <a:lnTo>
                    <a:pt x="7317" y="66993"/>
                  </a:lnTo>
                  <a:lnTo>
                    <a:pt x="7317" y="66800"/>
                  </a:lnTo>
                  <a:lnTo>
                    <a:pt x="7321" y="66607"/>
                  </a:lnTo>
                  <a:lnTo>
                    <a:pt x="7335" y="66414"/>
                  </a:lnTo>
                  <a:lnTo>
                    <a:pt x="7352" y="66222"/>
                  </a:lnTo>
                  <a:lnTo>
                    <a:pt x="7375" y="66040"/>
                  </a:lnTo>
                  <a:lnTo>
                    <a:pt x="7401" y="65859"/>
                  </a:lnTo>
                  <a:lnTo>
                    <a:pt x="7437" y="65700"/>
                  </a:lnTo>
                  <a:lnTo>
                    <a:pt x="7477" y="65541"/>
                  </a:lnTo>
                  <a:lnTo>
                    <a:pt x="7526" y="65394"/>
                  </a:lnTo>
                  <a:lnTo>
                    <a:pt x="7580" y="65258"/>
                  </a:lnTo>
                  <a:lnTo>
                    <a:pt x="7637" y="65144"/>
                  </a:lnTo>
                  <a:lnTo>
                    <a:pt x="7704" y="65042"/>
                  </a:lnTo>
                  <a:lnTo>
                    <a:pt x="7775" y="64951"/>
                  </a:lnTo>
                  <a:lnTo>
                    <a:pt x="7851" y="64895"/>
                  </a:lnTo>
                  <a:lnTo>
                    <a:pt x="7936" y="64849"/>
                  </a:lnTo>
                  <a:lnTo>
                    <a:pt x="8020" y="64815"/>
                  </a:lnTo>
                  <a:lnTo>
                    <a:pt x="7980" y="63556"/>
                  </a:lnTo>
                  <a:lnTo>
                    <a:pt x="7954" y="63602"/>
                  </a:lnTo>
                  <a:lnTo>
                    <a:pt x="7927" y="63647"/>
                  </a:lnTo>
                  <a:lnTo>
                    <a:pt x="7896" y="63681"/>
                  </a:lnTo>
                  <a:lnTo>
                    <a:pt x="7869" y="63715"/>
                  </a:lnTo>
                  <a:lnTo>
                    <a:pt x="7838" y="63738"/>
                  </a:lnTo>
                  <a:lnTo>
                    <a:pt x="7802" y="63749"/>
                  </a:lnTo>
                  <a:lnTo>
                    <a:pt x="7740" y="63761"/>
                  </a:lnTo>
                  <a:lnTo>
                    <a:pt x="7673" y="63749"/>
                  </a:lnTo>
                  <a:lnTo>
                    <a:pt x="7606" y="63704"/>
                  </a:lnTo>
                  <a:lnTo>
                    <a:pt x="7539" y="63647"/>
                  </a:lnTo>
                  <a:lnTo>
                    <a:pt x="7477" y="63568"/>
                  </a:lnTo>
                  <a:lnTo>
                    <a:pt x="7415" y="63466"/>
                  </a:lnTo>
                  <a:lnTo>
                    <a:pt x="7361" y="63341"/>
                  </a:lnTo>
                  <a:lnTo>
                    <a:pt x="7317" y="63194"/>
                  </a:lnTo>
                  <a:lnTo>
                    <a:pt x="7295" y="63114"/>
                  </a:lnTo>
                  <a:lnTo>
                    <a:pt x="7277" y="63035"/>
                  </a:lnTo>
                  <a:lnTo>
                    <a:pt x="7259" y="62955"/>
                  </a:lnTo>
                  <a:lnTo>
                    <a:pt x="7246" y="62865"/>
                  </a:lnTo>
                  <a:lnTo>
                    <a:pt x="7237" y="62774"/>
                  </a:lnTo>
                  <a:lnTo>
                    <a:pt x="7228" y="62672"/>
                  </a:lnTo>
                  <a:lnTo>
                    <a:pt x="7223" y="62570"/>
                  </a:lnTo>
                  <a:lnTo>
                    <a:pt x="7219" y="62468"/>
                  </a:lnTo>
                  <a:lnTo>
                    <a:pt x="7223" y="62354"/>
                  </a:lnTo>
                  <a:lnTo>
                    <a:pt x="7228" y="62252"/>
                  </a:lnTo>
                  <a:lnTo>
                    <a:pt x="7317" y="60903"/>
                  </a:lnTo>
                  <a:lnTo>
                    <a:pt x="7410" y="59542"/>
                  </a:lnTo>
                  <a:lnTo>
                    <a:pt x="7450" y="58861"/>
                  </a:lnTo>
                  <a:lnTo>
                    <a:pt x="7491" y="58181"/>
                  </a:lnTo>
                  <a:lnTo>
                    <a:pt x="7517" y="57500"/>
                  </a:lnTo>
                  <a:lnTo>
                    <a:pt x="7539" y="56820"/>
                  </a:lnTo>
                  <a:lnTo>
                    <a:pt x="7553" y="56219"/>
                  </a:lnTo>
                  <a:lnTo>
                    <a:pt x="7557" y="55640"/>
                  </a:lnTo>
                  <a:lnTo>
                    <a:pt x="7562" y="55051"/>
                  </a:lnTo>
                  <a:lnTo>
                    <a:pt x="7566" y="54461"/>
                  </a:lnTo>
                  <a:lnTo>
                    <a:pt x="7580" y="53882"/>
                  </a:lnTo>
                  <a:lnTo>
                    <a:pt x="7588" y="53588"/>
                  </a:lnTo>
                  <a:lnTo>
                    <a:pt x="7597" y="53293"/>
                  </a:lnTo>
                  <a:lnTo>
                    <a:pt x="7615" y="52998"/>
                  </a:lnTo>
                  <a:lnTo>
                    <a:pt x="7633" y="52703"/>
                  </a:lnTo>
                  <a:lnTo>
                    <a:pt x="7655" y="52408"/>
                  </a:lnTo>
                  <a:lnTo>
                    <a:pt x="7682" y="52113"/>
                  </a:lnTo>
                  <a:lnTo>
                    <a:pt x="7704" y="51932"/>
                  </a:lnTo>
                  <a:lnTo>
                    <a:pt x="7735" y="51762"/>
                  </a:lnTo>
                  <a:lnTo>
                    <a:pt x="7775" y="51603"/>
                  </a:lnTo>
                  <a:lnTo>
                    <a:pt x="7816" y="51467"/>
                  </a:lnTo>
                  <a:lnTo>
                    <a:pt x="7865" y="51342"/>
                  </a:lnTo>
                  <a:lnTo>
                    <a:pt x="7918" y="51229"/>
                  </a:lnTo>
                  <a:lnTo>
                    <a:pt x="7971" y="51127"/>
                  </a:lnTo>
                  <a:lnTo>
                    <a:pt x="8034" y="51047"/>
                  </a:lnTo>
                  <a:lnTo>
                    <a:pt x="8096" y="50979"/>
                  </a:lnTo>
                  <a:lnTo>
                    <a:pt x="8163" y="50922"/>
                  </a:lnTo>
                  <a:lnTo>
                    <a:pt x="8230" y="50877"/>
                  </a:lnTo>
                  <a:lnTo>
                    <a:pt x="8296" y="50854"/>
                  </a:lnTo>
                  <a:lnTo>
                    <a:pt x="8368" y="50843"/>
                  </a:lnTo>
                  <a:lnTo>
                    <a:pt x="8439" y="50843"/>
                  </a:lnTo>
                  <a:lnTo>
                    <a:pt x="8506" y="50854"/>
                  </a:lnTo>
                  <a:lnTo>
                    <a:pt x="8577" y="50877"/>
                  </a:lnTo>
                  <a:lnTo>
                    <a:pt x="8635" y="50832"/>
                  </a:lnTo>
                  <a:lnTo>
                    <a:pt x="8702" y="50786"/>
                  </a:lnTo>
                  <a:lnTo>
                    <a:pt x="8777" y="50752"/>
                  </a:lnTo>
                  <a:lnTo>
                    <a:pt x="8862" y="50741"/>
                  </a:lnTo>
                  <a:lnTo>
                    <a:pt x="10478" y="50673"/>
                  </a:lnTo>
                  <a:lnTo>
                    <a:pt x="12099" y="50628"/>
                  </a:lnTo>
                  <a:lnTo>
                    <a:pt x="13725" y="50582"/>
                  </a:lnTo>
                  <a:lnTo>
                    <a:pt x="15350" y="50559"/>
                  </a:lnTo>
                  <a:lnTo>
                    <a:pt x="16980" y="50548"/>
                  </a:lnTo>
                  <a:lnTo>
                    <a:pt x="18609" y="50537"/>
                  </a:lnTo>
                  <a:close/>
                  <a:moveTo>
                    <a:pt x="9570" y="86182"/>
                  </a:moveTo>
                  <a:lnTo>
                    <a:pt x="15884" y="86545"/>
                  </a:lnTo>
                  <a:lnTo>
                    <a:pt x="22190" y="86919"/>
                  </a:lnTo>
                  <a:lnTo>
                    <a:pt x="25338" y="87089"/>
                  </a:lnTo>
                  <a:lnTo>
                    <a:pt x="28486" y="87259"/>
                  </a:lnTo>
                  <a:lnTo>
                    <a:pt x="31634" y="87407"/>
                  </a:lnTo>
                  <a:lnTo>
                    <a:pt x="34787" y="87554"/>
                  </a:lnTo>
                  <a:lnTo>
                    <a:pt x="37935" y="87679"/>
                  </a:lnTo>
                  <a:lnTo>
                    <a:pt x="41083" y="87792"/>
                  </a:lnTo>
                  <a:lnTo>
                    <a:pt x="44236" y="87883"/>
                  </a:lnTo>
                  <a:lnTo>
                    <a:pt x="47389" y="87951"/>
                  </a:lnTo>
                  <a:lnTo>
                    <a:pt x="50541" y="87997"/>
                  </a:lnTo>
                  <a:lnTo>
                    <a:pt x="52118" y="88008"/>
                  </a:lnTo>
                  <a:lnTo>
                    <a:pt x="55279" y="88008"/>
                  </a:lnTo>
                  <a:lnTo>
                    <a:pt x="56855" y="87997"/>
                  </a:lnTo>
                  <a:lnTo>
                    <a:pt x="58436" y="87974"/>
                  </a:lnTo>
                  <a:lnTo>
                    <a:pt x="60017" y="87951"/>
                  </a:lnTo>
                  <a:lnTo>
                    <a:pt x="60093" y="87963"/>
                  </a:lnTo>
                  <a:lnTo>
                    <a:pt x="60155" y="87997"/>
                  </a:lnTo>
                  <a:lnTo>
                    <a:pt x="60217" y="88042"/>
                  </a:lnTo>
                  <a:lnTo>
                    <a:pt x="60271" y="88099"/>
                  </a:lnTo>
                  <a:lnTo>
                    <a:pt x="60320" y="88178"/>
                  </a:lnTo>
                  <a:lnTo>
                    <a:pt x="60360" y="88269"/>
                  </a:lnTo>
                  <a:lnTo>
                    <a:pt x="60396" y="88371"/>
                  </a:lnTo>
                  <a:lnTo>
                    <a:pt x="60427" y="88473"/>
                  </a:lnTo>
                  <a:lnTo>
                    <a:pt x="60453" y="88598"/>
                  </a:lnTo>
                  <a:lnTo>
                    <a:pt x="60471" y="88722"/>
                  </a:lnTo>
                  <a:lnTo>
                    <a:pt x="60485" y="88858"/>
                  </a:lnTo>
                  <a:lnTo>
                    <a:pt x="60494" y="88995"/>
                  </a:lnTo>
                  <a:lnTo>
                    <a:pt x="60498" y="89131"/>
                  </a:lnTo>
                  <a:lnTo>
                    <a:pt x="60494" y="89267"/>
                  </a:lnTo>
                  <a:lnTo>
                    <a:pt x="60489" y="89403"/>
                  </a:lnTo>
                  <a:lnTo>
                    <a:pt x="60476" y="89550"/>
                  </a:lnTo>
                  <a:lnTo>
                    <a:pt x="60534" y="89686"/>
                  </a:lnTo>
                  <a:lnTo>
                    <a:pt x="60591" y="89845"/>
                  </a:lnTo>
                  <a:lnTo>
                    <a:pt x="60614" y="89936"/>
                  </a:lnTo>
                  <a:lnTo>
                    <a:pt x="60636" y="90027"/>
                  </a:lnTo>
                  <a:lnTo>
                    <a:pt x="60654" y="90129"/>
                  </a:lnTo>
                  <a:lnTo>
                    <a:pt x="60672" y="90231"/>
                  </a:lnTo>
                  <a:lnTo>
                    <a:pt x="60712" y="90514"/>
                  </a:lnTo>
                  <a:lnTo>
                    <a:pt x="60747" y="90786"/>
                  </a:lnTo>
                  <a:lnTo>
                    <a:pt x="60774" y="91070"/>
                  </a:lnTo>
                  <a:lnTo>
                    <a:pt x="60796" y="91365"/>
                  </a:lnTo>
                  <a:lnTo>
                    <a:pt x="60810" y="91648"/>
                  </a:lnTo>
                  <a:lnTo>
                    <a:pt x="60819" y="91943"/>
                  </a:lnTo>
                  <a:lnTo>
                    <a:pt x="60827" y="92238"/>
                  </a:lnTo>
                  <a:lnTo>
                    <a:pt x="60827" y="92522"/>
                  </a:lnTo>
                  <a:lnTo>
                    <a:pt x="60819" y="92817"/>
                  </a:lnTo>
                  <a:lnTo>
                    <a:pt x="60810" y="93111"/>
                  </a:lnTo>
                  <a:lnTo>
                    <a:pt x="60796" y="93406"/>
                  </a:lnTo>
                  <a:lnTo>
                    <a:pt x="60774" y="93701"/>
                  </a:lnTo>
                  <a:lnTo>
                    <a:pt x="60752" y="93996"/>
                  </a:lnTo>
                  <a:lnTo>
                    <a:pt x="60725" y="94291"/>
                  </a:lnTo>
                  <a:lnTo>
                    <a:pt x="60689" y="94574"/>
                  </a:lnTo>
                  <a:lnTo>
                    <a:pt x="60654" y="94858"/>
                  </a:lnTo>
                  <a:lnTo>
                    <a:pt x="60614" y="95153"/>
                  </a:lnTo>
                  <a:lnTo>
                    <a:pt x="60574" y="95425"/>
                  </a:lnTo>
                  <a:lnTo>
                    <a:pt x="60525" y="95709"/>
                  </a:lnTo>
                  <a:lnTo>
                    <a:pt x="60476" y="95981"/>
                  </a:lnTo>
                  <a:lnTo>
                    <a:pt x="60422" y="96253"/>
                  </a:lnTo>
                  <a:lnTo>
                    <a:pt x="60364" y="96514"/>
                  </a:lnTo>
                  <a:lnTo>
                    <a:pt x="60306" y="96775"/>
                  </a:lnTo>
                  <a:lnTo>
                    <a:pt x="60244" y="97035"/>
                  </a:lnTo>
                  <a:lnTo>
                    <a:pt x="60182" y="97274"/>
                  </a:lnTo>
                  <a:lnTo>
                    <a:pt x="60115" y="97523"/>
                  </a:lnTo>
                  <a:lnTo>
                    <a:pt x="60048" y="97750"/>
                  </a:lnTo>
                  <a:lnTo>
                    <a:pt x="59977" y="97988"/>
                  </a:lnTo>
                  <a:lnTo>
                    <a:pt x="59906" y="98204"/>
                  </a:lnTo>
                  <a:lnTo>
                    <a:pt x="59830" y="98419"/>
                  </a:lnTo>
                  <a:lnTo>
                    <a:pt x="59754" y="98623"/>
                  </a:lnTo>
                  <a:lnTo>
                    <a:pt x="59679" y="98816"/>
                  </a:lnTo>
                  <a:lnTo>
                    <a:pt x="59661" y="98861"/>
                  </a:lnTo>
                  <a:lnTo>
                    <a:pt x="59643" y="98884"/>
                  </a:lnTo>
                  <a:lnTo>
                    <a:pt x="59607" y="98918"/>
                  </a:lnTo>
                  <a:lnTo>
                    <a:pt x="59630" y="99031"/>
                  </a:lnTo>
                  <a:lnTo>
                    <a:pt x="59643" y="99134"/>
                  </a:lnTo>
                  <a:lnTo>
                    <a:pt x="59656" y="99258"/>
                  </a:lnTo>
                  <a:lnTo>
                    <a:pt x="59661" y="99372"/>
                  </a:lnTo>
                  <a:lnTo>
                    <a:pt x="59661" y="99496"/>
                  </a:lnTo>
                  <a:lnTo>
                    <a:pt x="59656" y="99610"/>
                  </a:lnTo>
                  <a:lnTo>
                    <a:pt x="59647" y="99735"/>
                  </a:lnTo>
                  <a:lnTo>
                    <a:pt x="59634" y="99848"/>
                  </a:lnTo>
                  <a:lnTo>
                    <a:pt x="59612" y="99950"/>
                  </a:lnTo>
                  <a:lnTo>
                    <a:pt x="59585" y="100052"/>
                  </a:lnTo>
                  <a:lnTo>
                    <a:pt x="59554" y="100154"/>
                  </a:lnTo>
                  <a:lnTo>
                    <a:pt x="59518" y="100234"/>
                  </a:lnTo>
                  <a:lnTo>
                    <a:pt x="59474" y="100313"/>
                  </a:lnTo>
                  <a:lnTo>
                    <a:pt x="59425" y="100370"/>
                  </a:lnTo>
                  <a:lnTo>
                    <a:pt x="59371" y="100415"/>
                  </a:lnTo>
                  <a:lnTo>
                    <a:pt x="59309" y="100438"/>
                  </a:lnTo>
                  <a:lnTo>
                    <a:pt x="58467" y="100710"/>
                  </a:lnTo>
                  <a:lnTo>
                    <a:pt x="57626" y="100948"/>
                  </a:lnTo>
                  <a:lnTo>
                    <a:pt x="56780" y="101175"/>
                  </a:lnTo>
                  <a:lnTo>
                    <a:pt x="55934" y="101390"/>
                  </a:lnTo>
                  <a:lnTo>
                    <a:pt x="55088" y="101583"/>
                  </a:lnTo>
                  <a:lnTo>
                    <a:pt x="54242" y="101765"/>
                  </a:lnTo>
                  <a:lnTo>
                    <a:pt x="53396" y="101923"/>
                  </a:lnTo>
                  <a:lnTo>
                    <a:pt x="52545" y="102071"/>
                  </a:lnTo>
                  <a:lnTo>
                    <a:pt x="51695" y="102207"/>
                  </a:lnTo>
                  <a:lnTo>
                    <a:pt x="50844" y="102332"/>
                  </a:lnTo>
                  <a:lnTo>
                    <a:pt x="49994" y="102445"/>
                  </a:lnTo>
                  <a:lnTo>
                    <a:pt x="49143" y="102536"/>
                  </a:lnTo>
                  <a:lnTo>
                    <a:pt x="48293" y="102627"/>
                  </a:lnTo>
                  <a:lnTo>
                    <a:pt x="47438" y="102706"/>
                  </a:lnTo>
                  <a:lnTo>
                    <a:pt x="46587" y="102763"/>
                  </a:lnTo>
                  <a:lnTo>
                    <a:pt x="45732" y="102819"/>
                  </a:lnTo>
                  <a:lnTo>
                    <a:pt x="44882" y="102865"/>
                  </a:lnTo>
                  <a:lnTo>
                    <a:pt x="44027" y="102910"/>
                  </a:lnTo>
                  <a:lnTo>
                    <a:pt x="43176" y="102933"/>
                  </a:lnTo>
                  <a:lnTo>
                    <a:pt x="42321" y="102955"/>
                  </a:lnTo>
                  <a:lnTo>
                    <a:pt x="40616" y="102990"/>
                  </a:lnTo>
                  <a:lnTo>
                    <a:pt x="38910" y="102990"/>
                  </a:lnTo>
                  <a:lnTo>
                    <a:pt x="37209" y="102978"/>
                  </a:lnTo>
                  <a:lnTo>
                    <a:pt x="35508" y="102944"/>
                  </a:lnTo>
                  <a:lnTo>
                    <a:pt x="32115" y="102865"/>
                  </a:lnTo>
                  <a:lnTo>
                    <a:pt x="30690" y="102842"/>
                  </a:lnTo>
                  <a:lnTo>
                    <a:pt x="29256" y="102819"/>
                  </a:lnTo>
                  <a:lnTo>
                    <a:pt x="26371" y="102808"/>
                  </a:lnTo>
                  <a:lnTo>
                    <a:pt x="24919" y="102797"/>
                  </a:lnTo>
                  <a:lnTo>
                    <a:pt x="23468" y="102774"/>
                  </a:lnTo>
                  <a:lnTo>
                    <a:pt x="22011" y="102729"/>
                  </a:lnTo>
                  <a:lnTo>
                    <a:pt x="21286" y="102706"/>
                  </a:lnTo>
                  <a:lnTo>
                    <a:pt x="20560" y="102661"/>
                  </a:lnTo>
                  <a:lnTo>
                    <a:pt x="19830" y="102615"/>
                  </a:lnTo>
                  <a:lnTo>
                    <a:pt x="19104" y="102559"/>
                  </a:lnTo>
                  <a:lnTo>
                    <a:pt x="18378" y="102502"/>
                  </a:lnTo>
                  <a:lnTo>
                    <a:pt x="17652" y="102422"/>
                  </a:lnTo>
                  <a:lnTo>
                    <a:pt x="16931" y="102332"/>
                  </a:lnTo>
                  <a:lnTo>
                    <a:pt x="16205" y="102241"/>
                  </a:lnTo>
                  <a:lnTo>
                    <a:pt x="15483" y="102128"/>
                  </a:lnTo>
                  <a:lnTo>
                    <a:pt x="14762" y="102003"/>
                  </a:lnTo>
                  <a:lnTo>
                    <a:pt x="14045" y="101855"/>
                  </a:lnTo>
                  <a:lnTo>
                    <a:pt x="13328" y="101697"/>
                  </a:lnTo>
                  <a:lnTo>
                    <a:pt x="12611" y="101527"/>
                  </a:lnTo>
                  <a:lnTo>
                    <a:pt x="11899" y="101334"/>
                  </a:lnTo>
                  <a:lnTo>
                    <a:pt x="11191" y="101118"/>
                  </a:lnTo>
                  <a:lnTo>
                    <a:pt x="10483" y="100891"/>
                  </a:lnTo>
                  <a:lnTo>
                    <a:pt x="9775" y="100642"/>
                  </a:lnTo>
                  <a:lnTo>
                    <a:pt x="9076" y="100370"/>
                  </a:lnTo>
                  <a:lnTo>
                    <a:pt x="9013" y="100336"/>
                  </a:lnTo>
                  <a:lnTo>
                    <a:pt x="8951" y="100279"/>
                  </a:lnTo>
                  <a:lnTo>
                    <a:pt x="8893" y="100211"/>
                  </a:lnTo>
                  <a:lnTo>
                    <a:pt x="8835" y="100120"/>
                  </a:lnTo>
                  <a:lnTo>
                    <a:pt x="8782" y="100029"/>
                  </a:lnTo>
                  <a:lnTo>
                    <a:pt x="8728" y="99916"/>
                  </a:lnTo>
                  <a:lnTo>
                    <a:pt x="8684" y="99791"/>
                  </a:lnTo>
                  <a:lnTo>
                    <a:pt x="8639" y="99655"/>
                  </a:lnTo>
                  <a:lnTo>
                    <a:pt x="8595" y="99519"/>
                  </a:lnTo>
                  <a:lnTo>
                    <a:pt x="8559" y="99372"/>
                  </a:lnTo>
                  <a:lnTo>
                    <a:pt x="8528" y="99213"/>
                  </a:lnTo>
                  <a:lnTo>
                    <a:pt x="8497" y="99054"/>
                  </a:lnTo>
                  <a:lnTo>
                    <a:pt x="8475" y="98884"/>
                  </a:lnTo>
                  <a:lnTo>
                    <a:pt x="8457" y="98714"/>
                  </a:lnTo>
                  <a:lnTo>
                    <a:pt x="8443" y="98544"/>
                  </a:lnTo>
                  <a:lnTo>
                    <a:pt x="8435" y="98374"/>
                  </a:lnTo>
                  <a:lnTo>
                    <a:pt x="8426" y="98340"/>
                  </a:lnTo>
                  <a:lnTo>
                    <a:pt x="8412" y="98306"/>
                  </a:lnTo>
                  <a:lnTo>
                    <a:pt x="8403" y="98283"/>
                  </a:lnTo>
                  <a:lnTo>
                    <a:pt x="8390" y="98238"/>
                  </a:lnTo>
                  <a:lnTo>
                    <a:pt x="8341" y="97637"/>
                  </a:lnTo>
                  <a:lnTo>
                    <a:pt x="8292" y="97035"/>
                  </a:lnTo>
                  <a:lnTo>
                    <a:pt x="8252" y="96400"/>
                  </a:lnTo>
                  <a:lnTo>
                    <a:pt x="8216" y="95765"/>
                  </a:lnTo>
                  <a:lnTo>
                    <a:pt x="8181" y="95119"/>
                  </a:lnTo>
                  <a:lnTo>
                    <a:pt x="8154" y="94461"/>
                  </a:lnTo>
                  <a:lnTo>
                    <a:pt x="8127" y="93803"/>
                  </a:lnTo>
                  <a:lnTo>
                    <a:pt x="8109" y="93134"/>
                  </a:lnTo>
                  <a:lnTo>
                    <a:pt x="8096" y="92476"/>
                  </a:lnTo>
                  <a:lnTo>
                    <a:pt x="8087" y="91807"/>
                  </a:lnTo>
                  <a:lnTo>
                    <a:pt x="8083" y="91149"/>
                  </a:lnTo>
                  <a:lnTo>
                    <a:pt x="8083" y="90492"/>
                  </a:lnTo>
                  <a:lnTo>
                    <a:pt x="8087" y="89845"/>
                  </a:lnTo>
                  <a:lnTo>
                    <a:pt x="8101" y="89221"/>
                  </a:lnTo>
                  <a:lnTo>
                    <a:pt x="8114" y="88598"/>
                  </a:lnTo>
                  <a:lnTo>
                    <a:pt x="8136" y="87985"/>
                  </a:lnTo>
                  <a:lnTo>
                    <a:pt x="8145" y="87838"/>
                  </a:lnTo>
                  <a:lnTo>
                    <a:pt x="8154" y="87702"/>
                  </a:lnTo>
                  <a:lnTo>
                    <a:pt x="8167" y="87566"/>
                  </a:lnTo>
                  <a:lnTo>
                    <a:pt x="8181" y="87429"/>
                  </a:lnTo>
                  <a:lnTo>
                    <a:pt x="8199" y="87305"/>
                  </a:lnTo>
                  <a:lnTo>
                    <a:pt x="8221" y="87191"/>
                  </a:lnTo>
                  <a:lnTo>
                    <a:pt x="8243" y="87089"/>
                  </a:lnTo>
                  <a:lnTo>
                    <a:pt x="8265" y="86987"/>
                  </a:lnTo>
                  <a:lnTo>
                    <a:pt x="8292" y="86885"/>
                  </a:lnTo>
                  <a:lnTo>
                    <a:pt x="8323" y="86794"/>
                  </a:lnTo>
                  <a:lnTo>
                    <a:pt x="8354" y="86715"/>
                  </a:lnTo>
                  <a:lnTo>
                    <a:pt x="8386" y="86636"/>
                  </a:lnTo>
                  <a:lnTo>
                    <a:pt x="8421" y="86568"/>
                  </a:lnTo>
                  <a:lnTo>
                    <a:pt x="8452" y="86500"/>
                  </a:lnTo>
                  <a:lnTo>
                    <a:pt x="8492" y="86443"/>
                  </a:lnTo>
                  <a:lnTo>
                    <a:pt x="8528" y="86397"/>
                  </a:lnTo>
                  <a:lnTo>
                    <a:pt x="8608" y="86318"/>
                  </a:lnTo>
                  <a:lnTo>
                    <a:pt x="8688" y="86261"/>
                  </a:lnTo>
                  <a:lnTo>
                    <a:pt x="8773" y="86227"/>
                  </a:lnTo>
                  <a:lnTo>
                    <a:pt x="8858" y="86216"/>
                  </a:lnTo>
                  <a:lnTo>
                    <a:pt x="8942" y="86239"/>
                  </a:lnTo>
                  <a:lnTo>
                    <a:pt x="9027" y="86273"/>
                  </a:lnTo>
                  <a:lnTo>
                    <a:pt x="9107" y="86341"/>
                  </a:lnTo>
                  <a:lnTo>
                    <a:pt x="9187" y="86431"/>
                  </a:lnTo>
                  <a:lnTo>
                    <a:pt x="9227" y="86375"/>
                  </a:lnTo>
                  <a:lnTo>
                    <a:pt x="9267" y="86329"/>
                  </a:lnTo>
                  <a:lnTo>
                    <a:pt x="9312" y="86284"/>
                  </a:lnTo>
                  <a:lnTo>
                    <a:pt x="9361" y="86250"/>
                  </a:lnTo>
                  <a:lnTo>
                    <a:pt x="9410" y="86216"/>
                  </a:lnTo>
                  <a:lnTo>
                    <a:pt x="9459" y="86193"/>
                  </a:lnTo>
                  <a:lnTo>
                    <a:pt x="9517" y="86182"/>
                  </a:lnTo>
                  <a:close/>
                  <a:moveTo>
                    <a:pt x="64470" y="1"/>
                  </a:moveTo>
                  <a:lnTo>
                    <a:pt x="64172" y="12"/>
                  </a:lnTo>
                  <a:lnTo>
                    <a:pt x="63575" y="35"/>
                  </a:lnTo>
                  <a:lnTo>
                    <a:pt x="62978" y="91"/>
                  </a:lnTo>
                  <a:lnTo>
                    <a:pt x="62377" y="171"/>
                  </a:lnTo>
                  <a:lnTo>
                    <a:pt x="61780" y="262"/>
                  </a:lnTo>
                  <a:lnTo>
                    <a:pt x="61193" y="364"/>
                  </a:lnTo>
                  <a:lnTo>
                    <a:pt x="60609" y="477"/>
                  </a:lnTo>
                  <a:lnTo>
                    <a:pt x="59478" y="715"/>
                  </a:lnTo>
                  <a:lnTo>
                    <a:pt x="58405" y="942"/>
                  </a:lnTo>
                  <a:lnTo>
                    <a:pt x="57893" y="1044"/>
                  </a:lnTo>
                  <a:lnTo>
                    <a:pt x="57408" y="1135"/>
                  </a:lnTo>
                  <a:lnTo>
                    <a:pt x="56940" y="1214"/>
                  </a:lnTo>
                  <a:lnTo>
                    <a:pt x="56504" y="1271"/>
                  </a:lnTo>
                  <a:lnTo>
                    <a:pt x="56094" y="1305"/>
                  </a:lnTo>
                  <a:lnTo>
                    <a:pt x="55711" y="1316"/>
                  </a:lnTo>
                  <a:lnTo>
                    <a:pt x="36212" y="1101"/>
                  </a:lnTo>
                  <a:lnTo>
                    <a:pt x="33985" y="1090"/>
                  </a:lnTo>
                  <a:lnTo>
                    <a:pt x="31759" y="1101"/>
                  </a:lnTo>
                  <a:lnTo>
                    <a:pt x="29528" y="1135"/>
                  </a:lnTo>
                  <a:lnTo>
                    <a:pt x="27297" y="1169"/>
                  </a:lnTo>
                  <a:lnTo>
                    <a:pt x="22835" y="1237"/>
                  </a:lnTo>
                  <a:lnTo>
                    <a:pt x="20600" y="1260"/>
                  </a:lnTo>
                  <a:lnTo>
                    <a:pt x="18365" y="1271"/>
                  </a:lnTo>
                  <a:lnTo>
                    <a:pt x="16129" y="1271"/>
                  </a:lnTo>
                  <a:lnTo>
                    <a:pt x="15016" y="1260"/>
                  </a:lnTo>
                  <a:lnTo>
                    <a:pt x="13898" y="1237"/>
                  </a:lnTo>
                  <a:lnTo>
                    <a:pt x="12781" y="1203"/>
                  </a:lnTo>
                  <a:lnTo>
                    <a:pt x="11667" y="1169"/>
                  </a:lnTo>
                  <a:lnTo>
                    <a:pt x="10550" y="1124"/>
                  </a:lnTo>
                  <a:lnTo>
                    <a:pt x="9436" y="1067"/>
                  </a:lnTo>
                  <a:lnTo>
                    <a:pt x="8319" y="1010"/>
                  </a:lnTo>
                  <a:lnTo>
                    <a:pt x="7206" y="931"/>
                  </a:lnTo>
                  <a:lnTo>
                    <a:pt x="6092" y="840"/>
                  </a:lnTo>
                  <a:lnTo>
                    <a:pt x="4979" y="738"/>
                  </a:lnTo>
                  <a:lnTo>
                    <a:pt x="3866" y="625"/>
                  </a:lnTo>
                  <a:lnTo>
                    <a:pt x="2753" y="500"/>
                  </a:lnTo>
                  <a:lnTo>
                    <a:pt x="1644" y="352"/>
                  </a:lnTo>
                  <a:lnTo>
                    <a:pt x="531" y="194"/>
                  </a:lnTo>
                  <a:lnTo>
                    <a:pt x="473" y="5093"/>
                  </a:lnTo>
                  <a:lnTo>
                    <a:pt x="410" y="9981"/>
                  </a:lnTo>
                  <a:lnTo>
                    <a:pt x="281" y="19723"/>
                  </a:lnTo>
                  <a:lnTo>
                    <a:pt x="214" y="24588"/>
                  </a:lnTo>
                  <a:lnTo>
                    <a:pt x="157" y="29454"/>
                  </a:lnTo>
                  <a:lnTo>
                    <a:pt x="103" y="34319"/>
                  </a:lnTo>
                  <a:lnTo>
                    <a:pt x="59" y="39173"/>
                  </a:lnTo>
                  <a:lnTo>
                    <a:pt x="41" y="41600"/>
                  </a:lnTo>
                  <a:lnTo>
                    <a:pt x="23" y="44038"/>
                  </a:lnTo>
                  <a:lnTo>
                    <a:pt x="14" y="46465"/>
                  </a:lnTo>
                  <a:lnTo>
                    <a:pt x="5" y="48892"/>
                  </a:lnTo>
                  <a:lnTo>
                    <a:pt x="1" y="51331"/>
                  </a:lnTo>
                  <a:lnTo>
                    <a:pt x="1" y="53758"/>
                  </a:lnTo>
                  <a:lnTo>
                    <a:pt x="5" y="56196"/>
                  </a:lnTo>
                  <a:lnTo>
                    <a:pt x="19" y="58623"/>
                  </a:lnTo>
                  <a:lnTo>
                    <a:pt x="32" y="61061"/>
                  </a:lnTo>
                  <a:lnTo>
                    <a:pt x="54" y="63500"/>
                  </a:lnTo>
                  <a:lnTo>
                    <a:pt x="81" y="65938"/>
                  </a:lnTo>
                  <a:lnTo>
                    <a:pt x="116" y="68388"/>
                  </a:lnTo>
                  <a:lnTo>
                    <a:pt x="157" y="70826"/>
                  </a:lnTo>
                  <a:lnTo>
                    <a:pt x="201" y="73276"/>
                  </a:lnTo>
                  <a:lnTo>
                    <a:pt x="259" y="75725"/>
                  </a:lnTo>
                  <a:lnTo>
                    <a:pt x="317" y="78175"/>
                  </a:lnTo>
                  <a:lnTo>
                    <a:pt x="393" y="80954"/>
                  </a:lnTo>
                  <a:lnTo>
                    <a:pt x="459" y="83812"/>
                  </a:lnTo>
                  <a:lnTo>
                    <a:pt x="602" y="89720"/>
                  </a:lnTo>
                  <a:lnTo>
                    <a:pt x="678" y="92771"/>
                  </a:lnTo>
                  <a:lnTo>
                    <a:pt x="758" y="95856"/>
                  </a:lnTo>
                  <a:lnTo>
                    <a:pt x="851" y="98986"/>
                  </a:lnTo>
                  <a:lnTo>
                    <a:pt x="905" y="100551"/>
                  </a:lnTo>
                  <a:lnTo>
                    <a:pt x="958" y="102128"/>
                  </a:lnTo>
                  <a:lnTo>
                    <a:pt x="1016" y="103715"/>
                  </a:lnTo>
                  <a:lnTo>
                    <a:pt x="1078" y="105303"/>
                  </a:lnTo>
                  <a:lnTo>
                    <a:pt x="1145" y="106891"/>
                  </a:lnTo>
                  <a:lnTo>
                    <a:pt x="1216" y="108479"/>
                  </a:lnTo>
                  <a:lnTo>
                    <a:pt x="1292" y="110078"/>
                  </a:lnTo>
                  <a:lnTo>
                    <a:pt x="1372" y="111665"/>
                  </a:lnTo>
                  <a:lnTo>
                    <a:pt x="1461" y="113253"/>
                  </a:lnTo>
                  <a:lnTo>
                    <a:pt x="1555" y="114841"/>
                  </a:lnTo>
                  <a:lnTo>
                    <a:pt x="1653" y="116417"/>
                  </a:lnTo>
                  <a:lnTo>
                    <a:pt x="1760" y="117994"/>
                  </a:lnTo>
                  <a:lnTo>
                    <a:pt x="1875" y="119559"/>
                  </a:lnTo>
                  <a:lnTo>
                    <a:pt x="1996" y="121124"/>
                  </a:lnTo>
                  <a:lnTo>
                    <a:pt x="2120" y="122678"/>
                  </a:lnTo>
                  <a:lnTo>
                    <a:pt x="2258" y="124220"/>
                  </a:lnTo>
                  <a:lnTo>
                    <a:pt x="2401" y="125751"/>
                  </a:lnTo>
                  <a:lnTo>
                    <a:pt x="2557" y="127271"/>
                  </a:lnTo>
                  <a:lnTo>
                    <a:pt x="2717" y="128779"/>
                  </a:lnTo>
                  <a:lnTo>
                    <a:pt x="2886" y="130265"/>
                  </a:lnTo>
                  <a:lnTo>
                    <a:pt x="2975" y="131013"/>
                  </a:lnTo>
                  <a:lnTo>
                    <a:pt x="3069" y="131751"/>
                  </a:lnTo>
                  <a:lnTo>
                    <a:pt x="3162" y="132476"/>
                  </a:lnTo>
                  <a:lnTo>
                    <a:pt x="3256" y="133202"/>
                  </a:lnTo>
                  <a:lnTo>
                    <a:pt x="3358" y="133928"/>
                  </a:lnTo>
                  <a:lnTo>
                    <a:pt x="3456" y="134654"/>
                  </a:lnTo>
                  <a:lnTo>
                    <a:pt x="3563" y="135368"/>
                  </a:lnTo>
                  <a:lnTo>
                    <a:pt x="3670" y="136072"/>
                  </a:lnTo>
                  <a:lnTo>
                    <a:pt x="3777" y="136786"/>
                  </a:lnTo>
                  <a:lnTo>
                    <a:pt x="3888" y="137478"/>
                  </a:lnTo>
                  <a:lnTo>
                    <a:pt x="4004" y="138181"/>
                  </a:lnTo>
                  <a:lnTo>
                    <a:pt x="4124" y="138873"/>
                  </a:lnTo>
                  <a:lnTo>
                    <a:pt x="4244" y="139553"/>
                  </a:lnTo>
                  <a:lnTo>
                    <a:pt x="4365" y="140234"/>
                  </a:lnTo>
                  <a:lnTo>
                    <a:pt x="4494" y="140903"/>
                  </a:lnTo>
                  <a:lnTo>
                    <a:pt x="4623" y="141572"/>
                  </a:lnTo>
                  <a:lnTo>
                    <a:pt x="4756" y="142230"/>
                  </a:lnTo>
                  <a:lnTo>
                    <a:pt x="4890" y="142888"/>
                  </a:lnTo>
                  <a:lnTo>
                    <a:pt x="5028" y="143534"/>
                  </a:lnTo>
                  <a:lnTo>
                    <a:pt x="5171" y="144180"/>
                  </a:lnTo>
                  <a:lnTo>
                    <a:pt x="5313" y="144816"/>
                  </a:lnTo>
                  <a:lnTo>
                    <a:pt x="5464" y="145439"/>
                  </a:lnTo>
                  <a:lnTo>
                    <a:pt x="5616" y="146063"/>
                  </a:lnTo>
                  <a:lnTo>
                    <a:pt x="5767" y="146676"/>
                  </a:lnTo>
                  <a:lnTo>
                    <a:pt x="5928" y="147288"/>
                  </a:lnTo>
                  <a:lnTo>
                    <a:pt x="6088" y="147889"/>
                  </a:lnTo>
                  <a:lnTo>
                    <a:pt x="6253" y="148479"/>
                  </a:lnTo>
                  <a:lnTo>
                    <a:pt x="6422" y="149069"/>
                  </a:lnTo>
                  <a:lnTo>
                    <a:pt x="6591" y="149647"/>
                  </a:lnTo>
                  <a:lnTo>
                    <a:pt x="6769" y="150214"/>
                  </a:lnTo>
                  <a:lnTo>
                    <a:pt x="6947" y="150781"/>
                  </a:lnTo>
                  <a:lnTo>
                    <a:pt x="7130" y="151325"/>
                  </a:lnTo>
                  <a:lnTo>
                    <a:pt x="7317" y="151881"/>
                  </a:lnTo>
                  <a:lnTo>
                    <a:pt x="7504" y="152414"/>
                  </a:lnTo>
                  <a:lnTo>
                    <a:pt x="7700" y="152947"/>
                  </a:lnTo>
                  <a:lnTo>
                    <a:pt x="7896" y="153458"/>
                  </a:lnTo>
                  <a:lnTo>
                    <a:pt x="8096" y="153979"/>
                  </a:lnTo>
                  <a:lnTo>
                    <a:pt x="8301" y="154478"/>
                  </a:lnTo>
                  <a:lnTo>
                    <a:pt x="8510" y="154966"/>
                  </a:lnTo>
                  <a:lnTo>
                    <a:pt x="8724" y="155454"/>
                  </a:lnTo>
                  <a:lnTo>
                    <a:pt x="8938" y="155930"/>
                  </a:lnTo>
                  <a:lnTo>
                    <a:pt x="9160" y="156395"/>
                  </a:lnTo>
                  <a:lnTo>
                    <a:pt x="9383" y="156849"/>
                  </a:lnTo>
                  <a:lnTo>
                    <a:pt x="9615" y="157302"/>
                  </a:lnTo>
                  <a:lnTo>
                    <a:pt x="9846" y="157733"/>
                  </a:lnTo>
                  <a:lnTo>
                    <a:pt x="10082" y="158164"/>
                  </a:lnTo>
                  <a:lnTo>
                    <a:pt x="10327" y="158572"/>
                  </a:lnTo>
                  <a:lnTo>
                    <a:pt x="10572" y="158981"/>
                  </a:lnTo>
                  <a:lnTo>
                    <a:pt x="10821" y="159378"/>
                  </a:lnTo>
                  <a:lnTo>
                    <a:pt x="11075" y="159763"/>
                  </a:lnTo>
                  <a:lnTo>
                    <a:pt x="11333" y="160137"/>
                  </a:lnTo>
                  <a:lnTo>
                    <a:pt x="11596" y="160500"/>
                  </a:lnTo>
                  <a:lnTo>
                    <a:pt x="11863" y="160852"/>
                  </a:lnTo>
                  <a:lnTo>
                    <a:pt x="12135" y="161192"/>
                  </a:lnTo>
                  <a:lnTo>
                    <a:pt x="12411" y="161521"/>
                  </a:lnTo>
                  <a:lnTo>
                    <a:pt x="12696" y="161839"/>
                  </a:lnTo>
                  <a:lnTo>
                    <a:pt x="12981" y="162156"/>
                  </a:lnTo>
                  <a:lnTo>
                    <a:pt x="13270" y="162451"/>
                  </a:lnTo>
                  <a:lnTo>
                    <a:pt x="13564" y="162735"/>
                  </a:lnTo>
                  <a:lnTo>
                    <a:pt x="13863" y="163007"/>
                  </a:lnTo>
                  <a:lnTo>
                    <a:pt x="14121" y="162485"/>
                  </a:lnTo>
                  <a:lnTo>
                    <a:pt x="14384" y="161986"/>
                  </a:lnTo>
                  <a:lnTo>
                    <a:pt x="14646" y="161498"/>
                  </a:lnTo>
                  <a:lnTo>
                    <a:pt x="14914" y="161022"/>
                  </a:lnTo>
                  <a:lnTo>
                    <a:pt x="15181" y="160557"/>
                  </a:lnTo>
                  <a:lnTo>
                    <a:pt x="15452" y="160103"/>
                  </a:lnTo>
                  <a:lnTo>
                    <a:pt x="15728" y="159661"/>
                  </a:lnTo>
                  <a:lnTo>
                    <a:pt x="16004" y="159242"/>
                  </a:lnTo>
                  <a:lnTo>
                    <a:pt x="16281" y="158822"/>
                  </a:lnTo>
                  <a:lnTo>
                    <a:pt x="16561" y="158425"/>
                  </a:lnTo>
                  <a:lnTo>
                    <a:pt x="16846" y="158028"/>
                  </a:lnTo>
                  <a:lnTo>
                    <a:pt x="17131" y="157654"/>
                  </a:lnTo>
                  <a:lnTo>
                    <a:pt x="17421" y="157291"/>
                  </a:lnTo>
                  <a:lnTo>
                    <a:pt x="17710" y="156928"/>
                  </a:lnTo>
                  <a:lnTo>
                    <a:pt x="18004" y="156588"/>
                  </a:lnTo>
                  <a:lnTo>
                    <a:pt x="18298" y="156259"/>
                  </a:lnTo>
                  <a:lnTo>
                    <a:pt x="18592" y="155930"/>
                  </a:lnTo>
                  <a:lnTo>
                    <a:pt x="18890" y="155624"/>
                  </a:lnTo>
                  <a:lnTo>
                    <a:pt x="19193" y="155317"/>
                  </a:lnTo>
                  <a:lnTo>
                    <a:pt x="19491" y="155034"/>
                  </a:lnTo>
                  <a:lnTo>
                    <a:pt x="19798" y="154750"/>
                  </a:lnTo>
                  <a:lnTo>
                    <a:pt x="20101" y="154478"/>
                  </a:lnTo>
                  <a:lnTo>
                    <a:pt x="20408" y="154217"/>
                  </a:lnTo>
                  <a:lnTo>
                    <a:pt x="20716" y="153968"/>
                  </a:lnTo>
                  <a:lnTo>
                    <a:pt x="21027" y="153730"/>
                  </a:lnTo>
                  <a:lnTo>
                    <a:pt x="21339" y="153503"/>
                  </a:lnTo>
                  <a:lnTo>
                    <a:pt x="21655" y="153276"/>
                  </a:lnTo>
                  <a:lnTo>
                    <a:pt x="21967" y="153061"/>
                  </a:lnTo>
                  <a:lnTo>
                    <a:pt x="22283" y="152856"/>
                  </a:lnTo>
                  <a:lnTo>
                    <a:pt x="22604" y="152664"/>
                  </a:lnTo>
                  <a:lnTo>
                    <a:pt x="22920" y="152482"/>
                  </a:lnTo>
                  <a:lnTo>
                    <a:pt x="23240" y="152301"/>
                  </a:lnTo>
                  <a:lnTo>
                    <a:pt x="23561" y="152131"/>
                  </a:lnTo>
                  <a:lnTo>
                    <a:pt x="23886" y="151972"/>
                  </a:lnTo>
                  <a:lnTo>
                    <a:pt x="24207" y="151824"/>
                  </a:lnTo>
                  <a:lnTo>
                    <a:pt x="24532" y="151677"/>
                  </a:lnTo>
                  <a:lnTo>
                    <a:pt x="24857" y="151541"/>
                  </a:lnTo>
                  <a:lnTo>
                    <a:pt x="25186" y="151405"/>
                  </a:lnTo>
                  <a:lnTo>
                    <a:pt x="25511" y="151291"/>
                  </a:lnTo>
                  <a:lnTo>
                    <a:pt x="25841" y="151178"/>
                  </a:lnTo>
                  <a:lnTo>
                    <a:pt x="26166" y="151065"/>
                  </a:lnTo>
                  <a:lnTo>
                    <a:pt x="26496" y="150962"/>
                  </a:lnTo>
                  <a:lnTo>
                    <a:pt x="26830" y="150872"/>
                  </a:lnTo>
                  <a:lnTo>
                    <a:pt x="27159" y="150781"/>
                  </a:lnTo>
                  <a:lnTo>
                    <a:pt x="27823" y="150634"/>
                  </a:lnTo>
                  <a:lnTo>
                    <a:pt x="28486" y="150498"/>
                  </a:lnTo>
                  <a:lnTo>
                    <a:pt x="29154" y="150395"/>
                  </a:lnTo>
                  <a:lnTo>
                    <a:pt x="29822" y="150305"/>
                  </a:lnTo>
                  <a:lnTo>
                    <a:pt x="30490" y="150237"/>
                  </a:lnTo>
                  <a:lnTo>
                    <a:pt x="31158" y="150191"/>
                  </a:lnTo>
                  <a:lnTo>
                    <a:pt x="31826" y="150169"/>
                  </a:lnTo>
                  <a:lnTo>
                    <a:pt x="32489" y="150157"/>
                  </a:lnTo>
                  <a:lnTo>
                    <a:pt x="33157" y="150169"/>
                  </a:lnTo>
                  <a:lnTo>
                    <a:pt x="33821" y="150180"/>
                  </a:lnTo>
                  <a:lnTo>
                    <a:pt x="34408" y="150225"/>
                  </a:lnTo>
                  <a:lnTo>
                    <a:pt x="34992" y="150282"/>
                  </a:lnTo>
                  <a:lnTo>
                    <a:pt x="35566" y="150361"/>
                  </a:lnTo>
                  <a:lnTo>
                    <a:pt x="36136" y="150475"/>
                  </a:lnTo>
                  <a:lnTo>
                    <a:pt x="36697" y="150600"/>
                  </a:lnTo>
                  <a:lnTo>
                    <a:pt x="37249" y="150758"/>
                  </a:lnTo>
                  <a:lnTo>
                    <a:pt x="37797" y="150940"/>
                  </a:lnTo>
                  <a:lnTo>
                    <a:pt x="38336" y="151133"/>
                  </a:lnTo>
                  <a:lnTo>
                    <a:pt x="38870" y="151359"/>
                  </a:lnTo>
                  <a:lnTo>
                    <a:pt x="39400" y="151609"/>
                  </a:lnTo>
                  <a:lnTo>
                    <a:pt x="39917" y="151870"/>
                  </a:lnTo>
                  <a:lnTo>
                    <a:pt x="40433" y="152165"/>
                  </a:lnTo>
                  <a:lnTo>
                    <a:pt x="40936" y="152471"/>
                  </a:lnTo>
                  <a:lnTo>
                    <a:pt x="41440" y="152811"/>
                  </a:lnTo>
                  <a:lnTo>
                    <a:pt x="41934" y="153163"/>
                  </a:lnTo>
                  <a:lnTo>
                    <a:pt x="42419" y="153537"/>
                  </a:lnTo>
                  <a:lnTo>
                    <a:pt x="42896" y="153934"/>
                  </a:lnTo>
                  <a:lnTo>
                    <a:pt x="43372" y="154353"/>
                  </a:lnTo>
                  <a:lnTo>
                    <a:pt x="43835" y="154784"/>
                  </a:lnTo>
                  <a:lnTo>
                    <a:pt x="44298" y="155249"/>
                  </a:lnTo>
                  <a:lnTo>
                    <a:pt x="44748" y="155726"/>
                  </a:lnTo>
                  <a:lnTo>
                    <a:pt x="45193" y="156225"/>
                  </a:lnTo>
                  <a:lnTo>
                    <a:pt x="45634" y="156735"/>
                  </a:lnTo>
                  <a:lnTo>
                    <a:pt x="46066" y="157279"/>
                  </a:lnTo>
                  <a:lnTo>
                    <a:pt x="46494" y="157835"/>
                  </a:lnTo>
                  <a:lnTo>
                    <a:pt x="46912" y="158402"/>
                  </a:lnTo>
                  <a:lnTo>
                    <a:pt x="47326" y="159003"/>
                  </a:lnTo>
                  <a:lnTo>
                    <a:pt x="47731" y="159616"/>
                  </a:lnTo>
                  <a:lnTo>
                    <a:pt x="48128" y="160240"/>
                  </a:lnTo>
                  <a:lnTo>
                    <a:pt x="48524" y="160886"/>
                  </a:lnTo>
                  <a:lnTo>
                    <a:pt x="48907" y="161555"/>
                  </a:lnTo>
                  <a:lnTo>
                    <a:pt x="49286" y="162236"/>
                  </a:lnTo>
                  <a:lnTo>
                    <a:pt x="49597" y="162133"/>
                  </a:lnTo>
                  <a:lnTo>
                    <a:pt x="49904" y="162020"/>
                  </a:lnTo>
                  <a:lnTo>
                    <a:pt x="50207" y="161895"/>
                  </a:lnTo>
                  <a:lnTo>
                    <a:pt x="50506" y="161759"/>
                  </a:lnTo>
                  <a:lnTo>
                    <a:pt x="50804" y="161612"/>
                  </a:lnTo>
                  <a:lnTo>
                    <a:pt x="51098" y="161453"/>
                  </a:lnTo>
                  <a:lnTo>
                    <a:pt x="51392" y="161283"/>
                  </a:lnTo>
                  <a:lnTo>
                    <a:pt x="51677" y="161101"/>
                  </a:lnTo>
                  <a:lnTo>
                    <a:pt x="51966" y="160920"/>
                  </a:lnTo>
                  <a:lnTo>
                    <a:pt x="52247" y="160716"/>
                  </a:lnTo>
                  <a:lnTo>
                    <a:pt x="52527" y="160512"/>
                  </a:lnTo>
                  <a:lnTo>
                    <a:pt x="52808" y="160296"/>
                  </a:lnTo>
                  <a:lnTo>
                    <a:pt x="53079" y="160069"/>
                  </a:lnTo>
                  <a:lnTo>
                    <a:pt x="53355" y="159831"/>
                  </a:lnTo>
                  <a:lnTo>
                    <a:pt x="53623" y="159582"/>
                  </a:lnTo>
                  <a:lnTo>
                    <a:pt x="53890" y="159332"/>
                  </a:lnTo>
                  <a:lnTo>
                    <a:pt x="54153" y="159071"/>
                  </a:lnTo>
                  <a:lnTo>
                    <a:pt x="54415" y="158799"/>
                  </a:lnTo>
                  <a:lnTo>
                    <a:pt x="54674" y="158516"/>
                  </a:lnTo>
                  <a:lnTo>
                    <a:pt x="54932" y="158221"/>
                  </a:lnTo>
                  <a:lnTo>
                    <a:pt x="55186" y="157926"/>
                  </a:lnTo>
                  <a:lnTo>
                    <a:pt x="55435" y="157608"/>
                  </a:lnTo>
                  <a:lnTo>
                    <a:pt x="55684" y="157291"/>
                  </a:lnTo>
                  <a:lnTo>
                    <a:pt x="55929" y="156973"/>
                  </a:lnTo>
                  <a:lnTo>
                    <a:pt x="56174" y="156633"/>
                  </a:lnTo>
                  <a:lnTo>
                    <a:pt x="56415" y="156293"/>
                  </a:lnTo>
                  <a:lnTo>
                    <a:pt x="56651" y="155941"/>
                  </a:lnTo>
                  <a:lnTo>
                    <a:pt x="56887" y="155578"/>
                  </a:lnTo>
                  <a:lnTo>
                    <a:pt x="57118" y="155215"/>
                  </a:lnTo>
                  <a:lnTo>
                    <a:pt x="57350" y="154841"/>
                  </a:lnTo>
                  <a:lnTo>
                    <a:pt x="57581" y="154456"/>
                  </a:lnTo>
                  <a:lnTo>
                    <a:pt x="57804" y="154059"/>
                  </a:lnTo>
                  <a:lnTo>
                    <a:pt x="58027" y="153662"/>
                  </a:lnTo>
                  <a:lnTo>
                    <a:pt x="58249" y="153253"/>
                  </a:lnTo>
                  <a:lnTo>
                    <a:pt x="58467" y="152845"/>
                  </a:lnTo>
                  <a:lnTo>
                    <a:pt x="58681" y="152425"/>
                  </a:lnTo>
                  <a:lnTo>
                    <a:pt x="58895" y="151995"/>
                  </a:lnTo>
                  <a:lnTo>
                    <a:pt x="59109" y="151552"/>
                  </a:lnTo>
                  <a:lnTo>
                    <a:pt x="59318" y="151110"/>
                  </a:lnTo>
                  <a:lnTo>
                    <a:pt x="59523" y="150656"/>
                  </a:lnTo>
                  <a:lnTo>
                    <a:pt x="59728" y="150203"/>
                  </a:lnTo>
                  <a:lnTo>
                    <a:pt x="59928" y="149738"/>
                  </a:lnTo>
                  <a:lnTo>
                    <a:pt x="60128" y="149273"/>
                  </a:lnTo>
                  <a:lnTo>
                    <a:pt x="60324" y="148785"/>
                  </a:lnTo>
                  <a:lnTo>
                    <a:pt x="60520" y="148309"/>
                  </a:lnTo>
                  <a:lnTo>
                    <a:pt x="60712" y="147810"/>
                  </a:lnTo>
                  <a:lnTo>
                    <a:pt x="60903" y="147311"/>
                  </a:lnTo>
                  <a:lnTo>
                    <a:pt x="61090" y="146812"/>
                  </a:lnTo>
                  <a:lnTo>
                    <a:pt x="61277" y="146301"/>
                  </a:lnTo>
                  <a:lnTo>
                    <a:pt x="61464" y="145780"/>
                  </a:lnTo>
                  <a:lnTo>
                    <a:pt x="61642" y="145258"/>
                  </a:lnTo>
                  <a:lnTo>
                    <a:pt x="61825" y="144736"/>
                  </a:lnTo>
                  <a:lnTo>
                    <a:pt x="61999" y="144192"/>
                  </a:lnTo>
                  <a:lnTo>
                    <a:pt x="62177" y="143659"/>
                  </a:lnTo>
                  <a:lnTo>
                    <a:pt x="62350" y="143114"/>
                  </a:lnTo>
                  <a:lnTo>
                    <a:pt x="62520" y="142559"/>
                  </a:lnTo>
                  <a:lnTo>
                    <a:pt x="62689" y="142003"/>
                  </a:lnTo>
                  <a:lnTo>
                    <a:pt x="62858" y="141436"/>
                  </a:lnTo>
                  <a:lnTo>
                    <a:pt x="63023" y="140869"/>
                  </a:lnTo>
                  <a:lnTo>
                    <a:pt x="63183" y="140302"/>
                  </a:lnTo>
                  <a:lnTo>
                    <a:pt x="63343" y="139723"/>
                  </a:lnTo>
                  <a:lnTo>
                    <a:pt x="63504" y="139134"/>
                  </a:lnTo>
                  <a:lnTo>
                    <a:pt x="63660" y="138544"/>
                  </a:lnTo>
                  <a:lnTo>
                    <a:pt x="63815" y="137954"/>
                  </a:lnTo>
                  <a:lnTo>
                    <a:pt x="64118" y="136752"/>
                  </a:lnTo>
                  <a:lnTo>
                    <a:pt x="64412" y="135527"/>
                  </a:lnTo>
                  <a:lnTo>
                    <a:pt x="64702" y="134291"/>
                  </a:lnTo>
                  <a:lnTo>
                    <a:pt x="64982" y="133044"/>
                  </a:lnTo>
                  <a:lnTo>
                    <a:pt x="65258" y="131773"/>
                  </a:lnTo>
                  <a:lnTo>
                    <a:pt x="65521" y="130480"/>
                  </a:lnTo>
                  <a:lnTo>
                    <a:pt x="65779" y="129188"/>
                  </a:lnTo>
                  <a:lnTo>
                    <a:pt x="66033" y="127872"/>
                  </a:lnTo>
                  <a:lnTo>
                    <a:pt x="66278" y="126545"/>
                  </a:lnTo>
                  <a:lnTo>
                    <a:pt x="66514" y="125195"/>
                  </a:lnTo>
                  <a:lnTo>
                    <a:pt x="66745" y="123846"/>
                  </a:lnTo>
                  <a:lnTo>
                    <a:pt x="66972" y="122485"/>
                  </a:lnTo>
                  <a:lnTo>
                    <a:pt x="67191" y="121113"/>
                  </a:lnTo>
                  <a:lnTo>
                    <a:pt x="67404" y="119729"/>
                  </a:lnTo>
                  <a:lnTo>
                    <a:pt x="67609" y="118334"/>
                  </a:lnTo>
                  <a:lnTo>
                    <a:pt x="67810" y="116939"/>
                  </a:lnTo>
                  <a:lnTo>
                    <a:pt x="68001" y="115533"/>
                  </a:lnTo>
                  <a:lnTo>
                    <a:pt x="68193" y="114115"/>
                  </a:lnTo>
                  <a:lnTo>
                    <a:pt x="68375" y="112698"/>
                  </a:lnTo>
                  <a:lnTo>
                    <a:pt x="68549" y="111269"/>
                  </a:lnTo>
                  <a:lnTo>
                    <a:pt x="68722" y="109840"/>
                  </a:lnTo>
                  <a:lnTo>
                    <a:pt x="68887" y="108411"/>
                  </a:lnTo>
                  <a:lnTo>
                    <a:pt x="69048" y="106970"/>
                  </a:lnTo>
                  <a:lnTo>
                    <a:pt x="69203" y="105530"/>
                  </a:lnTo>
                  <a:lnTo>
                    <a:pt x="69355" y="104090"/>
                  </a:lnTo>
                  <a:lnTo>
                    <a:pt x="69502" y="102649"/>
                  </a:lnTo>
                  <a:lnTo>
                    <a:pt x="69644" y="101209"/>
                  </a:lnTo>
                  <a:lnTo>
                    <a:pt x="69778" y="99769"/>
                  </a:lnTo>
                  <a:lnTo>
                    <a:pt x="69911" y="98328"/>
                  </a:lnTo>
                  <a:lnTo>
                    <a:pt x="70041" y="96899"/>
                  </a:lnTo>
                  <a:lnTo>
                    <a:pt x="70161" y="95459"/>
                  </a:lnTo>
                  <a:lnTo>
                    <a:pt x="70281" y="94030"/>
                  </a:lnTo>
                  <a:lnTo>
                    <a:pt x="70397" y="92590"/>
                  </a:lnTo>
                  <a:lnTo>
                    <a:pt x="70508" y="91149"/>
                  </a:lnTo>
                  <a:lnTo>
                    <a:pt x="70615" y="89698"/>
                  </a:lnTo>
                  <a:lnTo>
                    <a:pt x="70717" y="88246"/>
                  </a:lnTo>
                  <a:lnTo>
                    <a:pt x="70811" y="86794"/>
                  </a:lnTo>
                  <a:lnTo>
                    <a:pt x="70904" y="85343"/>
                  </a:lnTo>
                  <a:lnTo>
                    <a:pt x="70993" y="83880"/>
                  </a:lnTo>
                  <a:lnTo>
                    <a:pt x="71078" y="82417"/>
                  </a:lnTo>
                  <a:lnTo>
                    <a:pt x="71163" y="80965"/>
                  </a:lnTo>
                  <a:lnTo>
                    <a:pt x="71238" y="79502"/>
                  </a:lnTo>
                  <a:lnTo>
                    <a:pt x="71314" y="78039"/>
                  </a:lnTo>
                  <a:lnTo>
                    <a:pt x="71381" y="76576"/>
                  </a:lnTo>
                  <a:lnTo>
                    <a:pt x="71448" y="75102"/>
                  </a:lnTo>
                  <a:lnTo>
                    <a:pt x="71510" y="73639"/>
                  </a:lnTo>
                  <a:lnTo>
                    <a:pt x="71568" y="72164"/>
                  </a:lnTo>
                  <a:lnTo>
                    <a:pt x="71626" y="70701"/>
                  </a:lnTo>
                  <a:lnTo>
                    <a:pt x="71679" y="69227"/>
                  </a:lnTo>
                  <a:lnTo>
                    <a:pt x="71728" y="67753"/>
                  </a:lnTo>
                  <a:lnTo>
                    <a:pt x="71773" y="66278"/>
                  </a:lnTo>
                  <a:lnTo>
                    <a:pt x="71817" y="64804"/>
                  </a:lnTo>
                  <a:lnTo>
                    <a:pt x="71853" y="63341"/>
                  </a:lnTo>
                  <a:lnTo>
                    <a:pt x="71893" y="61867"/>
                  </a:lnTo>
                  <a:lnTo>
                    <a:pt x="71924" y="60381"/>
                  </a:lnTo>
                  <a:lnTo>
                    <a:pt x="71955" y="58907"/>
                  </a:lnTo>
                  <a:lnTo>
                    <a:pt x="72013" y="55958"/>
                  </a:lnTo>
                  <a:lnTo>
                    <a:pt x="72053" y="53009"/>
                  </a:lnTo>
                  <a:lnTo>
                    <a:pt x="72089" y="50060"/>
                  </a:lnTo>
                  <a:lnTo>
                    <a:pt x="72116" y="47112"/>
                  </a:lnTo>
                  <a:lnTo>
                    <a:pt x="72129" y="44311"/>
                  </a:lnTo>
                  <a:lnTo>
                    <a:pt x="72133" y="41498"/>
                  </a:lnTo>
                  <a:lnTo>
                    <a:pt x="72129" y="38685"/>
                  </a:lnTo>
                  <a:lnTo>
                    <a:pt x="72120" y="35873"/>
                  </a:lnTo>
                  <a:lnTo>
                    <a:pt x="72107" y="33060"/>
                  </a:lnTo>
                  <a:lnTo>
                    <a:pt x="72084" y="30259"/>
                  </a:lnTo>
                  <a:lnTo>
                    <a:pt x="72062" y="27446"/>
                  </a:lnTo>
                  <a:lnTo>
                    <a:pt x="72031" y="24634"/>
                  </a:lnTo>
                  <a:lnTo>
                    <a:pt x="72027" y="24191"/>
                  </a:lnTo>
                  <a:lnTo>
                    <a:pt x="72027" y="23715"/>
                  </a:lnTo>
                  <a:lnTo>
                    <a:pt x="72035" y="22660"/>
                  </a:lnTo>
                  <a:lnTo>
                    <a:pt x="72058" y="21492"/>
                  </a:lnTo>
                  <a:lnTo>
                    <a:pt x="72080" y="20222"/>
                  </a:lnTo>
                  <a:lnTo>
                    <a:pt x="72142" y="17511"/>
                  </a:lnTo>
                  <a:lnTo>
                    <a:pt x="72165" y="16094"/>
                  </a:lnTo>
                  <a:lnTo>
                    <a:pt x="72187" y="14676"/>
                  </a:lnTo>
                  <a:lnTo>
                    <a:pt x="72129" y="14597"/>
                  </a:lnTo>
                  <a:lnTo>
                    <a:pt x="72076" y="14506"/>
                  </a:lnTo>
                  <a:lnTo>
                    <a:pt x="72027" y="14415"/>
                  </a:lnTo>
                  <a:lnTo>
                    <a:pt x="71982" y="14313"/>
                  </a:lnTo>
                  <a:lnTo>
                    <a:pt x="71937" y="14200"/>
                  </a:lnTo>
                  <a:lnTo>
                    <a:pt x="71893" y="14086"/>
                  </a:lnTo>
                  <a:lnTo>
                    <a:pt x="71857" y="13962"/>
                  </a:lnTo>
                  <a:lnTo>
                    <a:pt x="71822" y="13826"/>
                  </a:lnTo>
                  <a:lnTo>
                    <a:pt x="71791" y="13701"/>
                  </a:lnTo>
                  <a:lnTo>
                    <a:pt x="71764" y="13565"/>
                  </a:lnTo>
                  <a:lnTo>
                    <a:pt x="71742" y="13417"/>
                  </a:lnTo>
                  <a:lnTo>
                    <a:pt x="71719" y="13281"/>
                  </a:lnTo>
                  <a:lnTo>
                    <a:pt x="71701" y="13134"/>
                  </a:lnTo>
                  <a:lnTo>
                    <a:pt x="71688" y="12986"/>
                  </a:lnTo>
                  <a:lnTo>
                    <a:pt x="71679" y="12839"/>
                  </a:lnTo>
                  <a:lnTo>
                    <a:pt x="71675" y="12691"/>
                  </a:lnTo>
                  <a:lnTo>
                    <a:pt x="71670" y="12555"/>
                  </a:lnTo>
                  <a:lnTo>
                    <a:pt x="71675" y="12408"/>
                  </a:lnTo>
                  <a:lnTo>
                    <a:pt x="71679" y="12261"/>
                  </a:lnTo>
                  <a:lnTo>
                    <a:pt x="71693" y="12124"/>
                  </a:lnTo>
                  <a:lnTo>
                    <a:pt x="71706" y="11988"/>
                  </a:lnTo>
                  <a:lnTo>
                    <a:pt x="71724" y="11852"/>
                  </a:lnTo>
                  <a:lnTo>
                    <a:pt x="71750" y="11727"/>
                  </a:lnTo>
                  <a:lnTo>
                    <a:pt x="71777" y="11603"/>
                  </a:lnTo>
                  <a:lnTo>
                    <a:pt x="71808" y="11489"/>
                  </a:lnTo>
                  <a:lnTo>
                    <a:pt x="71848" y="11376"/>
                  </a:lnTo>
                  <a:lnTo>
                    <a:pt x="71889" y="11274"/>
                  </a:lnTo>
                  <a:lnTo>
                    <a:pt x="71937" y="11172"/>
                  </a:lnTo>
                  <a:lnTo>
                    <a:pt x="71986" y="11081"/>
                  </a:lnTo>
                  <a:lnTo>
                    <a:pt x="72044" y="11002"/>
                  </a:lnTo>
                  <a:lnTo>
                    <a:pt x="72107" y="10934"/>
                  </a:lnTo>
                  <a:lnTo>
                    <a:pt x="72173" y="10877"/>
                  </a:lnTo>
                  <a:lnTo>
                    <a:pt x="72151" y="10004"/>
                  </a:lnTo>
                  <a:lnTo>
                    <a:pt x="72138" y="9584"/>
                  </a:lnTo>
                  <a:lnTo>
                    <a:pt x="72125" y="9176"/>
                  </a:lnTo>
                  <a:lnTo>
                    <a:pt x="72102" y="8779"/>
                  </a:lnTo>
                  <a:lnTo>
                    <a:pt x="72084" y="8393"/>
                  </a:lnTo>
                  <a:lnTo>
                    <a:pt x="72058" y="8008"/>
                  </a:lnTo>
                  <a:lnTo>
                    <a:pt x="72031" y="7645"/>
                  </a:lnTo>
                  <a:lnTo>
                    <a:pt x="72000" y="7304"/>
                  </a:lnTo>
                  <a:lnTo>
                    <a:pt x="71964" y="6976"/>
                  </a:lnTo>
                  <a:lnTo>
                    <a:pt x="71929" y="6658"/>
                  </a:lnTo>
                  <a:lnTo>
                    <a:pt x="71884" y="6363"/>
                  </a:lnTo>
                  <a:lnTo>
                    <a:pt x="71840" y="6080"/>
                  </a:lnTo>
                  <a:lnTo>
                    <a:pt x="71791" y="5830"/>
                  </a:lnTo>
                  <a:lnTo>
                    <a:pt x="71733" y="5592"/>
                  </a:lnTo>
                  <a:lnTo>
                    <a:pt x="71675" y="5376"/>
                  </a:lnTo>
                  <a:lnTo>
                    <a:pt x="71612" y="5172"/>
                  </a:lnTo>
                  <a:lnTo>
                    <a:pt x="71550" y="4968"/>
                  </a:lnTo>
                  <a:lnTo>
                    <a:pt x="71479" y="4764"/>
                  </a:lnTo>
                  <a:lnTo>
                    <a:pt x="71412" y="4571"/>
                  </a:lnTo>
                  <a:lnTo>
                    <a:pt x="71341" y="4390"/>
                  </a:lnTo>
                  <a:lnTo>
                    <a:pt x="71265" y="4208"/>
                  </a:lnTo>
                  <a:lnTo>
                    <a:pt x="71189" y="4027"/>
                  </a:lnTo>
                  <a:lnTo>
                    <a:pt x="71109" y="3857"/>
                  </a:lnTo>
                  <a:lnTo>
                    <a:pt x="71029" y="3687"/>
                  </a:lnTo>
                  <a:lnTo>
                    <a:pt x="70944" y="3528"/>
                  </a:lnTo>
                  <a:lnTo>
                    <a:pt x="70860" y="3369"/>
                  </a:lnTo>
                  <a:lnTo>
                    <a:pt x="70771" y="3210"/>
                  </a:lnTo>
                  <a:lnTo>
                    <a:pt x="70593" y="2915"/>
                  </a:lnTo>
                  <a:lnTo>
                    <a:pt x="70401" y="2632"/>
                  </a:lnTo>
                  <a:lnTo>
                    <a:pt x="70205" y="2371"/>
                  </a:lnTo>
                  <a:lnTo>
                    <a:pt x="70000" y="2122"/>
                  </a:lnTo>
                  <a:lnTo>
                    <a:pt x="69787" y="1895"/>
                  </a:lnTo>
                  <a:lnTo>
                    <a:pt x="69569" y="1679"/>
                  </a:lnTo>
                  <a:lnTo>
                    <a:pt x="69341" y="1486"/>
                  </a:lnTo>
                  <a:lnTo>
                    <a:pt x="69110" y="1294"/>
                  </a:lnTo>
                  <a:lnTo>
                    <a:pt x="68874" y="1124"/>
                  </a:lnTo>
                  <a:lnTo>
                    <a:pt x="68629" y="976"/>
                  </a:lnTo>
                  <a:lnTo>
                    <a:pt x="68380" y="829"/>
                  </a:lnTo>
                  <a:lnTo>
                    <a:pt x="68126" y="704"/>
                  </a:lnTo>
                  <a:lnTo>
                    <a:pt x="67868" y="579"/>
                  </a:lnTo>
                  <a:lnTo>
                    <a:pt x="67600" y="477"/>
                  </a:lnTo>
                  <a:lnTo>
                    <a:pt x="67333" y="386"/>
                  </a:lnTo>
                  <a:lnTo>
                    <a:pt x="67062" y="307"/>
                  </a:lnTo>
                  <a:lnTo>
                    <a:pt x="66785" y="228"/>
                  </a:lnTo>
                  <a:lnTo>
                    <a:pt x="66505" y="171"/>
                  </a:lnTo>
                  <a:lnTo>
                    <a:pt x="66220" y="126"/>
                  </a:lnTo>
                  <a:lnTo>
                    <a:pt x="65935" y="80"/>
                  </a:lnTo>
                  <a:lnTo>
                    <a:pt x="65646" y="46"/>
                  </a:lnTo>
                  <a:lnTo>
                    <a:pt x="65356" y="23"/>
                  </a:lnTo>
                  <a:lnTo>
                    <a:pt x="65062" y="12"/>
                  </a:lnTo>
                  <a:lnTo>
                    <a:pt x="647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2970775" y="-12005200"/>
              <a:ext cx="1733550" cy="1837850"/>
            </a:xfrm>
            <a:custGeom>
              <a:avLst/>
              <a:gdLst/>
              <a:ahLst/>
              <a:cxnLst/>
              <a:rect l="l" t="t" r="r" b="b"/>
              <a:pathLst>
                <a:path w="69342" h="73514" extrusionOk="0">
                  <a:moveTo>
                    <a:pt x="7473" y="24543"/>
                  </a:moveTo>
                  <a:lnTo>
                    <a:pt x="7624" y="24565"/>
                  </a:lnTo>
                  <a:lnTo>
                    <a:pt x="7700" y="24588"/>
                  </a:lnTo>
                  <a:lnTo>
                    <a:pt x="7776" y="24622"/>
                  </a:lnTo>
                  <a:lnTo>
                    <a:pt x="7851" y="24656"/>
                  </a:lnTo>
                  <a:lnTo>
                    <a:pt x="7927" y="24701"/>
                  </a:lnTo>
                  <a:lnTo>
                    <a:pt x="8003" y="24758"/>
                  </a:lnTo>
                  <a:lnTo>
                    <a:pt x="8074" y="24815"/>
                  </a:lnTo>
                  <a:lnTo>
                    <a:pt x="8145" y="24872"/>
                  </a:lnTo>
                  <a:lnTo>
                    <a:pt x="8216" y="24951"/>
                  </a:lnTo>
                  <a:lnTo>
                    <a:pt x="8288" y="25030"/>
                  </a:lnTo>
                  <a:lnTo>
                    <a:pt x="8359" y="25110"/>
                  </a:lnTo>
                  <a:lnTo>
                    <a:pt x="8426" y="25200"/>
                  </a:lnTo>
                  <a:lnTo>
                    <a:pt x="8492" y="25303"/>
                  </a:lnTo>
                  <a:lnTo>
                    <a:pt x="8559" y="25416"/>
                  </a:lnTo>
                  <a:lnTo>
                    <a:pt x="8622" y="25529"/>
                  </a:lnTo>
                  <a:lnTo>
                    <a:pt x="8684" y="25643"/>
                  </a:lnTo>
                  <a:lnTo>
                    <a:pt x="8742" y="25779"/>
                  </a:lnTo>
                  <a:lnTo>
                    <a:pt x="8804" y="25904"/>
                  </a:lnTo>
                  <a:lnTo>
                    <a:pt x="8858" y="26051"/>
                  </a:lnTo>
                  <a:lnTo>
                    <a:pt x="8947" y="26221"/>
                  </a:lnTo>
                  <a:lnTo>
                    <a:pt x="9031" y="26391"/>
                  </a:lnTo>
                  <a:lnTo>
                    <a:pt x="9111" y="26573"/>
                  </a:lnTo>
                  <a:lnTo>
                    <a:pt x="9192" y="26766"/>
                  </a:lnTo>
                  <a:lnTo>
                    <a:pt x="9267" y="26970"/>
                  </a:lnTo>
                  <a:lnTo>
                    <a:pt x="9343" y="27174"/>
                  </a:lnTo>
                  <a:lnTo>
                    <a:pt x="9414" y="27389"/>
                  </a:lnTo>
                  <a:lnTo>
                    <a:pt x="9481" y="27616"/>
                  </a:lnTo>
                  <a:lnTo>
                    <a:pt x="9543" y="27843"/>
                  </a:lnTo>
                  <a:lnTo>
                    <a:pt x="9606" y="28081"/>
                  </a:lnTo>
                  <a:lnTo>
                    <a:pt x="9659" y="28319"/>
                  </a:lnTo>
                  <a:lnTo>
                    <a:pt x="9713" y="28569"/>
                  </a:lnTo>
                  <a:lnTo>
                    <a:pt x="9757" y="28830"/>
                  </a:lnTo>
                  <a:lnTo>
                    <a:pt x="9797" y="29090"/>
                  </a:lnTo>
                  <a:lnTo>
                    <a:pt x="9837" y="29363"/>
                  </a:lnTo>
                  <a:lnTo>
                    <a:pt x="9868" y="29635"/>
                  </a:lnTo>
                  <a:lnTo>
                    <a:pt x="9891" y="29873"/>
                  </a:lnTo>
                  <a:lnTo>
                    <a:pt x="9908" y="30111"/>
                  </a:lnTo>
                  <a:lnTo>
                    <a:pt x="9922" y="30338"/>
                  </a:lnTo>
                  <a:lnTo>
                    <a:pt x="9931" y="30576"/>
                  </a:lnTo>
                  <a:lnTo>
                    <a:pt x="9940" y="30803"/>
                  </a:lnTo>
                  <a:lnTo>
                    <a:pt x="9944" y="31030"/>
                  </a:lnTo>
                  <a:lnTo>
                    <a:pt x="9940" y="31257"/>
                  </a:lnTo>
                  <a:lnTo>
                    <a:pt x="9935" y="31472"/>
                  </a:lnTo>
                  <a:lnTo>
                    <a:pt x="9931" y="31699"/>
                  </a:lnTo>
                  <a:lnTo>
                    <a:pt x="9917" y="31914"/>
                  </a:lnTo>
                  <a:lnTo>
                    <a:pt x="9904" y="32130"/>
                  </a:lnTo>
                  <a:lnTo>
                    <a:pt x="9886" y="32334"/>
                  </a:lnTo>
                  <a:lnTo>
                    <a:pt x="9864" y="32550"/>
                  </a:lnTo>
                  <a:lnTo>
                    <a:pt x="9842" y="32754"/>
                  </a:lnTo>
                  <a:lnTo>
                    <a:pt x="9815" y="32958"/>
                  </a:lnTo>
                  <a:lnTo>
                    <a:pt x="9784" y="33151"/>
                  </a:lnTo>
                  <a:lnTo>
                    <a:pt x="9753" y="33355"/>
                  </a:lnTo>
                  <a:lnTo>
                    <a:pt x="9717" y="33548"/>
                  </a:lnTo>
                  <a:lnTo>
                    <a:pt x="9681" y="33729"/>
                  </a:lnTo>
                  <a:lnTo>
                    <a:pt x="9637" y="33922"/>
                  </a:lnTo>
                  <a:lnTo>
                    <a:pt x="9597" y="34103"/>
                  </a:lnTo>
                  <a:lnTo>
                    <a:pt x="9548" y="34285"/>
                  </a:lnTo>
                  <a:lnTo>
                    <a:pt x="9503" y="34455"/>
                  </a:lnTo>
                  <a:lnTo>
                    <a:pt x="9450" y="34625"/>
                  </a:lnTo>
                  <a:lnTo>
                    <a:pt x="9396" y="34795"/>
                  </a:lnTo>
                  <a:lnTo>
                    <a:pt x="9343" y="34954"/>
                  </a:lnTo>
                  <a:lnTo>
                    <a:pt x="9285" y="35113"/>
                  </a:lnTo>
                  <a:lnTo>
                    <a:pt x="9227" y="35260"/>
                  </a:lnTo>
                  <a:lnTo>
                    <a:pt x="9102" y="35555"/>
                  </a:lnTo>
                  <a:lnTo>
                    <a:pt x="8969" y="35827"/>
                  </a:lnTo>
                  <a:lnTo>
                    <a:pt x="8831" y="36088"/>
                  </a:lnTo>
                  <a:lnTo>
                    <a:pt x="8688" y="36315"/>
                  </a:lnTo>
                  <a:lnTo>
                    <a:pt x="8537" y="36530"/>
                  </a:lnTo>
                  <a:lnTo>
                    <a:pt x="8386" y="36723"/>
                  </a:lnTo>
                  <a:lnTo>
                    <a:pt x="8225" y="36882"/>
                  </a:lnTo>
                  <a:lnTo>
                    <a:pt x="8061" y="37029"/>
                  </a:lnTo>
                  <a:lnTo>
                    <a:pt x="7896" y="37143"/>
                  </a:lnTo>
                  <a:lnTo>
                    <a:pt x="7727" y="37233"/>
                  </a:lnTo>
                  <a:lnTo>
                    <a:pt x="7642" y="37267"/>
                  </a:lnTo>
                  <a:lnTo>
                    <a:pt x="7557" y="37301"/>
                  </a:lnTo>
                  <a:lnTo>
                    <a:pt x="7473" y="37324"/>
                  </a:lnTo>
                  <a:lnTo>
                    <a:pt x="7384" y="37335"/>
                  </a:lnTo>
                  <a:lnTo>
                    <a:pt x="7299" y="37347"/>
                  </a:lnTo>
                  <a:lnTo>
                    <a:pt x="7125" y="37347"/>
                  </a:lnTo>
                  <a:lnTo>
                    <a:pt x="7041" y="37335"/>
                  </a:lnTo>
                  <a:lnTo>
                    <a:pt x="6952" y="37313"/>
                  </a:lnTo>
                  <a:lnTo>
                    <a:pt x="6867" y="37279"/>
                  </a:lnTo>
                  <a:lnTo>
                    <a:pt x="6783" y="37245"/>
                  </a:lnTo>
                  <a:lnTo>
                    <a:pt x="6693" y="37199"/>
                  </a:lnTo>
                  <a:lnTo>
                    <a:pt x="6609" y="37154"/>
                  </a:lnTo>
                  <a:lnTo>
                    <a:pt x="6524" y="37086"/>
                  </a:lnTo>
                  <a:lnTo>
                    <a:pt x="6440" y="37018"/>
                  </a:lnTo>
                  <a:lnTo>
                    <a:pt x="6355" y="36950"/>
                  </a:lnTo>
                  <a:lnTo>
                    <a:pt x="6213" y="36791"/>
                  </a:lnTo>
                  <a:lnTo>
                    <a:pt x="6079" y="36632"/>
                  </a:lnTo>
                  <a:lnTo>
                    <a:pt x="5950" y="36440"/>
                  </a:lnTo>
                  <a:lnTo>
                    <a:pt x="5830" y="36235"/>
                  </a:lnTo>
                  <a:lnTo>
                    <a:pt x="5718" y="36020"/>
                  </a:lnTo>
                  <a:lnTo>
                    <a:pt x="5611" y="35793"/>
                  </a:lnTo>
                  <a:lnTo>
                    <a:pt x="5513" y="35555"/>
                  </a:lnTo>
                  <a:lnTo>
                    <a:pt x="5424" y="35294"/>
                  </a:lnTo>
                  <a:lnTo>
                    <a:pt x="5340" y="35022"/>
                  </a:lnTo>
                  <a:lnTo>
                    <a:pt x="5269" y="34750"/>
                  </a:lnTo>
                  <a:lnTo>
                    <a:pt x="5197" y="34466"/>
                  </a:lnTo>
                  <a:lnTo>
                    <a:pt x="5139" y="34160"/>
                  </a:lnTo>
                  <a:lnTo>
                    <a:pt x="5086" y="33854"/>
                  </a:lnTo>
                  <a:lnTo>
                    <a:pt x="5037" y="33548"/>
                  </a:lnTo>
                  <a:lnTo>
                    <a:pt x="5001" y="33230"/>
                  </a:lnTo>
                  <a:lnTo>
                    <a:pt x="4966" y="32901"/>
                  </a:lnTo>
                  <a:lnTo>
                    <a:pt x="4943" y="32572"/>
                  </a:lnTo>
                  <a:lnTo>
                    <a:pt x="4926" y="32243"/>
                  </a:lnTo>
                  <a:lnTo>
                    <a:pt x="4912" y="31903"/>
                  </a:lnTo>
                  <a:lnTo>
                    <a:pt x="4908" y="31563"/>
                  </a:lnTo>
                  <a:lnTo>
                    <a:pt x="4908" y="31223"/>
                  </a:lnTo>
                  <a:lnTo>
                    <a:pt x="4917" y="30882"/>
                  </a:lnTo>
                  <a:lnTo>
                    <a:pt x="4935" y="30542"/>
                  </a:lnTo>
                  <a:lnTo>
                    <a:pt x="4952" y="30202"/>
                  </a:lnTo>
                  <a:lnTo>
                    <a:pt x="4984" y="29862"/>
                  </a:lnTo>
                  <a:lnTo>
                    <a:pt x="5015" y="29521"/>
                  </a:lnTo>
                  <a:lnTo>
                    <a:pt x="5055" y="29193"/>
                  </a:lnTo>
                  <a:lnTo>
                    <a:pt x="5104" y="28864"/>
                  </a:lnTo>
                  <a:lnTo>
                    <a:pt x="5153" y="28535"/>
                  </a:lnTo>
                  <a:lnTo>
                    <a:pt x="5215" y="28217"/>
                  </a:lnTo>
                  <a:lnTo>
                    <a:pt x="5277" y="27911"/>
                  </a:lnTo>
                  <a:lnTo>
                    <a:pt x="5349" y="27605"/>
                  </a:lnTo>
                  <a:lnTo>
                    <a:pt x="5362" y="27514"/>
                  </a:lnTo>
                  <a:lnTo>
                    <a:pt x="5375" y="27423"/>
                  </a:lnTo>
                  <a:lnTo>
                    <a:pt x="5402" y="27355"/>
                  </a:lnTo>
                  <a:lnTo>
                    <a:pt x="5424" y="27276"/>
                  </a:lnTo>
                  <a:lnTo>
                    <a:pt x="5451" y="27196"/>
                  </a:lnTo>
                  <a:lnTo>
                    <a:pt x="5478" y="27106"/>
                  </a:lnTo>
                  <a:lnTo>
                    <a:pt x="5562" y="26834"/>
                  </a:lnTo>
                  <a:lnTo>
                    <a:pt x="5602" y="26709"/>
                  </a:lnTo>
                  <a:lnTo>
                    <a:pt x="5647" y="26595"/>
                  </a:lnTo>
                  <a:lnTo>
                    <a:pt x="5696" y="26448"/>
                  </a:lnTo>
                  <a:lnTo>
                    <a:pt x="5745" y="26312"/>
                  </a:lnTo>
                  <a:lnTo>
                    <a:pt x="5847" y="26051"/>
                  </a:lnTo>
                  <a:lnTo>
                    <a:pt x="5959" y="25802"/>
                  </a:lnTo>
                  <a:lnTo>
                    <a:pt x="6075" y="25575"/>
                  </a:lnTo>
                  <a:lnTo>
                    <a:pt x="6146" y="25473"/>
                  </a:lnTo>
                  <a:lnTo>
                    <a:pt x="6181" y="25427"/>
                  </a:lnTo>
                  <a:lnTo>
                    <a:pt x="6217" y="25405"/>
                  </a:lnTo>
                  <a:lnTo>
                    <a:pt x="6302" y="25269"/>
                  </a:lnTo>
                  <a:lnTo>
                    <a:pt x="6386" y="25132"/>
                  </a:lnTo>
                  <a:lnTo>
                    <a:pt x="6471" y="25019"/>
                  </a:lnTo>
                  <a:lnTo>
                    <a:pt x="6555" y="24928"/>
                  </a:lnTo>
                  <a:lnTo>
                    <a:pt x="6702" y="24804"/>
                  </a:lnTo>
                  <a:lnTo>
                    <a:pt x="6854" y="24690"/>
                  </a:lnTo>
                  <a:lnTo>
                    <a:pt x="7010" y="24611"/>
                  </a:lnTo>
                  <a:lnTo>
                    <a:pt x="7161" y="24565"/>
                  </a:lnTo>
                  <a:lnTo>
                    <a:pt x="7317" y="24543"/>
                  </a:lnTo>
                  <a:close/>
                  <a:moveTo>
                    <a:pt x="63214" y="26459"/>
                  </a:moveTo>
                  <a:lnTo>
                    <a:pt x="63303" y="26471"/>
                  </a:lnTo>
                  <a:lnTo>
                    <a:pt x="63388" y="26493"/>
                  </a:lnTo>
                  <a:lnTo>
                    <a:pt x="63477" y="26516"/>
                  </a:lnTo>
                  <a:lnTo>
                    <a:pt x="63562" y="26550"/>
                  </a:lnTo>
                  <a:lnTo>
                    <a:pt x="63651" y="26595"/>
                  </a:lnTo>
                  <a:lnTo>
                    <a:pt x="63735" y="26641"/>
                  </a:lnTo>
                  <a:lnTo>
                    <a:pt x="63820" y="26697"/>
                  </a:lnTo>
                  <a:lnTo>
                    <a:pt x="63900" y="26766"/>
                  </a:lnTo>
                  <a:lnTo>
                    <a:pt x="63985" y="26834"/>
                  </a:lnTo>
                  <a:lnTo>
                    <a:pt x="64065" y="26913"/>
                  </a:lnTo>
                  <a:lnTo>
                    <a:pt x="64145" y="26992"/>
                  </a:lnTo>
                  <a:lnTo>
                    <a:pt x="64225" y="27094"/>
                  </a:lnTo>
                  <a:lnTo>
                    <a:pt x="64301" y="27185"/>
                  </a:lnTo>
                  <a:lnTo>
                    <a:pt x="64376" y="27299"/>
                  </a:lnTo>
                  <a:lnTo>
                    <a:pt x="64448" y="27412"/>
                  </a:lnTo>
                  <a:lnTo>
                    <a:pt x="64519" y="27537"/>
                  </a:lnTo>
                  <a:lnTo>
                    <a:pt x="64590" y="27661"/>
                  </a:lnTo>
                  <a:lnTo>
                    <a:pt x="64657" y="27798"/>
                  </a:lnTo>
                  <a:lnTo>
                    <a:pt x="64724" y="27945"/>
                  </a:lnTo>
                  <a:lnTo>
                    <a:pt x="64791" y="28092"/>
                  </a:lnTo>
                  <a:lnTo>
                    <a:pt x="64848" y="28251"/>
                  </a:lnTo>
                  <a:lnTo>
                    <a:pt x="64906" y="28421"/>
                  </a:lnTo>
                  <a:lnTo>
                    <a:pt x="64964" y="28591"/>
                  </a:lnTo>
                  <a:lnTo>
                    <a:pt x="65018" y="28773"/>
                  </a:lnTo>
                  <a:lnTo>
                    <a:pt x="65071" y="28954"/>
                  </a:lnTo>
                  <a:lnTo>
                    <a:pt x="65116" y="29159"/>
                  </a:lnTo>
                  <a:lnTo>
                    <a:pt x="65160" y="29351"/>
                  </a:lnTo>
                  <a:lnTo>
                    <a:pt x="65205" y="29567"/>
                  </a:lnTo>
                  <a:lnTo>
                    <a:pt x="65240" y="29782"/>
                  </a:lnTo>
                  <a:lnTo>
                    <a:pt x="65276" y="30009"/>
                  </a:lnTo>
                  <a:lnTo>
                    <a:pt x="65307" y="30236"/>
                  </a:lnTo>
                  <a:lnTo>
                    <a:pt x="65338" y="30474"/>
                  </a:lnTo>
                  <a:lnTo>
                    <a:pt x="65361" y="30724"/>
                  </a:lnTo>
                  <a:lnTo>
                    <a:pt x="65383" y="30973"/>
                  </a:lnTo>
                  <a:lnTo>
                    <a:pt x="65401" y="31234"/>
                  </a:lnTo>
                  <a:lnTo>
                    <a:pt x="65410" y="31495"/>
                  </a:lnTo>
                  <a:lnTo>
                    <a:pt x="65418" y="31744"/>
                  </a:lnTo>
                  <a:lnTo>
                    <a:pt x="65418" y="31994"/>
                  </a:lnTo>
                  <a:lnTo>
                    <a:pt x="65414" y="32243"/>
                  </a:lnTo>
                  <a:lnTo>
                    <a:pt x="65410" y="32493"/>
                  </a:lnTo>
                  <a:lnTo>
                    <a:pt x="65396" y="32731"/>
                  </a:lnTo>
                  <a:lnTo>
                    <a:pt x="65383" y="32980"/>
                  </a:lnTo>
                  <a:lnTo>
                    <a:pt x="65361" y="33219"/>
                  </a:lnTo>
                  <a:lnTo>
                    <a:pt x="65338" y="33445"/>
                  </a:lnTo>
                  <a:lnTo>
                    <a:pt x="65312" y="33684"/>
                  </a:lnTo>
                  <a:lnTo>
                    <a:pt x="65285" y="33910"/>
                  </a:lnTo>
                  <a:lnTo>
                    <a:pt x="65249" y="34126"/>
                  </a:lnTo>
                  <a:lnTo>
                    <a:pt x="65214" y="34341"/>
                  </a:lnTo>
                  <a:lnTo>
                    <a:pt x="65178" y="34557"/>
                  </a:lnTo>
                  <a:lnTo>
                    <a:pt x="65160" y="34886"/>
                  </a:lnTo>
                  <a:lnTo>
                    <a:pt x="65138" y="35215"/>
                  </a:lnTo>
                  <a:lnTo>
                    <a:pt x="65102" y="35521"/>
                  </a:lnTo>
                  <a:lnTo>
                    <a:pt x="65058" y="35827"/>
                  </a:lnTo>
                  <a:lnTo>
                    <a:pt x="65009" y="36133"/>
                  </a:lnTo>
                  <a:lnTo>
                    <a:pt x="64951" y="36417"/>
                  </a:lnTo>
                  <a:lnTo>
                    <a:pt x="64884" y="36689"/>
                  </a:lnTo>
                  <a:lnTo>
                    <a:pt x="64808" y="36950"/>
                  </a:lnTo>
                  <a:lnTo>
                    <a:pt x="64724" y="37199"/>
                  </a:lnTo>
                  <a:lnTo>
                    <a:pt x="64635" y="37438"/>
                  </a:lnTo>
                  <a:lnTo>
                    <a:pt x="64541" y="37653"/>
                  </a:lnTo>
                  <a:lnTo>
                    <a:pt x="64439" y="37857"/>
                  </a:lnTo>
                  <a:lnTo>
                    <a:pt x="64327" y="38050"/>
                  </a:lnTo>
                  <a:lnTo>
                    <a:pt x="64216" y="38220"/>
                  </a:lnTo>
                  <a:lnTo>
                    <a:pt x="64096" y="38368"/>
                  </a:lnTo>
                  <a:lnTo>
                    <a:pt x="63967" y="38504"/>
                  </a:lnTo>
                  <a:lnTo>
                    <a:pt x="63873" y="38583"/>
                  </a:lnTo>
                  <a:lnTo>
                    <a:pt x="63780" y="38662"/>
                  </a:lnTo>
                  <a:lnTo>
                    <a:pt x="63682" y="38719"/>
                  </a:lnTo>
                  <a:lnTo>
                    <a:pt x="63588" y="38764"/>
                  </a:lnTo>
                  <a:lnTo>
                    <a:pt x="63495" y="38810"/>
                  </a:lnTo>
                  <a:lnTo>
                    <a:pt x="63401" y="38844"/>
                  </a:lnTo>
                  <a:lnTo>
                    <a:pt x="63312" y="38855"/>
                  </a:lnTo>
                  <a:lnTo>
                    <a:pt x="63219" y="38867"/>
                  </a:lnTo>
                  <a:lnTo>
                    <a:pt x="63130" y="38867"/>
                  </a:lnTo>
                  <a:lnTo>
                    <a:pt x="63036" y="38855"/>
                  </a:lnTo>
                  <a:lnTo>
                    <a:pt x="62947" y="38844"/>
                  </a:lnTo>
                  <a:lnTo>
                    <a:pt x="62858" y="38810"/>
                  </a:lnTo>
                  <a:lnTo>
                    <a:pt x="62769" y="38776"/>
                  </a:lnTo>
                  <a:lnTo>
                    <a:pt x="62684" y="38730"/>
                  </a:lnTo>
                  <a:lnTo>
                    <a:pt x="62600" y="38674"/>
                  </a:lnTo>
                  <a:lnTo>
                    <a:pt x="62515" y="38617"/>
                  </a:lnTo>
                  <a:lnTo>
                    <a:pt x="62431" y="38549"/>
                  </a:lnTo>
                  <a:lnTo>
                    <a:pt x="62350" y="38470"/>
                  </a:lnTo>
                  <a:lnTo>
                    <a:pt x="62266" y="38390"/>
                  </a:lnTo>
                  <a:lnTo>
                    <a:pt x="62190" y="38288"/>
                  </a:lnTo>
                  <a:lnTo>
                    <a:pt x="62110" y="38197"/>
                  </a:lnTo>
                  <a:lnTo>
                    <a:pt x="62034" y="38084"/>
                  </a:lnTo>
                  <a:lnTo>
                    <a:pt x="61959" y="37971"/>
                  </a:lnTo>
                  <a:lnTo>
                    <a:pt x="61887" y="37846"/>
                  </a:lnTo>
                  <a:lnTo>
                    <a:pt x="61816" y="37721"/>
                  </a:lnTo>
                  <a:lnTo>
                    <a:pt x="61745" y="37585"/>
                  </a:lnTo>
                  <a:lnTo>
                    <a:pt x="61674" y="37449"/>
                  </a:lnTo>
                  <a:lnTo>
                    <a:pt x="61611" y="37301"/>
                  </a:lnTo>
                  <a:lnTo>
                    <a:pt x="61544" y="37154"/>
                  </a:lnTo>
                  <a:lnTo>
                    <a:pt x="61482" y="36995"/>
                  </a:lnTo>
                  <a:lnTo>
                    <a:pt x="61424" y="36836"/>
                  </a:lnTo>
                  <a:lnTo>
                    <a:pt x="61362" y="36666"/>
                  </a:lnTo>
                  <a:lnTo>
                    <a:pt x="61308" y="36496"/>
                  </a:lnTo>
                  <a:lnTo>
                    <a:pt x="61255" y="36315"/>
                  </a:lnTo>
                  <a:lnTo>
                    <a:pt x="61202" y="36133"/>
                  </a:lnTo>
                  <a:lnTo>
                    <a:pt x="61153" y="35952"/>
                  </a:lnTo>
                  <a:lnTo>
                    <a:pt x="61104" y="35759"/>
                  </a:lnTo>
                  <a:lnTo>
                    <a:pt x="61059" y="35566"/>
                  </a:lnTo>
                  <a:lnTo>
                    <a:pt x="61019" y="35373"/>
                  </a:lnTo>
                  <a:lnTo>
                    <a:pt x="60979" y="35169"/>
                  </a:lnTo>
                  <a:lnTo>
                    <a:pt x="60943" y="34965"/>
                  </a:lnTo>
                  <a:lnTo>
                    <a:pt x="60908" y="34761"/>
                  </a:lnTo>
                  <a:lnTo>
                    <a:pt x="60876" y="34546"/>
                  </a:lnTo>
                  <a:lnTo>
                    <a:pt x="60850" y="34330"/>
                  </a:lnTo>
                  <a:lnTo>
                    <a:pt x="60823" y="34115"/>
                  </a:lnTo>
                  <a:lnTo>
                    <a:pt x="60801" y="33899"/>
                  </a:lnTo>
                  <a:lnTo>
                    <a:pt x="60779" y="33672"/>
                  </a:lnTo>
                  <a:lnTo>
                    <a:pt x="60761" y="33457"/>
                  </a:lnTo>
                  <a:lnTo>
                    <a:pt x="60747" y="33230"/>
                  </a:lnTo>
                  <a:lnTo>
                    <a:pt x="60738" y="33003"/>
                  </a:lnTo>
                  <a:lnTo>
                    <a:pt x="60730" y="32776"/>
                  </a:lnTo>
                  <a:lnTo>
                    <a:pt x="60725" y="32550"/>
                  </a:lnTo>
                  <a:lnTo>
                    <a:pt x="60725" y="32323"/>
                  </a:lnTo>
                  <a:lnTo>
                    <a:pt x="60730" y="32085"/>
                  </a:lnTo>
                  <a:lnTo>
                    <a:pt x="60734" y="31858"/>
                  </a:lnTo>
                  <a:lnTo>
                    <a:pt x="60743" y="31620"/>
                  </a:lnTo>
                  <a:lnTo>
                    <a:pt x="60756" y="31393"/>
                  </a:lnTo>
                  <a:lnTo>
                    <a:pt x="60774" y="31166"/>
                  </a:lnTo>
                  <a:lnTo>
                    <a:pt x="60796" y="30928"/>
                  </a:lnTo>
                  <a:lnTo>
                    <a:pt x="60819" y="30701"/>
                  </a:lnTo>
                  <a:lnTo>
                    <a:pt x="60845" y="30463"/>
                  </a:lnTo>
                  <a:lnTo>
                    <a:pt x="60881" y="30236"/>
                  </a:lnTo>
                  <a:lnTo>
                    <a:pt x="60917" y="30009"/>
                  </a:lnTo>
                  <a:lnTo>
                    <a:pt x="60957" y="29782"/>
                  </a:lnTo>
                  <a:lnTo>
                    <a:pt x="60997" y="29555"/>
                  </a:lnTo>
                  <a:lnTo>
                    <a:pt x="61041" y="29351"/>
                  </a:lnTo>
                  <a:lnTo>
                    <a:pt x="61090" y="29147"/>
                  </a:lnTo>
                  <a:lnTo>
                    <a:pt x="61144" y="28954"/>
                  </a:lnTo>
                  <a:lnTo>
                    <a:pt x="61197" y="28762"/>
                  </a:lnTo>
                  <a:lnTo>
                    <a:pt x="61251" y="28580"/>
                  </a:lnTo>
                  <a:lnTo>
                    <a:pt x="61313" y="28410"/>
                  </a:lnTo>
                  <a:lnTo>
                    <a:pt x="61375" y="28240"/>
                  </a:lnTo>
                  <a:lnTo>
                    <a:pt x="61438" y="28081"/>
                  </a:lnTo>
                  <a:lnTo>
                    <a:pt x="61504" y="27934"/>
                  </a:lnTo>
                  <a:lnTo>
                    <a:pt x="61571" y="27786"/>
                  </a:lnTo>
                  <a:lnTo>
                    <a:pt x="61642" y="27650"/>
                  </a:lnTo>
                  <a:lnTo>
                    <a:pt x="61714" y="27525"/>
                  </a:lnTo>
                  <a:lnTo>
                    <a:pt x="61789" y="27401"/>
                  </a:lnTo>
                  <a:lnTo>
                    <a:pt x="61865" y="27287"/>
                  </a:lnTo>
                  <a:lnTo>
                    <a:pt x="61941" y="27174"/>
                  </a:lnTo>
                  <a:lnTo>
                    <a:pt x="62021" y="27083"/>
                  </a:lnTo>
                  <a:lnTo>
                    <a:pt x="62101" y="26981"/>
                  </a:lnTo>
                  <a:lnTo>
                    <a:pt x="62181" y="26902"/>
                  </a:lnTo>
                  <a:lnTo>
                    <a:pt x="62266" y="26822"/>
                  </a:lnTo>
                  <a:lnTo>
                    <a:pt x="62346" y="26754"/>
                  </a:lnTo>
                  <a:lnTo>
                    <a:pt x="62431" y="26697"/>
                  </a:lnTo>
                  <a:lnTo>
                    <a:pt x="62515" y="26641"/>
                  </a:lnTo>
                  <a:lnTo>
                    <a:pt x="62604" y="26595"/>
                  </a:lnTo>
                  <a:lnTo>
                    <a:pt x="62689" y="26550"/>
                  </a:lnTo>
                  <a:lnTo>
                    <a:pt x="62778" y="26516"/>
                  </a:lnTo>
                  <a:lnTo>
                    <a:pt x="62862" y="26493"/>
                  </a:lnTo>
                  <a:lnTo>
                    <a:pt x="62952" y="26471"/>
                  </a:lnTo>
                  <a:lnTo>
                    <a:pt x="63041" y="26459"/>
                  </a:lnTo>
                  <a:close/>
                  <a:moveTo>
                    <a:pt x="33402" y="0"/>
                  </a:moveTo>
                  <a:lnTo>
                    <a:pt x="31781" y="35"/>
                  </a:lnTo>
                  <a:lnTo>
                    <a:pt x="30160" y="80"/>
                  </a:lnTo>
                  <a:lnTo>
                    <a:pt x="28539" y="148"/>
                  </a:lnTo>
                  <a:lnTo>
                    <a:pt x="27729" y="193"/>
                  </a:lnTo>
                  <a:lnTo>
                    <a:pt x="26919" y="250"/>
                  </a:lnTo>
                  <a:lnTo>
                    <a:pt x="26108" y="307"/>
                  </a:lnTo>
                  <a:lnTo>
                    <a:pt x="25298" y="375"/>
                  </a:lnTo>
                  <a:lnTo>
                    <a:pt x="24487" y="443"/>
                  </a:lnTo>
                  <a:lnTo>
                    <a:pt x="23677" y="534"/>
                  </a:lnTo>
                  <a:lnTo>
                    <a:pt x="22866" y="624"/>
                  </a:lnTo>
                  <a:lnTo>
                    <a:pt x="22056" y="715"/>
                  </a:lnTo>
                  <a:lnTo>
                    <a:pt x="21250" y="828"/>
                  </a:lnTo>
                  <a:lnTo>
                    <a:pt x="20440" y="942"/>
                  </a:lnTo>
                  <a:lnTo>
                    <a:pt x="19634" y="1067"/>
                  </a:lnTo>
                  <a:lnTo>
                    <a:pt x="18823" y="1191"/>
                  </a:lnTo>
                  <a:lnTo>
                    <a:pt x="18017" y="1339"/>
                  </a:lnTo>
                  <a:lnTo>
                    <a:pt x="17211" y="1486"/>
                  </a:lnTo>
                  <a:lnTo>
                    <a:pt x="16405" y="1645"/>
                  </a:lnTo>
                  <a:lnTo>
                    <a:pt x="15599" y="1815"/>
                  </a:lnTo>
                  <a:lnTo>
                    <a:pt x="14793" y="1997"/>
                  </a:lnTo>
                  <a:lnTo>
                    <a:pt x="13992" y="2189"/>
                  </a:lnTo>
                  <a:lnTo>
                    <a:pt x="13150" y="2405"/>
                  </a:lnTo>
                  <a:lnTo>
                    <a:pt x="12741" y="2518"/>
                  </a:lnTo>
                  <a:lnTo>
                    <a:pt x="12344" y="2632"/>
                  </a:lnTo>
                  <a:lnTo>
                    <a:pt x="11952" y="2756"/>
                  </a:lnTo>
                  <a:lnTo>
                    <a:pt x="11574" y="2881"/>
                  </a:lnTo>
                  <a:lnTo>
                    <a:pt x="11200" y="3029"/>
                  </a:lnTo>
                  <a:lnTo>
                    <a:pt x="10835" y="3176"/>
                  </a:lnTo>
                  <a:lnTo>
                    <a:pt x="10474" y="3335"/>
                  </a:lnTo>
                  <a:lnTo>
                    <a:pt x="10122" y="3516"/>
                  </a:lnTo>
                  <a:lnTo>
                    <a:pt x="9779" y="3709"/>
                  </a:lnTo>
                  <a:lnTo>
                    <a:pt x="9441" y="3925"/>
                  </a:lnTo>
                  <a:lnTo>
                    <a:pt x="9107" y="4151"/>
                  </a:lnTo>
                  <a:lnTo>
                    <a:pt x="8782" y="4412"/>
                  </a:lnTo>
                  <a:lnTo>
                    <a:pt x="8457" y="4684"/>
                  </a:lnTo>
                  <a:lnTo>
                    <a:pt x="8301" y="4832"/>
                  </a:lnTo>
                  <a:lnTo>
                    <a:pt x="8145" y="4979"/>
                  </a:lnTo>
                  <a:lnTo>
                    <a:pt x="7985" y="5138"/>
                  </a:lnTo>
                  <a:lnTo>
                    <a:pt x="7833" y="5308"/>
                  </a:lnTo>
                  <a:lnTo>
                    <a:pt x="7678" y="5478"/>
                  </a:lnTo>
                  <a:lnTo>
                    <a:pt x="7526" y="5660"/>
                  </a:lnTo>
                  <a:lnTo>
                    <a:pt x="7375" y="5841"/>
                  </a:lnTo>
                  <a:lnTo>
                    <a:pt x="7223" y="6034"/>
                  </a:lnTo>
                  <a:lnTo>
                    <a:pt x="7072" y="6238"/>
                  </a:lnTo>
                  <a:lnTo>
                    <a:pt x="6925" y="6442"/>
                  </a:lnTo>
                  <a:lnTo>
                    <a:pt x="6778" y="6658"/>
                  </a:lnTo>
                  <a:lnTo>
                    <a:pt x="6631" y="6885"/>
                  </a:lnTo>
                  <a:lnTo>
                    <a:pt x="6484" y="7123"/>
                  </a:lnTo>
                  <a:lnTo>
                    <a:pt x="6337" y="7361"/>
                  </a:lnTo>
                  <a:lnTo>
                    <a:pt x="6195" y="7610"/>
                  </a:lnTo>
                  <a:lnTo>
                    <a:pt x="6052" y="7871"/>
                  </a:lnTo>
                  <a:lnTo>
                    <a:pt x="5905" y="8132"/>
                  </a:lnTo>
                  <a:lnTo>
                    <a:pt x="5763" y="8416"/>
                  </a:lnTo>
                  <a:lnTo>
                    <a:pt x="5625" y="8699"/>
                  </a:lnTo>
                  <a:lnTo>
                    <a:pt x="5482" y="8994"/>
                  </a:lnTo>
                  <a:lnTo>
                    <a:pt x="5340" y="9300"/>
                  </a:lnTo>
                  <a:lnTo>
                    <a:pt x="5202" y="9618"/>
                  </a:lnTo>
                  <a:lnTo>
                    <a:pt x="5059" y="9947"/>
                  </a:lnTo>
                  <a:lnTo>
                    <a:pt x="4921" y="10287"/>
                  </a:lnTo>
                  <a:lnTo>
                    <a:pt x="4783" y="10638"/>
                  </a:lnTo>
                  <a:lnTo>
                    <a:pt x="4645" y="10990"/>
                  </a:lnTo>
                  <a:lnTo>
                    <a:pt x="4507" y="11364"/>
                  </a:lnTo>
                  <a:lnTo>
                    <a:pt x="4369" y="11750"/>
                  </a:lnTo>
                  <a:lnTo>
                    <a:pt x="4231" y="12135"/>
                  </a:lnTo>
                  <a:lnTo>
                    <a:pt x="4093" y="12544"/>
                  </a:lnTo>
                  <a:lnTo>
                    <a:pt x="3955" y="12963"/>
                  </a:lnTo>
                  <a:lnTo>
                    <a:pt x="3817" y="13394"/>
                  </a:lnTo>
                  <a:lnTo>
                    <a:pt x="3679" y="13837"/>
                  </a:lnTo>
                  <a:lnTo>
                    <a:pt x="3541" y="14290"/>
                  </a:lnTo>
                  <a:lnTo>
                    <a:pt x="3305" y="15084"/>
                  </a:lnTo>
                  <a:lnTo>
                    <a:pt x="3082" y="15844"/>
                  </a:lnTo>
                  <a:lnTo>
                    <a:pt x="2873" y="16581"/>
                  </a:lnTo>
                  <a:lnTo>
                    <a:pt x="2677" y="17284"/>
                  </a:lnTo>
                  <a:lnTo>
                    <a:pt x="2490" y="17965"/>
                  </a:lnTo>
                  <a:lnTo>
                    <a:pt x="2316" y="18611"/>
                  </a:lnTo>
                  <a:lnTo>
                    <a:pt x="2156" y="19246"/>
                  </a:lnTo>
                  <a:lnTo>
                    <a:pt x="2005" y="19859"/>
                  </a:lnTo>
                  <a:lnTo>
                    <a:pt x="1862" y="20460"/>
                  </a:lnTo>
                  <a:lnTo>
                    <a:pt x="1733" y="21050"/>
                  </a:lnTo>
                  <a:lnTo>
                    <a:pt x="1608" y="21628"/>
                  </a:lnTo>
                  <a:lnTo>
                    <a:pt x="1497" y="22195"/>
                  </a:lnTo>
                  <a:lnTo>
                    <a:pt x="1390" y="22762"/>
                  </a:lnTo>
                  <a:lnTo>
                    <a:pt x="1292" y="23329"/>
                  </a:lnTo>
                  <a:lnTo>
                    <a:pt x="1203" y="23896"/>
                  </a:lnTo>
                  <a:lnTo>
                    <a:pt x="1123" y="24463"/>
                  </a:lnTo>
                  <a:lnTo>
                    <a:pt x="1043" y="25042"/>
                  </a:lnTo>
                  <a:lnTo>
                    <a:pt x="976" y="25620"/>
                  </a:lnTo>
                  <a:lnTo>
                    <a:pt x="909" y="26221"/>
                  </a:lnTo>
                  <a:lnTo>
                    <a:pt x="847" y="26834"/>
                  </a:lnTo>
                  <a:lnTo>
                    <a:pt x="793" y="27469"/>
                  </a:lnTo>
                  <a:lnTo>
                    <a:pt x="740" y="28126"/>
                  </a:lnTo>
                  <a:lnTo>
                    <a:pt x="691" y="28796"/>
                  </a:lnTo>
                  <a:lnTo>
                    <a:pt x="646" y="29499"/>
                  </a:lnTo>
                  <a:lnTo>
                    <a:pt x="602" y="30236"/>
                  </a:lnTo>
                  <a:lnTo>
                    <a:pt x="562" y="30996"/>
                  </a:lnTo>
                  <a:lnTo>
                    <a:pt x="522" y="31801"/>
                  </a:lnTo>
                  <a:lnTo>
                    <a:pt x="486" y="32629"/>
                  </a:lnTo>
                  <a:lnTo>
                    <a:pt x="406" y="34421"/>
                  </a:lnTo>
                  <a:lnTo>
                    <a:pt x="330" y="36405"/>
                  </a:lnTo>
                  <a:lnTo>
                    <a:pt x="290" y="37472"/>
                  </a:lnTo>
                  <a:lnTo>
                    <a:pt x="255" y="38526"/>
                  </a:lnTo>
                  <a:lnTo>
                    <a:pt x="223" y="39592"/>
                  </a:lnTo>
                  <a:lnTo>
                    <a:pt x="192" y="40658"/>
                  </a:lnTo>
                  <a:lnTo>
                    <a:pt x="139" y="42791"/>
                  </a:lnTo>
                  <a:lnTo>
                    <a:pt x="94" y="44923"/>
                  </a:lnTo>
                  <a:lnTo>
                    <a:pt x="63" y="47055"/>
                  </a:lnTo>
                  <a:lnTo>
                    <a:pt x="36" y="49187"/>
                  </a:lnTo>
                  <a:lnTo>
                    <a:pt x="19" y="51319"/>
                  </a:lnTo>
                  <a:lnTo>
                    <a:pt x="5" y="53463"/>
                  </a:lnTo>
                  <a:lnTo>
                    <a:pt x="1" y="55595"/>
                  </a:lnTo>
                  <a:lnTo>
                    <a:pt x="1" y="57738"/>
                  </a:lnTo>
                  <a:lnTo>
                    <a:pt x="5" y="59870"/>
                  </a:lnTo>
                  <a:lnTo>
                    <a:pt x="14" y="62002"/>
                  </a:lnTo>
                  <a:lnTo>
                    <a:pt x="23" y="64146"/>
                  </a:lnTo>
                  <a:lnTo>
                    <a:pt x="41" y="66278"/>
                  </a:lnTo>
                  <a:lnTo>
                    <a:pt x="76" y="70542"/>
                  </a:lnTo>
                  <a:lnTo>
                    <a:pt x="1867" y="70338"/>
                  </a:lnTo>
                  <a:lnTo>
                    <a:pt x="3661" y="70168"/>
                  </a:lnTo>
                  <a:lnTo>
                    <a:pt x="5460" y="70009"/>
                  </a:lnTo>
                  <a:lnTo>
                    <a:pt x="7255" y="69885"/>
                  </a:lnTo>
                  <a:lnTo>
                    <a:pt x="9058" y="69782"/>
                  </a:lnTo>
                  <a:lnTo>
                    <a:pt x="10857" y="69703"/>
                  </a:lnTo>
                  <a:lnTo>
                    <a:pt x="12656" y="69635"/>
                  </a:lnTo>
                  <a:lnTo>
                    <a:pt x="14459" y="69601"/>
                  </a:lnTo>
                  <a:lnTo>
                    <a:pt x="14464" y="69578"/>
                  </a:lnTo>
                  <a:lnTo>
                    <a:pt x="14468" y="69544"/>
                  </a:lnTo>
                  <a:lnTo>
                    <a:pt x="14468" y="69522"/>
                  </a:lnTo>
                  <a:lnTo>
                    <a:pt x="14473" y="69499"/>
                  </a:lnTo>
                  <a:lnTo>
                    <a:pt x="14513" y="69306"/>
                  </a:lnTo>
                  <a:lnTo>
                    <a:pt x="14548" y="69125"/>
                  </a:lnTo>
                  <a:lnTo>
                    <a:pt x="14580" y="68932"/>
                  </a:lnTo>
                  <a:lnTo>
                    <a:pt x="14611" y="68739"/>
                  </a:lnTo>
                  <a:lnTo>
                    <a:pt x="14664" y="68365"/>
                  </a:lnTo>
                  <a:lnTo>
                    <a:pt x="14704" y="67979"/>
                  </a:lnTo>
                  <a:lnTo>
                    <a:pt x="14740" y="67594"/>
                  </a:lnTo>
                  <a:lnTo>
                    <a:pt x="14767" y="67208"/>
                  </a:lnTo>
                  <a:lnTo>
                    <a:pt x="14784" y="66822"/>
                  </a:lnTo>
                  <a:lnTo>
                    <a:pt x="14798" y="66425"/>
                  </a:lnTo>
                  <a:lnTo>
                    <a:pt x="14807" y="66040"/>
                  </a:lnTo>
                  <a:lnTo>
                    <a:pt x="14811" y="65654"/>
                  </a:lnTo>
                  <a:lnTo>
                    <a:pt x="14816" y="64894"/>
                  </a:lnTo>
                  <a:lnTo>
                    <a:pt x="14820" y="64146"/>
                  </a:lnTo>
                  <a:lnTo>
                    <a:pt x="14824" y="63772"/>
                  </a:lnTo>
                  <a:lnTo>
                    <a:pt x="14833" y="63409"/>
                  </a:lnTo>
                  <a:lnTo>
                    <a:pt x="14842" y="63057"/>
                  </a:lnTo>
                  <a:lnTo>
                    <a:pt x="14860" y="62706"/>
                  </a:lnTo>
                  <a:lnTo>
                    <a:pt x="14882" y="62377"/>
                  </a:lnTo>
                  <a:lnTo>
                    <a:pt x="14914" y="62048"/>
                  </a:lnTo>
                  <a:lnTo>
                    <a:pt x="14954" y="61719"/>
                  </a:lnTo>
                  <a:lnTo>
                    <a:pt x="14976" y="61571"/>
                  </a:lnTo>
                  <a:lnTo>
                    <a:pt x="15003" y="61413"/>
                  </a:lnTo>
                  <a:lnTo>
                    <a:pt x="15029" y="61265"/>
                  </a:lnTo>
                  <a:lnTo>
                    <a:pt x="15060" y="61118"/>
                  </a:lnTo>
                  <a:lnTo>
                    <a:pt x="15092" y="60970"/>
                  </a:lnTo>
                  <a:lnTo>
                    <a:pt x="15127" y="60834"/>
                  </a:lnTo>
                  <a:lnTo>
                    <a:pt x="15167" y="60687"/>
                  </a:lnTo>
                  <a:lnTo>
                    <a:pt x="15212" y="60551"/>
                  </a:lnTo>
                  <a:lnTo>
                    <a:pt x="15256" y="60426"/>
                  </a:lnTo>
                  <a:lnTo>
                    <a:pt x="15310" y="60301"/>
                  </a:lnTo>
                  <a:lnTo>
                    <a:pt x="15363" y="60176"/>
                  </a:lnTo>
                  <a:lnTo>
                    <a:pt x="15421" y="60052"/>
                  </a:lnTo>
                  <a:lnTo>
                    <a:pt x="15484" y="59938"/>
                  </a:lnTo>
                  <a:lnTo>
                    <a:pt x="15546" y="59825"/>
                  </a:lnTo>
                  <a:lnTo>
                    <a:pt x="15617" y="59712"/>
                  </a:lnTo>
                  <a:lnTo>
                    <a:pt x="15693" y="59609"/>
                  </a:lnTo>
                  <a:lnTo>
                    <a:pt x="15768" y="59507"/>
                  </a:lnTo>
                  <a:lnTo>
                    <a:pt x="15853" y="59405"/>
                  </a:lnTo>
                  <a:lnTo>
                    <a:pt x="15942" y="59315"/>
                  </a:lnTo>
                  <a:lnTo>
                    <a:pt x="16036" y="59235"/>
                  </a:lnTo>
                  <a:lnTo>
                    <a:pt x="16134" y="59144"/>
                  </a:lnTo>
                  <a:lnTo>
                    <a:pt x="16236" y="59065"/>
                  </a:lnTo>
                  <a:lnTo>
                    <a:pt x="16361" y="58986"/>
                  </a:lnTo>
                  <a:lnTo>
                    <a:pt x="16485" y="58895"/>
                  </a:lnTo>
                  <a:lnTo>
                    <a:pt x="16610" y="58827"/>
                  </a:lnTo>
                  <a:lnTo>
                    <a:pt x="16744" y="58759"/>
                  </a:lnTo>
                  <a:lnTo>
                    <a:pt x="16873" y="58702"/>
                  </a:lnTo>
                  <a:lnTo>
                    <a:pt x="17006" y="58657"/>
                  </a:lnTo>
                  <a:lnTo>
                    <a:pt x="17282" y="58566"/>
                  </a:lnTo>
                  <a:lnTo>
                    <a:pt x="17559" y="58509"/>
                  </a:lnTo>
                  <a:lnTo>
                    <a:pt x="17844" y="58464"/>
                  </a:lnTo>
                  <a:lnTo>
                    <a:pt x="18129" y="58430"/>
                  </a:lnTo>
                  <a:lnTo>
                    <a:pt x="18418" y="58419"/>
                  </a:lnTo>
                  <a:lnTo>
                    <a:pt x="18703" y="58407"/>
                  </a:lnTo>
                  <a:lnTo>
                    <a:pt x="18992" y="58407"/>
                  </a:lnTo>
                  <a:lnTo>
                    <a:pt x="19562" y="58430"/>
                  </a:lnTo>
                  <a:lnTo>
                    <a:pt x="20373" y="58430"/>
                  </a:lnTo>
                  <a:lnTo>
                    <a:pt x="20627" y="58419"/>
                  </a:lnTo>
                  <a:lnTo>
                    <a:pt x="21994" y="58283"/>
                  </a:lnTo>
                  <a:lnTo>
                    <a:pt x="23356" y="58158"/>
                  </a:lnTo>
                  <a:lnTo>
                    <a:pt x="24042" y="58112"/>
                  </a:lnTo>
                  <a:lnTo>
                    <a:pt x="24723" y="58067"/>
                  </a:lnTo>
                  <a:lnTo>
                    <a:pt x="25405" y="58033"/>
                  </a:lnTo>
                  <a:lnTo>
                    <a:pt x="26086" y="58022"/>
                  </a:lnTo>
                  <a:lnTo>
                    <a:pt x="26162" y="58033"/>
                  </a:lnTo>
                  <a:lnTo>
                    <a:pt x="26233" y="58067"/>
                  </a:lnTo>
                  <a:lnTo>
                    <a:pt x="26304" y="58112"/>
                  </a:lnTo>
                  <a:lnTo>
                    <a:pt x="26366" y="58192"/>
                  </a:lnTo>
                  <a:lnTo>
                    <a:pt x="26429" y="58283"/>
                  </a:lnTo>
                  <a:lnTo>
                    <a:pt x="26482" y="58396"/>
                  </a:lnTo>
                  <a:lnTo>
                    <a:pt x="26531" y="58521"/>
                  </a:lnTo>
                  <a:lnTo>
                    <a:pt x="26576" y="58657"/>
                  </a:lnTo>
                  <a:lnTo>
                    <a:pt x="26616" y="58804"/>
                  </a:lnTo>
                  <a:lnTo>
                    <a:pt x="26647" y="58963"/>
                  </a:lnTo>
                  <a:lnTo>
                    <a:pt x="26674" y="59122"/>
                  </a:lnTo>
                  <a:lnTo>
                    <a:pt x="26691" y="59303"/>
                  </a:lnTo>
                  <a:lnTo>
                    <a:pt x="26700" y="59485"/>
                  </a:lnTo>
                  <a:lnTo>
                    <a:pt x="26705" y="59666"/>
                  </a:lnTo>
                  <a:lnTo>
                    <a:pt x="26696" y="59859"/>
                  </a:lnTo>
                  <a:lnTo>
                    <a:pt x="26683" y="60040"/>
                  </a:lnTo>
                  <a:lnTo>
                    <a:pt x="26629" y="60653"/>
                  </a:lnTo>
                  <a:lnTo>
                    <a:pt x="26576" y="61265"/>
                  </a:lnTo>
                  <a:lnTo>
                    <a:pt x="26527" y="61866"/>
                  </a:lnTo>
                  <a:lnTo>
                    <a:pt x="26487" y="62467"/>
                  </a:lnTo>
                  <a:lnTo>
                    <a:pt x="26447" y="63080"/>
                  </a:lnTo>
                  <a:lnTo>
                    <a:pt x="26411" y="63681"/>
                  </a:lnTo>
                  <a:lnTo>
                    <a:pt x="26375" y="64282"/>
                  </a:lnTo>
                  <a:lnTo>
                    <a:pt x="26349" y="64883"/>
                  </a:lnTo>
                  <a:lnTo>
                    <a:pt x="26322" y="65484"/>
                  </a:lnTo>
                  <a:lnTo>
                    <a:pt x="26300" y="66085"/>
                  </a:lnTo>
                  <a:lnTo>
                    <a:pt x="26277" y="66698"/>
                  </a:lnTo>
                  <a:lnTo>
                    <a:pt x="26264" y="67299"/>
                  </a:lnTo>
                  <a:lnTo>
                    <a:pt x="26233" y="68524"/>
                  </a:lnTo>
                  <a:lnTo>
                    <a:pt x="26215" y="69748"/>
                  </a:lnTo>
                  <a:lnTo>
                    <a:pt x="28223" y="69839"/>
                  </a:lnTo>
                  <a:lnTo>
                    <a:pt x="30232" y="69953"/>
                  </a:lnTo>
                  <a:lnTo>
                    <a:pt x="32240" y="70089"/>
                  </a:lnTo>
                  <a:lnTo>
                    <a:pt x="34248" y="70225"/>
                  </a:lnTo>
                  <a:lnTo>
                    <a:pt x="36256" y="70384"/>
                  </a:lnTo>
                  <a:lnTo>
                    <a:pt x="38265" y="70554"/>
                  </a:lnTo>
                  <a:lnTo>
                    <a:pt x="40273" y="70724"/>
                  </a:lnTo>
                  <a:lnTo>
                    <a:pt x="42281" y="70917"/>
                  </a:lnTo>
                  <a:lnTo>
                    <a:pt x="44289" y="71109"/>
                  </a:lnTo>
                  <a:lnTo>
                    <a:pt x="46298" y="71313"/>
                  </a:lnTo>
                  <a:lnTo>
                    <a:pt x="50310" y="71722"/>
                  </a:lnTo>
                  <a:lnTo>
                    <a:pt x="58325" y="72572"/>
                  </a:lnTo>
                  <a:lnTo>
                    <a:pt x="58325" y="72572"/>
                  </a:lnTo>
                  <a:lnTo>
                    <a:pt x="58298" y="72198"/>
                  </a:lnTo>
                  <a:lnTo>
                    <a:pt x="58285" y="71824"/>
                  </a:lnTo>
                  <a:lnTo>
                    <a:pt x="58272" y="71450"/>
                  </a:lnTo>
                  <a:lnTo>
                    <a:pt x="58272" y="71064"/>
                  </a:lnTo>
                  <a:lnTo>
                    <a:pt x="58272" y="70690"/>
                  </a:lnTo>
                  <a:lnTo>
                    <a:pt x="58280" y="70315"/>
                  </a:lnTo>
                  <a:lnTo>
                    <a:pt x="58294" y="69930"/>
                  </a:lnTo>
                  <a:lnTo>
                    <a:pt x="58312" y="69556"/>
                  </a:lnTo>
                  <a:lnTo>
                    <a:pt x="58329" y="69170"/>
                  </a:lnTo>
                  <a:lnTo>
                    <a:pt x="58352" y="68796"/>
                  </a:lnTo>
                  <a:lnTo>
                    <a:pt x="58401" y="68047"/>
                  </a:lnTo>
                  <a:lnTo>
                    <a:pt x="58450" y="67299"/>
                  </a:lnTo>
                  <a:lnTo>
                    <a:pt x="58494" y="66562"/>
                  </a:lnTo>
                  <a:lnTo>
                    <a:pt x="58530" y="66029"/>
                  </a:lnTo>
                  <a:lnTo>
                    <a:pt x="58565" y="65495"/>
                  </a:lnTo>
                  <a:lnTo>
                    <a:pt x="58588" y="65235"/>
                  </a:lnTo>
                  <a:lnTo>
                    <a:pt x="58614" y="64985"/>
                  </a:lnTo>
                  <a:lnTo>
                    <a:pt x="58646" y="64747"/>
                  </a:lnTo>
                  <a:lnTo>
                    <a:pt x="58677" y="64497"/>
                  </a:lnTo>
                  <a:lnTo>
                    <a:pt x="58717" y="64271"/>
                  </a:lnTo>
                  <a:lnTo>
                    <a:pt x="58761" y="64044"/>
                  </a:lnTo>
                  <a:lnTo>
                    <a:pt x="58815" y="63828"/>
                  </a:lnTo>
                  <a:lnTo>
                    <a:pt x="58873" y="63624"/>
                  </a:lnTo>
                  <a:lnTo>
                    <a:pt x="58939" y="63431"/>
                  </a:lnTo>
                  <a:lnTo>
                    <a:pt x="59015" y="63239"/>
                  </a:lnTo>
                  <a:lnTo>
                    <a:pt x="59100" y="63068"/>
                  </a:lnTo>
                  <a:lnTo>
                    <a:pt x="59193" y="62910"/>
                  </a:lnTo>
                  <a:lnTo>
                    <a:pt x="59282" y="62785"/>
                  </a:lnTo>
                  <a:lnTo>
                    <a:pt x="59376" y="62683"/>
                  </a:lnTo>
                  <a:lnTo>
                    <a:pt x="59474" y="62603"/>
                  </a:lnTo>
                  <a:lnTo>
                    <a:pt x="59567" y="62535"/>
                  </a:lnTo>
                  <a:lnTo>
                    <a:pt x="59665" y="62501"/>
                  </a:lnTo>
                  <a:lnTo>
                    <a:pt x="59763" y="62467"/>
                  </a:lnTo>
                  <a:lnTo>
                    <a:pt x="59866" y="62456"/>
                  </a:lnTo>
                  <a:lnTo>
                    <a:pt x="59964" y="62456"/>
                  </a:lnTo>
                  <a:lnTo>
                    <a:pt x="60062" y="62467"/>
                  </a:lnTo>
                  <a:lnTo>
                    <a:pt x="60164" y="62490"/>
                  </a:lnTo>
                  <a:lnTo>
                    <a:pt x="60364" y="62547"/>
                  </a:lnTo>
                  <a:lnTo>
                    <a:pt x="60756" y="62683"/>
                  </a:lnTo>
                  <a:lnTo>
                    <a:pt x="61451" y="62921"/>
                  </a:lnTo>
                  <a:lnTo>
                    <a:pt x="62141" y="63148"/>
                  </a:lnTo>
                  <a:lnTo>
                    <a:pt x="62836" y="63386"/>
                  </a:lnTo>
                  <a:lnTo>
                    <a:pt x="63183" y="63522"/>
                  </a:lnTo>
                  <a:lnTo>
                    <a:pt x="63526" y="63670"/>
                  </a:lnTo>
                  <a:lnTo>
                    <a:pt x="63575" y="63692"/>
                  </a:lnTo>
                  <a:lnTo>
                    <a:pt x="63619" y="63738"/>
                  </a:lnTo>
                  <a:lnTo>
                    <a:pt x="63660" y="63794"/>
                  </a:lnTo>
                  <a:lnTo>
                    <a:pt x="63704" y="63862"/>
                  </a:lnTo>
                  <a:lnTo>
                    <a:pt x="63744" y="63942"/>
                  </a:lnTo>
                  <a:lnTo>
                    <a:pt x="63780" y="64032"/>
                  </a:lnTo>
                  <a:lnTo>
                    <a:pt x="63820" y="64135"/>
                  </a:lnTo>
                  <a:lnTo>
                    <a:pt x="63851" y="64237"/>
                  </a:lnTo>
                  <a:lnTo>
                    <a:pt x="63882" y="64350"/>
                  </a:lnTo>
                  <a:lnTo>
                    <a:pt x="63909" y="64463"/>
                  </a:lnTo>
                  <a:lnTo>
                    <a:pt x="63931" y="64588"/>
                  </a:lnTo>
                  <a:lnTo>
                    <a:pt x="63953" y="64702"/>
                  </a:lnTo>
                  <a:lnTo>
                    <a:pt x="63967" y="64826"/>
                  </a:lnTo>
                  <a:lnTo>
                    <a:pt x="63976" y="64951"/>
                  </a:lnTo>
                  <a:lnTo>
                    <a:pt x="63985" y="65065"/>
                  </a:lnTo>
                  <a:lnTo>
                    <a:pt x="63985" y="65189"/>
                  </a:lnTo>
                  <a:lnTo>
                    <a:pt x="63953" y="66176"/>
                  </a:lnTo>
                  <a:lnTo>
                    <a:pt x="63931" y="67163"/>
                  </a:lnTo>
                  <a:lnTo>
                    <a:pt x="63891" y="69147"/>
                  </a:lnTo>
                  <a:lnTo>
                    <a:pt x="63869" y="70145"/>
                  </a:lnTo>
                  <a:lnTo>
                    <a:pt x="63838" y="71132"/>
                  </a:lnTo>
                  <a:lnTo>
                    <a:pt x="63802" y="72119"/>
                  </a:lnTo>
                  <a:lnTo>
                    <a:pt x="63780" y="72618"/>
                  </a:lnTo>
                  <a:lnTo>
                    <a:pt x="63753" y="73117"/>
                  </a:lnTo>
                  <a:lnTo>
                    <a:pt x="64964" y="73219"/>
                  </a:lnTo>
                  <a:lnTo>
                    <a:pt x="66171" y="73310"/>
                  </a:lnTo>
                  <a:lnTo>
                    <a:pt x="67373" y="73412"/>
                  </a:lnTo>
                  <a:lnTo>
                    <a:pt x="68576" y="73514"/>
                  </a:lnTo>
                  <a:lnTo>
                    <a:pt x="68731" y="69680"/>
                  </a:lnTo>
                  <a:lnTo>
                    <a:pt x="68896" y="65745"/>
                  </a:lnTo>
                  <a:lnTo>
                    <a:pt x="68976" y="63749"/>
                  </a:lnTo>
                  <a:lnTo>
                    <a:pt x="69052" y="61742"/>
                  </a:lnTo>
                  <a:lnTo>
                    <a:pt x="69123" y="59712"/>
                  </a:lnTo>
                  <a:lnTo>
                    <a:pt x="69186" y="57681"/>
                  </a:lnTo>
                  <a:lnTo>
                    <a:pt x="69239" y="55640"/>
                  </a:lnTo>
                  <a:lnTo>
                    <a:pt x="69266" y="54619"/>
                  </a:lnTo>
                  <a:lnTo>
                    <a:pt x="69284" y="53599"/>
                  </a:lnTo>
                  <a:lnTo>
                    <a:pt x="69301" y="52567"/>
                  </a:lnTo>
                  <a:lnTo>
                    <a:pt x="69319" y="51546"/>
                  </a:lnTo>
                  <a:lnTo>
                    <a:pt x="69328" y="50525"/>
                  </a:lnTo>
                  <a:lnTo>
                    <a:pt x="69337" y="49504"/>
                  </a:lnTo>
                  <a:lnTo>
                    <a:pt x="69341" y="48484"/>
                  </a:lnTo>
                  <a:lnTo>
                    <a:pt x="69341" y="47463"/>
                  </a:lnTo>
                  <a:lnTo>
                    <a:pt x="69337" y="46442"/>
                  </a:lnTo>
                  <a:lnTo>
                    <a:pt x="69324" y="45422"/>
                  </a:lnTo>
                  <a:lnTo>
                    <a:pt x="69310" y="44412"/>
                  </a:lnTo>
                  <a:lnTo>
                    <a:pt x="69292" y="43392"/>
                  </a:lnTo>
                  <a:lnTo>
                    <a:pt x="69270" y="42394"/>
                  </a:lnTo>
                  <a:lnTo>
                    <a:pt x="69239" y="41384"/>
                  </a:lnTo>
                  <a:lnTo>
                    <a:pt x="69208" y="40386"/>
                  </a:lnTo>
                  <a:lnTo>
                    <a:pt x="69163" y="39388"/>
                  </a:lnTo>
                  <a:lnTo>
                    <a:pt x="69119" y="38390"/>
                  </a:lnTo>
                  <a:lnTo>
                    <a:pt x="69065" y="37404"/>
                  </a:lnTo>
                  <a:lnTo>
                    <a:pt x="69007" y="36417"/>
                  </a:lnTo>
                  <a:lnTo>
                    <a:pt x="68941" y="35441"/>
                  </a:lnTo>
                  <a:lnTo>
                    <a:pt x="68869" y="34466"/>
                  </a:lnTo>
                  <a:lnTo>
                    <a:pt x="68794" y="33502"/>
                  </a:lnTo>
                  <a:lnTo>
                    <a:pt x="68705" y="32538"/>
                  </a:lnTo>
                  <a:lnTo>
                    <a:pt x="68611" y="31586"/>
                  </a:lnTo>
                  <a:lnTo>
                    <a:pt x="68513" y="30644"/>
                  </a:lnTo>
                  <a:lnTo>
                    <a:pt x="68402" y="29703"/>
                  </a:lnTo>
                  <a:lnTo>
                    <a:pt x="68286" y="28773"/>
                  </a:lnTo>
                  <a:lnTo>
                    <a:pt x="68161" y="27854"/>
                  </a:lnTo>
                  <a:lnTo>
                    <a:pt x="68028" y="26936"/>
                  </a:lnTo>
                  <a:lnTo>
                    <a:pt x="67885" y="26028"/>
                  </a:lnTo>
                  <a:lnTo>
                    <a:pt x="67734" y="25144"/>
                  </a:lnTo>
                  <a:lnTo>
                    <a:pt x="67574" y="24248"/>
                  </a:lnTo>
                  <a:lnTo>
                    <a:pt x="67404" y="23375"/>
                  </a:lnTo>
                  <a:lnTo>
                    <a:pt x="67226" y="22513"/>
                  </a:lnTo>
                  <a:lnTo>
                    <a:pt x="67035" y="21651"/>
                  </a:lnTo>
                  <a:lnTo>
                    <a:pt x="66937" y="21231"/>
                  </a:lnTo>
                  <a:lnTo>
                    <a:pt x="66839" y="20811"/>
                  </a:lnTo>
                  <a:lnTo>
                    <a:pt x="66737" y="20392"/>
                  </a:lnTo>
                  <a:lnTo>
                    <a:pt x="66630" y="19984"/>
                  </a:lnTo>
                  <a:lnTo>
                    <a:pt x="66523" y="19564"/>
                  </a:lnTo>
                  <a:lnTo>
                    <a:pt x="66411" y="19156"/>
                  </a:lnTo>
                  <a:lnTo>
                    <a:pt x="66300" y="18747"/>
                  </a:lnTo>
                  <a:lnTo>
                    <a:pt x="66184" y="18350"/>
                  </a:lnTo>
                  <a:lnTo>
                    <a:pt x="66064" y="17953"/>
                  </a:lnTo>
                  <a:lnTo>
                    <a:pt x="65944" y="17557"/>
                  </a:lnTo>
                  <a:lnTo>
                    <a:pt x="65819" y="17160"/>
                  </a:lnTo>
                  <a:lnTo>
                    <a:pt x="65690" y="16774"/>
                  </a:lnTo>
                  <a:lnTo>
                    <a:pt x="65561" y="16388"/>
                  </a:lnTo>
                  <a:lnTo>
                    <a:pt x="65432" y="16003"/>
                  </a:lnTo>
                  <a:lnTo>
                    <a:pt x="65294" y="15617"/>
                  </a:lnTo>
                  <a:lnTo>
                    <a:pt x="65156" y="15243"/>
                  </a:lnTo>
                  <a:lnTo>
                    <a:pt x="65018" y="14869"/>
                  </a:lnTo>
                  <a:lnTo>
                    <a:pt x="64871" y="14494"/>
                  </a:lnTo>
                  <a:lnTo>
                    <a:pt x="64724" y="14132"/>
                  </a:lnTo>
                  <a:lnTo>
                    <a:pt x="64577" y="13769"/>
                  </a:lnTo>
                  <a:lnTo>
                    <a:pt x="64421" y="13406"/>
                  </a:lnTo>
                  <a:lnTo>
                    <a:pt x="64265" y="13054"/>
                  </a:lnTo>
                  <a:lnTo>
                    <a:pt x="63967" y="12396"/>
                  </a:lnTo>
                  <a:lnTo>
                    <a:pt x="63664" y="11773"/>
                  </a:lnTo>
                  <a:lnTo>
                    <a:pt x="63352" y="11160"/>
                  </a:lnTo>
                  <a:lnTo>
                    <a:pt x="63041" y="10582"/>
                  </a:lnTo>
                  <a:lnTo>
                    <a:pt x="62720" y="10015"/>
                  </a:lnTo>
                  <a:lnTo>
                    <a:pt x="62395" y="9470"/>
                  </a:lnTo>
                  <a:lnTo>
                    <a:pt x="62065" y="8949"/>
                  </a:lnTo>
                  <a:lnTo>
                    <a:pt x="61727" y="8450"/>
                  </a:lnTo>
                  <a:lnTo>
                    <a:pt x="61389" y="7962"/>
                  </a:lnTo>
                  <a:lnTo>
                    <a:pt x="61046" y="7497"/>
                  </a:lnTo>
                  <a:lnTo>
                    <a:pt x="60698" y="7055"/>
                  </a:lnTo>
                  <a:lnTo>
                    <a:pt x="60347" y="6624"/>
                  </a:lnTo>
                  <a:lnTo>
                    <a:pt x="59990" y="6215"/>
                  </a:lnTo>
                  <a:lnTo>
                    <a:pt x="59630" y="5830"/>
                  </a:lnTo>
                  <a:lnTo>
                    <a:pt x="59265" y="5456"/>
                  </a:lnTo>
                  <a:lnTo>
                    <a:pt x="58895" y="5093"/>
                  </a:lnTo>
                  <a:lnTo>
                    <a:pt x="58525" y="4752"/>
                  </a:lnTo>
                  <a:lnTo>
                    <a:pt x="58151" y="4435"/>
                  </a:lnTo>
                  <a:lnTo>
                    <a:pt x="57773" y="4129"/>
                  </a:lnTo>
                  <a:lnTo>
                    <a:pt x="57394" y="3834"/>
                  </a:lnTo>
                  <a:lnTo>
                    <a:pt x="57011" y="3562"/>
                  </a:lnTo>
                  <a:lnTo>
                    <a:pt x="56624" y="3289"/>
                  </a:lnTo>
                  <a:lnTo>
                    <a:pt x="56237" y="3040"/>
                  </a:lnTo>
                  <a:lnTo>
                    <a:pt x="55845" y="2813"/>
                  </a:lnTo>
                  <a:lnTo>
                    <a:pt x="55453" y="2586"/>
                  </a:lnTo>
                  <a:lnTo>
                    <a:pt x="55057" y="2382"/>
                  </a:lnTo>
                  <a:lnTo>
                    <a:pt x="54660" y="2178"/>
                  </a:lnTo>
                  <a:lnTo>
                    <a:pt x="54259" y="1997"/>
                  </a:lnTo>
                  <a:lnTo>
                    <a:pt x="53859" y="1826"/>
                  </a:lnTo>
                  <a:lnTo>
                    <a:pt x="53458" y="1668"/>
                  </a:lnTo>
                  <a:lnTo>
                    <a:pt x="53053" y="1509"/>
                  </a:lnTo>
                  <a:lnTo>
                    <a:pt x="52648" y="1373"/>
                  </a:lnTo>
                  <a:lnTo>
                    <a:pt x="52242" y="1248"/>
                  </a:lnTo>
                  <a:lnTo>
                    <a:pt x="51833" y="1123"/>
                  </a:lnTo>
                  <a:lnTo>
                    <a:pt x="51423" y="1010"/>
                  </a:lnTo>
                  <a:lnTo>
                    <a:pt x="51018" y="908"/>
                  </a:lnTo>
                  <a:lnTo>
                    <a:pt x="50608" y="817"/>
                  </a:lnTo>
                  <a:lnTo>
                    <a:pt x="50198" y="738"/>
                  </a:lnTo>
                  <a:lnTo>
                    <a:pt x="49789" y="658"/>
                  </a:lnTo>
                  <a:lnTo>
                    <a:pt x="49375" y="590"/>
                  </a:lnTo>
                  <a:lnTo>
                    <a:pt x="48555" y="465"/>
                  </a:lnTo>
                  <a:lnTo>
                    <a:pt x="47736" y="375"/>
                  </a:lnTo>
                  <a:lnTo>
                    <a:pt x="46921" y="307"/>
                  </a:lnTo>
                  <a:lnTo>
                    <a:pt x="46111" y="250"/>
                  </a:lnTo>
                  <a:lnTo>
                    <a:pt x="45300" y="216"/>
                  </a:lnTo>
                  <a:lnTo>
                    <a:pt x="44499" y="182"/>
                  </a:lnTo>
                  <a:lnTo>
                    <a:pt x="42918" y="148"/>
                  </a:lnTo>
                  <a:lnTo>
                    <a:pt x="41373" y="137"/>
                  </a:lnTo>
                  <a:lnTo>
                    <a:pt x="40616" y="114"/>
                  </a:lnTo>
                  <a:lnTo>
                    <a:pt x="39877" y="91"/>
                  </a:lnTo>
                  <a:lnTo>
                    <a:pt x="38260" y="46"/>
                  </a:lnTo>
                  <a:lnTo>
                    <a:pt x="36639" y="12"/>
                  </a:lnTo>
                  <a:lnTo>
                    <a:pt x="350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3093450" y="-11391650"/>
              <a:ext cx="125950" cy="320125"/>
            </a:xfrm>
            <a:custGeom>
              <a:avLst/>
              <a:gdLst/>
              <a:ahLst/>
              <a:cxnLst/>
              <a:rect l="l" t="t" r="r" b="b"/>
              <a:pathLst>
                <a:path w="5038" h="12805" extrusionOk="0">
                  <a:moveTo>
                    <a:pt x="2410" y="1"/>
                  </a:moveTo>
                  <a:lnTo>
                    <a:pt x="2254" y="23"/>
                  </a:lnTo>
                  <a:lnTo>
                    <a:pt x="2103" y="69"/>
                  </a:lnTo>
                  <a:lnTo>
                    <a:pt x="1947" y="148"/>
                  </a:lnTo>
                  <a:lnTo>
                    <a:pt x="1795" y="262"/>
                  </a:lnTo>
                  <a:lnTo>
                    <a:pt x="1648" y="386"/>
                  </a:lnTo>
                  <a:lnTo>
                    <a:pt x="1564" y="477"/>
                  </a:lnTo>
                  <a:lnTo>
                    <a:pt x="1479" y="590"/>
                  </a:lnTo>
                  <a:lnTo>
                    <a:pt x="1395" y="727"/>
                  </a:lnTo>
                  <a:lnTo>
                    <a:pt x="1310" y="863"/>
                  </a:lnTo>
                  <a:lnTo>
                    <a:pt x="1274" y="885"/>
                  </a:lnTo>
                  <a:lnTo>
                    <a:pt x="1239" y="931"/>
                  </a:lnTo>
                  <a:lnTo>
                    <a:pt x="1168" y="1033"/>
                  </a:lnTo>
                  <a:lnTo>
                    <a:pt x="1052" y="1260"/>
                  </a:lnTo>
                  <a:lnTo>
                    <a:pt x="940" y="1509"/>
                  </a:lnTo>
                  <a:lnTo>
                    <a:pt x="838" y="1770"/>
                  </a:lnTo>
                  <a:lnTo>
                    <a:pt x="789" y="1906"/>
                  </a:lnTo>
                  <a:lnTo>
                    <a:pt x="740" y="2053"/>
                  </a:lnTo>
                  <a:lnTo>
                    <a:pt x="695" y="2167"/>
                  </a:lnTo>
                  <a:lnTo>
                    <a:pt x="655" y="2292"/>
                  </a:lnTo>
                  <a:lnTo>
                    <a:pt x="571" y="2564"/>
                  </a:lnTo>
                  <a:lnTo>
                    <a:pt x="544" y="2654"/>
                  </a:lnTo>
                  <a:lnTo>
                    <a:pt x="517" y="2734"/>
                  </a:lnTo>
                  <a:lnTo>
                    <a:pt x="495" y="2813"/>
                  </a:lnTo>
                  <a:lnTo>
                    <a:pt x="468" y="2881"/>
                  </a:lnTo>
                  <a:lnTo>
                    <a:pt x="455" y="2972"/>
                  </a:lnTo>
                  <a:lnTo>
                    <a:pt x="442" y="3063"/>
                  </a:lnTo>
                  <a:lnTo>
                    <a:pt x="370" y="3369"/>
                  </a:lnTo>
                  <a:lnTo>
                    <a:pt x="308" y="3675"/>
                  </a:lnTo>
                  <a:lnTo>
                    <a:pt x="246" y="3993"/>
                  </a:lnTo>
                  <a:lnTo>
                    <a:pt x="197" y="4322"/>
                  </a:lnTo>
                  <a:lnTo>
                    <a:pt x="148" y="4651"/>
                  </a:lnTo>
                  <a:lnTo>
                    <a:pt x="108" y="4979"/>
                  </a:lnTo>
                  <a:lnTo>
                    <a:pt x="77" y="5320"/>
                  </a:lnTo>
                  <a:lnTo>
                    <a:pt x="45" y="5660"/>
                  </a:lnTo>
                  <a:lnTo>
                    <a:pt x="28" y="6000"/>
                  </a:lnTo>
                  <a:lnTo>
                    <a:pt x="10" y="6340"/>
                  </a:lnTo>
                  <a:lnTo>
                    <a:pt x="1" y="6681"/>
                  </a:lnTo>
                  <a:lnTo>
                    <a:pt x="1" y="7021"/>
                  </a:lnTo>
                  <a:lnTo>
                    <a:pt x="5" y="7361"/>
                  </a:lnTo>
                  <a:lnTo>
                    <a:pt x="19" y="7701"/>
                  </a:lnTo>
                  <a:lnTo>
                    <a:pt x="36" y="8030"/>
                  </a:lnTo>
                  <a:lnTo>
                    <a:pt x="59" y="8359"/>
                  </a:lnTo>
                  <a:lnTo>
                    <a:pt x="94" y="8688"/>
                  </a:lnTo>
                  <a:lnTo>
                    <a:pt x="130" y="9006"/>
                  </a:lnTo>
                  <a:lnTo>
                    <a:pt x="179" y="9312"/>
                  </a:lnTo>
                  <a:lnTo>
                    <a:pt x="232" y="9618"/>
                  </a:lnTo>
                  <a:lnTo>
                    <a:pt x="290" y="9924"/>
                  </a:lnTo>
                  <a:lnTo>
                    <a:pt x="362" y="10208"/>
                  </a:lnTo>
                  <a:lnTo>
                    <a:pt x="433" y="10480"/>
                  </a:lnTo>
                  <a:lnTo>
                    <a:pt x="517" y="10752"/>
                  </a:lnTo>
                  <a:lnTo>
                    <a:pt x="606" y="11013"/>
                  </a:lnTo>
                  <a:lnTo>
                    <a:pt x="704" y="11251"/>
                  </a:lnTo>
                  <a:lnTo>
                    <a:pt x="811" y="11478"/>
                  </a:lnTo>
                  <a:lnTo>
                    <a:pt x="923" y="11693"/>
                  </a:lnTo>
                  <a:lnTo>
                    <a:pt x="1043" y="11898"/>
                  </a:lnTo>
                  <a:lnTo>
                    <a:pt x="1172" y="12090"/>
                  </a:lnTo>
                  <a:lnTo>
                    <a:pt x="1306" y="12249"/>
                  </a:lnTo>
                  <a:lnTo>
                    <a:pt x="1448" y="12408"/>
                  </a:lnTo>
                  <a:lnTo>
                    <a:pt x="1533" y="12476"/>
                  </a:lnTo>
                  <a:lnTo>
                    <a:pt x="1617" y="12544"/>
                  </a:lnTo>
                  <a:lnTo>
                    <a:pt x="1702" y="12612"/>
                  </a:lnTo>
                  <a:lnTo>
                    <a:pt x="1786" y="12657"/>
                  </a:lnTo>
                  <a:lnTo>
                    <a:pt x="1876" y="12703"/>
                  </a:lnTo>
                  <a:lnTo>
                    <a:pt x="1960" y="12737"/>
                  </a:lnTo>
                  <a:lnTo>
                    <a:pt x="2045" y="12771"/>
                  </a:lnTo>
                  <a:lnTo>
                    <a:pt x="2134" y="12793"/>
                  </a:lnTo>
                  <a:lnTo>
                    <a:pt x="2218" y="12805"/>
                  </a:lnTo>
                  <a:lnTo>
                    <a:pt x="2392" y="12805"/>
                  </a:lnTo>
                  <a:lnTo>
                    <a:pt x="2477" y="12793"/>
                  </a:lnTo>
                  <a:lnTo>
                    <a:pt x="2566" y="12782"/>
                  </a:lnTo>
                  <a:lnTo>
                    <a:pt x="2650" y="12759"/>
                  </a:lnTo>
                  <a:lnTo>
                    <a:pt x="2735" y="12725"/>
                  </a:lnTo>
                  <a:lnTo>
                    <a:pt x="2820" y="12691"/>
                  </a:lnTo>
                  <a:lnTo>
                    <a:pt x="2989" y="12601"/>
                  </a:lnTo>
                  <a:lnTo>
                    <a:pt x="3154" y="12487"/>
                  </a:lnTo>
                  <a:lnTo>
                    <a:pt x="3318" y="12340"/>
                  </a:lnTo>
                  <a:lnTo>
                    <a:pt x="3479" y="12181"/>
                  </a:lnTo>
                  <a:lnTo>
                    <a:pt x="3630" y="11988"/>
                  </a:lnTo>
                  <a:lnTo>
                    <a:pt x="3781" y="11773"/>
                  </a:lnTo>
                  <a:lnTo>
                    <a:pt x="3924" y="11546"/>
                  </a:lnTo>
                  <a:lnTo>
                    <a:pt x="4062" y="11285"/>
                  </a:lnTo>
                  <a:lnTo>
                    <a:pt x="4195" y="11013"/>
                  </a:lnTo>
                  <a:lnTo>
                    <a:pt x="4320" y="10718"/>
                  </a:lnTo>
                  <a:lnTo>
                    <a:pt x="4378" y="10571"/>
                  </a:lnTo>
                  <a:lnTo>
                    <a:pt x="4436" y="10412"/>
                  </a:lnTo>
                  <a:lnTo>
                    <a:pt x="4489" y="10253"/>
                  </a:lnTo>
                  <a:lnTo>
                    <a:pt x="4543" y="10083"/>
                  </a:lnTo>
                  <a:lnTo>
                    <a:pt x="4596" y="9913"/>
                  </a:lnTo>
                  <a:lnTo>
                    <a:pt x="4641" y="9743"/>
                  </a:lnTo>
                  <a:lnTo>
                    <a:pt x="4690" y="9561"/>
                  </a:lnTo>
                  <a:lnTo>
                    <a:pt x="4730" y="9380"/>
                  </a:lnTo>
                  <a:lnTo>
                    <a:pt x="4774" y="9187"/>
                  </a:lnTo>
                  <a:lnTo>
                    <a:pt x="4810" y="9006"/>
                  </a:lnTo>
                  <a:lnTo>
                    <a:pt x="4846" y="8813"/>
                  </a:lnTo>
                  <a:lnTo>
                    <a:pt x="4877" y="8609"/>
                  </a:lnTo>
                  <a:lnTo>
                    <a:pt x="4908" y="8416"/>
                  </a:lnTo>
                  <a:lnTo>
                    <a:pt x="4935" y="8212"/>
                  </a:lnTo>
                  <a:lnTo>
                    <a:pt x="4957" y="8008"/>
                  </a:lnTo>
                  <a:lnTo>
                    <a:pt x="4979" y="7792"/>
                  </a:lnTo>
                  <a:lnTo>
                    <a:pt x="4997" y="7588"/>
                  </a:lnTo>
                  <a:lnTo>
                    <a:pt x="5010" y="7372"/>
                  </a:lnTo>
                  <a:lnTo>
                    <a:pt x="5024" y="7157"/>
                  </a:lnTo>
                  <a:lnTo>
                    <a:pt x="5028" y="6930"/>
                  </a:lnTo>
                  <a:lnTo>
                    <a:pt x="5033" y="6715"/>
                  </a:lnTo>
                  <a:lnTo>
                    <a:pt x="5037" y="6488"/>
                  </a:lnTo>
                  <a:lnTo>
                    <a:pt x="5033" y="6261"/>
                  </a:lnTo>
                  <a:lnTo>
                    <a:pt x="5024" y="6034"/>
                  </a:lnTo>
                  <a:lnTo>
                    <a:pt x="5015" y="5796"/>
                  </a:lnTo>
                  <a:lnTo>
                    <a:pt x="5001" y="5569"/>
                  </a:lnTo>
                  <a:lnTo>
                    <a:pt x="4984" y="5331"/>
                  </a:lnTo>
                  <a:lnTo>
                    <a:pt x="4961" y="5093"/>
                  </a:lnTo>
                  <a:lnTo>
                    <a:pt x="4930" y="4821"/>
                  </a:lnTo>
                  <a:lnTo>
                    <a:pt x="4890" y="4548"/>
                  </a:lnTo>
                  <a:lnTo>
                    <a:pt x="4850" y="4288"/>
                  </a:lnTo>
                  <a:lnTo>
                    <a:pt x="4806" y="4027"/>
                  </a:lnTo>
                  <a:lnTo>
                    <a:pt x="4752" y="3777"/>
                  </a:lnTo>
                  <a:lnTo>
                    <a:pt x="4699" y="3539"/>
                  </a:lnTo>
                  <a:lnTo>
                    <a:pt x="4636" y="3301"/>
                  </a:lnTo>
                  <a:lnTo>
                    <a:pt x="4574" y="3074"/>
                  </a:lnTo>
                  <a:lnTo>
                    <a:pt x="4507" y="2847"/>
                  </a:lnTo>
                  <a:lnTo>
                    <a:pt x="4436" y="2632"/>
                  </a:lnTo>
                  <a:lnTo>
                    <a:pt x="4360" y="2428"/>
                  </a:lnTo>
                  <a:lnTo>
                    <a:pt x="4285" y="2224"/>
                  </a:lnTo>
                  <a:lnTo>
                    <a:pt x="4204" y="2031"/>
                  </a:lnTo>
                  <a:lnTo>
                    <a:pt x="4124" y="1849"/>
                  </a:lnTo>
                  <a:lnTo>
                    <a:pt x="4040" y="1679"/>
                  </a:lnTo>
                  <a:lnTo>
                    <a:pt x="3951" y="1509"/>
                  </a:lnTo>
                  <a:lnTo>
                    <a:pt x="3897" y="1362"/>
                  </a:lnTo>
                  <a:lnTo>
                    <a:pt x="3835" y="1237"/>
                  </a:lnTo>
                  <a:lnTo>
                    <a:pt x="3777" y="1101"/>
                  </a:lnTo>
                  <a:lnTo>
                    <a:pt x="3715" y="987"/>
                  </a:lnTo>
                  <a:lnTo>
                    <a:pt x="3652" y="874"/>
                  </a:lnTo>
                  <a:lnTo>
                    <a:pt x="3585" y="761"/>
                  </a:lnTo>
                  <a:lnTo>
                    <a:pt x="3519" y="658"/>
                  </a:lnTo>
                  <a:lnTo>
                    <a:pt x="3452" y="568"/>
                  </a:lnTo>
                  <a:lnTo>
                    <a:pt x="3381" y="488"/>
                  </a:lnTo>
                  <a:lnTo>
                    <a:pt x="3309" y="409"/>
                  </a:lnTo>
                  <a:lnTo>
                    <a:pt x="3238" y="330"/>
                  </a:lnTo>
                  <a:lnTo>
                    <a:pt x="3167" y="273"/>
                  </a:lnTo>
                  <a:lnTo>
                    <a:pt x="3096" y="216"/>
                  </a:lnTo>
                  <a:lnTo>
                    <a:pt x="3020" y="159"/>
                  </a:lnTo>
                  <a:lnTo>
                    <a:pt x="2944" y="114"/>
                  </a:lnTo>
                  <a:lnTo>
                    <a:pt x="2869" y="80"/>
                  </a:lnTo>
                  <a:lnTo>
                    <a:pt x="2793" y="46"/>
                  </a:lnTo>
                  <a:lnTo>
                    <a:pt x="2717" y="23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3105700" y="-7138450"/>
              <a:ext cx="1441875" cy="531650"/>
            </a:xfrm>
            <a:custGeom>
              <a:avLst/>
              <a:gdLst/>
              <a:ahLst/>
              <a:cxnLst/>
              <a:rect l="l" t="t" r="r" b="b"/>
              <a:pathLst>
                <a:path w="57675" h="21266" extrusionOk="0">
                  <a:moveTo>
                    <a:pt x="8403" y="5286"/>
                  </a:moveTo>
                  <a:lnTo>
                    <a:pt x="10113" y="5297"/>
                  </a:lnTo>
                  <a:lnTo>
                    <a:pt x="11823" y="5343"/>
                  </a:lnTo>
                  <a:lnTo>
                    <a:pt x="13533" y="5388"/>
                  </a:lnTo>
                  <a:lnTo>
                    <a:pt x="15243" y="5467"/>
                  </a:lnTo>
                  <a:lnTo>
                    <a:pt x="16957" y="5558"/>
                  </a:lnTo>
                  <a:lnTo>
                    <a:pt x="18667" y="5660"/>
                  </a:lnTo>
                  <a:lnTo>
                    <a:pt x="20377" y="5774"/>
                  </a:lnTo>
                  <a:lnTo>
                    <a:pt x="22087" y="5898"/>
                  </a:lnTo>
                  <a:lnTo>
                    <a:pt x="25507" y="6159"/>
                  </a:lnTo>
                  <a:lnTo>
                    <a:pt x="28927" y="6454"/>
                  </a:lnTo>
                  <a:lnTo>
                    <a:pt x="32347" y="6738"/>
                  </a:lnTo>
                  <a:lnTo>
                    <a:pt x="35766" y="7010"/>
                  </a:lnTo>
                  <a:lnTo>
                    <a:pt x="37472" y="7134"/>
                  </a:lnTo>
                  <a:lnTo>
                    <a:pt x="39182" y="7248"/>
                  </a:lnTo>
                  <a:lnTo>
                    <a:pt x="40892" y="7350"/>
                  </a:lnTo>
                  <a:lnTo>
                    <a:pt x="42597" y="7441"/>
                  </a:lnTo>
                  <a:lnTo>
                    <a:pt x="44307" y="7520"/>
                  </a:lnTo>
                  <a:lnTo>
                    <a:pt x="46013" y="7577"/>
                  </a:lnTo>
                  <a:lnTo>
                    <a:pt x="47723" y="7622"/>
                  </a:lnTo>
                  <a:lnTo>
                    <a:pt x="49428" y="7645"/>
                  </a:lnTo>
                  <a:lnTo>
                    <a:pt x="51138" y="7633"/>
                  </a:lnTo>
                  <a:lnTo>
                    <a:pt x="52843" y="7611"/>
                  </a:lnTo>
                  <a:lnTo>
                    <a:pt x="53694" y="7588"/>
                  </a:lnTo>
                  <a:lnTo>
                    <a:pt x="54549" y="7554"/>
                  </a:lnTo>
                  <a:lnTo>
                    <a:pt x="55404" y="7520"/>
                  </a:lnTo>
                  <a:lnTo>
                    <a:pt x="56254" y="7475"/>
                  </a:lnTo>
                  <a:lnTo>
                    <a:pt x="56250" y="8597"/>
                  </a:lnTo>
                  <a:lnTo>
                    <a:pt x="56254" y="9732"/>
                  </a:lnTo>
                  <a:lnTo>
                    <a:pt x="56263" y="10877"/>
                  </a:lnTo>
                  <a:lnTo>
                    <a:pt x="56272" y="12011"/>
                  </a:lnTo>
                  <a:lnTo>
                    <a:pt x="56285" y="13157"/>
                  </a:lnTo>
                  <a:lnTo>
                    <a:pt x="56308" y="14291"/>
                  </a:lnTo>
                  <a:lnTo>
                    <a:pt x="56330" y="15425"/>
                  </a:lnTo>
                  <a:lnTo>
                    <a:pt x="56352" y="16559"/>
                  </a:lnTo>
                  <a:lnTo>
                    <a:pt x="54651" y="16287"/>
                  </a:lnTo>
                  <a:lnTo>
                    <a:pt x="52941" y="16037"/>
                  </a:lnTo>
                  <a:lnTo>
                    <a:pt x="51236" y="15799"/>
                  </a:lnTo>
                  <a:lnTo>
                    <a:pt x="49521" y="15584"/>
                  </a:lnTo>
                  <a:lnTo>
                    <a:pt x="47812" y="15379"/>
                  </a:lnTo>
                  <a:lnTo>
                    <a:pt x="46097" y="15187"/>
                  </a:lnTo>
                  <a:lnTo>
                    <a:pt x="44378" y="15017"/>
                  </a:lnTo>
                  <a:lnTo>
                    <a:pt x="42664" y="14846"/>
                  </a:lnTo>
                  <a:lnTo>
                    <a:pt x="40945" y="14699"/>
                  </a:lnTo>
                  <a:lnTo>
                    <a:pt x="39222" y="14563"/>
                  </a:lnTo>
                  <a:lnTo>
                    <a:pt x="37503" y="14438"/>
                  </a:lnTo>
                  <a:lnTo>
                    <a:pt x="35780" y="14313"/>
                  </a:lnTo>
                  <a:lnTo>
                    <a:pt x="34057" y="14211"/>
                  </a:lnTo>
                  <a:lnTo>
                    <a:pt x="32333" y="14109"/>
                  </a:lnTo>
                  <a:lnTo>
                    <a:pt x="30610" y="14019"/>
                  </a:lnTo>
                  <a:lnTo>
                    <a:pt x="28887" y="13928"/>
                  </a:lnTo>
                  <a:lnTo>
                    <a:pt x="25440" y="13780"/>
                  </a:lnTo>
                  <a:lnTo>
                    <a:pt x="21989" y="13644"/>
                  </a:lnTo>
                  <a:lnTo>
                    <a:pt x="18547" y="13520"/>
                  </a:lnTo>
                  <a:lnTo>
                    <a:pt x="15100" y="13406"/>
                  </a:lnTo>
                  <a:lnTo>
                    <a:pt x="11663" y="13293"/>
                  </a:lnTo>
                  <a:lnTo>
                    <a:pt x="8230" y="13179"/>
                  </a:lnTo>
                  <a:lnTo>
                    <a:pt x="4805" y="13043"/>
                  </a:lnTo>
                  <a:lnTo>
                    <a:pt x="1386" y="12907"/>
                  </a:lnTo>
                  <a:lnTo>
                    <a:pt x="1434" y="12000"/>
                  </a:lnTo>
                  <a:lnTo>
                    <a:pt x="1479" y="11081"/>
                  </a:lnTo>
                  <a:lnTo>
                    <a:pt x="1510" y="10151"/>
                  </a:lnTo>
                  <a:lnTo>
                    <a:pt x="1537" y="9221"/>
                  </a:lnTo>
                  <a:lnTo>
                    <a:pt x="1555" y="8280"/>
                  </a:lnTo>
                  <a:lnTo>
                    <a:pt x="1564" y="7339"/>
                  </a:lnTo>
                  <a:lnTo>
                    <a:pt x="1564" y="6409"/>
                  </a:lnTo>
                  <a:lnTo>
                    <a:pt x="1559" y="5479"/>
                  </a:lnTo>
                  <a:lnTo>
                    <a:pt x="2414" y="5433"/>
                  </a:lnTo>
                  <a:lnTo>
                    <a:pt x="3269" y="5388"/>
                  </a:lnTo>
                  <a:lnTo>
                    <a:pt x="4124" y="5354"/>
                  </a:lnTo>
                  <a:lnTo>
                    <a:pt x="4979" y="5331"/>
                  </a:lnTo>
                  <a:lnTo>
                    <a:pt x="6689" y="5297"/>
                  </a:lnTo>
                  <a:lnTo>
                    <a:pt x="8403" y="5286"/>
                  </a:lnTo>
                  <a:close/>
                  <a:moveTo>
                    <a:pt x="25787" y="1"/>
                  </a:moveTo>
                  <a:lnTo>
                    <a:pt x="24011" y="24"/>
                  </a:lnTo>
                  <a:lnTo>
                    <a:pt x="22234" y="58"/>
                  </a:lnTo>
                  <a:lnTo>
                    <a:pt x="20462" y="114"/>
                  </a:lnTo>
                  <a:lnTo>
                    <a:pt x="18690" y="182"/>
                  </a:lnTo>
                  <a:lnTo>
                    <a:pt x="16917" y="262"/>
                  </a:lnTo>
                  <a:lnTo>
                    <a:pt x="15149" y="364"/>
                  </a:lnTo>
                  <a:lnTo>
                    <a:pt x="13382" y="466"/>
                  </a:lnTo>
                  <a:lnTo>
                    <a:pt x="11623" y="579"/>
                  </a:lnTo>
                  <a:lnTo>
                    <a:pt x="8109" y="829"/>
                  </a:lnTo>
                  <a:lnTo>
                    <a:pt x="4618" y="1078"/>
                  </a:lnTo>
                  <a:lnTo>
                    <a:pt x="1145" y="1316"/>
                  </a:lnTo>
                  <a:lnTo>
                    <a:pt x="1052" y="1351"/>
                  </a:lnTo>
                  <a:lnTo>
                    <a:pt x="962" y="1396"/>
                  </a:lnTo>
                  <a:lnTo>
                    <a:pt x="882" y="1464"/>
                  </a:lnTo>
                  <a:lnTo>
                    <a:pt x="802" y="1532"/>
                  </a:lnTo>
                  <a:lnTo>
                    <a:pt x="735" y="1532"/>
                  </a:lnTo>
                  <a:lnTo>
                    <a:pt x="664" y="1555"/>
                  </a:lnTo>
                  <a:lnTo>
                    <a:pt x="597" y="1577"/>
                  </a:lnTo>
                  <a:lnTo>
                    <a:pt x="531" y="1634"/>
                  </a:lnTo>
                  <a:lnTo>
                    <a:pt x="468" y="1691"/>
                  </a:lnTo>
                  <a:lnTo>
                    <a:pt x="406" y="1770"/>
                  </a:lnTo>
                  <a:lnTo>
                    <a:pt x="348" y="1861"/>
                  </a:lnTo>
                  <a:lnTo>
                    <a:pt x="290" y="1974"/>
                  </a:lnTo>
                  <a:lnTo>
                    <a:pt x="241" y="2088"/>
                  </a:lnTo>
                  <a:lnTo>
                    <a:pt x="192" y="2235"/>
                  </a:lnTo>
                  <a:lnTo>
                    <a:pt x="152" y="2383"/>
                  </a:lnTo>
                  <a:lnTo>
                    <a:pt x="116" y="2553"/>
                  </a:lnTo>
                  <a:lnTo>
                    <a:pt x="85" y="2734"/>
                  </a:lnTo>
                  <a:lnTo>
                    <a:pt x="63" y="2938"/>
                  </a:lnTo>
                  <a:lnTo>
                    <a:pt x="45" y="3154"/>
                  </a:lnTo>
                  <a:lnTo>
                    <a:pt x="36" y="3381"/>
                  </a:lnTo>
                  <a:lnTo>
                    <a:pt x="23" y="4050"/>
                  </a:lnTo>
                  <a:lnTo>
                    <a:pt x="10" y="4742"/>
                  </a:lnTo>
                  <a:lnTo>
                    <a:pt x="5" y="5433"/>
                  </a:lnTo>
                  <a:lnTo>
                    <a:pt x="1" y="6136"/>
                  </a:lnTo>
                  <a:lnTo>
                    <a:pt x="1" y="6840"/>
                  </a:lnTo>
                  <a:lnTo>
                    <a:pt x="5" y="7554"/>
                  </a:lnTo>
                  <a:lnTo>
                    <a:pt x="14" y="8269"/>
                  </a:lnTo>
                  <a:lnTo>
                    <a:pt x="27" y="8983"/>
                  </a:lnTo>
                  <a:lnTo>
                    <a:pt x="41" y="9709"/>
                  </a:lnTo>
                  <a:lnTo>
                    <a:pt x="63" y="10423"/>
                  </a:lnTo>
                  <a:lnTo>
                    <a:pt x="90" y="11127"/>
                  </a:lnTo>
                  <a:lnTo>
                    <a:pt x="121" y="11841"/>
                  </a:lnTo>
                  <a:lnTo>
                    <a:pt x="157" y="12533"/>
                  </a:lnTo>
                  <a:lnTo>
                    <a:pt x="197" y="13225"/>
                  </a:lnTo>
                  <a:lnTo>
                    <a:pt x="241" y="13905"/>
                  </a:lnTo>
                  <a:lnTo>
                    <a:pt x="290" y="14563"/>
                  </a:lnTo>
                  <a:lnTo>
                    <a:pt x="299" y="14642"/>
                  </a:lnTo>
                  <a:lnTo>
                    <a:pt x="312" y="14722"/>
                  </a:lnTo>
                  <a:lnTo>
                    <a:pt x="326" y="14790"/>
                  </a:lnTo>
                  <a:lnTo>
                    <a:pt x="344" y="14846"/>
                  </a:lnTo>
                  <a:lnTo>
                    <a:pt x="384" y="14960"/>
                  </a:lnTo>
                  <a:lnTo>
                    <a:pt x="419" y="15073"/>
                  </a:lnTo>
                  <a:lnTo>
                    <a:pt x="433" y="15232"/>
                  </a:lnTo>
                  <a:lnTo>
                    <a:pt x="450" y="15391"/>
                  </a:lnTo>
                  <a:lnTo>
                    <a:pt x="473" y="15550"/>
                  </a:lnTo>
                  <a:lnTo>
                    <a:pt x="499" y="15697"/>
                  </a:lnTo>
                  <a:lnTo>
                    <a:pt x="526" y="15844"/>
                  </a:lnTo>
                  <a:lnTo>
                    <a:pt x="562" y="15992"/>
                  </a:lnTo>
                  <a:lnTo>
                    <a:pt x="602" y="16117"/>
                  </a:lnTo>
                  <a:lnTo>
                    <a:pt x="642" y="16241"/>
                  </a:lnTo>
                  <a:lnTo>
                    <a:pt x="691" y="16355"/>
                  </a:lnTo>
                  <a:lnTo>
                    <a:pt x="744" y="16457"/>
                  </a:lnTo>
                  <a:lnTo>
                    <a:pt x="798" y="16548"/>
                  </a:lnTo>
                  <a:lnTo>
                    <a:pt x="860" y="16627"/>
                  </a:lnTo>
                  <a:lnTo>
                    <a:pt x="927" y="16695"/>
                  </a:lnTo>
                  <a:lnTo>
                    <a:pt x="994" y="16752"/>
                  </a:lnTo>
                  <a:lnTo>
                    <a:pt x="1069" y="16786"/>
                  </a:lnTo>
                  <a:lnTo>
                    <a:pt x="1145" y="16808"/>
                  </a:lnTo>
                  <a:lnTo>
                    <a:pt x="2851" y="17205"/>
                  </a:lnTo>
                  <a:lnTo>
                    <a:pt x="4565" y="17580"/>
                  </a:lnTo>
                  <a:lnTo>
                    <a:pt x="6284" y="17943"/>
                  </a:lnTo>
                  <a:lnTo>
                    <a:pt x="8007" y="18294"/>
                  </a:lnTo>
                  <a:lnTo>
                    <a:pt x="9739" y="18634"/>
                  </a:lnTo>
                  <a:lnTo>
                    <a:pt x="11476" y="18952"/>
                  </a:lnTo>
                  <a:lnTo>
                    <a:pt x="13221" y="19247"/>
                  </a:lnTo>
                  <a:lnTo>
                    <a:pt x="14967" y="19530"/>
                  </a:lnTo>
                  <a:lnTo>
                    <a:pt x="16717" y="19803"/>
                  </a:lnTo>
                  <a:lnTo>
                    <a:pt x="18471" y="20041"/>
                  </a:lnTo>
                  <a:lnTo>
                    <a:pt x="20226" y="20268"/>
                  </a:lnTo>
                  <a:lnTo>
                    <a:pt x="21985" y="20472"/>
                  </a:lnTo>
                  <a:lnTo>
                    <a:pt x="23748" y="20653"/>
                  </a:lnTo>
                  <a:lnTo>
                    <a:pt x="25507" y="20823"/>
                  </a:lnTo>
                  <a:lnTo>
                    <a:pt x="27270" y="20959"/>
                  </a:lnTo>
                  <a:lnTo>
                    <a:pt x="29034" y="21073"/>
                  </a:lnTo>
                  <a:lnTo>
                    <a:pt x="30801" y="21163"/>
                  </a:lnTo>
                  <a:lnTo>
                    <a:pt x="32565" y="21220"/>
                  </a:lnTo>
                  <a:lnTo>
                    <a:pt x="34324" y="21254"/>
                  </a:lnTo>
                  <a:lnTo>
                    <a:pt x="35205" y="21266"/>
                  </a:lnTo>
                  <a:lnTo>
                    <a:pt x="36969" y="21266"/>
                  </a:lnTo>
                  <a:lnTo>
                    <a:pt x="37846" y="21243"/>
                  </a:lnTo>
                  <a:lnTo>
                    <a:pt x="38723" y="21232"/>
                  </a:lnTo>
                  <a:lnTo>
                    <a:pt x="39605" y="21197"/>
                  </a:lnTo>
                  <a:lnTo>
                    <a:pt x="40482" y="21163"/>
                  </a:lnTo>
                  <a:lnTo>
                    <a:pt x="41359" y="21118"/>
                  </a:lnTo>
                  <a:lnTo>
                    <a:pt x="42232" y="21073"/>
                  </a:lnTo>
                  <a:lnTo>
                    <a:pt x="43109" y="21016"/>
                  </a:lnTo>
                  <a:lnTo>
                    <a:pt x="43982" y="20948"/>
                  </a:lnTo>
                  <a:lnTo>
                    <a:pt x="44855" y="20869"/>
                  </a:lnTo>
                  <a:lnTo>
                    <a:pt x="45728" y="20789"/>
                  </a:lnTo>
                  <a:lnTo>
                    <a:pt x="46596" y="20698"/>
                  </a:lnTo>
                  <a:lnTo>
                    <a:pt x="47469" y="20596"/>
                  </a:lnTo>
                  <a:lnTo>
                    <a:pt x="48337" y="20494"/>
                  </a:lnTo>
                  <a:lnTo>
                    <a:pt x="49201" y="20381"/>
                  </a:lnTo>
                  <a:lnTo>
                    <a:pt x="50069" y="20256"/>
                  </a:lnTo>
                  <a:lnTo>
                    <a:pt x="50933" y="20120"/>
                  </a:lnTo>
                  <a:lnTo>
                    <a:pt x="51797" y="19984"/>
                  </a:lnTo>
                  <a:lnTo>
                    <a:pt x="52656" y="19837"/>
                  </a:lnTo>
                  <a:lnTo>
                    <a:pt x="53516" y="19678"/>
                  </a:lnTo>
                  <a:lnTo>
                    <a:pt x="54375" y="19508"/>
                  </a:lnTo>
                  <a:lnTo>
                    <a:pt x="55230" y="19326"/>
                  </a:lnTo>
                  <a:lnTo>
                    <a:pt x="56085" y="19145"/>
                  </a:lnTo>
                  <a:lnTo>
                    <a:pt x="56936" y="18952"/>
                  </a:lnTo>
                  <a:lnTo>
                    <a:pt x="56989" y="18929"/>
                  </a:lnTo>
                  <a:lnTo>
                    <a:pt x="57038" y="18895"/>
                  </a:lnTo>
                  <a:lnTo>
                    <a:pt x="57083" y="18861"/>
                  </a:lnTo>
                  <a:lnTo>
                    <a:pt x="57123" y="18816"/>
                  </a:lnTo>
                  <a:lnTo>
                    <a:pt x="57163" y="18759"/>
                  </a:lnTo>
                  <a:lnTo>
                    <a:pt x="57198" y="18691"/>
                  </a:lnTo>
                  <a:lnTo>
                    <a:pt x="57229" y="18623"/>
                  </a:lnTo>
                  <a:lnTo>
                    <a:pt x="57256" y="18544"/>
                  </a:lnTo>
                  <a:lnTo>
                    <a:pt x="57283" y="18464"/>
                  </a:lnTo>
                  <a:lnTo>
                    <a:pt x="57305" y="18374"/>
                  </a:lnTo>
                  <a:lnTo>
                    <a:pt x="57323" y="18283"/>
                  </a:lnTo>
                  <a:lnTo>
                    <a:pt x="57336" y="18192"/>
                  </a:lnTo>
                  <a:lnTo>
                    <a:pt x="57350" y="18090"/>
                  </a:lnTo>
                  <a:lnTo>
                    <a:pt x="57359" y="17988"/>
                  </a:lnTo>
                  <a:lnTo>
                    <a:pt x="57363" y="17886"/>
                  </a:lnTo>
                  <a:lnTo>
                    <a:pt x="57363" y="17784"/>
                  </a:lnTo>
                  <a:lnTo>
                    <a:pt x="57390" y="17704"/>
                  </a:lnTo>
                  <a:lnTo>
                    <a:pt x="57412" y="17614"/>
                  </a:lnTo>
                  <a:lnTo>
                    <a:pt x="57434" y="17512"/>
                  </a:lnTo>
                  <a:lnTo>
                    <a:pt x="57452" y="17410"/>
                  </a:lnTo>
                  <a:lnTo>
                    <a:pt x="57470" y="17307"/>
                  </a:lnTo>
                  <a:lnTo>
                    <a:pt x="57483" y="17194"/>
                  </a:lnTo>
                  <a:lnTo>
                    <a:pt x="57488" y="17081"/>
                  </a:lnTo>
                  <a:lnTo>
                    <a:pt x="57492" y="16956"/>
                  </a:lnTo>
                  <a:lnTo>
                    <a:pt x="57528" y="15708"/>
                  </a:lnTo>
                  <a:lnTo>
                    <a:pt x="57555" y="14461"/>
                  </a:lnTo>
                  <a:lnTo>
                    <a:pt x="57577" y="13213"/>
                  </a:lnTo>
                  <a:lnTo>
                    <a:pt x="57595" y="11966"/>
                  </a:lnTo>
                  <a:lnTo>
                    <a:pt x="57608" y="10718"/>
                  </a:lnTo>
                  <a:lnTo>
                    <a:pt x="57612" y="9482"/>
                  </a:lnTo>
                  <a:lnTo>
                    <a:pt x="57612" y="8235"/>
                  </a:lnTo>
                  <a:lnTo>
                    <a:pt x="57604" y="6998"/>
                  </a:lnTo>
                  <a:lnTo>
                    <a:pt x="57604" y="6930"/>
                  </a:lnTo>
                  <a:lnTo>
                    <a:pt x="57626" y="6828"/>
                  </a:lnTo>
                  <a:lnTo>
                    <a:pt x="57644" y="6715"/>
                  </a:lnTo>
                  <a:lnTo>
                    <a:pt x="57661" y="6601"/>
                  </a:lnTo>
                  <a:lnTo>
                    <a:pt x="57670" y="6488"/>
                  </a:lnTo>
                  <a:lnTo>
                    <a:pt x="57675" y="6375"/>
                  </a:lnTo>
                  <a:lnTo>
                    <a:pt x="57675" y="6261"/>
                  </a:lnTo>
                  <a:lnTo>
                    <a:pt x="57675" y="6148"/>
                  </a:lnTo>
                  <a:lnTo>
                    <a:pt x="57666" y="6034"/>
                  </a:lnTo>
                  <a:lnTo>
                    <a:pt x="57653" y="5932"/>
                  </a:lnTo>
                  <a:lnTo>
                    <a:pt x="57635" y="5830"/>
                  </a:lnTo>
                  <a:lnTo>
                    <a:pt x="57608" y="5740"/>
                  </a:lnTo>
                  <a:lnTo>
                    <a:pt x="57581" y="5660"/>
                  </a:lnTo>
                  <a:lnTo>
                    <a:pt x="57546" y="5592"/>
                  </a:lnTo>
                  <a:lnTo>
                    <a:pt x="57506" y="5524"/>
                  </a:lnTo>
                  <a:lnTo>
                    <a:pt x="57457" y="5479"/>
                  </a:lnTo>
                  <a:lnTo>
                    <a:pt x="57408" y="5445"/>
                  </a:lnTo>
                  <a:lnTo>
                    <a:pt x="56548" y="5093"/>
                  </a:lnTo>
                  <a:lnTo>
                    <a:pt x="55689" y="4753"/>
                  </a:lnTo>
                  <a:lnTo>
                    <a:pt x="54829" y="4424"/>
                  </a:lnTo>
                  <a:lnTo>
                    <a:pt x="53965" y="4118"/>
                  </a:lnTo>
                  <a:lnTo>
                    <a:pt x="53102" y="3823"/>
                  </a:lnTo>
                  <a:lnTo>
                    <a:pt x="52233" y="3539"/>
                  </a:lnTo>
                  <a:lnTo>
                    <a:pt x="51365" y="3267"/>
                  </a:lnTo>
                  <a:lnTo>
                    <a:pt x="50497" y="3018"/>
                  </a:lnTo>
                  <a:lnTo>
                    <a:pt x="49628" y="2768"/>
                  </a:lnTo>
                  <a:lnTo>
                    <a:pt x="48756" y="2541"/>
                  </a:lnTo>
                  <a:lnTo>
                    <a:pt x="47883" y="2315"/>
                  </a:lnTo>
                  <a:lnTo>
                    <a:pt x="47006" y="2110"/>
                  </a:lnTo>
                  <a:lnTo>
                    <a:pt x="46133" y="1906"/>
                  </a:lnTo>
                  <a:lnTo>
                    <a:pt x="45256" y="1725"/>
                  </a:lnTo>
                  <a:lnTo>
                    <a:pt x="44378" y="1555"/>
                  </a:lnTo>
                  <a:lnTo>
                    <a:pt x="43497" y="1385"/>
                  </a:lnTo>
                  <a:lnTo>
                    <a:pt x="42619" y="1237"/>
                  </a:lnTo>
                  <a:lnTo>
                    <a:pt x="41738" y="1090"/>
                  </a:lnTo>
                  <a:lnTo>
                    <a:pt x="40856" y="965"/>
                  </a:lnTo>
                  <a:lnTo>
                    <a:pt x="39974" y="840"/>
                  </a:lnTo>
                  <a:lnTo>
                    <a:pt x="39088" y="727"/>
                  </a:lnTo>
                  <a:lnTo>
                    <a:pt x="38207" y="625"/>
                  </a:lnTo>
                  <a:lnTo>
                    <a:pt x="37321" y="523"/>
                  </a:lnTo>
                  <a:lnTo>
                    <a:pt x="36434" y="443"/>
                  </a:lnTo>
                  <a:lnTo>
                    <a:pt x="35553" y="364"/>
                  </a:lnTo>
                  <a:lnTo>
                    <a:pt x="34667" y="296"/>
                  </a:lnTo>
                  <a:lnTo>
                    <a:pt x="33776" y="239"/>
                  </a:lnTo>
                  <a:lnTo>
                    <a:pt x="32890" y="182"/>
                  </a:lnTo>
                  <a:lnTo>
                    <a:pt x="32004" y="137"/>
                  </a:lnTo>
                  <a:lnTo>
                    <a:pt x="31118" y="92"/>
                  </a:lnTo>
                  <a:lnTo>
                    <a:pt x="30227" y="69"/>
                  </a:lnTo>
                  <a:lnTo>
                    <a:pt x="29341" y="46"/>
                  </a:lnTo>
                  <a:lnTo>
                    <a:pt x="27564" y="12"/>
                  </a:lnTo>
                  <a:lnTo>
                    <a:pt x="257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3140325" y="-7006325"/>
              <a:ext cx="1374200" cy="281850"/>
            </a:xfrm>
            <a:custGeom>
              <a:avLst/>
              <a:gdLst/>
              <a:ahLst/>
              <a:cxnLst/>
              <a:rect l="l" t="t" r="r" b="b"/>
              <a:pathLst>
                <a:path w="54968" h="11274" extrusionOk="0">
                  <a:moveTo>
                    <a:pt x="7018" y="1"/>
                  </a:moveTo>
                  <a:lnTo>
                    <a:pt x="5304" y="12"/>
                  </a:lnTo>
                  <a:lnTo>
                    <a:pt x="3594" y="46"/>
                  </a:lnTo>
                  <a:lnTo>
                    <a:pt x="2739" y="69"/>
                  </a:lnTo>
                  <a:lnTo>
                    <a:pt x="1884" y="103"/>
                  </a:lnTo>
                  <a:lnTo>
                    <a:pt x="1029" y="148"/>
                  </a:lnTo>
                  <a:lnTo>
                    <a:pt x="174" y="194"/>
                  </a:lnTo>
                  <a:lnTo>
                    <a:pt x="179" y="1124"/>
                  </a:lnTo>
                  <a:lnTo>
                    <a:pt x="179" y="2054"/>
                  </a:lnTo>
                  <a:lnTo>
                    <a:pt x="170" y="2995"/>
                  </a:lnTo>
                  <a:lnTo>
                    <a:pt x="152" y="3936"/>
                  </a:lnTo>
                  <a:lnTo>
                    <a:pt x="125" y="4866"/>
                  </a:lnTo>
                  <a:lnTo>
                    <a:pt x="94" y="5796"/>
                  </a:lnTo>
                  <a:lnTo>
                    <a:pt x="49" y="6715"/>
                  </a:lnTo>
                  <a:lnTo>
                    <a:pt x="1" y="7622"/>
                  </a:lnTo>
                  <a:lnTo>
                    <a:pt x="3420" y="7758"/>
                  </a:lnTo>
                  <a:lnTo>
                    <a:pt x="6845" y="7894"/>
                  </a:lnTo>
                  <a:lnTo>
                    <a:pt x="10278" y="8008"/>
                  </a:lnTo>
                  <a:lnTo>
                    <a:pt x="13715" y="8121"/>
                  </a:lnTo>
                  <a:lnTo>
                    <a:pt x="17162" y="8235"/>
                  </a:lnTo>
                  <a:lnTo>
                    <a:pt x="20604" y="8359"/>
                  </a:lnTo>
                  <a:lnTo>
                    <a:pt x="24055" y="8495"/>
                  </a:lnTo>
                  <a:lnTo>
                    <a:pt x="27502" y="8643"/>
                  </a:lnTo>
                  <a:lnTo>
                    <a:pt x="29225" y="8734"/>
                  </a:lnTo>
                  <a:lnTo>
                    <a:pt x="30948" y="8824"/>
                  </a:lnTo>
                  <a:lnTo>
                    <a:pt x="32672" y="8926"/>
                  </a:lnTo>
                  <a:lnTo>
                    <a:pt x="34395" y="9028"/>
                  </a:lnTo>
                  <a:lnTo>
                    <a:pt x="36118" y="9153"/>
                  </a:lnTo>
                  <a:lnTo>
                    <a:pt x="37837" y="9278"/>
                  </a:lnTo>
                  <a:lnTo>
                    <a:pt x="39560" y="9414"/>
                  </a:lnTo>
                  <a:lnTo>
                    <a:pt x="41279" y="9561"/>
                  </a:lnTo>
                  <a:lnTo>
                    <a:pt x="42993" y="9732"/>
                  </a:lnTo>
                  <a:lnTo>
                    <a:pt x="44712" y="9902"/>
                  </a:lnTo>
                  <a:lnTo>
                    <a:pt x="46427" y="10094"/>
                  </a:lnTo>
                  <a:lnTo>
                    <a:pt x="48136" y="10299"/>
                  </a:lnTo>
                  <a:lnTo>
                    <a:pt x="49851" y="10514"/>
                  </a:lnTo>
                  <a:lnTo>
                    <a:pt x="51556" y="10752"/>
                  </a:lnTo>
                  <a:lnTo>
                    <a:pt x="53266" y="11002"/>
                  </a:lnTo>
                  <a:lnTo>
                    <a:pt x="54967" y="11274"/>
                  </a:lnTo>
                  <a:lnTo>
                    <a:pt x="54945" y="10140"/>
                  </a:lnTo>
                  <a:lnTo>
                    <a:pt x="54923" y="9006"/>
                  </a:lnTo>
                  <a:lnTo>
                    <a:pt x="54900" y="7872"/>
                  </a:lnTo>
                  <a:lnTo>
                    <a:pt x="54887" y="6726"/>
                  </a:lnTo>
                  <a:lnTo>
                    <a:pt x="54878" y="5592"/>
                  </a:lnTo>
                  <a:lnTo>
                    <a:pt x="54869" y="4447"/>
                  </a:lnTo>
                  <a:lnTo>
                    <a:pt x="54865" y="3312"/>
                  </a:lnTo>
                  <a:lnTo>
                    <a:pt x="54869" y="2190"/>
                  </a:lnTo>
                  <a:lnTo>
                    <a:pt x="54019" y="2235"/>
                  </a:lnTo>
                  <a:lnTo>
                    <a:pt x="53164" y="2269"/>
                  </a:lnTo>
                  <a:lnTo>
                    <a:pt x="52309" y="2303"/>
                  </a:lnTo>
                  <a:lnTo>
                    <a:pt x="51458" y="2326"/>
                  </a:lnTo>
                  <a:lnTo>
                    <a:pt x="49753" y="2348"/>
                  </a:lnTo>
                  <a:lnTo>
                    <a:pt x="48043" y="2360"/>
                  </a:lnTo>
                  <a:lnTo>
                    <a:pt x="46338" y="2337"/>
                  </a:lnTo>
                  <a:lnTo>
                    <a:pt x="44628" y="2292"/>
                  </a:lnTo>
                  <a:lnTo>
                    <a:pt x="42922" y="2235"/>
                  </a:lnTo>
                  <a:lnTo>
                    <a:pt x="41212" y="2156"/>
                  </a:lnTo>
                  <a:lnTo>
                    <a:pt x="39507" y="2065"/>
                  </a:lnTo>
                  <a:lnTo>
                    <a:pt x="37797" y="1963"/>
                  </a:lnTo>
                  <a:lnTo>
                    <a:pt x="36087" y="1849"/>
                  </a:lnTo>
                  <a:lnTo>
                    <a:pt x="34381" y="1725"/>
                  </a:lnTo>
                  <a:lnTo>
                    <a:pt x="30962" y="1453"/>
                  </a:lnTo>
                  <a:lnTo>
                    <a:pt x="27542" y="1169"/>
                  </a:lnTo>
                  <a:lnTo>
                    <a:pt x="24122" y="874"/>
                  </a:lnTo>
                  <a:lnTo>
                    <a:pt x="20702" y="613"/>
                  </a:lnTo>
                  <a:lnTo>
                    <a:pt x="18992" y="489"/>
                  </a:lnTo>
                  <a:lnTo>
                    <a:pt x="17282" y="375"/>
                  </a:lnTo>
                  <a:lnTo>
                    <a:pt x="15572" y="273"/>
                  </a:lnTo>
                  <a:lnTo>
                    <a:pt x="13858" y="182"/>
                  </a:lnTo>
                  <a:lnTo>
                    <a:pt x="12148" y="103"/>
                  </a:lnTo>
                  <a:lnTo>
                    <a:pt x="10438" y="58"/>
                  </a:lnTo>
                  <a:lnTo>
                    <a:pt x="8728" y="12"/>
                  </a:lnTo>
                  <a:lnTo>
                    <a:pt x="701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3146550" y="-6293250"/>
              <a:ext cx="1357725" cy="330625"/>
            </a:xfrm>
            <a:custGeom>
              <a:avLst/>
              <a:gdLst/>
              <a:ahLst/>
              <a:cxnLst/>
              <a:rect l="l" t="t" r="r" b="b"/>
              <a:pathLst>
                <a:path w="54309" h="13225" extrusionOk="0">
                  <a:moveTo>
                    <a:pt x="11391" y="1"/>
                  </a:moveTo>
                  <a:lnTo>
                    <a:pt x="9762" y="12"/>
                  </a:lnTo>
                  <a:lnTo>
                    <a:pt x="8132" y="23"/>
                  </a:lnTo>
                  <a:lnTo>
                    <a:pt x="6507" y="46"/>
                  </a:lnTo>
                  <a:lnTo>
                    <a:pt x="4881" y="92"/>
                  </a:lnTo>
                  <a:lnTo>
                    <a:pt x="3260" y="137"/>
                  </a:lnTo>
                  <a:lnTo>
                    <a:pt x="1644" y="205"/>
                  </a:lnTo>
                  <a:lnTo>
                    <a:pt x="1559" y="216"/>
                  </a:lnTo>
                  <a:lnTo>
                    <a:pt x="1484" y="250"/>
                  </a:lnTo>
                  <a:lnTo>
                    <a:pt x="1417" y="296"/>
                  </a:lnTo>
                  <a:lnTo>
                    <a:pt x="1359" y="341"/>
                  </a:lnTo>
                  <a:lnTo>
                    <a:pt x="1288" y="318"/>
                  </a:lnTo>
                  <a:lnTo>
                    <a:pt x="1221" y="307"/>
                  </a:lnTo>
                  <a:lnTo>
                    <a:pt x="1150" y="307"/>
                  </a:lnTo>
                  <a:lnTo>
                    <a:pt x="1078" y="318"/>
                  </a:lnTo>
                  <a:lnTo>
                    <a:pt x="1012" y="341"/>
                  </a:lnTo>
                  <a:lnTo>
                    <a:pt x="945" y="386"/>
                  </a:lnTo>
                  <a:lnTo>
                    <a:pt x="878" y="443"/>
                  </a:lnTo>
                  <a:lnTo>
                    <a:pt x="816" y="511"/>
                  </a:lnTo>
                  <a:lnTo>
                    <a:pt x="753" y="591"/>
                  </a:lnTo>
                  <a:lnTo>
                    <a:pt x="700" y="693"/>
                  </a:lnTo>
                  <a:lnTo>
                    <a:pt x="647" y="806"/>
                  </a:lnTo>
                  <a:lnTo>
                    <a:pt x="598" y="931"/>
                  </a:lnTo>
                  <a:lnTo>
                    <a:pt x="557" y="1067"/>
                  </a:lnTo>
                  <a:lnTo>
                    <a:pt x="517" y="1226"/>
                  </a:lnTo>
                  <a:lnTo>
                    <a:pt x="486" y="1396"/>
                  </a:lnTo>
                  <a:lnTo>
                    <a:pt x="464" y="1577"/>
                  </a:lnTo>
                  <a:lnTo>
                    <a:pt x="437" y="1872"/>
                  </a:lnTo>
                  <a:lnTo>
                    <a:pt x="415" y="2167"/>
                  </a:lnTo>
                  <a:lnTo>
                    <a:pt x="397" y="2462"/>
                  </a:lnTo>
                  <a:lnTo>
                    <a:pt x="379" y="2757"/>
                  </a:lnTo>
                  <a:lnTo>
                    <a:pt x="370" y="3052"/>
                  </a:lnTo>
                  <a:lnTo>
                    <a:pt x="362" y="3346"/>
                  </a:lnTo>
                  <a:lnTo>
                    <a:pt x="348" y="3925"/>
                  </a:lnTo>
                  <a:lnTo>
                    <a:pt x="344" y="4515"/>
                  </a:lnTo>
                  <a:lnTo>
                    <a:pt x="339" y="5104"/>
                  </a:lnTo>
                  <a:lnTo>
                    <a:pt x="335" y="5683"/>
                  </a:lnTo>
                  <a:lnTo>
                    <a:pt x="321" y="6284"/>
                  </a:lnTo>
                  <a:lnTo>
                    <a:pt x="299" y="6964"/>
                  </a:lnTo>
                  <a:lnTo>
                    <a:pt x="273" y="7645"/>
                  </a:lnTo>
                  <a:lnTo>
                    <a:pt x="232" y="8325"/>
                  </a:lnTo>
                  <a:lnTo>
                    <a:pt x="192" y="9006"/>
                  </a:lnTo>
                  <a:lnTo>
                    <a:pt x="99" y="10367"/>
                  </a:lnTo>
                  <a:lnTo>
                    <a:pt x="10" y="11716"/>
                  </a:lnTo>
                  <a:lnTo>
                    <a:pt x="5" y="11818"/>
                  </a:lnTo>
                  <a:lnTo>
                    <a:pt x="1" y="11932"/>
                  </a:lnTo>
                  <a:lnTo>
                    <a:pt x="5" y="12034"/>
                  </a:lnTo>
                  <a:lnTo>
                    <a:pt x="10" y="12136"/>
                  </a:lnTo>
                  <a:lnTo>
                    <a:pt x="19" y="12238"/>
                  </a:lnTo>
                  <a:lnTo>
                    <a:pt x="28" y="12329"/>
                  </a:lnTo>
                  <a:lnTo>
                    <a:pt x="41" y="12419"/>
                  </a:lnTo>
                  <a:lnTo>
                    <a:pt x="59" y="12499"/>
                  </a:lnTo>
                  <a:lnTo>
                    <a:pt x="77" y="12578"/>
                  </a:lnTo>
                  <a:lnTo>
                    <a:pt x="99" y="12658"/>
                  </a:lnTo>
                  <a:lnTo>
                    <a:pt x="143" y="12805"/>
                  </a:lnTo>
                  <a:lnTo>
                    <a:pt x="197" y="12930"/>
                  </a:lnTo>
                  <a:lnTo>
                    <a:pt x="259" y="13032"/>
                  </a:lnTo>
                  <a:lnTo>
                    <a:pt x="321" y="13111"/>
                  </a:lnTo>
                  <a:lnTo>
                    <a:pt x="388" y="13168"/>
                  </a:lnTo>
                  <a:lnTo>
                    <a:pt x="455" y="13213"/>
                  </a:lnTo>
                  <a:lnTo>
                    <a:pt x="522" y="13225"/>
                  </a:lnTo>
                  <a:lnTo>
                    <a:pt x="584" y="13213"/>
                  </a:lnTo>
                  <a:lnTo>
                    <a:pt x="620" y="13202"/>
                  </a:lnTo>
                  <a:lnTo>
                    <a:pt x="651" y="13179"/>
                  </a:lnTo>
                  <a:lnTo>
                    <a:pt x="678" y="13145"/>
                  </a:lnTo>
                  <a:lnTo>
                    <a:pt x="709" y="13111"/>
                  </a:lnTo>
                  <a:lnTo>
                    <a:pt x="736" y="13066"/>
                  </a:lnTo>
                  <a:lnTo>
                    <a:pt x="762" y="13020"/>
                  </a:lnTo>
                  <a:lnTo>
                    <a:pt x="789" y="12964"/>
                  </a:lnTo>
                  <a:lnTo>
                    <a:pt x="811" y="12896"/>
                  </a:lnTo>
                  <a:lnTo>
                    <a:pt x="829" y="12828"/>
                  </a:lnTo>
                  <a:lnTo>
                    <a:pt x="847" y="12748"/>
                  </a:lnTo>
                  <a:lnTo>
                    <a:pt x="865" y="12658"/>
                  </a:lnTo>
                  <a:lnTo>
                    <a:pt x="878" y="12567"/>
                  </a:lnTo>
                  <a:lnTo>
                    <a:pt x="905" y="12363"/>
                  </a:lnTo>
                  <a:lnTo>
                    <a:pt x="1007" y="11024"/>
                  </a:lnTo>
                  <a:lnTo>
                    <a:pt x="1110" y="9686"/>
                  </a:lnTo>
                  <a:lnTo>
                    <a:pt x="1163" y="9017"/>
                  </a:lnTo>
                  <a:lnTo>
                    <a:pt x="1217" y="8359"/>
                  </a:lnTo>
                  <a:lnTo>
                    <a:pt x="1279" y="7701"/>
                  </a:lnTo>
                  <a:lnTo>
                    <a:pt x="1346" y="7044"/>
                  </a:lnTo>
                  <a:lnTo>
                    <a:pt x="1395" y="6613"/>
                  </a:lnTo>
                  <a:lnTo>
                    <a:pt x="1444" y="6182"/>
                  </a:lnTo>
                  <a:lnTo>
                    <a:pt x="1550" y="5342"/>
                  </a:lnTo>
                  <a:lnTo>
                    <a:pt x="1648" y="4515"/>
                  </a:lnTo>
                  <a:lnTo>
                    <a:pt x="1697" y="4095"/>
                  </a:lnTo>
                  <a:lnTo>
                    <a:pt x="1742" y="3675"/>
                  </a:lnTo>
                  <a:lnTo>
                    <a:pt x="3354" y="3959"/>
                  </a:lnTo>
                  <a:lnTo>
                    <a:pt x="4970" y="4231"/>
                  </a:lnTo>
                  <a:lnTo>
                    <a:pt x="6587" y="4492"/>
                  </a:lnTo>
                  <a:lnTo>
                    <a:pt x="8208" y="4741"/>
                  </a:lnTo>
                  <a:lnTo>
                    <a:pt x="9828" y="4980"/>
                  </a:lnTo>
                  <a:lnTo>
                    <a:pt x="11454" y="5206"/>
                  </a:lnTo>
                  <a:lnTo>
                    <a:pt x="13084" y="5422"/>
                  </a:lnTo>
                  <a:lnTo>
                    <a:pt x="14713" y="5626"/>
                  </a:lnTo>
                  <a:lnTo>
                    <a:pt x="16343" y="5819"/>
                  </a:lnTo>
                  <a:lnTo>
                    <a:pt x="17977" y="5989"/>
                  </a:lnTo>
                  <a:lnTo>
                    <a:pt x="19612" y="6159"/>
                  </a:lnTo>
                  <a:lnTo>
                    <a:pt x="21246" y="6318"/>
                  </a:lnTo>
                  <a:lnTo>
                    <a:pt x="22884" y="6454"/>
                  </a:lnTo>
                  <a:lnTo>
                    <a:pt x="24519" y="6590"/>
                  </a:lnTo>
                  <a:lnTo>
                    <a:pt x="26157" y="6703"/>
                  </a:lnTo>
                  <a:lnTo>
                    <a:pt x="27796" y="6817"/>
                  </a:lnTo>
                  <a:lnTo>
                    <a:pt x="29430" y="6908"/>
                  </a:lnTo>
                  <a:lnTo>
                    <a:pt x="31069" y="6987"/>
                  </a:lnTo>
                  <a:lnTo>
                    <a:pt x="32708" y="7055"/>
                  </a:lnTo>
                  <a:lnTo>
                    <a:pt x="34342" y="7112"/>
                  </a:lnTo>
                  <a:lnTo>
                    <a:pt x="35980" y="7146"/>
                  </a:lnTo>
                  <a:lnTo>
                    <a:pt x="37615" y="7180"/>
                  </a:lnTo>
                  <a:lnTo>
                    <a:pt x="39249" y="7191"/>
                  </a:lnTo>
                  <a:lnTo>
                    <a:pt x="40883" y="7191"/>
                  </a:lnTo>
                  <a:lnTo>
                    <a:pt x="42513" y="7180"/>
                  </a:lnTo>
                  <a:lnTo>
                    <a:pt x="44143" y="7157"/>
                  </a:lnTo>
                  <a:lnTo>
                    <a:pt x="45768" y="7123"/>
                  </a:lnTo>
                  <a:lnTo>
                    <a:pt x="47393" y="7066"/>
                  </a:lnTo>
                  <a:lnTo>
                    <a:pt x="49014" y="6998"/>
                  </a:lnTo>
                  <a:lnTo>
                    <a:pt x="50635" y="6919"/>
                  </a:lnTo>
                  <a:lnTo>
                    <a:pt x="52251" y="6828"/>
                  </a:lnTo>
                  <a:lnTo>
                    <a:pt x="53868" y="6715"/>
                  </a:lnTo>
                  <a:lnTo>
                    <a:pt x="53921" y="6703"/>
                  </a:lnTo>
                  <a:lnTo>
                    <a:pt x="53970" y="6681"/>
                  </a:lnTo>
                  <a:lnTo>
                    <a:pt x="54019" y="6658"/>
                  </a:lnTo>
                  <a:lnTo>
                    <a:pt x="54064" y="6613"/>
                  </a:lnTo>
                  <a:lnTo>
                    <a:pt x="54104" y="6556"/>
                  </a:lnTo>
                  <a:lnTo>
                    <a:pt x="54139" y="6499"/>
                  </a:lnTo>
                  <a:lnTo>
                    <a:pt x="54171" y="6431"/>
                  </a:lnTo>
                  <a:lnTo>
                    <a:pt x="54202" y="6352"/>
                  </a:lnTo>
                  <a:lnTo>
                    <a:pt x="54228" y="6272"/>
                  </a:lnTo>
                  <a:lnTo>
                    <a:pt x="54251" y="6182"/>
                  </a:lnTo>
                  <a:lnTo>
                    <a:pt x="54269" y="6091"/>
                  </a:lnTo>
                  <a:lnTo>
                    <a:pt x="54282" y="6000"/>
                  </a:lnTo>
                  <a:lnTo>
                    <a:pt x="54295" y="5898"/>
                  </a:lnTo>
                  <a:lnTo>
                    <a:pt x="54304" y="5796"/>
                  </a:lnTo>
                  <a:lnTo>
                    <a:pt x="54309" y="5694"/>
                  </a:lnTo>
                  <a:lnTo>
                    <a:pt x="54309" y="5581"/>
                  </a:lnTo>
                  <a:lnTo>
                    <a:pt x="54309" y="5479"/>
                  </a:lnTo>
                  <a:lnTo>
                    <a:pt x="54304" y="5377"/>
                  </a:lnTo>
                  <a:lnTo>
                    <a:pt x="54295" y="5274"/>
                  </a:lnTo>
                  <a:lnTo>
                    <a:pt x="54282" y="5172"/>
                  </a:lnTo>
                  <a:lnTo>
                    <a:pt x="54264" y="5070"/>
                  </a:lnTo>
                  <a:lnTo>
                    <a:pt x="54246" y="4980"/>
                  </a:lnTo>
                  <a:lnTo>
                    <a:pt x="54224" y="4889"/>
                  </a:lnTo>
                  <a:lnTo>
                    <a:pt x="54197" y="4798"/>
                  </a:lnTo>
                  <a:lnTo>
                    <a:pt x="54166" y="4719"/>
                  </a:lnTo>
                  <a:lnTo>
                    <a:pt x="54135" y="4651"/>
                  </a:lnTo>
                  <a:lnTo>
                    <a:pt x="54099" y="4583"/>
                  </a:lnTo>
                  <a:lnTo>
                    <a:pt x="54059" y="4526"/>
                  </a:lnTo>
                  <a:lnTo>
                    <a:pt x="54015" y="4481"/>
                  </a:lnTo>
                  <a:lnTo>
                    <a:pt x="53970" y="4447"/>
                  </a:lnTo>
                  <a:lnTo>
                    <a:pt x="53921" y="4413"/>
                  </a:lnTo>
                  <a:lnTo>
                    <a:pt x="53868" y="4401"/>
                  </a:lnTo>
                  <a:lnTo>
                    <a:pt x="52251" y="4061"/>
                  </a:lnTo>
                  <a:lnTo>
                    <a:pt x="50635" y="3743"/>
                  </a:lnTo>
                  <a:lnTo>
                    <a:pt x="49014" y="3437"/>
                  </a:lnTo>
                  <a:lnTo>
                    <a:pt x="47393" y="3142"/>
                  </a:lnTo>
                  <a:lnTo>
                    <a:pt x="45768" y="2859"/>
                  </a:lnTo>
                  <a:lnTo>
                    <a:pt x="44138" y="2598"/>
                  </a:lnTo>
                  <a:lnTo>
                    <a:pt x="42508" y="2337"/>
                  </a:lnTo>
                  <a:lnTo>
                    <a:pt x="40874" y="2099"/>
                  </a:lnTo>
                  <a:lnTo>
                    <a:pt x="39240" y="1872"/>
                  </a:lnTo>
                  <a:lnTo>
                    <a:pt x="37606" y="1657"/>
                  </a:lnTo>
                  <a:lnTo>
                    <a:pt x="35967" y="1464"/>
                  </a:lnTo>
                  <a:lnTo>
                    <a:pt x="34333" y="1271"/>
                  </a:lnTo>
                  <a:lnTo>
                    <a:pt x="32694" y="1101"/>
                  </a:lnTo>
                  <a:lnTo>
                    <a:pt x="31051" y="942"/>
                  </a:lnTo>
                  <a:lnTo>
                    <a:pt x="29412" y="795"/>
                  </a:lnTo>
                  <a:lnTo>
                    <a:pt x="27769" y="659"/>
                  </a:lnTo>
                  <a:lnTo>
                    <a:pt x="26131" y="534"/>
                  </a:lnTo>
                  <a:lnTo>
                    <a:pt x="24487" y="432"/>
                  </a:lnTo>
                  <a:lnTo>
                    <a:pt x="22849" y="330"/>
                  </a:lnTo>
                  <a:lnTo>
                    <a:pt x="21210" y="250"/>
                  </a:lnTo>
                  <a:lnTo>
                    <a:pt x="19571" y="171"/>
                  </a:lnTo>
                  <a:lnTo>
                    <a:pt x="17933" y="114"/>
                  </a:lnTo>
                  <a:lnTo>
                    <a:pt x="16294" y="69"/>
                  </a:lnTo>
                  <a:lnTo>
                    <a:pt x="14660" y="35"/>
                  </a:lnTo>
                  <a:lnTo>
                    <a:pt x="13026" y="12"/>
                  </a:lnTo>
                  <a:lnTo>
                    <a:pt x="1139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3152450" y="-3682800"/>
              <a:ext cx="1272350" cy="2167025"/>
            </a:xfrm>
            <a:custGeom>
              <a:avLst/>
              <a:gdLst/>
              <a:ahLst/>
              <a:cxnLst/>
              <a:rect l="l" t="t" r="r" b="b"/>
              <a:pathLst>
                <a:path w="50894" h="86681" extrusionOk="0">
                  <a:moveTo>
                    <a:pt x="25712" y="1"/>
                  </a:moveTo>
                  <a:lnTo>
                    <a:pt x="25173" y="12"/>
                  </a:lnTo>
                  <a:lnTo>
                    <a:pt x="24737" y="23"/>
                  </a:lnTo>
                  <a:lnTo>
                    <a:pt x="24296" y="46"/>
                  </a:lnTo>
                  <a:lnTo>
                    <a:pt x="23860" y="80"/>
                  </a:lnTo>
                  <a:lnTo>
                    <a:pt x="23428" y="114"/>
                  </a:lnTo>
                  <a:lnTo>
                    <a:pt x="22996" y="159"/>
                  </a:lnTo>
                  <a:lnTo>
                    <a:pt x="22564" y="216"/>
                  </a:lnTo>
                  <a:lnTo>
                    <a:pt x="22132" y="273"/>
                  </a:lnTo>
                  <a:lnTo>
                    <a:pt x="21704" y="352"/>
                  </a:lnTo>
                  <a:lnTo>
                    <a:pt x="21277" y="432"/>
                  </a:lnTo>
                  <a:lnTo>
                    <a:pt x="20849" y="522"/>
                  </a:lnTo>
                  <a:lnTo>
                    <a:pt x="20426" y="624"/>
                  </a:lnTo>
                  <a:lnTo>
                    <a:pt x="20003" y="726"/>
                  </a:lnTo>
                  <a:lnTo>
                    <a:pt x="19585" y="851"/>
                  </a:lnTo>
                  <a:lnTo>
                    <a:pt x="19171" y="987"/>
                  </a:lnTo>
                  <a:lnTo>
                    <a:pt x="18752" y="1123"/>
                  </a:lnTo>
                  <a:lnTo>
                    <a:pt x="18342" y="1282"/>
                  </a:lnTo>
                  <a:lnTo>
                    <a:pt x="17928" y="1452"/>
                  </a:lnTo>
                  <a:lnTo>
                    <a:pt x="17523" y="1634"/>
                  </a:lnTo>
                  <a:lnTo>
                    <a:pt x="17118" y="1815"/>
                  </a:lnTo>
                  <a:lnTo>
                    <a:pt x="16713" y="2019"/>
                  </a:lnTo>
                  <a:lnTo>
                    <a:pt x="16312" y="2246"/>
                  </a:lnTo>
                  <a:lnTo>
                    <a:pt x="15916" y="2473"/>
                  </a:lnTo>
                  <a:lnTo>
                    <a:pt x="15519" y="2711"/>
                  </a:lnTo>
                  <a:lnTo>
                    <a:pt x="15127" y="2972"/>
                  </a:lnTo>
                  <a:lnTo>
                    <a:pt x="14740" y="3244"/>
                  </a:lnTo>
                  <a:lnTo>
                    <a:pt x="14353" y="3539"/>
                  </a:lnTo>
                  <a:lnTo>
                    <a:pt x="13970" y="3834"/>
                  </a:lnTo>
                  <a:lnTo>
                    <a:pt x="13591" y="4151"/>
                  </a:lnTo>
                  <a:lnTo>
                    <a:pt x="13217" y="4480"/>
                  </a:lnTo>
                  <a:lnTo>
                    <a:pt x="12843" y="4832"/>
                  </a:lnTo>
                  <a:lnTo>
                    <a:pt x="12473" y="5195"/>
                  </a:lnTo>
                  <a:lnTo>
                    <a:pt x="12108" y="5580"/>
                  </a:lnTo>
                  <a:lnTo>
                    <a:pt x="11743" y="5977"/>
                  </a:lnTo>
                  <a:lnTo>
                    <a:pt x="11387" y="6397"/>
                  </a:lnTo>
                  <a:lnTo>
                    <a:pt x="11031" y="6828"/>
                  </a:lnTo>
                  <a:lnTo>
                    <a:pt x="10679" y="7282"/>
                  </a:lnTo>
                  <a:lnTo>
                    <a:pt x="10332" y="7747"/>
                  </a:lnTo>
                  <a:lnTo>
                    <a:pt x="9989" y="8234"/>
                  </a:lnTo>
                  <a:lnTo>
                    <a:pt x="9650" y="8745"/>
                  </a:lnTo>
                  <a:lnTo>
                    <a:pt x="9316" y="9266"/>
                  </a:lnTo>
                  <a:lnTo>
                    <a:pt x="8987" y="9811"/>
                  </a:lnTo>
                  <a:lnTo>
                    <a:pt x="8657" y="10378"/>
                  </a:lnTo>
                  <a:lnTo>
                    <a:pt x="8337" y="10956"/>
                  </a:lnTo>
                  <a:lnTo>
                    <a:pt x="8021" y="11557"/>
                  </a:lnTo>
                  <a:lnTo>
                    <a:pt x="7704" y="12192"/>
                  </a:lnTo>
                  <a:lnTo>
                    <a:pt x="7397" y="12839"/>
                  </a:lnTo>
                  <a:lnTo>
                    <a:pt x="7094" y="13497"/>
                  </a:lnTo>
                  <a:lnTo>
                    <a:pt x="6796" y="14188"/>
                  </a:lnTo>
                  <a:lnTo>
                    <a:pt x="6502" y="14903"/>
                  </a:lnTo>
                  <a:lnTo>
                    <a:pt x="6213" y="15629"/>
                  </a:lnTo>
                  <a:lnTo>
                    <a:pt x="5928" y="16388"/>
                  </a:lnTo>
                  <a:lnTo>
                    <a:pt x="5652" y="17160"/>
                  </a:lnTo>
                  <a:lnTo>
                    <a:pt x="5376" y="17965"/>
                  </a:lnTo>
                  <a:lnTo>
                    <a:pt x="5108" y="18793"/>
                  </a:lnTo>
                  <a:lnTo>
                    <a:pt x="4846" y="19643"/>
                  </a:lnTo>
                  <a:lnTo>
                    <a:pt x="4587" y="20517"/>
                  </a:lnTo>
                  <a:lnTo>
                    <a:pt x="4334" y="21413"/>
                  </a:lnTo>
                  <a:lnTo>
                    <a:pt x="4089" y="22331"/>
                  </a:lnTo>
                  <a:lnTo>
                    <a:pt x="3848" y="23273"/>
                  </a:lnTo>
                  <a:lnTo>
                    <a:pt x="3612" y="24248"/>
                  </a:lnTo>
                  <a:lnTo>
                    <a:pt x="3381" y="25246"/>
                  </a:lnTo>
                  <a:lnTo>
                    <a:pt x="3158" y="26267"/>
                  </a:lnTo>
                  <a:lnTo>
                    <a:pt x="2940" y="27321"/>
                  </a:lnTo>
                  <a:lnTo>
                    <a:pt x="2731" y="28399"/>
                  </a:lnTo>
                  <a:lnTo>
                    <a:pt x="2570" y="29249"/>
                  </a:lnTo>
                  <a:lnTo>
                    <a:pt x="2419" y="30100"/>
                  </a:lnTo>
                  <a:lnTo>
                    <a:pt x="2272" y="30962"/>
                  </a:lnTo>
                  <a:lnTo>
                    <a:pt x="2129" y="31824"/>
                  </a:lnTo>
                  <a:lnTo>
                    <a:pt x="1991" y="32686"/>
                  </a:lnTo>
                  <a:lnTo>
                    <a:pt x="1862" y="33559"/>
                  </a:lnTo>
                  <a:lnTo>
                    <a:pt x="1738" y="34432"/>
                  </a:lnTo>
                  <a:lnTo>
                    <a:pt x="1617" y="35305"/>
                  </a:lnTo>
                  <a:lnTo>
                    <a:pt x="1502" y="36179"/>
                  </a:lnTo>
                  <a:lnTo>
                    <a:pt x="1395" y="37063"/>
                  </a:lnTo>
                  <a:lnTo>
                    <a:pt x="1292" y="37948"/>
                  </a:lnTo>
                  <a:lnTo>
                    <a:pt x="1190" y="38833"/>
                  </a:lnTo>
                  <a:lnTo>
                    <a:pt x="1096" y="39729"/>
                  </a:lnTo>
                  <a:lnTo>
                    <a:pt x="1007" y="40613"/>
                  </a:lnTo>
                  <a:lnTo>
                    <a:pt x="923" y="41509"/>
                  </a:lnTo>
                  <a:lnTo>
                    <a:pt x="842" y="42405"/>
                  </a:lnTo>
                  <a:lnTo>
                    <a:pt x="762" y="43312"/>
                  </a:lnTo>
                  <a:lnTo>
                    <a:pt x="691" y="44208"/>
                  </a:lnTo>
                  <a:lnTo>
                    <a:pt x="624" y="45116"/>
                  </a:lnTo>
                  <a:lnTo>
                    <a:pt x="562" y="46023"/>
                  </a:lnTo>
                  <a:lnTo>
                    <a:pt x="500" y="46930"/>
                  </a:lnTo>
                  <a:lnTo>
                    <a:pt x="446" y="47837"/>
                  </a:lnTo>
                  <a:lnTo>
                    <a:pt x="393" y="48745"/>
                  </a:lnTo>
                  <a:lnTo>
                    <a:pt x="348" y="49663"/>
                  </a:lnTo>
                  <a:lnTo>
                    <a:pt x="304" y="50571"/>
                  </a:lnTo>
                  <a:lnTo>
                    <a:pt x="259" y="51489"/>
                  </a:lnTo>
                  <a:lnTo>
                    <a:pt x="224" y="52408"/>
                  </a:lnTo>
                  <a:lnTo>
                    <a:pt x="188" y="53327"/>
                  </a:lnTo>
                  <a:lnTo>
                    <a:pt x="157" y="54257"/>
                  </a:lnTo>
                  <a:lnTo>
                    <a:pt x="130" y="55175"/>
                  </a:lnTo>
                  <a:lnTo>
                    <a:pt x="103" y="56094"/>
                  </a:lnTo>
                  <a:lnTo>
                    <a:pt x="85" y="57024"/>
                  </a:lnTo>
                  <a:lnTo>
                    <a:pt x="63" y="57942"/>
                  </a:lnTo>
                  <a:lnTo>
                    <a:pt x="50" y="58872"/>
                  </a:lnTo>
                  <a:lnTo>
                    <a:pt x="23" y="60732"/>
                  </a:lnTo>
                  <a:lnTo>
                    <a:pt x="10" y="62581"/>
                  </a:lnTo>
                  <a:lnTo>
                    <a:pt x="1" y="64441"/>
                  </a:lnTo>
                  <a:lnTo>
                    <a:pt x="1" y="66301"/>
                  </a:lnTo>
                  <a:lnTo>
                    <a:pt x="10" y="68172"/>
                  </a:lnTo>
                  <a:lnTo>
                    <a:pt x="28" y="70032"/>
                  </a:lnTo>
                  <a:lnTo>
                    <a:pt x="50" y="71892"/>
                  </a:lnTo>
                  <a:lnTo>
                    <a:pt x="77" y="73752"/>
                  </a:lnTo>
                  <a:lnTo>
                    <a:pt x="103" y="75612"/>
                  </a:lnTo>
                  <a:lnTo>
                    <a:pt x="139" y="77460"/>
                  </a:lnTo>
                  <a:lnTo>
                    <a:pt x="175" y="79320"/>
                  </a:lnTo>
                  <a:lnTo>
                    <a:pt x="250" y="83006"/>
                  </a:lnTo>
                  <a:lnTo>
                    <a:pt x="326" y="86681"/>
                  </a:lnTo>
                  <a:lnTo>
                    <a:pt x="388" y="86499"/>
                  </a:lnTo>
                  <a:lnTo>
                    <a:pt x="460" y="86329"/>
                  </a:lnTo>
                  <a:lnTo>
                    <a:pt x="495" y="86250"/>
                  </a:lnTo>
                  <a:lnTo>
                    <a:pt x="535" y="86170"/>
                  </a:lnTo>
                  <a:lnTo>
                    <a:pt x="575" y="86102"/>
                  </a:lnTo>
                  <a:lnTo>
                    <a:pt x="620" y="86034"/>
                  </a:lnTo>
                  <a:lnTo>
                    <a:pt x="664" y="85978"/>
                  </a:lnTo>
                  <a:lnTo>
                    <a:pt x="713" y="85932"/>
                  </a:lnTo>
                  <a:lnTo>
                    <a:pt x="762" y="85887"/>
                  </a:lnTo>
                  <a:lnTo>
                    <a:pt x="816" y="85842"/>
                  </a:lnTo>
                  <a:lnTo>
                    <a:pt x="874" y="85819"/>
                  </a:lnTo>
                  <a:lnTo>
                    <a:pt x="927" y="85796"/>
                  </a:lnTo>
                  <a:lnTo>
                    <a:pt x="989" y="85785"/>
                  </a:lnTo>
                  <a:lnTo>
                    <a:pt x="1052" y="85774"/>
                  </a:lnTo>
                  <a:lnTo>
                    <a:pt x="4147" y="85581"/>
                  </a:lnTo>
                  <a:lnTo>
                    <a:pt x="7250" y="85377"/>
                  </a:lnTo>
                  <a:lnTo>
                    <a:pt x="13475" y="84923"/>
                  </a:lnTo>
                  <a:lnTo>
                    <a:pt x="16592" y="84707"/>
                  </a:lnTo>
                  <a:lnTo>
                    <a:pt x="19714" y="84515"/>
                  </a:lnTo>
                  <a:lnTo>
                    <a:pt x="21272" y="84424"/>
                  </a:lnTo>
                  <a:lnTo>
                    <a:pt x="22835" y="84345"/>
                  </a:lnTo>
                  <a:lnTo>
                    <a:pt x="24398" y="84276"/>
                  </a:lnTo>
                  <a:lnTo>
                    <a:pt x="25961" y="84208"/>
                  </a:lnTo>
                  <a:lnTo>
                    <a:pt x="27520" y="84163"/>
                  </a:lnTo>
                  <a:lnTo>
                    <a:pt x="29083" y="84129"/>
                  </a:lnTo>
                  <a:lnTo>
                    <a:pt x="30646" y="84106"/>
                  </a:lnTo>
                  <a:lnTo>
                    <a:pt x="32204" y="84095"/>
                  </a:lnTo>
                  <a:lnTo>
                    <a:pt x="33763" y="84106"/>
                  </a:lnTo>
                  <a:lnTo>
                    <a:pt x="35326" y="84140"/>
                  </a:lnTo>
                  <a:lnTo>
                    <a:pt x="36880" y="84186"/>
                  </a:lnTo>
                  <a:lnTo>
                    <a:pt x="38438" y="84254"/>
                  </a:lnTo>
                  <a:lnTo>
                    <a:pt x="39997" y="84345"/>
                  </a:lnTo>
                  <a:lnTo>
                    <a:pt x="41551" y="84458"/>
                  </a:lnTo>
                  <a:lnTo>
                    <a:pt x="43105" y="84583"/>
                  </a:lnTo>
                  <a:lnTo>
                    <a:pt x="44655" y="84753"/>
                  </a:lnTo>
                  <a:lnTo>
                    <a:pt x="45429" y="84844"/>
                  </a:lnTo>
                  <a:lnTo>
                    <a:pt x="46204" y="84934"/>
                  </a:lnTo>
                  <a:lnTo>
                    <a:pt x="46979" y="85036"/>
                  </a:lnTo>
                  <a:lnTo>
                    <a:pt x="47754" y="85150"/>
                  </a:lnTo>
                  <a:lnTo>
                    <a:pt x="48529" y="85263"/>
                  </a:lnTo>
                  <a:lnTo>
                    <a:pt x="49299" y="85388"/>
                  </a:lnTo>
                  <a:lnTo>
                    <a:pt x="50074" y="85524"/>
                  </a:lnTo>
                  <a:lnTo>
                    <a:pt x="50844" y="85671"/>
                  </a:lnTo>
                  <a:lnTo>
                    <a:pt x="50826" y="85547"/>
                  </a:lnTo>
                  <a:lnTo>
                    <a:pt x="50813" y="85422"/>
                  </a:lnTo>
                  <a:lnTo>
                    <a:pt x="50804" y="85297"/>
                  </a:lnTo>
                  <a:lnTo>
                    <a:pt x="50804" y="85161"/>
                  </a:lnTo>
                  <a:lnTo>
                    <a:pt x="50831" y="83709"/>
                  </a:lnTo>
                  <a:lnTo>
                    <a:pt x="50853" y="82269"/>
                  </a:lnTo>
                  <a:lnTo>
                    <a:pt x="50871" y="80829"/>
                  </a:lnTo>
                  <a:lnTo>
                    <a:pt x="50884" y="79388"/>
                  </a:lnTo>
                  <a:lnTo>
                    <a:pt x="50893" y="77959"/>
                  </a:lnTo>
                  <a:lnTo>
                    <a:pt x="50893" y="76542"/>
                  </a:lnTo>
                  <a:lnTo>
                    <a:pt x="50893" y="75113"/>
                  </a:lnTo>
                  <a:lnTo>
                    <a:pt x="50884" y="73707"/>
                  </a:lnTo>
                  <a:lnTo>
                    <a:pt x="50871" y="72289"/>
                  </a:lnTo>
                  <a:lnTo>
                    <a:pt x="50853" y="70894"/>
                  </a:lnTo>
                  <a:lnTo>
                    <a:pt x="50831" y="69488"/>
                  </a:lnTo>
                  <a:lnTo>
                    <a:pt x="50800" y="68104"/>
                  </a:lnTo>
                  <a:lnTo>
                    <a:pt x="50769" y="66720"/>
                  </a:lnTo>
                  <a:lnTo>
                    <a:pt x="50728" y="65337"/>
                  </a:lnTo>
                  <a:lnTo>
                    <a:pt x="50684" y="63965"/>
                  </a:lnTo>
                  <a:lnTo>
                    <a:pt x="50630" y="62604"/>
                  </a:lnTo>
                  <a:lnTo>
                    <a:pt x="50577" y="61254"/>
                  </a:lnTo>
                  <a:lnTo>
                    <a:pt x="50515" y="59904"/>
                  </a:lnTo>
                  <a:lnTo>
                    <a:pt x="50448" y="58566"/>
                  </a:lnTo>
                  <a:lnTo>
                    <a:pt x="50372" y="57239"/>
                  </a:lnTo>
                  <a:lnTo>
                    <a:pt x="50292" y="55912"/>
                  </a:lnTo>
                  <a:lnTo>
                    <a:pt x="50207" y="54597"/>
                  </a:lnTo>
                  <a:lnTo>
                    <a:pt x="50118" y="53293"/>
                  </a:lnTo>
                  <a:lnTo>
                    <a:pt x="50020" y="52000"/>
                  </a:lnTo>
                  <a:lnTo>
                    <a:pt x="49918" y="50718"/>
                  </a:lnTo>
                  <a:lnTo>
                    <a:pt x="49807" y="49448"/>
                  </a:lnTo>
                  <a:lnTo>
                    <a:pt x="49691" y="48178"/>
                  </a:lnTo>
                  <a:lnTo>
                    <a:pt x="49571" y="46930"/>
                  </a:lnTo>
                  <a:lnTo>
                    <a:pt x="49442" y="45683"/>
                  </a:lnTo>
                  <a:lnTo>
                    <a:pt x="49308" y="44446"/>
                  </a:lnTo>
                  <a:lnTo>
                    <a:pt x="49170" y="43233"/>
                  </a:lnTo>
                  <a:lnTo>
                    <a:pt x="49023" y="42019"/>
                  </a:lnTo>
                  <a:lnTo>
                    <a:pt x="48867" y="40817"/>
                  </a:lnTo>
                  <a:lnTo>
                    <a:pt x="48711" y="39638"/>
                  </a:lnTo>
                  <a:lnTo>
                    <a:pt x="48542" y="38458"/>
                  </a:lnTo>
                  <a:lnTo>
                    <a:pt x="48368" y="37302"/>
                  </a:lnTo>
                  <a:lnTo>
                    <a:pt x="48190" y="36156"/>
                  </a:lnTo>
                  <a:lnTo>
                    <a:pt x="48003" y="35022"/>
                  </a:lnTo>
                  <a:lnTo>
                    <a:pt x="47812" y="33899"/>
                  </a:lnTo>
                  <a:lnTo>
                    <a:pt x="47611" y="32788"/>
                  </a:lnTo>
                  <a:lnTo>
                    <a:pt x="47407" y="31688"/>
                  </a:lnTo>
                  <a:lnTo>
                    <a:pt x="47193" y="30610"/>
                  </a:lnTo>
                  <a:lnTo>
                    <a:pt x="46975" y="29544"/>
                  </a:lnTo>
                  <a:lnTo>
                    <a:pt x="46743" y="28489"/>
                  </a:lnTo>
                  <a:lnTo>
                    <a:pt x="46512" y="27457"/>
                  </a:lnTo>
                  <a:lnTo>
                    <a:pt x="46271" y="26437"/>
                  </a:lnTo>
                  <a:lnTo>
                    <a:pt x="46022" y="25427"/>
                  </a:lnTo>
                  <a:lnTo>
                    <a:pt x="45763" y="24441"/>
                  </a:lnTo>
                  <a:lnTo>
                    <a:pt x="45501" y="23465"/>
                  </a:lnTo>
                  <a:lnTo>
                    <a:pt x="45234" y="22501"/>
                  </a:lnTo>
                  <a:lnTo>
                    <a:pt x="44953" y="21560"/>
                  </a:lnTo>
                  <a:lnTo>
                    <a:pt x="44668" y="20630"/>
                  </a:lnTo>
                  <a:lnTo>
                    <a:pt x="44379" y="19723"/>
                  </a:lnTo>
                  <a:lnTo>
                    <a:pt x="44076" y="18838"/>
                  </a:lnTo>
                  <a:lnTo>
                    <a:pt x="43769" y="17954"/>
                  </a:lnTo>
                  <a:lnTo>
                    <a:pt x="43452" y="17103"/>
                  </a:lnTo>
                  <a:lnTo>
                    <a:pt x="43132" y="16264"/>
                  </a:lnTo>
                  <a:lnTo>
                    <a:pt x="42802" y="15436"/>
                  </a:lnTo>
                  <a:lnTo>
                    <a:pt x="42464" y="14642"/>
                  </a:lnTo>
                  <a:lnTo>
                    <a:pt x="42290" y="14245"/>
                  </a:lnTo>
                  <a:lnTo>
                    <a:pt x="42117" y="13848"/>
                  </a:lnTo>
                  <a:lnTo>
                    <a:pt x="41943" y="13474"/>
                  </a:lnTo>
                  <a:lnTo>
                    <a:pt x="41765" y="13088"/>
                  </a:lnTo>
                  <a:lnTo>
                    <a:pt x="41582" y="12714"/>
                  </a:lnTo>
                  <a:lnTo>
                    <a:pt x="41400" y="12340"/>
                  </a:lnTo>
                  <a:lnTo>
                    <a:pt x="41217" y="11977"/>
                  </a:lnTo>
                  <a:lnTo>
                    <a:pt x="41030" y="11614"/>
                  </a:lnTo>
                  <a:lnTo>
                    <a:pt x="40843" y="11262"/>
                  </a:lnTo>
                  <a:lnTo>
                    <a:pt x="40652" y="10911"/>
                  </a:lnTo>
                  <a:lnTo>
                    <a:pt x="40398" y="10831"/>
                  </a:lnTo>
                  <a:lnTo>
                    <a:pt x="40139" y="10775"/>
                  </a:lnTo>
                  <a:lnTo>
                    <a:pt x="39881" y="10695"/>
                  </a:lnTo>
                  <a:lnTo>
                    <a:pt x="39748" y="10639"/>
                  </a:lnTo>
                  <a:lnTo>
                    <a:pt x="39614" y="10582"/>
                  </a:lnTo>
                  <a:lnTo>
                    <a:pt x="39543" y="10536"/>
                  </a:lnTo>
                  <a:lnTo>
                    <a:pt x="39476" y="10480"/>
                  </a:lnTo>
                  <a:lnTo>
                    <a:pt x="39418" y="10400"/>
                  </a:lnTo>
                  <a:lnTo>
                    <a:pt x="39369" y="10298"/>
                  </a:lnTo>
                  <a:lnTo>
                    <a:pt x="39325" y="10196"/>
                  </a:lnTo>
                  <a:lnTo>
                    <a:pt x="39289" y="10071"/>
                  </a:lnTo>
                  <a:lnTo>
                    <a:pt x="39258" y="9947"/>
                  </a:lnTo>
                  <a:lnTo>
                    <a:pt x="39235" y="9799"/>
                  </a:lnTo>
                  <a:lnTo>
                    <a:pt x="39222" y="9652"/>
                  </a:lnTo>
                  <a:lnTo>
                    <a:pt x="39213" y="9504"/>
                  </a:lnTo>
                  <a:lnTo>
                    <a:pt x="39209" y="9357"/>
                  </a:lnTo>
                  <a:lnTo>
                    <a:pt x="39209" y="9198"/>
                  </a:lnTo>
                  <a:lnTo>
                    <a:pt x="39218" y="9039"/>
                  </a:lnTo>
                  <a:lnTo>
                    <a:pt x="39231" y="8892"/>
                  </a:lnTo>
                  <a:lnTo>
                    <a:pt x="39249" y="8733"/>
                  </a:lnTo>
                  <a:lnTo>
                    <a:pt x="39276" y="8586"/>
                  </a:lnTo>
                  <a:lnTo>
                    <a:pt x="38928" y="8075"/>
                  </a:lnTo>
                  <a:lnTo>
                    <a:pt x="38576" y="7565"/>
                  </a:lnTo>
                  <a:lnTo>
                    <a:pt x="38220" y="7077"/>
                  </a:lnTo>
                  <a:lnTo>
                    <a:pt x="37860" y="6601"/>
                  </a:lnTo>
                  <a:lnTo>
                    <a:pt x="37490" y="6147"/>
                  </a:lnTo>
                  <a:lnTo>
                    <a:pt x="37111" y="5705"/>
                  </a:lnTo>
                  <a:lnTo>
                    <a:pt x="36733" y="5274"/>
                  </a:lnTo>
                  <a:lnTo>
                    <a:pt x="36346" y="4866"/>
                  </a:lnTo>
                  <a:lnTo>
                    <a:pt x="35954" y="4469"/>
                  </a:lnTo>
                  <a:lnTo>
                    <a:pt x="35553" y="4083"/>
                  </a:lnTo>
                  <a:lnTo>
                    <a:pt x="35148" y="3720"/>
                  </a:lnTo>
                  <a:lnTo>
                    <a:pt x="34738" y="3369"/>
                  </a:lnTo>
                  <a:lnTo>
                    <a:pt x="34319" y="3040"/>
                  </a:lnTo>
                  <a:lnTo>
                    <a:pt x="33896" y="2722"/>
                  </a:lnTo>
                  <a:lnTo>
                    <a:pt x="33465" y="2428"/>
                  </a:lnTo>
                  <a:lnTo>
                    <a:pt x="33028" y="2144"/>
                  </a:lnTo>
                  <a:lnTo>
                    <a:pt x="32587" y="1872"/>
                  </a:lnTo>
                  <a:lnTo>
                    <a:pt x="32138" y="1622"/>
                  </a:lnTo>
                  <a:lnTo>
                    <a:pt x="31683" y="1396"/>
                  </a:lnTo>
                  <a:lnTo>
                    <a:pt x="31220" y="1180"/>
                  </a:lnTo>
                  <a:lnTo>
                    <a:pt x="30753" y="987"/>
                  </a:lnTo>
                  <a:lnTo>
                    <a:pt x="30276" y="806"/>
                  </a:lnTo>
                  <a:lnTo>
                    <a:pt x="29795" y="647"/>
                  </a:lnTo>
                  <a:lnTo>
                    <a:pt x="29310" y="500"/>
                  </a:lnTo>
                  <a:lnTo>
                    <a:pt x="28816" y="375"/>
                  </a:lnTo>
                  <a:lnTo>
                    <a:pt x="28317" y="273"/>
                  </a:lnTo>
                  <a:lnTo>
                    <a:pt x="27809" y="182"/>
                  </a:lnTo>
                  <a:lnTo>
                    <a:pt x="27293" y="103"/>
                  </a:lnTo>
                  <a:lnTo>
                    <a:pt x="26776" y="57"/>
                  </a:lnTo>
                  <a:lnTo>
                    <a:pt x="26246" y="23"/>
                  </a:lnTo>
                  <a:lnTo>
                    <a:pt x="25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3149000" y="-5936275"/>
              <a:ext cx="1353375" cy="188275"/>
            </a:xfrm>
            <a:custGeom>
              <a:avLst/>
              <a:gdLst/>
              <a:ahLst/>
              <a:cxnLst/>
              <a:rect l="l" t="t" r="r" b="b"/>
              <a:pathLst>
                <a:path w="54135" h="7531" extrusionOk="0">
                  <a:moveTo>
                    <a:pt x="704" y="0"/>
                  </a:moveTo>
                  <a:lnTo>
                    <a:pt x="620" y="34"/>
                  </a:lnTo>
                  <a:lnTo>
                    <a:pt x="535" y="80"/>
                  </a:lnTo>
                  <a:lnTo>
                    <a:pt x="459" y="136"/>
                  </a:lnTo>
                  <a:lnTo>
                    <a:pt x="388" y="227"/>
                  </a:lnTo>
                  <a:lnTo>
                    <a:pt x="321" y="329"/>
                  </a:lnTo>
                  <a:lnTo>
                    <a:pt x="264" y="443"/>
                  </a:lnTo>
                  <a:lnTo>
                    <a:pt x="210" y="579"/>
                  </a:lnTo>
                  <a:lnTo>
                    <a:pt x="161" y="726"/>
                  </a:lnTo>
                  <a:lnTo>
                    <a:pt x="121" y="885"/>
                  </a:lnTo>
                  <a:lnTo>
                    <a:pt x="85" y="1044"/>
                  </a:lnTo>
                  <a:lnTo>
                    <a:pt x="59" y="1225"/>
                  </a:lnTo>
                  <a:lnTo>
                    <a:pt x="36" y="1407"/>
                  </a:lnTo>
                  <a:lnTo>
                    <a:pt x="19" y="1599"/>
                  </a:lnTo>
                  <a:lnTo>
                    <a:pt x="5" y="1792"/>
                  </a:lnTo>
                  <a:lnTo>
                    <a:pt x="1" y="1985"/>
                  </a:lnTo>
                  <a:lnTo>
                    <a:pt x="1" y="2178"/>
                  </a:lnTo>
                  <a:lnTo>
                    <a:pt x="10" y="2382"/>
                  </a:lnTo>
                  <a:lnTo>
                    <a:pt x="23" y="2575"/>
                  </a:lnTo>
                  <a:lnTo>
                    <a:pt x="41" y="2768"/>
                  </a:lnTo>
                  <a:lnTo>
                    <a:pt x="68" y="2960"/>
                  </a:lnTo>
                  <a:lnTo>
                    <a:pt x="99" y="3142"/>
                  </a:lnTo>
                  <a:lnTo>
                    <a:pt x="134" y="3323"/>
                  </a:lnTo>
                  <a:lnTo>
                    <a:pt x="179" y="3482"/>
                  </a:lnTo>
                  <a:lnTo>
                    <a:pt x="228" y="3641"/>
                  </a:lnTo>
                  <a:lnTo>
                    <a:pt x="281" y="3788"/>
                  </a:lnTo>
                  <a:lnTo>
                    <a:pt x="344" y="3924"/>
                  </a:lnTo>
                  <a:lnTo>
                    <a:pt x="411" y="4049"/>
                  </a:lnTo>
                  <a:lnTo>
                    <a:pt x="482" y="4151"/>
                  </a:lnTo>
                  <a:lnTo>
                    <a:pt x="562" y="4242"/>
                  </a:lnTo>
                  <a:lnTo>
                    <a:pt x="647" y="4310"/>
                  </a:lnTo>
                  <a:lnTo>
                    <a:pt x="736" y="4355"/>
                  </a:lnTo>
                  <a:lnTo>
                    <a:pt x="834" y="4389"/>
                  </a:lnTo>
                  <a:lnTo>
                    <a:pt x="2481" y="4673"/>
                  </a:lnTo>
                  <a:lnTo>
                    <a:pt x="4129" y="4956"/>
                  </a:lnTo>
                  <a:lnTo>
                    <a:pt x="5776" y="5229"/>
                  </a:lnTo>
                  <a:lnTo>
                    <a:pt x="7428" y="5489"/>
                  </a:lnTo>
                  <a:lnTo>
                    <a:pt x="9080" y="5739"/>
                  </a:lnTo>
                  <a:lnTo>
                    <a:pt x="10732" y="5977"/>
                  </a:lnTo>
                  <a:lnTo>
                    <a:pt x="12384" y="6193"/>
                  </a:lnTo>
                  <a:lnTo>
                    <a:pt x="14041" y="6408"/>
                  </a:lnTo>
                  <a:lnTo>
                    <a:pt x="15697" y="6601"/>
                  </a:lnTo>
                  <a:lnTo>
                    <a:pt x="17354" y="6771"/>
                  </a:lnTo>
                  <a:lnTo>
                    <a:pt x="19015" y="6941"/>
                  </a:lnTo>
                  <a:lnTo>
                    <a:pt x="20671" y="7077"/>
                  </a:lnTo>
                  <a:lnTo>
                    <a:pt x="22332" y="7202"/>
                  </a:lnTo>
                  <a:lnTo>
                    <a:pt x="23989" y="7315"/>
                  </a:lnTo>
                  <a:lnTo>
                    <a:pt x="25650" y="7395"/>
                  </a:lnTo>
                  <a:lnTo>
                    <a:pt x="27311" y="7463"/>
                  </a:lnTo>
                  <a:lnTo>
                    <a:pt x="28967" y="7508"/>
                  </a:lnTo>
                  <a:lnTo>
                    <a:pt x="30628" y="7531"/>
                  </a:lnTo>
                  <a:lnTo>
                    <a:pt x="32289" y="7519"/>
                  </a:lnTo>
                  <a:lnTo>
                    <a:pt x="33945" y="7497"/>
                  </a:lnTo>
                  <a:lnTo>
                    <a:pt x="35606" y="7451"/>
                  </a:lnTo>
                  <a:lnTo>
                    <a:pt x="37263" y="7372"/>
                  </a:lnTo>
                  <a:lnTo>
                    <a:pt x="38919" y="7270"/>
                  </a:lnTo>
                  <a:lnTo>
                    <a:pt x="39748" y="7202"/>
                  </a:lnTo>
                  <a:lnTo>
                    <a:pt x="40576" y="7134"/>
                  </a:lnTo>
                  <a:lnTo>
                    <a:pt x="41404" y="7054"/>
                  </a:lnTo>
                  <a:lnTo>
                    <a:pt x="42232" y="6975"/>
                  </a:lnTo>
                  <a:lnTo>
                    <a:pt x="43060" y="6884"/>
                  </a:lnTo>
                  <a:lnTo>
                    <a:pt x="43889" y="6782"/>
                  </a:lnTo>
                  <a:lnTo>
                    <a:pt x="44713" y="6680"/>
                  </a:lnTo>
                  <a:lnTo>
                    <a:pt x="45541" y="6567"/>
                  </a:lnTo>
                  <a:lnTo>
                    <a:pt x="46365" y="6442"/>
                  </a:lnTo>
                  <a:lnTo>
                    <a:pt x="47193" y="6317"/>
                  </a:lnTo>
                  <a:lnTo>
                    <a:pt x="48017" y="6181"/>
                  </a:lnTo>
                  <a:lnTo>
                    <a:pt x="48840" y="6034"/>
                  </a:lnTo>
                  <a:lnTo>
                    <a:pt x="49669" y="5886"/>
                  </a:lnTo>
                  <a:lnTo>
                    <a:pt x="50492" y="5728"/>
                  </a:lnTo>
                  <a:lnTo>
                    <a:pt x="51316" y="5557"/>
                  </a:lnTo>
                  <a:lnTo>
                    <a:pt x="52140" y="5376"/>
                  </a:lnTo>
                  <a:lnTo>
                    <a:pt x="52959" y="5195"/>
                  </a:lnTo>
                  <a:lnTo>
                    <a:pt x="53783" y="5002"/>
                  </a:lnTo>
                  <a:lnTo>
                    <a:pt x="53823" y="4990"/>
                  </a:lnTo>
                  <a:lnTo>
                    <a:pt x="53863" y="4968"/>
                  </a:lnTo>
                  <a:lnTo>
                    <a:pt x="53894" y="4934"/>
                  </a:lnTo>
                  <a:lnTo>
                    <a:pt x="53930" y="4900"/>
                  </a:lnTo>
                  <a:lnTo>
                    <a:pt x="53961" y="4854"/>
                  </a:lnTo>
                  <a:lnTo>
                    <a:pt x="53988" y="4809"/>
                  </a:lnTo>
                  <a:lnTo>
                    <a:pt x="54015" y="4764"/>
                  </a:lnTo>
                  <a:lnTo>
                    <a:pt x="54037" y="4707"/>
                  </a:lnTo>
                  <a:lnTo>
                    <a:pt x="54059" y="4639"/>
                  </a:lnTo>
                  <a:lnTo>
                    <a:pt x="54077" y="4571"/>
                  </a:lnTo>
                  <a:lnTo>
                    <a:pt x="54090" y="4503"/>
                  </a:lnTo>
                  <a:lnTo>
                    <a:pt x="54104" y="4435"/>
                  </a:lnTo>
                  <a:lnTo>
                    <a:pt x="54126" y="4287"/>
                  </a:lnTo>
                  <a:lnTo>
                    <a:pt x="54135" y="4128"/>
                  </a:lnTo>
                  <a:lnTo>
                    <a:pt x="54135" y="3970"/>
                  </a:lnTo>
                  <a:lnTo>
                    <a:pt x="54122" y="3822"/>
                  </a:lnTo>
                  <a:lnTo>
                    <a:pt x="54104" y="3675"/>
                  </a:lnTo>
                  <a:lnTo>
                    <a:pt x="54090" y="3607"/>
                  </a:lnTo>
                  <a:lnTo>
                    <a:pt x="54073" y="3539"/>
                  </a:lnTo>
                  <a:lnTo>
                    <a:pt x="54055" y="3471"/>
                  </a:lnTo>
                  <a:lnTo>
                    <a:pt x="54032" y="3414"/>
                  </a:lnTo>
                  <a:lnTo>
                    <a:pt x="54010" y="3357"/>
                  </a:lnTo>
                  <a:lnTo>
                    <a:pt x="53983" y="3301"/>
                  </a:lnTo>
                  <a:lnTo>
                    <a:pt x="53957" y="3255"/>
                  </a:lnTo>
                  <a:lnTo>
                    <a:pt x="53926" y="3210"/>
                  </a:lnTo>
                  <a:lnTo>
                    <a:pt x="53890" y="3176"/>
                  </a:lnTo>
                  <a:lnTo>
                    <a:pt x="53854" y="3153"/>
                  </a:lnTo>
                  <a:lnTo>
                    <a:pt x="53877" y="3153"/>
                  </a:lnTo>
                  <a:lnTo>
                    <a:pt x="53903" y="3130"/>
                  </a:lnTo>
                  <a:lnTo>
                    <a:pt x="53952" y="3085"/>
                  </a:lnTo>
                  <a:lnTo>
                    <a:pt x="53614" y="3040"/>
                  </a:lnTo>
                  <a:lnTo>
                    <a:pt x="50305" y="2983"/>
                  </a:lnTo>
                  <a:lnTo>
                    <a:pt x="47001" y="2938"/>
                  </a:lnTo>
                  <a:lnTo>
                    <a:pt x="40402" y="2858"/>
                  </a:lnTo>
                  <a:lnTo>
                    <a:pt x="37103" y="2813"/>
                  </a:lnTo>
                  <a:lnTo>
                    <a:pt x="33803" y="2756"/>
                  </a:lnTo>
                  <a:lnTo>
                    <a:pt x="30508" y="2677"/>
                  </a:lnTo>
                  <a:lnTo>
                    <a:pt x="28860" y="2631"/>
                  </a:lnTo>
                  <a:lnTo>
                    <a:pt x="27213" y="2575"/>
                  </a:lnTo>
                  <a:lnTo>
                    <a:pt x="25565" y="2507"/>
                  </a:lnTo>
                  <a:lnTo>
                    <a:pt x="23917" y="2427"/>
                  </a:lnTo>
                  <a:lnTo>
                    <a:pt x="22270" y="2348"/>
                  </a:lnTo>
                  <a:lnTo>
                    <a:pt x="20622" y="2257"/>
                  </a:lnTo>
                  <a:lnTo>
                    <a:pt x="18975" y="2155"/>
                  </a:lnTo>
                  <a:lnTo>
                    <a:pt x="17327" y="2030"/>
                  </a:lnTo>
                  <a:lnTo>
                    <a:pt x="15680" y="1906"/>
                  </a:lnTo>
                  <a:lnTo>
                    <a:pt x="14032" y="1758"/>
                  </a:lnTo>
                  <a:lnTo>
                    <a:pt x="12380" y="1599"/>
                  </a:lnTo>
                  <a:lnTo>
                    <a:pt x="10732" y="1418"/>
                  </a:lnTo>
                  <a:lnTo>
                    <a:pt x="9085" y="1236"/>
                  </a:lnTo>
                  <a:lnTo>
                    <a:pt x="7437" y="1021"/>
                  </a:lnTo>
                  <a:lnTo>
                    <a:pt x="5785" y="794"/>
                  </a:lnTo>
                  <a:lnTo>
                    <a:pt x="4138" y="556"/>
                  </a:lnTo>
                  <a:lnTo>
                    <a:pt x="2486" y="28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3165600" y="-6201375"/>
              <a:ext cx="1327650" cy="341100"/>
            </a:xfrm>
            <a:custGeom>
              <a:avLst/>
              <a:gdLst/>
              <a:ahLst/>
              <a:cxnLst/>
              <a:rect l="l" t="t" r="r" b="b"/>
              <a:pathLst>
                <a:path w="53106" h="13644" extrusionOk="0">
                  <a:moveTo>
                    <a:pt x="980" y="0"/>
                  </a:moveTo>
                  <a:lnTo>
                    <a:pt x="935" y="420"/>
                  </a:lnTo>
                  <a:lnTo>
                    <a:pt x="886" y="840"/>
                  </a:lnTo>
                  <a:lnTo>
                    <a:pt x="788" y="1667"/>
                  </a:lnTo>
                  <a:lnTo>
                    <a:pt x="682" y="2507"/>
                  </a:lnTo>
                  <a:lnTo>
                    <a:pt x="633" y="2938"/>
                  </a:lnTo>
                  <a:lnTo>
                    <a:pt x="584" y="3369"/>
                  </a:lnTo>
                  <a:lnTo>
                    <a:pt x="517" y="4026"/>
                  </a:lnTo>
                  <a:lnTo>
                    <a:pt x="455" y="4684"/>
                  </a:lnTo>
                  <a:lnTo>
                    <a:pt x="401" y="5342"/>
                  </a:lnTo>
                  <a:lnTo>
                    <a:pt x="348" y="6011"/>
                  </a:lnTo>
                  <a:lnTo>
                    <a:pt x="245" y="7349"/>
                  </a:lnTo>
                  <a:lnTo>
                    <a:pt x="143" y="8688"/>
                  </a:lnTo>
                  <a:lnTo>
                    <a:pt x="116" y="8892"/>
                  </a:lnTo>
                  <a:lnTo>
                    <a:pt x="103" y="8983"/>
                  </a:lnTo>
                  <a:lnTo>
                    <a:pt x="85" y="9073"/>
                  </a:lnTo>
                  <a:lnTo>
                    <a:pt x="67" y="9153"/>
                  </a:lnTo>
                  <a:lnTo>
                    <a:pt x="49" y="9221"/>
                  </a:lnTo>
                  <a:lnTo>
                    <a:pt x="27" y="9289"/>
                  </a:lnTo>
                  <a:lnTo>
                    <a:pt x="0" y="9345"/>
                  </a:lnTo>
                  <a:lnTo>
                    <a:pt x="40" y="10604"/>
                  </a:lnTo>
                  <a:lnTo>
                    <a:pt x="170" y="10604"/>
                  </a:lnTo>
                  <a:lnTo>
                    <a:pt x="1822" y="10888"/>
                  </a:lnTo>
                  <a:lnTo>
                    <a:pt x="3474" y="11160"/>
                  </a:lnTo>
                  <a:lnTo>
                    <a:pt x="5121" y="11398"/>
                  </a:lnTo>
                  <a:lnTo>
                    <a:pt x="6773" y="11625"/>
                  </a:lnTo>
                  <a:lnTo>
                    <a:pt x="8421" y="11840"/>
                  </a:lnTo>
                  <a:lnTo>
                    <a:pt x="10068" y="12022"/>
                  </a:lnTo>
                  <a:lnTo>
                    <a:pt x="11716" y="12203"/>
                  </a:lnTo>
                  <a:lnTo>
                    <a:pt x="13368" y="12362"/>
                  </a:lnTo>
                  <a:lnTo>
                    <a:pt x="15016" y="12510"/>
                  </a:lnTo>
                  <a:lnTo>
                    <a:pt x="16663" y="12634"/>
                  </a:lnTo>
                  <a:lnTo>
                    <a:pt x="18311" y="12759"/>
                  </a:lnTo>
                  <a:lnTo>
                    <a:pt x="19958" y="12861"/>
                  </a:lnTo>
                  <a:lnTo>
                    <a:pt x="21606" y="12952"/>
                  </a:lnTo>
                  <a:lnTo>
                    <a:pt x="23253" y="13031"/>
                  </a:lnTo>
                  <a:lnTo>
                    <a:pt x="24901" y="13111"/>
                  </a:lnTo>
                  <a:lnTo>
                    <a:pt x="26549" y="13179"/>
                  </a:lnTo>
                  <a:lnTo>
                    <a:pt x="28196" y="13235"/>
                  </a:lnTo>
                  <a:lnTo>
                    <a:pt x="29844" y="13281"/>
                  </a:lnTo>
                  <a:lnTo>
                    <a:pt x="33139" y="13360"/>
                  </a:lnTo>
                  <a:lnTo>
                    <a:pt x="36439" y="13417"/>
                  </a:lnTo>
                  <a:lnTo>
                    <a:pt x="39738" y="13462"/>
                  </a:lnTo>
                  <a:lnTo>
                    <a:pt x="46337" y="13542"/>
                  </a:lnTo>
                  <a:lnTo>
                    <a:pt x="49641" y="13587"/>
                  </a:lnTo>
                  <a:lnTo>
                    <a:pt x="52950" y="13644"/>
                  </a:lnTo>
                  <a:lnTo>
                    <a:pt x="52928" y="13632"/>
                  </a:lnTo>
                  <a:lnTo>
                    <a:pt x="52905" y="13621"/>
                  </a:lnTo>
                  <a:lnTo>
                    <a:pt x="52883" y="13610"/>
                  </a:lnTo>
                  <a:lnTo>
                    <a:pt x="52874" y="13598"/>
                  </a:lnTo>
                  <a:lnTo>
                    <a:pt x="52865" y="13576"/>
                  </a:lnTo>
                  <a:lnTo>
                    <a:pt x="52776" y="13349"/>
                  </a:lnTo>
                  <a:lnTo>
                    <a:pt x="52701" y="13099"/>
                  </a:lnTo>
                  <a:lnTo>
                    <a:pt x="52634" y="12861"/>
                  </a:lnTo>
                  <a:lnTo>
                    <a:pt x="52576" y="12612"/>
                  </a:lnTo>
                  <a:lnTo>
                    <a:pt x="52527" y="12362"/>
                  </a:lnTo>
                  <a:lnTo>
                    <a:pt x="52487" y="12101"/>
                  </a:lnTo>
                  <a:lnTo>
                    <a:pt x="52451" y="11829"/>
                  </a:lnTo>
                  <a:lnTo>
                    <a:pt x="52424" y="11568"/>
                  </a:lnTo>
                  <a:lnTo>
                    <a:pt x="52402" y="11285"/>
                  </a:lnTo>
                  <a:lnTo>
                    <a:pt x="52384" y="11001"/>
                  </a:lnTo>
                  <a:lnTo>
                    <a:pt x="52371" y="10718"/>
                  </a:lnTo>
                  <a:lnTo>
                    <a:pt x="52362" y="10423"/>
                  </a:lnTo>
                  <a:lnTo>
                    <a:pt x="52349" y="9822"/>
                  </a:lnTo>
                  <a:lnTo>
                    <a:pt x="52335" y="9198"/>
                  </a:lnTo>
                  <a:lnTo>
                    <a:pt x="52322" y="8540"/>
                  </a:lnTo>
                  <a:lnTo>
                    <a:pt x="52309" y="7871"/>
                  </a:lnTo>
                  <a:lnTo>
                    <a:pt x="52300" y="7191"/>
                  </a:lnTo>
                  <a:lnTo>
                    <a:pt x="52300" y="6850"/>
                  </a:lnTo>
                  <a:lnTo>
                    <a:pt x="52300" y="6510"/>
                  </a:lnTo>
                  <a:lnTo>
                    <a:pt x="52309" y="6170"/>
                  </a:lnTo>
                  <a:lnTo>
                    <a:pt x="52318" y="5841"/>
                  </a:lnTo>
                  <a:lnTo>
                    <a:pt x="52340" y="5512"/>
                  </a:lnTo>
                  <a:lnTo>
                    <a:pt x="52362" y="5183"/>
                  </a:lnTo>
                  <a:lnTo>
                    <a:pt x="52398" y="4866"/>
                  </a:lnTo>
                  <a:lnTo>
                    <a:pt x="52438" y="4559"/>
                  </a:lnTo>
                  <a:lnTo>
                    <a:pt x="52465" y="4412"/>
                  </a:lnTo>
                  <a:lnTo>
                    <a:pt x="52491" y="4265"/>
                  </a:lnTo>
                  <a:lnTo>
                    <a:pt x="52518" y="4129"/>
                  </a:lnTo>
                  <a:lnTo>
                    <a:pt x="52549" y="3981"/>
                  </a:lnTo>
                  <a:lnTo>
                    <a:pt x="52576" y="3879"/>
                  </a:lnTo>
                  <a:lnTo>
                    <a:pt x="52603" y="3788"/>
                  </a:lnTo>
                  <a:lnTo>
                    <a:pt x="52629" y="3709"/>
                  </a:lnTo>
                  <a:lnTo>
                    <a:pt x="52660" y="3629"/>
                  </a:lnTo>
                  <a:lnTo>
                    <a:pt x="52692" y="3561"/>
                  </a:lnTo>
                  <a:lnTo>
                    <a:pt x="52727" y="3493"/>
                  </a:lnTo>
                  <a:lnTo>
                    <a:pt x="52758" y="3437"/>
                  </a:lnTo>
                  <a:lnTo>
                    <a:pt x="52794" y="3380"/>
                  </a:lnTo>
                  <a:lnTo>
                    <a:pt x="52870" y="3301"/>
                  </a:lnTo>
                  <a:lnTo>
                    <a:pt x="52945" y="3233"/>
                  </a:lnTo>
                  <a:lnTo>
                    <a:pt x="53026" y="3199"/>
                  </a:lnTo>
                  <a:lnTo>
                    <a:pt x="53106" y="3187"/>
                  </a:lnTo>
                  <a:lnTo>
                    <a:pt x="53106" y="3040"/>
                  </a:lnTo>
                  <a:lnTo>
                    <a:pt x="51489" y="3153"/>
                  </a:lnTo>
                  <a:lnTo>
                    <a:pt x="49873" y="3244"/>
                  </a:lnTo>
                  <a:lnTo>
                    <a:pt x="48252" y="3323"/>
                  </a:lnTo>
                  <a:lnTo>
                    <a:pt x="46631" y="3391"/>
                  </a:lnTo>
                  <a:lnTo>
                    <a:pt x="45006" y="3448"/>
                  </a:lnTo>
                  <a:lnTo>
                    <a:pt x="43381" y="3482"/>
                  </a:lnTo>
                  <a:lnTo>
                    <a:pt x="41751" y="3505"/>
                  </a:lnTo>
                  <a:lnTo>
                    <a:pt x="40121" y="3516"/>
                  </a:lnTo>
                  <a:lnTo>
                    <a:pt x="38487" y="3516"/>
                  </a:lnTo>
                  <a:lnTo>
                    <a:pt x="36853" y="3505"/>
                  </a:lnTo>
                  <a:lnTo>
                    <a:pt x="35218" y="3471"/>
                  </a:lnTo>
                  <a:lnTo>
                    <a:pt x="33580" y="3437"/>
                  </a:lnTo>
                  <a:lnTo>
                    <a:pt x="31946" y="3380"/>
                  </a:lnTo>
                  <a:lnTo>
                    <a:pt x="30307" y="3312"/>
                  </a:lnTo>
                  <a:lnTo>
                    <a:pt x="28668" y="3233"/>
                  </a:lnTo>
                  <a:lnTo>
                    <a:pt x="27034" y="3142"/>
                  </a:lnTo>
                  <a:lnTo>
                    <a:pt x="25395" y="3028"/>
                  </a:lnTo>
                  <a:lnTo>
                    <a:pt x="23757" y="2915"/>
                  </a:lnTo>
                  <a:lnTo>
                    <a:pt x="22122" y="2779"/>
                  </a:lnTo>
                  <a:lnTo>
                    <a:pt x="20484" y="2643"/>
                  </a:lnTo>
                  <a:lnTo>
                    <a:pt x="18850" y="2484"/>
                  </a:lnTo>
                  <a:lnTo>
                    <a:pt x="17215" y="2314"/>
                  </a:lnTo>
                  <a:lnTo>
                    <a:pt x="15581" y="2144"/>
                  </a:lnTo>
                  <a:lnTo>
                    <a:pt x="13951" y="1951"/>
                  </a:lnTo>
                  <a:lnTo>
                    <a:pt x="12322" y="1747"/>
                  </a:lnTo>
                  <a:lnTo>
                    <a:pt x="10692" y="1531"/>
                  </a:lnTo>
                  <a:lnTo>
                    <a:pt x="9066" y="1305"/>
                  </a:lnTo>
                  <a:lnTo>
                    <a:pt x="7446" y="1066"/>
                  </a:lnTo>
                  <a:lnTo>
                    <a:pt x="5825" y="817"/>
                  </a:lnTo>
                  <a:lnTo>
                    <a:pt x="4208" y="556"/>
                  </a:lnTo>
                  <a:lnTo>
                    <a:pt x="2592" y="284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3168150" y="-5402125"/>
              <a:ext cx="1318650" cy="420225"/>
            </a:xfrm>
            <a:custGeom>
              <a:avLst/>
              <a:gdLst/>
              <a:ahLst/>
              <a:cxnLst/>
              <a:rect l="l" t="t" r="r" b="b"/>
              <a:pathLst>
                <a:path w="52746" h="16809" extrusionOk="0">
                  <a:moveTo>
                    <a:pt x="1533" y="3619"/>
                  </a:moveTo>
                  <a:lnTo>
                    <a:pt x="2298" y="3823"/>
                  </a:lnTo>
                  <a:lnTo>
                    <a:pt x="3064" y="4027"/>
                  </a:lnTo>
                  <a:lnTo>
                    <a:pt x="3830" y="4220"/>
                  </a:lnTo>
                  <a:lnTo>
                    <a:pt x="4596" y="4413"/>
                  </a:lnTo>
                  <a:lnTo>
                    <a:pt x="5367" y="4594"/>
                  </a:lnTo>
                  <a:lnTo>
                    <a:pt x="6137" y="4764"/>
                  </a:lnTo>
                  <a:lnTo>
                    <a:pt x="6907" y="4934"/>
                  </a:lnTo>
                  <a:lnTo>
                    <a:pt x="7678" y="5093"/>
                  </a:lnTo>
                  <a:lnTo>
                    <a:pt x="9227" y="5399"/>
                  </a:lnTo>
                  <a:lnTo>
                    <a:pt x="10777" y="5672"/>
                  </a:lnTo>
                  <a:lnTo>
                    <a:pt x="12326" y="5921"/>
                  </a:lnTo>
                  <a:lnTo>
                    <a:pt x="13880" y="6148"/>
                  </a:lnTo>
                  <a:lnTo>
                    <a:pt x="15439" y="6341"/>
                  </a:lnTo>
                  <a:lnTo>
                    <a:pt x="16998" y="6522"/>
                  </a:lnTo>
                  <a:lnTo>
                    <a:pt x="18556" y="6670"/>
                  </a:lnTo>
                  <a:lnTo>
                    <a:pt x="20119" y="6783"/>
                  </a:lnTo>
                  <a:lnTo>
                    <a:pt x="21682" y="6885"/>
                  </a:lnTo>
                  <a:lnTo>
                    <a:pt x="23245" y="6964"/>
                  </a:lnTo>
                  <a:lnTo>
                    <a:pt x="24812" y="7010"/>
                  </a:lnTo>
                  <a:lnTo>
                    <a:pt x="26375" y="7044"/>
                  </a:lnTo>
                  <a:lnTo>
                    <a:pt x="27943" y="7044"/>
                  </a:lnTo>
                  <a:lnTo>
                    <a:pt x="29506" y="7021"/>
                  </a:lnTo>
                  <a:lnTo>
                    <a:pt x="31069" y="6976"/>
                  </a:lnTo>
                  <a:lnTo>
                    <a:pt x="32636" y="6919"/>
                  </a:lnTo>
                  <a:lnTo>
                    <a:pt x="34199" y="6828"/>
                  </a:lnTo>
                  <a:lnTo>
                    <a:pt x="35758" y="6726"/>
                  </a:lnTo>
                  <a:lnTo>
                    <a:pt x="37316" y="6590"/>
                  </a:lnTo>
                  <a:lnTo>
                    <a:pt x="38875" y="6443"/>
                  </a:lnTo>
                  <a:lnTo>
                    <a:pt x="40433" y="6261"/>
                  </a:lnTo>
                  <a:lnTo>
                    <a:pt x="41987" y="6068"/>
                  </a:lnTo>
                  <a:lnTo>
                    <a:pt x="43537" y="5853"/>
                  </a:lnTo>
                  <a:lnTo>
                    <a:pt x="45082" y="5626"/>
                  </a:lnTo>
                  <a:lnTo>
                    <a:pt x="46627" y="5365"/>
                  </a:lnTo>
                  <a:lnTo>
                    <a:pt x="48168" y="5093"/>
                  </a:lnTo>
                  <a:lnTo>
                    <a:pt x="49709" y="4798"/>
                  </a:lnTo>
                  <a:lnTo>
                    <a:pt x="51240" y="4492"/>
                  </a:lnTo>
                  <a:lnTo>
                    <a:pt x="51240" y="4526"/>
                  </a:lnTo>
                  <a:lnTo>
                    <a:pt x="51240" y="5411"/>
                  </a:lnTo>
                  <a:lnTo>
                    <a:pt x="51236" y="6261"/>
                  </a:lnTo>
                  <a:lnTo>
                    <a:pt x="51236" y="6681"/>
                  </a:lnTo>
                  <a:lnTo>
                    <a:pt x="51231" y="7089"/>
                  </a:lnTo>
                  <a:lnTo>
                    <a:pt x="51223" y="7497"/>
                  </a:lnTo>
                  <a:lnTo>
                    <a:pt x="51209" y="7906"/>
                  </a:lnTo>
                  <a:lnTo>
                    <a:pt x="51191" y="8303"/>
                  </a:lnTo>
                  <a:lnTo>
                    <a:pt x="51165" y="8700"/>
                  </a:lnTo>
                  <a:lnTo>
                    <a:pt x="51129" y="9108"/>
                  </a:lnTo>
                  <a:lnTo>
                    <a:pt x="51089" y="9505"/>
                  </a:lnTo>
                  <a:lnTo>
                    <a:pt x="51036" y="9913"/>
                  </a:lnTo>
                  <a:lnTo>
                    <a:pt x="50973" y="10321"/>
                  </a:lnTo>
                  <a:lnTo>
                    <a:pt x="50902" y="10730"/>
                  </a:lnTo>
                  <a:lnTo>
                    <a:pt x="50813" y="11149"/>
                  </a:lnTo>
                  <a:lnTo>
                    <a:pt x="50786" y="11297"/>
                  </a:lnTo>
                  <a:lnTo>
                    <a:pt x="50768" y="11444"/>
                  </a:lnTo>
                  <a:lnTo>
                    <a:pt x="50759" y="11592"/>
                  </a:lnTo>
                  <a:lnTo>
                    <a:pt x="50755" y="11739"/>
                  </a:lnTo>
                  <a:lnTo>
                    <a:pt x="50759" y="11886"/>
                  </a:lnTo>
                  <a:lnTo>
                    <a:pt x="50773" y="12034"/>
                  </a:lnTo>
                  <a:lnTo>
                    <a:pt x="50791" y="12170"/>
                  </a:lnTo>
                  <a:lnTo>
                    <a:pt x="50813" y="12306"/>
                  </a:lnTo>
                  <a:lnTo>
                    <a:pt x="50813" y="12306"/>
                  </a:lnTo>
                  <a:lnTo>
                    <a:pt x="50020" y="12238"/>
                  </a:lnTo>
                  <a:lnTo>
                    <a:pt x="49228" y="12181"/>
                  </a:lnTo>
                  <a:lnTo>
                    <a:pt x="48435" y="12136"/>
                  </a:lnTo>
                  <a:lnTo>
                    <a:pt x="47642" y="12102"/>
                  </a:lnTo>
                  <a:lnTo>
                    <a:pt x="46845" y="12068"/>
                  </a:lnTo>
                  <a:lnTo>
                    <a:pt x="46053" y="12057"/>
                  </a:lnTo>
                  <a:lnTo>
                    <a:pt x="45260" y="12034"/>
                  </a:lnTo>
                  <a:lnTo>
                    <a:pt x="42873" y="12034"/>
                  </a:lnTo>
                  <a:lnTo>
                    <a:pt x="41284" y="12057"/>
                  </a:lnTo>
                  <a:lnTo>
                    <a:pt x="39694" y="12091"/>
                  </a:lnTo>
                  <a:lnTo>
                    <a:pt x="38104" y="12147"/>
                  </a:lnTo>
                  <a:lnTo>
                    <a:pt x="34925" y="12249"/>
                  </a:lnTo>
                  <a:lnTo>
                    <a:pt x="33331" y="12295"/>
                  </a:lnTo>
                  <a:lnTo>
                    <a:pt x="31741" y="12340"/>
                  </a:lnTo>
                  <a:lnTo>
                    <a:pt x="30151" y="12363"/>
                  </a:lnTo>
                  <a:lnTo>
                    <a:pt x="28562" y="12374"/>
                  </a:lnTo>
                  <a:lnTo>
                    <a:pt x="26972" y="12351"/>
                  </a:lnTo>
                  <a:lnTo>
                    <a:pt x="26179" y="12329"/>
                  </a:lnTo>
                  <a:lnTo>
                    <a:pt x="25382" y="12306"/>
                  </a:lnTo>
                  <a:lnTo>
                    <a:pt x="23686" y="12249"/>
                  </a:lnTo>
                  <a:lnTo>
                    <a:pt x="21985" y="12159"/>
                  </a:lnTo>
                  <a:lnTo>
                    <a:pt x="20284" y="12068"/>
                  </a:lnTo>
                  <a:lnTo>
                    <a:pt x="18583" y="11955"/>
                  </a:lnTo>
                  <a:lnTo>
                    <a:pt x="16882" y="11818"/>
                  </a:lnTo>
                  <a:lnTo>
                    <a:pt x="15181" y="11660"/>
                  </a:lnTo>
                  <a:lnTo>
                    <a:pt x="13480" y="11490"/>
                  </a:lnTo>
                  <a:lnTo>
                    <a:pt x="11783" y="11297"/>
                  </a:lnTo>
                  <a:lnTo>
                    <a:pt x="10425" y="11149"/>
                  </a:lnTo>
                  <a:lnTo>
                    <a:pt x="9067" y="10979"/>
                  </a:lnTo>
                  <a:lnTo>
                    <a:pt x="7709" y="10798"/>
                  </a:lnTo>
                  <a:lnTo>
                    <a:pt x="6351" y="10605"/>
                  </a:lnTo>
                  <a:lnTo>
                    <a:pt x="5331" y="10457"/>
                  </a:lnTo>
                  <a:lnTo>
                    <a:pt x="4311" y="10310"/>
                  </a:lnTo>
                  <a:lnTo>
                    <a:pt x="3291" y="10140"/>
                  </a:lnTo>
                  <a:lnTo>
                    <a:pt x="2272" y="9958"/>
                  </a:lnTo>
                  <a:lnTo>
                    <a:pt x="2227" y="10174"/>
                  </a:lnTo>
                  <a:lnTo>
                    <a:pt x="2174" y="9981"/>
                  </a:lnTo>
                  <a:lnTo>
                    <a:pt x="2143" y="9890"/>
                  </a:lnTo>
                  <a:lnTo>
                    <a:pt x="2107" y="9800"/>
                  </a:lnTo>
                  <a:lnTo>
                    <a:pt x="2071" y="9720"/>
                  </a:lnTo>
                  <a:lnTo>
                    <a:pt x="2031" y="9641"/>
                  </a:lnTo>
                  <a:lnTo>
                    <a:pt x="1991" y="9573"/>
                  </a:lnTo>
                  <a:lnTo>
                    <a:pt x="1947" y="9516"/>
                  </a:lnTo>
                  <a:lnTo>
                    <a:pt x="1831" y="9391"/>
                  </a:lnTo>
                  <a:lnTo>
                    <a:pt x="1715" y="9267"/>
                  </a:lnTo>
                  <a:lnTo>
                    <a:pt x="1644" y="9199"/>
                  </a:lnTo>
                  <a:lnTo>
                    <a:pt x="1568" y="9153"/>
                  </a:lnTo>
                  <a:lnTo>
                    <a:pt x="1501" y="9108"/>
                  </a:lnTo>
                  <a:lnTo>
                    <a:pt x="1435" y="9085"/>
                  </a:lnTo>
                  <a:lnTo>
                    <a:pt x="1461" y="8405"/>
                  </a:lnTo>
                  <a:lnTo>
                    <a:pt x="1488" y="7713"/>
                  </a:lnTo>
                  <a:lnTo>
                    <a:pt x="1510" y="7032"/>
                  </a:lnTo>
                  <a:lnTo>
                    <a:pt x="1524" y="6341"/>
                  </a:lnTo>
                  <a:lnTo>
                    <a:pt x="1537" y="5649"/>
                  </a:lnTo>
                  <a:lnTo>
                    <a:pt x="1541" y="4968"/>
                  </a:lnTo>
                  <a:lnTo>
                    <a:pt x="1541" y="4288"/>
                  </a:lnTo>
                  <a:lnTo>
                    <a:pt x="1533" y="3619"/>
                  </a:lnTo>
                  <a:close/>
                  <a:moveTo>
                    <a:pt x="1435" y="1"/>
                  </a:moveTo>
                  <a:lnTo>
                    <a:pt x="1377" y="12"/>
                  </a:lnTo>
                  <a:lnTo>
                    <a:pt x="1328" y="35"/>
                  </a:lnTo>
                  <a:lnTo>
                    <a:pt x="1279" y="69"/>
                  </a:lnTo>
                  <a:lnTo>
                    <a:pt x="1230" y="103"/>
                  </a:lnTo>
                  <a:lnTo>
                    <a:pt x="1185" y="148"/>
                  </a:lnTo>
                  <a:lnTo>
                    <a:pt x="1145" y="194"/>
                  </a:lnTo>
                  <a:lnTo>
                    <a:pt x="1105" y="250"/>
                  </a:lnTo>
                  <a:lnTo>
                    <a:pt x="1025" y="160"/>
                  </a:lnTo>
                  <a:lnTo>
                    <a:pt x="945" y="92"/>
                  </a:lnTo>
                  <a:lnTo>
                    <a:pt x="860" y="58"/>
                  </a:lnTo>
                  <a:lnTo>
                    <a:pt x="776" y="35"/>
                  </a:lnTo>
                  <a:lnTo>
                    <a:pt x="691" y="46"/>
                  </a:lnTo>
                  <a:lnTo>
                    <a:pt x="606" y="80"/>
                  </a:lnTo>
                  <a:lnTo>
                    <a:pt x="526" y="137"/>
                  </a:lnTo>
                  <a:lnTo>
                    <a:pt x="446" y="216"/>
                  </a:lnTo>
                  <a:lnTo>
                    <a:pt x="410" y="262"/>
                  </a:lnTo>
                  <a:lnTo>
                    <a:pt x="370" y="319"/>
                  </a:lnTo>
                  <a:lnTo>
                    <a:pt x="339" y="387"/>
                  </a:lnTo>
                  <a:lnTo>
                    <a:pt x="304" y="455"/>
                  </a:lnTo>
                  <a:lnTo>
                    <a:pt x="272" y="534"/>
                  </a:lnTo>
                  <a:lnTo>
                    <a:pt x="241" y="613"/>
                  </a:lnTo>
                  <a:lnTo>
                    <a:pt x="210" y="704"/>
                  </a:lnTo>
                  <a:lnTo>
                    <a:pt x="183" y="806"/>
                  </a:lnTo>
                  <a:lnTo>
                    <a:pt x="161" y="908"/>
                  </a:lnTo>
                  <a:lnTo>
                    <a:pt x="139" y="1010"/>
                  </a:lnTo>
                  <a:lnTo>
                    <a:pt x="117" y="1124"/>
                  </a:lnTo>
                  <a:lnTo>
                    <a:pt x="99" y="1248"/>
                  </a:lnTo>
                  <a:lnTo>
                    <a:pt x="85" y="1385"/>
                  </a:lnTo>
                  <a:lnTo>
                    <a:pt x="72" y="1521"/>
                  </a:lnTo>
                  <a:lnTo>
                    <a:pt x="63" y="1657"/>
                  </a:lnTo>
                  <a:lnTo>
                    <a:pt x="54" y="1804"/>
                  </a:lnTo>
                  <a:lnTo>
                    <a:pt x="32" y="2417"/>
                  </a:lnTo>
                  <a:lnTo>
                    <a:pt x="19" y="3040"/>
                  </a:lnTo>
                  <a:lnTo>
                    <a:pt x="5" y="3664"/>
                  </a:lnTo>
                  <a:lnTo>
                    <a:pt x="1" y="4311"/>
                  </a:lnTo>
                  <a:lnTo>
                    <a:pt x="1" y="4968"/>
                  </a:lnTo>
                  <a:lnTo>
                    <a:pt x="5" y="5626"/>
                  </a:lnTo>
                  <a:lnTo>
                    <a:pt x="14" y="6295"/>
                  </a:lnTo>
                  <a:lnTo>
                    <a:pt x="27" y="6953"/>
                  </a:lnTo>
                  <a:lnTo>
                    <a:pt x="45" y="7622"/>
                  </a:lnTo>
                  <a:lnTo>
                    <a:pt x="72" y="8280"/>
                  </a:lnTo>
                  <a:lnTo>
                    <a:pt x="99" y="8938"/>
                  </a:lnTo>
                  <a:lnTo>
                    <a:pt x="134" y="9584"/>
                  </a:lnTo>
                  <a:lnTo>
                    <a:pt x="170" y="10219"/>
                  </a:lnTo>
                  <a:lnTo>
                    <a:pt x="210" y="10854"/>
                  </a:lnTo>
                  <a:lnTo>
                    <a:pt x="259" y="11456"/>
                  </a:lnTo>
                  <a:lnTo>
                    <a:pt x="308" y="12057"/>
                  </a:lnTo>
                  <a:lnTo>
                    <a:pt x="321" y="12102"/>
                  </a:lnTo>
                  <a:lnTo>
                    <a:pt x="330" y="12125"/>
                  </a:lnTo>
                  <a:lnTo>
                    <a:pt x="344" y="12159"/>
                  </a:lnTo>
                  <a:lnTo>
                    <a:pt x="353" y="12193"/>
                  </a:lnTo>
                  <a:lnTo>
                    <a:pt x="361" y="12363"/>
                  </a:lnTo>
                  <a:lnTo>
                    <a:pt x="375" y="12533"/>
                  </a:lnTo>
                  <a:lnTo>
                    <a:pt x="393" y="12703"/>
                  </a:lnTo>
                  <a:lnTo>
                    <a:pt x="415" y="12873"/>
                  </a:lnTo>
                  <a:lnTo>
                    <a:pt x="446" y="13032"/>
                  </a:lnTo>
                  <a:lnTo>
                    <a:pt x="477" y="13191"/>
                  </a:lnTo>
                  <a:lnTo>
                    <a:pt x="513" y="13338"/>
                  </a:lnTo>
                  <a:lnTo>
                    <a:pt x="557" y="13474"/>
                  </a:lnTo>
                  <a:lnTo>
                    <a:pt x="602" y="13610"/>
                  </a:lnTo>
                  <a:lnTo>
                    <a:pt x="646" y="13735"/>
                  </a:lnTo>
                  <a:lnTo>
                    <a:pt x="700" y="13848"/>
                  </a:lnTo>
                  <a:lnTo>
                    <a:pt x="753" y="13939"/>
                  </a:lnTo>
                  <a:lnTo>
                    <a:pt x="811" y="14030"/>
                  </a:lnTo>
                  <a:lnTo>
                    <a:pt x="869" y="14098"/>
                  </a:lnTo>
                  <a:lnTo>
                    <a:pt x="931" y="14155"/>
                  </a:lnTo>
                  <a:lnTo>
                    <a:pt x="994" y="14189"/>
                  </a:lnTo>
                  <a:lnTo>
                    <a:pt x="1693" y="14461"/>
                  </a:lnTo>
                  <a:lnTo>
                    <a:pt x="2401" y="14710"/>
                  </a:lnTo>
                  <a:lnTo>
                    <a:pt x="3109" y="14937"/>
                  </a:lnTo>
                  <a:lnTo>
                    <a:pt x="3817" y="15153"/>
                  </a:lnTo>
                  <a:lnTo>
                    <a:pt x="4529" y="15346"/>
                  </a:lnTo>
                  <a:lnTo>
                    <a:pt x="5246" y="15516"/>
                  </a:lnTo>
                  <a:lnTo>
                    <a:pt x="5963" y="15674"/>
                  </a:lnTo>
                  <a:lnTo>
                    <a:pt x="6680" y="15822"/>
                  </a:lnTo>
                  <a:lnTo>
                    <a:pt x="7401" y="15947"/>
                  </a:lnTo>
                  <a:lnTo>
                    <a:pt x="8123" y="16060"/>
                  </a:lnTo>
                  <a:lnTo>
                    <a:pt x="8849" y="16151"/>
                  </a:lnTo>
                  <a:lnTo>
                    <a:pt x="9570" y="16241"/>
                  </a:lnTo>
                  <a:lnTo>
                    <a:pt x="10296" y="16321"/>
                  </a:lnTo>
                  <a:lnTo>
                    <a:pt x="11022" y="16378"/>
                  </a:lnTo>
                  <a:lnTo>
                    <a:pt x="11748" y="16434"/>
                  </a:lnTo>
                  <a:lnTo>
                    <a:pt x="12478" y="16480"/>
                  </a:lnTo>
                  <a:lnTo>
                    <a:pt x="13204" y="16525"/>
                  </a:lnTo>
                  <a:lnTo>
                    <a:pt x="13929" y="16548"/>
                  </a:lnTo>
                  <a:lnTo>
                    <a:pt x="15386" y="16593"/>
                  </a:lnTo>
                  <a:lnTo>
                    <a:pt x="16837" y="16616"/>
                  </a:lnTo>
                  <a:lnTo>
                    <a:pt x="18289" y="16627"/>
                  </a:lnTo>
                  <a:lnTo>
                    <a:pt x="21174" y="16638"/>
                  </a:lnTo>
                  <a:lnTo>
                    <a:pt x="22608" y="16661"/>
                  </a:lnTo>
                  <a:lnTo>
                    <a:pt x="24033" y="16684"/>
                  </a:lnTo>
                  <a:lnTo>
                    <a:pt x="27426" y="16763"/>
                  </a:lnTo>
                  <a:lnTo>
                    <a:pt x="29127" y="16797"/>
                  </a:lnTo>
                  <a:lnTo>
                    <a:pt x="30828" y="16809"/>
                  </a:lnTo>
                  <a:lnTo>
                    <a:pt x="32534" y="16809"/>
                  </a:lnTo>
                  <a:lnTo>
                    <a:pt x="34239" y="16774"/>
                  </a:lnTo>
                  <a:lnTo>
                    <a:pt x="35094" y="16752"/>
                  </a:lnTo>
                  <a:lnTo>
                    <a:pt x="35945" y="16729"/>
                  </a:lnTo>
                  <a:lnTo>
                    <a:pt x="36800" y="16684"/>
                  </a:lnTo>
                  <a:lnTo>
                    <a:pt x="37650" y="16638"/>
                  </a:lnTo>
                  <a:lnTo>
                    <a:pt x="38505" y="16582"/>
                  </a:lnTo>
                  <a:lnTo>
                    <a:pt x="39356" y="16525"/>
                  </a:lnTo>
                  <a:lnTo>
                    <a:pt x="40211" y="16446"/>
                  </a:lnTo>
                  <a:lnTo>
                    <a:pt x="41061" y="16355"/>
                  </a:lnTo>
                  <a:lnTo>
                    <a:pt x="41912" y="16264"/>
                  </a:lnTo>
                  <a:lnTo>
                    <a:pt x="42762" y="16151"/>
                  </a:lnTo>
                  <a:lnTo>
                    <a:pt x="43613" y="16026"/>
                  </a:lnTo>
                  <a:lnTo>
                    <a:pt x="44463" y="15890"/>
                  </a:lnTo>
                  <a:lnTo>
                    <a:pt x="45314" y="15742"/>
                  </a:lnTo>
                  <a:lnTo>
                    <a:pt x="46160" y="15584"/>
                  </a:lnTo>
                  <a:lnTo>
                    <a:pt x="47006" y="15402"/>
                  </a:lnTo>
                  <a:lnTo>
                    <a:pt x="47852" y="15209"/>
                  </a:lnTo>
                  <a:lnTo>
                    <a:pt x="48698" y="14994"/>
                  </a:lnTo>
                  <a:lnTo>
                    <a:pt x="49544" y="14767"/>
                  </a:lnTo>
                  <a:lnTo>
                    <a:pt x="50385" y="14529"/>
                  </a:lnTo>
                  <a:lnTo>
                    <a:pt x="51227" y="14257"/>
                  </a:lnTo>
                  <a:lnTo>
                    <a:pt x="51289" y="14234"/>
                  </a:lnTo>
                  <a:lnTo>
                    <a:pt x="51343" y="14189"/>
                  </a:lnTo>
                  <a:lnTo>
                    <a:pt x="51392" y="14132"/>
                  </a:lnTo>
                  <a:lnTo>
                    <a:pt x="51436" y="14053"/>
                  </a:lnTo>
                  <a:lnTo>
                    <a:pt x="51472" y="13973"/>
                  </a:lnTo>
                  <a:lnTo>
                    <a:pt x="51503" y="13871"/>
                  </a:lnTo>
                  <a:lnTo>
                    <a:pt x="51530" y="13769"/>
                  </a:lnTo>
                  <a:lnTo>
                    <a:pt x="51552" y="13667"/>
                  </a:lnTo>
                  <a:lnTo>
                    <a:pt x="51565" y="13554"/>
                  </a:lnTo>
                  <a:lnTo>
                    <a:pt x="51574" y="13429"/>
                  </a:lnTo>
                  <a:lnTo>
                    <a:pt x="51579" y="13315"/>
                  </a:lnTo>
                  <a:lnTo>
                    <a:pt x="51579" y="13191"/>
                  </a:lnTo>
                  <a:lnTo>
                    <a:pt x="51574" y="13077"/>
                  </a:lnTo>
                  <a:lnTo>
                    <a:pt x="51561" y="12953"/>
                  </a:lnTo>
                  <a:lnTo>
                    <a:pt x="51548" y="12850"/>
                  </a:lnTo>
                  <a:lnTo>
                    <a:pt x="51525" y="12737"/>
                  </a:lnTo>
                  <a:lnTo>
                    <a:pt x="51561" y="12703"/>
                  </a:lnTo>
                  <a:lnTo>
                    <a:pt x="51579" y="12680"/>
                  </a:lnTo>
                  <a:lnTo>
                    <a:pt x="51597" y="12635"/>
                  </a:lnTo>
                  <a:lnTo>
                    <a:pt x="51672" y="12442"/>
                  </a:lnTo>
                  <a:lnTo>
                    <a:pt x="51748" y="12238"/>
                  </a:lnTo>
                  <a:lnTo>
                    <a:pt x="51824" y="12023"/>
                  </a:lnTo>
                  <a:lnTo>
                    <a:pt x="51895" y="11807"/>
                  </a:lnTo>
                  <a:lnTo>
                    <a:pt x="51966" y="11569"/>
                  </a:lnTo>
                  <a:lnTo>
                    <a:pt x="52033" y="11342"/>
                  </a:lnTo>
                  <a:lnTo>
                    <a:pt x="52100" y="11093"/>
                  </a:lnTo>
                  <a:lnTo>
                    <a:pt x="52162" y="10854"/>
                  </a:lnTo>
                  <a:lnTo>
                    <a:pt x="52224" y="10594"/>
                  </a:lnTo>
                  <a:lnTo>
                    <a:pt x="52282" y="10333"/>
                  </a:lnTo>
                  <a:lnTo>
                    <a:pt x="52340" y="10072"/>
                  </a:lnTo>
                  <a:lnTo>
                    <a:pt x="52394" y="9800"/>
                  </a:lnTo>
                  <a:lnTo>
                    <a:pt x="52443" y="9528"/>
                  </a:lnTo>
                  <a:lnTo>
                    <a:pt x="52492" y="9244"/>
                  </a:lnTo>
                  <a:lnTo>
                    <a:pt x="52532" y="8972"/>
                  </a:lnTo>
                  <a:lnTo>
                    <a:pt x="52572" y="8677"/>
                  </a:lnTo>
                  <a:lnTo>
                    <a:pt x="52607" y="8393"/>
                  </a:lnTo>
                  <a:lnTo>
                    <a:pt x="52643" y="8110"/>
                  </a:lnTo>
                  <a:lnTo>
                    <a:pt x="52670" y="7815"/>
                  </a:lnTo>
                  <a:lnTo>
                    <a:pt x="52692" y="7520"/>
                  </a:lnTo>
                  <a:lnTo>
                    <a:pt x="52714" y="7225"/>
                  </a:lnTo>
                  <a:lnTo>
                    <a:pt x="52728" y="6930"/>
                  </a:lnTo>
                  <a:lnTo>
                    <a:pt x="52737" y="6636"/>
                  </a:lnTo>
                  <a:lnTo>
                    <a:pt x="52745" y="6341"/>
                  </a:lnTo>
                  <a:lnTo>
                    <a:pt x="52745" y="6057"/>
                  </a:lnTo>
                  <a:lnTo>
                    <a:pt x="52737" y="5762"/>
                  </a:lnTo>
                  <a:lnTo>
                    <a:pt x="52728" y="5467"/>
                  </a:lnTo>
                  <a:lnTo>
                    <a:pt x="52714" y="5184"/>
                  </a:lnTo>
                  <a:lnTo>
                    <a:pt x="52692" y="4889"/>
                  </a:lnTo>
                  <a:lnTo>
                    <a:pt x="52665" y="4605"/>
                  </a:lnTo>
                  <a:lnTo>
                    <a:pt x="52630" y="4333"/>
                  </a:lnTo>
                  <a:lnTo>
                    <a:pt x="52590" y="4050"/>
                  </a:lnTo>
                  <a:lnTo>
                    <a:pt x="52572" y="3948"/>
                  </a:lnTo>
                  <a:lnTo>
                    <a:pt x="52554" y="3846"/>
                  </a:lnTo>
                  <a:lnTo>
                    <a:pt x="52532" y="3755"/>
                  </a:lnTo>
                  <a:lnTo>
                    <a:pt x="52509" y="3664"/>
                  </a:lnTo>
                  <a:lnTo>
                    <a:pt x="52452" y="3505"/>
                  </a:lnTo>
                  <a:lnTo>
                    <a:pt x="52394" y="3369"/>
                  </a:lnTo>
                  <a:lnTo>
                    <a:pt x="52407" y="3222"/>
                  </a:lnTo>
                  <a:lnTo>
                    <a:pt x="52412" y="3086"/>
                  </a:lnTo>
                  <a:lnTo>
                    <a:pt x="52416" y="2950"/>
                  </a:lnTo>
                  <a:lnTo>
                    <a:pt x="52412" y="2814"/>
                  </a:lnTo>
                  <a:lnTo>
                    <a:pt x="52403" y="2677"/>
                  </a:lnTo>
                  <a:lnTo>
                    <a:pt x="52389" y="2541"/>
                  </a:lnTo>
                  <a:lnTo>
                    <a:pt x="52371" y="2417"/>
                  </a:lnTo>
                  <a:lnTo>
                    <a:pt x="52345" y="2292"/>
                  </a:lnTo>
                  <a:lnTo>
                    <a:pt x="52314" y="2190"/>
                  </a:lnTo>
                  <a:lnTo>
                    <a:pt x="52278" y="2088"/>
                  </a:lnTo>
                  <a:lnTo>
                    <a:pt x="52238" y="1997"/>
                  </a:lnTo>
                  <a:lnTo>
                    <a:pt x="52189" y="1918"/>
                  </a:lnTo>
                  <a:lnTo>
                    <a:pt x="52135" y="1861"/>
                  </a:lnTo>
                  <a:lnTo>
                    <a:pt x="52073" y="1816"/>
                  </a:lnTo>
                  <a:lnTo>
                    <a:pt x="52011" y="1782"/>
                  </a:lnTo>
                  <a:lnTo>
                    <a:pt x="51935" y="1770"/>
                  </a:lnTo>
                  <a:lnTo>
                    <a:pt x="50354" y="1793"/>
                  </a:lnTo>
                  <a:lnTo>
                    <a:pt x="48773" y="1816"/>
                  </a:lnTo>
                  <a:lnTo>
                    <a:pt x="47197" y="1827"/>
                  </a:lnTo>
                  <a:lnTo>
                    <a:pt x="44036" y="1827"/>
                  </a:lnTo>
                  <a:lnTo>
                    <a:pt x="42459" y="1816"/>
                  </a:lnTo>
                  <a:lnTo>
                    <a:pt x="39307" y="1770"/>
                  </a:lnTo>
                  <a:lnTo>
                    <a:pt x="36154" y="1702"/>
                  </a:lnTo>
                  <a:lnTo>
                    <a:pt x="33001" y="1611"/>
                  </a:lnTo>
                  <a:lnTo>
                    <a:pt x="29853" y="1498"/>
                  </a:lnTo>
                  <a:lnTo>
                    <a:pt x="26705" y="1373"/>
                  </a:lnTo>
                  <a:lnTo>
                    <a:pt x="23552" y="1226"/>
                  </a:lnTo>
                  <a:lnTo>
                    <a:pt x="20404" y="1078"/>
                  </a:lnTo>
                  <a:lnTo>
                    <a:pt x="17256" y="908"/>
                  </a:lnTo>
                  <a:lnTo>
                    <a:pt x="14108" y="738"/>
                  </a:lnTo>
                  <a:lnTo>
                    <a:pt x="7802" y="364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3204000" y="-5311675"/>
              <a:ext cx="1245175" cy="218925"/>
            </a:xfrm>
            <a:custGeom>
              <a:avLst/>
              <a:gdLst/>
              <a:ahLst/>
              <a:cxnLst/>
              <a:rect l="l" t="t" r="r" b="b"/>
              <a:pathLst>
                <a:path w="49807" h="8757" extrusionOk="0">
                  <a:moveTo>
                    <a:pt x="99" y="1"/>
                  </a:moveTo>
                  <a:lnTo>
                    <a:pt x="107" y="670"/>
                  </a:lnTo>
                  <a:lnTo>
                    <a:pt x="107" y="1350"/>
                  </a:lnTo>
                  <a:lnTo>
                    <a:pt x="103" y="2031"/>
                  </a:lnTo>
                  <a:lnTo>
                    <a:pt x="90" y="2723"/>
                  </a:lnTo>
                  <a:lnTo>
                    <a:pt x="76" y="3414"/>
                  </a:lnTo>
                  <a:lnTo>
                    <a:pt x="54" y="4095"/>
                  </a:lnTo>
                  <a:lnTo>
                    <a:pt x="27" y="4787"/>
                  </a:lnTo>
                  <a:lnTo>
                    <a:pt x="1" y="5467"/>
                  </a:lnTo>
                  <a:lnTo>
                    <a:pt x="67" y="5490"/>
                  </a:lnTo>
                  <a:lnTo>
                    <a:pt x="134" y="5535"/>
                  </a:lnTo>
                  <a:lnTo>
                    <a:pt x="210" y="5581"/>
                  </a:lnTo>
                  <a:lnTo>
                    <a:pt x="281" y="5649"/>
                  </a:lnTo>
                  <a:lnTo>
                    <a:pt x="397" y="5773"/>
                  </a:lnTo>
                  <a:lnTo>
                    <a:pt x="513" y="5898"/>
                  </a:lnTo>
                  <a:lnTo>
                    <a:pt x="557" y="5955"/>
                  </a:lnTo>
                  <a:lnTo>
                    <a:pt x="597" y="6023"/>
                  </a:lnTo>
                  <a:lnTo>
                    <a:pt x="637" y="6102"/>
                  </a:lnTo>
                  <a:lnTo>
                    <a:pt x="673" y="6182"/>
                  </a:lnTo>
                  <a:lnTo>
                    <a:pt x="709" y="6272"/>
                  </a:lnTo>
                  <a:lnTo>
                    <a:pt x="740" y="6363"/>
                  </a:lnTo>
                  <a:lnTo>
                    <a:pt x="793" y="6556"/>
                  </a:lnTo>
                  <a:lnTo>
                    <a:pt x="838" y="6340"/>
                  </a:lnTo>
                  <a:lnTo>
                    <a:pt x="1857" y="6522"/>
                  </a:lnTo>
                  <a:lnTo>
                    <a:pt x="2877" y="6692"/>
                  </a:lnTo>
                  <a:lnTo>
                    <a:pt x="3897" y="6839"/>
                  </a:lnTo>
                  <a:lnTo>
                    <a:pt x="4917" y="6987"/>
                  </a:lnTo>
                  <a:lnTo>
                    <a:pt x="6275" y="7180"/>
                  </a:lnTo>
                  <a:lnTo>
                    <a:pt x="7633" y="7361"/>
                  </a:lnTo>
                  <a:lnTo>
                    <a:pt x="8991" y="7531"/>
                  </a:lnTo>
                  <a:lnTo>
                    <a:pt x="10349" y="7679"/>
                  </a:lnTo>
                  <a:lnTo>
                    <a:pt x="12046" y="7872"/>
                  </a:lnTo>
                  <a:lnTo>
                    <a:pt x="13747" y="8042"/>
                  </a:lnTo>
                  <a:lnTo>
                    <a:pt x="15448" y="8200"/>
                  </a:lnTo>
                  <a:lnTo>
                    <a:pt x="17149" y="8337"/>
                  </a:lnTo>
                  <a:lnTo>
                    <a:pt x="18850" y="8450"/>
                  </a:lnTo>
                  <a:lnTo>
                    <a:pt x="20551" y="8541"/>
                  </a:lnTo>
                  <a:lnTo>
                    <a:pt x="22252" y="8631"/>
                  </a:lnTo>
                  <a:lnTo>
                    <a:pt x="23948" y="8688"/>
                  </a:lnTo>
                  <a:lnTo>
                    <a:pt x="24745" y="8711"/>
                  </a:lnTo>
                  <a:lnTo>
                    <a:pt x="25538" y="8733"/>
                  </a:lnTo>
                  <a:lnTo>
                    <a:pt x="27128" y="8756"/>
                  </a:lnTo>
                  <a:lnTo>
                    <a:pt x="28717" y="8745"/>
                  </a:lnTo>
                  <a:lnTo>
                    <a:pt x="30307" y="8722"/>
                  </a:lnTo>
                  <a:lnTo>
                    <a:pt x="31897" y="8677"/>
                  </a:lnTo>
                  <a:lnTo>
                    <a:pt x="33491" y="8631"/>
                  </a:lnTo>
                  <a:lnTo>
                    <a:pt x="36670" y="8529"/>
                  </a:lnTo>
                  <a:lnTo>
                    <a:pt x="38260" y="8473"/>
                  </a:lnTo>
                  <a:lnTo>
                    <a:pt x="39850" y="8439"/>
                  </a:lnTo>
                  <a:lnTo>
                    <a:pt x="41439" y="8416"/>
                  </a:lnTo>
                  <a:lnTo>
                    <a:pt x="43826" y="8416"/>
                  </a:lnTo>
                  <a:lnTo>
                    <a:pt x="44619" y="8439"/>
                  </a:lnTo>
                  <a:lnTo>
                    <a:pt x="45411" y="8450"/>
                  </a:lnTo>
                  <a:lnTo>
                    <a:pt x="46208" y="8484"/>
                  </a:lnTo>
                  <a:lnTo>
                    <a:pt x="47001" y="8518"/>
                  </a:lnTo>
                  <a:lnTo>
                    <a:pt x="47794" y="8563"/>
                  </a:lnTo>
                  <a:lnTo>
                    <a:pt x="48586" y="8620"/>
                  </a:lnTo>
                  <a:lnTo>
                    <a:pt x="49379" y="8688"/>
                  </a:lnTo>
                  <a:lnTo>
                    <a:pt x="49379" y="8688"/>
                  </a:lnTo>
                  <a:lnTo>
                    <a:pt x="49357" y="8552"/>
                  </a:lnTo>
                  <a:lnTo>
                    <a:pt x="49339" y="8416"/>
                  </a:lnTo>
                  <a:lnTo>
                    <a:pt x="49325" y="8268"/>
                  </a:lnTo>
                  <a:lnTo>
                    <a:pt x="49321" y="8121"/>
                  </a:lnTo>
                  <a:lnTo>
                    <a:pt x="49325" y="7974"/>
                  </a:lnTo>
                  <a:lnTo>
                    <a:pt x="49334" y="7826"/>
                  </a:lnTo>
                  <a:lnTo>
                    <a:pt x="49352" y="7679"/>
                  </a:lnTo>
                  <a:lnTo>
                    <a:pt x="49379" y="7531"/>
                  </a:lnTo>
                  <a:lnTo>
                    <a:pt x="49468" y="7112"/>
                  </a:lnTo>
                  <a:lnTo>
                    <a:pt x="49539" y="6703"/>
                  </a:lnTo>
                  <a:lnTo>
                    <a:pt x="49602" y="6295"/>
                  </a:lnTo>
                  <a:lnTo>
                    <a:pt x="49655" y="5887"/>
                  </a:lnTo>
                  <a:lnTo>
                    <a:pt x="49695" y="5490"/>
                  </a:lnTo>
                  <a:lnTo>
                    <a:pt x="49731" y="5082"/>
                  </a:lnTo>
                  <a:lnTo>
                    <a:pt x="49757" y="4685"/>
                  </a:lnTo>
                  <a:lnTo>
                    <a:pt x="49775" y="4288"/>
                  </a:lnTo>
                  <a:lnTo>
                    <a:pt x="49789" y="3879"/>
                  </a:lnTo>
                  <a:lnTo>
                    <a:pt x="49797" y="3471"/>
                  </a:lnTo>
                  <a:lnTo>
                    <a:pt x="49802" y="3063"/>
                  </a:lnTo>
                  <a:lnTo>
                    <a:pt x="49802" y="2643"/>
                  </a:lnTo>
                  <a:lnTo>
                    <a:pt x="49806" y="1793"/>
                  </a:lnTo>
                  <a:lnTo>
                    <a:pt x="49806" y="908"/>
                  </a:lnTo>
                  <a:lnTo>
                    <a:pt x="49806" y="874"/>
                  </a:lnTo>
                  <a:lnTo>
                    <a:pt x="48275" y="1180"/>
                  </a:lnTo>
                  <a:lnTo>
                    <a:pt x="46734" y="1475"/>
                  </a:lnTo>
                  <a:lnTo>
                    <a:pt x="45193" y="1747"/>
                  </a:lnTo>
                  <a:lnTo>
                    <a:pt x="43648" y="2008"/>
                  </a:lnTo>
                  <a:lnTo>
                    <a:pt x="42103" y="2235"/>
                  </a:lnTo>
                  <a:lnTo>
                    <a:pt x="40553" y="2450"/>
                  </a:lnTo>
                  <a:lnTo>
                    <a:pt x="38999" y="2643"/>
                  </a:lnTo>
                  <a:lnTo>
                    <a:pt x="37441" y="2825"/>
                  </a:lnTo>
                  <a:lnTo>
                    <a:pt x="35882" y="2972"/>
                  </a:lnTo>
                  <a:lnTo>
                    <a:pt x="34324" y="3108"/>
                  </a:lnTo>
                  <a:lnTo>
                    <a:pt x="32765" y="3210"/>
                  </a:lnTo>
                  <a:lnTo>
                    <a:pt x="31202" y="3301"/>
                  </a:lnTo>
                  <a:lnTo>
                    <a:pt x="29635" y="3358"/>
                  </a:lnTo>
                  <a:lnTo>
                    <a:pt x="28072" y="3403"/>
                  </a:lnTo>
                  <a:lnTo>
                    <a:pt x="26509" y="3426"/>
                  </a:lnTo>
                  <a:lnTo>
                    <a:pt x="24941" y="3426"/>
                  </a:lnTo>
                  <a:lnTo>
                    <a:pt x="23378" y="3392"/>
                  </a:lnTo>
                  <a:lnTo>
                    <a:pt x="21811" y="3346"/>
                  </a:lnTo>
                  <a:lnTo>
                    <a:pt x="20248" y="3267"/>
                  </a:lnTo>
                  <a:lnTo>
                    <a:pt x="18685" y="3165"/>
                  </a:lnTo>
                  <a:lnTo>
                    <a:pt x="17122" y="3052"/>
                  </a:lnTo>
                  <a:lnTo>
                    <a:pt x="15564" y="2904"/>
                  </a:lnTo>
                  <a:lnTo>
                    <a:pt x="14005" y="2723"/>
                  </a:lnTo>
                  <a:lnTo>
                    <a:pt x="12446" y="2530"/>
                  </a:lnTo>
                  <a:lnTo>
                    <a:pt x="10892" y="2303"/>
                  </a:lnTo>
                  <a:lnTo>
                    <a:pt x="9343" y="2054"/>
                  </a:lnTo>
                  <a:lnTo>
                    <a:pt x="7793" y="1781"/>
                  </a:lnTo>
                  <a:lnTo>
                    <a:pt x="6244" y="1475"/>
                  </a:lnTo>
                  <a:lnTo>
                    <a:pt x="5473" y="1316"/>
                  </a:lnTo>
                  <a:lnTo>
                    <a:pt x="4703" y="1146"/>
                  </a:lnTo>
                  <a:lnTo>
                    <a:pt x="3933" y="976"/>
                  </a:lnTo>
                  <a:lnTo>
                    <a:pt x="3162" y="795"/>
                  </a:lnTo>
                  <a:lnTo>
                    <a:pt x="2396" y="602"/>
                  </a:lnTo>
                  <a:lnTo>
                    <a:pt x="1630" y="409"/>
                  </a:lnTo>
                  <a:lnTo>
                    <a:pt x="864" y="205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3226700" y="-1446900"/>
              <a:ext cx="1135075" cy="1574750"/>
            </a:xfrm>
            <a:custGeom>
              <a:avLst/>
              <a:gdLst/>
              <a:ahLst/>
              <a:cxnLst/>
              <a:rect l="l" t="t" r="r" b="b"/>
              <a:pathLst>
                <a:path w="45403" h="62990" extrusionOk="0">
                  <a:moveTo>
                    <a:pt x="45403" y="1"/>
                  </a:moveTo>
                  <a:lnTo>
                    <a:pt x="44036" y="137"/>
                  </a:lnTo>
                  <a:lnTo>
                    <a:pt x="42673" y="262"/>
                  </a:lnTo>
                  <a:lnTo>
                    <a:pt x="41306" y="375"/>
                  </a:lnTo>
                  <a:lnTo>
                    <a:pt x="39944" y="466"/>
                  </a:lnTo>
                  <a:lnTo>
                    <a:pt x="38577" y="556"/>
                  </a:lnTo>
                  <a:lnTo>
                    <a:pt x="37210" y="636"/>
                  </a:lnTo>
                  <a:lnTo>
                    <a:pt x="35838" y="692"/>
                  </a:lnTo>
                  <a:lnTo>
                    <a:pt x="34471" y="761"/>
                  </a:lnTo>
                  <a:lnTo>
                    <a:pt x="34515" y="1566"/>
                  </a:lnTo>
                  <a:lnTo>
                    <a:pt x="34547" y="2360"/>
                  </a:lnTo>
                  <a:lnTo>
                    <a:pt x="34569" y="3142"/>
                  </a:lnTo>
                  <a:lnTo>
                    <a:pt x="34582" y="3925"/>
                  </a:lnTo>
                  <a:lnTo>
                    <a:pt x="34587" y="4685"/>
                  </a:lnTo>
                  <a:lnTo>
                    <a:pt x="34582" y="5433"/>
                  </a:lnTo>
                  <a:lnTo>
                    <a:pt x="34569" y="6182"/>
                  </a:lnTo>
                  <a:lnTo>
                    <a:pt x="34542" y="6907"/>
                  </a:lnTo>
                  <a:lnTo>
                    <a:pt x="34511" y="7622"/>
                  </a:lnTo>
                  <a:lnTo>
                    <a:pt x="34471" y="8336"/>
                  </a:lnTo>
                  <a:lnTo>
                    <a:pt x="34418" y="9028"/>
                  </a:lnTo>
                  <a:lnTo>
                    <a:pt x="34360" y="9709"/>
                  </a:lnTo>
                  <a:lnTo>
                    <a:pt x="34293" y="10389"/>
                  </a:lnTo>
                  <a:lnTo>
                    <a:pt x="34222" y="11047"/>
                  </a:lnTo>
                  <a:lnTo>
                    <a:pt x="34137" y="11693"/>
                  </a:lnTo>
                  <a:lnTo>
                    <a:pt x="34048" y="12340"/>
                  </a:lnTo>
                  <a:lnTo>
                    <a:pt x="33950" y="12964"/>
                  </a:lnTo>
                  <a:lnTo>
                    <a:pt x="33843" y="13576"/>
                  </a:lnTo>
                  <a:lnTo>
                    <a:pt x="33732" y="14177"/>
                  </a:lnTo>
                  <a:lnTo>
                    <a:pt x="33612" y="14767"/>
                  </a:lnTo>
                  <a:lnTo>
                    <a:pt x="33482" y="15345"/>
                  </a:lnTo>
                  <a:lnTo>
                    <a:pt x="33349" y="15912"/>
                  </a:lnTo>
                  <a:lnTo>
                    <a:pt x="33206" y="16468"/>
                  </a:lnTo>
                  <a:lnTo>
                    <a:pt x="33059" y="17012"/>
                  </a:lnTo>
                  <a:lnTo>
                    <a:pt x="32908" y="17545"/>
                  </a:lnTo>
                  <a:lnTo>
                    <a:pt x="32748" y="18067"/>
                  </a:lnTo>
                  <a:lnTo>
                    <a:pt x="32578" y="18577"/>
                  </a:lnTo>
                  <a:lnTo>
                    <a:pt x="32409" y="19065"/>
                  </a:lnTo>
                  <a:lnTo>
                    <a:pt x="32231" y="19553"/>
                  </a:lnTo>
                  <a:lnTo>
                    <a:pt x="32049" y="20018"/>
                  </a:lnTo>
                  <a:lnTo>
                    <a:pt x="31857" y="20483"/>
                  </a:lnTo>
                  <a:lnTo>
                    <a:pt x="31666" y="20925"/>
                  </a:lnTo>
                  <a:lnTo>
                    <a:pt x="31465" y="21367"/>
                  </a:lnTo>
                  <a:lnTo>
                    <a:pt x="31260" y="21787"/>
                  </a:lnTo>
                  <a:lnTo>
                    <a:pt x="31051" y="22195"/>
                  </a:lnTo>
                  <a:lnTo>
                    <a:pt x="30837" y="22592"/>
                  </a:lnTo>
                  <a:lnTo>
                    <a:pt x="30619" y="22978"/>
                  </a:lnTo>
                  <a:lnTo>
                    <a:pt x="30397" y="23352"/>
                  </a:lnTo>
                  <a:lnTo>
                    <a:pt x="30169" y="23704"/>
                  </a:lnTo>
                  <a:lnTo>
                    <a:pt x="29938" y="24055"/>
                  </a:lnTo>
                  <a:lnTo>
                    <a:pt x="29706" y="24384"/>
                  </a:lnTo>
                  <a:lnTo>
                    <a:pt x="29466" y="24713"/>
                  </a:lnTo>
                  <a:lnTo>
                    <a:pt x="29225" y="25019"/>
                  </a:lnTo>
                  <a:lnTo>
                    <a:pt x="28981" y="25314"/>
                  </a:lnTo>
                  <a:lnTo>
                    <a:pt x="28731" y="25598"/>
                  </a:lnTo>
                  <a:lnTo>
                    <a:pt x="28477" y="25870"/>
                  </a:lnTo>
                  <a:lnTo>
                    <a:pt x="28224" y="26131"/>
                  </a:lnTo>
                  <a:lnTo>
                    <a:pt x="27965" y="26380"/>
                  </a:lnTo>
                  <a:lnTo>
                    <a:pt x="27707" y="26607"/>
                  </a:lnTo>
                  <a:lnTo>
                    <a:pt x="27440" y="26822"/>
                  </a:lnTo>
                  <a:lnTo>
                    <a:pt x="27177" y="27038"/>
                  </a:lnTo>
                  <a:lnTo>
                    <a:pt x="26910" y="27231"/>
                  </a:lnTo>
                  <a:lnTo>
                    <a:pt x="26638" y="27412"/>
                  </a:lnTo>
                  <a:lnTo>
                    <a:pt x="26367" y="27571"/>
                  </a:lnTo>
                  <a:lnTo>
                    <a:pt x="26095" y="27730"/>
                  </a:lnTo>
                  <a:lnTo>
                    <a:pt x="25823" y="27866"/>
                  </a:lnTo>
                  <a:lnTo>
                    <a:pt x="25547" y="28002"/>
                  </a:lnTo>
                  <a:lnTo>
                    <a:pt x="25267" y="28115"/>
                  </a:lnTo>
                  <a:lnTo>
                    <a:pt x="24991" y="28217"/>
                  </a:lnTo>
                  <a:lnTo>
                    <a:pt x="24710" y="28297"/>
                  </a:lnTo>
                  <a:lnTo>
                    <a:pt x="24430" y="28376"/>
                  </a:lnTo>
                  <a:lnTo>
                    <a:pt x="24149" y="28433"/>
                  </a:lnTo>
                  <a:lnTo>
                    <a:pt x="23869" y="28490"/>
                  </a:lnTo>
                  <a:lnTo>
                    <a:pt x="23588" y="28524"/>
                  </a:lnTo>
                  <a:lnTo>
                    <a:pt x="23308" y="28535"/>
                  </a:lnTo>
                  <a:lnTo>
                    <a:pt x="23027" y="28546"/>
                  </a:lnTo>
                  <a:lnTo>
                    <a:pt x="22742" y="28535"/>
                  </a:lnTo>
                  <a:lnTo>
                    <a:pt x="22461" y="28524"/>
                  </a:lnTo>
                  <a:lnTo>
                    <a:pt x="22181" y="28490"/>
                  </a:lnTo>
                  <a:lnTo>
                    <a:pt x="21900" y="28433"/>
                  </a:lnTo>
                  <a:lnTo>
                    <a:pt x="21624" y="28376"/>
                  </a:lnTo>
                  <a:lnTo>
                    <a:pt x="21344" y="28297"/>
                  </a:lnTo>
                  <a:lnTo>
                    <a:pt x="21068" y="28217"/>
                  </a:lnTo>
                  <a:lnTo>
                    <a:pt x="20792" y="28104"/>
                  </a:lnTo>
                  <a:lnTo>
                    <a:pt x="20520" y="27991"/>
                  </a:lnTo>
                  <a:lnTo>
                    <a:pt x="20244" y="27866"/>
                  </a:lnTo>
                  <a:lnTo>
                    <a:pt x="19972" y="27718"/>
                  </a:lnTo>
                  <a:lnTo>
                    <a:pt x="19705" y="27560"/>
                  </a:lnTo>
                  <a:lnTo>
                    <a:pt x="19438" y="27390"/>
                  </a:lnTo>
                  <a:lnTo>
                    <a:pt x="19171" y="27197"/>
                  </a:lnTo>
                  <a:lnTo>
                    <a:pt x="18908" y="26993"/>
                  </a:lnTo>
                  <a:lnTo>
                    <a:pt x="18650" y="26777"/>
                  </a:lnTo>
                  <a:lnTo>
                    <a:pt x="18392" y="26550"/>
                  </a:lnTo>
                  <a:lnTo>
                    <a:pt x="18138" y="26312"/>
                  </a:lnTo>
                  <a:lnTo>
                    <a:pt x="17888" y="26051"/>
                  </a:lnTo>
                  <a:lnTo>
                    <a:pt x="17639" y="25779"/>
                  </a:lnTo>
                  <a:lnTo>
                    <a:pt x="17394" y="25496"/>
                  </a:lnTo>
                  <a:lnTo>
                    <a:pt x="17149" y="25189"/>
                  </a:lnTo>
                  <a:lnTo>
                    <a:pt x="16913" y="24872"/>
                  </a:lnTo>
                  <a:lnTo>
                    <a:pt x="16677" y="24543"/>
                  </a:lnTo>
                  <a:lnTo>
                    <a:pt x="16446" y="24203"/>
                  </a:lnTo>
                  <a:lnTo>
                    <a:pt x="16223" y="23840"/>
                  </a:lnTo>
                  <a:lnTo>
                    <a:pt x="16000" y="23465"/>
                  </a:lnTo>
                  <a:lnTo>
                    <a:pt x="15782" y="23080"/>
                  </a:lnTo>
                  <a:lnTo>
                    <a:pt x="15568" y="22672"/>
                  </a:lnTo>
                  <a:lnTo>
                    <a:pt x="15359" y="22252"/>
                  </a:lnTo>
                  <a:lnTo>
                    <a:pt x="15154" y="21821"/>
                  </a:lnTo>
                  <a:lnTo>
                    <a:pt x="14958" y="21379"/>
                  </a:lnTo>
                  <a:lnTo>
                    <a:pt x="14762" y="20914"/>
                  </a:lnTo>
                  <a:lnTo>
                    <a:pt x="14575" y="20437"/>
                  </a:lnTo>
                  <a:lnTo>
                    <a:pt x="14393" y="19938"/>
                  </a:lnTo>
                  <a:lnTo>
                    <a:pt x="14215" y="19439"/>
                  </a:lnTo>
                  <a:lnTo>
                    <a:pt x="14045" y="18918"/>
                  </a:lnTo>
                  <a:lnTo>
                    <a:pt x="13876" y="18373"/>
                  </a:lnTo>
                  <a:lnTo>
                    <a:pt x="13720" y="17818"/>
                  </a:lnTo>
                  <a:lnTo>
                    <a:pt x="13565" y="17251"/>
                  </a:lnTo>
                  <a:lnTo>
                    <a:pt x="13418" y="16672"/>
                  </a:lnTo>
                  <a:lnTo>
                    <a:pt x="13280" y="16071"/>
                  </a:lnTo>
                  <a:lnTo>
                    <a:pt x="13146" y="15459"/>
                  </a:lnTo>
                  <a:lnTo>
                    <a:pt x="13021" y="14835"/>
                  </a:lnTo>
                  <a:lnTo>
                    <a:pt x="12901" y="14188"/>
                  </a:lnTo>
                  <a:lnTo>
                    <a:pt x="12790" y="13531"/>
                  </a:lnTo>
                  <a:lnTo>
                    <a:pt x="12683" y="12850"/>
                  </a:lnTo>
                  <a:lnTo>
                    <a:pt x="12585" y="12170"/>
                  </a:lnTo>
                  <a:lnTo>
                    <a:pt x="12496" y="11455"/>
                  </a:lnTo>
                  <a:lnTo>
                    <a:pt x="12416" y="10741"/>
                  </a:lnTo>
                  <a:lnTo>
                    <a:pt x="12340" y="10004"/>
                  </a:lnTo>
                  <a:lnTo>
                    <a:pt x="12273" y="9255"/>
                  </a:lnTo>
                  <a:lnTo>
                    <a:pt x="12215" y="8484"/>
                  </a:lnTo>
                  <a:lnTo>
                    <a:pt x="12166" y="7701"/>
                  </a:lnTo>
                  <a:lnTo>
                    <a:pt x="12126" y="6896"/>
                  </a:lnTo>
                  <a:lnTo>
                    <a:pt x="12095" y="6091"/>
                  </a:lnTo>
                  <a:lnTo>
                    <a:pt x="12073" y="5252"/>
                  </a:lnTo>
                  <a:lnTo>
                    <a:pt x="12059" y="4412"/>
                  </a:lnTo>
                  <a:lnTo>
                    <a:pt x="12055" y="3550"/>
                  </a:lnTo>
                  <a:lnTo>
                    <a:pt x="12059" y="2666"/>
                  </a:lnTo>
                  <a:lnTo>
                    <a:pt x="12073" y="1770"/>
                  </a:lnTo>
                  <a:lnTo>
                    <a:pt x="12095" y="863"/>
                  </a:lnTo>
                  <a:lnTo>
                    <a:pt x="9072" y="874"/>
                  </a:lnTo>
                  <a:lnTo>
                    <a:pt x="7558" y="885"/>
                  </a:lnTo>
                  <a:lnTo>
                    <a:pt x="6044" y="908"/>
                  </a:lnTo>
                  <a:lnTo>
                    <a:pt x="4530" y="931"/>
                  </a:lnTo>
                  <a:lnTo>
                    <a:pt x="3020" y="976"/>
                  </a:lnTo>
                  <a:lnTo>
                    <a:pt x="1511" y="1021"/>
                  </a:lnTo>
                  <a:lnTo>
                    <a:pt x="1" y="1078"/>
                  </a:lnTo>
                  <a:lnTo>
                    <a:pt x="28" y="2507"/>
                  </a:lnTo>
                  <a:lnTo>
                    <a:pt x="54" y="3959"/>
                  </a:lnTo>
                  <a:lnTo>
                    <a:pt x="94" y="5410"/>
                  </a:lnTo>
                  <a:lnTo>
                    <a:pt x="135" y="6873"/>
                  </a:lnTo>
                  <a:lnTo>
                    <a:pt x="184" y="8348"/>
                  </a:lnTo>
                  <a:lnTo>
                    <a:pt x="237" y="9833"/>
                  </a:lnTo>
                  <a:lnTo>
                    <a:pt x="299" y="11319"/>
                  </a:lnTo>
                  <a:lnTo>
                    <a:pt x="371" y="12816"/>
                  </a:lnTo>
                  <a:lnTo>
                    <a:pt x="446" y="14313"/>
                  </a:lnTo>
                  <a:lnTo>
                    <a:pt x="531" y="15810"/>
                  </a:lnTo>
                  <a:lnTo>
                    <a:pt x="624" y="17307"/>
                  </a:lnTo>
                  <a:lnTo>
                    <a:pt x="727" y="18804"/>
                  </a:lnTo>
                  <a:lnTo>
                    <a:pt x="834" y="20301"/>
                  </a:lnTo>
                  <a:lnTo>
                    <a:pt x="954" y="21798"/>
                  </a:lnTo>
                  <a:lnTo>
                    <a:pt x="1083" y="23284"/>
                  </a:lnTo>
                  <a:lnTo>
                    <a:pt x="1154" y="24021"/>
                  </a:lnTo>
                  <a:lnTo>
                    <a:pt x="1226" y="24758"/>
                  </a:lnTo>
                  <a:lnTo>
                    <a:pt x="1297" y="25496"/>
                  </a:lnTo>
                  <a:lnTo>
                    <a:pt x="1377" y="26233"/>
                  </a:lnTo>
                  <a:lnTo>
                    <a:pt x="1453" y="26970"/>
                  </a:lnTo>
                  <a:lnTo>
                    <a:pt x="1537" y="27696"/>
                  </a:lnTo>
                  <a:lnTo>
                    <a:pt x="1622" y="28422"/>
                  </a:lnTo>
                  <a:lnTo>
                    <a:pt x="1706" y="29147"/>
                  </a:lnTo>
                  <a:lnTo>
                    <a:pt x="1800" y="29862"/>
                  </a:lnTo>
                  <a:lnTo>
                    <a:pt x="1893" y="30588"/>
                  </a:lnTo>
                  <a:lnTo>
                    <a:pt x="1987" y="31291"/>
                  </a:lnTo>
                  <a:lnTo>
                    <a:pt x="2085" y="32005"/>
                  </a:lnTo>
                  <a:lnTo>
                    <a:pt x="2187" y="32708"/>
                  </a:lnTo>
                  <a:lnTo>
                    <a:pt x="2294" y="33412"/>
                  </a:lnTo>
                  <a:lnTo>
                    <a:pt x="2401" y="34115"/>
                  </a:lnTo>
                  <a:lnTo>
                    <a:pt x="2512" y="34807"/>
                  </a:lnTo>
                  <a:lnTo>
                    <a:pt x="2628" y="35487"/>
                  </a:lnTo>
                  <a:lnTo>
                    <a:pt x="2744" y="36179"/>
                  </a:lnTo>
                  <a:lnTo>
                    <a:pt x="2864" y="36848"/>
                  </a:lnTo>
                  <a:lnTo>
                    <a:pt x="2989" y="37528"/>
                  </a:lnTo>
                  <a:lnTo>
                    <a:pt x="3118" y="38198"/>
                  </a:lnTo>
                  <a:lnTo>
                    <a:pt x="3252" y="38855"/>
                  </a:lnTo>
                  <a:lnTo>
                    <a:pt x="3385" y="39513"/>
                  </a:lnTo>
                  <a:lnTo>
                    <a:pt x="3523" y="40160"/>
                  </a:lnTo>
                  <a:lnTo>
                    <a:pt x="3666" y="40806"/>
                  </a:lnTo>
                  <a:lnTo>
                    <a:pt x="3808" y="41441"/>
                  </a:lnTo>
                  <a:lnTo>
                    <a:pt x="3960" y="42076"/>
                  </a:lnTo>
                  <a:lnTo>
                    <a:pt x="4111" y="42700"/>
                  </a:lnTo>
                  <a:lnTo>
                    <a:pt x="4267" y="43324"/>
                  </a:lnTo>
                  <a:lnTo>
                    <a:pt x="4427" y="43925"/>
                  </a:lnTo>
                  <a:lnTo>
                    <a:pt x="4592" y="44537"/>
                  </a:lnTo>
                  <a:lnTo>
                    <a:pt x="4757" y="45127"/>
                  </a:lnTo>
                  <a:lnTo>
                    <a:pt x="4930" y="45717"/>
                  </a:lnTo>
                  <a:lnTo>
                    <a:pt x="5104" y="46295"/>
                  </a:lnTo>
                  <a:lnTo>
                    <a:pt x="5300" y="46919"/>
                  </a:lnTo>
                  <a:lnTo>
                    <a:pt x="5500" y="47520"/>
                  </a:lnTo>
                  <a:lnTo>
                    <a:pt x="5701" y="48110"/>
                  </a:lnTo>
                  <a:lnTo>
                    <a:pt x="5910" y="48688"/>
                  </a:lnTo>
                  <a:lnTo>
                    <a:pt x="6119" y="49255"/>
                  </a:lnTo>
                  <a:lnTo>
                    <a:pt x="6337" y="49800"/>
                  </a:lnTo>
                  <a:lnTo>
                    <a:pt x="6556" y="50333"/>
                  </a:lnTo>
                  <a:lnTo>
                    <a:pt x="6778" y="50854"/>
                  </a:lnTo>
                  <a:lnTo>
                    <a:pt x="7005" y="51365"/>
                  </a:lnTo>
                  <a:lnTo>
                    <a:pt x="7233" y="51852"/>
                  </a:lnTo>
                  <a:lnTo>
                    <a:pt x="7464" y="52340"/>
                  </a:lnTo>
                  <a:lnTo>
                    <a:pt x="7705" y="52805"/>
                  </a:lnTo>
                  <a:lnTo>
                    <a:pt x="7941" y="53259"/>
                  </a:lnTo>
                  <a:lnTo>
                    <a:pt x="8185" y="53701"/>
                  </a:lnTo>
                  <a:lnTo>
                    <a:pt x="8430" y="54132"/>
                  </a:lnTo>
                  <a:lnTo>
                    <a:pt x="8680" y="54552"/>
                  </a:lnTo>
                  <a:lnTo>
                    <a:pt x="8929" y="54948"/>
                  </a:lnTo>
                  <a:lnTo>
                    <a:pt x="9187" y="55345"/>
                  </a:lnTo>
                  <a:lnTo>
                    <a:pt x="9441" y="55731"/>
                  </a:lnTo>
                  <a:lnTo>
                    <a:pt x="9704" y="56094"/>
                  </a:lnTo>
                  <a:lnTo>
                    <a:pt x="9967" y="56457"/>
                  </a:lnTo>
                  <a:lnTo>
                    <a:pt x="10229" y="56797"/>
                  </a:lnTo>
                  <a:lnTo>
                    <a:pt x="10496" y="57137"/>
                  </a:lnTo>
                  <a:lnTo>
                    <a:pt x="10768" y="57455"/>
                  </a:lnTo>
                  <a:lnTo>
                    <a:pt x="11040" y="57772"/>
                  </a:lnTo>
                  <a:lnTo>
                    <a:pt x="11316" y="58079"/>
                  </a:lnTo>
                  <a:lnTo>
                    <a:pt x="11592" y="58362"/>
                  </a:lnTo>
                  <a:lnTo>
                    <a:pt x="11868" y="58646"/>
                  </a:lnTo>
                  <a:lnTo>
                    <a:pt x="12149" y="58918"/>
                  </a:lnTo>
                  <a:lnTo>
                    <a:pt x="12434" y="59179"/>
                  </a:lnTo>
                  <a:lnTo>
                    <a:pt x="12718" y="59428"/>
                  </a:lnTo>
                  <a:lnTo>
                    <a:pt x="13003" y="59666"/>
                  </a:lnTo>
                  <a:lnTo>
                    <a:pt x="13293" y="59893"/>
                  </a:lnTo>
                  <a:lnTo>
                    <a:pt x="13582" y="60120"/>
                  </a:lnTo>
                  <a:lnTo>
                    <a:pt x="13872" y="60324"/>
                  </a:lnTo>
                  <a:lnTo>
                    <a:pt x="14161" y="60528"/>
                  </a:lnTo>
                  <a:lnTo>
                    <a:pt x="14455" y="60721"/>
                  </a:lnTo>
                  <a:lnTo>
                    <a:pt x="14753" y="60903"/>
                  </a:lnTo>
                  <a:lnTo>
                    <a:pt x="15047" y="61084"/>
                  </a:lnTo>
                  <a:lnTo>
                    <a:pt x="15346" y="61243"/>
                  </a:lnTo>
                  <a:lnTo>
                    <a:pt x="15644" y="61402"/>
                  </a:lnTo>
                  <a:lnTo>
                    <a:pt x="15942" y="61549"/>
                  </a:lnTo>
                  <a:lnTo>
                    <a:pt x="16241" y="61696"/>
                  </a:lnTo>
                  <a:lnTo>
                    <a:pt x="16539" y="61821"/>
                  </a:lnTo>
                  <a:lnTo>
                    <a:pt x="16842" y="61946"/>
                  </a:lnTo>
                  <a:lnTo>
                    <a:pt x="17145" y="62059"/>
                  </a:lnTo>
                  <a:lnTo>
                    <a:pt x="17447" y="62173"/>
                  </a:lnTo>
                  <a:lnTo>
                    <a:pt x="17750" y="62275"/>
                  </a:lnTo>
                  <a:lnTo>
                    <a:pt x="18053" y="62366"/>
                  </a:lnTo>
                  <a:lnTo>
                    <a:pt x="18356" y="62456"/>
                  </a:lnTo>
                  <a:lnTo>
                    <a:pt x="18659" y="62536"/>
                  </a:lnTo>
                  <a:lnTo>
                    <a:pt x="18961" y="62604"/>
                  </a:lnTo>
                  <a:lnTo>
                    <a:pt x="19572" y="62728"/>
                  </a:lnTo>
                  <a:lnTo>
                    <a:pt x="20177" y="62831"/>
                  </a:lnTo>
                  <a:lnTo>
                    <a:pt x="20783" y="62899"/>
                  </a:lnTo>
                  <a:lnTo>
                    <a:pt x="21388" y="62955"/>
                  </a:lnTo>
                  <a:lnTo>
                    <a:pt x="21989" y="62978"/>
                  </a:lnTo>
                  <a:lnTo>
                    <a:pt x="22586" y="62989"/>
                  </a:lnTo>
                  <a:lnTo>
                    <a:pt x="23165" y="62967"/>
                  </a:lnTo>
                  <a:lnTo>
                    <a:pt x="23739" y="62933"/>
                  </a:lnTo>
                  <a:lnTo>
                    <a:pt x="24318" y="62876"/>
                  </a:lnTo>
                  <a:lnTo>
                    <a:pt x="24897" y="62797"/>
                  </a:lnTo>
                  <a:lnTo>
                    <a:pt x="25476" y="62694"/>
                  </a:lnTo>
                  <a:lnTo>
                    <a:pt x="26055" y="62570"/>
                  </a:lnTo>
                  <a:lnTo>
                    <a:pt x="26634" y="62422"/>
                  </a:lnTo>
                  <a:lnTo>
                    <a:pt x="27213" y="62241"/>
                  </a:lnTo>
                  <a:lnTo>
                    <a:pt x="27787" y="62048"/>
                  </a:lnTo>
                  <a:lnTo>
                    <a:pt x="28077" y="61935"/>
                  </a:lnTo>
                  <a:lnTo>
                    <a:pt x="28362" y="61821"/>
                  </a:lnTo>
                  <a:lnTo>
                    <a:pt x="28647" y="61696"/>
                  </a:lnTo>
                  <a:lnTo>
                    <a:pt x="28932" y="61560"/>
                  </a:lnTo>
                  <a:lnTo>
                    <a:pt x="29217" y="61424"/>
                  </a:lnTo>
                  <a:lnTo>
                    <a:pt x="29502" y="61277"/>
                  </a:lnTo>
                  <a:lnTo>
                    <a:pt x="29787" y="61129"/>
                  </a:lnTo>
                  <a:lnTo>
                    <a:pt x="30067" y="60971"/>
                  </a:lnTo>
                  <a:lnTo>
                    <a:pt x="30352" y="60800"/>
                  </a:lnTo>
                  <a:lnTo>
                    <a:pt x="30633" y="60630"/>
                  </a:lnTo>
                  <a:lnTo>
                    <a:pt x="30913" y="60449"/>
                  </a:lnTo>
                  <a:lnTo>
                    <a:pt x="31194" y="60267"/>
                  </a:lnTo>
                  <a:lnTo>
                    <a:pt x="31470" y="60063"/>
                  </a:lnTo>
                  <a:lnTo>
                    <a:pt x="31746" y="59859"/>
                  </a:lnTo>
                  <a:lnTo>
                    <a:pt x="32022" y="59644"/>
                  </a:lnTo>
                  <a:lnTo>
                    <a:pt x="32298" y="59428"/>
                  </a:lnTo>
                  <a:lnTo>
                    <a:pt x="32574" y="59201"/>
                  </a:lnTo>
                  <a:lnTo>
                    <a:pt x="32846" y="58963"/>
                  </a:lnTo>
                  <a:lnTo>
                    <a:pt x="33117" y="58714"/>
                  </a:lnTo>
                  <a:lnTo>
                    <a:pt x="33384" y="58464"/>
                  </a:lnTo>
                  <a:lnTo>
                    <a:pt x="33656" y="58203"/>
                  </a:lnTo>
                  <a:lnTo>
                    <a:pt x="33923" y="57931"/>
                  </a:lnTo>
                  <a:lnTo>
                    <a:pt x="34186" y="57659"/>
                  </a:lnTo>
                  <a:lnTo>
                    <a:pt x="34453" y="57364"/>
                  </a:lnTo>
                  <a:lnTo>
                    <a:pt x="34716" y="57069"/>
                  </a:lnTo>
                  <a:lnTo>
                    <a:pt x="34974" y="56763"/>
                  </a:lnTo>
                  <a:lnTo>
                    <a:pt x="35232" y="56445"/>
                  </a:lnTo>
                  <a:lnTo>
                    <a:pt x="35491" y="56128"/>
                  </a:lnTo>
                  <a:lnTo>
                    <a:pt x="35749" y="55788"/>
                  </a:lnTo>
                  <a:lnTo>
                    <a:pt x="36003" y="55447"/>
                  </a:lnTo>
                  <a:lnTo>
                    <a:pt x="36257" y="55096"/>
                  </a:lnTo>
                  <a:lnTo>
                    <a:pt x="36506" y="54733"/>
                  </a:lnTo>
                  <a:lnTo>
                    <a:pt x="36755" y="54359"/>
                  </a:lnTo>
                  <a:lnTo>
                    <a:pt x="37000" y="53984"/>
                  </a:lnTo>
                  <a:lnTo>
                    <a:pt x="37245" y="53588"/>
                  </a:lnTo>
                  <a:lnTo>
                    <a:pt x="37486" y="53191"/>
                  </a:lnTo>
                  <a:lnTo>
                    <a:pt x="37726" y="52782"/>
                  </a:lnTo>
                  <a:lnTo>
                    <a:pt x="37966" y="52363"/>
                  </a:lnTo>
                  <a:lnTo>
                    <a:pt x="38203" y="51932"/>
                  </a:lnTo>
                  <a:lnTo>
                    <a:pt x="38434" y="51489"/>
                  </a:lnTo>
                  <a:lnTo>
                    <a:pt x="38666" y="51036"/>
                  </a:lnTo>
                  <a:lnTo>
                    <a:pt x="38897" y="50571"/>
                  </a:lnTo>
                  <a:lnTo>
                    <a:pt x="39124" y="50094"/>
                  </a:lnTo>
                  <a:lnTo>
                    <a:pt x="39347" y="49618"/>
                  </a:lnTo>
                  <a:lnTo>
                    <a:pt x="39570" y="49119"/>
                  </a:lnTo>
                  <a:lnTo>
                    <a:pt x="39788" y="48620"/>
                  </a:lnTo>
                  <a:lnTo>
                    <a:pt x="40046" y="47996"/>
                  </a:lnTo>
                  <a:lnTo>
                    <a:pt x="40300" y="47361"/>
                  </a:lnTo>
                  <a:lnTo>
                    <a:pt x="40540" y="46726"/>
                  </a:lnTo>
                  <a:lnTo>
                    <a:pt x="40776" y="46091"/>
                  </a:lnTo>
                  <a:lnTo>
                    <a:pt x="41003" y="45445"/>
                  </a:lnTo>
                  <a:lnTo>
                    <a:pt x="41222" y="44787"/>
                  </a:lnTo>
                  <a:lnTo>
                    <a:pt x="41435" y="44129"/>
                  </a:lnTo>
                  <a:lnTo>
                    <a:pt x="41640" y="43471"/>
                  </a:lnTo>
                  <a:lnTo>
                    <a:pt x="41836" y="42802"/>
                  </a:lnTo>
                  <a:lnTo>
                    <a:pt x="42028" y="42122"/>
                  </a:lnTo>
                  <a:lnTo>
                    <a:pt x="42210" y="41441"/>
                  </a:lnTo>
                  <a:lnTo>
                    <a:pt x="42388" y="40761"/>
                  </a:lnTo>
                  <a:lnTo>
                    <a:pt x="42557" y="40069"/>
                  </a:lnTo>
                  <a:lnTo>
                    <a:pt x="42718" y="39377"/>
                  </a:lnTo>
                  <a:lnTo>
                    <a:pt x="42874" y="38674"/>
                  </a:lnTo>
                  <a:lnTo>
                    <a:pt x="43025" y="37971"/>
                  </a:lnTo>
                  <a:lnTo>
                    <a:pt x="43167" y="37256"/>
                  </a:lnTo>
                  <a:lnTo>
                    <a:pt x="43306" y="36542"/>
                  </a:lnTo>
                  <a:lnTo>
                    <a:pt x="43439" y="35827"/>
                  </a:lnTo>
                  <a:lnTo>
                    <a:pt x="43564" y="35101"/>
                  </a:lnTo>
                  <a:lnTo>
                    <a:pt x="43684" y="34376"/>
                  </a:lnTo>
                  <a:lnTo>
                    <a:pt x="43800" y="33638"/>
                  </a:lnTo>
                  <a:lnTo>
                    <a:pt x="43907" y="32901"/>
                  </a:lnTo>
                  <a:lnTo>
                    <a:pt x="44009" y="32164"/>
                  </a:lnTo>
                  <a:lnTo>
                    <a:pt x="44112" y="31416"/>
                  </a:lnTo>
                  <a:lnTo>
                    <a:pt x="44205" y="30667"/>
                  </a:lnTo>
                  <a:lnTo>
                    <a:pt x="44294" y="29907"/>
                  </a:lnTo>
                  <a:lnTo>
                    <a:pt x="44374" y="29147"/>
                  </a:lnTo>
                  <a:lnTo>
                    <a:pt x="44454" y="28388"/>
                  </a:lnTo>
                  <a:lnTo>
                    <a:pt x="44530" y="27628"/>
                  </a:lnTo>
                  <a:lnTo>
                    <a:pt x="44601" y="26856"/>
                  </a:lnTo>
                  <a:lnTo>
                    <a:pt x="44668" y="26085"/>
                  </a:lnTo>
                  <a:lnTo>
                    <a:pt x="44730" y="25303"/>
                  </a:lnTo>
                  <a:lnTo>
                    <a:pt x="44788" y="24532"/>
                  </a:lnTo>
                  <a:lnTo>
                    <a:pt x="44842" y="23749"/>
                  </a:lnTo>
                  <a:lnTo>
                    <a:pt x="44895" y="22955"/>
                  </a:lnTo>
                  <a:lnTo>
                    <a:pt x="44944" y="22173"/>
                  </a:lnTo>
                  <a:lnTo>
                    <a:pt x="44989" y="21379"/>
                  </a:lnTo>
                  <a:lnTo>
                    <a:pt x="45029" y="20585"/>
                  </a:lnTo>
                  <a:lnTo>
                    <a:pt x="45064" y="19791"/>
                  </a:lnTo>
                  <a:lnTo>
                    <a:pt x="45100" y="18986"/>
                  </a:lnTo>
                  <a:lnTo>
                    <a:pt x="45131" y="18181"/>
                  </a:lnTo>
                  <a:lnTo>
                    <a:pt x="45162" y="17375"/>
                  </a:lnTo>
                  <a:lnTo>
                    <a:pt x="45189" y="16570"/>
                  </a:lnTo>
                  <a:lnTo>
                    <a:pt x="45238" y="14948"/>
                  </a:lnTo>
                  <a:lnTo>
                    <a:pt x="45274" y="13315"/>
                  </a:lnTo>
                  <a:lnTo>
                    <a:pt x="45305" y="11671"/>
                  </a:lnTo>
                  <a:lnTo>
                    <a:pt x="45327" y="10015"/>
                  </a:lnTo>
                  <a:lnTo>
                    <a:pt x="45349" y="8359"/>
                  </a:lnTo>
                  <a:lnTo>
                    <a:pt x="45363" y="6703"/>
                  </a:lnTo>
                  <a:lnTo>
                    <a:pt x="45385" y="3358"/>
                  </a:lnTo>
                  <a:lnTo>
                    <a:pt x="45403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3370325" y="-10467900"/>
              <a:ext cx="109775" cy="203575"/>
            </a:xfrm>
            <a:custGeom>
              <a:avLst/>
              <a:gdLst/>
              <a:ahLst/>
              <a:cxnLst/>
              <a:rect l="l" t="t" r="r" b="b"/>
              <a:pathLst>
                <a:path w="4391" h="8143" extrusionOk="0">
                  <a:moveTo>
                    <a:pt x="4391" y="0"/>
                  </a:moveTo>
                  <a:lnTo>
                    <a:pt x="4048" y="45"/>
                  </a:lnTo>
                  <a:lnTo>
                    <a:pt x="3710" y="102"/>
                  </a:lnTo>
                  <a:lnTo>
                    <a:pt x="3371" y="170"/>
                  </a:lnTo>
                  <a:lnTo>
                    <a:pt x="3033" y="250"/>
                  </a:lnTo>
                  <a:lnTo>
                    <a:pt x="2699" y="352"/>
                  </a:lnTo>
                  <a:lnTo>
                    <a:pt x="2369" y="465"/>
                  </a:lnTo>
                  <a:lnTo>
                    <a:pt x="2040" y="590"/>
                  </a:lnTo>
                  <a:lnTo>
                    <a:pt x="1719" y="726"/>
                  </a:lnTo>
                  <a:lnTo>
                    <a:pt x="1581" y="794"/>
                  </a:lnTo>
                  <a:lnTo>
                    <a:pt x="1452" y="873"/>
                  </a:lnTo>
                  <a:lnTo>
                    <a:pt x="1336" y="953"/>
                  </a:lnTo>
                  <a:lnTo>
                    <a:pt x="1225" y="1032"/>
                  </a:lnTo>
                  <a:lnTo>
                    <a:pt x="1118" y="1123"/>
                  </a:lnTo>
                  <a:lnTo>
                    <a:pt x="1024" y="1214"/>
                  </a:lnTo>
                  <a:lnTo>
                    <a:pt x="935" y="1304"/>
                  </a:lnTo>
                  <a:lnTo>
                    <a:pt x="851" y="1406"/>
                  </a:lnTo>
                  <a:lnTo>
                    <a:pt x="775" y="1508"/>
                  </a:lnTo>
                  <a:lnTo>
                    <a:pt x="708" y="1622"/>
                  </a:lnTo>
                  <a:lnTo>
                    <a:pt x="646" y="1735"/>
                  </a:lnTo>
                  <a:lnTo>
                    <a:pt x="588" y="1860"/>
                  </a:lnTo>
                  <a:lnTo>
                    <a:pt x="535" y="1996"/>
                  </a:lnTo>
                  <a:lnTo>
                    <a:pt x="486" y="2132"/>
                  </a:lnTo>
                  <a:lnTo>
                    <a:pt x="446" y="2268"/>
                  </a:lnTo>
                  <a:lnTo>
                    <a:pt x="405" y="2427"/>
                  </a:lnTo>
                  <a:lnTo>
                    <a:pt x="374" y="2586"/>
                  </a:lnTo>
                  <a:lnTo>
                    <a:pt x="343" y="2745"/>
                  </a:lnTo>
                  <a:lnTo>
                    <a:pt x="316" y="2926"/>
                  </a:lnTo>
                  <a:lnTo>
                    <a:pt x="294" y="3108"/>
                  </a:lnTo>
                  <a:lnTo>
                    <a:pt x="272" y="3300"/>
                  </a:lnTo>
                  <a:lnTo>
                    <a:pt x="254" y="3504"/>
                  </a:lnTo>
                  <a:lnTo>
                    <a:pt x="223" y="3947"/>
                  </a:lnTo>
                  <a:lnTo>
                    <a:pt x="201" y="4434"/>
                  </a:lnTo>
                  <a:lnTo>
                    <a:pt x="178" y="4956"/>
                  </a:lnTo>
                  <a:lnTo>
                    <a:pt x="143" y="6158"/>
                  </a:lnTo>
                  <a:lnTo>
                    <a:pt x="116" y="6714"/>
                  </a:lnTo>
                  <a:lnTo>
                    <a:pt x="103" y="6975"/>
                  </a:lnTo>
                  <a:lnTo>
                    <a:pt x="85" y="7213"/>
                  </a:lnTo>
                  <a:lnTo>
                    <a:pt x="67" y="7440"/>
                  </a:lnTo>
                  <a:lnTo>
                    <a:pt x="45" y="7655"/>
                  </a:lnTo>
                  <a:lnTo>
                    <a:pt x="23" y="7871"/>
                  </a:lnTo>
                  <a:lnTo>
                    <a:pt x="0" y="8075"/>
                  </a:lnTo>
                  <a:lnTo>
                    <a:pt x="1011" y="8086"/>
                  </a:lnTo>
                  <a:lnTo>
                    <a:pt x="2022" y="8109"/>
                  </a:lnTo>
                  <a:lnTo>
                    <a:pt x="3037" y="8132"/>
                  </a:lnTo>
                  <a:lnTo>
                    <a:pt x="4048" y="8143"/>
                  </a:lnTo>
                  <a:lnTo>
                    <a:pt x="4052" y="7678"/>
                  </a:lnTo>
                  <a:lnTo>
                    <a:pt x="4057" y="7213"/>
                  </a:lnTo>
                  <a:lnTo>
                    <a:pt x="4070" y="6260"/>
                  </a:lnTo>
                  <a:lnTo>
                    <a:pt x="4097" y="5319"/>
                  </a:lnTo>
                  <a:lnTo>
                    <a:pt x="4128" y="4378"/>
                  </a:lnTo>
                  <a:lnTo>
                    <a:pt x="4164" y="3448"/>
                  </a:lnTo>
                  <a:lnTo>
                    <a:pt x="4204" y="2529"/>
                  </a:lnTo>
                  <a:lnTo>
                    <a:pt x="4293" y="726"/>
                  </a:lnTo>
                  <a:lnTo>
                    <a:pt x="4297" y="624"/>
                  </a:lnTo>
                  <a:lnTo>
                    <a:pt x="4306" y="522"/>
                  </a:lnTo>
                  <a:lnTo>
                    <a:pt x="4328" y="340"/>
                  </a:lnTo>
                  <a:lnTo>
                    <a:pt x="4360" y="170"/>
                  </a:lnTo>
                  <a:lnTo>
                    <a:pt x="439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3499225" y="-10474150"/>
              <a:ext cx="105225" cy="211825"/>
            </a:xfrm>
            <a:custGeom>
              <a:avLst/>
              <a:gdLst/>
              <a:ahLst/>
              <a:cxnLst/>
              <a:rect l="l" t="t" r="r" b="b"/>
              <a:pathLst>
                <a:path w="4209" h="8473" extrusionOk="0">
                  <a:moveTo>
                    <a:pt x="4209" y="1"/>
                  </a:moveTo>
                  <a:lnTo>
                    <a:pt x="3737" y="23"/>
                  </a:lnTo>
                  <a:lnTo>
                    <a:pt x="3265" y="35"/>
                  </a:lnTo>
                  <a:lnTo>
                    <a:pt x="2307" y="35"/>
                  </a:lnTo>
                  <a:lnTo>
                    <a:pt x="1345" y="57"/>
                  </a:lnTo>
                  <a:lnTo>
                    <a:pt x="865" y="69"/>
                  </a:lnTo>
                  <a:lnTo>
                    <a:pt x="388" y="103"/>
                  </a:lnTo>
                  <a:lnTo>
                    <a:pt x="419" y="284"/>
                  </a:lnTo>
                  <a:lnTo>
                    <a:pt x="433" y="386"/>
                  </a:lnTo>
                  <a:lnTo>
                    <a:pt x="442" y="488"/>
                  </a:lnTo>
                  <a:lnTo>
                    <a:pt x="450" y="602"/>
                  </a:lnTo>
                  <a:lnTo>
                    <a:pt x="459" y="715"/>
                  </a:lnTo>
                  <a:lnTo>
                    <a:pt x="459" y="840"/>
                  </a:lnTo>
                  <a:lnTo>
                    <a:pt x="459" y="976"/>
                  </a:lnTo>
                  <a:lnTo>
                    <a:pt x="370" y="2790"/>
                  </a:lnTo>
                  <a:lnTo>
                    <a:pt x="321" y="3720"/>
                  </a:lnTo>
                  <a:lnTo>
                    <a:pt x="272" y="4662"/>
                  </a:lnTo>
                  <a:lnTo>
                    <a:pt x="214" y="5603"/>
                  </a:lnTo>
                  <a:lnTo>
                    <a:pt x="152" y="6544"/>
                  </a:lnTo>
                  <a:lnTo>
                    <a:pt x="81" y="7474"/>
                  </a:lnTo>
                  <a:lnTo>
                    <a:pt x="45" y="7939"/>
                  </a:lnTo>
                  <a:lnTo>
                    <a:pt x="1" y="8393"/>
                  </a:lnTo>
                  <a:lnTo>
                    <a:pt x="1034" y="8416"/>
                  </a:lnTo>
                  <a:lnTo>
                    <a:pt x="2062" y="8438"/>
                  </a:lnTo>
                  <a:lnTo>
                    <a:pt x="3087" y="8450"/>
                  </a:lnTo>
                  <a:lnTo>
                    <a:pt x="4111" y="8472"/>
                  </a:lnTo>
                  <a:lnTo>
                    <a:pt x="4111" y="8472"/>
                  </a:lnTo>
                  <a:lnTo>
                    <a:pt x="4093" y="7939"/>
                  </a:lnTo>
                  <a:lnTo>
                    <a:pt x="4075" y="7395"/>
                  </a:lnTo>
                  <a:lnTo>
                    <a:pt x="4062" y="6862"/>
                  </a:lnTo>
                  <a:lnTo>
                    <a:pt x="4053" y="6340"/>
                  </a:lnTo>
                  <a:lnTo>
                    <a:pt x="4048" y="5807"/>
                  </a:lnTo>
                  <a:lnTo>
                    <a:pt x="4048" y="5274"/>
                  </a:lnTo>
                  <a:lnTo>
                    <a:pt x="4048" y="4752"/>
                  </a:lnTo>
                  <a:lnTo>
                    <a:pt x="4053" y="4219"/>
                  </a:lnTo>
                  <a:lnTo>
                    <a:pt x="4062" y="3698"/>
                  </a:lnTo>
                  <a:lnTo>
                    <a:pt x="4075" y="3165"/>
                  </a:lnTo>
                  <a:lnTo>
                    <a:pt x="4088" y="2643"/>
                  </a:lnTo>
                  <a:lnTo>
                    <a:pt x="4106" y="2110"/>
                  </a:lnTo>
                  <a:lnTo>
                    <a:pt x="4129" y="1588"/>
                  </a:lnTo>
                  <a:lnTo>
                    <a:pt x="4151" y="1055"/>
                  </a:lnTo>
                  <a:lnTo>
                    <a:pt x="4178" y="522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3538300" y="-9027875"/>
              <a:ext cx="575450" cy="335725"/>
            </a:xfrm>
            <a:custGeom>
              <a:avLst/>
              <a:gdLst/>
              <a:ahLst/>
              <a:cxnLst/>
              <a:rect l="l" t="t" r="r" b="b"/>
              <a:pathLst>
                <a:path w="23018" h="13429" extrusionOk="0">
                  <a:moveTo>
                    <a:pt x="1" y="1"/>
                  </a:moveTo>
                  <a:lnTo>
                    <a:pt x="94" y="1577"/>
                  </a:lnTo>
                  <a:lnTo>
                    <a:pt x="183" y="3165"/>
                  </a:lnTo>
                  <a:lnTo>
                    <a:pt x="268" y="4764"/>
                  </a:lnTo>
                  <a:lnTo>
                    <a:pt x="348" y="6363"/>
                  </a:lnTo>
                  <a:lnTo>
                    <a:pt x="424" y="7973"/>
                  </a:lnTo>
                  <a:lnTo>
                    <a:pt x="495" y="9584"/>
                  </a:lnTo>
                  <a:lnTo>
                    <a:pt x="562" y="11194"/>
                  </a:lnTo>
                  <a:lnTo>
                    <a:pt x="629" y="12816"/>
                  </a:lnTo>
                  <a:lnTo>
                    <a:pt x="1987" y="12635"/>
                  </a:lnTo>
                  <a:lnTo>
                    <a:pt x="3354" y="12465"/>
                  </a:lnTo>
                  <a:lnTo>
                    <a:pt x="4734" y="12317"/>
                  </a:lnTo>
                  <a:lnTo>
                    <a:pt x="6123" y="12181"/>
                  </a:lnTo>
                  <a:lnTo>
                    <a:pt x="7517" y="12079"/>
                  </a:lnTo>
                  <a:lnTo>
                    <a:pt x="8216" y="12034"/>
                  </a:lnTo>
                  <a:lnTo>
                    <a:pt x="8920" y="12000"/>
                  </a:lnTo>
                  <a:lnTo>
                    <a:pt x="9619" y="11977"/>
                  </a:lnTo>
                  <a:lnTo>
                    <a:pt x="10323" y="11954"/>
                  </a:lnTo>
                  <a:lnTo>
                    <a:pt x="11022" y="11943"/>
                  </a:lnTo>
                  <a:lnTo>
                    <a:pt x="11725" y="11943"/>
                  </a:lnTo>
                  <a:lnTo>
                    <a:pt x="12424" y="11954"/>
                  </a:lnTo>
                  <a:lnTo>
                    <a:pt x="13128" y="11966"/>
                  </a:lnTo>
                  <a:lnTo>
                    <a:pt x="13827" y="11988"/>
                  </a:lnTo>
                  <a:lnTo>
                    <a:pt x="14531" y="12034"/>
                  </a:lnTo>
                  <a:lnTo>
                    <a:pt x="15230" y="12079"/>
                  </a:lnTo>
                  <a:lnTo>
                    <a:pt x="15924" y="12136"/>
                  </a:lnTo>
                  <a:lnTo>
                    <a:pt x="16623" y="12204"/>
                  </a:lnTo>
                  <a:lnTo>
                    <a:pt x="17318" y="12294"/>
                  </a:lnTo>
                  <a:lnTo>
                    <a:pt x="18008" y="12385"/>
                  </a:lnTo>
                  <a:lnTo>
                    <a:pt x="18703" y="12499"/>
                  </a:lnTo>
                  <a:lnTo>
                    <a:pt x="19389" y="12612"/>
                  </a:lnTo>
                  <a:lnTo>
                    <a:pt x="20074" y="12748"/>
                  </a:lnTo>
                  <a:lnTo>
                    <a:pt x="20760" y="12896"/>
                  </a:lnTo>
                  <a:lnTo>
                    <a:pt x="21437" y="13066"/>
                  </a:lnTo>
                  <a:lnTo>
                    <a:pt x="22114" y="13236"/>
                  </a:lnTo>
                  <a:lnTo>
                    <a:pt x="22791" y="13429"/>
                  </a:lnTo>
                  <a:lnTo>
                    <a:pt x="22862" y="10605"/>
                  </a:lnTo>
                  <a:lnTo>
                    <a:pt x="22924" y="7792"/>
                  </a:lnTo>
                  <a:lnTo>
                    <a:pt x="22951" y="6374"/>
                  </a:lnTo>
                  <a:lnTo>
                    <a:pt x="22978" y="4979"/>
                  </a:lnTo>
                  <a:lnTo>
                    <a:pt x="23000" y="3573"/>
                  </a:lnTo>
                  <a:lnTo>
                    <a:pt x="23018" y="2167"/>
                  </a:lnTo>
                  <a:lnTo>
                    <a:pt x="17260" y="1600"/>
                  </a:lnTo>
                  <a:lnTo>
                    <a:pt x="11511" y="1033"/>
                  </a:lnTo>
                  <a:lnTo>
                    <a:pt x="8635" y="761"/>
                  </a:lnTo>
                  <a:lnTo>
                    <a:pt x="5758" y="488"/>
                  </a:lnTo>
                  <a:lnTo>
                    <a:pt x="2882" y="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3557225" y="-8628675"/>
              <a:ext cx="549400" cy="274200"/>
            </a:xfrm>
            <a:custGeom>
              <a:avLst/>
              <a:gdLst/>
              <a:ahLst/>
              <a:cxnLst/>
              <a:rect l="l" t="t" r="r" b="b"/>
              <a:pathLst>
                <a:path w="21976" h="10968" extrusionOk="0">
                  <a:moveTo>
                    <a:pt x="21976" y="1"/>
                  </a:moveTo>
                  <a:lnTo>
                    <a:pt x="21308" y="182"/>
                  </a:lnTo>
                  <a:lnTo>
                    <a:pt x="20635" y="364"/>
                  </a:lnTo>
                  <a:lnTo>
                    <a:pt x="19959" y="523"/>
                  </a:lnTo>
                  <a:lnTo>
                    <a:pt x="19282" y="670"/>
                  </a:lnTo>
                  <a:lnTo>
                    <a:pt x="18605" y="795"/>
                  </a:lnTo>
                  <a:lnTo>
                    <a:pt x="17919" y="920"/>
                  </a:lnTo>
                  <a:lnTo>
                    <a:pt x="17233" y="1022"/>
                  </a:lnTo>
                  <a:lnTo>
                    <a:pt x="16548" y="1112"/>
                  </a:lnTo>
                  <a:lnTo>
                    <a:pt x="15857" y="1192"/>
                  </a:lnTo>
                  <a:lnTo>
                    <a:pt x="15167" y="1271"/>
                  </a:lnTo>
                  <a:lnTo>
                    <a:pt x="14477" y="1328"/>
                  </a:lnTo>
                  <a:lnTo>
                    <a:pt x="13782" y="1373"/>
                  </a:lnTo>
                  <a:lnTo>
                    <a:pt x="13088" y="1407"/>
                  </a:lnTo>
                  <a:lnTo>
                    <a:pt x="12393" y="1430"/>
                  </a:lnTo>
                  <a:lnTo>
                    <a:pt x="11698" y="1453"/>
                  </a:lnTo>
                  <a:lnTo>
                    <a:pt x="10309" y="1453"/>
                  </a:lnTo>
                  <a:lnTo>
                    <a:pt x="9610" y="1441"/>
                  </a:lnTo>
                  <a:lnTo>
                    <a:pt x="8915" y="1430"/>
                  </a:lnTo>
                  <a:lnTo>
                    <a:pt x="8221" y="1396"/>
                  </a:lnTo>
                  <a:lnTo>
                    <a:pt x="7526" y="1362"/>
                  </a:lnTo>
                  <a:lnTo>
                    <a:pt x="6831" y="1328"/>
                  </a:lnTo>
                  <a:lnTo>
                    <a:pt x="5451" y="1226"/>
                  </a:lnTo>
                  <a:lnTo>
                    <a:pt x="4075" y="1101"/>
                  </a:lnTo>
                  <a:lnTo>
                    <a:pt x="2704" y="954"/>
                  </a:lnTo>
                  <a:lnTo>
                    <a:pt x="1345" y="783"/>
                  </a:lnTo>
                  <a:lnTo>
                    <a:pt x="1" y="613"/>
                  </a:lnTo>
                  <a:lnTo>
                    <a:pt x="85" y="3188"/>
                  </a:lnTo>
                  <a:lnTo>
                    <a:pt x="170" y="5774"/>
                  </a:lnTo>
                  <a:lnTo>
                    <a:pt x="210" y="7066"/>
                  </a:lnTo>
                  <a:lnTo>
                    <a:pt x="250" y="8371"/>
                  </a:lnTo>
                  <a:lnTo>
                    <a:pt x="281" y="9664"/>
                  </a:lnTo>
                  <a:lnTo>
                    <a:pt x="312" y="10968"/>
                  </a:lnTo>
                  <a:lnTo>
                    <a:pt x="1644" y="10854"/>
                  </a:lnTo>
                  <a:lnTo>
                    <a:pt x="2980" y="10752"/>
                  </a:lnTo>
                  <a:lnTo>
                    <a:pt x="4311" y="10662"/>
                  </a:lnTo>
                  <a:lnTo>
                    <a:pt x="5647" y="10594"/>
                  </a:lnTo>
                  <a:lnTo>
                    <a:pt x="6983" y="10537"/>
                  </a:lnTo>
                  <a:lnTo>
                    <a:pt x="8319" y="10491"/>
                  </a:lnTo>
                  <a:lnTo>
                    <a:pt x="9650" y="10469"/>
                  </a:lnTo>
                  <a:lnTo>
                    <a:pt x="10986" y="10457"/>
                  </a:lnTo>
                  <a:lnTo>
                    <a:pt x="12322" y="10457"/>
                  </a:lnTo>
                  <a:lnTo>
                    <a:pt x="13658" y="10469"/>
                  </a:lnTo>
                  <a:lnTo>
                    <a:pt x="14994" y="10503"/>
                  </a:lnTo>
                  <a:lnTo>
                    <a:pt x="16325" y="10548"/>
                  </a:lnTo>
                  <a:lnTo>
                    <a:pt x="17661" y="10616"/>
                  </a:lnTo>
                  <a:lnTo>
                    <a:pt x="18997" y="10696"/>
                  </a:lnTo>
                  <a:lnTo>
                    <a:pt x="20328" y="10786"/>
                  </a:lnTo>
                  <a:lnTo>
                    <a:pt x="21664" y="10888"/>
                  </a:lnTo>
                  <a:lnTo>
                    <a:pt x="21744" y="8155"/>
                  </a:lnTo>
                  <a:lnTo>
                    <a:pt x="21824" y="5433"/>
                  </a:lnTo>
                  <a:lnTo>
                    <a:pt x="2197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3567475" y="-8298350"/>
              <a:ext cx="529925" cy="278725"/>
            </a:xfrm>
            <a:custGeom>
              <a:avLst/>
              <a:gdLst/>
              <a:ahLst/>
              <a:cxnLst/>
              <a:rect l="l" t="t" r="r" b="b"/>
              <a:pathLst>
                <a:path w="21197" h="11149" extrusionOk="0">
                  <a:moveTo>
                    <a:pt x="21196" y="0"/>
                  </a:moveTo>
                  <a:lnTo>
                    <a:pt x="19874" y="193"/>
                  </a:lnTo>
                  <a:lnTo>
                    <a:pt x="18551" y="375"/>
                  </a:lnTo>
                  <a:lnTo>
                    <a:pt x="17229" y="545"/>
                  </a:lnTo>
                  <a:lnTo>
                    <a:pt x="15902" y="692"/>
                  </a:lnTo>
                  <a:lnTo>
                    <a:pt x="14579" y="840"/>
                  </a:lnTo>
                  <a:lnTo>
                    <a:pt x="13252" y="964"/>
                  </a:lnTo>
                  <a:lnTo>
                    <a:pt x="11930" y="1066"/>
                  </a:lnTo>
                  <a:lnTo>
                    <a:pt x="10603" y="1169"/>
                  </a:lnTo>
                  <a:lnTo>
                    <a:pt x="9280" y="1248"/>
                  </a:lnTo>
                  <a:lnTo>
                    <a:pt x="7953" y="1316"/>
                  </a:lnTo>
                  <a:lnTo>
                    <a:pt x="6626" y="1361"/>
                  </a:lnTo>
                  <a:lnTo>
                    <a:pt x="5304" y="1407"/>
                  </a:lnTo>
                  <a:lnTo>
                    <a:pt x="3977" y="1429"/>
                  </a:lnTo>
                  <a:lnTo>
                    <a:pt x="1327" y="1429"/>
                  </a:lnTo>
                  <a:lnTo>
                    <a:pt x="0" y="1407"/>
                  </a:lnTo>
                  <a:lnTo>
                    <a:pt x="0" y="1407"/>
                  </a:lnTo>
                  <a:lnTo>
                    <a:pt x="85" y="6204"/>
                  </a:lnTo>
                  <a:lnTo>
                    <a:pt x="125" y="8608"/>
                  </a:lnTo>
                  <a:lnTo>
                    <a:pt x="156" y="11001"/>
                  </a:lnTo>
                  <a:lnTo>
                    <a:pt x="2748" y="10922"/>
                  </a:lnTo>
                  <a:lnTo>
                    <a:pt x="5344" y="10865"/>
                  </a:lnTo>
                  <a:lnTo>
                    <a:pt x="7940" y="10820"/>
                  </a:lnTo>
                  <a:lnTo>
                    <a:pt x="9236" y="10808"/>
                  </a:lnTo>
                  <a:lnTo>
                    <a:pt x="11832" y="10808"/>
                  </a:lnTo>
                  <a:lnTo>
                    <a:pt x="13132" y="10820"/>
                  </a:lnTo>
                  <a:lnTo>
                    <a:pt x="14428" y="10842"/>
                  </a:lnTo>
                  <a:lnTo>
                    <a:pt x="15724" y="10877"/>
                  </a:lnTo>
                  <a:lnTo>
                    <a:pt x="17024" y="10933"/>
                  </a:lnTo>
                  <a:lnTo>
                    <a:pt x="18320" y="10990"/>
                  </a:lnTo>
                  <a:lnTo>
                    <a:pt x="19615" y="11058"/>
                  </a:lnTo>
                  <a:lnTo>
                    <a:pt x="20911" y="11149"/>
                  </a:lnTo>
                  <a:lnTo>
                    <a:pt x="20969" y="8347"/>
                  </a:lnTo>
                  <a:lnTo>
                    <a:pt x="21036" y="5558"/>
                  </a:lnTo>
                  <a:lnTo>
                    <a:pt x="21112" y="2779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3570375" y="-7957275"/>
              <a:ext cx="518775" cy="270800"/>
            </a:xfrm>
            <a:custGeom>
              <a:avLst/>
              <a:gdLst/>
              <a:ahLst/>
              <a:cxnLst/>
              <a:rect l="l" t="t" r="r" b="b"/>
              <a:pathLst>
                <a:path w="20751" h="10832" extrusionOk="0">
                  <a:moveTo>
                    <a:pt x="20751" y="1"/>
                  </a:moveTo>
                  <a:lnTo>
                    <a:pt x="19464" y="160"/>
                  </a:lnTo>
                  <a:lnTo>
                    <a:pt x="18172" y="296"/>
                  </a:lnTo>
                  <a:lnTo>
                    <a:pt x="16881" y="432"/>
                  </a:lnTo>
                  <a:lnTo>
                    <a:pt x="15590" y="545"/>
                  </a:lnTo>
                  <a:lnTo>
                    <a:pt x="14294" y="659"/>
                  </a:lnTo>
                  <a:lnTo>
                    <a:pt x="13003" y="749"/>
                  </a:lnTo>
                  <a:lnTo>
                    <a:pt x="11711" y="840"/>
                  </a:lnTo>
                  <a:lnTo>
                    <a:pt x="10415" y="908"/>
                  </a:lnTo>
                  <a:lnTo>
                    <a:pt x="9124" y="976"/>
                  </a:lnTo>
                  <a:lnTo>
                    <a:pt x="7828" y="1044"/>
                  </a:lnTo>
                  <a:lnTo>
                    <a:pt x="5241" y="1146"/>
                  </a:lnTo>
                  <a:lnTo>
                    <a:pt x="2654" y="1237"/>
                  </a:lnTo>
                  <a:lnTo>
                    <a:pt x="71" y="1305"/>
                  </a:lnTo>
                  <a:lnTo>
                    <a:pt x="111" y="5127"/>
                  </a:lnTo>
                  <a:lnTo>
                    <a:pt x="129" y="7044"/>
                  </a:lnTo>
                  <a:lnTo>
                    <a:pt x="143" y="8949"/>
                  </a:lnTo>
                  <a:lnTo>
                    <a:pt x="143" y="9119"/>
                  </a:lnTo>
                  <a:lnTo>
                    <a:pt x="138" y="9278"/>
                  </a:lnTo>
                  <a:lnTo>
                    <a:pt x="125" y="9414"/>
                  </a:lnTo>
                  <a:lnTo>
                    <a:pt x="107" y="9561"/>
                  </a:lnTo>
                  <a:lnTo>
                    <a:pt x="85" y="9686"/>
                  </a:lnTo>
                  <a:lnTo>
                    <a:pt x="58" y="9811"/>
                  </a:lnTo>
                  <a:lnTo>
                    <a:pt x="31" y="9924"/>
                  </a:lnTo>
                  <a:lnTo>
                    <a:pt x="0" y="10026"/>
                  </a:lnTo>
                  <a:lnTo>
                    <a:pt x="2578" y="10060"/>
                  </a:lnTo>
                  <a:lnTo>
                    <a:pt x="5161" y="10106"/>
                  </a:lnTo>
                  <a:lnTo>
                    <a:pt x="7739" y="10185"/>
                  </a:lnTo>
                  <a:lnTo>
                    <a:pt x="10318" y="10276"/>
                  </a:lnTo>
                  <a:lnTo>
                    <a:pt x="12900" y="10389"/>
                  </a:lnTo>
                  <a:lnTo>
                    <a:pt x="15478" y="10525"/>
                  </a:lnTo>
                  <a:lnTo>
                    <a:pt x="18057" y="10673"/>
                  </a:lnTo>
                  <a:lnTo>
                    <a:pt x="20639" y="10832"/>
                  </a:lnTo>
                  <a:lnTo>
                    <a:pt x="20639" y="10786"/>
                  </a:lnTo>
                  <a:lnTo>
                    <a:pt x="20639" y="9448"/>
                  </a:lnTo>
                  <a:lnTo>
                    <a:pt x="20648" y="8098"/>
                  </a:lnTo>
                  <a:lnTo>
                    <a:pt x="20657" y="6749"/>
                  </a:lnTo>
                  <a:lnTo>
                    <a:pt x="20671" y="5399"/>
                  </a:lnTo>
                  <a:lnTo>
                    <a:pt x="20684" y="4050"/>
                  </a:lnTo>
                  <a:lnTo>
                    <a:pt x="20706" y="2700"/>
                  </a:lnTo>
                  <a:lnTo>
                    <a:pt x="20728" y="1350"/>
                  </a:lnTo>
                  <a:lnTo>
                    <a:pt x="207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3572375" y="-1427050"/>
              <a:ext cx="489850" cy="593175"/>
            </a:xfrm>
            <a:custGeom>
              <a:avLst/>
              <a:gdLst/>
              <a:ahLst/>
              <a:cxnLst/>
              <a:rect l="l" t="t" r="r" b="b"/>
              <a:pathLst>
                <a:path w="19594" h="23727" extrusionOk="0">
                  <a:moveTo>
                    <a:pt x="19593" y="1"/>
                  </a:moveTo>
                  <a:lnTo>
                    <a:pt x="17144" y="57"/>
                  </a:lnTo>
                  <a:lnTo>
                    <a:pt x="14699" y="80"/>
                  </a:lnTo>
                  <a:lnTo>
                    <a:pt x="12255" y="103"/>
                  </a:lnTo>
                  <a:lnTo>
                    <a:pt x="9814" y="103"/>
                  </a:lnTo>
                  <a:lnTo>
                    <a:pt x="4925" y="80"/>
                  </a:lnTo>
                  <a:lnTo>
                    <a:pt x="2481" y="80"/>
                  </a:lnTo>
                  <a:lnTo>
                    <a:pt x="31" y="69"/>
                  </a:lnTo>
                  <a:lnTo>
                    <a:pt x="14" y="828"/>
                  </a:lnTo>
                  <a:lnTo>
                    <a:pt x="0" y="1566"/>
                  </a:lnTo>
                  <a:lnTo>
                    <a:pt x="0" y="2291"/>
                  </a:lnTo>
                  <a:lnTo>
                    <a:pt x="0" y="3006"/>
                  </a:lnTo>
                  <a:lnTo>
                    <a:pt x="14" y="3720"/>
                  </a:lnTo>
                  <a:lnTo>
                    <a:pt x="31" y="4412"/>
                  </a:lnTo>
                  <a:lnTo>
                    <a:pt x="54" y="5081"/>
                  </a:lnTo>
                  <a:lnTo>
                    <a:pt x="89" y="5751"/>
                  </a:lnTo>
                  <a:lnTo>
                    <a:pt x="125" y="6408"/>
                  </a:lnTo>
                  <a:lnTo>
                    <a:pt x="169" y="7043"/>
                  </a:lnTo>
                  <a:lnTo>
                    <a:pt x="223" y="7679"/>
                  </a:lnTo>
                  <a:lnTo>
                    <a:pt x="281" y="8291"/>
                  </a:lnTo>
                  <a:lnTo>
                    <a:pt x="348" y="8903"/>
                  </a:lnTo>
                  <a:lnTo>
                    <a:pt x="419" y="9493"/>
                  </a:lnTo>
                  <a:lnTo>
                    <a:pt x="495" y="10071"/>
                  </a:lnTo>
                  <a:lnTo>
                    <a:pt x="579" y="10639"/>
                  </a:lnTo>
                  <a:lnTo>
                    <a:pt x="668" y="11194"/>
                  </a:lnTo>
                  <a:lnTo>
                    <a:pt x="762" y="11739"/>
                  </a:lnTo>
                  <a:lnTo>
                    <a:pt x="860" y="12272"/>
                  </a:lnTo>
                  <a:lnTo>
                    <a:pt x="967" y="12793"/>
                  </a:lnTo>
                  <a:lnTo>
                    <a:pt x="1078" y="13292"/>
                  </a:lnTo>
                  <a:lnTo>
                    <a:pt x="1194" y="13791"/>
                  </a:lnTo>
                  <a:lnTo>
                    <a:pt x="1318" y="14268"/>
                  </a:lnTo>
                  <a:lnTo>
                    <a:pt x="1443" y="14744"/>
                  </a:lnTo>
                  <a:lnTo>
                    <a:pt x="1577" y="15198"/>
                  </a:lnTo>
                  <a:lnTo>
                    <a:pt x="1715" y="15651"/>
                  </a:lnTo>
                  <a:lnTo>
                    <a:pt x="1853" y="16082"/>
                  </a:lnTo>
                  <a:lnTo>
                    <a:pt x="2000" y="16502"/>
                  </a:lnTo>
                  <a:lnTo>
                    <a:pt x="2151" y="16910"/>
                  </a:lnTo>
                  <a:lnTo>
                    <a:pt x="2307" y="17307"/>
                  </a:lnTo>
                  <a:lnTo>
                    <a:pt x="2463" y="17693"/>
                  </a:lnTo>
                  <a:lnTo>
                    <a:pt x="2627" y="18067"/>
                  </a:lnTo>
                  <a:lnTo>
                    <a:pt x="2792" y="18430"/>
                  </a:lnTo>
                  <a:lnTo>
                    <a:pt x="2966" y="18781"/>
                  </a:lnTo>
                  <a:lnTo>
                    <a:pt x="3140" y="19110"/>
                  </a:lnTo>
                  <a:lnTo>
                    <a:pt x="3318" y="19439"/>
                  </a:lnTo>
                  <a:lnTo>
                    <a:pt x="3500" y="19745"/>
                  </a:lnTo>
                  <a:lnTo>
                    <a:pt x="3687" y="20052"/>
                  </a:lnTo>
                  <a:lnTo>
                    <a:pt x="3874" y="20347"/>
                  </a:lnTo>
                  <a:lnTo>
                    <a:pt x="4066" y="20619"/>
                  </a:lnTo>
                  <a:lnTo>
                    <a:pt x="4262" y="20880"/>
                  </a:lnTo>
                  <a:lnTo>
                    <a:pt x="4458" y="21140"/>
                  </a:lnTo>
                  <a:lnTo>
                    <a:pt x="4658" y="21379"/>
                  </a:lnTo>
                  <a:lnTo>
                    <a:pt x="4863" y="21605"/>
                  </a:lnTo>
                  <a:lnTo>
                    <a:pt x="5068" y="21821"/>
                  </a:lnTo>
                  <a:lnTo>
                    <a:pt x="5277" y="22025"/>
                  </a:lnTo>
                  <a:lnTo>
                    <a:pt x="5486" y="22229"/>
                  </a:lnTo>
                  <a:lnTo>
                    <a:pt x="5700" y="22411"/>
                  </a:lnTo>
                  <a:lnTo>
                    <a:pt x="5914" y="22581"/>
                  </a:lnTo>
                  <a:lnTo>
                    <a:pt x="6132" y="22740"/>
                  </a:lnTo>
                  <a:lnTo>
                    <a:pt x="6350" y="22887"/>
                  </a:lnTo>
                  <a:lnTo>
                    <a:pt x="6573" y="23012"/>
                  </a:lnTo>
                  <a:lnTo>
                    <a:pt x="6795" y="23136"/>
                  </a:lnTo>
                  <a:lnTo>
                    <a:pt x="7018" y="23250"/>
                  </a:lnTo>
                  <a:lnTo>
                    <a:pt x="7245" y="23352"/>
                  </a:lnTo>
                  <a:lnTo>
                    <a:pt x="7472" y="23443"/>
                  </a:lnTo>
                  <a:lnTo>
                    <a:pt x="7699" y="23511"/>
                  </a:lnTo>
                  <a:lnTo>
                    <a:pt x="7926" y="23579"/>
                  </a:lnTo>
                  <a:lnTo>
                    <a:pt x="8158" y="23635"/>
                  </a:lnTo>
                  <a:lnTo>
                    <a:pt x="8390" y="23669"/>
                  </a:lnTo>
                  <a:lnTo>
                    <a:pt x="8621" y="23704"/>
                  </a:lnTo>
                  <a:lnTo>
                    <a:pt x="8853" y="23726"/>
                  </a:lnTo>
                  <a:lnTo>
                    <a:pt x="9316" y="23726"/>
                  </a:lnTo>
                  <a:lnTo>
                    <a:pt x="9552" y="23704"/>
                  </a:lnTo>
                  <a:lnTo>
                    <a:pt x="9783" y="23681"/>
                  </a:lnTo>
                  <a:lnTo>
                    <a:pt x="10015" y="23635"/>
                  </a:lnTo>
                  <a:lnTo>
                    <a:pt x="10251" y="23590"/>
                  </a:lnTo>
                  <a:lnTo>
                    <a:pt x="10482" y="23522"/>
                  </a:lnTo>
                  <a:lnTo>
                    <a:pt x="10714" y="23454"/>
                  </a:lnTo>
                  <a:lnTo>
                    <a:pt x="10946" y="23363"/>
                  </a:lnTo>
                  <a:lnTo>
                    <a:pt x="11177" y="23273"/>
                  </a:lnTo>
                  <a:lnTo>
                    <a:pt x="11409" y="23159"/>
                  </a:lnTo>
                  <a:lnTo>
                    <a:pt x="11640" y="23046"/>
                  </a:lnTo>
                  <a:lnTo>
                    <a:pt x="11867" y="22910"/>
                  </a:lnTo>
                  <a:lnTo>
                    <a:pt x="12094" y="22762"/>
                  </a:lnTo>
                  <a:lnTo>
                    <a:pt x="12321" y="22615"/>
                  </a:lnTo>
                  <a:lnTo>
                    <a:pt x="12549" y="22445"/>
                  </a:lnTo>
                  <a:lnTo>
                    <a:pt x="12771" y="22275"/>
                  </a:lnTo>
                  <a:lnTo>
                    <a:pt x="12994" y="22082"/>
                  </a:lnTo>
                  <a:lnTo>
                    <a:pt x="13217" y="21878"/>
                  </a:lnTo>
                  <a:lnTo>
                    <a:pt x="13435" y="21673"/>
                  </a:lnTo>
                  <a:lnTo>
                    <a:pt x="13653" y="21447"/>
                  </a:lnTo>
                  <a:lnTo>
                    <a:pt x="13867" y="21220"/>
                  </a:lnTo>
                  <a:lnTo>
                    <a:pt x="14080" y="20970"/>
                  </a:lnTo>
                  <a:lnTo>
                    <a:pt x="14294" y="20709"/>
                  </a:lnTo>
                  <a:lnTo>
                    <a:pt x="14499" y="20449"/>
                  </a:lnTo>
                  <a:lnTo>
                    <a:pt x="14708" y="20165"/>
                  </a:lnTo>
                  <a:lnTo>
                    <a:pt x="14909" y="19882"/>
                  </a:lnTo>
                  <a:lnTo>
                    <a:pt x="15113" y="19575"/>
                  </a:lnTo>
                  <a:lnTo>
                    <a:pt x="15309" y="19269"/>
                  </a:lnTo>
                  <a:lnTo>
                    <a:pt x="15505" y="18940"/>
                  </a:lnTo>
                  <a:lnTo>
                    <a:pt x="15697" y="18611"/>
                  </a:lnTo>
                  <a:lnTo>
                    <a:pt x="15884" y="18260"/>
                  </a:lnTo>
                  <a:lnTo>
                    <a:pt x="16071" y="17908"/>
                  </a:lnTo>
                  <a:lnTo>
                    <a:pt x="16253" y="17534"/>
                  </a:lnTo>
                  <a:lnTo>
                    <a:pt x="16432" y="17160"/>
                  </a:lnTo>
                  <a:lnTo>
                    <a:pt x="16610" y="16774"/>
                  </a:lnTo>
                  <a:lnTo>
                    <a:pt x="16779" y="16366"/>
                  </a:lnTo>
                  <a:lnTo>
                    <a:pt x="16948" y="15958"/>
                  </a:lnTo>
                  <a:lnTo>
                    <a:pt x="17113" y="15538"/>
                  </a:lnTo>
                  <a:lnTo>
                    <a:pt x="17269" y="15096"/>
                  </a:lnTo>
                  <a:lnTo>
                    <a:pt x="17425" y="14653"/>
                  </a:lnTo>
                  <a:lnTo>
                    <a:pt x="17576" y="14200"/>
                  </a:lnTo>
                  <a:lnTo>
                    <a:pt x="17723" y="13735"/>
                  </a:lnTo>
                  <a:lnTo>
                    <a:pt x="17865" y="13258"/>
                  </a:lnTo>
                  <a:lnTo>
                    <a:pt x="18003" y="12759"/>
                  </a:lnTo>
                  <a:lnTo>
                    <a:pt x="18133" y="12260"/>
                  </a:lnTo>
                  <a:lnTo>
                    <a:pt x="18262" y="11750"/>
                  </a:lnTo>
                  <a:lnTo>
                    <a:pt x="18382" y="11228"/>
                  </a:lnTo>
                  <a:lnTo>
                    <a:pt x="18502" y="10695"/>
                  </a:lnTo>
                  <a:lnTo>
                    <a:pt x="18613" y="10151"/>
                  </a:lnTo>
                  <a:lnTo>
                    <a:pt x="18720" y="9606"/>
                  </a:lnTo>
                  <a:lnTo>
                    <a:pt x="18823" y="9039"/>
                  </a:lnTo>
                  <a:lnTo>
                    <a:pt x="18916" y="8461"/>
                  </a:lnTo>
                  <a:lnTo>
                    <a:pt x="19005" y="7871"/>
                  </a:lnTo>
                  <a:lnTo>
                    <a:pt x="19090" y="7282"/>
                  </a:lnTo>
                  <a:lnTo>
                    <a:pt x="19170" y="6669"/>
                  </a:lnTo>
                  <a:lnTo>
                    <a:pt x="19241" y="6045"/>
                  </a:lnTo>
                  <a:lnTo>
                    <a:pt x="19304" y="5422"/>
                  </a:lnTo>
                  <a:lnTo>
                    <a:pt x="19366" y="4775"/>
                  </a:lnTo>
                  <a:lnTo>
                    <a:pt x="19419" y="4129"/>
                  </a:lnTo>
                  <a:lnTo>
                    <a:pt x="19464" y="3471"/>
                  </a:lnTo>
                  <a:lnTo>
                    <a:pt x="19504" y="2790"/>
                  </a:lnTo>
                  <a:lnTo>
                    <a:pt x="19535" y="2110"/>
                  </a:lnTo>
                  <a:lnTo>
                    <a:pt x="19562" y="1418"/>
                  </a:lnTo>
                  <a:lnTo>
                    <a:pt x="19580" y="715"/>
                  </a:lnTo>
                  <a:lnTo>
                    <a:pt x="19593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3799800" y="-13022775"/>
              <a:ext cx="119575" cy="304800"/>
            </a:xfrm>
            <a:custGeom>
              <a:avLst/>
              <a:gdLst/>
              <a:ahLst/>
              <a:cxnLst/>
              <a:rect l="l" t="t" r="r" b="b"/>
              <a:pathLst>
                <a:path w="4783" h="12192" extrusionOk="0">
                  <a:moveTo>
                    <a:pt x="2182" y="0"/>
                  </a:moveTo>
                  <a:lnTo>
                    <a:pt x="2076" y="12"/>
                  </a:lnTo>
                  <a:lnTo>
                    <a:pt x="1964" y="34"/>
                  </a:lnTo>
                  <a:lnTo>
                    <a:pt x="1844" y="68"/>
                  </a:lnTo>
                  <a:lnTo>
                    <a:pt x="1724" y="125"/>
                  </a:lnTo>
                  <a:lnTo>
                    <a:pt x="1604" y="193"/>
                  </a:lnTo>
                  <a:lnTo>
                    <a:pt x="1492" y="272"/>
                  </a:lnTo>
                  <a:lnTo>
                    <a:pt x="1381" y="363"/>
                  </a:lnTo>
                  <a:lnTo>
                    <a:pt x="1274" y="477"/>
                  </a:lnTo>
                  <a:lnTo>
                    <a:pt x="1172" y="601"/>
                  </a:lnTo>
                  <a:lnTo>
                    <a:pt x="1069" y="726"/>
                  </a:lnTo>
                  <a:lnTo>
                    <a:pt x="976" y="873"/>
                  </a:lnTo>
                  <a:lnTo>
                    <a:pt x="882" y="1032"/>
                  </a:lnTo>
                  <a:lnTo>
                    <a:pt x="793" y="1202"/>
                  </a:lnTo>
                  <a:lnTo>
                    <a:pt x="713" y="1384"/>
                  </a:lnTo>
                  <a:lnTo>
                    <a:pt x="633" y="1565"/>
                  </a:lnTo>
                  <a:lnTo>
                    <a:pt x="557" y="1769"/>
                  </a:lnTo>
                  <a:lnTo>
                    <a:pt x="486" y="1974"/>
                  </a:lnTo>
                  <a:lnTo>
                    <a:pt x="419" y="2200"/>
                  </a:lnTo>
                  <a:lnTo>
                    <a:pt x="357" y="2416"/>
                  </a:lnTo>
                  <a:lnTo>
                    <a:pt x="299" y="2654"/>
                  </a:lnTo>
                  <a:lnTo>
                    <a:pt x="245" y="2904"/>
                  </a:lnTo>
                  <a:lnTo>
                    <a:pt x="201" y="3153"/>
                  </a:lnTo>
                  <a:lnTo>
                    <a:pt x="156" y="3403"/>
                  </a:lnTo>
                  <a:lnTo>
                    <a:pt x="116" y="3675"/>
                  </a:lnTo>
                  <a:lnTo>
                    <a:pt x="85" y="3936"/>
                  </a:lnTo>
                  <a:lnTo>
                    <a:pt x="58" y="4219"/>
                  </a:lnTo>
                  <a:lnTo>
                    <a:pt x="36" y="4503"/>
                  </a:lnTo>
                  <a:lnTo>
                    <a:pt x="18" y="4786"/>
                  </a:lnTo>
                  <a:lnTo>
                    <a:pt x="5" y="5081"/>
                  </a:lnTo>
                  <a:lnTo>
                    <a:pt x="1" y="5376"/>
                  </a:lnTo>
                  <a:lnTo>
                    <a:pt x="1" y="5671"/>
                  </a:lnTo>
                  <a:lnTo>
                    <a:pt x="5" y="5977"/>
                  </a:lnTo>
                  <a:lnTo>
                    <a:pt x="18" y="6272"/>
                  </a:lnTo>
                  <a:lnTo>
                    <a:pt x="32" y="6589"/>
                  </a:lnTo>
                  <a:lnTo>
                    <a:pt x="54" y="6862"/>
                  </a:lnTo>
                  <a:lnTo>
                    <a:pt x="81" y="7134"/>
                  </a:lnTo>
                  <a:lnTo>
                    <a:pt x="107" y="7417"/>
                  </a:lnTo>
                  <a:lnTo>
                    <a:pt x="143" y="7689"/>
                  </a:lnTo>
                  <a:lnTo>
                    <a:pt x="179" y="7950"/>
                  </a:lnTo>
                  <a:lnTo>
                    <a:pt x="219" y="8222"/>
                  </a:lnTo>
                  <a:lnTo>
                    <a:pt x="263" y="8483"/>
                  </a:lnTo>
                  <a:lnTo>
                    <a:pt x="312" y="8744"/>
                  </a:lnTo>
                  <a:lnTo>
                    <a:pt x="361" y="8994"/>
                  </a:lnTo>
                  <a:lnTo>
                    <a:pt x="415" y="9243"/>
                  </a:lnTo>
                  <a:lnTo>
                    <a:pt x="473" y="9493"/>
                  </a:lnTo>
                  <a:lnTo>
                    <a:pt x="535" y="9731"/>
                  </a:lnTo>
                  <a:lnTo>
                    <a:pt x="597" y="9958"/>
                  </a:lnTo>
                  <a:lnTo>
                    <a:pt x="660" y="10185"/>
                  </a:lnTo>
                  <a:lnTo>
                    <a:pt x="731" y="10400"/>
                  </a:lnTo>
                  <a:lnTo>
                    <a:pt x="802" y="10604"/>
                  </a:lnTo>
                  <a:lnTo>
                    <a:pt x="856" y="10752"/>
                  </a:lnTo>
                  <a:lnTo>
                    <a:pt x="909" y="10888"/>
                  </a:lnTo>
                  <a:lnTo>
                    <a:pt x="967" y="11012"/>
                  </a:lnTo>
                  <a:lnTo>
                    <a:pt x="1025" y="11126"/>
                  </a:lnTo>
                  <a:lnTo>
                    <a:pt x="1083" y="11239"/>
                  </a:lnTo>
                  <a:lnTo>
                    <a:pt x="1141" y="11341"/>
                  </a:lnTo>
                  <a:lnTo>
                    <a:pt x="1261" y="11534"/>
                  </a:lnTo>
                  <a:lnTo>
                    <a:pt x="1385" y="11716"/>
                  </a:lnTo>
                  <a:lnTo>
                    <a:pt x="1510" y="11874"/>
                  </a:lnTo>
                  <a:lnTo>
                    <a:pt x="1768" y="12192"/>
                  </a:lnTo>
                  <a:lnTo>
                    <a:pt x="1804" y="12147"/>
                  </a:lnTo>
                  <a:lnTo>
                    <a:pt x="1817" y="12135"/>
                  </a:lnTo>
                  <a:lnTo>
                    <a:pt x="1840" y="12124"/>
                  </a:lnTo>
                  <a:lnTo>
                    <a:pt x="1853" y="12124"/>
                  </a:lnTo>
                  <a:lnTo>
                    <a:pt x="1915" y="12044"/>
                  </a:lnTo>
                  <a:lnTo>
                    <a:pt x="1978" y="11988"/>
                  </a:lnTo>
                  <a:lnTo>
                    <a:pt x="2049" y="11942"/>
                  </a:lnTo>
                  <a:lnTo>
                    <a:pt x="2116" y="11920"/>
                  </a:lnTo>
                  <a:lnTo>
                    <a:pt x="2187" y="11908"/>
                  </a:lnTo>
                  <a:lnTo>
                    <a:pt x="2258" y="11920"/>
                  </a:lnTo>
                  <a:lnTo>
                    <a:pt x="2325" y="11954"/>
                  </a:lnTo>
                  <a:lnTo>
                    <a:pt x="2392" y="12010"/>
                  </a:lnTo>
                  <a:lnTo>
                    <a:pt x="2521" y="11954"/>
                  </a:lnTo>
                  <a:lnTo>
                    <a:pt x="2646" y="11874"/>
                  </a:lnTo>
                  <a:lnTo>
                    <a:pt x="2770" y="11784"/>
                  </a:lnTo>
                  <a:lnTo>
                    <a:pt x="2895" y="11682"/>
                  </a:lnTo>
                  <a:lnTo>
                    <a:pt x="3015" y="11557"/>
                  </a:lnTo>
                  <a:lnTo>
                    <a:pt x="3135" y="11432"/>
                  </a:lnTo>
                  <a:lnTo>
                    <a:pt x="3256" y="11285"/>
                  </a:lnTo>
                  <a:lnTo>
                    <a:pt x="3371" y="11137"/>
                  </a:lnTo>
                  <a:lnTo>
                    <a:pt x="3483" y="10967"/>
                  </a:lnTo>
                  <a:lnTo>
                    <a:pt x="3594" y="10797"/>
                  </a:lnTo>
                  <a:lnTo>
                    <a:pt x="3701" y="10604"/>
                  </a:lnTo>
                  <a:lnTo>
                    <a:pt x="3808" y="10411"/>
                  </a:lnTo>
                  <a:lnTo>
                    <a:pt x="3906" y="10196"/>
                  </a:lnTo>
                  <a:lnTo>
                    <a:pt x="4004" y="9980"/>
                  </a:lnTo>
                  <a:lnTo>
                    <a:pt x="4097" y="9754"/>
                  </a:lnTo>
                  <a:lnTo>
                    <a:pt x="4182" y="9515"/>
                  </a:lnTo>
                  <a:lnTo>
                    <a:pt x="4266" y="9266"/>
                  </a:lnTo>
                  <a:lnTo>
                    <a:pt x="4342" y="9005"/>
                  </a:lnTo>
                  <a:lnTo>
                    <a:pt x="4418" y="8744"/>
                  </a:lnTo>
                  <a:lnTo>
                    <a:pt x="4485" y="8461"/>
                  </a:lnTo>
                  <a:lnTo>
                    <a:pt x="4543" y="8177"/>
                  </a:lnTo>
                  <a:lnTo>
                    <a:pt x="4600" y="7894"/>
                  </a:lnTo>
                  <a:lnTo>
                    <a:pt x="4645" y="7587"/>
                  </a:lnTo>
                  <a:lnTo>
                    <a:pt x="4689" y="7281"/>
                  </a:lnTo>
                  <a:lnTo>
                    <a:pt x="4721" y="6975"/>
                  </a:lnTo>
                  <a:lnTo>
                    <a:pt x="4747" y="6646"/>
                  </a:lnTo>
                  <a:lnTo>
                    <a:pt x="4765" y="6329"/>
                  </a:lnTo>
                  <a:lnTo>
                    <a:pt x="4779" y="5988"/>
                  </a:lnTo>
                  <a:lnTo>
                    <a:pt x="4783" y="5648"/>
                  </a:lnTo>
                  <a:lnTo>
                    <a:pt x="4774" y="5308"/>
                  </a:lnTo>
                  <a:lnTo>
                    <a:pt x="4761" y="4956"/>
                  </a:lnTo>
                  <a:lnTo>
                    <a:pt x="4738" y="4593"/>
                  </a:lnTo>
                  <a:lnTo>
                    <a:pt x="4712" y="4298"/>
                  </a:lnTo>
                  <a:lnTo>
                    <a:pt x="4681" y="4015"/>
                  </a:lnTo>
                  <a:lnTo>
                    <a:pt x="4645" y="3743"/>
                  </a:lnTo>
                  <a:lnTo>
                    <a:pt x="4600" y="3482"/>
                  </a:lnTo>
                  <a:lnTo>
                    <a:pt x="4551" y="3221"/>
                  </a:lnTo>
                  <a:lnTo>
                    <a:pt x="4498" y="2983"/>
                  </a:lnTo>
                  <a:lnTo>
                    <a:pt x="4436" y="2745"/>
                  </a:lnTo>
                  <a:lnTo>
                    <a:pt x="4369" y="2507"/>
                  </a:lnTo>
                  <a:lnTo>
                    <a:pt x="4302" y="2291"/>
                  </a:lnTo>
                  <a:lnTo>
                    <a:pt x="4226" y="2087"/>
                  </a:lnTo>
                  <a:lnTo>
                    <a:pt x="4146" y="1883"/>
                  </a:lnTo>
                  <a:lnTo>
                    <a:pt x="4066" y="1690"/>
                  </a:lnTo>
                  <a:lnTo>
                    <a:pt x="3977" y="1509"/>
                  </a:lnTo>
                  <a:lnTo>
                    <a:pt x="3888" y="1338"/>
                  </a:lnTo>
                  <a:lnTo>
                    <a:pt x="3794" y="1180"/>
                  </a:lnTo>
                  <a:lnTo>
                    <a:pt x="3696" y="1021"/>
                  </a:lnTo>
                  <a:lnTo>
                    <a:pt x="3599" y="885"/>
                  </a:lnTo>
                  <a:lnTo>
                    <a:pt x="3501" y="749"/>
                  </a:lnTo>
                  <a:lnTo>
                    <a:pt x="3394" y="624"/>
                  </a:lnTo>
                  <a:lnTo>
                    <a:pt x="3291" y="522"/>
                  </a:lnTo>
                  <a:lnTo>
                    <a:pt x="3180" y="420"/>
                  </a:lnTo>
                  <a:lnTo>
                    <a:pt x="3073" y="329"/>
                  </a:lnTo>
                  <a:lnTo>
                    <a:pt x="2962" y="250"/>
                  </a:lnTo>
                  <a:lnTo>
                    <a:pt x="2855" y="182"/>
                  </a:lnTo>
                  <a:lnTo>
                    <a:pt x="2744" y="125"/>
                  </a:lnTo>
                  <a:lnTo>
                    <a:pt x="2632" y="80"/>
                  </a:lnTo>
                  <a:lnTo>
                    <a:pt x="2516" y="34"/>
                  </a:lnTo>
                  <a:lnTo>
                    <a:pt x="2405" y="12"/>
                  </a:lnTo>
                  <a:lnTo>
                    <a:pt x="229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4453825" y="-10364150"/>
              <a:ext cx="92425" cy="184900"/>
            </a:xfrm>
            <a:custGeom>
              <a:avLst/>
              <a:gdLst/>
              <a:ahLst/>
              <a:cxnLst/>
              <a:rect l="l" t="t" r="r" b="b"/>
              <a:pathLst>
                <a:path w="3697" h="7396" extrusionOk="0">
                  <a:moveTo>
                    <a:pt x="958" y="1"/>
                  </a:moveTo>
                  <a:lnTo>
                    <a:pt x="864" y="12"/>
                  </a:lnTo>
                  <a:lnTo>
                    <a:pt x="780" y="35"/>
                  </a:lnTo>
                  <a:lnTo>
                    <a:pt x="744" y="58"/>
                  </a:lnTo>
                  <a:lnTo>
                    <a:pt x="708" y="92"/>
                  </a:lnTo>
                  <a:lnTo>
                    <a:pt x="673" y="126"/>
                  </a:lnTo>
                  <a:lnTo>
                    <a:pt x="642" y="171"/>
                  </a:lnTo>
                  <a:lnTo>
                    <a:pt x="615" y="228"/>
                  </a:lnTo>
                  <a:lnTo>
                    <a:pt x="588" y="284"/>
                  </a:lnTo>
                  <a:lnTo>
                    <a:pt x="561" y="352"/>
                  </a:lnTo>
                  <a:lnTo>
                    <a:pt x="539" y="421"/>
                  </a:lnTo>
                  <a:lnTo>
                    <a:pt x="517" y="500"/>
                  </a:lnTo>
                  <a:lnTo>
                    <a:pt x="499" y="579"/>
                  </a:lnTo>
                  <a:lnTo>
                    <a:pt x="468" y="761"/>
                  </a:lnTo>
                  <a:lnTo>
                    <a:pt x="441" y="954"/>
                  </a:lnTo>
                  <a:lnTo>
                    <a:pt x="423" y="1169"/>
                  </a:lnTo>
                  <a:lnTo>
                    <a:pt x="410" y="1385"/>
                  </a:lnTo>
                  <a:lnTo>
                    <a:pt x="397" y="1611"/>
                  </a:lnTo>
                  <a:lnTo>
                    <a:pt x="388" y="1838"/>
                  </a:lnTo>
                  <a:lnTo>
                    <a:pt x="379" y="2292"/>
                  </a:lnTo>
                  <a:lnTo>
                    <a:pt x="370" y="2723"/>
                  </a:lnTo>
                  <a:lnTo>
                    <a:pt x="361" y="2916"/>
                  </a:lnTo>
                  <a:lnTo>
                    <a:pt x="352" y="3097"/>
                  </a:lnTo>
                  <a:lnTo>
                    <a:pt x="303" y="4129"/>
                  </a:lnTo>
                  <a:lnTo>
                    <a:pt x="272" y="4628"/>
                  </a:lnTo>
                  <a:lnTo>
                    <a:pt x="241" y="5116"/>
                  </a:lnTo>
                  <a:lnTo>
                    <a:pt x="196" y="5603"/>
                  </a:lnTo>
                  <a:lnTo>
                    <a:pt x="174" y="5842"/>
                  </a:lnTo>
                  <a:lnTo>
                    <a:pt x="147" y="6091"/>
                  </a:lnTo>
                  <a:lnTo>
                    <a:pt x="116" y="6329"/>
                  </a:lnTo>
                  <a:lnTo>
                    <a:pt x="81" y="6567"/>
                  </a:lnTo>
                  <a:lnTo>
                    <a:pt x="40" y="6806"/>
                  </a:lnTo>
                  <a:lnTo>
                    <a:pt x="0" y="7032"/>
                  </a:lnTo>
                  <a:lnTo>
                    <a:pt x="1853" y="7203"/>
                  </a:lnTo>
                  <a:lnTo>
                    <a:pt x="2775" y="7293"/>
                  </a:lnTo>
                  <a:lnTo>
                    <a:pt x="3696" y="7395"/>
                  </a:lnTo>
                  <a:lnTo>
                    <a:pt x="3696" y="7395"/>
                  </a:lnTo>
                  <a:lnTo>
                    <a:pt x="3652" y="6601"/>
                  </a:lnTo>
                  <a:lnTo>
                    <a:pt x="3612" y="5796"/>
                  </a:lnTo>
                  <a:lnTo>
                    <a:pt x="3581" y="4991"/>
                  </a:lnTo>
                  <a:lnTo>
                    <a:pt x="3554" y="4174"/>
                  </a:lnTo>
                  <a:lnTo>
                    <a:pt x="3500" y="2564"/>
                  </a:lnTo>
                  <a:lnTo>
                    <a:pt x="3451" y="954"/>
                  </a:lnTo>
                  <a:lnTo>
                    <a:pt x="2877" y="783"/>
                  </a:lnTo>
                  <a:lnTo>
                    <a:pt x="2588" y="693"/>
                  </a:lnTo>
                  <a:lnTo>
                    <a:pt x="2303" y="591"/>
                  </a:lnTo>
                  <a:lnTo>
                    <a:pt x="2227" y="568"/>
                  </a:lnTo>
                  <a:lnTo>
                    <a:pt x="2142" y="523"/>
                  </a:lnTo>
                  <a:lnTo>
                    <a:pt x="1946" y="421"/>
                  </a:lnTo>
                  <a:lnTo>
                    <a:pt x="1728" y="296"/>
                  </a:lnTo>
                  <a:lnTo>
                    <a:pt x="1501" y="182"/>
                  </a:lnTo>
                  <a:lnTo>
                    <a:pt x="1385" y="126"/>
                  </a:lnTo>
                  <a:lnTo>
                    <a:pt x="1269" y="80"/>
                  </a:lnTo>
                  <a:lnTo>
                    <a:pt x="1163" y="35"/>
                  </a:lnTo>
                  <a:lnTo>
                    <a:pt x="1056" y="12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4473075" y="-6121700"/>
              <a:ext cx="41000" cy="262575"/>
            </a:xfrm>
            <a:custGeom>
              <a:avLst/>
              <a:gdLst/>
              <a:ahLst/>
              <a:cxnLst/>
              <a:rect l="l" t="t" r="r" b="b"/>
              <a:pathLst>
                <a:path w="1640" h="10503" extrusionOk="0">
                  <a:moveTo>
                    <a:pt x="807" y="0"/>
                  </a:moveTo>
                  <a:lnTo>
                    <a:pt x="727" y="12"/>
                  </a:lnTo>
                  <a:lnTo>
                    <a:pt x="646" y="46"/>
                  </a:lnTo>
                  <a:lnTo>
                    <a:pt x="571" y="114"/>
                  </a:lnTo>
                  <a:lnTo>
                    <a:pt x="495" y="193"/>
                  </a:lnTo>
                  <a:lnTo>
                    <a:pt x="459" y="250"/>
                  </a:lnTo>
                  <a:lnTo>
                    <a:pt x="428" y="306"/>
                  </a:lnTo>
                  <a:lnTo>
                    <a:pt x="393" y="374"/>
                  </a:lnTo>
                  <a:lnTo>
                    <a:pt x="361" y="442"/>
                  </a:lnTo>
                  <a:lnTo>
                    <a:pt x="330" y="522"/>
                  </a:lnTo>
                  <a:lnTo>
                    <a:pt x="304" y="601"/>
                  </a:lnTo>
                  <a:lnTo>
                    <a:pt x="277" y="692"/>
                  </a:lnTo>
                  <a:lnTo>
                    <a:pt x="250" y="794"/>
                  </a:lnTo>
                  <a:lnTo>
                    <a:pt x="219" y="942"/>
                  </a:lnTo>
                  <a:lnTo>
                    <a:pt x="192" y="1078"/>
                  </a:lnTo>
                  <a:lnTo>
                    <a:pt x="166" y="1225"/>
                  </a:lnTo>
                  <a:lnTo>
                    <a:pt x="139" y="1372"/>
                  </a:lnTo>
                  <a:lnTo>
                    <a:pt x="99" y="1679"/>
                  </a:lnTo>
                  <a:lnTo>
                    <a:pt x="63" y="1996"/>
                  </a:lnTo>
                  <a:lnTo>
                    <a:pt x="41" y="2325"/>
                  </a:lnTo>
                  <a:lnTo>
                    <a:pt x="19" y="2654"/>
                  </a:lnTo>
                  <a:lnTo>
                    <a:pt x="10" y="2983"/>
                  </a:lnTo>
                  <a:lnTo>
                    <a:pt x="1" y="3323"/>
                  </a:lnTo>
                  <a:lnTo>
                    <a:pt x="1" y="3663"/>
                  </a:lnTo>
                  <a:lnTo>
                    <a:pt x="1" y="4004"/>
                  </a:lnTo>
                  <a:lnTo>
                    <a:pt x="10" y="4684"/>
                  </a:lnTo>
                  <a:lnTo>
                    <a:pt x="23" y="5353"/>
                  </a:lnTo>
                  <a:lnTo>
                    <a:pt x="36" y="6011"/>
                  </a:lnTo>
                  <a:lnTo>
                    <a:pt x="50" y="6635"/>
                  </a:lnTo>
                  <a:lnTo>
                    <a:pt x="63" y="7236"/>
                  </a:lnTo>
                  <a:lnTo>
                    <a:pt x="72" y="7531"/>
                  </a:lnTo>
                  <a:lnTo>
                    <a:pt x="85" y="7814"/>
                  </a:lnTo>
                  <a:lnTo>
                    <a:pt x="103" y="8098"/>
                  </a:lnTo>
                  <a:lnTo>
                    <a:pt x="125" y="8381"/>
                  </a:lnTo>
                  <a:lnTo>
                    <a:pt x="152" y="8642"/>
                  </a:lnTo>
                  <a:lnTo>
                    <a:pt x="188" y="8914"/>
                  </a:lnTo>
                  <a:lnTo>
                    <a:pt x="228" y="9175"/>
                  </a:lnTo>
                  <a:lnTo>
                    <a:pt x="277" y="9425"/>
                  </a:lnTo>
                  <a:lnTo>
                    <a:pt x="335" y="9674"/>
                  </a:lnTo>
                  <a:lnTo>
                    <a:pt x="402" y="9912"/>
                  </a:lnTo>
                  <a:lnTo>
                    <a:pt x="477" y="10162"/>
                  </a:lnTo>
                  <a:lnTo>
                    <a:pt x="566" y="10389"/>
                  </a:lnTo>
                  <a:lnTo>
                    <a:pt x="575" y="10411"/>
                  </a:lnTo>
                  <a:lnTo>
                    <a:pt x="584" y="10423"/>
                  </a:lnTo>
                  <a:lnTo>
                    <a:pt x="606" y="10434"/>
                  </a:lnTo>
                  <a:lnTo>
                    <a:pt x="629" y="10445"/>
                  </a:lnTo>
                  <a:lnTo>
                    <a:pt x="651" y="10457"/>
                  </a:lnTo>
                  <a:lnTo>
                    <a:pt x="989" y="10502"/>
                  </a:lnTo>
                  <a:lnTo>
                    <a:pt x="1012" y="10491"/>
                  </a:lnTo>
                  <a:lnTo>
                    <a:pt x="1025" y="10457"/>
                  </a:lnTo>
                  <a:lnTo>
                    <a:pt x="1043" y="10423"/>
                  </a:lnTo>
                  <a:lnTo>
                    <a:pt x="1061" y="10389"/>
                  </a:lnTo>
                  <a:lnTo>
                    <a:pt x="1150" y="10162"/>
                  </a:lnTo>
                  <a:lnTo>
                    <a:pt x="1225" y="9912"/>
                  </a:lnTo>
                  <a:lnTo>
                    <a:pt x="1292" y="9674"/>
                  </a:lnTo>
                  <a:lnTo>
                    <a:pt x="1350" y="9425"/>
                  </a:lnTo>
                  <a:lnTo>
                    <a:pt x="1399" y="9175"/>
                  </a:lnTo>
                  <a:lnTo>
                    <a:pt x="1439" y="8914"/>
                  </a:lnTo>
                  <a:lnTo>
                    <a:pt x="1475" y="8642"/>
                  </a:lnTo>
                  <a:lnTo>
                    <a:pt x="1501" y="8381"/>
                  </a:lnTo>
                  <a:lnTo>
                    <a:pt x="1524" y="8098"/>
                  </a:lnTo>
                  <a:lnTo>
                    <a:pt x="1541" y="7814"/>
                  </a:lnTo>
                  <a:lnTo>
                    <a:pt x="1555" y="7531"/>
                  </a:lnTo>
                  <a:lnTo>
                    <a:pt x="1564" y="7236"/>
                  </a:lnTo>
                  <a:lnTo>
                    <a:pt x="1577" y="6635"/>
                  </a:lnTo>
                  <a:lnTo>
                    <a:pt x="1586" y="6011"/>
                  </a:lnTo>
                  <a:lnTo>
                    <a:pt x="1626" y="4684"/>
                  </a:lnTo>
                  <a:lnTo>
                    <a:pt x="1631" y="4344"/>
                  </a:lnTo>
                  <a:lnTo>
                    <a:pt x="1635" y="4004"/>
                  </a:lnTo>
                  <a:lnTo>
                    <a:pt x="1639" y="3663"/>
                  </a:lnTo>
                  <a:lnTo>
                    <a:pt x="1635" y="3323"/>
                  </a:lnTo>
                  <a:lnTo>
                    <a:pt x="1631" y="2983"/>
                  </a:lnTo>
                  <a:lnTo>
                    <a:pt x="1617" y="2654"/>
                  </a:lnTo>
                  <a:lnTo>
                    <a:pt x="1595" y="2325"/>
                  </a:lnTo>
                  <a:lnTo>
                    <a:pt x="1568" y="1996"/>
                  </a:lnTo>
                  <a:lnTo>
                    <a:pt x="1537" y="1679"/>
                  </a:lnTo>
                  <a:lnTo>
                    <a:pt x="1492" y="1372"/>
                  </a:lnTo>
                  <a:lnTo>
                    <a:pt x="1466" y="1225"/>
                  </a:lnTo>
                  <a:lnTo>
                    <a:pt x="1439" y="1078"/>
                  </a:lnTo>
                  <a:lnTo>
                    <a:pt x="1408" y="942"/>
                  </a:lnTo>
                  <a:lnTo>
                    <a:pt x="1377" y="794"/>
                  </a:lnTo>
                  <a:lnTo>
                    <a:pt x="1350" y="692"/>
                  </a:lnTo>
                  <a:lnTo>
                    <a:pt x="1323" y="601"/>
                  </a:lnTo>
                  <a:lnTo>
                    <a:pt x="1292" y="522"/>
                  </a:lnTo>
                  <a:lnTo>
                    <a:pt x="1261" y="442"/>
                  </a:lnTo>
                  <a:lnTo>
                    <a:pt x="1230" y="363"/>
                  </a:lnTo>
                  <a:lnTo>
                    <a:pt x="1194" y="295"/>
                  </a:lnTo>
                  <a:lnTo>
                    <a:pt x="1159" y="238"/>
                  </a:lnTo>
                  <a:lnTo>
                    <a:pt x="1123" y="182"/>
                  </a:lnTo>
                  <a:lnTo>
                    <a:pt x="1083" y="136"/>
                  </a:lnTo>
                  <a:lnTo>
                    <a:pt x="1047" y="91"/>
                  </a:lnTo>
                  <a:lnTo>
                    <a:pt x="1007" y="57"/>
                  </a:lnTo>
                  <a:lnTo>
                    <a:pt x="967" y="34"/>
                  </a:lnTo>
                  <a:lnTo>
                    <a:pt x="927" y="12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4488900" y="-11343725"/>
              <a:ext cx="117350" cy="310200"/>
            </a:xfrm>
            <a:custGeom>
              <a:avLst/>
              <a:gdLst/>
              <a:ahLst/>
              <a:cxnLst/>
              <a:rect l="l" t="t" r="r" b="b"/>
              <a:pathLst>
                <a:path w="4694" h="12408" extrusionOk="0">
                  <a:moveTo>
                    <a:pt x="2316" y="0"/>
                  </a:moveTo>
                  <a:lnTo>
                    <a:pt x="2227" y="12"/>
                  </a:lnTo>
                  <a:lnTo>
                    <a:pt x="2137" y="34"/>
                  </a:lnTo>
                  <a:lnTo>
                    <a:pt x="2053" y="57"/>
                  </a:lnTo>
                  <a:lnTo>
                    <a:pt x="1964" y="91"/>
                  </a:lnTo>
                  <a:lnTo>
                    <a:pt x="1879" y="136"/>
                  </a:lnTo>
                  <a:lnTo>
                    <a:pt x="1790" y="182"/>
                  </a:lnTo>
                  <a:lnTo>
                    <a:pt x="1706" y="238"/>
                  </a:lnTo>
                  <a:lnTo>
                    <a:pt x="1621" y="295"/>
                  </a:lnTo>
                  <a:lnTo>
                    <a:pt x="1541" y="363"/>
                  </a:lnTo>
                  <a:lnTo>
                    <a:pt x="1456" y="443"/>
                  </a:lnTo>
                  <a:lnTo>
                    <a:pt x="1376" y="522"/>
                  </a:lnTo>
                  <a:lnTo>
                    <a:pt x="1296" y="624"/>
                  </a:lnTo>
                  <a:lnTo>
                    <a:pt x="1216" y="715"/>
                  </a:lnTo>
                  <a:lnTo>
                    <a:pt x="1140" y="828"/>
                  </a:lnTo>
                  <a:lnTo>
                    <a:pt x="1064" y="942"/>
                  </a:lnTo>
                  <a:lnTo>
                    <a:pt x="989" y="1066"/>
                  </a:lnTo>
                  <a:lnTo>
                    <a:pt x="917" y="1191"/>
                  </a:lnTo>
                  <a:lnTo>
                    <a:pt x="846" y="1327"/>
                  </a:lnTo>
                  <a:lnTo>
                    <a:pt x="779" y="1475"/>
                  </a:lnTo>
                  <a:lnTo>
                    <a:pt x="713" y="1622"/>
                  </a:lnTo>
                  <a:lnTo>
                    <a:pt x="650" y="1781"/>
                  </a:lnTo>
                  <a:lnTo>
                    <a:pt x="588" y="1951"/>
                  </a:lnTo>
                  <a:lnTo>
                    <a:pt x="526" y="2121"/>
                  </a:lnTo>
                  <a:lnTo>
                    <a:pt x="472" y="2303"/>
                  </a:lnTo>
                  <a:lnTo>
                    <a:pt x="419" y="2495"/>
                  </a:lnTo>
                  <a:lnTo>
                    <a:pt x="365" y="2688"/>
                  </a:lnTo>
                  <a:lnTo>
                    <a:pt x="316" y="2892"/>
                  </a:lnTo>
                  <a:lnTo>
                    <a:pt x="272" y="3096"/>
                  </a:lnTo>
                  <a:lnTo>
                    <a:pt x="232" y="3323"/>
                  </a:lnTo>
                  <a:lnTo>
                    <a:pt x="192" y="3550"/>
                  </a:lnTo>
                  <a:lnTo>
                    <a:pt x="156" y="3777"/>
                  </a:lnTo>
                  <a:lnTo>
                    <a:pt x="120" y="4004"/>
                  </a:lnTo>
                  <a:lnTo>
                    <a:pt x="94" y="4242"/>
                  </a:lnTo>
                  <a:lnTo>
                    <a:pt x="71" y="4469"/>
                  </a:lnTo>
                  <a:lnTo>
                    <a:pt x="49" y="4707"/>
                  </a:lnTo>
                  <a:lnTo>
                    <a:pt x="31" y="4934"/>
                  </a:lnTo>
                  <a:lnTo>
                    <a:pt x="18" y="5161"/>
                  </a:lnTo>
                  <a:lnTo>
                    <a:pt x="9" y="5399"/>
                  </a:lnTo>
                  <a:lnTo>
                    <a:pt x="5" y="5626"/>
                  </a:lnTo>
                  <a:lnTo>
                    <a:pt x="0" y="5864"/>
                  </a:lnTo>
                  <a:lnTo>
                    <a:pt x="0" y="6091"/>
                  </a:lnTo>
                  <a:lnTo>
                    <a:pt x="5" y="6317"/>
                  </a:lnTo>
                  <a:lnTo>
                    <a:pt x="13" y="6544"/>
                  </a:lnTo>
                  <a:lnTo>
                    <a:pt x="22" y="6771"/>
                  </a:lnTo>
                  <a:lnTo>
                    <a:pt x="36" y="6998"/>
                  </a:lnTo>
                  <a:lnTo>
                    <a:pt x="54" y="7213"/>
                  </a:lnTo>
                  <a:lnTo>
                    <a:pt x="76" y="7440"/>
                  </a:lnTo>
                  <a:lnTo>
                    <a:pt x="98" y="7656"/>
                  </a:lnTo>
                  <a:lnTo>
                    <a:pt x="125" y="7871"/>
                  </a:lnTo>
                  <a:lnTo>
                    <a:pt x="151" y="8087"/>
                  </a:lnTo>
                  <a:lnTo>
                    <a:pt x="183" y="8302"/>
                  </a:lnTo>
                  <a:lnTo>
                    <a:pt x="218" y="8506"/>
                  </a:lnTo>
                  <a:lnTo>
                    <a:pt x="254" y="8710"/>
                  </a:lnTo>
                  <a:lnTo>
                    <a:pt x="294" y="8914"/>
                  </a:lnTo>
                  <a:lnTo>
                    <a:pt x="334" y="9107"/>
                  </a:lnTo>
                  <a:lnTo>
                    <a:pt x="379" y="9300"/>
                  </a:lnTo>
                  <a:lnTo>
                    <a:pt x="428" y="9493"/>
                  </a:lnTo>
                  <a:lnTo>
                    <a:pt x="477" y="9674"/>
                  </a:lnTo>
                  <a:lnTo>
                    <a:pt x="530" y="9856"/>
                  </a:lnTo>
                  <a:lnTo>
                    <a:pt x="583" y="10037"/>
                  </a:lnTo>
                  <a:lnTo>
                    <a:pt x="637" y="10207"/>
                  </a:lnTo>
                  <a:lnTo>
                    <a:pt x="699" y="10377"/>
                  </a:lnTo>
                  <a:lnTo>
                    <a:pt x="757" y="10536"/>
                  </a:lnTo>
                  <a:lnTo>
                    <a:pt x="819" y="10695"/>
                  </a:lnTo>
                  <a:lnTo>
                    <a:pt x="886" y="10842"/>
                  </a:lnTo>
                  <a:lnTo>
                    <a:pt x="949" y="10990"/>
                  </a:lnTo>
                  <a:lnTo>
                    <a:pt x="1020" y="11126"/>
                  </a:lnTo>
                  <a:lnTo>
                    <a:pt x="1091" y="11262"/>
                  </a:lnTo>
                  <a:lnTo>
                    <a:pt x="1162" y="11387"/>
                  </a:lnTo>
                  <a:lnTo>
                    <a:pt x="1234" y="11512"/>
                  </a:lnTo>
                  <a:lnTo>
                    <a:pt x="1309" y="11625"/>
                  </a:lnTo>
                  <a:lnTo>
                    <a:pt x="1385" y="11738"/>
                  </a:lnTo>
                  <a:lnTo>
                    <a:pt x="1465" y="11829"/>
                  </a:lnTo>
                  <a:lnTo>
                    <a:pt x="1541" y="11931"/>
                  </a:lnTo>
                  <a:lnTo>
                    <a:pt x="1625" y="12011"/>
                  </a:lnTo>
                  <a:lnTo>
                    <a:pt x="1706" y="12090"/>
                  </a:lnTo>
                  <a:lnTo>
                    <a:pt x="1790" y="12158"/>
                  </a:lnTo>
                  <a:lnTo>
                    <a:pt x="1875" y="12215"/>
                  </a:lnTo>
                  <a:lnTo>
                    <a:pt x="1959" y="12271"/>
                  </a:lnTo>
                  <a:lnTo>
                    <a:pt x="2044" y="12317"/>
                  </a:lnTo>
                  <a:lnTo>
                    <a:pt x="2133" y="12351"/>
                  </a:lnTo>
                  <a:lnTo>
                    <a:pt x="2222" y="12385"/>
                  </a:lnTo>
                  <a:lnTo>
                    <a:pt x="2311" y="12396"/>
                  </a:lnTo>
                  <a:lnTo>
                    <a:pt x="2405" y="12408"/>
                  </a:lnTo>
                  <a:lnTo>
                    <a:pt x="2494" y="12408"/>
                  </a:lnTo>
                  <a:lnTo>
                    <a:pt x="2587" y="12396"/>
                  </a:lnTo>
                  <a:lnTo>
                    <a:pt x="2676" y="12385"/>
                  </a:lnTo>
                  <a:lnTo>
                    <a:pt x="2770" y="12351"/>
                  </a:lnTo>
                  <a:lnTo>
                    <a:pt x="2863" y="12305"/>
                  </a:lnTo>
                  <a:lnTo>
                    <a:pt x="2957" y="12260"/>
                  </a:lnTo>
                  <a:lnTo>
                    <a:pt x="3055" y="12203"/>
                  </a:lnTo>
                  <a:lnTo>
                    <a:pt x="3148" y="12124"/>
                  </a:lnTo>
                  <a:lnTo>
                    <a:pt x="3242" y="12045"/>
                  </a:lnTo>
                  <a:lnTo>
                    <a:pt x="3371" y="11909"/>
                  </a:lnTo>
                  <a:lnTo>
                    <a:pt x="3491" y="11761"/>
                  </a:lnTo>
                  <a:lnTo>
                    <a:pt x="3602" y="11591"/>
                  </a:lnTo>
                  <a:lnTo>
                    <a:pt x="3714" y="11398"/>
                  </a:lnTo>
                  <a:lnTo>
                    <a:pt x="3816" y="11194"/>
                  </a:lnTo>
                  <a:lnTo>
                    <a:pt x="3910" y="10979"/>
                  </a:lnTo>
                  <a:lnTo>
                    <a:pt x="3999" y="10740"/>
                  </a:lnTo>
                  <a:lnTo>
                    <a:pt x="4083" y="10491"/>
                  </a:lnTo>
                  <a:lnTo>
                    <a:pt x="4159" y="10230"/>
                  </a:lnTo>
                  <a:lnTo>
                    <a:pt x="4226" y="9958"/>
                  </a:lnTo>
                  <a:lnTo>
                    <a:pt x="4284" y="9674"/>
                  </a:lnTo>
                  <a:lnTo>
                    <a:pt x="4333" y="9368"/>
                  </a:lnTo>
                  <a:lnTo>
                    <a:pt x="4377" y="9062"/>
                  </a:lnTo>
                  <a:lnTo>
                    <a:pt x="4413" y="8756"/>
                  </a:lnTo>
                  <a:lnTo>
                    <a:pt x="4435" y="8427"/>
                  </a:lnTo>
                  <a:lnTo>
                    <a:pt x="4453" y="8098"/>
                  </a:lnTo>
                  <a:lnTo>
                    <a:pt x="4489" y="7882"/>
                  </a:lnTo>
                  <a:lnTo>
                    <a:pt x="4524" y="7667"/>
                  </a:lnTo>
                  <a:lnTo>
                    <a:pt x="4560" y="7451"/>
                  </a:lnTo>
                  <a:lnTo>
                    <a:pt x="4587" y="7225"/>
                  </a:lnTo>
                  <a:lnTo>
                    <a:pt x="4613" y="6986"/>
                  </a:lnTo>
                  <a:lnTo>
                    <a:pt x="4636" y="6760"/>
                  </a:lnTo>
                  <a:lnTo>
                    <a:pt x="4658" y="6521"/>
                  </a:lnTo>
                  <a:lnTo>
                    <a:pt x="4671" y="6272"/>
                  </a:lnTo>
                  <a:lnTo>
                    <a:pt x="4685" y="6034"/>
                  </a:lnTo>
                  <a:lnTo>
                    <a:pt x="4689" y="5784"/>
                  </a:lnTo>
                  <a:lnTo>
                    <a:pt x="4693" y="5535"/>
                  </a:lnTo>
                  <a:lnTo>
                    <a:pt x="4693" y="5285"/>
                  </a:lnTo>
                  <a:lnTo>
                    <a:pt x="4685" y="5036"/>
                  </a:lnTo>
                  <a:lnTo>
                    <a:pt x="4676" y="4775"/>
                  </a:lnTo>
                  <a:lnTo>
                    <a:pt x="4658" y="4514"/>
                  </a:lnTo>
                  <a:lnTo>
                    <a:pt x="4636" y="4265"/>
                  </a:lnTo>
                  <a:lnTo>
                    <a:pt x="4613" y="4015"/>
                  </a:lnTo>
                  <a:lnTo>
                    <a:pt x="4582" y="3777"/>
                  </a:lnTo>
                  <a:lnTo>
                    <a:pt x="4551" y="3550"/>
                  </a:lnTo>
                  <a:lnTo>
                    <a:pt x="4515" y="3323"/>
                  </a:lnTo>
                  <a:lnTo>
                    <a:pt x="4480" y="3108"/>
                  </a:lnTo>
                  <a:lnTo>
                    <a:pt x="4435" y="2892"/>
                  </a:lnTo>
                  <a:lnTo>
                    <a:pt x="4391" y="2700"/>
                  </a:lnTo>
                  <a:lnTo>
                    <a:pt x="4346" y="2495"/>
                  </a:lnTo>
                  <a:lnTo>
                    <a:pt x="4293" y="2314"/>
                  </a:lnTo>
                  <a:lnTo>
                    <a:pt x="4239" y="2132"/>
                  </a:lnTo>
                  <a:lnTo>
                    <a:pt x="4181" y="1962"/>
                  </a:lnTo>
                  <a:lnTo>
                    <a:pt x="4123" y="1792"/>
                  </a:lnTo>
                  <a:lnTo>
                    <a:pt x="4066" y="1633"/>
                  </a:lnTo>
                  <a:lnTo>
                    <a:pt x="3999" y="1486"/>
                  </a:lnTo>
                  <a:lnTo>
                    <a:pt x="3932" y="1339"/>
                  </a:lnTo>
                  <a:lnTo>
                    <a:pt x="3865" y="1202"/>
                  </a:lnTo>
                  <a:lnTo>
                    <a:pt x="3794" y="1078"/>
                  </a:lnTo>
                  <a:lnTo>
                    <a:pt x="3723" y="953"/>
                  </a:lnTo>
                  <a:lnTo>
                    <a:pt x="3651" y="840"/>
                  </a:lnTo>
                  <a:lnTo>
                    <a:pt x="3576" y="726"/>
                  </a:lnTo>
                  <a:lnTo>
                    <a:pt x="3500" y="635"/>
                  </a:lnTo>
                  <a:lnTo>
                    <a:pt x="3420" y="533"/>
                  </a:lnTo>
                  <a:lnTo>
                    <a:pt x="3340" y="454"/>
                  </a:lnTo>
                  <a:lnTo>
                    <a:pt x="3260" y="375"/>
                  </a:lnTo>
                  <a:lnTo>
                    <a:pt x="3175" y="307"/>
                  </a:lnTo>
                  <a:lnTo>
                    <a:pt x="3095" y="238"/>
                  </a:lnTo>
                  <a:lnTo>
                    <a:pt x="3010" y="182"/>
                  </a:lnTo>
                  <a:lnTo>
                    <a:pt x="2926" y="136"/>
                  </a:lnTo>
                  <a:lnTo>
                    <a:pt x="2837" y="91"/>
                  </a:lnTo>
                  <a:lnTo>
                    <a:pt x="2752" y="57"/>
                  </a:lnTo>
                  <a:lnTo>
                    <a:pt x="2663" y="34"/>
                  </a:lnTo>
                  <a:lnTo>
                    <a:pt x="2578" y="12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4807375" y="-7201375"/>
              <a:ext cx="297050" cy="681325"/>
            </a:xfrm>
            <a:custGeom>
              <a:avLst/>
              <a:gdLst/>
              <a:ahLst/>
              <a:cxnLst/>
              <a:rect l="l" t="t" r="r" b="b"/>
              <a:pathLst>
                <a:path w="11882" h="27253" extrusionOk="0">
                  <a:moveTo>
                    <a:pt x="2325" y="0"/>
                  </a:moveTo>
                  <a:lnTo>
                    <a:pt x="1938" y="23"/>
                  </a:lnTo>
                  <a:lnTo>
                    <a:pt x="1550" y="57"/>
                  </a:lnTo>
                  <a:lnTo>
                    <a:pt x="1163" y="114"/>
                  </a:lnTo>
                  <a:lnTo>
                    <a:pt x="776" y="193"/>
                  </a:lnTo>
                  <a:lnTo>
                    <a:pt x="388" y="284"/>
                  </a:lnTo>
                  <a:lnTo>
                    <a:pt x="1" y="397"/>
                  </a:lnTo>
                  <a:lnTo>
                    <a:pt x="50" y="3550"/>
                  </a:lnTo>
                  <a:lnTo>
                    <a:pt x="99" y="6703"/>
                  </a:lnTo>
                  <a:lnTo>
                    <a:pt x="139" y="9856"/>
                  </a:lnTo>
                  <a:lnTo>
                    <a:pt x="175" y="13008"/>
                  </a:lnTo>
                  <a:lnTo>
                    <a:pt x="201" y="16173"/>
                  </a:lnTo>
                  <a:lnTo>
                    <a:pt x="224" y="19325"/>
                  </a:lnTo>
                  <a:lnTo>
                    <a:pt x="237" y="22478"/>
                  </a:lnTo>
                  <a:lnTo>
                    <a:pt x="241" y="25631"/>
                  </a:lnTo>
                  <a:lnTo>
                    <a:pt x="647" y="25552"/>
                  </a:lnTo>
                  <a:lnTo>
                    <a:pt x="1047" y="25495"/>
                  </a:lnTo>
                  <a:lnTo>
                    <a:pt x="1439" y="25461"/>
                  </a:lnTo>
                  <a:lnTo>
                    <a:pt x="1827" y="25461"/>
                  </a:lnTo>
                  <a:lnTo>
                    <a:pt x="2210" y="25484"/>
                  </a:lnTo>
                  <a:lnTo>
                    <a:pt x="2588" y="25529"/>
                  </a:lnTo>
                  <a:lnTo>
                    <a:pt x="2962" y="25597"/>
                  </a:lnTo>
                  <a:lnTo>
                    <a:pt x="3327" y="25699"/>
                  </a:lnTo>
                  <a:lnTo>
                    <a:pt x="3688" y="25813"/>
                  </a:lnTo>
                  <a:lnTo>
                    <a:pt x="4049" y="25960"/>
                  </a:lnTo>
                  <a:lnTo>
                    <a:pt x="4400" y="26119"/>
                  </a:lnTo>
                  <a:lnTo>
                    <a:pt x="4743" y="26300"/>
                  </a:lnTo>
                  <a:lnTo>
                    <a:pt x="5086" y="26516"/>
                  </a:lnTo>
                  <a:lnTo>
                    <a:pt x="5425" y="26743"/>
                  </a:lnTo>
                  <a:lnTo>
                    <a:pt x="5754" y="26992"/>
                  </a:lnTo>
                  <a:lnTo>
                    <a:pt x="6084" y="27253"/>
                  </a:lnTo>
                  <a:lnTo>
                    <a:pt x="6128" y="26856"/>
                  </a:lnTo>
                  <a:lnTo>
                    <a:pt x="6271" y="26119"/>
                  </a:lnTo>
                  <a:lnTo>
                    <a:pt x="6422" y="25393"/>
                  </a:lnTo>
                  <a:lnTo>
                    <a:pt x="6578" y="24656"/>
                  </a:lnTo>
                  <a:lnTo>
                    <a:pt x="6734" y="23941"/>
                  </a:lnTo>
                  <a:lnTo>
                    <a:pt x="6894" y="23215"/>
                  </a:lnTo>
                  <a:lnTo>
                    <a:pt x="7054" y="22501"/>
                  </a:lnTo>
                  <a:lnTo>
                    <a:pt x="7388" y="21072"/>
                  </a:lnTo>
                  <a:lnTo>
                    <a:pt x="7727" y="19654"/>
                  </a:lnTo>
                  <a:lnTo>
                    <a:pt x="8070" y="18237"/>
                  </a:lnTo>
                  <a:lnTo>
                    <a:pt x="8755" y="15424"/>
                  </a:lnTo>
                  <a:lnTo>
                    <a:pt x="8907" y="14789"/>
                  </a:lnTo>
                  <a:lnTo>
                    <a:pt x="9054" y="14143"/>
                  </a:lnTo>
                  <a:lnTo>
                    <a:pt x="9348" y="12816"/>
                  </a:lnTo>
                  <a:lnTo>
                    <a:pt x="9650" y="11489"/>
                  </a:lnTo>
                  <a:lnTo>
                    <a:pt x="9802" y="10820"/>
                  </a:lnTo>
                  <a:lnTo>
                    <a:pt x="9962" y="10162"/>
                  </a:lnTo>
                  <a:lnTo>
                    <a:pt x="10127" y="9515"/>
                  </a:lnTo>
                  <a:lnTo>
                    <a:pt x="10292" y="8869"/>
                  </a:lnTo>
                  <a:lnTo>
                    <a:pt x="10470" y="8257"/>
                  </a:lnTo>
                  <a:lnTo>
                    <a:pt x="10559" y="7950"/>
                  </a:lnTo>
                  <a:lnTo>
                    <a:pt x="10648" y="7655"/>
                  </a:lnTo>
                  <a:lnTo>
                    <a:pt x="10741" y="7361"/>
                  </a:lnTo>
                  <a:lnTo>
                    <a:pt x="10839" y="7066"/>
                  </a:lnTo>
                  <a:lnTo>
                    <a:pt x="10933" y="6794"/>
                  </a:lnTo>
                  <a:lnTo>
                    <a:pt x="11035" y="6521"/>
                  </a:lnTo>
                  <a:lnTo>
                    <a:pt x="11138" y="6249"/>
                  </a:lnTo>
                  <a:lnTo>
                    <a:pt x="11240" y="5988"/>
                  </a:lnTo>
                  <a:lnTo>
                    <a:pt x="11347" y="5739"/>
                  </a:lnTo>
                  <a:lnTo>
                    <a:pt x="11458" y="5501"/>
                  </a:lnTo>
                  <a:lnTo>
                    <a:pt x="11507" y="5410"/>
                  </a:lnTo>
                  <a:lnTo>
                    <a:pt x="11556" y="5331"/>
                  </a:lnTo>
                  <a:lnTo>
                    <a:pt x="11605" y="5262"/>
                  </a:lnTo>
                  <a:lnTo>
                    <a:pt x="11659" y="5206"/>
                  </a:lnTo>
                  <a:lnTo>
                    <a:pt x="11712" y="5149"/>
                  </a:lnTo>
                  <a:lnTo>
                    <a:pt x="11770" y="5115"/>
                  </a:lnTo>
                  <a:lnTo>
                    <a:pt x="11823" y="5081"/>
                  </a:lnTo>
                  <a:lnTo>
                    <a:pt x="11881" y="5070"/>
                  </a:lnTo>
                  <a:lnTo>
                    <a:pt x="11538" y="4684"/>
                  </a:lnTo>
                  <a:lnTo>
                    <a:pt x="11191" y="4321"/>
                  </a:lnTo>
                  <a:lnTo>
                    <a:pt x="10839" y="3970"/>
                  </a:lnTo>
                  <a:lnTo>
                    <a:pt x="10492" y="3629"/>
                  </a:lnTo>
                  <a:lnTo>
                    <a:pt x="10136" y="3300"/>
                  </a:lnTo>
                  <a:lnTo>
                    <a:pt x="9779" y="2994"/>
                  </a:lnTo>
                  <a:lnTo>
                    <a:pt x="9423" y="2699"/>
                  </a:lnTo>
                  <a:lnTo>
                    <a:pt x="9063" y="2416"/>
                  </a:lnTo>
                  <a:lnTo>
                    <a:pt x="8702" y="2155"/>
                  </a:lnTo>
                  <a:lnTo>
                    <a:pt x="8337" y="1894"/>
                  </a:lnTo>
                  <a:lnTo>
                    <a:pt x="7972" y="1656"/>
                  </a:lnTo>
                  <a:lnTo>
                    <a:pt x="7606" y="1441"/>
                  </a:lnTo>
                  <a:lnTo>
                    <a:pt x="7237" y="1236"/>
                  </a:lnTo>
                  <a:lnTo>
                    <a:pt x="6867" y="1044"/>
                  </a:lnTo>
                  <a:lnTo>
                    <a:pt x="6498" y="862"/>
                  </a:lnTo>
                  <a:lnTo>
                    <a:pt x="6124" y="703"/>
                  </a:lnTo>
                  <a:lnTo>
                    <a:pt x="5750" y="567"/>
                  </a:lnTo>
                  <a:lnTo>
                    <a:pt x="5371" y="431"/>
                  </a:lnTo>
                  <a:lnTo>
                    <a:pt x="4997" y="318"/>
                  </a:lnTo>
                  <a:lnTo>
                    <a:pt x="4619" y="227"/>
                  </a:lnTo>
                  <a:lnTo>
                    <a:pt x="4236" y="148"/>
                  </a:lnTo>
                  <a:lnTo>
                    <a:pt x="3857" y="80"/>
                  </a:lnTo>
                  <a:lnTo>
                    <a:pt x="3474" y="34"/>
                  </a:lnTo>
                  <a:lnTo>
                    <a:pt x="3091" y="12"/>
                  </a:lnTo>
                  <a:lnTo>
                    <a:pt x="270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4991725" y="-4368650"/>
              <a:ext cx="548850" cy="902500"/>
            </a:xfrm>
            <a:custGeom>
              <a:avLst/>
              <a:gdLst/>
              <a:ahLst/>
              <a:cxnLst/>
              <a:rect l="l" t="t" r="r" b="b"/>
              <a:pathLst>
                <a:path w="21954" h="36100" extrusionOk="0">
                  <a:moveTo>
                    <a:pt x="11619" y="0"/>
                  </a:moveTo>
                  <a:lnTo>
                    <a:pt x="11293" y="34"/>
                  </a:lnTo>
                  <a:lnTo>
                    <a:pt x="10968" y="80"/>
                  </a:lnTo>
                  <a:lnTo>
                    <a:pt x="10648" y="148"/>
                  </a:lnTo>
                  <a:lnTo>
                    <a:pt x="10327" y="227"/>
                  </a:lnTo>
                  <a:lnTo>
                    <a:pt x="10015" y="341"/>
                  </a:lnTo>
                  <a:lnTo>
                    <a:pt x="9699" y="477"/>
                  </a:lnTo>
                  <a:lnTo>
                    <a:pt x="9392" y="624"/>
                  </a:lnTo>
                  <a:lnTo>
                    <a:pt x="9085" y="794"/>
                  </a:lnTo>
                  <a:lnTo>
                    <a:pt x="8782" y="987"/>
                  </a:lnTo>
                  <a:lnTo>
                    <a:pt x="8484" y="1191"/>
                  </a:lnTo>
                  <a:lnTo>
                    <a:pt x="8190" y="1429"/>
                  </a:lnTo>
                  <a:lnTo>
                    <a:pt x="7896" y="1679"/>
                  </a:lnTo>
                  <a:lnTo>
                    <a:pt x="7606" y="1940"/>
                  </a:lnTo>
                  <a:lnTo>
                    <a:pt x="7326" y="2235"/>
                  </a:lnTo>
                  <a:lnTo>
                    <a:pt x="7045" y="2529"/>
                  </a:lnTo>
                  <a:lnTo>
                    <a:pt x="6769" y="2858"/>
                  </a:lnTo>
                  <a:lnTo>
                    <a:pt x="6498" y="3199"/>
                  </a:lnTo>
                  <a:lnTo>
                    <a:pt x="6226" y="3561"/>
                  </a:lnTo>
                  <a:lnTo>
                    <a:pt x="5963" y="3936"/>
                  </a:lnTo>
                  <a:lnTo>
                    <a:pt x="5705" y="4321"/>
                  </a:lnTo>
                  <a:lnTo>
                    <a:pt x="5451" y="4730"/>
                  </a:lnTo>
                  <a:lnTo>
                    <a:pt x="5197" y="5161"/>
                  </a:lnTo>
                  <a:lnTo>
                    <a:pt x="4953" y="5603"/>
                  </a:lnTo>
                  <a:lnTo>
                    <a:pt x="4712" y="6057"/>
                  </a:lnTo>
                  <a:lnTo>
                    <a:pt x="4476" y="6533"/>
                  </a:lnTo>
                  <a:lnTo>
                    <a:pt x="4245" y="7021"/>
                  </a:lnTo>
                  <a:lnTo>
                    <a:pt x="4022" y="7531"/>
                  </a:lnTo>
                  <a:lnTo>
                    <a:pt x="3799" y="8053"/>
                  </a:lnTo>
                  <a:lnTo>
                    <a:pt x="3585" y="8586"/>
                  </a:lnTo>
                  <a:lnTo>
                    <a:pt x="3372" y="9130"/>
                  </a:lnTo>
                  <a:lnTo>
                    <a:pt x="3167" y="9697"/>
                  </a:lnTo>
                  <a:lnTo>
                    <a:pt x="2971" y="10264"/>
                  </a:lnTo>
                  <a:lnTo>
                    <a:pt x="2775" y="10865"/>
                  </a:lnTo>
                  <a:lnTo>
                    <a:pt x="2588" y="11466"/>
                  </a:lnTo>
                  <a:lnTo>
                    <a:pt x="2405" y="12079"/>
                  </a:lnTo>
                  <a:lnTo>
                    <a:pt x="2227" y="12714"/>
                  </a:lnTo>
                  <a:lnTo>
                    <a:pt x="2058" y="13349"/>
                  </a:lnTo>
                  <a:lnTo>
                    <a:pt x="1893" y="14007"/>
                  </a:lnTo>
                  <a:lnTo>
                    <a:pt x="1738" y="14676"/>
                  </a:lnTo>
                  <a:lnTo>
                    <a:pt x="1586" y="15345"/>
                  </a:lnTo>
                  <a:lnTo>
                    <a:pt x="1439" y="16037"/>
                  </a:lnTo>
                  <a:lnTo>
                    <a:pt x="1301" y="16740"/>
                  </a:lnTo>
                  <a:lnTo>
                    <a:pt x="1168" y="17454"/>
                  </a:lnTo>
                  <a:lnTo>
                    <a:pt x="1038" y="18180"/>
                  </a:lnTo>
                  <a:lnTo>
                    <a:pt x="923" y="18906"/>
                  </a:lnTo>
                  <a:lnTo>
                    <a:pt x="807" y="19655"/>
                  </a:lnTo>
                  <a:lnTo>
                    <a:pt x="700" y="20403"/>
                  </a:lnTo>
                  <a:lnTo>
                    <a:pt x="602" y="21163"/>
                  </a:lnTo>
                  <a:lnTo>
                    <a:pt x="513" y="21945"/>
                  </a:lnTo>
                  <a:lnTo>
                    <a:pt x="428" y="22717"/>
                  </a:lnTo>
                  <a:lnTo>
                    <a:pt x="348" y="23511"/>
                  </a:lnTo>
                  <a:lnTo>
                    <a:pt x="281" y="24316"/>
                  </a:lnTo>
                  <a:lnTo>
                    <a:pt x="219" y="25121"/>
                  </a:lnTo>
                  <a:lnTo>
                    <a:pt x="161" y="25938"/>
                  </a:lnTo>
                  <a:lnTo>
                    <a:pt x="117" y="26754"/>
                  </a:lnTo>
                  <a:lnTo>
                    <a:pt x="77" y="27593"/>
                  </a:lnTo>
                  <a:lnTo>
                    <a:pt x="41" y="28421"/>
                  </a:lnTo>
                  <a:lnTo>
                    <a:pt x="19" y="29272"/>
                  </a:lnTo>
                  <a:lnTo>
                    <a:pt x="1" y="30122"/>
                  </a:lnTo>
                  <a:lnTo>
                    <a:pt x="1" y="30156"/>
                  </a:lnTo>
                  <a:lnTo>
                    <a:pt x="255" y="30156"/>
                  </a:lnTo>
                  <a:lnTo>
                    <a:pt x="379" y="30168"/>
                  </a:lnTo>
                  <a:lnTo>
                    <a:pt x="504" y="30179"/>
                  </a:lnTo>
                  <a:lnTo>
                    <a:pt x="629" y="30213"/>
                  </a:lnTo>
                  <a:lnTo>
                    <a:pt x="753" y="30247"/>
                  </a:lnTo>
                  <a:lnTo>
                    <a:pt x="878" y="30281"/>
                  </a:lnTo>
                  <a:lnTo>
                    <a:pt x="1003" y="30338"/>
                  </a:lnTo>
                  <a:lnTo>
                    <a:pt x="1248" y="30451"/>
                  </a:lnTo>
                  <a:lnTo>
                    <a:pt x="1493" y="30587"/>
                  </a:lnTo>
                  <a:lnTo>
                    <a:pt x="1738" y="30746"/>
                  </a:lnTo>
                  <a:lnTo>
                    <a:pt x="1978" y="30916"/>
                  </a:lnTo>
                  <a:lnTo>
                    <a:pt x="2169" y="31064"/>
                  </a:lnTo>
                  <a:lnTo>
                    <a:pt x="2361" y="31211"/>
                  </a:lnTo>
                  <a:lnTo>
                    <a:pt x="2557" y="31381"/>
                  </a:lnTo>
                  <a:lnTo>
                    <a:pt x="2753" y="31574"/>
                  </a:lnTo>
                  <a:lnTo>
                    <a:pt x="2944" y="31778"/>
                  </a:lnTo>
                  <a:lnTo>
                    <a:pt x="3038" y="31892"/>
                  </a:lnTo>
                  <a:lnTo>
                    <a:pt x="3127" y="32005"/>
                  </a:lnTo>
                  <a:lnTo>
                    <a:pt x="3216" y="32130"/>
                  </a:lnTo>
                  <a:lnTo>
                    <a:pt x="3305" y="32266"/>
                  </a:lnTo>
                  <a:lnTo>
                    <a:pt x="3390" y="32402"/>
                  </a:lnTo>
                  <a:lnTo>
                    <a:pt x="3470" y="32549"/>
                  </a:lnTo>
                  <a:lnTo>
                    <a:pt x="3461" y="31960"/>
                  </a:lnTo>
                  <a:lnTo>
                    <a:pt x="3456" y="31370"/>
                  </a:lnTo>
                  <a:lnTo>
                    <a:pt x="3461" y="30792"/>
                  </a:lnTo>
                  <a:lnTo>
                    <a:pt x="3474" y="30213"/>
                  </a:lnTo>
                  <a:lnTo>
                    <a:pt x="3496" y="29646"/>
                  </a:lnTo>
                  <a:lnTo>
                    <a:pt x="3523" y="29079"/>
                  </a:lnTo>
                  <a:lnTo>
                    <a:pt x="3559" y="28523"/>
                  </a:lnTo>
                  <a:lnTo>
                    <a:pt x="3599" y="27979"/>
                  </a:lnTo>
                  <a:lnTo>
                    <a:pt x="3648" y="27435"/>
                  </a:lnTo>
                  <a:lnTo>
                    <a:pt x="3706" y="26902"/>
                  </a:lnTo>
                  <a:lnTo>
                    <a:pt x="3768" y="26380"/>
                  </a:lnTo>
                  <a:lnTo>
                    <a:pt x="3835" y="25858"/>
                  </a:lnTo>
                  <a:lnTo>
                    <a:pt x="3911" y="25336"/>
                  </a:lnTo>
                  <a:lnTo>
                    <a:pt x="3991" y="24837"/>
                  </a:lnTo>
                  <a:lnTo>
                    <a:pt x="4080" y="24338"/>
                  </a:lnTo>
                  <a:lnTo>
                    <a:pt x="4173" y="23851"/>
                  </a:lnTo>
                  <a:lnTo>
                    <a:pt x="4271" y="23374"/>
                  </a:lnTo>
                  <a:lnTo>
                    <a:pt x="4374" y="22898"/>
                  </a:lnTo>
                  <a:lnTo>
                    <a:pt x="4485" y="22433"/>
                  </a:lnTo>
                  <a:lnTo>
                    <a:pt x="4601" y="21979"/>
                  </a:lnTo>
                  <a:lnTo>
                    <a:pt x="4725" y="21526"/>
                  </a:lnTo>
                  <a:lnTo>
                    <a:pt x="4850" y="21095"/>
                  </a:lnTo>
                  <a:lnTo>
                    <a:pt x="4979" y="20664"/>
                  </a:lnTo>
                  <a:lnTo>
                    <a:pt x="5117" y="20244"/>
                  </a:lnTo>
                  <a:lnTo>
                    <a:pt x="5260" y="19836"/>
                  </a:lnTo>
                  <a:lnTo>
                    <a:pt x="5402" y="19428"/>
                  </a:lnTo>
                  <a:lnTo>
                    <a:pt x="5554" y="19042"/>
                  </a:lnTo>
                  <a:lnTo>
                    <a:pt x="5710" y="18657"/>
                  </a:lnTo>
                  <a:lnTo>
                    <a:pt x="5865" y="18282"/>
                  </a:lnTo>
                  <a:lnTo>
                    <a:pt x="6030" y="17931"/>
                  </a:lnTo>
                  <a:lnTo>
                    <a:pt x="6195" y="17579"/>
                  </a:lnTo>
                  <a:lnTo>
                    <a:pt x="6364" y="17239"/>
                  </a:lnTo>
                  <a:lnTo>
                    <a:pt x="6538" y="16910"/>
                  </a:lnTo>
                  <a:lnTo>
                    <a:pt x="6716" y="16581"/>
                  </a:lnTo>
                  <a:lnTo>
                    <a:pt x="6898" y="16275"/>
                  </a:lnTo>
                  <a:lnTo>
                    <a:pt x="7081" y="15980"/>
                  </a:lnTo>
                  <a:lnTo>
                    <a:pt x="7268" y="15696"/>
                  </a:lnTo>
                  <a:lnTo>
                    <a:pt x="7460" y="15424"/>
                  </a:lnTo>
                  <a:lnTo>
                    <a:pt x="7651" y="15152"/>
                  </a:lnTo>
                  <a:lnTo>
                    <a:pt x="7847" y="14903"/>
                  </a:lnTo>
                  <a:lnTo>
                    <a:pt x="8043" y="14664"/>
                  </a:lnTo>
                  <a:lnTo>
                    <a:pt x="8243" y="14438"/>
                  </a:lnTo>
                  <a:lnTo>
                    <a:pt x="8448" y="14222"/>
                  </a:lnTo>
                  <a:lnTo>
                    <a:pt x="8653" y="14018"/>
                  </a:lnTo>
                  <a:lnTo>
                    <a:pt x="8858" y="13825"/>
                  </a:lnTo>
                  <a:lnTo>
                    <a:pt x="9067" y="13655"/>
                  </a:lnTo>
                  <a:lnTo>
                    <a:pt x="9276" y="13485"/>
                  </a:lnTo>
                  <a:lnTo>
                    <a:pt x="9490" y="13338"/>
                  </a:lnTo>
                  <a:lnTo>
                    <a:pt x="9704" y="13201"/>
                  </a:lnTo>
                  <a:lnTo>
                    <a:pt x="9918" y="13065"/>
                  </a:lnTo>
                  <a:lnTo>
                    <a:pt x="10136" y="12963"/>
                  </a:lnTo>
                  <a:lnTo>
                    <a:pt x="10349" y="12861"/>
                  </a:lnTo>
                  <a:lnTo>
                    <a:pt x="10568" y="12770"/>
                  </a:lnTo>
                  <a:lnTo>
                    <a:pt x="10786" y="12702"/>
                  </a:lnTo>
                  <a:lnTo>
                    <a:pt x="11004" y="12646"/>
                  </a:lnTo>
                  <a:lnTo>
                    <a:pt x="11227" y="12600"/>
                  </a:lnTo>
                  <a:lnTo>
                    <a:pt x="11445" y="12566"/>
                  </a:lnTo>
                  <a:lnTo>
                    <a:pt x="11663" y="12555"/>
                  </a:lnTo>
                  <a:lnTo>
                    <a:pt x="11886" y="12555"/>
                  </a:lnTo>
                  <a:lnTo>
                    <a:pt x="12104" y="12578"/>
                  </a:lnTo>
                  <a:lnTo>
                    <a:pt x="12327" y="12600"/>
                  </a:lnTo>
                  <a:lnTo>
                    <a:pt x="12545" y="12646"/>
                  </a:lnTo>
                  <a:lnTo>
                    <a:pt x="12763" y="12702"/>
                  </a:lnTo>
                  <a:lnTo>
                    <a:pt x="12981" y="12782"/>
                  </a:lnTo>
                  <a:lnTo>
                    <a:pt x="13173" y="12861"/>
                  </a:lnTo>
                  <a:lnTo>
                    <a:pt x="13364" y="12963"/>
                  </a:lnTo>
                  <a:lnTo>
                    <a:pt x="13556" y="13077"/>
                  </a:lnTo>
                  <a:lnTo>
                    <a:pt x="13747" y="13201"/>
                  </a:lnTo>
                  <a:lnTo>
                    <a:pt x="13934" y="13338"/>
                  </a:lnTo>
                  <a:lnTo>
                    <a:pt x="14126" y="13496"/>
                  </a:lnTo>
                  <a:lnTo>
                    <a:pt x="14308" y="13666"/>
                  </a:lnTo>
                  <a:lnTo>
                    <a:pt x="14495" y="13848"/>
                  </a:lnTo>
                  <a:lnTo>
                    <a:pt x="14678" y="14052"/>
                  </a:lnTo>
                  <a:lnTo>
                    <a:pt x="14856" y="14256"/>
                  </a:lnTo>
                  <a:lnTo>
                    <a:pt x="15034" y="14483"/>
                  </a:lnTo>
                  <a:lnTo>
                    <a:pt x="15208" y="14721"/>
                  </a:lnTo>
                  <a:lnTo>
                    <a:pt x="15381" y="14971"/>
                  </a:lnTo>
                  <a:lnTo>
                    <a:pt x="15555" y="15232"/>
                  </a:lnTo>
                  <a:lnTo>
                    <a:pt x="15720" y="15492"/>
                  </a:lnTo>
                  <a:lnTo>
                    <a:pt x="15884" y="15776"/>
                  </a:lnTo>
                  <a:lnTo>
                    <a:pt x="16049" y="16071"/>
                  </a:lnTo>
                  <a:lnTo>
                    <a:pt x="16205" y="16377"/>
                  </a:lnTo>
                  <a:lnTo>
                    <a:pt x="16361" y="16695"/>
                  </a:lnTo>
                  <a:lnTo>
                    <a:pt x="16512" y="17012"/>
                  </a:lnTo>
                  <a:lnTo>
                    <a:pt x="16659" y="17341"/>
                  </a:lnTo>
                  <a:lnTo>
                    <a:pt x="16802" y="17693"/>
                  </a:lnTo>
                  <a:lnTo>
                    <a:pt x="16944" y="18033"/>
                  </a:lnTo>
                  <a:lnTo>
                    <a:pt x="17078" y="18396"/>
                  </a:lnTo>
                  <a:lnTo>
                    <a:pt x="17207" y="18770"/>
                  </a:lnTo>
                  <a:lnTo>
                    <a:pt x="17336" y="19144"/>
                  </a:lnTo>
                  <a:lnTo>
                    <a:pt x="17456" y="19518"/>
                  </a:lnTo>
                  <a:lnTo>
                    <a:pt x="17572" y="19915"/>
                  </a:lnTo>
                  <a:lnTo>
                    <a:pt x="17688" y="20312"/>
                  </a:lnTo>
                  <a:lnTo>
                    <a:pt x="17790" y="20709"/>
                  </a:lnTo>
                  <a:lnTo>
                    <a:pt x="17893" y="21118"/>
                  </a:lnTo>
                  <a:lnTo>
                    <a:pt x="17991" y="21537"/>
                  </a:lnTo>
                  <a:lnTo>
                    <a:pt x="18080" y="21957"/>
                  </a:lnTo>
                  <a:lnTo>
                    <a:pt x="18164" y="22376"/>
                  </a:lnTo>
                  <a:lnTo>
                    <a:pt x="18244" y="22807"/>
                  </a:lnTo>
                  <a:lnTo>
                    <a:pt x="18316" y="23250"/>
                  </a:lnTo>
                  <a:lnTo>
                    <a:pt x="18383" y="23681"/>
                  </a:lnTo>
                  <a:lnTo>
                    <a:pt x="18440" y="24123"/>
                  </a:lnTo>
                  <a:lnTo>
                    <a:pt x="18494" y="24577"/>
                  </a:lnTo>
                  <a:lnTo>
                    <a:pt x="18543" y="25019"/>
                  </a:lnTo>
                  <a:lnTo>
                    <a:pt x="18583" y="25473"/>
                  </a:lnTo>
                  <a:lnTo>
                    <a:pt x="18614" y="25926"/>
                  </a:lnTo>
                  <a:lnTo>
                    <a:pt x="18641" y="26380"/>
                  </a:lnTo>
                  <a:lnTo>
                    <a:pt x="18659" y="26845"/>
                  </a:lnTo>
                  <a:lnTo>
                    <a:pt x="18667" y="27298"/>
                  </a:lnTo>
                  <a:lnTo>
                    <a:pt x="18672" y="27763"/>
                  </a:lnTo>
                  <a:lnTo>
                    <a:pt x="18663" y="28228"/>
                  </a:lnTo>
                  <a:lnTo>
                    <a:pt x="18650" y="28682"/>
                  </a:lnTo>
                  <a:lnTo>
                    <a:pt x="18632" y="29147"/>
                  </a:lnTo>
                  <a:lnTo>
                    <a:pt x="18601" y="29612"/>
                  </a:lnTo>
                  <a:lnTo>
                    <a:pt x="18565" y="30077"/>
                  </a:lnTo>
                  <a:lnTo>
                    <a:pt x="18516" y="30531"/>
                  </a:lnTo>
                  <a:lnTo>
                    <a:pt x="18463" y="30996"/>
                  </a:lnTo>
                  <a:lnTo>
                    <a:pt x="18396" y="31449"/>
                  </a:lnTo>
                  <a:lnTo>
                    <a:pt x="18325" y="31903"/>
                  </a:lnTo>
                  <a:lnTo>
                    <a:pt x="18240" y="32368"/>
                  </a:lnTo>
                  <a:lnTo>
                    <a:pt x="18151" y="32810"/>
                  </a:lnTo>
                  <a:lnTo>
                    <a:pt x="18049" y="33264"/>
                  </a:lnTo>
                  <a:lnTo>
                    <a:pt x="17937" y="33706"/>
                  </a:lnTo>
                  <a:lnTo>
                    <a:pt x="17817" y="34149"/>
                  </a:lnTo>
                  <a:lnTo>
                    <a:pt x="17683" y="34591"/>
                  </a:lnTo>
                  <a:lnTo>
                    <a:pt x="17545" y="35022"/>
                  </a:lnTo>
                  <a:lnTo>
                    <a:pt x="17394" y="35453"/>
                  </a:lnTo>
                  <a:lnTo>
                    <a:pt x="17229" y="35884"/>
                  </a:lnTo>
                  <a:lnTo>
                    <a:pt x="17381" y="35793"/>
                  </a:lnTo>
                  <a:lnTo>
                    <a:pt x="17528" y="35714"/>
                  </a:lnTo>
                  <a:lnTo>
                    <a:pt x="17679" y="35668"/>
                  </a:lnTo>
                  <a:lnTo>
                    <a:pt x="17830" y="35634"/>
                  </a:lnTo>
                  <a:lnTo>
                    <a:pt x="17982" y="35612"/>
                  </a:lnTo>
                  <a:lnTo>
                    <a:pt x="18133" y="35600"/>
                  </a:lnTo>
                  <a:lnTo>
                    <a:pt x="18289" y="35600"/>
                  </a:lnTo>
                  <a:lnTo>
                    <a:pt x="18445" y="35612"/>
                  </a:lnTo>
                  <a:lnTo>
                    <a:pt x="18752" y="35668"/>
                  </a:lnTo>
                  <a:lnTo>
                    <a:pt x="19064" y="35725"/>
                  </a:lnTo>
                  <a:lnTo>
                    <a:pt x="19371" y="35793"/>
                  </a:lnTo>
                  <a:lnTo>
                    <a:pt x="19674" y="35838"/>
                  </a:lnTo>
                  <a:lnTo>
                    <a:pt x="20168" y="35918"/>
                  </a:lnTo>
                  <a:lnTo>
                    <a:pt x="20658" y="35974"/>
                  </a:lnTo>
                  <a:lnTo>
                    <a:pt x="21148" y="36031"/>
                  </a:lnTo>
                  <a:lnTo>
                    <a:pt x="21638" y="36099"/>
                  </a:lnTo>
                  <a:lnTo>
                    <a:pt x="21722" y="33899"/>
                  </a:lnTo>
                  <a:lnTo>
                    <a:pt x="21807" y="31699"/>
                  </a:lnTo>
                  <a:lnTo>
                    <a:pt x="21842" y="30599"/>
                  </a:lnTo>
                  <a:lnTo>
                    <a:pt x="21878" y="29499"/>
                  </a:lnTo>
                  <a:lnTo>
                    <a:pt x="21909" y="28399"/>
                  </a:lnTo>
                  <a:lnTo>
                    <a:pt x="21931" y="27298"/>
                  </a:lnTo>
                  <a:lnTo>
                    <a:pt x="21945" y="26210"/>
                  </a:lnTo>
                  <a:lnTo>
                    <a:pt x="21954" y="25110"/>
                  </a:lnTo>
                  <a:lnTo>
                    <a:pt x="21949" y="24565"/>
                  </a:lnTo>
                  <a:lnTo>
                    <a:pt x="21949" y="24010"/>
                  </a:lnTo>
                  <a:lnTo>
                    <a:pt x="21940" y="23465"/>
                  </a:lnTo>
                  <a:lnTo>
                    <a:pt x="21931" y="22921"/>
                  </a:lnTo>
                  <a:lnTo>
                    <a:pt x="21918" y="22365"/>
                  </a:lnTo>
                  <a:lnTo>
                    <a:pt x="21900" y="21821"/>
                  </a:lnTo>
                  <a:lnTo>
                    <a:pt x="21882" y="21276"/>
                  </a:lnTo>
                  <a:lnTo>
                    <a:pt x="21860" y="20721"/>
                  </a:lnTo>
                  <a:lnTo>
                    <a:pt x="21829" y="20176"/>
                  </a:lnTo>
                  <a:lnTo>
                    <a:pt x="21798" y="19632"/>
                  </a:lnTo>
                  <a:lnTo>
                    <a:pt x="21762" y="19087"/>
                  </a:lnTo>
                  <a:lnTo>
                    <a:pt x="21722" y="18543"/>
                  </a:lnTo>
                  <a:lnTo>
                    <a:pt x="21682" y="18033"/>
                  </a:lnTo>
                  <a:lnTo>
                    <a:pt x="21638" y="17534"/>
                  </a:lnTo>
                  <a:lnTo>
                    <a:pt x="21589" y="17046"/>
                  </a:lnTo>
                  <a:lnTo>
                    <a:pt x="21540" y="16558"/>
                  </a:lnTo>
                  <a:lnTo>
                    <a:pt x="21482" y="16082"/>
                  </a:lnTo>
                  <a:lnTo>
                    <a:pt x="21424" y="15617"/>
                  </a:lnTo>
                  <a:lnTo>
                    <a:pt x="21361" y="15152"/>
                  </a:lnTo>
                  <a:lnTo>
                    <a:pt x="21295" y="14698"/>
                  </a:lnTo>
                  <a:lnTo>
                    <a:pt x="21223" y="14245"/>
                  </a:lnTo>
                  <a:lnTo>
                    <a:pt x="21152" y="13803"/>
                  </a:lnTo>
                  <a:lnTo>
                    <a:pt x="21072" y="13360"/>
                  </a:lnTo>
                  <a:lnTo>
                    <a:pt x="20992" y="12929"/>
                  </a:lnTo>
                  <a:lnTo>
                    <a:pt x="20912" y="12510"/>
                  </a:lnTo>
                  <a:lnTo>
                    <a:pt x="20823" y="12090"/>
                  </a:lnTo>
                  <a:lnTo>
                    <a:pt x="20734" y="11682"/>
                  </a:lnTo>
                  <a:lnTo>
                    <a:pt x="20640" y="11285"/>
                  </a:lnTo>
                  <a:lnTo>
                    <a:pt x="20542" y="10888"/>
                  </a:lnTo>
                  <a:lnTo>
                    <a:pt x="20444" y="10502"/>
                  </a:lnTo>
                  <a:lnTo>
                    <a:pt x="20342" y="10117"/>
                  </a:lnTo>
                  <a:lnTo>
                    <a:pt x="20235" y="9742"/>
                  </a:lnTo>
                  <a:lnTo>
                    <a:pt x="20128" y="9368"/>
                  </a:lnTo>
                  <a:lnTo>
                    <a:pt x="20017" y="9017"/>
                  </a:lnTo>
                  <a:lnTo>
                    <a:pt x="19901" y="8654"/>
                  </a:lnTo>
                  <a:lnTo>
                    <a:pt x="19785" y="8313"/>
                  </a:lnTo>
                  <a:lnTo>
                    <a:pt x="19665" y="7973"/>
                  </a:lnTo>
                  <a:lnTo>
                    <a:pt x="19540" y="7633"/>
                  </a:lnTo>
                  <a:lnTo>
                    <a:pt x="19416" y="7304"/>
                  </a:lnTo>
                  <a:lnTo>
                    <a:pt x="19286" y="6987"/>
                  </a:lnTo>
                  <a:lnTo>
                    <a:pt x="19157" y="6680"/>
                  </a:lnTo>
                  <a:lnTo>
                    <a:pt x="19024" y="6374"/>
                  </a:lnTo>
                  <a:lnTo>
                    <a:pt x="18890" y="6068"/>
                  </a:lnTo>
                  <a:lnTo>
                    <a:pt x="18752" y="5784"/>
                  </a:lnTo>
                  <a:lnTo>
                    <a:pt x="18610" y="5501"/>
                  </a:lnTo>
                  <a:lnTo>
                    <a:pt x="18467" y="5217"/>
                  </a:lnTo>
                  <a:lnTo>
                    <a:pt x="18320" y="4945"/>
                  </a:lnTo>
                  <a:lnTo>
                    <a:pt x="18173" y="4684"/>
                  </a:lnTo>
                  <a:lnTo>
                    <a:pt x="18022" y="4423"/>
                  </a:lnTo>
                  <a:lnTo>
                    <a:pt x="17870" y="4185"/>
                  </a:lnTo>
                  <a:lnTo>
                    <a:pt x="17719" y="3936"/>
                  </a:lnTo>
                  <a:lnTo>
                    <a:pt x="17563" y="3698"/>
                  </a:lnTo>
                  <a:lnTo>
                    <a:pt x="17403" y="3471"/>
                  </a:lnTo>
                  <a:lnTo>
                    <a:pt x="17243" y="3255"/>
                  </a:lnTo>
                  <a:lnTo>
                    <a:pt x="17078" y="3040"/>
                  </a:lnTo>
                  <a:lnTo>
                    <a:pt x="16917" y="2836"/>
                  </a:lnTo>
                  <a:lnTo>
                    <a:pt x="16748" y="2632"/>
                  </a:lnTo>
                  <a:lnTo>
                    <a:pt x="16579" y="2439"/>
                  </a:lnTo>
                  <a:lnTo>
                    <a:pt x="16410" y="2257"/>
                  </a:lnTo>
                  <a:lnTo>
                    <a:pt x="16241" y="2076"/>
                  </a:lnTo>
                  <a:lnTo>
                    <a:pt x="16067" y="1906"/>
                  </a:lnTo>
                  <a:lnTo>
                    <a:pt x="15893" y="1747"/>
                  </a:lnTo>
                  <a:lnTo>
                    <a:pt x="15715" y="1588"/>
                  </a:lnTo>
                  <a:lnTo>
                    <a:pt x="15537" y="1441"/>
                  </a:lnTo>
                  <a:lnTo>
                    <a:pt x="15359" y="1293"/>
                  </a:lnTo>
                  <a:lnTo>
                    <a:pt x="15176" y="1169"/>
                  </a:lnTo>
                  <a:lnTo>
                    <a:pt x="14994" y="1032"/>
                  </a:lnTo>
                  <a:lnTo>
                    <a:pt x="14811" y="919"/>
                  </a:lnTo>
                  <a:lnTo>
                    <a:pt x="14624" y="806"/>
                  </a:lnTo>
                  <a:lnTo>
                    <a:pt x="14437" y="704"/>
                  </a:lnTo>
                  <a:lnTo>
                    <a:pt x="14250" y="601"/>
                  </a:lnTo>
                  <a:lnTo>
                    <a:pt x="14059" y="511"/>
                  </a:lnTo>
                  <a:lnTo>
                    <a:pt x="13872" y="431"/>
                  </a:lnTo>
                  <a:lnTo>
                    <a:pt x="13680" y="352"/>
                  </a:lnTo>
                  <a:lnTo>
                    <a:pt x="13489" y="284"/>
                  </a:lnTo>
                  <a:lnTo>
                    <a:pt x="13293" y="216"/>
                  </a:lnTo>
                  <a:lnTo>
                    <a:pt x="12954" y="136"/>
                  </a:lnTo>
                  <a:lnTo>
                    <a:pt x="12616" y="68"/>
                  </a:lnTo>
                  <a:lnTo>
                    <a:pt x="12282" y="23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4987500" y="-7053950"/>
              <a:ext cx="366050" cy="857125"/>
            </a:xfrm>
            <a:custGeom>
              <a:avLst/>
              <a:gdLst/>
              <a:ahLst/>
              <a:cxnLst/>
              <a:rect l="l" t="t" r="r" b="b"/>
              <a:pathLst>
                <a:path w="14642" h="34285" extrusionOk="0">
                  <a:moveTo>
                    <a:pt x="5375" y="1"/>
                  </a:moveTo>
                  <a:lnTo>
                    <a:pt x="5411" y="137"/>
                  </a:lnTo>
                  <a:lnTo>
                    <a:pt x="5438" y="295"/>
                  </a:lnTo>
                  <a:lnTo>
                    <a:pt x="5460" y="454"/>
                  </a:lnTo>
                  <a:lnTo>
                    <a:pt x="5473" y="624"/>
                  </a:lnTo>
                  <a:lnTo>
                    <a:pt x="5482" y="794"/>
                  </a:lnTo>
                  <a:lnTo>
                    <a:pt x="5478" y="987"/>
                  </a:lnTo>
                  <a:lnTo>
                    <a:pt x="5469" y="1180"/>
                  </a:lnTo>
                  <a:lnTo>
                    <a:pt x="5447" y="1373"/>
                  </a:lnTo>
                  <a:lnTo>
                    <a:pt x="5402" y="1747"/>
                  </a:lnTo>
                  <a:lnTo>
                    <a:pt x="5353" y="2121"/>
                  </a:lnTo>
                  <a:lnTo>
                    <a:pt x="5300" y="2496"/>
                  </a:lnTo>
                  <a:lnTo>
                    <a:pt x="5242" y="2859"/>
                  </a:lnTo>
                  <a:lnTo>
                    <a:pt x="5179" y="3233"/>
                  </a:lnTo>
                  <a:lnTo>
                    <a:pt x="5117" y="3596"/>
                  </a:lnTo>
                  <a:lnTo>
                    <a:pt x="5050" y="3959"/>
                  </a:lnTo>
                  <a:lnTo>
                    <a:pt x="4979" y="4310"/>
                  </a:lnTo>
                  <a:lnTo>
                    <a:pt x="4903" y="4673"/>
                  </a:lnTo>
                  <a:lnTo>
                    <a:pt x="4828" y="5025"/>
                  </a:lnTo>
                  <a:lnTo>
                    <a:pt x="4667" y="5728"/>
                  </a:lnTo>
                  <a:lnTo>
                    <a:pt x="4498" y="6431"/>
                  </a:lnTo>
                  <a:lnTo>
                    <a:pt x="4320" y="7111"/>
                  </a:lnTo>
                  <a:lnTo>
                    <a:pt x="4137" y="7792"/>
                  </a:lnTo>
                  <a:lnTo>
                    <a:pt x="3955" y="8472"/>
                  </a:lnTo>
                  <a:lnTo>
                    <a:pt x="3576" y="9811"/>
                  </a:lnTo>
                  <a:lnTo>
                    <a:pt x="3202" y="11126"/>
                  </a:lnTo>
                  <a:lnTo>
                    <a:pt x="3020" y="11773"/>
                  </a:lnTo>
                  <a:lnTo>
                    <a:pt x="2846" y="12419"/>
                  </a:lnTo>
                  <a:lnTo>
                    <a:pt x="2160" y="14982"/>
                  </a:lnTo>
                  <a:lnTo>
                    <a:pt x="1817" y="16275"/>
                  </a:lnTo>
                  <a:lnTo>
                    <a:pt x="1470" y="17545"/>
                  </a:lnTo>
                  <a:lnTo>
                    <a:pt x="1118" y="18816"/>
                  </a:lnTo>
                  <a:lnTo>
                    <a:pt x="936" y="19451"/>
                  </a:lnTo>
                  <a:lnTo>
                    <a:pt x="758" y="20074"/>
                  </a:lnTo>
                  <a:lnTo>
                    <a:pt x="571" y="20698"/>
                  </a:lnTo>
                  <a:lnTo>
                    <a:pt x="384" y="21311"/>
                  </a:lnTo>
                  <a:lnTo>
                    <a:pt x="197" y="21923"/>
                  </a:lnTo>
                  <a:lnTo>
                    <a:pt x="1" y="22524"/>
                  </a:lnTo>
                  <a:lnTo>
                    <a:pt x="210" y="22762"/>
                  </a:lnTo>
                  <a:lnTo>
                    <a:pt x="419" y="23023"/>
                  </a:lnTo>
                  <a:lnTo>
                    <a:pt x="624" y="23284"/>
                  </a:lnTo>
                  <a:lnTo>
                    <a:pt x="824" y="23556"/>
                  </a:lnTo>
                  <a:lnTo>
                    <a:pt x="1025" y="23828"/>
                  </a:lnTo>
                  <a:lnTo>
                    <a:pt x="1225" y="24123"/>
                  </a:lnTo>
                  <a:lnTo>
                    <a:pt x="1421" y="24418"/>
                  </a:lnTo>
                  <a:lnTo>
                    <a:pt x="1613" y="24724"/>
                  </a:lnTo>
                  <a:lnTo>
                    <a:pt x="1804" y="25030"/>
                  </a:lnTo>
                  <a:lnTo>
                    <a:pt x="1996" y="25348"/>
                  </a:lnTo>
                  <a:lnTo>
                    <a:pt x="2183" y="25677"/>
                  </a:lnTo>
                  <a:lnTo>
                    <a:pt x="2365" y="26017"/>
                  </a:lnTo>
                  <a:lnTo>
                    <a:pt x="2548" y="26357"/>
                  </a:lnTo>
                  <a:lnTo>
                    <a:pt x="2730" y="26709"/>
                  </a:lnTo>
                  <a:lnTo>
                    <a:pt x="2908" y="27072"/>
                  </a:lnTo>
                  <a:lnTo>
                    <a:pt x="3082" y="27435"/>
                  </a:lnTo>
                  <a:lnTo>
                    <a:pt x="3256" y="27809"/>
                  </a:lnTo>
                  <a:lnTo>
                    <a:pt x="3425" y="28195"/>
                  </a:lnTo>
                  <a:lnTo>
                    <a:pt x="3594" y="28580"/>
                  </a:lnTo>
                  <a:lnTo>
                    <a:pt x="3763" y="28977"/>
                  </a:lnTo>
                  <a:lnTo>
                    <a:pt x="3928" y="29385"/>
                  </a:lnTo>
                  <a:lnTo>
                    <a:pt x="4088" y="29794"/>
                  </a:lnTo>
                  <a:lnTo>
                    <a:pt x="4249" y="30213"/>
                  </a:lnTo>
                  <a:lnTo>
                    <a:pt x="4409" y="30644"/>
                  </a:lnTo>
                  <a:lnTo>
                    <a:pt x="4560" y="31075"/>
                  </a:lnTo>
                  <a:lnTo>
                    <a:pt x="4716" y="31506"/>
                  </a:lnTo>
                  <a:lnTo>
                    <a:pt x="4868" y="31960"/>
                  </a:lnTo>
                  <a:lnTo>
                    <a:pt x="5015" y="32414"/>
                  </a:lnTo>
                  <a:lnTo>
                    <a:pt x="5162" y="32867"/>
                  </a:lnTo>
                  <a:lnTo>
                    <a:pt x="5304" y="33332"/>
                  </a:lnTo>
                  <a:lnTo>
                    <a:pt x="5447" y="33808"/>
                  </a:lnTo>
                  <a:lnTo>
                    <a:pt x="5589" y="34285"/>
                  </a:lnTo>
                  <a:lnTo>
                    <a:pt x="5643" y="34171"/>
                  </a:lnTo>
                  <a:lnTo>
                    <a:pt x="5700" y="34069"/>
                  </a:lnTo>
                  <a:lnTo>
                    <a:pt x="6747" y="32096"/>
                  </a:lnTo>
                  <a:lnTo>
                    <a:pt x="7820" y="30100"/>
                  </a:lnTo>
                  <a:lnTo>
                    <a:pt x="8363" y="29091"/>
                  </a:lnTo>
                  <a:lnTo>
                    <a:pt x="8915" y="28093"/>
                  </a:lnTo>
                  <a:lnTo>
                    <a:pt x="9468" y="27106"/>
                  </a:lnTo>
                  <a:lnTo>
                    <a:pt x="10029" y="26131"/>
                  </a:lnTo>
                  <a:lnTo>
                    <a:pt x="10594" y="25178"/>
                  </a:lnTo>
                  <a:lnTo>
                    <a:pt x="11160" y="24237"/>
                  </a:lnTo>
                  <a:lnTo>
                    <a:pt x="11445" y="23783"/>
                  </a:lnTo>
                  <a:lnTo>
                    <a:pt x="11734" y="23329"/>
                  </a:lnTo>
                  <a:lnTo>
                    <a:pt x="12019" y="22887"/>
                  </a:lnTo>
                  <a:lnTo>
                    <a:pt x="12309" y="22445"/>
                  </a:lnTo>
                  <a:lnTo>
                    <a:pt x="12598" y="22025"/>
                  </a:lnTo>
                  <a:lnTo>
                    <a:pt x="12887" y="21605"/>
                  </a:lnTo>
                  <a:lnTo>
                    <a:pt x="13177" y="21197"/>
                  </a:lnTo>
                  <a:lnTo>
                    <a:pt x="13471" y="20800"/>
                  </a:lnTo>
                  <a:lnTo>
                    <a:pt x="13760" y="20415"/>
                  </a:lnTo>
                  <a:lnTo>
                    <a:pt x="14054" y="20040"/>
                  </a:lnTo>
                  <a:lnTo>
                    <a:pt x="14348" y="19677"/>
                  </a:lnTo>
                  <a:lnTo>
                    <a:pt x="14642" y="19337"/>
                  </a:lnTo>
                  <a:lnTo>
                    <a:pt x="14410" y="18566"/>
                  </a:lnTo>
                  <a:lnTo>
                    <a:pt x="14170" y="17806"/>
                  </a:lnTo>
                  <a:lnTo>
                    <a:pt x="13929" y="17058"/>
                  </a:lnTo>
                  <a:lnTo>
                    <a:pt x="13680" y="16309"/>
                  </a:lnTo>
                  <a:lnTo>
                    <a:pt x="13431" y="15583"/>
                  </a:lnTo>
                  <a:lnTo>
                    <a:pt x="13177" y="14857"/>
                  </a:lnTo>
                  <a:lnTo>
                    <a:pt x="12919" y="14154"/>
                  </a:lnTo>
                  <a:lnTo>
                    <a:pt x="12656" y="13451"/>
                  </a:lnTo>
                  <a:lnTo>
                    <a:pt x="12389" y="12759"/>
                  </a:lnTo>
                  <a:lnTo>
                    <a:pt x="12121" y="12079"/>
                  </a:lnTo>
                  <a:lnTo>
                    <a:pt x="11850" y="11410"/>
                  </a:lnTo>
                  <a:lnTo>
                    <a:pt x="11569" y="10752"/>
                  </a:lnTo>
                  <a:lnTo>
                    <a:pt x="11293" y="10106"/>
                  </a:lnTo>
                  <a:lnTo>
                    <a:pt x="11008" y="9470"/>
                  </a:lnTo>
                  <a:lnTo>
                    <a:pt x="10719" y="8847"/>
                  </a:lnTo>
                  <a:lnTo>
                    <a:pt x="10429" y="8223"/>
                  </a:lnTo>
                  <a:lnTo>
                    <a:pt x="10135" y="7622"/>
                  </a:lnTo>
                  <a:lnTo>
                    <a:pt x="9837" y="7032"/>
                  </a:lnTo>
                  <a:lnTo>
                    <a:pt x="9539" y="6454"/>
                  </a:lnTo>
                  <a:lnTo>
                    <a:pt x="9236" y="5887"/>
                  </a:lnTo>
                  <a:lnTo>
                    <a:pt x="8929" y="5320"/>
                  </a:lnTo>
                  <a:lnTo>
                    <a:pt x="8622" y="4775"/>
                  </a:lnTo>
                  <a:lnTo>
                    <a:pt x="8305" y="4242"/>
                  </a:lnTo>
                  <a:lnTo>
                    <a:pt x="7994" y="3720"/>
                  </a:lnTo>
                  <a:lnTo>
                    <a:pt x="7673" y="3210"/>
                  </a:lnTo>
                  <a:lnTo>
                    <a:pt x="7352" y="2722"/>
                  </a:lnTo>
                  <a:lnTo>
                    <a:pt x="7032" y="2235"/>
                  </a:lnTo>
                  <a:lnTo>
                    <a:pt x="6702" y="1758"/>
                  </a:lnTo>
                  <a:lnTo>
                    <a:pt x="6377" y="1305"/>
                  </a:lnTo>
                  <a:lnTo>
                    <a:pt x="6043" y="851"/>
                  </a:lnTo>
                  <a:lnTo>
                    <a:pt x="5709" y="420"/>
                  </a:lnTo>
                  <a:lnTo>
                    <a:pt x="53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5140350" y="-6490850"/>
              <a:ext cx="328750" cy="693250"/>
            </a:xfrm>
            <a:custGeom>
              <a:avLst/>
              <a:gdLst/>
              <a:ahLst/>
              <a:cxnLst/>
              <a:rect l="l" t="t" r="r" b="b"/>
              <a:pathLst>
                <a:path w="13150" h="27730" extrusionOk="0">
                  <a:moveTo>
                    <a:pt x="9423" y="0"/>
                  </a:moveTo>
                  <a:lnTo>
                    <a:pt x="9160" y="510"/>
                  </a:lnTo>
                  <a:lnTo>
                    <a:pt x="8897" y="1021"/>
                  </a:lnTo>
                  <a:lnTo>
                    <a:pt x="8626" y="1520"/>
                  </a:lnTo>
                  <a:lnTo>
                    <a:pt x="8354" y="2007"/>
                  </a:lnTo>
                  <a:lnTo>
                    <a:pt x="8078" y="2495"/>
                  </a:lnTo>
                  <a:lnTo>
                    <a:pt x="7802" y="2971"/>
                  </a:lnTo>
                  <a:lnTo>
                    <a:pt x="7517" y="3448"/>
                  </a:lnTo>
                  <a:lnTo>
                    <a:pt x="7237" y="3913"/>
                  </a:lnTo>
                  <a:lnTo>
                    <a:pt x="6947" y="4378"/>
                  </a:lnTo>
                  <a:lnTo>
                    <a:pt x="6658" y="4831"/>
                  </a:lnTo>
                  <a:lnTo>
                    <a:pt x="6368" y="5274"/>
                  </a:lnTo>
                  <a:lnTo>
                    <a:pt x="6074" y="5716"/>
                  </a:lnTo>
                  <a:lnTo>
                    <a:pt x="5780" y="6147"/>
                  </a:lnTo>
                  <a:lnTo>
                    <a:pt x="5482" y="6578"/>
                  </a:lnTo>
                  <a:lnTo>
                    <a:pt x="4885" y="7428"/>
                  </a:lnTo>
                  <a:lnTo>
                    <a:pt x="4284" y="8256"/>
                  </a:lnTo>
                  <a:lnTo>
                    <a:pt x="3679" y="9062"/>
                  </a:lnTo>
                  <a:lnTo>
                    <a:pt x="3073" y="9855"/>
                  </a:lnTo>
                  <a:lnTo>
                    <a:pt x="2467" y="10638"/>
                  </a:lnTo>
                  <a:lnTo>
                    <a:pt x="1862" y="11409"/>
                  </a:lnTo>
                  <a:lnTo>
                    <a:pt x="1261" y="12158"/>
                  </a:lnTo>
                  <a:lnTo>
                    <a:pt x="72" y="13643"/>
                  </a:lnTo>
                  <a:lnTo>
                    <a:pt x="50" y="13666"/>
                  </a:lnTo>
                  <a:lnTo>
                    <a:pt x="36" y="13677"/>
                  </a:lnTo>
                  <a:lnTo>
                    <a:pt x="1" y="13677"/>
                  </a:lnTo>
                  <a:lnTo>
                    <a:pt x="201" y="14471"/>
                  </a:lnTo>
                  <a:lnTo>
                    <a:pt x="401" y="15277"/>
                  </a:lnTo>
                  <a:lnTo>
                    <a:pt x="593" y="16093"/>
                  </a:lnTo>
                  <a:lnTo>
                    <a:pt x="780" y="16932"/>
                  </a:lnTo>
                  <a:lnTo>
                    <a:pt x="962" y="17772"/>
                  </a:lnTo>
                  <a:lnTo>
                    <a:pt x="1140" y="18622"/>
                  </a:lnTo>
                  <a:lnTo>
                    <a:pt x="1314" y="19484"/>
                  </a:lnTo>
                  <a:lnTo>
                    <a:pt x="1483" y="20369"/>
                  </a:lnTo>
                  <a:lnTo>
                    <a:pt x="1644" y="21253"/>
                  </a:lnTo>
                  <a:lnTo>
                    <a:pt x="1804" y="22149"/>
                  </a:lnTo>
                  <a:lnTo>
                    <a:pt x="1955" y="23057"/>
                  </a:lnTo>
                  <a:lnTo>
                    <a:pt x="2102" y="23964"/>
                  </a:lnTo>
                  <a:lnTo>
                    <a:pt x="2245" y="24894"/>
                  </a:lnTo>
                  <a:lnTo>
                    <a:pt x="2383" y="25824"/>
                  </a:lnTo>
                  <a:lnTo>
                    <a:pt x="2516" y="26776"/>
                  </a:lnTo>
                  <a:lnTo>
                    <a:pt x="2646" y="27729"/>
                  </a:lnTo>
                  <a:lnTo>
                    <a:pt x="2668" y="27548"/>
                  </a:lnTo>
                  <a:lnTo>
                    <a:pt x="2703" y="27389"/>
                  </a:lnTo>
                  <a:lnTo>
                    <a:pt x="2744" y="27230"/>
                  </a:lnTo>
                  <a:lnTo>
                    <a:pt x="2797" y="27083"/>
                  </a:lnTo>
                  <a:lnTo>
                    <a:pt x="2859" y="26958"/>
                  </a:lnTo>
                  <a:lnTo>
                    <a:pt x="2926" y="26833"/>
                  </a:lnTo>
                  <a:lnTo>
                    <a:pt x="3006" y="26731"/>
                  </a:lnTo>
                  <a:lnTo>
                    <a:pt x="3100" y="26640"/>
                  </a:lnTo>
                  <a:lnTo>
                    <a:pt x="3714" y="26209"/>
                  </a:lnTo>
                  <a:lnTo>
                    <a:pt x="4333" y="25778"/>
                  </a:lnTo>
                  <a:lnTo>
                    <a:pt x="4957" y="25359"/>
                  </a:lnTo>
                  <a:lnTo>
                    <a:pt x="5580" y="24951"/>
                  </a:lnTo>
                  <a:lnTo>
                    <a:pt x="6208" y="24554"/>
                  </a:lnTo>
                  <a:lnTo>
                    <a:pt x="6836" y="24168"/>
                  </a:lnTo>
                  <a:lnTo>
                    <a:pt x="7468" y="23794"/>
                  </a:lnTo>
                  <a:lnTo>
                    <a:pt x="8096" y="23431"/>
                  </a:lnTo>
                  <a:lnTo>
                    <a:pt x="8728" y="23068"/>
                  </a:lnTo>
                  <a:lnTo>
                    <a:pt x="9361" y="22716"/>
                  </a:lnTo>
                  <a:lnTo>
                    <a:pt x="9993" y="22376"/>
                  </a:lnTo>
                  <a:lnTo>
                    <a:pt x="10625" y="22047"/>
                  </a:lnTo>
                  <a:lnTo>
                    <a:pt x="11257" y="21730"/>
                  </a:lnTo>
                  <a:lnTo>
                    <a:pt x="11890" y="21412"/>
                  </a:lnTo>
                  <a:lnTo>
                    <a:pt x="12518" y="21106"/>
                  </a:lnTo>
                  <a:lnTo>
                    <a:pt x="13150" y="20811"/>
                  </a:lnTo>
                  <a:lnTo>
                    <a:pt x="13052" y="19915"/>
                  </a:lnTo>
                  <a:lnTo>
                    <a:pt x="12945" y="19019"/>
                  </a:lnTo>
                  <a:lnTo>
                    <a:pt x="12838" y="18123"/>
                  </a:lnTo>
                  <a:lnTo>
                    <a:pt x="12727" y="17239"/>
                  </a:lnTo>
                  <a:lnTo>
                    <a:pt x="12611" y="16343"/>
                  </a:lnTo>
                  <a:lnTo>
                    <a:pt x="12486" y="15458"/>
                  </a:lnTo>
                  <a:lnTo>
                    <a:pt x="12362" y="14562"/>
                  </a:lnTo>
                  <a:lnTo>
                    <a:pt x="12228" y="13677"/>
                  </a:lnTo>
                  <a:lnTo>
                    <a:pt x="12090" y="12793"/>
                  </a:lnTo>
                  <a:lnTo>
                    <a:pt x="11948" y="11897"/>
                  </a:lnTo>
                  <a:lnTo>
                    <a:pt x="11801" y="11024"/>
                  </a:lnTo>
                  <a:lnTo>
                    <a:pt x="11649" y="10139"/>
                  </a:lnTo>
                  <a:lnTo>
                    <a:pt x="11493" y="9254"/>
                  </a:lnTo>
                  <a:lnTo>
                    <a:pt x="11329" y="8370"/>
                  </a:lnTo>
                  <a:lnTo>
                    <a:pt x="11160" y="7497"/>
                  </a:lnTo>
                  <a:lnTo>
                    <a:pt x="10986" y="6623"/>
                  </a:lnTo>
                  <a:lnTo>
                    <a:pt x="10808" y="5761"/>
                  </a:lnTo>
                  <a:lnTo>
                    <a:pt x="10625" y="4899"/>
                  </a:lnTo>
                  <a:lnTo>
                    <a:pt x="10434" y="4060"/>
                  </a:lnTo>
                  <a:lnTo>
                    <a:pt x="10238" y="3221"/>
                  </a:lnTo>
                  <a:lnTo>
                    <a:pt x="10037" y="2404"/>
                  </a:lnTo>
                  <a:lnTo>
                    <a:pt x="9837" y="1588"/>
                  </a:lnTo>
                  <a:lnTo>
                    <a:pt x="9632" y="783"/>
                  </a:lnTo>
                  <a:lnTo>
                    <a:pt x="94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5212825" y="-5902825"/>
              <a:ext cx="285450" cy="617550"/>
            </a:xfrm>
            <a:custGeom>
              <a:avLst/>
              <a:gdLst/>
              <a:ahLst/>
              <a:cxnLst/>
              <a:rect l="l" t="t" r="r" b="b"/>
              <a:pathLst>
                <a:path w="11418" h="24702" extrusionOk="0">
                  <a:moveTo>
                    <a:pt x="10518" y="1"/>
                  </a:moveTo>
                  <a:lnTo>
                    <a:pt x="9908" y="488"/>
                  </a:lnTo>
                  <a:lnTo>
                    <a:pt x="9294" y="965"/>
                  </a:lnTo>
                  <a:lnTo>
                    <a:pt x="8679" y="1441"/>
                  </a:lnTo>
                  <a:lnTo>
                    <a:pt x="8060" y="1895"/>
                  </a:lnTo>
                  <a:lnTo>
                    <a:pt x="7441" y="2348"/>
                  </a:lnTo>
                  <a:lnTo>
                    <a:pt x="6822" y="2790"/>
                  </a:lnTo>
                  <a:lnTo>
                    <a:pt x="6199" y="3221"/>
                  </a:lnTo>
                  <a:lnTo>
                    <a:pt x="5580" y="3652"/>
                  </a:lnTo>
                  <a:lnTo>
                    <a:pt x="4956" y="4061"/>
                  </a:lnTo>
                  <a:lnTo>
                    <a:pt x="4329" y="4469"/>
                  </a:lnTo>
                  <a:lnTo>
                    <a:pt x="3705" y="4866"/>
                  </a:lnTo>
                  <a:lnTo>
                    <a:pt x="3082" y="5240"/>
                  </a:lnTo>
                  <a:lnTo>
                    <a:pt x="2458" y="5614"/>
                  </a:lnTo>
                  <a:lnTo>
                    <a:pt x="1831" y="5977"/>
                  </a:lnTo>
                  <a:lnTo>
                    <a:pt x="1207" y="6329"/>
                  </a:lnTo>
                  <a:lnTo>
                    <a:pt x="584" y="6669"/>
                  </a:lnTo>
                  <a:lnTo>
                    <a:pt x="499" y="6703"/>
                  </a:lnTo>
                  <a:lnTo>
                    <a:pt x="419" y="6726"/>
                  </a:lnTo>
                  <a:lnTo>
                    <a:pt x="339" y="6714"/>
                  </a:lnTo>
                  <a:lnTo>
                    <a:pt x="263" y="6680"/>
                  </a:lnTo>
                  <a:lnTo>
                    <a:pt x="192" y="6635"/>
                  </a:lnTo>
                  <a:lnTo>
                    <a:pt x="125" y="6567"/>
                  </a:lnTo>
                  <a:lnTo>
                    <a:pt x="63" y="6476"/>
                  </a:lnTo>
                  <a:lnTo>
                    <a:pt x="0" y="6374"/>
                  </a:lnTo>
                  <a:lnTo>
                    <a:pt x="0" y="6374"/>
                  </a:lnTo>
                  <a:lnTo>
                    <a:pt x="130" y="7486"/>
                  </a:lnTo>
                  <a:lnTo>
                    <a:pt x="250" y="8597"/>
                  </a:lnTo>
                  <a:lnTo>
                    <a:pt x="366" y="9709"/>
                  </a:lnTo>
                  <a:lnTo>
                    <a:pt x="472" y="10843"/>
                  </a:lnTo>
                  <a:lnTo>
                    <a:pt x="575" y="11965"/>
                  </a:lnTo>
                  <a:lnTo>
                    <a:pt x="668" y="13111"/>
                  </a:lnTo>
                  <a:lnTo>
                    <a:pt x="762" y="14256"/>
                  </a:lnTo>
                  <a:lnTo>
                    <a:pt x="842" y="15402"/>
                  </a:lnTo>
                  <a:lnTo>
                    <a:pt x="918" y="16559"/>
                  </a:lnTo>
                  <a:lnTo>
                    <a:pt x="989" y="17715"/>
                  </a:lnTo>
                  <a:lnTo>
                    <a:pt x="1056" y="18872"/>
                  </a:lnTo>
                  <a:lnTo>
                    <a:pt x="1114" y="20029"/>
                  </a:lnTo>
                  <a:lnTo>
                    <a:pt x="1163" y="21197"/>
                  </a:lnTo>
                  <a:lnTo>
                    <a:pt x="1207" y="22365"/>
                  </a:lnTo>
                  <a:lnTo>
                    <a:pt x="1247" y="23533"/>
                  </a:lnTo>
                  <a:lnTo>
                    <a:pt x="1278" y="24702"/>
                  </a:lnTo>
                  <a:lnTo>
                    <a:pt x="1586" y="24520"/>
                  </a:lnTo>
                  <a:lnTo>
                    <a:pt x="1893" y="24339"/>
                  </a:lnTo>
                  <a:lnTo>
                    <a:pt x="2200" y="24180"/>
                  </a:lnTo>
                  <a:lnTo>
                    <a:pt x="2512" y="24032"/>
                  </a:lnTo>
                  <a:lnTo>
                    <a:pt x="2824" y="23885"/>
                  </a:lnTo>
                  <a:lnTo>
                    <a:pt x="3135" y="23749"/>
                  </a:lnTo>
                  <a:lnTo>
                    <a:pt x="3447" y="23624"/>
                  </a:lnTo>
                  <a:lnTo>
                    <a:pt x="3763" y="23511"/>
                  </a:lnTo>
                  <a:lnTo>
                    <a:pt x="4079" y="23397"/>
                  </a:lnTo>
                  <a:lnTo>
                    <a:pt x="4395" y="23295"/>
                  </a:lnTo>
                  <a:lnTo>
                    <a:pt x="4712" y="23204"/>
                  </a:lnTo>
                  <a:lnTo>
                    <a:pt x="5028" y="23114"/>
                  </a:lnTo>
                  <a:lnTo>
                    <a:pt x="5664" y="22955"/>
                  </a:lnTo>
                  <a:lnTo>
                    <a:pt x="6306" y="22830"/>
                  </a:lnTo>
                  <a:lnTo>
                    <a:pt x="6947" y="22717"/>
                  </a:lnTo>
                  <a:lnTo>
                    <a:pt x="7584" y="22626"/>
                  </a:lnTo>
                  <a:lnTo>
                    <a:pt x="8225" y="22547"/>
                  </a:lnTo>
                  <a:lnTo>
                    <a:pt x="8866" y="22490"/>
                  </a:lnTo>
                  <a:lnTo>
                    <a:pt x="9507" y="22445"/>
                  </a:lnTo>
                  <a:lnTo>
                    <a:pt x="10144" y="22399"/>
                  </a:lnTo>
                  <a:lnTo>
                    <a:pt x="11413" y="22343"/>
                  </a:lnTo>
                  <a:lnTo>
                    <a:pt x="11418" y="20936"/>
                  </a:lnTo>
                  <a:lnTo>
                    <a:pt x="11418" y="19519"/>
                  </a:lnTo>
                  <a:lnTo>
                    <a:pt x="11404" y="18112"/>
                  </a:lnTo>
                  <a:lnTo>
                    <a:pt x="11391" y="16706"/>
                  </a:lnTo>
                  <a:lnTo>
                    <a:pt x="11364" y="15311"/>
                  </a:lnTo>
                  <a:lnTo>
                    <a:pt x="11329" y="13905"/>
                  </a:lnTo>
                  <a:lnTo>
                    <a:pt x="11288" y="12498"/>
                  </a:lnTo>
                  <a:lnTo>
                    <a:pt x="11240" y="11104"/>
                  </a:lnTo>
                  <a:lnTo>
                    <a:pt x="11182" y="9709"/>
                  </a:lnTo>
                  <a:lnTo>
                    <a:pt x="11115" y="8314"/>
                  </a:lnTo>
                  <a:lnTo>
                    <a:pt x="11039" y="6930"/>
                  </a:lnTo>
                  <a:lnTo>
                    <a:pt x="10955" y="5535"/>
                  </a:lnTo>
                  <a:lnTo>
                    <a:pt x="10861" y="4151"/>
                  </a:lnTo>
                  <a:lnTo>
                    <a:pt x="10754" y="2768"/>
                  </a:lnTo>
                  <a:lnTo>
                    <a:pt x="10643" y="1384"/>
                  </a:lnTo>
                  <a:lnTo>
                    <a:pt x="1051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5203575" y="-4799325"/>
              <a:ext cx="274325" cy="409150"/>
            </a:xfrm>
            <a:custGeom>
              <a:avLst/>
              <a:gdLst/>
              <a:ahLst/>
              <a:cxnLst/>
              <a:rect l="l" t="t" r="r" b="b"/>
              <a:pathLst>
                <a:path w="10973" h="16366" extrusionOk="0">
                  <a:moveTo>
                    <a:pt x="1350" y="0"/>
                  </a:moveTo>
                  <a:lnTo>
                    <a:pt x="1292" y="885"/>
                  </a:lnTo>
                  <a:lnTo>
                    <a:pt x="1234" y="1769"/>
                  </a:lnTo>
                  <a:lnTo>
                    <a:pt x="1167" y="2654"/>
                  </a:lnTo>
                  <a:lnTo>
                    <a:pt x="1096" y="3527"/>
                  </a:lnTo>
                  <a:lnTo>
                    <a:pt x="1025" y="4389"/>
                  </a:lnTo>
                  <a:lnTo>
                    <a:pt x="949" y="5240"/>
                  </a:lnTo>
                  <a:lnTo>
                    <a:pt x="869" y="6079"/>
                  </a:lnTo>
                  <a:lnTo>
                    <a:pt x="789" y="6918"/>
                  </a:lnTo>
                  <a:lnTo>
                    <a:pt x="700" y="7746"/>
                  </a:lnTo>
                  <a:lnTo>
                    <a:pt x="611" y="8563"/>
                  </a:lnTo>
                  <a:lnTo>
                    <a:pt x="517" y="9368"/>
                  </a:lnTo>
                  <a:lnTo>
                    <a:pt x="424" y="10173"/>
                  </a:lnTo>
                  <a:lnTo>
                    <a:pt x="321" y="10956"/>
                  </a:lnTo>
                  <a:lnTo>
                    <a:pt x="219" y="11727"/>
                  </a:lnTo>
                  <a:lnTo>
                    <a:pt x="112" y="12498"/>
                  </a:lnTo>
                  <a:lnTo>
                    <a:pt x="1" y="13247"/>
                  </a:lnTo>
                  <a:lnTo>
                    <a:pt x="295" y="13077"/>
                  </a:lnTo>
                  <a:lnTo>
                    <a:pt x="589" y="12906"/>
                  </a:lnTo>
                  <a:lnTo>
                    <a:pt x="882" y="12770"/>
                  </a:lnTo>
                  <a:lnTo>
                    <a:pt x="1185" y="12634"/>
                  </a:lnTo>
                  <a:lnTo>
                    <a:pt x="1488" y="12532"/>
                  </a:lnTo>
                  <a:lnTo>
                    <a:pt x="1791" y="12430"/>
                  </a:lnTo>
                  <a:lnTo>
                    <a:pt x="2098" y="12362"/>
                  </a:lnTo>
                  <a:lnTo>
                    <a:pt x="2405" y="12294"/>
                  </a:lnTo>
                  <a:lnTo>
                    <a:pt x="2717" y="12260"/>
                  </a:lnTo>
                  <a:lnTo>
                    <a:pt x="3033" y="12226"/>
                  </a:lnTo>
                  <a:lnTo>
                    <a:pt x="3349" y="12226"/>
                  </a:lnTo>
                  <a:lnTo>
                    <a:pt x="3666" y="12237"/>
                  </a:lnTo>
                  <a:lnTo>
                    <a:pt x="3986" y="12271"/>
                  </a:lnTo>
                  <a:lnTo>
                    <a:pt x="4311" y="12328"/>
                  </a:lnTo>
                  <a:lnTo>
                    <a:pt x="4636" y="12396"/>
                  </a:lnTo>
                  <a:lnTo>
                    <a:pt x="4961" y="12487"/>
                  </a:lnTo>
                  <a:lnTo>
                    <a:pt x="5313" y="12600"/>
                  </a:lnTo>
                  <a:lnTo>
                    <a:pt x="5660" y="12736"/>
                  </a:lnTo>
                  <a:lnTo>
                    <a:pt x="5999" y="12895"/>
                  </a:lnTo>
                  <a:lnTo>
                    <a:pt x="6328" y="13065"/>
                  </a:lnTo>
                  <a:lnTo>
                    <a:pt x="6653" y="13258"/>
                  </a:lnTo>
                  <a:lnTo>
                    <a:pt x="6970" y="13462"/>
                  </a:lnTo>
                  <a:lnTo>
                    <a:pt x="7281" y="13689"/>
                  </a:lnTo>
                  <a:lnTo>
                    <a:pt x="7584" y="13927"/>
                  </a:lnTo>
                  <a:lnTo>
                    <a:pt x="7882" y="14177"/>
                  </a:lnTo>
                  <a:lnTo>
                    <a:pt x="8172" y="14449"/>
                  </a:lnTo>
                  <a:lnTo>
                    <a:pt x="8452" y="14732"/>
                  </a:lnTo>
                  <a:lnTo>
                    <a:pt x="8733" y="15027"/>
                  </a:lnTo>
                  <a:lnTo>
                    <a:pt x="9005" y="15345"/>
                  </a:lnTo>
                  <a:lnTo>
                    <a:pt x="9267" y="15662"/>
                  </a:lnTo>
                  <a:lnTo>
                    <a:pt x="9526" y="16003"/>
                  </a:lnTo>
                  <a:lnTo>
                    <a:pt x="9779" y="16365"/>
                  </a:lnTo>
                  <a:lnTo>
                    <a:pt x="9944" y="14324"/>
                  </a:lnTo>
                  <a:lnTo>
                    <a:pt x="10104" y="12283"/>
                  </a:lnTo>
                  <a:lnTo>
                    <a:pt x="10260" y="10241"/>
                  </a:lnTo>
                  <a:lnTo>
                    <a:pt x="10416" y="8189"/>
                  </a:lnTo>
                  <a:lnTo>
                    <a:pt x="10563" y="6147"/>
                  </a:lnTo>
                  <a:lnTo>
                    <a:pt x="10706" y="4094"/>
                  </a:lnTo>
                  <a:lnTo>
                    <a:pt x="10844" y="2042"/>
                  </a:lnTo>
                  <a:lnTo>
                    <a:pt x="10973" y="0"/>
                  </a:lnTo>
                  <a:lnTo>
                    <a:pt x="10973" y="0"/>
                  </a:lnTo>
                  <a:lnTo>
                    <a:pt x="10946" y="46"/>
                  </a:lnTo>
                  <a:lnTo>
                    <a:pt x="10919" y="91"/>
                  </a:lnTo>
                  <a:lnTo>
                    <a:pt x="10888" y="125"/>
                  </a:lnTo>
                  <a:lnTo>
                    <a:pt x="10857" y="159"/>
                  </a:lnTo>
                  <a:lnTo>
                    <a:pt x="10821" y="182"/>
                  </a:lnTo>
                  <a:lnTo>
                    <a:pt x="10786" y="204"/>
                  </a:lnTo>
                  <a:lnTo>
                    <a:pt x="10746" y="216"/>
                  </a:lnTo>
                  <a:lnTo>
                    <a:pt x="10706" y="216"/>
                  </a:lnTo>
                  <a:lnTo>
                    <a:pt x="10416" y="170"/>
                  </a:lnTo>
                  <a:lnTo>
                    <a:pt x="10131" y="148"/>
                  </a:lnTo>
                  <a:lnTo>
                    <a:pt x="9842" y="125"/>
                  </a:lnTo>
                  <a:lnTo>
                    <a:pt x="9552" y="114"/>
                  </a:lnTo>
                  <a:lnTo>
                    <a:pt x="8973" y="102"/>
                  </a:lnTo>
                  <a:lnTo>
                    <a:pt x="8395" y="114"/>
                  </a:lnTo>
                  <a:lnTo>
                    <a:pt x="7811" y="148"/>
                  </a:lnTo>
                  <a:lnTo>
                    <a:pt x="7228" y="193"/>
                  </a:lnTo>
                  <a:lnTo>
                    <a:pt x="6061" y="295"/>
                  </a:lnTo>
                  <a:lnTo>
                    <a:pt x="5478" y="340"/>
                  </a:lnTo>
                  <a:lnTo>
                    <a:pt x="4899" y="374"/>
                  </a:lnTo>
                  <a:lnTo>
                    <a:pt x="4316" y="397"/>
                  </a:lnTo>
                  <a:lnTo>
                    <a:pt x="3737" y="397"/>
                  </a:lnTo>
                  <a:lnTo>
                    <a:pt x="3452" y="386"/>
                  </a:lnTo>
                  <a:lnTo>
                    <a:pt x="3162" y="363"/>
                  </a:lnTo>
                  <a:lnTo>
                    <a:pt x="2873" y="340"/>
                  </a:lnTo>
                  <a:lnTo>
                    <a:pt x="2588" y="306"/>
                  </a:lnTo>
                  <a:lnTo>
                    <a:pt x="2303" y="261"/>
                  </a:lnTo>
                  <a:lnTo>
                    <a:pt x="2018" y="204"/>
                  </a:lnTo>
                  <a:lnTo>
                    <a:pt x="1733" y="148"/>
                  </a:lnTo>
                  <a:lnTo>
                    <a:pt x="1452" y="68"/>
                  </a:lnTo>
                  <a:lnTo>
                    <a:pt x="1421" y="68"/>
                  </a:lnTo>
                  <a:lnTo>
                    <a:pt x="1395" y="46"/>
                  </a:lnTo>
                  <a:lnTo>
                    <a:pt x="135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5241200" y="-5275375"/>
              <a:ext cx="256300" cy="441475"/>
            </a:xfrm>
            <a:custGeom>
              <a:avLst/>
              <a:gdLst/>
              <a:ahLst/>
              <a:cxnLst/>
              <a:rect l="l" t="t" r="r" b="b"/>
              <a:pathLst>
                <a:path w="10252" h="17659" extrusionOk="0">
                  <a:moveTo>
                    <a:pt x="10251" y="0"/>
                  </a:moveTo>
                  <a:lnTo>
                    <a:pt x="9624" y="125"/>
                  </a:lnTo>
                  <a:lnTo>
                    <a:pt x="9000" y="284"/>
                  </a:lnTo>
                  <a:lnTo>
                    <a:pt x="8377" y="443"/>
                  </a:lnTo>
                  <a:lnTo>
                    <a:pt x="7753" y="624"/>
                  </a:lnTo>
                  <a:lnTo>
                    <a:pt x="7134" y="817"/>
                  </a:lnTo>
                  <a:lnTo>
                    <a:pt x="6511" y="1021"/>
                  </a:lnTo>
                  <a:lnTo>
                    <a:pt x="5273" y="1441"/>
                  </a:lnTo>
                  <a:lnTo>
                    <a:pt x="4031" y="1860"/>
                  </a:lnTo>
                  <a:lnTo>
                    <a:pt x="3412" y="2076"/>
                  </a:lnTo>
                  <a:lnTo>
                    <a:pt x="2788" y="2269"/>
                  </a:lnTo>
                  <a:lnTo>
                    <a:pt x="2169" y="2461"/>
                  </a:lnTo>
                  <a:lnTo>
                    <a:pt x="1546" y="2643"/>
                  </a:lnTo>
                  <a:lnTo>
                    <a:pt x="923" y="2813"/>
                  </a:lnTo>
                  <a:lnTo>
                    <a:pt x="299" y="2960"/>
                  </a:lnTo>
                  <a:lnTo>
                    <a:pt x="281" y="2960"/>
                  </a:lnTo>
                  <a:lnTo>
                    <a:pt x="259" y="2949"/>
                  </a:lnTo>
                  <a:lnTo>
                    <a:pt x="237" y="2938"/>
                  </a:lnTo>
                  <a:lnTo>
                    <a:pt x="215" y="2926"/>
                  </a:lnTo>
                  <a:lnTo>
                    <a:pt x="224" y="3766"/>
                  </a:lnTo>
                  <a:lnTo>
                    <a:pt x="232" y="4605"/>
                  </a:lnTo>
                  <a:lnTo>
                    <a:pt x="232" y="5444"/>
                  </a:lnTo>
                  <a:lnTo>
                    <a:pt x="232" y="6283"/>
                  </a:lnTo>
                  <a:lnTo>
                    <a:pt x="232" y="7111"/>
                  </a:lnTo>
                  <a:lnTo>
                    <a:pt x="228" y="7939"/>
                  </a:lnTo>
                  <a:lnTo>
                    <a:pt x="219" y="8778"/>
                  </a:lnTo>
                  <a:lnTo>
                    <a:pt x="206" y="9595"/>
                  </a:lnTo>
                  <a:lnTo>
                    <a:pt x="192" y="10423"/>
                  </a:lnTo>
                  <a:lnTo>
                    <a:pt x="175" y="11240"/>
                  </a:lnTo>
                  <a:lnTo>
                    <a:pt x="152" y="12056"/>
                  </a:lnTo>
                  <a:lnTo>
                    <a:pt x="130" y="12873"/>
                  </a:lnTo>
                  <a:lnTo>
                    <a:pt x="103" y="13689"/>
                  </a:lnTo>
                  <a:lnTo>
                    <a:pt x="72" y="14494"/>
                  </a:lnTo>
                  <a:lnTo>
                    <a:pt x="36" y="15300"/>
                  </a:lnTo>
                  <a:lnTo>
                    <a:pt x="1" y="16105"/>
                  </a:lnTo>
                  <a:lnTo>
                    <a:pt x="277" y="15969"/>
                  </a:lnTo>
                  <a:lnTo>
                    <a:pt x="557" y="15855"/>
                  </a:lnTo>
                  <a:lnTo>
                    <a:pt x="838" y="15753"/>
                  </a:lnTo>
                  <a:lnTo>
                    <a:pt x="1119" y="15663"/>
                  </a:lnTo>
                  <a:lnTo>
                    <a:pt x="1404" y="15595"/>
                  </a:lnTo>
                  <a:lnTo>
                    <a:pt x="1689" y="15538"/>
                  </a:lnTo>
                  <a:lnTo>
                    <a:pt x="1973" y="15492"/>
                  </a:lnTo>
                  <a:lnTo>
                    <a:pt x="2263" y="15458"/>
                  </a:lnTo>
                  <a:lnTo>
                    <a:pt x="2552" y="15447"/>
                  </a:lnTo>
                  <a:lnTo>
                    <a:pt x="2842" y="15436"/>
                  </a:lnTo>
                  <a:lnTo>
                    <a:pt x="3136" y="15436"/>
                  </a:lnTo>
                  <a:lnTo>
                    <a:pt x="3425" y="15458"/>
                  </a:lnTo>
                  <a:lnTo>
                    <a:pt x="3719" y="15481"/>
                  </a:lnTo>
                  <a:lnTo>
                    <a:pt x="4013" y="15515"/>
                  </a:lnTo>
                  <a:lnTo>
                    <a:pt x="4307" y="15549"/>
                  </a:lnTo>
                  <a:lnTo>
                    <a:pt x="4601" y="15606"/>
                  </a:lnTo>
                  <a:lnTo>
                    <a:pt x="4895" y="15663"/>
                  </a:lnTo>
                  <a:lnTo>
                    <a:pt x="5188" y="15719"/>
                  </a:lnTo>
                  <a:lnTo>
                    <a:pt x="5776" y="15867"/>
                  </a:lnTo>
                  <a:lnTo>
                    <a:pt x="6360" y="16037"/>
                  </a:lnTo>
                  <a:lnTo>
                    <a:pt x="6938" y="16218"/>
                  </a:lnTo>
                  <a:lnTo>
                    <a:pt x="7513" y="16400"/>
                  </a:lnTo>
                  <a:lnTo>
                    <a:pt x="8083" y="16593"/>
                  </a:lnTo>
                  <a:lnTo>
                    <a:pt x="9201" y="16978"/>
                  </a:lnTo>
                  <a:lnTo>
                    <a:pt x="9263" y="17012"/>
                  </a:lnTo>
                  <a:lnTo>
                    <a:pt x="9316" y="17058"/>
                  </a:lnTo>
                  <a:lnTo>
                    <a:pt x="9370" y="17126"/>
                  </a:lnTo>
                  <a:lnTo>
                    <a:pt x="9414" y="17205"/>
                  </a:lnTo>
                  <a:lnTo>
                    <a:pt x="9454" y="17307"/>
                  </a:lnTo>
                  <a:lnTo>
                    <a:pt x="9494" y="17409"/>
                  </a:lnTo>
                  <a:lnTo>
                    <a:pt x="9526" y="17534"/>
                  </a:lnTo>
                  <a:lnTo>
                    <a:pt x="9557" y="17659"/>
                  </a:lnTo>
                  <a:lnTo>
                    <a:pt x="9619" y="16559"/>
                  </a:lnTo>
                  <a:lnTo>
                    <a:pt x="9681" y="15447"/>
                  </a:lnTo>
                  <a:lnTo>
                    <a:pt x="9744" y="14347"/>
                  </a:lnTo>
                  <a:lnTo>
                    <a:pt x="9802" y="13236"/>
                  </a:lnTo>
                  <a:lnTo>
                    <a:pt x="9855" y="12135"/>
                  </a:lnTo>
                  <a:lnTo>
                    <a:pt x="9904" y="11024"/>
                  </a:lnTo>
                  <a:lnTo>
                    <a:pt x="9953" y="9924"/>
                  </a:lnTo>
                  <a:lnTo>
                    <a:pt x="9998" y="8813"/>
                  </a:lnTo>
                  <a:lnTo>
                    <a:pt x="10042" y="7712"/>
                  </a:lnTo>
                  <a:lnTo>
                    <a:pt x="10082" y="6612"/>
                  </a:lnTo>
                  <a:lnTo>
                    <a:pt x="10118" y="5501"/>
                  </a:lnTo>
                  <a:lnTo>
                    <a:pt x="10149" y="4401"/>
                  </a:lnTo>
                  <a:lnTo>
                    <a:pt x="10180" y="3301"/>
                  </a:lnTo>
                  <a:lnTo>
                    <a:pt x="10207" y="2201"/>
                  </a:lnTo>
                  <a:lnTo>
                    <a:pt x="10229" y="1101"/>
                  </a:lnTo>
                  <a:lnTo>
                    <a:pt x="102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49"/>
          <p:cNvSpPr/>
          <p:nvPr/>
        </p:nvSpPr>
        <p:spPr>
          <a:xfrm>
            <a:off x="6400500" y="1200650"/>
            <a:ext cx="2788575" cy="2689400"/>
          </a:xfrm>
          <a:custGeom>
            <a:avLst/>
            <a:gdLst/>
            <a:ahLst/>
            <a:cxnLst/>
            <a:rect l="l" t="t" r="r" b="b"/>
            <a:pathLst>
              <a:path w="111543" h="107576" extrusionOk="0">
                <a:moveTo>
                  <a:pt x="85363" y="0"/>
                </a:moveTo>
                <a:lnTo>
                  <a:pt x="111543" y="23954"/>
                </a:lnTo>
                <a:lnTo>
                  <a:pt x="111494" y="100172"/>
                </a:lnTo>
                <a:lnTo>
                  <a:pt x="89158" y="107576"/>
                </a:lnTo>
                <a:lnTo>
                  <a:pt x="0" y="62716"/>
                </a:lnTo>
                <a:lnTo>
                  <a:pt x="17421" y="3397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328" name="Google Shape;1328;p49"/>
          <p:cNvSpPr txBox="1">
            <a:spLocks noGrp="1"/>
          </p:cNvSpPr>
          <p:nvPr>
            <p:ph type="title"/>
          </p:nvPr>
        </p:nvSpPr>
        <p:spPr>
          <a:xfrm>
            <a:off x="806612" y="109687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Demonstration</a:t>
            </a:r>
            <a:endParaRPr dirty="0"/>
          </a:p>
        </p:txBody>
      </p:sp>
      <p:pic>
        <p:nvPicPr>
          <p:cNvPr id="2" name="WhatsApp Video 2024-01-08 at 7.35.57 P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9" end="4593.4852"/>
                </p14:media>
              </p:ext>
            </p:extLst>
          </p:nvPr>
        </p:nvPicPr>
        <p:blipFill rotWithShape="1">
          <a:blip r:embed="rId5"/>
          <a:srcRect t="-1" b="3311"/>
          <a:stretch/>
        </p:blipFill>
        <p:spPr>
          <a:xfrm>
            <a:off x="3220757" y="728552"/>
            <a:ext cx="2911475" cy="4317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6267" y="688101"/>
            <a:ext cx="2911475" cy="129782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7077" y="3747729"/>
            <a:ext cx="2911475" cy="12978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0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878" name="Google Shape;878;p40"/>
          <p:cNvSpPr txBox="1">
            <a:spLocks noGrp="1"/>
          </p:cNvSpPr>
          <p:nvPr>
            <p:ph type="subTitle" idx="1"/>
          </p:nvPr>
        </p:nvSpPr>
        <p:spPr>
          <a:xfrm>
            <a:off x="827590" y="1257894"/>
            <a:ext cx="7488819" cy="3449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Osama Khalil Ammar – 120210051</a:t>
            </a:r>
          </a:p>
          <a:p>
            <a:pPr marL="0" lvl="0" indent="0">
              <a:spcAft>
                <a:spcPts val="1600"/>
              </a:spcAft>
            </a:pPr>
            <a:r>
              <a:rPr lang="en-US" dirty="0" smtClean="0"/>
              <a:t>Radwa Waheed</a:t>
            </a:r>
            <a:r>
              <a:rPr lang="en-US" dirty="0"/>
              <a:t> – </a:t>
            </a:r>
            <a:r>
              <a:rPr lang="en-US" dirty="0" smtClean="0"/>
              <a:t>120200228</a:t>
            </a:r>
          </a:p>
          <a:p>
            <a:pPr marL="0" lvl="0" indent="0">
              <a:spcAft>
                <a:spcPts val="1600"/>
              </a:spcAft>
            </a:pPr>
            <a:r>
              <a:rPr lang="en-US" dirty="0" smtClean="0"/>
              <a:t>Mostafa Ahmed –120200214</a:t>
            </a:r>
          </a:p>
          <a:p>
            <a:pPr marL="0" lvl="0" indent="0">
              <a:spcAft>
                <a:spcPts val="1600"/>
              </a:spcAft>
            </a:pPr>
            <a:r>
              <a:rPr lang="en-US" dirty="0" smtClean="0"/>
              <a:t>Omar Al-</a:t>
            </a:r>
            <a:r>
              <a:rPr lang="en-US" dirty="0" err="1" smtClean="0"/>
              <a:t>Shamly</a:t>
            </a:r>
            <a:r>
              <a:rPr lang="en-US" dirty="0"/>
              <a:t> </a:t>
            </a:r>
            <a:r>
              <a:rPr lang="en-US" dirty="0" smtClean="0"/>
              <a:t>–120190093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Mohamed Khaled –120210346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5"/>
          <p:cNvSpPr txBox="1">
            <a:spLocks noGrp="1"/>
          </p:cNvSpPr>
          <p:nvPr>
            <p:ph type="title"/>
          </p:nvPr>
        </p:nvSpPr>
        <p:spPr>
          <a:xfrm>
            <a:off x="719997" y="1482950"/>
            <a:ext cx="371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Robot </a:t>
            </a:r>
            <a:r>
              <a:rPr lang="en-US" dirty="0" smtClean="0">
                <a:solidFill>
                  <a:srgbClr val="000000"/>
                </a:solidFill>
              </a:rPr>
              <a:t>Assembly</a:t>
            </a:r>
            <a:r>
              <a:rPr lang="en-US" dirty="0">
                <a:solidFill>
                  <a:srgbClr val="000000"/>
                </a:solidFill>
              </a:rPr>
              <a:t>.</a:t>
            </a:r>
            <a:br>
              <a:rPr lang="en-US" dirty="0">
                <a:solidFill>
                  <a:srgbClr val="000000"/>
                </a:solidFill>
              </a:rPr>
            </a:br>
            <a:endParaRPr dirty="0"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1"/>
          </p:nvPr>
        </p:nvSpPr>
        <p:spPr>
          <a:xfrm>
            <a:off x="720000" y="2493774"/>
            <a:ext cx="3943800" cy="1963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We carefully selected components such as motors, wheels, chassis, </a:t>
            </a:r>
            <a:r>
              <a:rPr lang="en-US" dirty="0" smtClean="0"/>
              <a:t>macnum wheels and </a:t>
            </a:r>
            <a:r>
              <a:rPr lang="en-US" dirty="0"/>
              <a:t>sensors to create a versatile and maneuverable platform. The emphasis was on achieving omnidirectional movement for enhanced agility.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700" r="93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601" y="488374"/>
            <a:ext cx="3498830" cy="34988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7"/>
          <p:cNvSpPr txBox="1">
            <a:spLocks noGrp="1"/>
          </p:cNvSpPr>
          <p:nvPr>
            <p:ph type="title"/>
          </p:nvPr>
        </p:nvSpPr>
        <p:spPr>
          <a:xfrm>
            <a:off x="2290050" y="620287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>
                <a:solidFill>
                  <a:srgbClr val="000000"/>
                </a:solidFill>
              </a:rPr>
              <a:t>Kinematic Model </a:t>
            </a:r>
            <a:r>
              <a:rPr lang="en-US" sz="2400" dirty="0" smtClean="0">
                <a:solidFill>
                  <a:srgbClr val="000000"/>
                </a:solidFill>
              </a:rPr>
              <a:t>Theoretical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86" name="Google Shape;786;p37"/>
          <p:cNvSpPr txBox="1">
            <a:spLocks noGrp="1"/>
          </p:cNvSpPr>
          <p:nvPr>
            <p:ph type="subTitle" idx="1"/>
          </p:nvPr>
        </p:nvSpPr>
        <p:spPr>
          <a:xfrm>
            <a:off x="1896150" y="3845783"/>
            <a:ext cx="5351700" cy="14189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We </a:t>
            </a:r>
            <a:r>
              <a:rPr lang="en-US" dirty="0" smtClean="0"/>
              <a:t>ma</a:t>
            </a:r>
            <a:r>
              <a:rPr lang="en" dirty="0" smtClean="0"/>
              <a:t>de a solidworks model to illustrate the required angles</a:t>
            </a:r>
            <a:endParaRPr dirty="0"/>
          </a:p>
        </p:txBody>
      </p:sp>
      <p:sp>
        <p:nvSpPr>
          <p:cNvPr id="787" name="Google Shape;787;p37"/>
          <p:cNvSpPr/>
          <p:nvPr/>
        </p:nvSpPr>
        <p:spPr>
          <a:xfrm rot="10800000">
            <a:off x="6938225" y="4417755"/>
            <a:ext cx="98202" cy="46379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7"/>
          <p:cNvSpPr/>
          <p:nvPr/>
        </p:nvSpPr>
        <p:spPr>
          <a:xfrm rot="10800000">
            <a:off x="1461589" y="500715"/>
            <a:ext cx="40836" cy="11957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7"/>
          <p:cNvSpPr/>
          <p:nvPr/>
        </p:nvSpPr>
        <p:spPr>
          <a:xfrm rot="10800000">
            <a:off x="440162" y="2114191"/>
            <a:ext cx="111178" cy="133609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4" t="17519" r="25835" b="26847"/>
          <a:stretch/>
        </p:blipFill>
        <p:spPr>
          <a:xfrm>
            <a:off x="5956826" y="1380307"/>
            <a:ext cx="3105016" cy="2465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3" t="17576" r="22272" b="30303"/>
          <a:stretch/>
        </p:blipFill>
        <p:spPr>
          <a:xfrm>
            <a:off x="31620" y="1604566"/>
            <a:ext cx="2783088" cy="20169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6" t="15265" r="25227" b="20318"/>
          <a:stretch/>
        </p:blipFill>
        <p:spPr>
          <a:xfrm>
            <a:off x="2864794" y="1279957"/>
            <a:ext cx="3041946" cy="26661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61"/>
          <p:cNvSpPr txBox="1">
            <a:spLocks noGrp="1"/>
          </p:cNvSpPr>
          <p:nvPr>
            <p:ph type="title"/>
          </p:nvPr>
        </p:nvSpPr>
        <p:spPr>
          <a:xfrm>
            <a:off x="3978638" y="550718"/>
            <a:ext cx="4885800" cy="35322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sz="6600" dirty="0">
                <a:solidFill>
                  <a:srgbClr val="000000"/>
                </a:solidFill>
              </a:rPr>
              <a:t>Kinematic </a:t>
            </a:r>
            <a:r>
              <a:rPr lang="en-US" sz="6600" dirty="0" smtClean="0">
                <a:solidFill>
                  <a:srgbClr val="000000"/>
                </a:solidFill>
              </a:rPr>
              <a:t>Model &amp; </a:t>
            </a:r>
            <a:r>
              <a:rPr lang="en-US" sz="6600" dirty="0">
                <a:solidFill>
                  <a:srgbClr val="000000"/>
                </a:solidFill>
              </a:rPr>
              <a:t>Python Node</a:t>
            </a:r>
            <a:endParaRPr dirty="0"/>
          </a:p>
        </p:txBody>
      </p:sp>
      <p:grpSp>
        <p:nvGrpSpPr>
          <p:cNvPr id="1957" name="Google Shape;1957;p61"/>
          <p:cNvGrpSpPr/>
          <p:nvPr/>
        </p:nvGrpSpPr>
        <p:grpSpPr>
          <a:xfrm>
            <a:off x="859279" y="890601"/>
            <a:ext cx="1827234" cy="3648658"/>
            <a:chOff x="2498450" y="-12038650"/>
            <a:chExt cx="2623075" cy="12276775"/>
          </a:xfrm>
        </p:grpSpPr>
        <p:sp>
          <p:nvSpPr>
            <p:cNvPr id="1958" name="Google Shape;1958;p61"/>
            <p:cNvSpPr/>
            <p:nvPr/>
          </p:nvSpPr>
          <p:spPr>
            <a:xfrm>
              <a:off x="2498450" y="-12038650"/>
              <a:ext cx="2623075" cy="12276775"/>
            </a:xfrm>
            <a:custGeom>
              <a:avLst/>
              <a:gdLst/>
              <a:ahLst/>
              <a:cxnLst/>
              <a:rect l="l" t="t" r="r" b="b"/>
              <a:pathLst>
                <a:path w="104923" h="491071" extrusionOk="0">
                  <a:moveTo>
                    <a:pt x="52343" y="3283"/>
                  </a:moveTo>
                  <a:lnTo>
                    <a:pt x="52553" y="3293"/>
                  </a:lnTo>
                  <a:lnTo>
                    <a:pt x="52763" y="3326"/>
                  </a:lnTo>
                  <a:lnTo>
                    <a:pt x="52963" y="3379"/>
                  </a:lnTo>
                  <a:lnTo>
                    <a:pt x="53164" y="3454"/>
                  </a:lnTo>
                  <a:lnTo>
                    <a:pt x="53360" y="3550"/>
                  </a:lnTo>
                  <a:lnTo>
                    <a:pt x="53456" y="3614"/>
                  </a:lnTo>
                  <a:lnTo>
                    <a:pt x="53552" y="3678"/>
                  </a:lnTo>
                  <a:lnTo>
                    <a:pt x="53643" y="3742"/>
                  </a:lnTo>
                  <a:lnTo>
                    <a:pt x="53734" y="3817"/>
                  </a:lnTo>
                  <a:lnTo>
                    <a:pt x="53821" y="3892"/>
                  </a:lnTo>
                  <a:lnTo>
                    <a:pt x="53908" y="3988"/>
                  </a:lnTo>
                  <a:lnTo>
                    <a:pt x="53994" y="4074"/>
                  </a:lnTo>
                  <a:lnTo>
                    <a:pt x="54076" y="4170"/>
                  </a:lnTo>
                  <a:lnTo>
                    <a:pt x="54159" y="4277"/>
                  </a:lnTo>
                  <a:lnTo>
                    <a:pt x="54241" y="4384"/>
                  </a:lnTo>
                  <a:lnTo>
                    <a:pt x="54318" y="4501"/>
                  </a:lnTo>
                  <a:lnTo>
                    <a:pt x="54391" y="4619"/>
                  </a:lnTo>
                  <a:lnTo>
                    <a:pt x="54464" y="4747"/>
                  </a:lnTo>
                  <a:lnTo>
                    <a:pt x="54533" y="4886"/>
                  </a:lnTo>
                  <a:lnTo>
                    <a:pt x="54601" y="5025"/>
                  </a:lnTo>
                  <a:lnTo>
                    <a:pt x="54665" y="5164"/>
                  </a:lnTo>
                  <a:lnTo>
                    <a:pt x="54729" y="5314"/>
                  </a:lnTo>
                  <a:lnTo>
                    <a:pt x="54788" y="5474"/>
                  </a:lnTo>
                  <a:lnTo>
                    <a:pt x="54847" y="5645"/>
                  </a:lnTo>
                  <a:lnTo>
                    <a:pt x="54902" y="5806"/>
                  </a:lnTo>
                  <a:lnTo>
                    <a:pt x="54952" y="5988"/>
                  </a:lnTo>
                  <a:lnTo>
                    <a:pt x="55002" y="6169"/>
                  </a:lnTo>
                  <a:lnTo>
                    <a:pt x="55044" y="6362"/>
                  </a:lnTo>
                  <a:lnTo>
                    <a:pt x="55089" y="6554"/>
                  </a:lnTo>
                  <a:lnTo>
                    <a:pt x="55126" y="6757"/>
                  </a:lnTo>
                  <a:lnTo>
                    <a:pt x="55162" y="6960"/>
                  </a:lnTo>
                  <a:lnTo>
                    <a:pt x="55194" y="7174"/>
                  </a:lnTo>
                  <a:lnTo>
                    <a:pt x="55221" y="7399"/>
                  </a:lnTo>
                  <a:lnTo>
                    <a:pt x="55249" y="7623"/>
                  </a:lnTo>
                  <a:lnTo>
                    <a:pt x="55272" y="7858"/>
                  </a:lnTo>
                  <a:lnTo>
                    <a:pt x="55285" y="8094"/>
                  </a:lnTo>
                  <a:lnTo>
                    <a:pt x="55304" y="8339"/>
                  </a:lnTo>
                  <a:lnTo>
                    <a:pt x="55313" y="8596"/>
                  </a:lnTo>
                  <a:lnTo>
                    <a:pt x="55317" y="8853"/>
                  </a:lnTo>
                  <a:lnTo>
                    <a:pt x="55322" y="9120"/>
                  </a:lnTo>
                  <a:lnTo>
                    <a:pt x="55317" y="9387"/>
                  </a:lnTo>
                  <a:lnTo>
                    <a:pt x="55313" y="9676"/>
                  </a:lnTo>
                  <a:lnTo>
                    <a:pt x="55304" y="9954"/>
                  </a:lnTo>
                  <a:lnTo>
                    <a:pt x="55290" y="10253"/>
                  </a:lnTo>
                  <a:lnTo>
                    <a:pt x="55272" y="10552"/>
                  </a:lnTo>
                  <a:lnTo>
                    <a:pt x="55258" y="10766"/>
                  </a:lnTo>
                  <a:lnTo>
                    <a:pt x="55258" y="10969"/>
                  </a:lnTo>
                  <a:lnTo>
                    <a:pt x="55267" y="11173"/>
                  </a:lnTo>
                  <a:lnTo>
                    <a:pt x="55285" y="11354"/>
                  </a:lnTo>
                  <a:lnTo>
                    <a:pt x="55313" y="11525"/>
                  </a:lnTo>
                  <a:lnTo>
                    <a:pt x="55345" y="11686"/>
                  </a:lnTo>
                  <a:lnTo>
                    <a:pt x="55381" y="11825"/>
                  </a:lnTo>
                  <a:lnTo>
                    <a:pt x="55427" y="11964"/>
                  </a:lnTo>
                  <a:lnTo>
                    <a:pt x="55472" y="12071"/>
                  </a:lnTo>
                  <a:lnTo>
                    <a:pt x="55527" y="12177"/>
                  </a:lnTo>
                  <a:lnTo>
                    <a:pt x="55582" y="12263"/>
                  </a:lnTo>
                  <a:lnTo>
                    <a:pt x="55641" y="12338"/>
                  </a:lnTo>
                  <a:lnTo>
                    <a:pt x="55705" y="12391"/>
                  </a:lnTo>
                  <a:lnTo>
                    <a:pt x="55769" y="12423"/>
                  </a:lnTo>
                  <a:lnTo>
                    <a:pt x="55828" y="12445"/>
                  </a:lnTo>
                  <a:lnTo>
                    <a:pt x="55892" y="12445"/>
                  </a:lnTo>
                  <a:lnTo>
                    <a:pt x="55874" y="12605"/>
                  </a:lnTo>
                  <a:lnTo>
                    <a:pt x="55860" y="12787"/>
                  </a:lnTo>
                  <a:lnTo>
                    <a:pt x="55851" y="12969"/>
                  </a:lnTo>
                  <a:lnTo>
                    <a:pt x="55851" y="13150"/>
                  </a:lnTo>
                  <a:lnTo>
                    <a:pt x="55860" y="13332"/>
                  </a:lnTo>
                  <a:lnTo>
                    <a:pt x="55874" y="13503"/>
                  </a:lnTo>
                  <a:lnTo>
                    <a:pt x="55892" y="13685"/>
                  </a:lnTo>
                  <a:lnTo>
                    <a:pt x="55919" y="13845"/>
                  </a:lnTo>
                  <a:lnTo>
                    <a:pt x="55878" y="14187"/>
                  </a:lnTo>
                  <a:lnTo>
                    <a:pt x="55837" y="14519"/>
                  </a:lnTo>
                  <a:lnTo>
                    <a:pt x="55792" y="14850"/>
                  </a:lnTo>
                  <a:lnTo>
                    <a:pt x="55746" y="15171"/>
                  </a:lnTo>
                  <a:lnTo>
                    <a:pt x="55691" y="15492"/>
                  </a:lnTo>
                  <a:lnTo>
                    <a:pt x="55637" y="15802"/>
                  </a:lnTo>
                  <a:lnTo>
                    <a:pt x="55582" y="16122"/>
                  </a:lnTo>
                  <a:lnTo>
                    <a:pt x="55523" y="16422"/>
                  </a:lnTo>
                  <a:lnTo>
                    <a:pt x="55459" y="16732"/>
                  </a:lnTo>
                  <a:lnTo>
                    <a:pt x="55395" y="17020"/>
                  </a:lnTo>
                  <a:lnTo>
                    <a:pt x="55322" y="17320"/>
                  </a:lnTo>
                  <a:lnTo>
                    <a:pt x="55253" y="17608"/>
                  </a:lnTo>
                  <a:lnTo>
                    <a:pt x="55176" y="17886"/>
                  </a:lnTo>
                  <a:lnTo>
                    <a:pt x="55098" y="18164"/>
                  </a:lnTo>
                  <a:lnTo>
                    <a:pt x="55016" y="18432"/>
                  </a:lnTo>
                  <a:lnTo>
                    <a:pt x="54934" y="18688"/>
                  </a:lnTo>
                  <a:lnTo>
                    <a:pt x="54847" y="18945"/>
                  </a:lnTo>
                  <a:lnTo>
                    <a:pt x="54756" y="19201"/>
                  </a:lnTo>
                  <a:lnTo>
                    <a:pt x="54665" y="19437"/>
                  </a:lnTo>
                  <a:lnTo>
                    <a:pt x="54569" y="19672"/>
                  </a:lnTo>
                  <a:lnTo>
                    <a:pt x="54469" y="19907"/>
                  </a:lnTo>
                  <a:lnTo>
                    <a:pt x="54368" y="20121"/>
                  </a:lnTo>
                  <a:lnTo>
                    <a:pt x="54263" y="20335"/>
                  </a:lnTo>
                  <a:lnTo>
                    <a:pt x="54154" y="20538"/>
                  </a:lnTo>
                  <a:lnTo>
                    <a:pt x="54044" y="20741"/>
                  </a:lnTo>
                  <a:lnTo>
                    <a:pt x="53930" y="20923"/>
                  </a:lnTo>
                  <a:lnTo>
                    <a:pt x="53812" y="21104"/>
                  </a:lnTo>
                  <a:lnTo>
                    <a:pt x="53693" y="21275"/>
                  </a:lnTo>
                  <a:lnTo>
                    <a:pt x="53570" y="21436"/>
                  </a:lnTo>
                  <a:lnTo>
                    <a:pt x="53447" y="21585"/>
                  </a:lnTo>
                  <a:lnTo>
                    <a:pt x="53315" y="21724"/>
                  </a:lnTo>
                  <a:lnTo>
                    <a:pt x="53182" y="21863"/>
                  </a:lnTo>
                  <a:lnTo>
                    <a:pt x="53009" y="22013"/>
                  </a:lnTo>
                  <a:lnTo>
                    <a:pt x="52831" y="22152"/>
                  </a:lnTo>
                  <a:lnTo>
                    <a:pt x="52653" y="22270"/>
                  </a:lnTo>
                  <a:lnTo>
                    <a:pt x="52475" y="22366"/>
                  </a:lnTo>
                  <a:lnTo>
                    <a:pt x="52293" y="22451"/>
                  </a:lnTo>
                  <a:lnTo>
                    <a:pt x="52115" y="22505"/>
                  </a:lnTo>
                  <a:lnTo>
                    <a:pt x="51932" y="22548"/>
                  </a:lnTo>
                  <a:lnTo>
                    <a:pt x="51750" y="22569"/>
                  </a:lnTo>
                  <a:lnTo>
                    <a:pt x="51563" y="22569"/>
                  </a:lnTo>
                  <a:lnTo>
                    <a:pt x="51380" y="22548"/>
                  </a:lnTo>
                  <a:lnTo>
                    <a:pt x="51198" y="22515"/>
                  </a:lnTo>
                  <a:lnTo>
                    <a:pt x="51020" y="22451"/>
                  </a:lnTo>
                  <a:lnTo>
                    <a:pt x="50837" y="22376"/>
                  </a:lnTo>
                  <a:lnTo>
                    <a:pt x="50660" y="22280"/>
                  </a:lnTo>
                  <a:lnTo>
                    <a:pt x="50482" y="22173"/>
                  </a:lnTo>
                  <a:lnTo>
                    <a:pt x="50308" y="22034"/>
                  </a:lnTo>
                  <a:lnTo>
                    <a:pt x="50135" y="21885"/>
                  </a:lnTo>
                  <a:lnTo>
                    <a:pt x="49966" y="21714"/>
                  </a:lnTo>
                  <a:lnTo>
                    <a:pt x="49802" y="21532"/>
                  </a:lnTo>
                  <a:lnTo>
                    <a:pt x="49638" y="21318"/>
                  </a:lnTo>
                  <a:lnTo>
                    <a:pt x="49478" y="21094"/>
                  </a:lnTo>
                  <a:lnTo>
                    <a:pt x="49323" y="20848"/>
                  </a:lnTo>
                  <a:lnTo>
                    <a:pt x="49168" y="20591"/>
                  </a:lnTo>
                  <a:lnTo>
                    <a:pt x="49022" y="20302"/>
                  </a:lnTo>
                  <a:lnTo>
                    <a:pt x="48880" y="20003"/>
                  </a:lnTo>
                  <a:lnTo>
                    <a:pt x="48744" y="19693"/>
                  </a:lnTo>
                  <a:lnTo>
                    <a:pt x="48611" y="19351"/>
                  </a:lnTo>
                  <a:lnTo>
                    <a:pt x="48484" y="18998"/>
                  </a:lnTo>
                  <a:lnTo>
                    <a:pt x="48365" y="18624"/>
                  </a:lnTo>
                  <a:lnTo>
                    <a:pt x="48251" y="18228"/>
                  </a:lnTo>
                  <a:lnTo>
                    <a:pt x="48146" y="17822"/>
                  </a:lnTo>
                  <a:lnTo>
                    <a:pt x="48046" y="17395"/>
                  </a:lnTo>
                  <a:lnTo>
                    <a:pt x="47973" y="17063"/>
                  </a:lnTo>
                  <a:lnTo>
                    <a:pt x="47909" y="16732"/>
                  </a:lnTo>
                  <a:lnTo>
                    <a:pt x="47849" y="16411"/>
                  </a:lnTo>
                  <a:lnTo>
                    <a:pt x="47790" y="16090"/>
                  </a:lnTo>
                  <a:lnTo>
                    <a:pt x="47740" y="15770"/>
                  </a:lnTo>
                  <a:lnTo>
                    <a:pt x="47694" y="15460"/>
                  </a:lnTo>
                  <a:lnTo>
                    <a:pt x="47658" y="15139"/>
                  </a:lnTo>
                  <a:lnTo>
                    <a:pt x="47621" y="14839"/>
                  </a:lnTo>
                  <a:lnTo>
                    <a:pt x="47589" y="14529"/>
                  </a:lnTo>
                  <a:lnTo>
                    <a:pt x="47562" y="14230"/>
                  </a:lnTo>
                  <a:lnTo>
                    <a:pt x="47539" y="13931"/>
                  </a:lnTo>
                  <a:lnTo>
                    <a:pt x="47521" y="13631"/>
                  </a:lnTo>
                  <a:lnTo>
                    <a:pt x="47507" y="13343"/>
                  </a:lnTo>
                  <a:lnTo>
                    <a:pt x="47498" y="13054"/>
                  </a:lnTo>
                  <a:lnTo>
                    <a:pt x="47494" y="12776"/>
                  </a:lnTo>
                  <a:lnTo>
                    <a:pt x="47494" y="12488"/>
                  </a:lnTo>
                  <a:lnTo>
                    <a:pt x="47498" y="12220"/>
                  </a:lnTo>
                  <a:lnTo>
                    <a:pt x="47503" y="11942"/>
                  </a:lnTo>
                  <a:lnTo>
                    <a:pt x="47516" y="11675"/>
                  </a:lnTo>
                  <a:lnTo>
                    <a:pt x="47530" y="11408"/>
                  </a:lnTo>
                  <a:lnTo>
                    <a:pt x="47548" y="11140"/>
                  </a:lnTo>
                  <a:lnTo>
                    <a:pt x="47571" y="10884"/>
                  </a:lnTo>
                  <a:lnTo>
                    <a:pt x="47599" y="10627"/>
                  </a:lnTo>
                  <a:lnTo>
                    <a:pt x="47626" y="10381"/>
                  </a:lnTo>
                  <a:lnTo>
                    <a:pt x="47658" y="10136"/>
                  </a:lnTo>
                  <a:lnTo>
                    <a:pt x="47694" y="9890"/>
                  </a:lnTo>
                  <a:lnTo>
                    <a:pt x="47735" y="9654"/>
                  </a:lnTo>
                  <a:lnTo>
                    <a:pt x="47776" y="9419"/>
                  </a:lnTo>
                  <a:lnTo>
                    <a:pt x="47822" y="9184"/>
                  </a:lnTo>
                  <a:lnTo>
                    <a:pt x="47872" y="8960"/>
                  </a:lnTo>
                  <a:lnTo>
                    <a:pt x="47927" y="8735"/>
                  </a:lnTo>
                  <a:lnTo>
                    <a:pt x="47982" y="8521"/>
                  </a:lnTo>
                  <a:lnTo>
                    <a:pt x="48036" y="8297"/>
                  </a:lnTo>
                  <a:lnTo>
                    <a:pt x="48100" y="8094"/>
                  </a:lnTo>
                  <a:lnTo>
                    <a:pt x="48160" y="7880"/>
                  </a:lnTo>
                  <a:lnTo>
                    <a:pt x="48228" y="7677"/>
                  </a:lnTo>
                  <a:lnTo>
                    <a:pt x="48297" y="7484"/>
                  </a:lnTo>
                  <a:lnTo>
                    <a:pt x="48365" y="7292"/>
                  </a:lnTo>
                  <a:lnTo>
                    <a:pt x="48438" y="7099"/>
                  </a:lnTo>
                  <a:lnTo>
                    <a:pt x="48515" y="6918"/>
                  </a:lnTo>
                  <a:lnTo>
                    <a:pt x="48593" y="6736"/>
                  </a:lnTo>
                  <a:lnTo>
                    <a:pt x="48671" y="6554"/>
                  </a:lnTo>
                  <a:lnTo>
                    <a:pt x="48839" y="6212"/>
                  </a:lnTo>
                  <a:lnTo>
                    <a:pt x="49013" y="5891"/>
                  </a:lnTo>
                  <a:lnTo>
                    <a:pt x="49191" y="5581"/>
                  </a:lnTo>
                  <a:lnTo>
                    <a:pt x="49378" y="5293"/>
                  </a:lnTo>
                  <a:lnTo>
                    <a:pt x="49574" y="5025"/>
                  </a:lnTo>
                  <a:lnTo>
                    <a:pt x="49770" y="4769"/>
                  </a:lnTo>
                  <a:lnTo>
                    <a:pt x="49975" y="4544"/>
                  </a:lnTo>
                  <a:lnTo>
                    <a:pt x="50181" y="4330"/>
                  </a:lnTo>
                  <a:lnTo>
                    <a:pt x="50390" y="4138"/>
                  </a:lnTo>
                  <a:lnTo>
                    <a:pt x="50605" y="3956"/>
                  </a:lnTo>
                  <a:lnTo>
                    <a:pt x="50819" y="3807"/>
                  </a:lnTo>
                  <a:lnTo>
                    <a:pt x="51038" y="3668"/>
                  </a:lnTo>
                  <a:lnTo>
                    <a:pt x="51257" y="3550"/>
                  </a:lnTo>
                  <a:lnTo>
                    <a:pt x="51476" y="3454"/>
                  </a:lnTo>
                  <a:lnTo>
                    <a:pt x="51691" y="3379"/>
                  </a:lnTo>
                  <a:lnTo>
                    <a:pt x="51910" y="3326"/>
                  </a:lnTo>
                  <a:lnTo>
                    <a:pt x="52128" y="3293"/>
                  </a:lnTo>
                  <a:lnTo>
                    <a:pt x="52343" y="3283"/>
                  </a:lnTo>
                  <a:close/>
                  <a:moveTo>
                    <a:pt x="56695" y="15011"/>
                  </a:moveTo>
                  <a:lnTo>
                    <a:pt x="56960" y="15278"/>
                  </a:lnTo>
                  <a:lnTo>
                    <a:pt x="57220" y="15545"/>
                  </a:lnTo>
                  <a:lnTo>
                    <a:pt x="57470" y="15834"/>
                  </a:lnTo>
                  <a:lnTo>
                    <a:pt x="57712" y="16133"/>
                  </a:lnTo>
                  <a:lnTo>
                    <a:pt x="57949" y="16443"/>
                  </a:lnTo>
                  <a:lnTo>
                    <a:pt x="58182" y="16775"/>
                  </a:lnTo>
                  <a:lnTo>
                    <a:pt x="58406" y="17106"/>
                  </a:lnTo>
                  <a:lnTo>
                    <a:pt x="58625" y="17459"/>
                  </a:lnTo>
                  <a:lnTo>
                    <a:pt x="58839" y="17812"/>
                  </a:lnTo>
                  <a:lnTo>
                    <a:pt x="59044" y="18186"/>
                  </a:lnTo>
                  <a:lnTo>
                    <a:pt x="59245" y="18571"/>
                  </a:lnTo>
                  <a:lnTo>
                    <a:pt x="59437" y="18966"/>
                  </a:lnTo>
                  <a:lnTo>
                    <a:pt x="59624" y="19372"/>
                  </a:lnTo>
                  <a:lnTo>
                    <a:pt x="59806" y="19789"/>
                  </a:lnTo>
                  <a:lnTo>
                    <a:pt x="59984" y="20217"/>
                  </a:lnTo>
                  <a:lnTo>
                    <a:pt x="60153" y="20655"/>
                  </a:lnTo>
                  <a:lnTo>
                    <a:pt x="60317" y="21104"/>
                  </a:lnTo>
                  <a:lnTo>
                    <a:pt x="60477" y="21553"/>
                  </a:lnTo>
                  <a:lnTo>
                    <a:pt x="60632" y="22024"/>
                  </a:lnTo>
                  <a:lnTo>
                    <a:pt x="60778" y="22505"/>
                  </a:lnTo>
                  <a:lnTo>
                    <a:pt x="60919" y="22986"/>
                  </a:lnTo>
                  <a:lnTo>
                    <a:pt x="61056" y="23478"/>
                  </a:lnTo>
                  <a:lnTo>
                    <a:pt x="61188" y="23991"/>
                  </a:lnTo>
                  <a:lnTo>
                    <a:pt x="61316" y="24504"/>
                  </a:lnTo>
                  <a:lnTo>
                    <a:pt x="61435" y="25017"/>
                  </a:lnTo>
                  <a:lnTo>
                    <a:pt x="61549" y="25552"/>
                  </a:lnTo>
                  <a:lnTo>
                    <a:pt x="61663" y="26086"/>
                  </a:lnTo>
                  <a:lnTo>
                    <a:pt x="61768" y="26631"/>
                  </a:lnTo>
                  <a:lnTo>
                    <a:pt x="61868" y="27187"/>
                  </a:lnTo>
                  <a:lnTo>
                    <a:pt x="61964" y="27754"/>
                  </a:lnTo>
                  <a:lnTo>
                    <a:pt x="62051" y="28321"/>
                  </a:lnTo>
                  <a:lnTo>
                    <a:pt x="62137" y="28898"/>
                  </a:lnTo>
                  <a:lnTo>
                    <a:pt x="62219" y="29475"/>
                  </a:lnTo>
                  <a:lnTo>
                    <a:pt x="62292" y="30063"/>
                  </a:lnTo>
                  <a:lnTo>
                    <a:pt x="62365" y="30662"/>
                  </a:lnTo>
                  <a:lnTo>
                    <a:pt x="62434" y="31261"/>
                  </a:lnTo>
                  <a:lnTo>
                    <a:pt x="62493" y="31870"/>
                  </a:lnTo>
                  <a:lnTo>
                    <a:pt x="62552" y="32490"/>
                  </a:lnTo>
                  <a:lnTo>
                    <a:pt x="62607" y="33110"/>
                  </a:lnTo>
                  <a:lnTo>
                    <a:pt x="62653" y="33730"/>
                  </a:lnTo>
                  <a:lnTo>
                    <a:pt x="62698" y="34361"/>
                  </a:lnTo>
                  <a:lnTo>
                    <a:pt x="62739" y="35002"/>
                  </a:lnTo>
                  <a:lnTo>
                    <a:pt x="62776" y="35644"/>
                  </a:lnTo>
                  <a:lnTo>
                    <a:pt x="62808" y="36285"/>
                  </a:lnTo>
                  <a:lnTo>
                    <a:pt x="62835" y="36937"/>
                  </a:lnTo>
                  <a:lnTo>
                    <a:pt x="62858" y="37589"/>
                  </a:lnTo>
                  <a:lnTo>
                    <a:pt x="62876" y="38252"/>
                  </a:lnTo>
                  <a:lnTo>
                    <a:pt x="62895" y="38904"/>
                  </a:lnTo>
                  <a:lnTo>
                    <a:pt x="62908" y="39578"/>
                  </a:lnTo>
                  <a:lnTo>
                    <a:pt x="62913" y="40241"/>
                  </a:lnTo>
                  <a:lnTo>
                    <a:pt x="62917" y="40914"/>
                  </a:lnTo>
                  <a:lnTo>
                    <a:pt x="62922" y="41599"/>
                  </a:lnTo>
                  <a:lnTo>
                    <a:pt x="62917" y="42272"/>
                  </a:lnTo>
                  <a:lnTo>
                    <a:pt x="62913" y="42956"/>
                  </a:lnTo>
                  <a:lnTo>
                    <a:pt x="62899" y="43640"/>
                  </a:lnTo>
                  <a:lnTo>
                    <a:pt x="62890" y="44325"/>
                  </a:lnTo>
                  <a:lnTo>
                    <a:pt x="62872" y="45009"/>
                  </a:lnTo>
                  <a:lnTo>
                    <a:pt x="62853" y="45704"/>
                  </a:lnTo>
                  <a:lnTo>
                    <a:pt x="62831" y="46399"/>
                  </a:lnTo>
                  <a:lnTo>
                    <a:pt x="62803" y="47083"/>
                  </a:lnTo>
                  <a:lnTo>
                    <a:pt x="62771" y="47778"/>
                  </a:lnTo>
                  <a:lnTo>
                    <a:pt x="62739" y="48483"/>
                  </a:lnTo>
                  <a:lnTo>
                    <a:pt x="62707" y="49178"/>
                  </a:lnTo>
                  <a:lnTo>
                    <a:pt x="62666" y="49873"/>
                  </a:lnTo>
                  <a:lnTo>
                    <a:pt x="61161" y="49702"/>
                  </a:lnTo>
                  <a:lnTo>
                    <a:pt x="59651" y="49531"/>
                  </a:lnTo>
                  <a:lnTo>
                    <a:pt x="59738" y="49050"/>
                  </a:lnTo>
                  <a:lnTo>
                    <a:pt x="59820" y="48558"/>
                  </a:lnTo>
                  <a:lnTo>
                    <a:pt x="59897" y="48066"/>
                  </a:lnTo>
                  <a:lnTo>
                    <a:pt x="59966" y="47564"/>
                  </a:lnTo>
                  <a:lnTo>
                    <a:pt x="60034" y="47061"/>
                  </a:lnTo>
                  <a:lnTo>
                    <a:pt x="60094" y="46548"/>
                  </a:lnTo>
                  <a:lnTo>
                    <a:pt x="60153" y="46024"/>
                  </a:lnTo>
                  <a:lnTo>
                    <a:pt x="60203" y="45511"/>
                  </a:lnTo>
                  <a:lnTo>
                    <a:pt x="60249" y="44977"/>
                  </a:lnTo>
                  <a:lnTo>
                    <a:pt x="60290" y="44453"/>
                  </a:lnTo>
                  <a:lnTo>
                    <a:pt x="60326" y="43918"/>
                  </a:lnTo>
                  <a:lnTo>
                    <a:pt x="60358" y="43384"/>
                  </a:lnTo>
                  <a:lnTo>
                    <a:pt x="60381" y="42839"/>
                  </a:lnTo>
                  <a:lnTo>
                    <a:pt x="60404" y="42304"/>
                  </a:lnTo>
                  <a:lnTo>
                    <a:pt x="60422" y="41759"/>
                  </a:lnTo>
                  <a:lnTo>
                    <a:pt x="60431" y="41214"/>
                  </a:lnTo>
                  <a:lnTo>
                    <a:pt x="60440" y="40668"/>
                  </a:lnTo>
                  <a:lnTo>
                    <a:pt x="60440" y="40123"/>
                  </a:lnTo>
                  <a:lnTo>
                    <a:pt x="60436" y="39567"/>
                  </a:lnTo>
                  <a:lnTo>
                    <a:pt x="60431" y="39022"/>
                  </a:lnTo>
                  <a:lnTo>
                    <a:pt x="60417" y="38477"/>
                  </a:lnTo>
                  <a:lnTo>
                    <a:pt x="60399" y="37921"/>
                  </a:lnTo>
                  <a:lnTo>
                    <a:pt x="60381" y="37376"/>
                  </a:lnTo>
                  <a:lnTo>
                    <a:pt x="60354" y="36830"/>
                  </a:lnTo>
                  <a:lnTo>
                    <a:pt x="60322" y="36285"/>
                  </a:lnTo>
                  <a:lnTo>
                    <a:pt x="60285" y="35740"/>
                  </a:lnTo>
                  <a:lnTo>
                    <a:pt x="60249" y="35195"/>
                  </a:lnTo>
                  <a:lnTo>
                    <a:pt x="60203" y="34660"/>
                  </a:lnTo>
                  <a:lnTo>
                    <a:pt x="60153" y="34126"/>
                  </a:lnTo>
                  <a:lnTo>
                    <a:pt x="60103" y="33591"/>
                  </a:lnTo>
                  <a:lnTo>
                    <a:pt x="60043" y="33057"/>
                  </a:lnTo>
                  <a:lnTo>
                    <a:pt x="59979" y="32533"/>
                  </a:lnTo>
                  <a:lnTo>
                    <a:pt x="59916" y="32009"/>
                  </a:lnTo>
                  <a:lnTo>
                    <a:pt x="59843" y="31496"/>
                  </a:lnTo>
                  <a:lnTo>
                    <a:pt x="59770" y="30983"/>
                  </a:lnTo>
                  <a:lnTo>
                    <a:pt x="59688" y="30480"/>
                  </a:lnTo>
                  <a:lnTo>
                    <a:pt x="59605" y="29978"/>
                  </a:lnTo>
                  <a:lnTo>
                    <a:pt x="59519" y="29475"/>
                  </a:lnTo>
                  <a:lnTo>
                    <a:pt x="59427" y="28983"/>
                  </a:lnTo>
                  <a:lnTo>
                    <a:pt x="59332" y="28502"/>
                  </a:lnTo>
                  <a:lnTo>
                    <a:pt x="59231" y="28032"/>
                  </a:lnTo>
                  <a:lnTo>
                    <a:pt x="59126" y="27562"/>
                  </a:lnTo>
                  <a:lnTo>
                    <a:pt x="59017" y="27102"/>
                  </a:lnTo>
                  <a:lnTo>
                    <a:pt x="58903" y="26642"/>
                  </a:lnTo>
                  <a:lnTo>
                    <a:pt x="58789" y="26204"/>
                  </a:lnTo>
                  <a:lnTo>
                    <a:pt x="58666" y="25765"/>
                  </a:lnTo>
                  <a:lnTo>
                    <a:pt x="58542" y="25338"/>
                  </a:lnTo>
                  <a:lnTo>
                    <a:pt x="58415" y="24921"/>
                  </a:lnTo>
                  <a:lnTo>
                    <a:pt x="58282" y="24515"/>
                  </a:lnTo>
                  <a:lnTo>
                    <a:pt x="58146" y="24119"/>
                  </a:lnTo>
                  <a:lnTo>
                    <a:pt x="58004" y="23724"/>
                  </a:lnTo>
                  <a:lnTo>
                    <a:pt x="57863" y="23349"/>
                  </a:lnTo>
                  <a:lnTo>
                    <a:pt x="57712" y="22986"/>
                  </a:lnTo>
                  <a:lnTo>
                    <a:pt x="57562" y="22633"/>
                  </a:lnTo>
                  <a:lnTo>
                    <a:pt x="57407" y="22291"/>
                  </a:lnTo>
                  <a:lnTo>
                    <a:pt x="57247" y="21960"/>
                  </a:lnTo>
                  <a:lnTo>
                    <a:pt x="57087" y="21639"/>
                  </a:lnTo>
                  <a:lnTo>
                    <a:pt x="56918" y="21339"/>
                  </a:lnTo>
                  <a:lnTo>
                    <a:pt x="56750" y="21040"/>
                  </a:lnTo>
                  <a:lnTo>
                    <a:pt x="56576" y="20762"/>
                  </a:lnTo>
                  <a:lnTo>
                    <a:pt x="56398" y="20506"/>
                  </a:lnTo>
                  <a:lnTo>
                    <a:pt x="56220" y="20249"/>
                  </a:lnTo>
                  <a:lnTo>
                    <a:pt x="56033" y="20014"/>
                  </a:lnTo>
                  <a:lnTo>
                    <a:pt x="55846" y="19800"/>
                  </a:lnTo>
                  <a:lnTo>
                    <a:pt x="55919" y="19522"/>
                  </a:lnTo>
                  <a:lnTo>
                    <a:pt x="55988" y="19255"/>
                  </a:lnTo>
                  <a:lnTo>
                    <a:pt x="56052" y="18966"/>
                  </a:lnTo>
                  <a:lnTo>
                    <a:pt x="56116" y="18688"/>
                  </a:lnTo>
                  <a:lnTo>
                    <a:pt x="56175" y="18400"/>
                  </a:lnTo>
                  <a:lnTo>
                    <a:pt x="56234" y="18111"/>
                  </a:lnTo>
                  <a:lnTo>
                    <a:pt x="56348" y="17512"/>
                  </a:lnTo>
                  <a:lnTo>
                    <a:pt x="56449" y="16903"/>
                  </a:lnTo>
                  <a:lnTo>
                    <a:pt x="56540" y="16283"/>
                  </a:lnTo>
                  <a:lnTo>
                    <a:pt x="56622" y="15652"/>
                  </a:lnTo>
                  <a:lnTo>
                    <a:pt x="56695" y="15011"/>
                  </a:lnTo>
                  <a:close/>
                  <a:moveTo>
                    <a:pt x="28389" y="71394"/>
                  </a:moveTo>
                  <a:lnTo>
                    <a:pt x="28571" y="71404"/>
                  </a:lnTo>
                  <a:lnTo>
                    <a:pt x="28525" y="72538"/>
                  </a:lnTo>
                  <a:lnTo>
                    <a:pt x="28489" y="73682"/>
                  </a:lnTo>
                  <a:lnTo>
                    <a:pt x="28462" y="74836"/>
                  </a:lnTo>
                  <a:lnTo>
                    <a:pt x="28439" y="75980"/>
                  </a:lnTo>
                  <a:lnTo>
                    <a:pt x="28425" y="77145"/>
                  </a:lnTo>
                  <a:lnTo>
                    <a:pt x="28416" y="78300"/>
                  </a:lnTo>
                  <a:lnTo>
                    <a:pt x="28416" y="79465"/>
                  </a:lnTo>
                  <a:lnTo>
                    <a:pt x="28420" y="80631"/>
                  </a:lnTo>
                  <a:lnTo>
                    <a:pt x="28425" y="81796"/>
                  </a:lnTo>
                  <a:lnTo>
                    <a:pt x="28439" y="82961"/>
                  </a:lnTo>
                  <a:lnTo>
                    <a:pt x="28457" y="84137"/>
                  </a:lnTo>
                  <a:lnTo>
                    <a:pt x="28475" y="85313"/>
                  </a:lnTo>
                  <a:lnTo>
                    <a:pt x="28503" y="86478"/>
                  </a:lnTo>
                  <a:lnTo>
                    <a:pt x="28530" y="87654"/>
                  </a:lnTo>
                  <a:lnTo>
                    <a:pt x="28589" y="90006"/>
                  </a:lnTo>
                  <a:lnTo>
                    <a:pt x="28658" y="92348"/>
                  </a:lnTo>
                  <a:lnTo>
                    <a:pt x="28726" y="94689"/>
                  </a:lnTo>
                  <a:lnTo>
                    <a:pt x="28799" y="97020"/>
                  </a:lnTo>
                  <a:lnTo>
                    <a:pt x="28863" y="99329"/>
                  </a:lnTo>
                  <a:lnTo>
                    <a:pt x="28922" y="101638"/>
                  </a:lnTo>
                  <a:lnTo>
                    <a:pt x="28950" y="102782"/>
                  </a:lnTo>
                  <a:lnTo>
                    <a:pt x="28972" y="103915"/>
                  </a:lnTo>
                  <a:lnTo>
                    <a:pt x="28991" y="105048"/>
                  </a:lnTo>
                  <a:lnTo>
                    <a:pt x="29004" y="106182"/>
                  </a:lnTo>
                  <a:lnTo>
                    <a:pt x="29018" y="107304"/>
                  </a:lnTo>
                  <a:lnTo>
                    <a:pt x="29023" y="108416"/>
                  </a:lnTo>
                  <a:lnTo>
                    <a:pt x="29018" y="109015"/>
                  </a:lnTo>
                  <a:lnTo>
                    <a:pt x="29013" y="109635"/>
                  </a:lnTo>
                  <a:lnTo>
                    <a:pt x="28813" y="109613"/>
                  </a:lnTo>
                  <a:lnTo>
                    <a:pt x="28617" y="109581"/>
                  </a:lnTo>
                  <a:lnTo>
                    <a:pt x="28425" y="109528"/>
                  </a:lnTo>
                  <a:lnTo>
                    <a:pt x="28233" y="109474"/>
                  </a:lnTo>
                  <a:lnTo>
                    <a:pt x="28046" y="109399"/>
                  </a:lnTo>
                  <a:lnTo>
                    <a:pt x="27864" y="109314"/>
                  </a:lnTo>
                  <a:lnTo>
                    <a:pt x="27681" y="109218"/>
                  </a:lnTo>
                  <a:lnTo>
                    <a:pt x="27504" y="109100"/>
                  </a:lnTo>
                  <a:lnTo>
                    <a:pt x="27330" y="108982"/>
                  </a:lnTo>
                  <a:lnTo>
                    <a:pt x="27161" y="108844"/>
                  </a:lnTo>
                  <a:lnTo>
                    <a:pt x="26993" y="108705"/>
                  </a:lnTo>
                  <a:lnTo>
                    <a:pt x="26828" y="108544"/>
                  </a:lnTo>
                  <a:lnTo>
                    <a:pt x="26669" y="108373"/>
                  </a:lnTo>
                  <a:lnTo>
                    <a:pt x="26509" y="108191"/>
                  </a:lnTo>
                  <a:lnTo>
                    <a:pt x="26358" y="108010"/>
                  </a:lnTo>
                  <a:lnTo>
                    <a:pt x="26208" y="107807"/>
                  </a:lnTo>
                  <a:lnTo>
                    <a:pt x="26057" y="107593"/>
                  </a:lnTo>
                  <a:lnTo>
                    <a:pt x="25911" y="107368"/>
                  </a:lnTo>
                  <a:lnTo>
                    <a:pt x="25770" y="107144"/>
                  </a:lnTo>
                  <a:lnTo>
                    <a:pt x="25633" y="106898"/>
                  </a:lnTo>
                  <a:lnTo>
                    <a:pt x="25496" y="106652"/>
                  </a:lnTo>
                  <a:lnTo>
                    <a:pt x="25364" y="106395"/>
                  </a:lnTo>
                  <a:lnTo>
                    <a:pt x="25236" y="106128"/>
                  </a:lnTo>
                  <a:lnTo>
                    <a:pt x="25113" y="105850"/>
                  </a:lnTo>
                  <a:lnTo>
                    <a:pt x="24990" y="105561"/>
                  </a:lnTo>
                  <a:lnTo>
                    <a:pt x="24871" y="105273"/>
                  </a:lnTo>
                  <a:lnTo>
                    <a:pt x="24753" y="104963"/>
                  </a:lnTo>
                  <a:lnTo>
                    <a:pt x="24643" y="104653"/>
                  </a:lnTo>
                  <a:lnTo>
                    <a:pt x="24534" y="104343"/>
                  </a:lnTo>
                  <a:lnTo>
                    <a:pt x="24424" y="104011"/>
                  </a:lnTo>
                  <a:lnTo>
                    <a:pt x="24319" y="103680"/>
                  </a:lnTo>
                  <a:lnTo>
                    <a:pt x="24219" y="103348"/>
                  </a:lnTo>
                  <a:lnTo>
                    <a:pt x="24123" y="102996"/>
                  </a:lnTo>
                  <a:lnTo>
                    <a:pt x="24032" y="102643"/>
                  </a:lnTo>
                  <a:lnTo>
                    <a:pt x="23941" y="102290"/>
                  </a:lnTo>
                  <a:lnTo>
                    <a:pt x="23849" y="101927"/>
                  </a:lnTo>
                  <a:lnTo>
                    <a:pt x="23767" y="101552"/>
                  </a:lnTo>
                  <a:lnTo>
                    <a:pt x="23685" y="101178"/>
                  </a:lnTo>
                  <a:lnTo>
                    <a:pt x="23608" y="100793"/>
                  </a:lnTo>
                  <a:lnTo>
                    <a:pt x="23530" y="100408"/>
                  </a:lnTo>
                  <a:lnTo>
                    <a:pt x="23462" y="100013"/>
                  </a:lnTo>
                  <a:lnTo>
                    <a:pt x="23389" y="99617"/>
                  </a:lnTo>
                  <a:lnTo>
                    <a:pt x="23325" y="99211"/>
                  </a:lnTo>
                  <a:lnTo>
                    <a:pt x="23261" y="98816"/>
                  </a:lnTo>
                  <a:lnTo>
                    <a:pt x="23202" y="98399"/>
                  </a:lnTo>
                  <a:lnTo>
                    <a:pt x="23147" y="97982"/>
                  </a:lnTo>
                  <a:lnTo>
                    <a:pt x="23092" y="97565"/>
                  </a:lnTo>
                  <a:lnTo>
                    <a:pt x="23042" y="97148"/>
                  </a:lnTo>
                  <a:lnTo>
                    <a:pt x="22992" y="96720"/>
                  </a:lnTo>
                  <a:lnTo>
                    <a:pt x="22951" y="96293"/>
                  </a:lnTo>
                  <a:lnTo>
                    <a:pt x="22910" y="95865"/>
                  </a:lnTo>
                  <a:lnTo>
                    <a:pt x="22869" y="95437"/>
                  </a:lnTo>
                  <a:lnTo>
                    <a:pt x="22837" y="94999"/>
                  </a:lnTo>
                  <a:lnTo>
                    <a:pt x="22800" y="94561"/>
                  </a:lnTo>
                  <a:lnTo>
                    <a:pt x="22773" y="94122"/>
                  </a:lnTo>
                  <a:lnTo>
                    <a:pt x="22745" y="93673"/>
                  </a:lnTo>
                  <a:lnTo>
                    <a:pt x="22723" y="93235"/>
                  </a:lnTo>
                  <a:lnTo>
                    <a:pt x="22704" y="92786"/>
                  </a:lnTo>
                  <a:lnTo>
                    <a:pt x="22686" y="92348"/>
                  </a:lnTo>
                  <a:lnTo>
                    <a:pt x="22672" y="91899"/>
                  </a:lnTo>
                  <a:lnTo>
                    <a:pt x="22663" y="91450"/>
                  </a:lnTo>
                  <a:lnTo>
                    <a:pt x="22654" y="91001"/>
                  </a:lnTo>
                  <a:lnTo>
                    <a:pt x="22650" y="90562"/>
                  </a:lnTo>
                  <a:lnTo>
                    <a:pt x="22645" y="90113"/>
                  </a:lnTo>
                  <a:lnTo>
                    <a:pt x="22650" y="89664"/>
                  </a:lnTo>
                  <a:lnTo>
                    <a:pt x="22654" y="89215"/>
                  </a:lnTo>
                  <a:lnTo>
                    <a:pt x="22659" y="88766"/>
                  </a:lnTo>
                  <a:lnTo>
                    <a:pt x="22668" y="88328"/>
                  </a:lnTo>
                  <a:lnTo>
                    <a:pt x="22682" y="87879"/>
                  </a:lnTo>
                  <a:lnTo>
                    <a:pt x="22700" y="87430"/>
                  </a:lnTo>
                  <a:lnTo>
                    <a:pt x="22718" y="86992"/>
                  </a:lnTo>
                  <a:lnTo>
                    <a:pt x="22741" y="86553"/>
                  </a:lnTo>
                  <a:lnTo>
                    <a:pt x="22764" y="86115"/>
                  </a:lnTo>
                  <a:lnTo>
                    <a:pt x="22791" y="85677"/>
                  </a:lnTo>
                  <a:lnTo>
                    <a:pt x="22823" y="85249"/>
                  </a:lnTo>
                  <a:lnTo>
                    <a:pt x="22855" y="84811"/>
                  </a:lnTo>
                  <a:lnTo>
                    <a:pt x="22891" y="84383"/>
                  </a:lnTo>
                  <a:lnTo>
                    <a:pt x="22933" y="83966"/>
                  </a:lnTo>
                  <a:lnTo>
                    <a:pt x="22978" y="83538"/>
                  </a:lnTo>
                  <a:lnTo>
                    <a:pt x="23024" y="83122"/>
                  </a:lnTo>
                  <a:lnTo>
                    <a:pt x="23069" y="82705"/>
                  </a:lnTo>
                  <a:lnTo>
                    <a:pt x="23120" y="82298"/>
                  </a:lnTo>
                  <a:lnTo>
                    <a:pt x="23174" y="81892"/>
                  </a:lnTo>
                  <a:lnTo>
                    <a:pt x="23234" y="81486"/>
                  </a:lnTo>
                  <a:lnTo>
                    <a:pt x="23293" y="81090"/>
                  </a:lnTo>
                  <a:lnTo>
                    <a:pt x="23357" y="80695"/>
                  </a:lnTo>
                  <a:lnTo>
                    <a:pt x="23421" y="80310"/>
                  </a:lnTo>
                  <a:lnTo>
                    <a:pt x="23489" y="79925"/>
                  </a:lnTo>
                  <a:lnTo>
                    <a:pt x="23562" y="79551"/>
                  </a:lnTo>
                  <a:lnTo>
                    <a:pt x="23640" y="79177"/>
                  </a:lnTo>
                  <a:lnTo>
                    <a:pt x="23713" y="78813"/>
                  </a:lnTo>
                  <a:lnTo>
                    <a:pt x="23795" y="78450"/>
                  </a:lnTo>
                  <a:lnTo>
                    <a:pt x="23877" y="78097"/>
                  </a:lnTo>
                  <a:lnTo>
                    <a:pt x="23964" y="77755"/>
                  </a:lnTo>
                  <a:lnTo>
                    <a:pt x="24055" y="77413"/>
                  </a:lnTo>
                  <a:lnTo>
                    <a:pt x="24146" y="77081"/>
                  </a:lnTo>
                  <a:lnTo>
                    <a:pt x="24242" y="76750"/>
                  </a:lnTo>
                  <a:lnTo>
                    <a:pt x="24338" y="76440"/>
                  </a:lnTo>
                  <a:lnTo>
                    <a:pt x="24438" y="76130"/>
                  </a:lnTo>
                  <a:lnTo>
                    <a:pt x="24543" y="75820"/>
                  </a:lnTo>
                  <a:lnTo>
                    <a:pt x="24648" y="75531"/>
                  </a:lnTo>
                  <a:lnTo>
                    <a:pt x="24757" y="75242"/>
                  </a:lnTo>
                  <a:lnTo>
                    <a:pt x="24867" y="74964"/>
                  </a:lnTo>
                  <a:lnTo>
                    <a:pt x="24981" y="74697"/>
                  </a:lnTo>
                  <a:lnTo>
                    <a:pt x="25099" y="74430"/>
                  </a:lnTo>
                  <a:lnTo>
                    <a:pt x="25223" y="74184"/>
                  </a:lnTo>
                  <a:lnTo>
                    <a:pt x="25346" y="73938"/>
                  </a:lnTo>
                  <a:lnTo>
                    <a:pt x="25469" y="73703"/>
                  </a:lnTo>
                  <a:lnTo>
                    <a:pt x="25597" y="73478"/>
                  </a:lnTo>
                  <a:lnTo>
                    <a:pt x="25729" y="73275"/>
                  </a:lnTo>
                  <a:lnTo>
                    <a:pt x="25866" y="73072"/>
                  </a:lnTo>
                  <a:lnTo>
                    <a:pt x="26003" y="72880"/>
                  </a:lnTo>
                  <a:lnTo>
                    <a:pt x="26140" y="72698"/>
                  </a:lnTo>
                  <a:lnTo>
                    <a:pt x="26285" y="72527"/>
                  </a:lnTo>
                  <a:lnTo>
                    <a:pt x="26427" y="72367"/>
                  </a:lnTo>
                  <a:lnTo>
                    <a:pt x="26577" y="72217"/>
                  </a:lnTo>
                  <a:lnTo>
                    <a:pt x="26728" y="72078"/>
                  </a:lnTo>
                  <a:lnTo>
                    <a:pt x="26883" y="71960"/>
                  </a:lnTo>
                  <a:lnTo>
                    <a:pt x="27038" y="71843"/>
                  </a:lnTo>
                  <a:lnTo>
                    <a:pt x="27198" y="71747"/>
                  </a:lnTo>
                  <a:lnTo>
                    <a:pt x="27358" y="71650"/>
                  </a:lnTo>
                  <a:lnTo>
                    <a:pt x="27526" y="71575"/>
                  </a:lnTo>
                  <a:lnTo>
                    <a:pt x="27691" y="71511"/>
                  </a:lnTo>
                  <a:lnTo>
                    <a:pt x="27864" y="71469"/>
                  </a:lnTo>
                  <a:lnTo>
                    <a:pt x="28037" y="71426"/>
                  </a:lnTo>
                  <a:lnTo>
                    <a:pt x="28211" y="71404"/>
                  </a:lnTo>
                  <a:lnTo>
                    <a:pt x="28389" y="71394"/>
                  </a:lnTo>
                  <a:close/>
                  <a:moveTo>
                    <a:pt x="90549" y="77733"/>
                  </a:moveTo>
                  <a:lnTo>
                    <a:pt x="90822" y="77990"/>
                  </a:lnTo>
                  <a:lnTo>
                    <a:pt x="91096" y="78257"/>
                  </a:lnTo>
                  <a:lnTo>
                    <a:pt x="91365" y="78546"/>
                  </a:lnTo>
                  <a:lnTo>
                    <a:pt x="91630" y="78856"/>
                  </a:lnTo>
                  <a:lnTo>
                    <a:pt x="91890" y="79177"/>
                  </a:lnTo>
                  <a:lnTo>
                    <a:pt x="92150" y="79519"/>
                  </a:lnTo>
                  <a:lnTo>
                    <a:pt x="92401" y="79882"/>
                  </a:lnTo>
                  <a:lnTo>
                    <a:pt x="92652" y="80267"/>
                  </a:lnTo>
                  <a:lnTo>
                    <a:pt x="92893" y="80663"/>
                  </a:lnTo>
                  <a:lnTo>
                    <a:pt x="93131" y="81090"/>
                  </a:lnTo>
                  <a:lnTo>
                    <a:pt x="93363" y="81529"/>
                  </a:lnTo>
                  <a:lnTo>
                    <a:pt x="93591" y="81978"/>
                  </a:lnTo>
                  <a:lnTo>
                    <a:pt x="93810" y="82459"/>
                  </a:lnTo>
                  <a:lnTo>
                    <a:pt x="94020" y="82950"/>
                  </a:lnTo>
                  <a:lnTo>
                    <a:pt x="94125" y="83207"/>
                  </a:lnTo>
                  <a:lnTo>
                    <a:pt x="94225" y="83464"/>
                  </a:lnTo>
                  <a:lnTo>
                    <a:pt x="94326" y="83731"/>
                  </a:lnTo>
                  <a:lnTo>
                    <a:pt x="94422" y="83998"/>
                  </a:lnTo>
                  <a:lnTo>
                    <a:pt x="94517" y="84265"/>
                  </a:lnTo>
                  <a:lnTo>
                    <a:pt x="94609" y="84543"/>
                  </a:lnTo>
                  <a:lnTo>
                    <a:pt x="94700" y="84832"/>
                  </a:lnTo>
                  <a:lnTo>
                    <a:pt x="94791" y="85121"/>
                  </a:lnTo>
                  <a:lnTo>
                    <a:pt x="94878" y="85409"/>
                  </a:lnTo>
                  <a:lnTo>
                    <a:pt x="94960" y="85709"/>
                  </a:lnTo>
                  <a:lnTo>
                    <a:pt x="95042" y="86008"/>
                  </a:lnTo>
                  <a:lnTo>
                    <a:pt x="95124" y="86318"/>
                  </a:lnTo>
                  <a:lnTo>
                    <a:pt x="95202" y="86628"/>
                  </a:lnTo>
                  <a:lnTo>
                    <a:pt x="95275" y="86938"/>
                  </a:lnTo>
                  <a:lnTo>
                    <a:pt x="95348" y="87259"/>
                  </a:lnTo>
                  <a:lnTo>
                    <a:pt x="95416" y="87590"/>
                  </a:lnTo>
                  <a:lnTo>
                    <a:pt x="95484" y="87911"/>
                  </a:lnTo>
                  <a:lnTo>
                    <a:pt x="95548" y="88253"/>
                  </a:lnTo>
                  <a:lnTo>
                    <a:pt x="95608" y="88595"/>
                  </a:lnTo>
                  <a:lnTo>
                    <a:pt x="95667" y="88937"/>
                  </a:lnTo>
                  <a:lnTo>
                    <a:pt x="95726" y="89279"/>
                  </a:lnTo>
                  <a:lnTo>
                    <a:pt x="95776" y="89643"/>
                  </a:lnTo>
                  <a:lnTo>
                    <a:pt x="95827" y="89996"/>
                  </a:lnTo>
                  <a:lnTo>
                    <a:pt x="95877" y="90359"/>
                  </a:lnTo>
                  <a:lnTo>
                    <a:pt x="95918" y="90733"/>
                  </a:lnTo>
                  <a:lnTo>
                    <a:pt x="95959" y="91097"/>
                  </a:lnTo>
                  <a:lnTo>
                    <a:pt x="96000" y="91482"/>
                  </a:lnTo>
                  <a:lnTo>
                    <a:pt x="96032" y="91867"/>
                  </a:lnTo>
                  <a:lnTo>
                    <a:pt x="96064" y="92251"/>
                  </a:lnTo>
                  <a:lnTo>
                    <a:pt x="96096" y="92636"/>
                  </a:lnTo>
                  <a:lnTo>
                    <a:pt x="96119" y="93043"/>
                  </a:lnTo>
                  <a:lnTo>
                    <a:pt x="96141" y="93438"/>
                  </a:lnTo>
                  <a:lnTo>
                    <a:pt x="96160" y="93844"/>
                  </a:lnTo>
                  <a:lnTo>
                    <a:pt x="96173" y="94261"/>
                  </a:lnTo>
                  <a:lnTo>
                    <a:pt x="96187" y="94678"/>
                  </a:lnTo>
                  <a:lnTo>
                    <a:pt x="96196" y="95095"/>
                  </a:lnTo>
                  <a:lnTo>
                    <a:pt x="96201" y="95533"/>
                  </a:lnTo>
                  <a:lnTo>
                    <a:pt x="96201" y="95961"/>
                  </a:lnTo>
                  <a:lnTo>
                    <a:pt x="96196" y="96389"/>
                  </a:lnTo>
                  <a:lnTo>
                    <a:pt x="96192" y="96816"/>
                  </a:lnTo>
                  <a:lnTo>
                    <a:pt x="96178" y="97233"/>
                  </a:lnTo>
                  <a:lnTo>
                    <a:pt x="96164" y="97650"/>
                  </a:lnTo>
                  <a:lnTo>
                    <a:pt x="96146" y="98057"/>
                  </a:lnTo>
                  <a:lnTo>
                    <a:pt x="96123" y="98473"/>
                  </a:lnTo>
                  <a:lnTo>
                    <a:pt x="96096" y="98869"/>
                  </a:lnTo>
                  <a:lnTo>
                    <a:pt x="96068" y="99275"/>
                  </a:lnTo>
                  <a:lnTo>
                    <a:pt x="96036" y="99671"/>
                  </a:lnTo>
                  <a:lnTo>
                    <a:pt x="96000" y="100066"/>
                  </a:lnTo>
                  <a:lnTo>
                    <a:pt x="95959" y="100451"/>
                  </a:lnTo>
                  <a:lnTo>
                    <a:pt x="95913" y="100836"/>
                  </a:lnTo>
                  <a:lnTo>
                    <a:pt x="95868" y="101221"/>
                  </a:lnTo>
                  <a:lnTo>
                    <a:pt x="95818" y="101595"/>
                  </a:lnTo>
                  <a:lnTo>
                    <a:pt x="95767" y="101959"/>
                  </a:lnTo>
                  <a:lnTo>
                    <a:pt x="95708" y="102333"/>
                  </a:lnTo>
                  <a:lnTo>
                    <a:pt x="95649" y="102696"/>
                  </a:lnTo>
                  <a:lnTo>
                    <a:pt x="95589" y="103049"/>
                  </a:lnTo>
                  <a:lnTo>
                    <a:pt x="95521" y="103413"/>
                  </a:lnTo>
                  <a:lnTo>
                    <a:pt x="95457" y="103755"/>
                  </a:lnTo>
                  <a:lnTo>
                    <a:pt x="95384" y="104108"/>
                  </a:lnTo>
                  <a:lnTo>
                    <a:pt x="95311" y="104450"/>
                  </a:lnTo>
                  <a:lnTo>
                    <a:pt x="95234" y="104781"/>
                  </a:lnTo>
                  <a:lnTo>
                    <a:pt x="95156" y="105123"/>
                  </a:lnTo>
                  <a:lnTo>
                    <a:pt x="95074" y="105444"/>
                  </a:lnTo>
                  <a:lnTo>
                    <a:pt x="94987" y="105775"/>
                  </a:lnTo>
                  <a:lnTo>
                    <a:pt x="94901" y="106096"/>
                  </a:lnTo>
                  <a:lnTo>
                    <a:pt x="94809" y="106406"/>
                  </a:lnTo>
                  <a:lnTo>
                    <a:pt x="94718" y="106716"/>
                  </a:lnTo>
                  <a:lnTo>
                    <a:pt x="94622" y="107026"/>
                  </a:lnTo>
                  <a:lnTo>
                    <a:pt x="94527" y="107325"/>
                  </a:lnTo>
                  <a:lnTo>
                    <a:pt x="94431" y="107625"/>
                  </a:lnTo>
                  <a:lnTo>
                    <a:pt x="94326" y="107913"/>
                  </a:lnTo>
                  <a:lnTo>
                    <a:pt x="94225" y="108202"/>
                  </a:lnTo>
                  <a:lnTo>
                    <a:pt x="94121" y="108480"/>
                  </a:lnTo>
                  <a:lnTo>
                    <a:pt x="94011" y="108758"/>
                  </a:lnTo>
                  <a:lnTo>
                    <a:pt x="93902" y="109036"/>
                  </a:lnTo>
                  <a:lnTo>
                    <a:pt x="93792" y="109303"/>
                  </a:lnTo>
                  <a:lnTo>
                    <a:pt x="93678" y="109560"/>
                  </a:lnTo>
                  <a:lnTo>
                    <a:pt x="93559" y="109816"/>
                  </a:lnTo>
                  <a:lnTo>
                    <a:pt x="93327" y="110319"/>
                  </a:lnTo>
                  <a:lnTo>
                    <a:pt x="93085" y="110800"/>
                  </a:lnTo>
                  <a:lnTo>
                    <a:pt x="92834" y="111260"/>
                  </a:lnTo>
                  <a:lnTo>
                    <a:pt x="92583" y="111709"/>
                  </a:lnTo>
                  <a:lnTo>
                    <a:pt x="92323" y="112126"/>
                  </a:lnTo>
                  <a:lnTo>
                    <a:pt x="92059" y="112521"/>
                  </a:lnTo>
                  <a:lnTo>
                    <a:pt x="91789" y="112906"/>
                  </a:lnTo>
                  <a:lnTo>
                    <a:pt x="91516" y="113259"/>
                  </a:lnTo>
                  <a:lnTo>
                    <a:pt x="91237" y="113590"/>
                  </a:lnTo>
                  <a:lnTo>
                    <a:pt x="90959" y="113911"/>
                  </a:lnTo>
                  <a:lnTo>
                    <a:pt x="90676" y="114200"/>
                  </a:lnTo>
                  <a:lnTo>
                    <a:pt x="90676" y="110821"/>
                  </a:lnTo>
                  <a:lnTo>
                    <a:pt x="90676" y="107443"/>
                  </a:lnTo>
                  <a:lnTo>
                    <a:pt x="90667" y="104075"/>
                  </a:lnTo>
                  <a:lnTo>
                    <a:pt x="90658" y="100708"/>
                  </a:lnTo>
                  <a:lnTo>
                    <a:pt x="90640" y="97340"/>
                  </a:lnTo>
                  <a:lnTo>
                    <a:pt x="90622" y="93962"/>
                  </a:lnTo>
                  <a:lnTo>
                    <a:pt x="90594" y="90594"/>
                  </a:lnTo>
                  <a:lnTo>
                    <a:pt x="90567" y="87227"/>
                  </a:lnTo>
                  <a:lnTo>
                    <a:pt x="90558" y="86094"/>
                  </a:lnTo>
                  <a:lnTo>
                    <a:pt x="90553" y="84939"/>
                  </a:lnTo>
                  <a:lnTo>
                    <a:pt x="90553" y="83763"/>
                  </a:lnTo>
                  <a:lnTo>
                    <a:pt x="90553" y="82576"/>
                  </a:lnTo>
                  <a:lnTo>
                    <a:pt x="90553" y="80171"/>
                  </a:lnTo>
                  <a:lnTo>
                    <a:pt x="90553" y="78952"/>
                  </a:lnTo>
                  <a:lnTo>
                    <a:pt x="90549" y="77733"/>
                  </a:lnTo>
                  <a:close/>
                  <a:moveTo>
                    <a:pt x="9128" y="143257"/>
                  </a:moveTo>
                  <a:lnTo>
                    <a:pt x="9256" y="143268"/>
                  </a:lnTo>
                  <a:lnTo>
                    <a:pt x="9384" y="143279"/>
                  </a:lnTo>
                  <a:lnTo>
                    <a:pt x="9512" y="143300"/>
                  </a:lnTo>
                  <a:lnTo>
                    <a:pt x="9639" y="143332"/>
                  </a:lnTo>
                  <a:lnTo>
                    <a:pt x="9762" y="143375"/>
                  </a:lnTo>
                  <a:lnTo>
                    <a:pt x="9890" y="143418"/>
                  </a:lnTo>
                  <a:lnTo>
                    <a:pt x="10018" y="143460"/>
                  </a:lnTo>
                  <a:lnTo>
                    <a:pt x="10146" y="143524"/>
                  </a:lnTo>
                  <a:lnTo>
                    <a:pt x="10342" y="143621"/>
                  </a:lnTo>
                  <a:lnTo>
                    <a:pt x="10533" y="143738"/>
                  </a:lnTo>
                  <a:lnTo>
                    <a:pt x="10720" y="143867"/>
                  </a:lnTo>
                  <a:lnTo>
                    <a:pt x="10907" y="144005"/>
                  </a:lnTo>
                  <a:lnTo>
                    <a:pt x="11085" y="144166"/>
                  </a:lnTo>
                  <a:lnTo>
                    <a:pt x="11263" y="144337"/>
                  </a:lnTo>
                  <a:lnTo>
                    <a:pt x="11437" y="144519"/>
                  </a:lnTo>
                  <a:lnTo>
                    <a:pt x="11605" y="144711"/>
                  </a:lnTo>
                  <a:lnTo>
                    <a:pt x="11770" y="144914"/>
                  </a:lnTo>
                  <a:lnTo>
                    <a:pt x="11929" y="145139"/>
                  </a:lnTo>
                  <a:lnTo>
                    <a:pt x="12089" y="145374"/>
                  </a:lnTo>
                  <a:lnTo>
                    <a:pt x="12239" y="145609"/>
                  </a:lnTo>
                  <a:lnTo>
                    <a:pt x="12390" y="145866"/>
                  </a:lnTo>
                  <a:lnTo>
                    <a:pt x="12536" y="146133"/>
                  </a:lnTo>
                  <a:lnTo>
                    <a:pt x="12677" y="146411"/>
                  </a:lnTo>
                  <a:lnTo>
                    <a:pt x="12810" y="146689"/>
                  </a:lnTo>
                  <a:lnTo>
                    <a:pt x="12942" y="146988"/>
                  </a:lnTo>
                  <a:lnTo>
                    <a:pt x="13074" y="147298"/>
                  </a:lnTo>
                  <a:lnTo>
                    <a:pt x="13197" y="147608"/>
                  </a:lnTo>
                  <a:lnTo>
                    <a:pt x="13316" y="147940"/>
                  </a:lnTo>
                  <a:lnTo>
                    <a:pt x="13430" y="148271"/>
                  </a:lnTo>
                  <a:lnTo>
                    <a:pt x="13540" y="148613"/>
                  </a:lnTo>
                  <a:lnTo>
                    <a:pt x="13649" y="148955"/>
                  </a:lnTo>
                  <a:lnTo>
                    <a:pt x="13749" y="149319"/>
                  </a:lnTo>
                  <a:lnTo>
                    <a:pt x="13845" y="149682"/>
                  </a:lnTo>
                  <a:lnTo>
                    <a:pt x="13941" y="150056"/>
                  </a:lnTo>
                  <a:lnTo>
                    <a:pt x="14028" y="150441"/>
                  </a:lnTo>
                  <a:lnTo>
                    <a:pt x="14110" y="150826"/>
                  </a:lnTo>
                  <a:lnTo>
                    <a:pt x="14192" y="151222"/>
                  </a:lnTo>
                  <a:lnTo>
                    <a:pt x="14265" y="151617"/>
                  </a:lnTo>
                  <a:lnTo>
                    <a:pt x="14333" y="152024"/>
                  </a:lnTo>
                  <a:lnTo>
                    <a:pt x="14402" y="152441"/>
                  </a:lnTo>
                  <a:lnTo>
                    <a:pt x="14461" y="152857"/>
                  </a:lnTo>
                  <a:lnTo>
                    <a:pt x="14516" y="153274"/>
                  </a:lnTo>
                  <a:lnTo>
                    <a:pt x="14566" y="153702"/>
                  </a:lnTo>
                  <a:lnTo>
                    <a:pt x="14616" y="154140"/>
                  </a:lnTo>
                  <a:lnTo>
                    <a:pt x="14657" y="154579"/>
                  </a:lnTo>
                  <a:lnTo>
                    <a:pt x="14694" y="155017"/>
                  </a:lnTo>
                  <a:lnTo>
                    <a:pt x="14721" y="155466"/>
                  </a:lnTo>
                  <a:lnTo>
                    <a:pt x="14749" y="155904"/>
                  </a:lnTo>
                  <a:lnTo>
                    <a:pt x="14771" y="156364"/>
                  </a:lnTo>
                  <a:lnTo>
                    <a:pt x="14790" y="156813"/>
                  </a:lnTo>
                  <a:lnTo>
                    <a:pt x="14799" y="157273"/>
                  </a:lnTo>
                  <a:lnTo>
                    <a:pt x="14808" y="157732"/>
                  </a:lnTo>
                  <a:lnTo>
                    <a:pt x="14808" y="158192"/>
                  </a:lnTo>
                  <a:lnTo>
                    <a:pt x="14803" y="158652"/>
                  </a:lnTo>
                  <a:lnTo>
                    <a:pt x="14794" y="159112"/>
                  </a:lnTo>
                  <a:lnTo>
                    <a:pt x="14780" y="159582"/>
                  </a:lnTo>
                  <a:lnTo>
                    <a:pt x="14762" y="160052"/>
                  </a:lnTo>
                  <a:lnTo>
                    <a:pt x="14735" y="160512"/>
                  </a:lnTo>
                  <a:lnTo>
                    <a:pt x="14707" y="160982"/>
                  </a:lnTo>
                  <a:lnTo>
                    <a:pt x="14671" y="161453"/>
                  </a:lnTo>
                  <a:lnTo>
                    <a:pt x="14630" y="161913"/>
                  </a:lnTo>
                  <a:lnTo>
                    <a:pt x="14584" y="162383"/>
                  </a:lnTo>
                  <a:lnTo>
                    <a:pt x="14534" y="162843"/>
                  </a:lnTo>
                  <a:lnTo>
                    <a:pt x="14475" y="163313"/>
                  </a:lnTo>
                  <a:lnTo>
                    <a:pt x="14416" y="163773"/>
                  </a:lnTo>
                  <a:lnTo>
                    <a:pt x="14347" y="164232"/>
                  </a:lnTo>
                  <a:lnTo>
                    <a:pt x="14274" y="164692"/>
                  </a:lnTo>
                  <a:lnTo>
                    <a:pt x="14192" y="165152"/>
                  </a:lnTo>
                  <a:lnTo>
                    <a:pt x="14110" y="165601"/>
                  </a:lnTo>
                  <a:lnTo>
                    <a:pt x="14019" y="166050"/>
                  </a:lnTo>
                  <a:lnTo>
                    <a:pt x="13923" y="166499"/>
                  </a:lnTo>
                  <a:lnTo>
                    <a:pt x="13822" y="166948"/>
                  </a:lnTo>
                  <a:lnTo>
                    <a:pt x="13727" y="167322"/>
                  </a:lnTo>
                  <a:lnTo>
                    <a:pt x="13635" y="167686"/>
                  </a:lnTo>
                  <a:lnTo>
                    <a:pt x="13535" y="168049"/>
                  </a:lnTo>
                  <a:lnTo>
                    <a:pt x="13435" y="168402"/>
                  </a:lnTo>
                  <a:lnTo>
                    <a:pt x="13330" y="168733"/>
                  </a:lnTo>
                  <a:lnTo>
                    <a:pt x="13225" y="169065"/>
                  </a:lnTo>
                  <a:lnTo>
                    <a:pt x="13115" y="169385"/>
                  </a:lnTo>
                  <a:lnTo>
                    <a:pt x="13006" y="169695"/>
                  </a:lnTo>
                  <a:lnTo>
                    <a:pt x="12892" y="169995"/>
                  </a:lnTo>
                  <a:lnTo>
                    <a:pt x="12778" y="170283"/>
                  </a:lnTo>
                  <a:lnTo>
                    <a:pt x="12659" y="170572"/>
                  </a:lnTo>
                  <a:lnTo>
                    <a:pt x="12541" y="170850"/>
                  </a:lnTo>
                  <a:lnTo>
                    <a:pt x="12417" y="171107"/>
                  </a:lnTo>
                  <a:lnTo>
                    <a:pt x="12290" y="171374"/>
                  </a:lnTo>
                  <a:lnTo>
                    <a:pt x="12167" y="171620"/>
                  </a:lnTo>
                  <a:lnTo>
                    <a:pt x="12034" y="171855"/>
                  </a:lnTo>
                  <a:lnTo>
                    <a:pt x="11906" y="172090"/>
                  </a:lnTo>
                  <a:lnTo>
                    <a:pt x="11770" y="172315"/>
                  </a:lnTo>
                  <a:lnTo>
                    <a:pt x="11637" y="172529"/>
                  </a:lnTo>
                  <a:lnTo>
                    <a:pt x="11500" y="172732"/>
                  </a:lnTo>
                  <a:lnTo>
                    <a:pt x="11364" y="172935"/>
                  </a:lnTo>
                  <a:lnTo>
                    <a:pt x="11222" y="173116"/>
                  </a:lnTo>
                  <a:lnTo>
                    <a:pt x="11081" y="173309"/>
                  </a:lnTo>
                  <a:lnTo>
                    <a:pt x="10939" y="173480"/>
                  </a:lnTo>
                  <a:lnTo>
                    <a:pt x="10793" y="173651"/>
                  </a:lnTo>
                  <a:lnTo>
                    <a:pt x="10647" y="173811"/>
                  </a:lnTo>
                  <a:lnTo>
                    <a:pt x="10501" y="173961"/>
                  </a:lnTo>
                  <a:lnTo>
                    <a:pt x="10355" y="174100"/>
                  </a:lnTo>
                  <a:lnTo>
                    <a:pt x="10205" y="174239"/>
                  </a:lnTo>
                  <a:lnTo>
                    <a:pt x="10054" y="174367"/>
                  </a:lnTo>
                  <a:lnTo>
                    <a:pt x="9899" y="174496"/>
                  </a:lnTo>
                  <a:lnTo>
                    <a:pt x="9749" y="174613"/>
                  </a:lnTo>
                  <a:lnTo>
                    <a:pt x="9594" y="174720"/>
                  </a:lnTo>
                  <a:lnTo>
                    <a:pt x="9439" y="174827"/>
                  </a:lnTo>
                  <a:lnTo>
                    <a:pt x="9283" y="174913"/>
                  </a:lnTo>
                  <a:lnTo>
                    <a:pt x="9128" y="175009"/>
                  </a:lnTo>
                  <a:lnTo>
                    <a:pt x="8969" y="175084"/>
                  </a:lnTo>
                  <a:lnTo>
                    <a:pt x="8814" y="175169"/>
                  </a:lnTo>
                  <a:lnTo>
                    <a:pt x="8654" y="175233"/>
                  </a:lnTo>
                  <a:lnTo>
                    <a:pt x="8494" y="175297"/>
                  </a:lnTo>
                  <a:lnTo>
                    <a:pt x="8175" y="175404"/>
                  </a:lnTo>
                  <a:lnTo>
                    <a:pt x="7856" y="175490"/>
                  </a:lnTo>
                  <a:lnTo>
                    <a:pt x="7532" y="175554"/>
                  </a:lnTo>
                  <a:lnTo>
                    <a:pt x="7212" y="175586"/>
                  </a:lnTo>
                  <a:lnTo>
                    <a:pt x="6888" y="175607"/>
                  </a:lnTo>
                  <a:lnTo>
                    <a:pt x="6569" y="175597"/>
                  </a:lnTo>
                  <a:lnTo>
                    <a:pt x="6250" y="175575"/>
                  </a:lnTo>
                  <a:lnTo>
                    <a:pt x="5930" y="175533"/>
                  </a:lnTo>
                  <a:lnTo>
                    <a:pt x="5611" y="175468"/>
                  </a:lnTo>
                  <a:lnTo>
                    <a:pt x="5301" y="175383"/>
                  </a:lnTo>
                  <a:lnTo>
                    <a:pt x="4986" y="175287"/>
                  </a:lnTo>
                  <a:lnTo>
                    <a:pt x="4680" y="175180"/>
                  </a:lnTo>
                  <a:lnTo>
                    <a:pt x="4699" y="174987"/>
                  </a:lnTo>
                  <a:lnTo>
                    <a:pt x="4717" y="174806"/>
                  </a:lnTo>
                  <a:lnTo>
                    <a:pt x="4726" y="174613"/>
                  </a:lnTo>
                  <a:lnTo>
                    <a:pt x="4731" y="174431"/>
                  </a:lnTo>
                  <a:lnTo>
                    <a:pt x="4726" y="174239"/>
                  </a:lnTo>
                  <a:lnTo>
                    <a:pt x="4717" y="174057"/>
                  </a:lnTo>
                  <a:lnTo>
                    <a:pt x="4699" y="173876"/>
                  </a:lnTo>
                  <a:lnTo>
                    <a:pt x="4676" y="173704"/>
                  </a:lnTo>
                  <a:lnTo>
                    <a:pt x="4644" y="173544"/>
                  </a:lnTo>
                  <a:lnTo>
                    <a:pt x="4607" y="173384"/>
                  </a:lnTo>
                  <a:lnTo>
                    <a:pt x="4562" y="173245"/>
                  </a:lnTo>
                  <a:lnTo>
                    <a:pt x="4512" y="173116"/>
                  </a:lnTo>
                  <a:lnTo>
                    <a:pt x="4452" y="172999"/>
                  </a:lnTo>
                  <a:lnTo>
                    <a:pt x="4379" y="172892"/>
                  </a:lnTo>
                  <a:lnTo>
                    <a:pt x="4306" y="172817"/>
                  </a:lnTo>
                  <a:lnTo>
                    <a:pt x="4220" y="172742"/>
                  </a:lnTo>
                  <a:lnTo>
                    <a:pt x="4046" y="172635"/>
                  </a:lnTo>
                  <a:lnTo>
                    <a:pt x="3878" y="172507"/>
                  </a:lnTo>
                  <a:lnTo>
                    <a:pt x="3718" y="172357"/>
                  </a:lnTo>
                  <a:lnTo>
                    <a:pt x="3567" y="172197"/>
                  </a:lnTo>
                  <a:lnTo>
                    <a:pt x="3417" y="172026"/>
                  </a:lnTo>
                  <a:lnTo>
                    <a:pt x="3275" y="171844"/>
                  </a:lnTo>
                  <a:lnTo>
                    <a:pt x="3139" y="171641"/>
                  </a:lnTo>
                  <a:lnTo>
                    <a:pt x="3011" y="171427"/>
                  </a:lnTo>
                  <a:lnTo>
                    <a:pt x="2888" y="171203"/>
                  </a:lnTo>
                  <a:lnTo>
                    <a:pt x="2769" y="170968"/>
                  </a:lnTo>
                  <a:lnTo>
                    <a:pt x="2655" y="170711"/>
                  </a:lnTo>
                  <a:lnTo>
                    <a:pt x="2546" y="170454"/>
                  </a:lnTo>
                  <a:lnTo>
                    <a:pt x="2445" y="170177"/>
                  </a:lnTo>
                  <a:lnTo>
                    <a:pt x="2349" y="169899"/>
                  </a:lnTo>
                  <a:lnTo>
                    <a:pt x="2258" y="169610"/>
                  </a:lnTo>
                  <a:lnTo>
                    <a:pt x="2176" y="169300"/>
                  </a:lnTo>
                  <a:lnTo>
                    <a:pt x="2094" y="168990"/>
                  </a:lnTo>
                  <a:lnTo>
                    <a:pt x="2021" y="168669"/>
                  </a:lnTo>
                  <a:lnTo>
                    <a:pt x="1952" y="168338"/>
                  </a:lnTo>
                  <a:lnTo>
                    <a:pt x="1884" y="168006"/>
                  </a:lnTo>
                  <a:lnTo>
                    <a:pt x="1825" y="167654"/>
                  </a:lnTo>
                  <a:lnTo>
                    <a:pt x="1770" y="167301"/>
                  </a:lnTo>
                  <a:lnTo>
                    <a:pt x="1720" y="166948"/>
                  </a:lnTo>
                  <a:lnTo>
                    <a:pt x="1674" y="166574"/>
                  </a:lnTo>
                  <a:lnTo>
                    <a:pt x="1638" y="166210"/>
                  </a:lnTo>
                  <a:lnTo>
                    <a:pt x="1601" y="165825"/>
                  </a:lnTo>
                  <a:lnTo>
                    <a:pt x="1569" y="165441"/>
                  </a:lnTo>
                  <a:lnTo>
                    <a:pt x="1542" y="165056"/>
                  </a:lnTo>
                  <a:lnTo>
                    <a:pt x="1519" y="164660"/>
                  </a:lnTo>
                  <a:lnTo>
                    <a:pt x="1501" y="164265"/>
                  </a:lnTo>
                  <a:lnTo>
                    <a:pt x="1487" y="163869"/>
                  </a:lnTo>
                  <a:lnTo>
                    <a:pt x="1478" y="163463"/>
                  </a:lnTo>
                  <a:lnTo>
                    <a:pt x="1473" y="163056"/>
                  </a:lnTo>
                  <a:lnTo>
                    <a:pt x="1469" y="162650"/>
                  </a:lnTo>
                  <a:lnTo>
                    <a:pt x="1473" y="162244"/>
                  </a:lnTo>
                  <a:lnTo>
                    <a:pt x="1478" y="161827"/>
                  </a:lnTo>
                  <a:lnTo>
                    <a:pt x="1492" y="161410"/>
                  </a:lnTo>
                  <a:lnTo>
                    <a:pt x="1505" y="161004"/>
                  </a:lnTo>
                  <a:lnTo>
                    <a:pt x="1519" y="160587"/>
                  </a:lnTo>
                  <a:lnTo>
                    <a:pt x="1542" y="160170"/>
                  </a:lnTo>
                  <a:lnTo>
                    <a:pt x="1565" y="159753"/>
                  </a:lnTo>
                  <a:lnTo>
                    <a:pt x="1597" y="159347"/>
                  </a:lnTo>
                  <a:lnTo>
                    <a:pt x="1624" y="158930"/>
                  </a:lnTo>
                  <a:lnTo>
                    <a:pt x="1661" y="158524"/>
                  </a:lnTo>
                  <a:lnTo>
                    <a:pt x="1697" y="158117"/>
                  </a:lnTo>
                  <a:lnTo>
                    <a:pt x="1738" y="157711"/>
                  </a:lnTo>
                  <a:lnTo>
                    <a:pt x="1784" y="157305"/>
                  </a:lnTo>
                  <a:lnTo>
                    <a:pt x="1829" y="156909"/>
                  </a:lnTo>
                  <a:lnTo>
                    <a:pt x="1879" y="156514"/>
                  </a:lnTo>
                  <a:lnTo>
                    <a:pt x="1934" y="156118"/>
                  </a:lnTo>
                  <a:lnTo>
                    <a:pt x="1989" y="155733"/>
                  </a:lnTo>
                  <a:lnTo>
                    <a:pt x="2048" y="155348"/>
                  </a:lnTo>
                  <a:lnTo>
                    <a:pt x="2112" y="154974"/>
                  </a:lnTo>
                  <a:lnTo>
                    <a:pt x="2171" y="154600"/>
                  </a:lnTo>
                  <a:lnTo>
                    <a:pt x="2240" y="154237"/>
                  </a:lnTo>
                  <a:lnTo>
                    <a:pt x="2308" y="153873"/>
                  </a:lnTo>
                  <a:lnTo>
                    <a:pt x="2381" y="153520"/>
                  </a:lnTo>
                  <a:lnTo>
                    <a:pt x="2454" y="153178"/>
                  </a:lnTo>
                  <a:lnTo>
                    <a:pt x="2527" y="152847"/>
                  </a:lnTo>
                  <a:lnTo>
                    <a:pt x="2605" y="152515"/>
                  </a:lnTo>
                  <a:lnTo>
                    <a:pt x="2687" y="152195"/>
                  </a:lnTo>
                  <a:lnTo>
                    <a:pt x="2769" y="151885"/>
                  </a:lnTo>
                  <a:lnTo>
                    <a:pt x="2851" y="151585"/>
                  </a:lnTo>
                  <a:lnTo>
                    <a:pt x="2938" y="151286"/>
                  </a:lnTo>
                  <a:lnTo>
                    <a:pt x="3098" y="150762"/>
                  </a:lnTo>
                  <a:lnTo>
                    <a:pt x="3266" y="150260"/>
                  </a:lnTo>
                  <a:lnTo>
                    <a:pt x="3444" y="149757"/>
                  </a:lnTo>
                  <a:lnTo>
                    <a:pt x="3622" y="149276"/>
                  </a:lnTo>
                  <a:lnTo>
                    <a:pt x="3809" y="148816"/>
                  </a:lnTo>
                  <a:lnTo>
                    <a:pt x="4001" y="148357"/>
                  </a:lnTo>
                  <a:lnTo>
                    <a:pt x="4197" y="147929"/>
                  </a:lnTo>
                  <a:lnTo>
                    <a:pt x="4398" y="147512"/>
                  </a:lnTo>
                  <a:lnTo>
                    <a:pt x="4607" y="147106"/>
                  </a:lnTo>
                  <a:lnTo>
                    <a:pt x="4817" y="146721"/>
                  </a:lnTo>
                  <a:lnTo>
                    <a:pt x="5032" y="146357"/>
                  </a:lnTo>
                  <a:lnTo>
                    <a:pt x="5251" y="146005"/>
                  </a:lnTo>
                  <a:lnTo>
                    <a:pt x="5474" y="145673"/>
                  </a:lnTo>
                  <a:lnTo>
                    <a:pt x="5702" y="145363"/>
                  </a:lnTo>
                  <a:lnTo>
                    <a:pt x="5930" y="145075"/>
                  </a:lnTo>
                  <a:lnTo>
                    <a:pt x="6163" y="144797"/>
                  </a:lnTo>
                  <a:lnTo>
                    <a:pt x="6400" y="144551"/>
                  </a:lnTo>
                  <a:lnTo>
                    <a:pt x="6638" y="144316"/>
                  </a:lnTo>
                  <a:lnTo>
                    <a:pt x="6879" y="144112"/>
                  </a:lnTo>
                  <a:lnTo>
                    <a:pt x="7126" y="143920"/>
                  </a:lnTo>
                  <a:lnTo>
                    <a:pt x="7372" y="143760"/>
                  </a:lnTo>
                  <a:lnTo>
                    <a:pt x="7618" y="143610"/>
                  </a:lnTo>
                  <a:lnTo>
                    <a:pt x="7869" y="143492"/>
                  </a:lnTo>
                  <a:lnTo>
                    <a:pt x="8116" y="143396"/>
                  </a:lnTo>
                  <a:lnTo>
                    <a:pt x="8371" y="143321"/>
                  </a:lnTo>
                  <a:lnTo>
                    <a:pt x="8622" y="143279"/>
                  </a:lnTo>
                  <a:lnTo>
                    <a:pt x="8877" y="143257"/>
                  </a:lnTo>
                  <a:close/>
                  <a:moveTo>
                    <a:pt x="40614" y="52813"/>
                  </a:moveTo>
                  <a:lnTo>
                    <a:pt x="41732" y="52835"/>
                  </a:lnTo>
                  <a:lnTo>
                    <a:pt x="42845" y="52856"/>
                  </a:lnTo>
                  <a:lnTo>
                    <a:pt x="43963" y="52877"/>
                  </a:lnTo>
                  <a:lnTo>
                    <a:pt x="46193" y="52952"/>
                  </a:lnTo>
                  <a:lnTo>
                    <a:pt x="48424" y="53059"/>
                  </a:lnTo>
                  <a:lnTo>
                    <a:pt x="50650" y="53177"/>
                  </a:lnTo>
                  <a:lnTo>
                    <a:pt x="52881" y="53326"/>
                  </a:lnTo>
                  <a:lnTo>
                    <a:pt x="55107" y="53497"/>
                  </a:lnTo>
                  <a:lnTo>
                    <a:pt x="57338" y="53679"/>
                  </a:lnTo>
                  <a:lnTo>
                    <a:pt x="59564" y="53882"/>
                  </a:lnTo>
                  <a:lnTo>
                    <a:pt x="61795" y="54117"/>
                  </a:lnTo>
                  <a:lnTo>
                    <a:pt x="64021" y="54363"/>
                  </a:lnTo>
                  <a:lnTo>
                    <a:pt x="66247" y="54641"/>
                  </a:lnTo>
                  <a:lnTo>
                    <a:pt x="68474" y="54941"/>
                  </a:lnTo>
                  <a:lnTo>
                    <a:pt x="70700" y="55261"/>
                  </a:lnTo>
                  <a:lnTo>
                    <a:pt x="72926" y="55603"/>
                  </a:lnTo>
                  <a:lnTo>
                    <a:pt x="75148" y="55967"/>
                  </a:lnTo>
                  <a:lnTo>
                    <a:pt x="75431" y="56010"/>
                  </a:lnTo>
                  <a:lnTo>
                    <a:pt x="75709" y="56042"/>
                  </a:lnTo>
                  <a:lnTo>
                    <a:pt x="76284" y="56095"/>
                  </a:lnTo>
                  <a:lnTo>
                    <a:pt x="76868" y="56138"/>
                  </a:lnTo>
                  <a:lnTo>
                    <a:pt x="77465" y="56170"/>
                  </a:lnTo>
                  <a:lnTo>
                    <a:pt x="78669" y="56234"/>
                  </a:lnTo>
                  <a:lnTo>
                    <a:pt x="79276" y="56277"/>
                  </a:lnTo>
                  <a:lnTo>
                    <a:pt x="79883" y="56330"/>
                  </a:lnTo>
                  <a:lnTo>
                    <a:pt x="80490" y="56405"/>
                  </a:lnTo>
                  <a:lnTo>
                    <a:pt x="80795" y="56448"/>
                  </a:lnTo>
                  <a:lnTo>
                    <a:pt x="81096" y="56501"/>
                  </a:lnTo>
                  <a:lnTo>
                    <a:pt x="81393" y="56566"/>
                  </a:lnTo>
                  <a:lnTo>
                    <a:pt x="81694" y="56640"/>
                  </a:lnTo>
                  <a:lnTo>
                    <a:pt x="81990" y="56715"/>
                  </a:lnTo>
                  <a:lnTo>
                    <a:pt x="82282" y="56811"/>
                  </a:lnTo>
                  <a:lnTo>
                    <a:pt x="82574" y="56918"/>
                  </a:lnTo>
                  <a:lnTo>
                    <a:pt x="82862" y="57025"/>
                  </a:lnTo>
                  <a:lnTo>
                    <a:pt x="83149" y="57154"/>
                  </a:lnTo>
                  <a:lnTo>
                    <a:pt x="83432" y="57293"/>
                  </a:lnTo>
                  <a:lnTo>
                    <a:pt x="83710" y="57453"/>
                  </a:lnTo>
                  <a:lnTo>
                    <a:pt x="83989" y="57613"/>
                  </a:lnTo>
                  <a:lnTo>
                    <a:pt x="84258" y="57806"/>
                  </a:lnTo>
                  <a:lnTo>
                    <a:pt x="84527" y="58009"/>
                  </a:lnTo>
                  <a:lnTo>
                    <a:pt x="84750" y="58191"/>
                  </a:lnTo>
                  <a:lnTo>
                    <a:pt x="84965" y="58383"/>
                  </a:lnTo>
                  <a:lnTo>
                    <a:pt x="85170" y="58597"/>
                  </a:lnTo>
                  <a:lnTo>
                    <a:pt x="85371" y="58821"/>
                  </a:lnTo>
                  <a:lnTo>
                    <a:pt x="85567" y="59057"/>
                  </a:lnTo>
                  <a:lnTo>
                    <a:pt x="85749" y="59302"/>
                  </a:lnTo>
                  <a:lnTo>
                    <a:pt x="85932" y="59559"/>
                  </a:lnTo>
                  <a:lnTo>
                    <a:pt x="86101" y="59826"/>
                  </a:lnTo>
                  <a:lnTo>
                    <a:pt x="86270" y="60104"/>
                  </a:lnTo>
                  <a:lnTo>
                    <a:pt x="86425" y="60393"/>
                  </a:lnTo>
                  <a:lnTo>
                    <a:pt x="86580" y="60682"/>
                  </a:lnTo>
                  <a:lnTo>
                    <a:pt x="86721" y="60992"/>
                  </a:lnTo>
                  <a:lnTo>
                    <a:pt x="86863" y="61312"/>
                  </a:lnTo>
                  <a:lnTo>
                    <a:pt x="86995" y="61644"/>
                  </a:lnTo>
                  <a:lnTo>
                    <a:pt x="87123" y="61975"/>
                  </a:lnTo>
                  <a:lnTo>
                    <a:pt x="87246" y="62317"/>
                  </a:lnTo>
                  <a:lnTo>
                    <a:pt x="87360" y="62681"/>
                  </a:lnTo>
                  <a:lnTo>
                    <a:pt x="87469" y="63044"/>
                  </a:lnTo>
                  <a:lnTo>
                    <a:pt x="87574" y="63408"/>
                  </a:lnTo>
                  <a:lnTo>
                    <a:pt x="87675" y="63793"/>
                  </a:lnTo>
                  <a:lnTo>
                    <a:pt x="87766" y="64177"/>
                  </a:lnTo>
                  <a:lnTo>
                    <a:pt x="87857" y="64573"/>
                  </a:lnTo>
                  <a:lnTo>
                    <a:pt x="87939" y="64969"/>
                  </a:lnTo>
                  <a:lnTo>
                    <a:pt x="88021" y="65385"/>
                  </a:lnTo>
                  <a:lnTo>
                    <a:pt x="88094" y="65802"/>
                  </a:lnTo>
                  <a:lnTo>
                    <a:pt x="88167" y="66219"/>
                  </a:lnTo>
                  <a:lnTo>
                    <a:pt x="88231" y="66647"/>
                  </a:lnTo>
                  <a:lnTo>
                    <a:pt x="88295" y="67085"/>
                  </a:lnTo>
                  <a:lnTo>
                    <a:pt x="88350" y="67524"/>
                  </a:lnTo>
                  <a:lnTo>
                    <a:pt x="88404" y="67973"/>
                  </a:lnTo>
                  <a:lnTo>
                    <a:pt x="88455" y="68422"/>
                  </a:lnTo>
                  <a:lnTo>
                    <a:pt x="88505" y="68881"/>
                  </a:lnTo>
                  <a:lnTo>
                    <a:pt x="88546" y="69352"/>
                  </a:lnTo>
                  <a:lnTo>
                    <a:pt x="88587" y="69811"/>
                  </a:lnTo>
                  <a:lnTo>
                    <a:pt x="88623" y="70282"/>
                  </a:lnTo>
                  <a:lnTo>
                    <a:pt x="88655" y="70763"/>
                  </a:lnTo>
                  <a:lnTo>
                    <a:pt x="88687" y="71244"/>
                  </a:lnTo>
                  <a:lnTo>
                    <a:pt x="88715" y="71725"/>
                  </a:lnTo>
                  <a:lnTo>
                    <a:pt x="88765" y="72709"/>
                  </a:lnTo>
                  <a:lnTo>
                    <a:pt x="88801" y="73703"/>
                  </a:lnTo>
                  <a:lnTo>
                    <a:pt x="88833" y="74697"/>
                  </a:lnTo>
                  <a:lnTo>
                    <a:pt x="88856" y="75713"/>
                  </a:lnTo>
                  <a:lnTo>
                    <a:pt x="88874" y="76728"/>
                  </a:lnTo>
                  <a:lnTo>
                    <a:pt x="88883" y="77755"/>
                  </a:lnTo>
                  <a:lnTo>
                    <a:pt x="88893" y="78781"/>
                  </a:lnTo>
                  <a:lnTo>
                    <a:pt x="88902" y="80834"/>
                  </a:lnTo>
                  <a:lnTo>
                    <a:pt x="88911" y="82876"/>
                  </a:lnTo>
                  <a:lnTo>
                    <a:pt x="88915" y="83891"/>
                  </a:lnTo>
                  <a:lnTo>
                    <a:pt x="88925" y="84896"/>
                  </a:lnTo>
                  <a:lnTo>
                    <a:pt x="88952" y="87815"/>
                  </a:lnTo>
                  <a:lnTo>
                    <a:pt x="88975" y="90733"/>
                  </a:lnTo>
                  <a:lnTo>
                    <a:pt x="88998" y="93652"/>
                  </a:lnTo>
                  <a:lnTo>
                    <a:pt x="89011" y="96560"/>
                  </a:lnTo>
                  <a:lnTo>
                    <a:pt x="89020" y="99478"/>
                  </a:lnTo>
                  <a:lnTo>
                    <a:pt x="89029" y="102386"/>
                  </a:lnTo>
                  <a:lnTo>
                    <a:pt x="89034" y="105305"/>
                  </a:lnTo>
                  <a:lnTo>
                    <a:pt x="89034" y="108213"/>
                  </a:lnTo>
                  <a:lnTo>
                    <a:pt x="89029" y="111131"/>
                  </a:lnTo>
                  <a:lnTo>
                    <a:pt x="89025" y="114039"/>
                  </a:lnTo>
                  <a:lnTo>
                    <a:pt x="89016" y="116947"/>
                  </a:lnTo>
                  <a:lnTo>
                    <a:pt x="89002" y="119866"/>
                  </a:lnTo>
                  <a:lnTo>
                    <a:pt x="88970" y="125681"/>
                  </a:lnTo>
                  <a:lnTo>
                    <a:pt x="88929" y="131508"/>
                  </a:lnTo>
                  <a:lnTo>
                    <a:pt x="88879" y="137324"/>
                  </a:lnTo>
                  <a:lnTo>
                    <a:pt x="88820" y="143150"/>
                  </a:lnTo>
                  <a:lnTo>
                    <a:pt x="88756" y="148966"/>
                  </a:lnTo>
                  <a:lnTo>
                    <a:pt x="88687" y="154792"/>
                  </a:lnTo>
                  <a:lnTo>
                    <a:pt x="88541" y="166445"/>
                  </a:lnTo>
                  <a:lnTo>
                    <a:pt x="88391" y="178109"/>
                  </a:lnTo>
                  <a:lnTo>
                    <a:pt x="86534" y="177831"/>
                  </a:lnTo>
                  <a:lnTo>
                    <a:pt x="84677" y="177564"/>
                  </a:lnTo>
                  <a:lnTo>
                    <a:pt x="82821" y="177318"/>
                  </a:lnTo>
                  <a:lnTo>
                    <a:pt x="80964" y="177083"/>
                  </a:lnTo>
                  <a:lnTo>
                    <a:pt x="79103" y="176858"/>
                  </a:lnTo>
                  <a:lnTo>
                    <a:pt x="77246" y="176655"/>
                  </a:lnTo>
                  <a:lnTo>
                    <a:pt x="75385" y="176463"/>
                  </a:lnTo>
                  <a:lnTo>
                    <a:pt x="73524" y="176270"/>
                  </a:lnTo>
                  <a:lnTo>
                    <a:pt x="71667" y="176099"/>
                  </a:lnTo>
                  <a:lnTo>
                    <a:pt x="69806" y="175928"/>
                  </a:lnTo>
                  <a:lnTo>
                    <a:pt x="67944" y="175778"/>
                  </a:lnTo>
                  <a:lnTo>
                    <a:pt x="66079" y="175629"/>
                  </a:lnTo>
                  <a:lnTo>
                    <a:pt x="62356" y="175351"/>
                  </a:lnTo>
                  <a:lnTo>
                    <a:pt x="58629" y="175084"/>
                  </a:lnTo>
                  <a:lnTo>
                    <a:pt x="54907" y="174838"/>
                  </a:lnTo>
                  <a:lnTo>
                    <a:pt x="51180" y="174603"/>
                  </a:lnTo>
                  <a:lnTo>
                    <a:pt x="47457" y="174357"/>
                  </a:lnTo>
                  <a:lnTo>
                    <a:pt x="43730" y="174111"/>
                  </a:lnTo>
                  <a:lnTo>
                    <a:pt x="40008" y="173854"/>
                  </a:lnTo>
                  <a:lnTo>
                    <a:pt x="38146" y="173715"/>
                  </a:lnTo>
                  <a:lnTo>
                    <a:pt x="36285" y="173576"/>
                  </a:lnTo>
                  <a:lnTo>
                    <a:pt x="34428" y="173416"/>
                  </a:lnTo>
                  <a:lnTo>
                    <a:pt x="32567" y="173266"/>
                  </a:lnTo>
                  <a:lnTo>
                    <a:pt x="30711" y="173095"/>
                  </a:lnTo>
                  <a:lnTo>
                    <a:pt x="28849" y="172913"/>
                  </a:lnTo>
                  <a:lnTo>
                    <a:pt x="28799" y="172913"/>
                  </a:lnTo>
                  <a:lnTo>
                    <a:pt x="28744" y="172924"/>
                  </a:lnTo>
                  <a:lnTo>
                    <a:pt x="28694" y="172935"/>
                  </a:lnTo>
                  <a:lnTo>
                    <a:pt x="28649" y="172967"/>
                  </a:lnTo>
                  <a:lnTo>
                    <a:pt x="28603" y="172999"/>
                  </a:lnTo>
                  <a:lnTo>
                    <a:pt x="28557" y="173042"/>
                  </a:lnTo>
                  <a:lnTo>
                    <a:pt x="28516" y="173084"/>
                  </a:lnTo>
                  <a:lnTo>
                    <a:pt x="28480" y="173138"/>
                  </a:lnTo>
                  <a:lnTo>
                    <a:pt x="28480" y="173138"/>
                  </a:lnTo>
                  <a:lnTo>
                    <a:pt x="28662" y="170337"/>
                  </a:lnTo>
                  <a:lnTo>
                    <a:pt x="28836" y="167547"/>
                  </a:lnTo>
                  <a:lnTo>
                    <a:pt x="28995" y="164756"/>
                  </a:lnTo>
                  <a:lnTo>
                    <a:pt x="29150" y="161966"/>
                  </a:lnTo>
                  <a:lnTo>
                    <a:pt x="29296" y="159176"/>
                  </a:lnTo>
                  <a:lnTo>
                    <a:pt x="29429" y="156385"/>
                  </a:lnTo>
                  <a:lnTo>
                    <a:pt x="29556" y="153595"/>
                  </a:lnTo>
                  <a:lnTo>
                    <a:pt x="29675" y="150816"/>
                  </a:lnTo>
                  <a:lnTo>
                    <a:pt x="29784" y="148025"/>
                  </a:lnTo>
                  <a:lnTo>
                    <a:pt x="29889" y="145235"/>
                  </a:lnTo>
                  <a:lnTo>
                    <a:pt x="29981" y="142455"/>
                  </a:lnTo>
                  <a:lnTo>
                    <a:pt x="30067" y="139665"/>
                  </a:lnTo>
                  <a:lnTo>
                    <a:pt x="30140" y="136885"/>
                  </a:lnTo>
                  <a:lnTo>
                    <a:pt x="30213" y="134095"/>
                  </a:lnTo>
                  <a:lnTo>
                    <a:pt x="30273" y="131305"/>
                  </a:lnTo>
                  <a:lnTo>
                    <a:pt x="30327" y="128525"/>
                  </a:lnTo>
                  <a:lnTo>
                    <a:pt x="30373" y="125735"/>
                  </a:lnTo>
                  <a:lnTo>
                    <a:pt x="30409" y="122945"/>
                  </a:lnTo>
                  <a:lnTo>
                    <a:pt x="30441" y="120144"/>
                  </a:lnTo>
                  <a:lnTo>
                    <a:pt x="30464" y="117353"/>
                  </a:lnTo>
                  <a:lnTo>
                    <a:pt x="30482" y="114552"/>
                  </a:lnTo>
                  <a:lnTo>
                    <a:pt x="30492" y="111762"/>
                  </a:lnTo>
                  <a:lnTo>
                    <a:pt x="30496" y="108961"/>
                  </a:lnTo>
                  <a:lnTo>
                    <a:pt x="30492" y="106160"/>
                  </a:lnTo>
                  <a:lnTo>
                    <a:pt x="30482" y="103348"/>
                  </a:lnTo>
                  <a:lnTo>
                    <a:pt x="30469" y="100537"/>
                  </a:lnTo>
                  <a:lnTo>
                    <a:pt x="30446" y="97725"/>
                  </a:lnTo>
                  <a:lnTo>
                    <a:pt x="30414" y="94913"/>
                  </a:lnTo>
                  <a:lnTo>
                    <a:pt x="30382" y="92091"/>
                  </a:lnTo>
                  <a:lnTo>
                    <a:pt x="30341" y="89269"/>
                  </a:lnTo>
                  <a:lnTo>
                    <a:pt x="30295" y="86446"/>
                  </a:lnTo>
                  <a:lnTo>
                    <a:pt x="30241" y="83613"/>
                  </a:lnTo>
                  <a:lnTo>
                    <a:pt x="30200" y="81507"/>
                  </a:lnTo>
                  <a:lnTo>
                    <a:pt x="30159" y="79369"/>
                  </a:lnTo>
                  <a:lnTo>
                    <a:pt x="30145" y="78289"/>
                  </a:lnTo>
                  <a:lnTo>
                    <a:pt x="30136" y="77209"/>
                  </a:lnTo>
                  <a:lnTo>
                    <a:pt x="30127" y="76119"/>
                  </a:lnTo>
                  <a:lnTo>
                    <a:pt x="30127" y="75039"/>
                  </a:lnTo>
                  <a:lnTo>
                    <a:pt x="30136" y="73949"/>
                  </a:lnTo>
                  <a:lnTo>
                    <a:pt x="30154" y="72869"/>
                  </a:lnTo>
                  <a:lnTo>
                    <a:pt x="30181" y="71800"/>
                  </a:lnTo>
                  <a:lnTo>
                    <a:pt x="30200" y="71265"/>
                  </a:lnTo>
                  <a:lnTo>
                    <a:pt x="30218" y="70731"/>
                  </a:lnTo>
                  <a:lnTo>
                    <a:pt x="30241" y="70196"/>
                  </a:lnTo>
                  <a:lnTo>
                    <a:pt x="30268" y="69662"/>
                  </a:lnTo>
                  <a:lnTo>
                    <a:pt x="30300" y="69138"/>
                  </a:lnTo>
                  <a:lnTo>
                    <a:pt x="30332" y="68614"/>
                  </a:lnTo>
                  <a:lnTo>
                    <a:pt x="30368" y="68090"/>
                  </a:lnTo>
                  <a:lnTo>
                    <a:pt x="30409" y="67577"/>
                  </a:lnTo>
                  <a:lnTo>
                    <a:pt x="30455" y="67064"/>
                  </a:lnTo>
                  <a:lnTo>
                    <a:pt x="30505" y="66551"/>
                  </a:lnTo>
                  <a:lnTo>
                    <a:pt x="30560" y="65995"/>
                  </a:lnTo>
                  <a:lnTo>
                    <a:pt x="30624" y="65460"/>
                  </a:lnTo>
                  <a:lnTo>
                    <a:pt x="30688" y="64936"/>
                  </a:lnTo>
                  <a:lnTo>
                    <a:pt x="30756" y="64423"/>
                  </a:lnTo>
                  <a:lnTo>
                    <a:pt x="30829" y="63932"/>
                  </a:lnTo>
                  <a:lnTo>
                    <a:pt x="30902" y="63450"/>
                  </a:lnTo>
                  <a:lnTo>
                    <a:pt x="30984" y="62980"/>
                  </a:lnTo>
                  <a:lnTo>
                    <a:pt x="31066" y="62531"/>
                  </a:lnTo>
                  <a:lnTo>
                    <a:pt x="31153" y="62093"/>
                  </a:lnTo>
                  <a:lnTo>
                    <a:pt x="31240" y="61665"/>
                  </a:lnTo>
                  <a:lnTo>
                    <a:pt x="31331" y="61248"/>
                  </a:lnTo>
                  <a:lnTo>
                    <a:pt x="31427" y="60842"/>
                  </a:lnTo>
                  <a:lnTo>
                    <a:pt x="31527" y="60457"/>
                  </a:lnTo>
                  <a:lnTo>
                    <a:pt x="31627" y="60083"/>
                  </a:lnTo>
                  <a:lnTo>
                    <a:pt x="31732" y="59719"/>
                  </a:lnTo>
                  <a:lnTo>
                    <a:pt x="31842" y="59367"/>
                  </a:lnTo>
                  <a:lnTo>
                    <a:pt x="31951" y="59024"/>
                  </a:lnTo>
                  <a:lnTo>
                    <a:pt x="32065" y="58693"/>
                  </a:lnTo>
                  <a:lnTo>
                    <a:pt x="32179" y="58372"/>
                  </a:lnTo>
                  <a:lnTo>
                    <a:pt x="32298" y="58073"/>
                  </a:lnTo>
                  <a:lnTo>
                    <a:pt x="32421" y="57774"/>
                  </a:lnTo>
                  <a:lnTo>
                    <a:pt x="32544" y="57485"/>
                  </a:lnTo>
                  <a:lnTo>
                    <a:pt x="32672" y="57218"/>
                  </a:lnTo>
                  <a:lnTo>
                    <a:pt x="32800" y="56950"/>
                  </a:lnTo>
                  <a:lnTo>
                    <a:pt x="32932" y="56705"/>
                  </a:lnTo>
                  <a:lnTo>
                    <a:pt x="33069" y="56459"/>
                  </a:lnTo>
                  <a:lnTo>
                    <a:pt x="33206" y="56223"/>
                  </a:lnTo>
                  <a:lnTo>
                    <a:pt x="33343" y="55999"/>
                  </a:lnTo>
                  <a:lnTo>
                    <a:pt x="33484" y="55785"/>
                  </a:lnTo>
                  <a:lnTo>
                    <a:pt x="33630" y="55582"/>
                  </a:lnTo>
                  <a:lnTo>
                    <a:pt x="33776" y="55390"/>
                  </a:lnTo>
                  <a:lnTo>
                    <a:pt x="33922" y="55197"/>
                  </a:lnTo>
                  <a:lnTo>
                    <a:pt x="34073" y="55026"/>
                  </a:lnTo>
                  <a:lnTo>
                    <a:pt x="34228" y="54855"/>
                  </a:lnTo>
                  <a:lnTo>
                    <a:pt x="34383" y="54695"/>
                  </a:lnTo>
                  <a:lnTo>
                    <a:pt x="34538" y="54545"/>
                  </a:lnTo>
                  <a:lnTo>
                    <a:pt x="34698" y="54395"/>
                  </a:lnTo>
                  <a:lnTo>
                    <a:pt x="34857" y="54256"/>
                  </a:lnTo>
                  <a:lnTo>
                    <a:pt x="35017" y="54128"/>
                  </a:lnTo>
                  <a:lnTo>
                    <a:pt x="35181" y="54011"/>
                  </a:lnTo>
                  <a:lnTo>
                    <a:pt x="35345" y="53893"/>
                  </a:lnTo>
                  <a:lnTo>
                    <a:pt x="35514" y="53786"/>
                  </a:lnTo>
                  <a:lnTo>
                    <a:pt x="35683" y="53690"/>
                  </a:lnTo>
                  <a:lnTo>
                    <a:pt x="35852" y="53594"/>
                  </a:lnTo>
                  <a:lnTo>
                    <a:pt x="36025" y="53497"/>
                  </a:lnTo>
                  <a:lnTo>
                    <a:pt x="36198" y="53423"/>
                  </a:lnTo>
                  <a:lnTo>
                    <a:pt x="36545" y="53273"/>
                  </a:lnTo>
                  <a:lnTo>
                    <a:pt x="36901" y="53155"/>
                  </a:lnTo>
                  <a:lnTo>
                    <a:pt x="37261" y="53059"/>
                  </a:lnTo>
                  <a:lnTo>
                    <a:pt x="37626" y="52973"/>
                  </a:lnTo>
                  <a:lnTo>
                    <a:pt x="37996" y="52909"/>
                  </a:lnTo>
                  <a:lnTo>
                    <a:pt x="38365" y="52867"/>
                  </a:lnTo>
                  <a:lnTo>
                    <a:pt x="38739" y="52835"/>
                  </a:lnTo>
                  <a:lnTo>
                    <a:pt x="39118" y="52813"/>
                  </a:lnTo>
                  <a:close/>
                  <a:moveTo>
                    <a:pt x="4690" y="178088"/>
                  </a:moveTo>
                  <a:lnTo>
                    <a:pt x="4963" y="178269"/>
                  </a:lnTo>
                  <a:lnTo>
                    <a:pt x="5242" y="178430"/>
                  </a:lnTo>
                  <a:lnTo>
                    <a:pt x="5520" y="178579"/>
                  </a:lnTo>
                  <a:lnTo>
                    <a:pt x="5803" y="178697"/>
                  </a:lnTo>
                  <a:lnTo>
                    <a:pt x="6086" y="178804"/>
                  </a:lnTo>
                  <a:lnTo>
                    <a:pt x="6368" y="178890"/>
                  </a:lnTo>
                  <a:lnTo>
                    <a:pt x="6651" y="178964"/>
                  </a:lnTo>
                  <a:lnTo>
                    <a:pt x="6934" y="179007"/>
                  </a:lnTo>
                  <a:lnTo>
                    <a:pt x="7221" y="179039"/>
                  </a:lnTo>
                  <a:lnTo>
                    <a:pt x="7504" y="179039"/>
                  </a:lnTo>
                  <a:lnTo>
                    <a:pt x="7787" y="179028"/>
                  </a:lnTo>
                  <a:lnTo>
                    <a:pt x="8075" y="178996"/>
                  </a:lnTo>
                  <a:lnTo>
                    <a:pt x="8357" y="178943"/>
                  </a:lnTo>
                  <a:lnTo>
                    <a:pt x="8636" y="178879"/>
                  </a:lnTo>
                  <a:lnTo>
                    <a:pt x="8918" y="178783"/>
                  </a:lnTo>
                  <a:lnTo>
                    <a:pt x="9197" y="178665"/>
                  </a:lnTo>
                  <a:lnTo>
                    <a:pt x="9178" y="181391"/>
                  </a:lnTo>
                  <a:lnTo>
                    <a:pt x="9174" y="182760"/>
                  </a:lnTo>
                  <a:lnTo>
                    <a:pt x="9169" y="184139"/>
                  </a:lnTo>
                  <a:lnTo>
                    <a:pt x="9169" y="185528"/>
                  </a:lnTo>
                  <a:lnTo>
                    <a:pt x="9174" y="186929"/>
                  </a:lnTo>
                  <a:lnTo>
                    <a:pt x="9183" y="188329"/>
                  </a:lnTo>
                  <a:lnTo>
                    <a:pt x="9197" y="189741"/>
                  </a:lnTo>
                  <a:lnTo>
                    <a:pt x="8937" y="189709"/>
                  </a:lnTo>
                  <a:lnTo>
                    <a:pt x="8672" y="189698"/>
                  </a:lnTo>
                  <a:lnTo>
                    <a:pt x="8408" y="189687"/>
                  </a:lnTo>
                  <a:lnTo>
                    <a:pt x="8143" y="189698"/>
                  </a:lnTo>
                  <a:lnTo>
                    <a:pt x="7878" y="189709"/>
                  </a:lnTo>
                  <a:lnTo>
                    <a:pt x="7614" y="189741"/>
                  </a:lnTo>
                  <a:lnTo>
                    <a:pt x="7349" y="189783"/>
                  </a:lnTo>
                  <a:lnTo>
                    <a:pt x="7085" y="189826"/>
                  </a:lnTo>
                  <a:lnTo>
                    <a:pt x="6820" y="189890"/>
                  </a:lnTo>
                  <a:lnTo>
                    <a:pt x="6555" y="189965"/>
                  </a:lnTo>
                  <a:lnTo>
                    <a:pt x="6291" y="190051"/>
                  </a:lnTo>
                  <a:lnTo>
                    <a:pt x="6026" y="190158"/>
                  </a:lnTo>
                  <a:lnTo>
                    <a:pt x="5766" y="190265"/>
                  </a:lnTo>
                  <a:lnTo>
                    <a:pt x="5506" y="190393"/>
                  </a:lnTo>
                  <a:lnTo>
                    <a:pt x="5246" y="190532"/>
                  </a:lnTo>
                  <a:lnTo>
                    <a:pt x="4986" y="190681"/>
                  </a:lnTo>
                  <a:lnTo>
                    <a:pt x="4922" y="187603"/>
                  </a:lnTo>
                  <a:lnTo>
                    <a:pt x="4858" y="184556"/>
                  </a:lnTo>
                  <a:lnTo>
                    <a:pt x="4799" y="181552"/>
                  </a:lnTo>
                  <a:lnTo>
                    <a:pt x="4735" y="178601"/>
                  </a:lnTo>
                  <a:lnTo>
                    <a:pt x="4731" y="178462"/>
                  </a:lnTo>
                  <a:lnTo>
                    <a:pt x="4717" y="178334"/>
                  </a:lnTo>
                  <a:lnTo>
                    <a:pt x="4690" y="178088"/>
                  </a:lnTo>
                  <a:close/>
                  <a:moveTo>
                    <a:pt x="49255" y="180098"/>
                  </a:moveTo>
                  <a:lnTo>
                    <a:pt x="51444" y="180365"/>
                  </a:lnTo>
                  <a:lnTo>
                    <a:pt x="53629" y="180621"/>
                  </a:lnTo>
                  <a:lnTo>
                    <a:pt x="55819" y="180857"/>
                  </a:lnTo>
                  <a:lnTo>
                    <a:pt x="58004" y="181081"/>
                  </a:lnTo>
                  <a:lnTo>
                    <a:pt x="60194" y="181284"/>
                  </a:lnTo>
                  <a:lnTo>
                    <a:pt x="62384" y="181466"/>
                  </a:lnTo>
                  <a:lnTo>
                    <a:pt x="64569" y="181626"/>
                  </a:lnTo>
                  <a:lnTo>
                    <a:pt x="65664" y="181691"/>
                  </a:lnTo>
                  <a:lnTo>
                    <a:pt x="66758" y="181755"/>
                  </a:lnTo>
                  <a:lnTo>
                    <a:pt x="66708" y="182920"/>
                  </a:lnTo>
                  <a:lnTo>
                    <a:pt x="66663" y="184096"/>
                  </a:lnTo>
                  <a:lnTo>
                    <a:pt x="66622" y="185261"/>
                  </a:lnTo>
                  <a:lnTo>
                    <a:pt x="66580" y="186448"/>
                  </a:lnTo>
                  <a:lnTo>
                    <a:pt x="66508" y="188800"/>
                  </a:lnTo>
                  <a:lnTo>
                    <a:pt x="66444" y="191173"/>
                  </a:lnTo>
                  <a:lnTo>
                    <a:pt x="66389" y="191130"/>
                  </a:lnTo>
                  <a:lnTo>
                    <a:pt x="66357" y="191109"/>
                  </a:lnTo>
                  <a:lnTo>
                    <a:pt x="66325" y="191098"/>
                  </a:lnTo>
                  <a:lnTo>
                    <a:pt x="64190" y="190617"/>
                  </a:lnTo>
                  <a:lnTo>
                    <a:pt x="62046" y="190126"/>
                  </a:lnTo>
                  <a:lnTo>
                    <a:pt x="59902" y="189655"/>
                  </a:lnTo>
                  <a:lnTo>
                    <a:pt x="58830" y="189420"/>
                  </a:lnTo>
                  <a:lnTo>
                    <a:pt x="57753" y="189206"/>
                  </a:lnTo>
                  <a:lnTo>
                    <a:pt x="56681" y="188992"/>
                  </a:lnTo>
                  <a:lnTo>
                    <a:pt x="55605" y="188800"/>
                  </a:lnTo>
                  <a:lnTo>
                    <a:pt x="54533" y="188629"/>
                  </a:lnTo>
                  <a:lnTo>
                    <a:pt x="53456" y="188458"/>
                  </a:lnTo>
                  <a:lnTo>
                    <a:pt x="52384" y="188319"/>
                  </a:lnTo>
                  <a:lnTo>
                    <a:pt x="51307" y="188201"/>
                  </a:lnTo>
                  <a:lnTo>
                    <a:pt x="50235" y="188105"/>
                  </a:lnTo>
                  <a:lnTo>
                    <a:pt x="49702" y="188073"/>
                  </a:lnTo>
                  <a:lnTo>
                    <a:pt x="49163" y="188041"/>
                  </a:lnTo>
                  <a:lnTo>
                    <a:pt x="49095" y="188041"/>
                  </a:lnTo>
                  <a:lnTo>
                    <a:pt x="49031" y="188062"/>
                  </a:lnTo>
                  <a:lnTo>
                    <a:pt x="48972" y="188094"/>
                  </a:lnTo>
                  <a:lnTo>
                    <a:pt x="48912" y="188148"/>
                  </a:lnTo>
                  <a:lnTo>
                    <a:pt x="48862" y="188223"/>
                  </a:lnTo>
                  <a:lnTo>
                    <a:pt x="48817" y="188297"/>
                  </a:lnTo>
                  <a:lnTo>
                    <a:pt x="48776" y="188394"/>
                  </a:lnTo>
                  <a:lnTo>
                    <a:pt x="48739" y="188501"/>
                  </a:lnTo>
                  <a:lnTo>
                    <a:pt x="48853" y="186405"/>
                  </a:lnTo>
                  <a:lnTo>
                    <a:pt x="48972" y="184299"/>
                  </a:lnTo>
                  <a:lnTo>
                    <a:pt x="49040" y="183251"/>
                  </a:lnTo>
                  <a:lnTo>
                    <a:pt x="49109" y="182204"/>
                  </a:lnTo>
                  <a:lnTo>
                    <a:pt x="49177" y="181145"/>
                  </a:lnTo>
                  <a:lnTo>
                    <a:pt x="49255" y="180098"/>
                  </a:lnTo>
                  <a:close/>
                  <a:moveTo>
                    <a:pt x="9224" y="191633"/>
                  </a:moveTo>
                  <a:lnTo>
                    <a:pt x="9256" y="193343"/>
                  </a:lnTo>
                  <a:lnTo>
                    <a:pt x="9297" y="195054"/>
                  </a:lnTo>
                  <a:lnTo>
                    <a:pt x="9324" y="195909"/>
                  </a:lnTo>
                  <a:lnTo>
                    <a:pt x="9352" y="196765"/>
                  </a:lnTo>
                  <a:lnTo>
                    <a:pt x="9379" y="197620"/>
                  </a:lnTo>
                  <a:lnTo>
                    <a:pt x="9416" y="198475"/>
                  </a:lnTo>
                  <a:lnTo>
                    <a:pt x="9452" y="199320"/>
                  </a:lnTo>
                  <a:lnTo>
                    <a:pt x="9493" y="200175"/>
                  </a:lnTo>
                  <a:lnTo>
                    <a:pt x="9534" y="201019"/>
                  </a:lnTo>
                  <a:lnTo>
                    <a:pt x="9584" y="201864"/>
                  </a:lnTo>
                  <a:lnTo>
                    <a:pt x="9635" y="202698"/>
                  </a:lnTo>
                  <a:lnTo>
                    <a:pt x="9689" y="203542"/>
                  </a:lnTo>
                  <a:lnTo>
                    <a:pt x="9749" y="204376"/>
                  </a:lnTo>
                  <a:lnTo>
                    <a:pt x="9808" y="205200"/>
                  </a:lnTo>
                  <a:lnTo>
                    <a:pt x="7696" y="207124"/>
                  </a:lnTo>
                  <a:lnTo>
                    <a:pt x="6642" y="208097"/>
                  </a:lnTo>
                  <a:lnTo>
                    <a:pt x="5593" y="209080"/>
                  </a:lnTo>
                  <a:lnTo>
                    <a:pt x="5497" y="207113"/>
                  </a:lnTo>
                  <a:lnTo>
                    <a:pt x="5415" y="205146"/>
                  </a:lnTo>
                  <a:lnTo>
                    <a:pt x="5337" y="203168"/>
                  </a:lnTo>
                  <a:lnTo>
                    <a:pt x="5264" y="201201"/>
                  </a:lnTo>
                  <a:lnTo>
                    <a:pt x="5201" y="199223"/>
                  </a:lnTo>
                  <a:lnTo>
                    <a:pt x="5146" y="197256"/>
                  </a:lnTo>
                  <a:lnTo>
                    <a:pt x="5091" y="195289"/>
                  </a:lnTo>
                  <a:lnTo>
                    <a:pt x="5041" y="193333"/>
                  </a:lnTo>
                  <a:lnTo>
                    <a:pt x="5296" y="193151"/>
                  </a:lnTo>
                  <a:lnTo>
                    <a:pt x="5556" y="192991"/>
                  </a:lnTo>
                  <a:lnTo>
                    <a:pt x="5812" y="192830"/>
                  </a:lnTo>
                  <a:lnTo>
                    <a:pt x="6072" y="192681"/>
                  </a:lnTo>
                  <a:lnTo>
                    <a:pt x="6327" y="192542"/>
                  </a:lnTo>
                  <a:lnTo>
                    <a:pt x="6587" y="192403"/>
                  </a:lnTo>
                  <a:lnTo>
                    <a:pt x="6847" y="192285"/>
                  </a:lnTo>
                  <a:lnTo>
                    <a:pt x="7103" y="192167"/>
                  </a:lnTo>
                  <a:lnTo>
                    <a:pt x="7367" y="192071"/>
                  </a:lnTo>
                  <a:lnTo>
                    <a:pt x="7627" y="191975"/>
                  </a:lnTo>
                  <a:lnTo>
                    <a:pt x="7887" y="191900"/>
                  </a:lnTo>
                  <a:lnTo>
                    <a:pt x="8152" y="191825"/>
                  </a:lnTo>
                  <a:lnTo>
                    <a:pt x="8417" y="191761"/>
                  </a:lnTo>
                  <a:lnTo>
                    <a:pt x="8686" y="191708"/>
                  </a:lnTo>
                  <a:lnTo>
                    <a:pt x="8955" y="191665"/>
                  </a:lnTo>
                  <a:lnTo>
                    <a:pt x="9224" y="191633"/>
                  </a:lnTo>
                  <a:close/>
                  <a:moveTo>
                    <a:pt x="48675" y="190179"/>
                  </a:moveTo>
                  <a:lnTo>
                    <a:pt x="48712" y="190361"/>
                  </a:lnTo>
                  <a:lnTo>
                    <a:pt x="48753" y="190532"/>
                  </a:lnTo>
                  <a:lnTo>
                    <a:pt x="48798" y="190692"/>
                  </a:lnTo>
                  <a:lnTo>
                    <a:pt x="48826" y="190756"/>
                  </a:lnTo>
                  <a:lnTo>
                    <a:pt x="48858" y="190820"/>
                  </a:lnTo>
                  <a:lnTo>
                    <a:pt x="48885" y="190885"/>
                  </a:lnTo>
                  <a:lnTo>
                    <a:pt x="48921" y="190938"/>
                  </a:lnTo>
                  <a:lnTo>
                    <a:pt x="48953" y="190991"/>
                  </a:lnTo>
                  <a:lnTo>
                    <a:pt x="48994" y="191034"/>
                  </a:lnTo>
                  <a:lnTo>
                    <a:pt x="49031" y="191077"/>
                  </a:lnTo>
                  <a:lnTo>
                    <a:pt x="49072" y="191109"/>
                  </a:lnTo>
                  <a:lnTo>
                    <a:pt x="49118" y="191130"/>
                  </a:lnTo>
                  <a:lnTo>
                    <a:pt x="49163" y="191152"/>
                  </a:lnTo>
                  <a:lnTo>
                    <a:pt x="49697" y="191269"/>
                  </a:lnTo>
                  <a:lnTo>
                    <a:pt x="50231" y="191387"/>
                  </a:lnTo>
                  <a:lnTo>
                    <a:pt x="51303" y="191601"/>
                  </a:lnTo>
                  <a:lnTo>
                    <a:pt x="52370" y="191793"/>
                  </a:lnTo>
                  <a:lnTo>
                    <a:pt x="53442" y="191975"/>
                  </a:lnTo>
                  <a:lnTo>
                    <a:pt x="54519" y="192125"/>
                  </a:lnTo>
                  <a:lnTo>
                    <a:pt x="55591" y="192264"/>
                  </a:lnTo>
                  <a:lnTo>
                    <a:pt x="56668" y="192381"/>
                  </a:lnTo>
                  <a:lnTo>
                    <a:pt x="57740" y="192488"/>
                  </a:lnTo>
                  <a:lnTo>
                    <a:pt x="58816" y="192584"/>
                  </a:lnTo>
                  <a:lnTo>
                    <a:pt x="59893" y="192670"/>
                  </a:lnTo>
                  <a:lnTo>
                    <a:pt x="62041" y="192830"/>
                  </a:lnTo>
                  <a:lnTo>
                    <a:pt x="64186" y="192980"/>
                  </a:lnTo>
                  <a:lnTo>
                    <a:pt x="66325" y="193140"/>
                  </a:lnTo>
                  <a:lnTo>
                    <a:pt x="66343" y="193130"/>
                  </a:lnTo>
                  <a:lnTo>
                    <a:pt x="66366" y="193119"/>
                  </a:lnTo>
                  <a:lnTo>
                    <a:pt x="66407" y="193087"/>
                  </a:lnTo>
                  <a:lnTo>
                    <a:pt x="66362" y="195311"/>
                  </a:lnTo>
                  <a:lnTo>
                    <a:pt x="66320" y="197534"/>
                  </a:lnTo>
                  <a:lnTo>
                    <a:pt x="66284" y="199747"/>
                  </a:lnTo>
                  <a:lnTo>
                    <a:pt x="66252" y="201971"/>
                  </a:lnTo>
                  <a:lnTo>
                    <a:pt x="66216" y="204954"/>
                  </a:lnTo>
                  <a:lnTo>
                    <a:pt x="66188" y="207926"/>
                  </a:lnTo>
                  <a:lnTo>
                    <a:pt x="66165" y="210876"/>
                  </a:lnTo>
                  <a:lnTo>
                    <a:pt x="66143" y="213816"/>
                  </a:lnTo>
                  <a:lnTo>
                    <a:pt x="64017" y="213474"/>
                  </a:lnTo>
                  <a:lnTo>
                    <a:pt x="61891" y="213153"/>
                  </a:lnTo>
                  <a:lnTo>
                    <a:pt x="59765" y="212833"/>
                  </a:lnTo>
                  <a:lnTo>
                    <a:pt x="57635" y="212512"/>
                  </a:lnTo>
                  <a:lnTo>
                    <a:pt x="55509" y="212213"/>
                  </a:lnTo>
                  <a:lnTo>
                    <a:pt x="53383" y="211913"/>
                  </a:lnTo>
                  <a:lnTo>
                    <a:pt x="49127" y="211347"/>
                  </a:lnTo>
                  <a:lnTo>
                    <a:pt x="48698" y="211283"/>
                  </a:lnTo>
                  <a:lnTo>
                    <a:pt x="48269" y="211218"/>
                  </a:lnTo>
                  <a:lnTo>
                    <a:pt x="48265" y="209668"/>
                  </a:lnTo>
                  <a:lnTo>
                    <a:pt x="48265" y="208118"/>
                  </a:lnTo>
                  <a:lnTo>
                    <a:pt x="48269" y="206568"/>
                  </a:lnTo>
                  <a:lnTo>
                    <a:pt x="48278" y="205028"/>
                  </a:lnTo>
                  <a:lnTo>
                    <a:pt x="48297" y="203489"/>
                  </a:lnTo>
                  <a:lnTo>
                    <a:pt x="48315" y="201950"/>
                  </a:lnTo>
                  <a:lnTo>
                    <a:pt x="48342" y="200421"/>
                  </a:lnTo>
                  <a:lnTo>
                    <a:pt x="48379" y="198892"/>
                  </a:lnTo>
                  <a:lnTo>
                    <a:pt x="48401" y="197802"/>
                  </a:lnTo>
                  <a:lnTo>
                    <a:pt x="48433" y="196711"/>
                  </a:lnTo>
                  <a:lnTo>
                    <a:pt x="48465" y="195621"/>
                  </a:lnTo>
                  <a:lnTo>
                    <a:pt x="48502" y="194530"/>
                  </a:lnTo>
                  <a:lnTo>
                    <a:pt x="48538" y="193450"/>
                  </a:lnTo>
                  <a:lnTo>
                    <a:pt x="48579" y="192360"/>
                  </a:lnTo>
                  <a:lnTo>
                    <a:pt x="48625" y="191269"/>
                  </a:lnTo>
                  <a:lnTo>
                    <a:pt x="48675" y="190179"/>
                  </a:lnTo>
                  <a:close/>
                  <a:moveTo>
                    <a:pt x="9945" y="206921"/>
                  </a:moveTo>
                  <a:lnTo>
                    <a:pt x="10041" y="207968"/>
                  </a:lnTo>
                  <a:lnTo>
                    <a:pt x="10146" y="208995"/>
                  </a:lnTo>
                  <a:lnTo>
                    <a:pt x="10260" y="210021"/>
                  </a:lnTo>
                  <a:lnTo>
                    <a:pt x="10378" y="211037"/>
                  </a:lnTo>
                  <a:lnTo>
                    <a:pt x="10506" y="212042"/>
                  </a:lnTo>
                  <a:lnTo>
                    <a:pt x="10638" y="213036"/>
                  </a:lnTo>
                  <a:lnTo>
                    <a:pt x="10784" y="214019"/>
                  </a:lnTo>
                  <a:lnTo>
                    <a:pt x="10935" y="214992"/>
                  </a:lnTo>
                  <a:lnTo>
                    <a:pt x="11099" y="215954"/>
                  </a:lnTo>
                  <a:lnTo>
                    <a:pt x="11268" y="216906"/>
                  </a:lnTo>
                  <a:lnTo>
                    <a:pt x="11359" y="217376"/>
                  </a:lnTo>
                  <a:lnTo>
                    <a:pt x="11450" y="217847"/>
                  </a:lnTo>
                  <a:lnTo>
                    <a:pt x="11542" y="218306"/>
                  </a:lnTo>
                  <a:lnTo>
                    <a:pt x="11637" y="218766"/>
                  </a:lnTo>
                  <a:lnTo>
                    <a:pt x="11738" y="219226"/>
                  </a:lnTo>
                  <a:lnTo>
                    <a:pt x="11838" y="219675"/>
                  </a:lnTo>
                  <a:lnTo>
                    <a:pt x="11943" y="220124"/>
                  </a:lnTo>
                  <a:lnTo>
                    <a:pt x="12048" y="220573"/>
                  </a:lnTo>
                  <a:lnTo>
                    <a:pt x="12157" y="221011"/>
                  </a:lnTo>
                  <a:lnTo>
                    <a:pt x="12271" y="221450"/>
                  </a:lnTo>
                  <a:lnTo>
                    <a:pt x="12385" y="221888"/>
                  </a:lnTo>
                  <a:lnTo>
                    <a:pt x="12504" y="222315"/>
                  </a:lnTo>
                  <a:lnTo>
                    <a:pt x="11875" y="223363"/>
                  </a:lnTo>
                  <a:lnTo>
                    <a:pt x="11254" y="224432"/>
                  </a:lnTo>
                  <a:lnTo>
                    <a:pt x="10634" y="225512"/>
                  </a:lnTo>
                  <a:lnTo>
                    <a:pt x="10013" y="226592"/>
                  </a:lnTo>
                  <a:lnTo>
                    <a:pt x="9397" y="227682"/>
                  </a:lnTo>
                  <a:lnTo>
                    <a:pt x="8786" y="228783"/>
                  </a:lnTo>
                  <a:lnTo>
                    <a:pt x="7559" y="230986"/>
                  </a:lnTo>
                  <a:lnTo>
                    <a:pt x="7399" y="229820"/>
                  </a:lnTo>
                  <a:lnTo>
                    <a:pt x="7240" y="228644"/>
                  </a:lnTo>
                  <a:lnTo>
                    <a:pt x="7094" y="227468"/>
                  </a:lnTo>
                  <a:lnTo>
                    <a:pt x="6948" y="226271"/>
                  </a:lnTo>
                  <a:lnTo>
                    <a:pt x="6815" y="225074"/>
                  </a:lnTo>
                  <a:lnTo>
                    <a:pt x="6683" y="223855"/>
                  </a:lnTo>
                  <a:lnTo>
                    <a:pt x="6560" y="222647"/>
                  </a:lnTo>
                  <a:lnTo>
                    <a:pt x="6446" y="221417"/>
                  </a:lnTo>
                  <a:lnTo>
                    <a:pt x="6336" y="220188"/>
                  </a:lnTo>
                  <a:lnTo>
                    <a:pt x="6232" y="218948"/>
                  </a:lnTo>
                  <a:lnTo>
                    <a:pt x="6131" y="217697"/>
                  </a:lnTo>
                  <a:lnTo>
                    <a:pt x="6035" y="216457"/>
                  </a:lnTo>
                  <a:lnTo>
                    <a:pt x="5949" y="215195"/>
                  </a:lnTo>
                  <a:lnTo>
                    <a:pt x="5862" y="213945"/>
                  </a:lnTo>
                  <a:lnTo>
                    <a:pt x="5784" y="212683"/>
                  </a:lnTo>
                  <a:lnTo>
                    <a:pt x="5711" y="211411"/>
                  </a:lnTo>
                  <a:lnTo>
                    <a:pt x="6770" y="210299"/>
                  </a:lnTo>
                  <a:lnTo>
                    <a:pt x="7833" y="209177"/>
                  </a:lnTo>
                  <a:lnTo>
                    <a:pt x="9945" y="206921"/>
                  </a:lnTo>
                  <a:close/>
                  <a:moveTo>
                    <a:pt x="12969" y="223919"/>
                  </a:moveTo>
                  <a:lnTo>
                    <a:pt x="13193" y="224614"/>
                  </a:lnTo>
                  <a:lnTo>
                    <a:pt x="13421" y="225298"/>
                  </a:lnTo>
                  <a:lnTo>
                    <a:pt x="13658" y="225961"/>
                  </a:lnTo>
                  <a:lnTo>
                    <a:pt x="13909" y="226624"/>
                  </a:lnTo>
                  <a:lnTo>
                    <a:pt x="14032" y="226945"/>
                  </a:lnTo>
                  <a:lnTo>
                    <a:pt x="14165" y="227265"/>
                  </a:lnTo>
                  <a:lnTo>
                    <a:pt x="14297" y="227575"/>
                  </a:lnTo>
                  <a:lnTo>
                    <a:pt x="14429" y="227885"/>
                  </a:lnTo>
                  <a:lnTo>
                    <a:pt x="14566" y="228195"/>
                  </a:lnTo>
                  <a:lnTo>
                    <a:pt x="14703" y="228495"/>
                  </a:lnTo>
                  <a:lnTo>
                    <a:pt x="14844" y="228794"/>
                  </a:lnTo>
                  <a:lnTo>
                    <a:pt x="14986" y="229083"/>
                  </a:lnTo>
                  <a:lnTo>
                    <a:pt x="15232" y="229575"/>
                  </a:lnTo>
                  <a:lnTo>
                    <a:pt x="15478" y="230034"/>
                  </a:lnTo>
                  <a:lnTo>
                    <a:pt x="15734" y="230494"/>
                  </a:lnTo>
                  <a:lnTo>
                    <a:pt x="15989" y="230922"/>
                  </a:lnTo>
                  <a:lnTo>
                    <a:pt x="16245" y="231349"/>
                  </a:lnTo>
                  <a:lnTo>
                    <a:pt x="16505" y="231745"/>
                  </a:lnTo>
                  <a:lnTo>
                    <a:pt x="16769" y="232140"/>
                  </a:lnTo>
                  <a:lnTo>
                    <a:pt x="17034" y="232514"/>
                  </a:lnTo>
                  <a:lnTo>
                    <a:pt x="16988" y="232568"/>
                  </a:lnTo>
                  <a:lnTo>
                    <a:pt x="16947" y="232632"/>
                  </a:lnTo>
                  <a:lnTo>
                    <a:pt x="16911" y="232718"/>
                  </a:lnTo>
                  <a:lnTo>
                    <a:pt x="16893" y="232771"/>
                  </a:lnTo>
                  <a:lnTo>
                    <a:pt x="16874" y="232824"/>
                  </a:lnTo>
                  <a:lnTo>
                    <a:pt x="16587" y="233872"/>
                  </a:lnTo>
                  <a:lnTo>
                    <a:pt x="16300" y="234899"/>
                  </a:lnTo>
                  <a:lnTo>
                    <a:pt x="16003" y="235925"/>
                  </a:lnTo>
                  <a:lnTo>
                    <a:pt x="15707" y="236940"/>
                  </a:lnTo>
                  <a:lnTo>
                    <a:pt x="15405" y="237956"/>
                  </a:lnTo>
                  <a:lnTo>
                    <a:pt x="15100" y="238961"/>
                  </a:lnTo>
                  <a:lnTo>
                    <a:pt x="14493" y="240971"/>
                  </a:lnTo>
                  <a:lnTo>
                    <a:pt x="13882" y="242970"/>
                  </a:lnTo>
                  <a:lnTo>
                    <a:pt x="13581" y="243975"/>
                  </a:lnTo>
                  <a:lnTo>
                    <a:pt x="13280" y="244991"/>
                  </a:lnTo>
                  <a:lnTo>
                    <a:pt x="12979" y="246006"/>
                  </a:lnTo>
                  <a:lnTo>
                    <a:pt x="12682" y="247022"/>
                  </a:lnTo>
                  <a:lnTo>
                    <a:pt x="12390" y="248048"/>
                  </a:lnTo>
                  <a:lnTo>
                    <a:pt x="12103" y="249085"/>
                  </a:lnTo>
                  <a:lnTo>
                    <a:pt x="11893" y="248625"/>
                  </a:lnTo>
                  <a:lnTo>
                    <a:pt x="11688" y="248144"/>
                  </a:lnTo>
                  <a:lnTo>
                    <a:pt x="11482" y="247653"/>
                  </a:lnTo>
                  <a:lnTo>
                    <a:pt x="11282" y="247139"/>
                  </a:lnTo>
                  <a:lnTo>
                    <a:pt x="11081" y="246616"/>
                  </a:lnTo>
                  <a:lnTo>
                    <a:pt x="10885" y="246070"/>
                  </a:lnTo>
                  <a:lnTo>
                    <a:pt x="10693" y="245504"/>
                  </a:lnTo>
                  <a:lnTo>
                    <a:pt x="10501" y="244926"/>
                  </a:lnTo>
                  <a:lnTo>
                    <a:pt x="10319" y="244328"/>
                  </a:lnTo>
                  <a:lnTo>
                    <a:pt x="10132" y="243708"/>
                  </a:lnTo>
                  <a:lnTo>
                    <a:pt x="9954" y="243077"/>
                  </a:lnTo>
                  <a:lnTo>
                    <a:pt x="9776" y="242425"/>
                  </a:lnTo>
                  <a:lnTo>
                    <a:pt x="9603" y="241762"/>
                  </a:lnTo>
                  <a:lnTo>
                    <a:pt x="9434" y="241078"/>
                  </a:lnTo>
                  <a:lnTo>
                    <a:pt x="9270" y="240372"/>
                  </a:lnTo>
                  <a:lnTo>
                    <a:pt x="9105" y="239645"/>
                  </a:lnTo>
                  <a:lnTo>
                    <a:pt x="8941" y="238886"/>
                  </a:lnTo>
                  <a:lnTo>
                    <a:pt x="8786" y="238127"/>
                  </a:lnTo>
                  <a:lnTo>
                    <a:pt x="8631" y="237357"/>
                  </a:lnTo>
                  <a:lnTo>
                    <a:pt x="8485" y="236588"/>
                  </a:lnTo>
                  <a:lnTo>
                    <a:pt x="8339" y="235807"/>
                  </a:lnTo>
                  <a:lnTo>
                    <a:pt x="8202" y="235016"/>
                  </a:lnTo>
                  <a:lnTo>
                    <a:pt x="8065" y="234225"/>
                  </a:lnTo>
                  <a:lnTo>
                    <a:pt x="7933" y="233434"/>
                  </a:lnTo>
                  <a:lnTo>
                    <a:pt x="9201" y="231093"/>
                  </a:lnTo>
                  <a:lnTo>
                    <a:pt x="9835" y="229917"/>
                  </a:lnTo>
                  <a:lnTo>
                    <a:pt x="10469" y="228741"/>
                  </a:lnTo>
                  <a:lnTo>
                    <a:pt x="11099" y="227543"/>
                  </a:lnTo>
                  <a:lnTo>
                    <a:pt x="11724" y="226346"/>
                  </a:lnTo>
                  <a:lnTo>
                    <a:pt x="12349" y="225138"/>
                  </a:lnTo>
                  <a:lnTo>
                    <a:pt x="12969" y="223919"/>
                  </a:lnTo>
                  <a:close/>
                  <a:moveTo>
                    <a:pt x="29319" y="233241"/>
                  </a:moveTo>
                  <a:lnTo>
                    <a:pt x="29305" y="234503"/>
                  </a:lnTo>
                  <a:lnTo>
                    <a:pt x="29292" y="235775"/>
                  </a:lnTo>
                  <a:lnTo>
                    <a:pt x="29283" y="237047"/>
                  </a:lnTo>
                  <a:lnTo>
                    <a:pt x="29274" y="238330"/>
                  </a:lnTo>
                  <a:lnTo>
                    <a:pt x="29269" y="240885"/>
                  </a:lnTo>
                  <a:lnTo>
                    <a:pt x="29269" y="243440"/>
                  </a:lnTo>
                  <a:lnTo>
                    <a:pt x="29274" y="248519"/>
                  </a:lnTo>
                  <a:lnTo>
                    <a:pt x="29278" y="251020"/>
                  </a:lnTo>
                  <a:lnTo>
                    <a:pt x="29274" y="253511"/>
                  </a:lnTo>
                  <a:lnTo>
                    <a:pt x="29223" y="253511"/>
                  </a:lnTo>
                  <a:lnTo>
                    <a:pt x="29169" y="253533"/>
                  </a:lnTo>
                  <a:lnTo>
                    <a:pt x="28722" y="253832"/>
                  </a:lnTo>
                  <a:lnTo>
                    <a:pt x="28274" y="254131"/>
                  </a:lnTo>
                  <a:lnTo>
                    <a:pt x="27827" y="254409"/>
                  </a:lnTo>
                  <a:lnTo>
                    <a:pt x="27376" y="254676"/>
                  </a:lnTo>
                  <a:lnTo>
                    <a:pt x="26924" y="254933"/>
                  </a:lnTo>
                  <a:lnTo>
                    <a:pt x="26473" y="255179"/>
                  </a:lnTo>
                  <a:lnTo>
                    <a:pt x="26021" y="255403"/>
                  </a:lnTo>
                  <a:lnTo>
                    <a:pt x="25569" y="255617"/>
                  </a:lnTo>
                  <a:lnTo>
                    <a:pt x="25113" y="255810"/>
                  </a:lnTo>
                  <a:lnTo>
                    <a:pt x="24661" y="255981"/>
                  </a:lnTo>
                  <a:lnTo>
                    <a:pt x="24205" y="256141"/>
                  </a:lnTo>
                  <a:lnTo>
                    <a:pt x="23754" y="256280"/>
                  </a:lnTo>
                  <a:lnTo>
                    <a:pt x="23302" y="256398"/>
                  </a:lnTo>
                  <a:lnTo>
                    <a:pt x="22850" y="256505"/>
                  </a:lnTo>
                  <a:lnTo>
                    <a:pt x="22399" y="256579"/>
                  </a:lnTo>
                  <a:lnTo>
                    <a:pt x="21952" y="256633"/>
                  </a:lnTo>
                  <a:lnTo>
                    <a:pt x="21952" y="256633"/>
                  </a:lnTo>
                  <a:lnTo>
                    <a:pt x="22102" y="256120"/>
                  </a:lnTo>
                  <a:lnTo>
                    <a:pt x="22248" y="255585"/>
                  </a:lnTo>
                  <a:lnTo>
                    <a:pt x="22394" y="255051"/>
                  </a:lnTo>
                  <a:lnTo>
                    <a:pt x="22531" y="254495"/>
                  </a:lnTo>
                  <a:lnTo>
                    <a:pt x="22668" y="253928"/>
                  </a:lnTo>
                  <a:lnTo>
                    <a:pt x="22800" y="253351"/>
                  </a:lnTo>
                  <a:lnTo>
                    <a:pt x="22923" y="252763"/>
                  </a:lnTo>
                  <a:lnTo>
                    <a:pt x="23047" y="252175"/>
                  </a:lnTo>
                  <a:lnTo>
                    <a:pt x="23161" y="251576"/>
                  </a:lnTo>
                  <a:lnTo>
                    <a:pt x="23275" y="250956"/>
                  </a:lnTo>
                  <a:lnTo>
                    <a:pt x="23384" y="250347"/>
                  </a:lnTo>
                  <a:lnTo>
                    <a:pt x="23489" y="249716"/>
                  </a:lnTo>
                  <a:lnTo>
                    <a:pt x="23585" y="249085"/>
                  </a:lnTo>
                  <a:lnTo>
                    <a:pt x="23681" y="248444"/>
                  </a:lnTo>
                  <a:lnTo>
                    <a:pt x="23772" y="247802"/>
                  </a:lnTo>
                  <a:lnTo>
                    <a:pt x="23859" y="247161"/>
                  </a:lnTo>
                  <a:lnTo>
                    <a:pt x="23941" y="246509"/>
                  </a:lnTo>
                  <a:lnTo>
                    <a:pt x="24023" y="245846"/>
                  </a:lnTo>
                  <a:lnTo>
                    <a:pt x="24096" y="245183"/>
                  </a:lnTo>
                  <a:lnTo>
                    <a:pt x="24164" y="244531"/>
                  </a:lnTo>
                  <a:lnTo>
                    <a:pt x="24233" y="243857"/>
                  </a:lnTo>
                  <a:lnTo>
                    <a:pt x="24292" y="243195"/>
                  </a:lnTo>
                  <a:lnTo>
                    <a:pt x="24351" y="242532"/>
                  </a:lnTo>
                  <a:lnTo>
                    <a:pt x="24401" y="241858"/>
                  </a:lnTo>
                  <a:lnTo>
                    <a:pt x="24452" y="241195"/>
                  </a:lnTo>
                  <a:lnTo>
                    <a:pt x="24497" y="240522"/>
                  </a:lnTo>
                  <a:lnTo>
                    <a:pt x="24538" y="239859"/>
                  </a:lnTo>
                  <a:lnTo>
                    <a:pt x="24575" y="239196"/>
                  </a:lnTo>
                  <a:lnTo>
                    <a:pt x="24611" y="238533"/>
                  </a:lnTo>
                  <a:lnTo>
                    <a:pt x="24639" y="237871"/>
                  </a:lnTo>
                  <a:lnTo>
                    <a:pt x="24666" y="237218"/>
                  </a:lnTo>
                  <a:lnTo>
                    <a:pt x="24684" y="236566"/>
                  </a:lnTo>
                  <a:lnTo>
                    <a:pt x="24985" y="236491"/>
                  </a:lnTo>
                  <a:lnTo>
                    <a:pt x="25286" y="236395"/>
                  </a:lnTo>
                  <a:lnTo>
                    <a:pt x="25583" y="236278"/>
                  </a:lnTo>
                  <a:lnTo>
                    <a:pt x="25879" y="236149"/>
                  </a:lnTo>
                  <a:lnTo>
                    <a:pt x="26176" y="236010"/>
                  </a:lnTo>
                  <a:lnTo>
                    <a:pt x="26468" y="235839"/>
                  </a:lnTo>
                  <a:lnTo>
                    <a:pt x="26764" y="235668"/>
                  </a:lnTo>
                  <a:lnTo>
                    <a:pt x="27052" y="235465"/>
                  </a:lnTo>
                  <a:lnTo>
                    <a:pt x="27344" y="235251"/>
                  </a:lnTo>
                  <a:lnTo>
                    <a:pt x="27631" y="235016"/>
                  </a:lnTo>
                  <a:lnTo>
                    <a:pt x="27919" y="234760"/>
                  </a:lnTo>
                  <a:lnTo>
                    <a:pt x="28201" y="234492"/>
                  </a:lnTo>
                  <a:lnTo>
                    <a:pt x="28484" y="234204"/>
                  </a:lnTo>
                  <a:lnTo>
                    <a:pt x="28767" y="233904"/>
                  </a:lnTo>
                  <a:lnTo>
                    <a:pt x="29045" y="233584"/>
                  </a:lnTo>
                  <a:lnTo>
                    <a:pt x="29319" y="233241"/>
                  </a:lnTo>
                  <a:close/>
                  <a:moveTo>
                    <a:pt x="17435" y="233017"/>
                  </a:moveTo>
                  <a:lnTo>
                    <a:pt x="17623" y="233252"/>
                  </a:lnTo>
                  <a:lnTo>
                    <a:pt x="17819" y="233487"/>
                  </a:lnTo>
                  <a:lnTo>
                    <a:pt x="18010" y="233712"/>
                  </a:lnTo>
                  <a:lnTo>
                    <a:pt x="18206" y="233926"/>
                  </a:lnTo>
                  <a:lnTo>
                    <a:pt x="18398" y="234129"/>
                  </a:lnTo>
                  <a:lnTo>
                    <a:pt x="18594" y="234332"/>
                  </a:lnTo>
                  <a:lnTo>
                    <a:pt x="18795" y="234514"/>
                  </a:lnTo>
                  <a:lnTo>
                    <a:pt x="18991" y="234706"/>
                  </a:lnTo>
                  <a:lnTo>
                    <a:pt x="19192" y="234877"/>
                  </a:lnTo>
                  <a:lnTo>
                    <a:pt x="19393" y="235048"/>
                  </a:lnTo>
                  <a:lnTo>
                    <a:pt x="19589" y="235209"/>
                  </a:lnTo>
                  <a:lnTo>
                    <a:pt x="19794" y="235358"/>
                  </a:lnTo>
                  <a:lnTo>
                    <a:pt x="19995" y="235497"/>
                  </a:lnTo>
                  <a:lnTo>
                    <a:pt x="20195" y="235636"/>
                  </a:lnTo>
                  <a:lnTo>
                    <a:pt x="20401" y="235764"/>
                  </a:lnTo>
                  <a:lnTo>
                    <a:pt x="20606" y="235882"/>
                  </a:lnTo>
                  <a:lnTo>
                    <a:pt x="20807" y="235989"/>
                  </a:lnTo>
                  <a:lnTo>
                    <a:pt x="21012" y="236096"/>
                  </a:lnTo>
                  <a:lnTo>
                    <a:pt x="21217" y="236192"/>
                  </a:lnTo>
                  <a:lnTo>
                    <a:pt x="21423" y="236278"/>
                  </a:lnTo>
                  <a:lnTo>
                    <a:pt x="21628" y="236352"/>
                  </a:lnTo>
                  <a:lnTo>
                    <a:pt x="21838" y="236427"/>
                  </a:lnTo>
                  <a:lnTo>
                    <a:pt x="22043" y="236491"/>
                  </a:lnTo>
                  <a:lnTo>
                    <a:pt x="22248" y="236545"/>
                  </a:lnTo>
                  <a:lnTo>
                    <a:pt x="22458" y="236588"/>
                  </a:lnTo>
                  <a:lnTo>
                    <a:pt x="22663" y="236630"/>
                  </a:lnTo>
                  <a:lnTo>
                    <a:pt x="22873" y="236662"/>
                  </a:lnTo>
                  <a:lnTo>
                    <a:pt x="23079" y="236684"/>
                  </a:lnTo>
                  <a:lnTo>
                    <a:pt x="23288" y="236695"/>
                  </a:lnTo>
                  <a:lnTo>
                    <a:pt x="23494" y="236705"/>
                  </a:lnTo>
                  <a:lnTo>
                    <a:pt x="23703" y="236695"/>
                  </a:lnTo>
                  <a:lnTo>
                    <a:pt x="23909" y="236684"/>
                  </a:lnTo>
                  <a:lnTo>
                    <a:pt x="23909" y="236684"/>
                  </a:lnTo>
                  <a:lnTo>
                    <a:pt x="23854" y="237357"/>
                  </a:lnTo>
                  <a:lnTo>
                    <a:pt x="23799" y="238010"/>
                  </a:lnTo>
                  <a:lnTo>
                    <a:pt x="23735" y="238662"/>
                  </a:lnTo>
                  <a:lnTo>
                    <a:pt x="23672" y="239303"/>
                  </a:lnTo>
                  <a:lnTo>
                    <a:pt x="23608" y="239945"/>
                  </a:lnTo>
                  <a:lnTo>
                    <a:pt x="23539" y="240575"/>
                  </a:lnTo>
                  <a:lnTo>
                    <a:pt x="23466" y="241195"/>
                  </a:lnTo>
                  <a:lnTo>
                    <a:pt x="23393" y="241815"/>
                  </a:lnTo>
                  <a:lnTo>
                    <a:pt x="23316" y="242425"/>
                  </a:lnTo>
                  <a:lnTo>
                    <a:pt x="23238" y="243034"/>
                  </a:lnTo>
                  <a:lnTo>
                    <a:pt x="23156" y="243633"/>
                  </a:lnTo>
                  <a:lnTo>
                    <a:pt x="23074" y="244232"/>
                  </a:lnTo>
                  <a:lnTo>
                    <a:pt x="22901" y="245429"/>
                  </a:lnTo>
                  <a:lnTo>
                    <a:pt x="22718" y="246605"/>
                  </a:lnTo>
                  <a:lnTo>
                    <a:pt x="22527" y="247770"/>
                  </a:lnTo>
                  <a:lnTo>
                    <a:pt x="22326" y="248936"/>
                  </a:lnTo>
                  <a:lnTo>
                    <a:pt x="22116" y="250101"/>
                  </a:lnTo>
                  <a:lnTo>
                    <a:pt x="21902" y="251255"/>
                  </a:lnTo>
                  <a:lnTo>
                    <a:pt x="21678" y="252431"/>
                  </a:lnTo>
                  <a:lnTo>
                    <a:pt x="21450" y="253607"/>
                  </a:lnTo>
                  <a:lnTo>
                    <a:pt x="21217" y="254805"/>
                  </a:lnTo>
                  <a:lnTo>
                    <a:pt x="20975" y="256002"/>
                  </a:lnTo>
                  <a:lnTo>
                    <a:pt x="20957" y="256088"/>
                  </a:lnTo>
                  <a:lnTo>
                    <a:pt x="20948" y="256173"/>
                  </a:lnTo>
                  <a:lnTo>
                    <a:pt x="20939" y="256248"/>
                  </a:lnTo>
                  <a:lnTo>
                    <a:pt x="20930" y="256334"/>
                  </a:lnTo>
                  <a:lnTo>
                    <a:pt x="20925" y="256494"/>
                  </a:lnTo>
                  <a:lnTo>
                    <a:pt x="20930" y="256665"/>
                  </a:lnTo>
                  <a:lnTo>
                    <a:pt x="20930" y="256665"/>
                  </a:lnTo>
                  <a:lnTo>
                    <a:pt x="20656" y="256654"/>
                  </a:lnTo>
                  <a:lnTo>
                    <a:pt x="20387" y="256633"/>
                  </a:lnTo>
                  <a:lnTo>
                    <a:pt x="20118" y="256601"/>
                  </a:lnTo>
                  <a:lnTo>
                    <a:pt x="19849" y="256558"/>
                  </a:lnTo>
                  <a:lnTo>
                    <a:pt x="19580" y="256505"/>
                  </a:lnTo>
                  <a:lnTo>
                    <a:pt x="19315" y="256451"/>
                  </a:lnTo>
                  <a:lnTo>
                    <a:pt x="19050" y="256376"/>
                  </a:lnTo>
                  <a:lnTo>
                    <a:pt x="18786" y="256301"/>
                  </a:lnTo>
                  <a:lnTo>
                    <a:pt x="18521" y="256205"/>
                  </a:lnTo>
                  <a:lnTo>
                    <a:pt x="18261" y="256098"/>
                  </a:lnTo>
                  <a:lnTo>
                    <a:pt x="18001" y="255991"/>
                  </a:lnTo>
                  <a:lnTo>
                    <a:pt x="17741" y="255863"/>
                  </a:lnTo>
                  <a:lnTo>
                    <a:pt x="17486" y="255724"/>
                  </a:lnTo>
                  <a:lnTo>
                    <a:pt x="17230" y="255574"/>
                  </a:lnTo>
                  <a:lnTo>
                    <a:pt x="16975" y="255414"/>
                  </a:lnTo>
                  <a:lnTo>
                    <a:pt x="16719" y="255243"/>
                  </a:lnTo>
                  <a:lnTo>
                    <a:pt x="16468" y="255061"/>
                  </a:lnTo>
                  <a:lnTo>
                    <a:pt x="16222" y="254869"/>
                  </a:lnTo>
                  <a:lnTo>
                    <a:pt x="15971" y="254655"/>
                  </a:lnTo>
                  <a:lnTo>
                    <a:pt x="15725" y="254431"/>
                  </a:lnTo>
                  <a:lnTo>
                    <a:pt x="15483" y="254195"/>
                  </a:lnTo>
                  <a:lnTo>
                    <a:pt x="15241" y="253949"/>
                  </a:lnTo>
                  <a:lnTo>
                    <a:pt x="14999" y="253693"/>
                  </a:lnTo>
                  <a:lnTo>
                    <a:pt x="14758" y="253415"/>
                  </a:lnTo>
                  <a:lnTo>
                    <a:pt x="14525" y="253126"/>
                  </a:lnTo>
                  <a:lnTo>
                    <a:pt x="14288" y="252827"/>
                  </a:lnTo>
                  <a:lnTo>
                    <a:pt x="14055" y="252506"/>
                  </a:lnTo>
                  <a:lnTo>
                    <a:pt x="13827" y="252186"/>
                  </a:lnTo>
                  <a:lnTo>
                    <a:pt x="13599" y="251833"/>
                  </a:lnTo>
                  <a:lnTo>
                    <a:pt x="13371" y="251480"/>
                  </a:lnTo>
                  <a:lnTo>
                    <a:pt x="13147" y="251106"/>
                  </a:lnTo>
                  <a:lnTo>
                    <a:pt x="12928" y="250710"/>
                  </a:lnTo>
                  <a:lnTo>
                    <a:pt x="13093" y="250261"/>
                  </a:lnTo>
                  <a:lnTo>
                    <a:pt x="13257" y="249791"/>
                  </a:lnTo>
                  <a:lnTo>
                    <a:pt x="13421" y="249320"/>
                  </a:lnTo>
                  <a:lnTo>
                    <a:pt x="13581" y="248839"/>
                  </a:lnTo>
                  <a:lnTo>
                    <a:pt x="13740" y="248348"/>
                  </a:lnTo>
                  <a:lnTo>
                    <a:pt x="13900" y="247856"/>
                  </a:lnTo>
                  <a:lnTo>
                    <a:pt x="14055" y="247353"/>
                  </a:lnTo>
                  <a:lnTo>
                    <a:pt x="14210" y="246840"/>
                  </a:lnTo>
                  <a:lnTo>
                    <a:pt x="14361" y="246316"/>
                  </a:lnTo>
                  <a:lnTo>
                    <a:pt x="14511" y="245792"/>
                  </a:lnTo>
                  <a:lnTo>
                    <a:pt x="14803" y="244734"/>
                  </a:lnTo>
                  <a:lnTo>
                    <a:pt x="15095" y="243654"/>
                  </a:lnTo>
                  <a:lnTo>
                    <a:pt x="15374" y="242553"/>
                  </a:lnTo>
                  <a:lnTo>
                    <a:pt x="15652" y="241452"/>
                  </a:lnTo>
                  <a:lnTo>
                    <a:pt x="15916" y="240329"/>
                  </a:lnTo>
                  <a:lnTo>
                    <a:pt x="16181" y="239207"/>
                  </a:lnTo>
                  <a:lnTo>
                    <a:pt x="16436" y="238084"/>
                  </a:lnTo>
                  <a:lnTo>
                    <a:pt x="16687" y="236973"/>
                  </a:lnTo>
                  <a:lnTo>
                    <a:pt x="16929" y="235850"/>
                  </a:lnTo>
                  <a:lnTo>
                    <a:pt x="17166" y="234749"/>
                  </a:lnTo>
                  <a:lnTo>
                    <a:pt x="17399" y="233648"/>
                  </a:lnTo>
                  <a:lnTo>
                    <a:pt x="17413" y="233562"/>
                  </a:lnTo>
                  <a:lnTo>
                    <a:pt x="17426" y="233477"/>
                  </a:lnTo>
                  <a:lnTo>
                    <a:pt x="17435" y="233391"/>
                  </a:lnTo>
                  <a:lnTo>
                    <a:pt x="17440" y="233306"/>
                  </a:lnTo>
                  <a:lnTo>
                    <a:pt x="17440" y="233231"/>
                  </a:lnTo>
                  <a:lnTo>
                    <a:pt x="17440" y="233156"/>
                  </a:lnTo>
                  <a:lnTo>
                    <a:pt x="17440" y="233081"/>
                  </a:lnTo>
                  <a:lnTo>
                    <a:pt x="17435" y="233017"/>
                  </a:lnTo>
                  <a:close/>
                  <a:moveTo>
                    <a:pt x="85918" y="232482"/>
                  </a:moveTo>
                  <a:lnTo>
                    <a:pt x="86124" y="232739"/>
                  </a:lnTo>
                  <a:lnTo>
                    <a:pt x="86324" y="232996"/>
                  </a:lnTo>
                  <a:lnTo>
                    <a:pt x="86525" y="233263"/>
                  </a:lnTo>
                  <a:lnTo>
                    <a:pt x="86726" y="233541"/>
                  </a:lnTo>
                  <a:lnTo>
                    <a:pt x="86922" y="233808"/>
                  </a:lnTo>
                  <a:lnTo>
                    <a:pt x="87113" y="234097"/>
                  </a:lnTo>
                  <a:lnTo>
                    <a:pt x="87305" y="234385"/>
                  </a:lnTo>
                  <a:lnTo>
                    <a:pt x="87497" y="234674"/>
                  </a:lnTo>
                  <a:lnTo>
                    <a:pt x="87679" y="234973"/>
                  </a:lnTo>
                  <a:lnTo>
                    <a:pt x="87866" y="235273"/>
                  </a:lnTo>
                  <a:lnTo>
                    <a:pt x="88049" y="235583"/>
                  </a:lnTo>
                  <a:lnTo>
                    <a:pt x="88227" y="235893"/>
                  </a:lnTo>
                  <a:lnTo>
                    <a:pt x="88404" y="236213"/>
                  </a:lnTo>
                  <a:lnTo>
                    <a:pt x="88578" y="236534"/>
                  </a:lnTo>
                  <a:lnTo>
                    <a:pt x="88751" y="236866"/>
                  </a:lnTo>
                  <a:lnTo>
                    <a:pt x="88925" y="237197"/>
                  </a:lnTo>
                  <a:lnTo>
                    <a:pt x="89093" y="237539"/>
                  </a:lnTo>
                  <a:lnTo>
                    <a:pt x="89258" y="237881"/>
                  </a:lnTo>
                  <a:lnTo>
                    <a:pt x="89422" y="238234"/>
                  </a:lnTo>
                  <a:lnTo>
                    <a:pt x="89586" y="238576"/>
                  </a:lnTo>
                  <a:lnTo>
                    <a:pt x="89746" y="238940"/>
                  </a:lnTo>
                  <a:lnTo>
                    <a:pt x="89901" y="239303"/>
                  </a:lnTo>
                  <a:lnTo>
                    <a:pt x="90060" y="239667"/>
                  </a:lnTo>
                  <a:lnTo>
                    <a:pt x="90211" y="240041"/>
                  </a:lnTo>
                  <a:lnTo>
                    <a:pt x="90362" y="240415"/>
                  </a:lnTo>
                  <a:lnTo>
                    <a:pt x="90512" y="240789"/>
                  </a:lnTo>
                  <a:lnTo>
                    <a:pt x="90809" y="241559"/>
                  </a:lnTo>
                  <a:lnTo>
                    <a:pt x="91091" y="242350"/>
                  </a:lnTo>
                  <a:lnTo>
                    <a:pt x="91370" y="243152"/>
                  </a:lnTo>
                  <a:lnTo>
                    <a:pt x="91639" y="243975"/>
                  </a:lnTo>
                  <a:lnTo>
                    <a:pt x="91903" y="244809"/>
                  </a:lnTo>
                  <a:lnTo>
                    <a:pt x="92159" y="245664"/>
                  </a:lnTo>
                  <a:lnTo>
                    <a:pt x="92410" y="246530"/>
                  </a:lnTo>
                  <a:lnTo>
                    <a:pt x="92652" y="247407"/>
                  </a:lnTo>
                  <a:lnTo>
                    <a:pt x="92884" y="248305"/>
                  </a:lnTo>
                  <a:lnTo>
                    <a:pt x="93112" y="249203"/>
                  </a:lnTo>
                  <a:lnTo>
                    <a:pt x="93336" y="250122"/>
                  </a:lnTo>
                  <a:lnTo>
                    <a:pt x="93550" y="251063"/>
                  </a:lnTo>
                  <a:lnTo>
                    <a:pt x="93760" y="252004"/>
                  </a:lnTo>
                  <a:lnTo>
                    <a:pt x="93965" y="252955"/>
                  </a:lnTo>
                  <a:lnTo>
                    <a:pt x="94162" y="253928"/>
                  </a:lnTo>
                  <a:lnTo>
                    <a:pt x="94353" y="254901"/>
                  </a:lnTo>
                  <a:lnTo>
                    <a:pt x="94540" y="255895"/>
                  </a:lnTo>
                  <a:lnTo>
                    <a:pt x="94718" y="256889"/>
                  </a:lnTo>
                  <a:lnTo>
                    <a:pt x="94896" y="257905"/>
                  </a:lnTo>
                  <a:lnTo>
                    <a:pt x="94412" y="258472"/>
                  </a:lnTo>
                  <a:lnTo>
                    <a:pt x="93933" y="259070"/>
                  </a:lnTo>
                  <a:lnTo>
                    <a:pt x="93454" y="259690"/>
                  </a:lnTo>
                  <a:lnTo>
                    <a:pt x="92985" y="260332"/>
                  </a:lnTo>
                  <a:lnTo>
                    <a:pt x="92515" y="260995"/>
                  </a:lnTo>
                  <a:lnTo>
                    <a:pt x="92049" y="261679"/>
                  </a:lnTo>
                  <a:lnTo>
                    <a:pt x="91584" y="262374"/>
                  </a:lnTo>
                  <a:lnTo>
                    <a:pt x="91128" y="263090"/>
                  </a:lnTo>
                  <a:lnTo>
                    <a:pt x="90672" y="263828"/>
                  </a:lnTo>
                  <a:lnTo>
                    <a:pt x="90225" y="264576"/>
                  </a:lnTo>
                  <a:lnTo>
                    <a:pt x="89778" y="265346"/>
                  </a:lnTo>
                  <a:lnTo>
                    <a:pt x="89335" y="266137"/>
                  </a:lnTo>
                  <a:lnTo>
                    <a:pt x="88897" y="266939"/>
                  </a:lnTo>
                  <a:lnTo>
                    <a:pt x="88459" y="267751"/>
                  </a:lnTo>
                  <a:lnTo>
                    <a:pt x="88030" y="268585"/>
                  </a:lnTo>
                  <a:lnTo>
                    <a:pt x="87606" y="269430"/>
                  </a:lnTo>
                  <a:lnTo>
                    <a:pt x="87433" y="268949"/>
                  </a:lnTo>
                  <a:lnTo>
                    <a:pt x="87259" y="268478"/>
                  </a:lnTo>
                  <a:lnTo>
                    <a:pt x="87082" y="268019"/>
                  </a:lnTo>
                  <a:lnTo>
                    <a:pt x="86899" y="267570"/>
                  </a:lnTo>
                  <a:lnTo>
                    <a:pt x="86707" y="267121"/>
                  </a:lnTo>
                  <a:lnTo>
                    <a:pt x="86516" y="266693"/>
                  </a:lnTo>
                  <a:lnTo>
                    <a:pt x="86320" y="266265"/>
                  </a:lnTo>
                  <a:lnTo>
                    <a:pt x="86114" y="265859"/>
                  </a:lnTo>
                  <a:lnTo>
                    <a:pt x="86114" y="265378"/>
                  </a:lnTo>
                  <a:lnTo>
                    <a:pt x="86110" y="263379"/>
                  </a:lnTo>
                  <a:lnTo>
                    <a:pt x="86105" y="261358"/>
                  </a:lnTo>
                  <a:lnTo>
                    <a:pt x="86110" y="259327"/>
                  </a:lnTo>
                  <a:lnTo>
                    <a:pt x="86114" y="257274"/>
                  </a:lnTo>
                  <a:lnTo>
                    <a:pt x="86133" y="253148"/>
                  </a:lnTo>
                  <a:lnTo>
                    <a:pt x="86137" y="251074"/>
                  </a:lnTo>
                  <a:lnTo>
                    <a:pt x="86142" y="249000"/>
                  </a:lnTo>
                  <a:lnTo>
                    <a:pt x="86142" y="246915"/>
                  </a:lnTo>
                  <a:lnTo>
                    <a:pt x="86137" y="244830"/>
                  </a:lnTo>
                  <a:lnTo>
                    <a:pt x="86124" y="242756"/>
                  </a:lnTo>
                  <a:lnTo>
                    <a:pt x="86105" y="240682"/>
                  </a:lnTo>
                  <a:lnTo>
                    <a:pt x="86073" y="238619"/>
                  </a:lnTo>
                  <a:lnTo>
                    <a:pt x="86055" y="237582"/>
                  </a:lnTo>
                  <a:lnTo>
                    <a:pt x="86032" y="236556"/>
                  </a:lnTo>
                  <a:lnTo>
                    <a:pt x="86009" y="235529"/>
                  </a:lnTo>
                  <a:lnTo>
                    <a:pt x="85982" y="234514"/>
                  </a:lnTo>
                  <a:lnTo>
                    <a:pt x="85950" y="233498"/>
                  </a:lnTo>
                  <a:lnTo>
                    <a:pt x="85918" y="232482"/>
                  </a:lnTo>
                  <a:close/>
                  <a:moveTo>
                    <a:pt x="95147" y="259402"/>
                  </a:moveTo>
                  <a:lnTo>
                    <a:pt x="95284" y="260278"/>
                  </a:lnTo>
                  <a:lnTo>
                    <a:pt x="95421" y="261155"/>
                  </a:lnTo>
                  <a:lnTo>
                    <a:pt x="95553" y="262042"/>
                  </a:lnTo>
                  <a:lnTo>
                    <a:pt x="95681" y="262930"/>
                  </a:lnTo>
                  <a:lnTo>
                    <a:pt x="95808" y="263828"/>
                  </a:lnTo>
                  <a:lnTo>
                    <a:pt x="95927" y="264726"/>
                  </a:lnTo>
                  <a:lnTo>
                    <a:pt x="96046" y="265635"/>
                  </a:lnTo>
                  <a:lnTo>
                    <a:pt x="96164" y="266543"/>
                  </a:lnTo>
                  <a:lnTo>
                    <a:pt x="96274" y="267452"/>
                  </a:lnTo>
                  <a:lnTo>
                    <a:pt x="96383" y="268371"/>
                  </a:lnTo>
                  <a:lnTo>
                    <a:pt x="96493" y="269291"/>
                  </a:lnTo>
                  <a:lnTo>
                    <a:pt x="96598" y="270210"/>
                  </a:lnTo>
                  <a:lnTo>
                    <a:pt x="96698" y="271140"/>
                  </a:lnTo>
                  <a:lnTo>
                    <a:pt x="96798" y="272070"/>
                  </a:lnTo>
                  <a:lnTo>
                    <a:pt x="96990" y="273941"/>
                  </a:lnTo>
                  <a:lnTo>
                    <a:pt x="97172" y="275823"/>
                  </a:lnTo>
                  <a:lnTo>
                    <a:pt x="97350" y="277704"/>
                  </a:lnTo>
                  <a:lnTo>
                    <a:pt x="97519" y="279597"/>
                  </a:lnTo>
                  <a:lnTo>
                    <a:pt x="97679" y="281489"/>
                  </a:lnTo>
                  <a:lnTo>
                    <a:pt x="97834" y="283381"/>
                  </a:lnTo>
                  <a:lnTo>
                    <a:pt x="97984" y="285273"/>
                  </a:lnTo>
                  <a:lnTo>
                    <a:pt x="98130" y="287166"/>
                  </a:lnTo>
                  <a:lnTo>
                    <a:pt x="98272" y="289047"/>
                  </a:lnTo>
                  <a:lnTo>
                    <a:pt x="97861" y="289208"/>
                  </a:lnTo>
                  <a:lnTo>
                    <a:pt x="97451" y="289400"/>
                  </a:lnTo>
                  <a:lnTo>
                    <a:pt x="97031" y="289614"/>
                  </a:lnTo>
                  <a:lnTo>
                    <a:pt x="96611" y="289838"/>
                  </a:lnTo>
                  <a:lnTo>
                    <a:pt x="96192" y="290095"/>
                  </a:lnTo>
                  <a:lnTo>
                    <a:pt x="95772" y="290373"/>
                  </a:lnTo>
                  <a:lnTo>
                    <a:pt x="95352" y="290662"/>
                  </a:lnTo>
                  <a:lnTo>
                    <a:pt x="94933" y="290972"/>
                  </a:lnTo>
                  <a:lnTo>
                    <a:pt x="94513" y="291314"/>
                  </a:lnTo>
                  <a:lnTo>
                    <a:pt x="94098" y="291667"/>
                  </a:lnTo>
                  <a:lnTo>
                    <a:pt x="93687" y="292041"/>
                  </a:lnTo>
                  <a:lnTo>
                    <a:pt x="93277" y="292426"/>
                  </a:lnTo>
                  <a:lnTo>
                    <a:pt x="92871" y="292832"/>
                  </a:lnTo>
                  <a:lnTo>
                    <a:pt x="92469" y="293260"/>
                  </a:lnTo>
                  <a:lnTo>
                    <a:pt x="92077" y="293709"/>
                  </a:lnTo>
                  <a:lnTo>
                    <a:pt x="91689" y="294168"/>
                  </a:lnTo>
                  <a:lnTo>
                    <a:pt x="91561" y="292639"/>
                  </a:lnTo>
                  <a:lnTo>
                    <a:pt x="91429" y="291121"/>
                  </a:lnTo>
                  <a:lnTo>
                    <a:pt x="91288" y="289603"/>
                  </a:lnTo>
                  <a:lnTo>
                    <a:pt x="91137" y="288085"/>
                  </a:lnTo>
                  <a:lnTo>
                    <a:pt x="91059" y="287337"/>
                  </a:lnTo>
                  <a:lnTo>
                    <a:pt x="90977" y="286578"/>
                  </a:lnTo>
                  <a:lnTo>
                    <a:pt x="90895" y="285829"/>
                  </a:lnTo>
                  <a:lnTo>
                    <a:pt x="90809" y="285081"/>
                  </a:lnTo>
                  <a:lnTo>
                    <a:pt x="90717" y="284343"/>
                  </a:lnTo>
                  <a:lnTo>
                    <a:pt x="90626" y="283606"/>
                  </a:lnTo>
                  <a:lnTo>
                    <a:pt x="90526" y="282868"/>
                  </a:lnTo>
                  <a:lnTo>
                    <a:pt x="90430" y="282141"/>
                  </a:lnTo>
                  <a:lnTo>
                    <a:pt x="90325" y="281414"/>
                  </a:lnTo>
                  <a:lnTo>
                    <a:pt x="90216" y="280698"/>
                  </a:lnTo>
                  <a:lnTo>
                    <a:pt x="90106" y="279982"/>
                  </a:lnTo>
                  <a:lnTo>
                    <a:pt x="89992" y="279276"/>
                  </a:lnTo>
                  <a:lnTo>
                    <a:pt x="89873" y="278581"/>
                  </a:lnTo>
                  <a:lnTo>
                    <a:pt x="89750" y="277886"/>
                  </a:lnTo>
                  <a:lnTo>
                    <a:pt x="89622" y="277202"/>
                  </a:lnTo>
                  <a:lnTo>
                    <a:pt x="89495" y="276528"/>
                  </a:lnTo>
                  <a:lnTo>
                    <a:pt x="89358" y="275855"/>
                  </a:lnTo>
                  <a:lnTo>
                    <a:pt x="89216" y="275203"/>
                  </a:lnTo>
                  <a:lnTo>
                    <a:pt x="89071" y="274551"/>
                  </a:lnTo>
                  <a:lnTo>
                    <a:pt x="88925" y="273909"/>
                  </a:lnTo>
                  <a:lnTo>
                    <a:pt x="88769" y="273278"/>
                  </a:lnTo>
                  <a:lnTo>
                    <a:pt x="88610" y="272658"/>
                  </a:lnTo>
                  <a:lnTo>
                    <a:pt x="88446" y="272049"/>
                  </a:lnTo>
                  <a:lnTo>
                    <a:pt x="88272" y="271450"/>
                  </a:lnTo>
                  <a:lnTo>
                    <a:pt x="88683" y="270606"/>
                  </a:lnTo>
                  <a:lnTo>
                    <a:pt x="89093" y="269772"/>
                  </a:lnTo>
                  <a:lnTo>
                    <a:pt x="89508" y="268959"/>
                  </a:lnTo>
                  <a:lnTo>
                    <a:pt x="89928" y="268158"/>
                  </a:lnTo>
                  <a:lnTo>
                    <a:pt x="90348" y="267366"/>
                  </a:lnTo>
                  <a:lnTo>
                    <a:pt x="90768" y="266586"/>
                  </a:lnTo>
                  <a:lnTo>
                    <a:pt x="91196" y="265827"/>
                  </a:lnTo>
                  <a:lnTo>
                    <a:pt x="91621" y="265068"/>
                  </a:lnTo>
                  <a:lnTo>
                    <a:pt x="92054" y="264330"/>
                  </a:lnTo>
                  <a:lnTo>
                    <a:pt x="92487" y="263593"/>
                  </a:lnTo>
                  <a:lnTo>
                    <a:pt x="92921" y="262876"/>
                  </a:lnTo>
                  <a:lnTo>
                    <a:pt x="93363" y="262160"/>
                  </a:lnTo>
                  <a:lnTo>
                    <a:pt x="93806" y="261465"/>
                  </a:lnTo>
                  <a:lnTo>
                    <a:pt x="94248" y="260770"/>
                  </a:lnTo>
                  <a:lnTo>
                    <a:pt x="94695" y="260086"/>
                  </a:lnTo>
                  <a:lnTo>
                    <a:pt x="95147" y="259402"/>
                  </a:lnTo>
                  <a:close/>
                  <a:moveTo>
                    <a:pt x="98390" y="290694"/>
                  </a:moveTo>
                  <a:lnTo>
                    <a:pt x="98495" y="292201"/>
                  </a:lnTo>
                  <a:lnTo>
                    <a:pt x="98600" y="293698"/>
                  </a:lnTo>
                  <a:lnTo>
                    <a:pt x="98701" y="295205"/>
                  </a:lnTo>
                  <a:lnTo>
                    <a:pt x="98796" y="296702"/>
                  </a:lnTo>
                  <a:lnTo>
                    <a:pt x="98888" y="298209"/>
                  </a:lnTo>
                  <a:lnTo>
                    <a:pt x="98974" y="299717"/>
                  </a:lnTo>
                  <a:lnTo>
                    <a:pt x="99061" y="301224"/>
                  </a:lnTo>
                  <a:lnTo>
                    <a:pt x="99143" y="302732"/>
                  </a:lnTo>
                  <a:lnTo>
                    <a:pt x="99221" y="304239"/>
                  </a:lnTo>
                  <a:lnTo>
                    <a:pt x="99294" y="305746"/>
                  </a:lnTo>
                  <a:lnTo>
                    <a:pt x="99362" y="307254"/>
                  </a:lnTo>
                  <a:lnTo>
                    <a:pt x="99431" y="308761"/>
                  </a:lnTo>
                  <a:lnTo>
                    <a:pt x="99494" y="310269"/>
                  </a:lnTo>
                  <a:lnTo>
                    <a:pt x="99554" y="311776"/>
                  </a:lnTo>
                  <a:lnTo>
                    <a:pt x="99613" y="313283"/>
                  </a:lnTo>
                  <a:lnTo>
                    <a:pt x="99663" y="314801"/>
                  </a:lnTo>
                  <a:lnTo>
                    <a:pt x="98842" y="315015"/>
                  </a:lnTo>
                  <a:lnTo>
                    <a:pt x="98025" y="315250"/>
                  </a:lnTo>
                  <a:lnTo>
                    <a:pt x="97204" y="315486"/>
                  </a:lnTo>
                  <a:lnTo>
                    <a:pt x="96383" y="315732"/>
                  </a:lnTo>
                  <a:lnTo>
                    <a:pt x="95567" y="315977"/>
                  </a:lnTo>
                  <a:lnTo>
                    <a:pt x="94745" y="316245"/>
                  </a:lnTo>
                  <a:lnTo>
                    <a:pt x="93924" y="316512"/>
                  </a:lnTo>
                  <a:lnTo>
                    <a:pt x="93108" y="316790"/>
                  </a:lnTo>
                  <a:lnTo>
                    <a:pt x="93021" y="314994"/>
                  </a:lnTo>
                  <a:lnTo>
                    <a:pt x="92934" y="313208"/>
                  </a:lnTo>
                  <a:lnTo>
                    <a:pt x="92843" y="311412"/>
                  </a:lnTo>
                  <a:lnTo>
                    <a:pt x="92743" y="309627"/>
                  </a:lnTo>
                  <a:lnTo>
                    <a:pt x="92642" y="307831"/>
                  </a:lnTo>
                  <a:lnTo>
                    <a:pt x="92533" y="306046"/>
                  </a:lnTo>
                  <a:lnTo>
                    <a:pt x="92419" y="304271"/>
                  </a:lnTo>
                  <a:lnTo>
                    <a:pt x="92300" y="302496"/>
                  </a:lnTo>
                  <a:lnTo>
                    <a:pt x="92100" y="299685"/>
                  </a:lnTo>
                  <a:lnTo>
                    <a:pt x="91885" y="296809"/>
                  </a:lnTo>
                  <a:lnTo>
                    <a:pt x="93509" y="295248"/>
                  </a:lnTo>
                  <a:lnTo>
                    <a:pt x="95129" y="293687"/>
                  </a:lnTo>
                  <a:lnTo>
                    <a:pt x="95941" y="292917"/>
                  </a:lnTo>
                  <a:lnTo>
                    <a:pt x="96753" y="292169"/>
                  </a:lnTo>
                  <a:lnTo>
                    <a:pt x="97569" y="291421"/>
                  </a:lnTo>
                  <a:lnTo>
                    <a:pt x="98390" y="290694"/>
                  </a:lnTo>
                  <a:close/>
                  <a:moveTo>
                    <a:pt x="99718" y="316426"/>
                  </a:moveTo>
                  <a:lnTo>
                    <a:pt x="99764" y="317923"/>
                  </a:lnTo>
                  <a:lnTo>
                    <a:pt x="99805" y="319420"/>
                  </a:lnTo>
                  <a:lnTo>
                    <a:pt x="99846" y="320917"/>
                  </a:lnTo>
                  <a:lnTo>
                    <a:pt x="99882" y="322424"/>
                  </a:lnTo>
                  <a:lnTo>
                    <a:pt x="99914" y="323921"/>
                  </a:lnTo>
                  <a:lnTo>
                    <a:pt x="99946" y="325417"/>
                  </a:lnTo>
                  <a:lnTo>
                    <a:pt x="99973" y="326925"/>
                  </a:lnTo>
                  <a:lnTo>
                    <a:pt x="99996" y="328421"/>
                  </a:lnTo>
                  <a:lnTo>
                    <a:pt x="100019" y="329929"/>
                  </a:lnTo>
                  <a:lnTo>
                    <a:pt x="100037" y="331426"/>
                  </a:lnTo>
                  <a:lnTo>
                    <a:pt x="100051" y="332933"/>
                  </a:lnTo>
                  <a:lnTo>
                    <a:pt x="100060" y="334430"/>
                  </a:lnTo>
                  <a:lnTo>
                    <a:pt x="100069" y="335937"/>
                  </a:lnTo>
                  <a:lnTo>
                    <a:pt x="100078" y="337444"/>
                  </a:lnTo>
                  <a:lnTo>
                    <a:pt x="100078" y="338952"/>
                  </a:lnTo>
                  <a:lnTo>
                    <a:pt x="100078" y="340459"/>
                  </a:lnTo>
                  <a:lnTo>
                    <a:pt x="99677" y="340620"/>
                  </a:lnTo>
                  <a:lnTo>
                    <a:pt x="99275" y="340748"/>
                  </a:lnTo>
                  <a:lnTo>
                    <a:pt x="98874" y="340866"/>
                  </a:lnTo>
                  <a:lnTo>
                    <a:pt x="98477" y="340962"/>
                  </a:lnTo>
                  <a:lnTo>
                    <a:pt x="98080" y="341037"/>
                  </a:lnTo>
                  <a:lnTo>
                    <a:pt x="97683" y="341090"/>
                  </a:lnTo>
                  <a:lnTo>
                    <a:pt x="97286" y="341133"/>
                  </a:lnTo>
                  <a:lnTo>
                    <a:pt x="96890" y="341165"/>
                  </a:lnTo>
                  <a:lnTo>
                    <a:pt x="96497" y="341186"/>
                  </a:lnTo>
                  <a:lnTo>
                    <a:pt x="95703" y="341186"/>
                  </a:lnTo>
                  <a:lnTo>
                    <a:pt x="95311" y="341176"/>
                  </a:lnTo>
                  <a:lnTo>
                    <a:pt x="94513" y="341154"/>
                  </a:lnTo>
                  <a:lnTo>
                    <a:pt x="93710" y="341111"/>
                  </a:lnTo>
                  <a:lnTo>
                    <a:pt x="93705" y="339732"/>
                  </a:lnTo>
                  <a:lnTo>
                    <a:pt x="93701" y="338364"/>
                  </a:lnTo>
                  <a:lnTo>
                    <a:pt x="93687" y="336985"/>
                  </a:lnTo>
                  <a:lnTo>
                    <a:pt x="93673" y="335616"/>
                  </a:lnTo>
                  <a:lnTo>
                    <a:pt x="93655" y="334237"/>
                  </a:lnTo>
                  <a:lnTo>
                    <a:pt x="93632" y="332869"/>
                  </a:lnTo>
                  <a:lnTo>
                    <a:pt x="93605" y="331490"/>
                  </a:lnTo>
                  <a:lnTo>
                    <a:pt x="93573" y="330121"/>
                  </a:lnTo>
                  <a:lnTo>
                    <a:pt x="93541" y="328742"/>
                  </a:lnTo>
                  <a:lnTo>
                    <a:pt x="93505" y="327374"/>
                  </a:lnTo>
                  <a:lnTo>
                    <a:pt x="93464" y="325995"/>
                  </a:lnTo>
                  <a:lnTo>
                    <a:pt x="93418" y="324626"/>
                  </a:lnTo>
                  <a:lnTo>
                    <a:pt x="93372" y="323258"/>
                  </a:lnTo>
                  <a:lnTo>
                    <a:pt x="93322" y="321889"/>
                  </a:lnTo>
                  <a:lnTo>
                    <a:pt x="93272" y="320510"/>
                  </a:lnTo>
                  <a:lnTo>
                    <a:pt x="93213" y="319142"/>
                  </a:lnTo>
                  <a:lnTo>
                    <a:pt x="94029" y="318832"/>
                  </a:lnTo>
                  <a:lnTo>
                    <a:pt x="94841" y="318511"/>
                  </a:lnTo>
                  <a:lnTo>
                    <a:pt x="95653" y="318180"/>
                  </a:lnTo>
                  <a:lnTo>
                    <a:pt x="96470" y="317848"/>
                  </a:lnTo>
                  <a:lnTo>
                    <a:pt x="97282" y="317506"/>
                  </a:lnTo>
                  <a:lnTo>
                    <a:pt x="98094" y="317153"/>
                  </a:lnTo>
                  <a:lnTo>
                    <a:pt x="98906" y="316790"/>
                  </a:lnTo>
                  <a:lnTo>
                    <a:pt x="99718" y="316426"/>
                  </a:lnTo>
                  <a:close/>
                  <a:moveTo>
                    <a:pt x="100078" y="342544"/>
                  </a:moveTo>
                  <a:lnTo>
                    <a:pt x="100069" y="345153"/>
                  </a:lnTo>
                  <a:lnTo>
                    <a:pt x="100046" y="347750"/>
                  </a:lnTo>
                  <a:lnTo>
                    <a:pt x="100019" y="350359"/>
                  </a:lnTo>
                  <a:lnTo>
                    <a:pt x="99983" y="352968"/>
                  </a:lnTo>
                  <a:lnTo>
                    <a:pt x="99937" y="355587"/>
                  </a:lnTo>
                  <a:lnTo>
                    <a:pt x="99887" y="358195"/>
                  </a:lnTo>
                  <a:lnTo>
                    <a:pt x="99823" y="360804"/>
                  </a:lnTo>
                  <a:lnTo>
                    <a:pt x="99754" y="363423"/>
                  </a:lnTo>
                  <a:lnTo>
                    <a:pt x="99558" y="363305"/>
                  </a:lnTo>
                  <a:lnTo>
                    <a:pt x="99362" y="363209"/>
                  </a:lnTo>
                  <a:lnTo>
                    <a:pt x="99161" y="363124"/>
                  </a:lnTo>
                  <a:lnTo>
                    <a:pt x="98965" y="363049"/>
                  </a:lnTo>
                  <a:lnTo>
                    <a:pt x="98764" y="362995"/>
                  </a:lnTo>
                  <a:lnTo>
                    <a:pt x="98564" y="362963"/>
                  </a:lnTo>
                  <a:lnTo>
                    <a:pt x="98363" y="362942"/>
                  </a:lnTo>
                  <a:lnTo>
                    <a:pt x="98158" y="362931"/>
                  </a:lnTo>
                  <a:lnTo>
                    <a:pt x="97957" y="362942"/>
                  </a:lnTo>
                  <a:lnTo>
                    <a:pt x="97752" y="362963"/>
                  </a:lnTo>
                  <a:lnTo>
                    <a:pt x="97551" y="363006"/>
                  </a:lnTo>
                  <a:lnTo>
                    <a:pt x="97346" y="363060"/>
                  </a:lnTo>
                  <a:lnTo>
                    <a:pt x="97145" y="363134"/>
                  </a:lnTo>
                  <a:lnTo>
                    <a:pt x="96944" y="363220"/>
                  </a:lnTo>
                  <a:lnTo>
                    <a:pt x="96739" y="363327"/>
                  </a:lnTo>
                  <a:lnTo>
                    <a:pt x="96538" y="363444"/>
                  </a:lnTo>
                  <a:lnTo>
                    <a:pt x="96479" y="363305"/>
                  </a:lnTo>
                  <a:lnTo>
                    <a:pt x="96415" y="363177"/>
                  </a:lnTo>
                  <a:lnTo>
                    <a:pt x="96379" y="363124"/>
                  </a:lnTo>
                  <a:lnTo>
                    <a:pt x="96342" y="363070"/>
                  </a:lnTo>
                  <a:lnTo>
                    <a:pt x="96301" y="363028"/>
                  </a:lnTo>
                  <a:lnTo>
                    <a:pt x="96260" y="362985"/>
                  </a:lnTo>
                  <a:lnTo>
                    <a:pt x="96064" y="362835"/>
                  </a:lnTo>
                  <a:lnTo>
                    <a:pt x="95872" y="362707"/>
                  </a:lnTo>
                  <a:lnTo>
                    <a:pt x="95681" y="362600"/>
                  </a:lnTo>
                  <a:lnTo>
                    <a:pt x="95494" y="362514"/>
                  </a:lnTo>
                  <a:lnTo>
                    <a:pt x="95302" y="362440"/>
                  </a:lnTo>
                  <a:lnTo>
                    <a:pt x="95115" y="362386"/>
                  </a:lnTo>
                  <a:lnTo>
                    <a:pt x="94928" y="362343"/>
                  </a:lnTo>
                  <a:lnTo>
                    <a:pt x="94741" y="362322"/>
                  </a:lnTo>
                  <a:lnTo>
                    <a:pt x="94554" y="362311"/>
                  </a:lnTo>
                  <a:lnTo>
                    <a:pt x="94371" y="362322"/>
                  </a:lnTo>
                  <a:lnTo>
                    <a:pt x="94189" y="362354"/>
                  </a:lnTo>
                  <a:lnTo>
                    <a:pt x="94011" y="362397"/>
                  </a:lnTo>
                  <a:lnTo>
                    <a:pt x="93833" y="362450"/>
                  </a:lnTo>
                  <a:lnTo>
                    <a:pt x="93655" y="362525"/>
                  </a:lnTo>
                  <a:lnTo>
                    <a:pt x="93477" y="362611"/>
                  </a:lnTo>
                  <a:lnTo>
                    <a:pt x="93304" y="362718"/>
                  </a:lnTo>
                  <a:lnTo>
                    <a:pt x="93354" y="361542"/>
                  </a:lnTo>
                  <a:lnTo>
                    <a:pt x="93395" y="360355"/>
                  </a:lnTo>
                  <a:lnTo>
                    <a:pt x="93436" y="359179"/>
                  </a:lnTo>
                  <a:lnTo>
                    <a:pt x="93473" y="357992"/>
                  </a:lnTo>
                  <a:lnTo>
                    <a:pt x="93509" y="356816"/>
                  </a:lnTo>
                  <a:lnTo>
                    <a:pt x="93541" y="355630"/>
                  </a:lnTo>
                  <a:lnTo>
                    <a:pt x="93569" y="354454"/>
                  </a:lnTo>
                  <a:lnTo>
                    <a:pt x="93596" y="353267"/>
                  </a:lnTo>
                  <a:lnTo>
                    <a:pt x="93619" y="352080"/>
                  </a:lnTo>
                  <a:lnTo>
                    <a:pt x="93637" y="350904"/>
                  </a:lnTo>
                  <a:lnTo>
                    <a:pt x="93669" y="348531"/>
                  </a:lnTo>
                  <a:lnTo>
                    <a:pt x="93692" y="346157"/>
                  </a:lnTo>
                  <a:lnTo>
                    <a:pt x="93701" y="343784"/>
                  </a:lnTo>
                  <a:lnTo>
                    <a:pt x="93902" y="343838"/>
                  </a:lnTo>
                  <a:lnTo>
                    <a:pt x="94098" y="343880"/>
                  </a:lnTo>
                  <a:lnTo>
                    <a:pt x="94298" y="343912"/>
                  </a:lnTo>
                  <a:lnTo>
                    <a:pt x="94495" y="343944"/>
                  </a:lnTo>
                  <a:lnTo>
                    <a:pt x="94695" y="343966"/>
                  </a:lnTo>
                  <a:lnTo>
                    <a:pt x="94896" y="343977"/>
                  </a:lnTo>
                  <a:lnTo>
                    <a:pt x="95097" y="343987"/>
                  </a:lnTo>
                  <a:lnTo>
                    <a:pt x="95297" y="343987"/>
                  </a:lnTo>
                  <a:lnTo>
                    <a:pt x="95699" y="343966"/>
                  </a:lnTo>
                  <a:lnTo>
                    <a:pt x="96105" y="343923"/>
                  </a:lnTo>
                  <a:lnTo>
                    <a:pt x="96506" y="343870"/>
                  </a:lnTo>
                  <a:lnTo>
                    <a:pt x="96912" y="343784"/>
                  </a:lnTo>
                  <a:lnTo>
                    <a:pt x="97314" y="343677"/>
                  </a:lnTo>
                  <a:lnTo>
                    <a:pt x="97715" y="343560"/>
                  </a:lnTo>
                  <a:lnTo>
                    <a:pt x="98117" y="343421"/>
                  </a:lnTo>
                  <a:lnTo>
                    <a:pt x="98514" y="343271"/>
                  </a:lnTo>
                  <a:lnTo>
                    <a:pt x="98910" y="343100"/>
                  </a:lnTo>
                  <a:lnTo>
                    <a:pt x="99303" y="342929"/>
                  </a:lnTo>
                  <a:lnTo>
                    <a:pt x="99691" y="342736"/>
                  </a:lnTo>
                  <a:lnTo>
                    <a:pt x="100078" y="342544"/>
                  </a:lnTo>
                  <a:close/>
                  <a:moveTo>
                    <a:pt x="97697" y="365700"/>
                  </a:moveTo>
                  <a:lnTo>
                    <a:pt x="97834" y="365711"/>
                  </a:lnTo>
                  <a:lnTo>
                    <a:pt x="97971" y="365732"/>
                  </a:lnTo>
                  <a:lnTo>
                    <a:pt x="98108" y="365754"/>
                  </a:lnTo>
                  <a:lnTo>
                    <a:pt x="98240" y="365786"/>
                  </a:lnTo>
                  <a:lnTo>
                    <a:pt x="98377" y="365829"/>
                  </a:lnTo>
                  <a:lnTo>
                    <a:pt x="98514" y="365871"/>
                  </a:lnTo>
                  <a:lnTo>
                    <a:pt x="98650" y="365925"/>
                  </a:lnTo>
                  <a:lnTo>
                    <a:pt x="98783" y="365978"/>
                  </a:lnTo>
                  <a:lnTo>
                    <a:pt x="98915" y="366053"/>
                  </a:lnTo>
                  <a:lnTo>
                    <a:pt x="99052" y="366128"/>
                  </a:lnTo>
                  <a:lnTo>
                    <a:pt x="99184" y="366203"/>
                  </a:lnTo>
                  <a:lnTo>
                    <a:pt x="99316" y="366299"/>
                  </a:lnTo>
                  <a:lnTo>
                    <a:pt x="99444" y="366395"/>
                  </a:lnTo>
                  <a:lnTo>
                    <a:pt x="99576" y="366502"/>
                  </a:lnTo>
                  <a:lnTo>
                    <a:pt x="99704" y="366609"/>
                  </a:lnTo>
                  <a:lnTo>
                    <a:pt x="99832" y="366727"/>
                  </a:lnTo>
                  <a:lnTo>
                    <a:pt x="99960" y="366855"/>
                  </a:lnTo>
                  <a:lnTo>
                    <a:pt x="100087" y="366983"/>
                  </a:lnTo>
                  <a:lnTo>
                    <a:pt x="100211" y="367122"/>
                  </a:lnTo>
                  <a:lnTo>
                    <a:pt x="100334" y="367272"/>
                  </a:lnTo>
                  <a:lnTo>
                    <a:pt x="100457" y="367421"/>
                  </a:lnTo>
                  <a:lnTo>
                    <a:pt x="100580" y="367582"/>
                  </a:lnTo>
                  <a:lnTo>
                    <a:pt x="100699" y="367753"/>
                  </a:lnTo>
                  <a:lnTo>
                    <a:pt x="100817" y="367924"/>
                  </a:lnTo>
                  <a:lnTo>
                    <a:pt x="100931" y="368106"/>
                  </a:lnTo>
                  <a:lnTo>
                    <a:pt x="101050" y="368287"/>
                  </a:lnTo>
                  <a:lnTo>
                    <a:pt x="101159" y="368491"/>
                  </a:lnTo>
                  <a:lnTo>
                    <a:pt x="101274" y="368683"/>
                  </a:lnTo>
                  <a:lnTo>
                    <a:pt x="101383" y="368897"/>
                  </a:lnTo>
                  <a:lnTo>
                    <a:pt x="101492" y="369111"/>
                  </a:lnTo>
                  <a:lnTo>
                    <a:pt x="101597" y="369335"/>
                  </a:lnTo>
                  <a:lnTo>
                    <a:pt x="101698" y="369560"/>
                  </a:lnTo>
                  <a:lnTo>
                    <a:pt x="101803" y="369795"/>
                  </a:lnTo>
                  <a:lnTo>
                    <a:pt x="101903" y="370030"/>
                  </a:lnTo>
                  <a:lnTo>
                    <a:pt x="101999" y="370287"/>
                  </a:lnTo>
                  <a:lnTo>
                    <a:pt x="102095" y="370532"/>
                  </a:lnTo>
                  <a:lnTo>
                    <a:pt x="102186" y="370800"/>
                  </a:lnTo>
                  <a:lnTo>
                    <a:pt x="102277" y="371067"/>
                  </a:lnTo>
                  <a:lnTo>
                    <a:pt x="102364" y="371334"/>
                  </a:lnTo>
                  <a:lnTo>
                    <a:pt x="102450" y="371623"/>
                  </a:lnTo>
                  <a:lnTo>
                    <a:pt x="102533" y="371901"/>
                  </a:lnTo>
                  <a:lnTo>
                    <a:pt x="102615" y="372200"/>
                  </a:lnTo>
                  <a:lnTo>
                    <a:pt x="102692" y="372500"/>
                  </a:lnTo>
                  <a:lnTo>
                    <a:pt x="102765" y="372799"/>
                  </a:lnTo>
                  <a:lnTo>
                    <a:pt x="102838" y="373120"/>
                  </a:lnTo>
                  <a:lnTo>
                    <a:pt x="102907" y="373430"/>
                  </a:lnTo>
                  <a:lnTo>
                    <a:pt x="102971" y="373761"/>
                  </a:lnTo>
                  <a:lnTo>
                    <a:pt x="103034" y="374092"/>
                  </a:lnTo>
                  <a:lnTo>
                    <a:pt x="103094" y="374424"/>
                  </a:lnTo>
                  <a:lnTo>
                    <a:pt x="103153" y="374766"/>
                  </a:lnTo>
                  <a:lnTo>
                    <a:pt x="103203" y="375119"/>
                  </a:lnTo>
                  <a:lnTo>
                    <a:pt x="103253" y="375472"/>
                  </a:lnTo>
                  <a:lnTo>
                    <a:pt x="103304" y="375835"/>
                  </a:lnTo>
                  <a:lnTo>
                    <a:pt x="103345" y="376199"/>
                  </a:lnTo>
                  <a:lnTo>
                    <a:pt x="103386" y="376573"/>
                  </a:lnTo>
                  <a:lnTo>
                    <a:pt x="103422" y="376968"/>
                  </a:lnTo>
                  <a:lnTo>
                    <a:pt x="103454" y="377353"/>
                  </a:lnTo>
                  <a:lnTo>
                    <a:pt x="103481" y="377749"/>
                  </a:lnTo>
                  <a:lnTo>
                    <a:pt x="103509" y="378134"/>
                  </a:lnTo>
                  <a:lnTo>
                    <a:pt x="103527" y="378529"/>
                  </a:lnTo>
                  <a:lnTo>
                    <a:pt x="103545" y="378914"/>
                  </a:lnTo>
                  <a:lnTo>
                    <a:pt x="103559" y="379310"/>
                  </a:lnTo>
                  <a:lnTo>
                    <a:pt x="103568" y="379694"/>
                  </a:lnTo>
                  <a:lnTo>
                    <a:pt x="103573" y="380079"/>
                  </a:lnTo>
                  <a:lnTo>
                    <a:pt x="103573" y="380464"/>
                  </a:lnTo>
                  <a:lnTo>
                    <a:pt x="103568" y="380849"/>
                  </a:lnTo>
                  <a:lnTo>
                    <a:pt x="103564" y="381234"/>
                  </a:lnTo>
                  <a:lnTo>
                    <a:pt x="103554" y="381608"/>
                  </a:lnTo>
                  <a:lnTo>
                    <a:pt x="103536" y="381993"/>
                  </a:lnTo>
                  <a:lnTo>
                    <a:pt x="103523" y="382367"/>
                  </a:lnTo>
                  <a:lnTo>
                    <a:pt x="103500" y="382741"/>
                  </a:lnTo>
                  <a:lnTo>
                    <a:pt x="103472" y="383116"/>
                  </a:lnTo>
                  <a:lnTo>
                    <a:pt x="103445" y="383490"/>
                  </a:lnTo>
                  <a:lnTo>
                    <a:pt x="103413" y="383853"/>
                  </a:lnTo>
                  <a:lnTo>
                    <a:pt x="103377" y="384217"/>
                  </a:lnTo>
                  <a:lnTo>
                    <a:pt x="103340" y="384580"/>
                  </a:lnTo>
                  <a:lnTo>
                    <a:pt x="103299" y="384944"/>
                  </a:lnTo>
                  <a:lnTo>
                    <a:pt x="103253" y="385296"/>
                  </a:lnTo>
                  <a:lnTo>
                    <a:pt x="103203" y="385649"/>
                  </a:lnTo>
                  <a:lnTo>
                    <a:pt x="103153" y="386002"/>
                  </a:lnTo>
                  <a:lnTo>
                    <a:pt x="103098" y="386344"/>
                  </a:lnTo>
                  <a:lnTo>
                    <a:pt x="103039" y="386686"/>
                  </a:lnTo>
                  <a:lnTo>
                    <a:pt x="102980" y="387018"/>
                  </a:lnTo>
                  <a:lnTo>
                    <a:pt x="102911" y="387360"/>
                  </a:lnTo>
                  <a:lnTo>
                    <a:pt x="102847" y="387680"/>
                  </a:lnTo>
                  <a:lnTo>
                    <a:pt x="102774" y="388012"/>
                  </a:lnTo>
                  <a:lnTo>
                    <a:pt x="102701" y="388333"/>
                  </a:lnTo>
                  <a:lnTo>
                    <a:pt x="102628" y="388643"/>
                  </a:lnTo>
                  <a:lnTo>
                    <a:pt x="102546" y="388953"/>
                  </a:lnTo>
                  <a:lnTo>
                    <a:pt x="102469" y="389263"/>
                  </a:lnTo>
                  <a:lnTo>
                    <a:pt x="102382" y="389562"/>
                  </a:lnTo>
                  <a:lnTo>
                    <a:pt x="102295" y="389861"/>
                  </a:lnTo>
                  <a:lnTo>
                    <a:pt x="102204" y="390150"/>
                  </a:lnTo>
                  <a:lnTo>
                    <a:pt x="102113" y="390428"/>
                  </a:lnTo>
                  <a:lnTo>
                    <a:pt x="102017" y="390706"/>
                  </a:lnTo>
                  <a:lnTo>
                    <a:pt x="101921" y="390984"/>
                  </a:lnTo>
                  <a:lnTo>
                    <a:pt x="101821" y="391251"/>
                  </a:lnTo>
                  <a:lnTo>
                    <a:pt x="101721" y="391508"/>
                  </a:lnTo>
                  <a:lnTo>
                    <a:pt x="101616" y="391764"/>
                  </a:lnTo>
                  <a:lnTo>
                    <a:pt x="101511" y="392010"/>
                  </a:lnTo>
                  <a:lnTo>
                    <a:pt x="101401" y="392245"/>
                  </a:lnTo>
                  <a:lnTo>
                    <a:pt x="101287" y="392481"/>
                  </a:lnTo>
                  <a:lnTo>
                    <a:pt x="101173" y="392705"/>
                  </a:lnTo>
                  <a:lnTo>
                    <a:pt x="101059" y="392930"/>
                  </a:lnTo>
                  <a:lnTo>
                    <a:pt x="100940" y="393143"/>
                  </a:lnTo>
                  <a:lnTo>
                    <a:pt x="100822" y="393347"/>
                  </a:lnTo>
                  <a:lnTo>
                    <a:pt x="100699" y="393539"/>
                  </a:lnTo>
                  <a:lnTo>
                    <a:pt x="100576" y="393731"/>
                  </a:lnTo>
                  <a:lnTo>
                    <a:pt x="100448" y="393913"/>
                  </a:lnTo>
                  <a:lnTo>
                    <a:pt x="100320" y="394084"/>
                  </a:lnTo>
                  <a:lnTo>
                    <a:pt x="100192" y="394245"/>
                  </a:lnTo>
                  <a:lnTo>
                    <a:pt x="100060" y="394405"/>
                  </a:lnTo>
                  <a:lnTo>
                    <a:pt x="99928" y="394544"/>
                  </a:lnTo>
                  <a:lnTo>
                    <a:pt x="99791" y="394683"/>
                  </a:lnTo>
                  <a:lnTo>
                    <a:pt x="99654" y="394811"/>
                  </a:lnTo>
                  <a:lnTo>
                    <a:pt x="99517" y="394940"/>
                  </a:lnTo>
                  <a:lnTo>
                    <a:pt x="99380" y="395046"/>
                  </a:lnTo>
                  <a:lnTo>
                    <a:pt x="99239" y="395153"/>
                  </a:lnTo>
                  <a:lnTo>
                    <a:pt x="99093" y="395239"/>
                  </a:lnTo>
                  <a:lnTo>
                    <a:pt x="98947" y="395324"/>
                  </a:lnTo>
                  <a:lnTo>
                    <a:pt x="98801" y="395410"/>
                  </a:lnTo>
                  <a:lnTo>
                    <a:pt x="98650" y="395474"/>
                  </a:lnTo>
                  <a:lnTo>
                    <a:pt x="98500" y="395538"/>
                  </a:lnTo>
                  <a:lnTo>
                    <a:pt x="98349" y="395592"/>
                  </a:lnTo>
                  <a:lnTo>
                    <a:pt x="98199" y="395634"/>
                  </a:lnTo>
                  <a:lnTo>
                    <a:pt x="98048" y="395677"/>
                  </a:lnTo>
                  <a:lnTo>
                    <a:pt x="97898" y="395709"/>
                  </a:lnTo>
                  <a:lnTo>
                    <a:pt x="97743" y="395731"/>
                  </a:lnTo>
                  <a:lnTo>
                    <a:pt x="97592" y="395741"/>
                  </a:lnTo>
                  <a:lnTo>
                    <a:pt x="97437" y="395752"/>
                  </a:lnTo>
                  <a:lnTo>
                    <a:pt x="97282" y="395752"/>
                  </a:lnTo>
                  <a:lnTo>
                    <a:pt x="97131" y="395741"/>
                  </a:lnTo>
                  <a:lnTo>
                    <a:pt x="96976" y="395720"/>
                  </a:lnTo>
                  <a:lnTo>
                    <a:pt x="96821" y="395699"/>
                  </a:lnTo>
                  <a:lnTo>
                    <a:pt x="96671" y="395666"/>
                  </a:lnTo>
                  <a:lnTo>
                    <a:pt x="96515" y="395634"/>
                  </a:lnTo>
                  <a:lnTo>
                    <a:pt x="96360" y="395581"/>
                  </a:lnTo>
                  <a:lnTo>
                    <a:pt x="96210" y="395528"/>
                  </a:lnTo>
                  <a:lnTo>
                    <a:pt x="96055" y="395463"/>
                  </a:lnTo>
                  <a:lnTo>
                    <a:pt x="95904" y="395399"/>
                  </a:lnTo>
                  <a:lnTo>
                    <a:pt x="95754" y="395314"/>
                  </a:lnTo>
                  <a:lnTo>
                    <a:pt x="95599" y="395228"/>
                  </a:lnTo>
                  <a:lnTo>
                    <a:pt x="95448" y="395143"/>
                  </a:lnTo>
                  <a:lnTo>
                    <a:pt x="95297" y="395036"/>
                  </a:lnTo>
                  <a:lnTo>
                    <a:pt x="95151" y="394929"/>
                  </a:lnTo>
                  <a:lnTo>
                    <a:pt x="95001" y="394822"/>
                  </a:lnTo>
                  <a:lnTo>
                    <a:pt x="94855" y="394694"/>
                  </a:lnTo>
                  <a:lnTo>
                    <a:pt x="94704" y="394565"/>
                  </a:lnTo>
                  <a:lnTo>
                    <a:pt x="94558" y="394426"/>
                  </a:lnTo>
                  <a:lnTo>
                    <a:pt x="94417" y="394287"/>
                  </a:lnTo>
                  <a:lnTo>
                    <a:pt x="94271" y="394138"/>
                  </a:lnTo>
                  <a:lnTo>
                    <a:pt x="94130" y="393977"/>
                  </a:lnTo>
                  <a:lnTo>
                    <a:pt x="93988" y="393806"/>
                  </a:lnTo>
                  <a:lnTo>
                    <a:pt x="93847" y="393635"/>
                  </a:lnTo>
                  <a:lnTo>
                    <a:pt x="93710" y="393453"/>
                  </a:lnTo>
                  <a:lnTo>
                    <a:pt x="93573" y="393272"/>
                  </a:lnTo>
                  <a:lnTo>
                    <a:pt x="93441" y="393079"/>
                  </a:lnTo>
                  <a:lnTo>
                    <a:pt x="93304" y="392876"/>
                  </a:lnTo>
                  <a:lnTo>
                    <a:pt x="93172" y="392662"/>
                  </a:lnTo>
                  <a:lnTo>
                    <a:pt x="93044" y="392449"/>
                  </a:lnTo>
                  <a:lnTo>
                    <a:pt x="92916" y="392224"/>
                  </a:lnTo>
                  <a:lnTo>
                    <a:pt x="92788" y="392000"/>
                  </a:lnTo>
                  <a:lnTo>
                    <a:pt x="92665" y="391754"/>
                  </a:lnTo>
                  <a:lnTo>
                    <a:pt x="92542" y="391518"/>
                  </a:lnTo>
                  <a:lnTo>
                    <a:pt x="92423" y="391262"/>
                  </a:lnTo>
                  <a:lnTo>
                    <a:pt x="92305" y="391005"/>
                  </a:lnTo>
                  <a:lnTo>
                    <a:pt x="92186" y="390738"/>
                  </a:lnTo>
                  <a:lnTo>
                    <a:pt x="92077" y="390471"/>
                  </a:lnTo>
                  <a:lnTo>
                    <a:pt x="91963" y="390193"/>
                  </a:lnTo>
                  <a:lnTo>
                    <a:pt x="91858" y="389904"/>
                  </a:lnTo>
                  <a:lnTo>
                    <a:pt x="91748" y="389616"/>
                  </a:lnTo>
                  <a:lnTo>
                    <a:pt x="91648" y="389316"/>
                  </a:lnTo>
                  <a:lnTo>
                    <a:pt x="91548" y="389006"/>
                  </a:lnTo>
                  <a:lnTo>
                    <a:pt x="91447" y="388696"/>
                  </a:lnTo>
                  <a:lnTo>
                    <a:pt x="91351" y="388375"/>
                  </a:lnTo>
                  <a:lnTo>
                    <a:pt x="91260" y="388055"/>
                  </a:lnTo>
                  <a:lnTo>
                    <a:pt x="91174" y="387713"/>
                  </a:lnTo>
                  <a:lnTo>
                    <a:pt x="91087" y="387381"/>
                  </a:lnTo>
                  <a:lnTo>
                    <a:pt x="91005" y="387028"/>
                  </a:lnTo>
                  <a:lnTo>
                    <a:pt x="90923" y="386676"/>
                  </a:lnTo>
                  <a:lnTo>
                    <a:pt x="90845" y="386323"/>
                  </a:lnTo>
                  <a:lnTo>
                    <a:pt x="90772" y="385959"/>
                  </a:lnTo>
                  <a:lnTo>
                    <a:pt x="90704" y="385585"/>
                  </a:lnTo>
                  <a:lnTo>
                    <a:pt x="90622" y="385104"/>
                  </a:lnTo>
                  <a:lnTo>
                    <a:pt x="90544" y="384623"/>
                  </a:lnTo>
                  <a:lnTo>
                    <a:pt x="90476" y="384142"/>
                  </a:lnTo>
                  <a:lnTo>
                    <a:pt x="90412" y="383671"/>
                  </a:lnTo>
                  <a:lnTo>
                    <a:pt x="90357" y="383180"/>
                  </a:lnTo>
                  <a:lnTo>
                    <a:pt x="90307" y="382699"/>
                  </a:lnTo>
                  <a:lnTo>
                    <a:pt x="90261" y="382217"/>
                  </a:lnTo>
                  <a:lnTo>
                    <a:pt x="90225" y="381736"/>
                  </a:lnTo>
                  <a:lnTo>
                    <a:pt x="90193" y="381255"/>
                  </a:lnTo>
                  <a:lnTo>
                    <a:pt x="90170" y="380785"/>
                  </a:lnTo>
                  <a:lnTo>
                    <a:pt x="90147" y="380304"/>
                  </a:lnTo>
                  <a:lnTo>
                    <a:pt x="90138" y="379823"/>
                  </a:lnTo>
                  <a:lnTo>
                    <a:pt x="90129" y="379352"/>
                  </a:lnTo>
                  <a:lnTo>
                    <a:pt x="90129" y="378882"/>
                  </a:lnTo>
                  <a:lnTo>
                    <a:pt x="90133" y="378412"/>
                  </a:lnTo>
                  <a:lnTo>
                    <a:pt x="90143" y="377941"/>
                  </a:lnTo>
                  <a:lnTo>
                    <a:pt x="90161" y="377481"/>
                  </a:lnTo>
                  <a:lnTo>
                    <a:pt x="90179" y="377022"/>
                  </a:lnTo>
                  <a:lnTo>
                    <a:pt x="90206" y="376573"/>
                  </a:lnTo>
                  <a:lnTo>
                    <a:pt x="90238" y="376124"/>
                  </a:lnTo>
                  <a:lnTo>
                    <a:pt x="90279" y="375675"/>
                  </a:lnTo>
                  <a:lnTo>
                    <a:pt x="90320" y="375236"/>
                  </a:lnTo>
                  <a:lnTo>
                    <a:pt x="90371" y="374809"/>
                  </a:lnTo>
                  <a:lnTo>
                    <a:pt x="90425" y="374381"/>
                  </a:lnTo>
                  <a:lnTo>
                    <a:pt x="90480" y="373954"/>
                  </a:lnTo>
                  <a:lnTo>
                    <a:pt x="90544" y="373547"/>
                  </a:lnTo>
                  <a:lnTo>
                    <a:pt x="90612" y="373141"/>
                  </a:lnTo>
                  <a:lnTo>
                    <a:pt x="90685" y="372735"/>
                  </a:lnTo>
                  <a:lnTo>
                    <a:pt x="90763" y="372350"/>
                  </a:lnTo>
                  <a:lnTo>
                    <a:pt x="90845" y="371965"/>
                  </a:lnTo>
                  <a:lnTo>
                    <a:pt x="90936" y="371591"/>
                  </a:lnTo>
                  <a:lnTo>
                    <a:pt x="91028" y="371227"/>
                  </a:lnTo>
                  <a:lnTo>
                    <a:pt x="91123" y="370864"/>
                  </a:lnTo>
                  <a:lnTo>
                    <a:pt x="91224" y="370522"/>
                  </a:lnTo>
                  <a:lnTo>
                    <a:pt x="91329" y="370180"/>
                  </a:lnTo>
                  <a:lnTo>
                    <a:pt x="91438" y="369859"/>
                  </a:lnTo>
                  <a:lnTo>
                    <a:pt x="91552" y="369538"/>
                  </a:lnTo>
                  <a:lnTo>
                    <a:pt x="91666" y="369239"/>
                  </a:lnTo>
                  <a:lnTo>
                    <a:pt x="91789" y="368940"/>
                  </a:lnTo>
                  <a:lnTo>
                    <a:pt x="91913" y="368662"/>
                  </a:lnTo>
                  <a:lnTo>
                    <a:pt x="92045" y="368394"/>
                  </a:lnTo>
                  <a:lnTo>
                    <a:pt x="92177" y="368127"/>
                  </a:lnTo>
                  <a:lnTo>
                    <a:pt x="92314" y="367892"/>
                  </a:lnTo>
                  <a:lnTo>
                    <a:pt x="92455" y="367657"/>
                  </a:lnTo>
                  <a:lnTo>
                    <a:pt x="92597" y="367443"/>
                  </a:lnTo>
                  <a:lnTo>
                    <a:pt x="92747" y="367229"/>
                  </a:lnTo>
                  <a:lnTo>
                    <a:pt x="92898" y="367047"/>
                  </a:lnTo>
                  <a:lnTo>
                    <a:pt x="93048" y="366866"/>
                  </a:lnTo>
                  <a:lnTo>
                    <a:pt x="93208" y="366705"/>
                  </a:lnTo>
                  <a:lnTo>
                    <a:pt x="93368" y="366566"/>
                  </a:lnTo>
                  <a:lnTo>
                    <a:pt x="93532" y="366438"/>
                  </a:lnTo>
                  <a:lnTo>
                    <a:pt x="93701" y="366320"/>
                  </a:lnTo>
                  <a:lnTo>
                    <a:pt x="93870" y="366224"/>
                  </a:lnTo>
                  <a:lnTo>
                    <a:pt x="94043" y="366139"/>
                  </a:lnTo>
                  <a:lnTo>
                    <a:pt x="94216" y="366074"/>
                  </a:lnTo>
                  <a:lnTo>
                    <a:pt x="94399" y="366032"/>
                  </a:lnTo>
                  <a:lnTo>
                    <a:pt x="94577" y="366000"/>
                  </a:lnTo>
                  <a:lnTo>
                    <a:pt x="94764" y="365989"/>
                  </a:lnTo>
                  <a:lnTo>
                    <a:pt x="94946" y="366000"/>
                  </a:lnTo>
                  <a:lnTo>
                    <a:pt x="95138" y="366032"/>
                  </a:lnTo>
                  <a:lnTo>
                    <a:pt x="95329" y="366074"/>
                  </a:lnTo>
                  <a:lnTo>
                    <a:pt x="95521" y="366139"/>
                  </a:lnTo>
                  <a:lnTo>
                    <a:pt x="95717" y="366224"/>
                  </a:lnTo>
                  <a:lnTo>
                    <a:pt x="95913" y="366331"/>
                  </a:lnTo>
                  <a:lnTo>
                    <a:pt x="95959" y="366352"/>
                  </a:lnTo>
                  <a:lnTo>
                    <a:pt x="96000" y="366374"/>
                  </a:lnTo>
                  <a:lnTo>
                    <a:pt x="96041" y="366384"/>
                  </a:lnTo>
                  <a:lnTo>
                    <a:pt x="96082" y="366384"/>
                  </a:lnTo>
                  <a:lnTo>
                    <a:pt x="96119" y="366374"/>
                  </a:lnTo>
                  <a:lnTo>
                    <a:pt x="96155" y="366363"/>
                  </a:lnTo>
                  <a:lnTo>
                    <a:pt x="96228" y="366320"/>
                  </a:lnTo>
                  <a:lnTo>
                    <a:pt x="96297" y="366256"/>
                  </a:lnTo>
                  <a:lnTo>
                    <a:pt x="96360" y="366181"/>
                  </a:lnTo>
                  <a:lnTo>
                    <a:pt x="96420" y="366085"/>
                  </a:lnTo>
                  <a:lnTo>
                    <a:pt x="96474" y="365967"/>
                  </a:lnTo>
                  <a:lnTo>
                    <a:pt x="96611" y="365903"/>
                  </a:lnTo>
                  <a:lnTo>
                    <a:pt x="96744" y="365861"/>
                  </a:lnTo>
                  <a:lnTo>
                    <a:pt x="96880" y="365807"/>
                  </a:lnTo>
                  <a:lnTo>
                    <a:pt x="97017" y="365775"/>
                  </a:lnTo>
                  <a:lnTo>
                    <a:pt x="97150" y="365743"/>
                  </a:lnTo>
                  <a:lnTo>
                    <a:pt x="97286" y="365722"/>
                  </a:lnTo>
                  <a:lnTo>
                    <a:pt x="97423" y="365711"/>
                  </a:lnTo>
                  <a:lnTo>
                    <a:pt x="97560" y="365700"/>
                  </a:lnTo>
                  <a:close/>
                  <a:moveTo>
                    <a:pt x="36372" y="214073"/>
                  </a:moveTo>
                  <a:lnTo>
                    <a:pt x="36604" y="214084"/>
                  </a:lnTo>
                  <a:lnTo>
                    <a:pt x="36846" y="214094"/>
                  </a:lnTo>
                  <a:lnTo>
                    <a:pt x="37325" y="214148"/>
                  </a:lnTo>
                  <a:lnTo>
                    <a:pt x="37818" y="214212"/>
                  </a:lnTo>
                  <a:lnTo>
                    <a:pt x="40610" y="214554"/>
                  </a:lnTo>
                  <a:lnTo>
                    <a:pt x="43402" y="214917"/>
                  </a:lnTo>
                  <a:lnTo>
                    <a:pt x="46189" y="215292"/>
                  </a:lnTo>
                  <a:lnTo>
                    <a:pt x="48981" y="215676"/>
                  </a:lnTo>
                  <a:lnTo>
                    <a:pt x="51768" y="216072"/>
                  </a:lnTo>
                  <a:lnTo>
                    <a:pt x="54560" y="216468"/>
                  </a:lnTo>
                  <a:lnTo>
                    <a:pt x="60139" y="217280"/>
                  </a:lnTo>
                  <a:lnTo>
                    <a:pt x="65714" y="218082"/>
                  </a:lnTo>
                  <a:lnTo>
                    <a:pt x="68501" y="218488"/>
                  </a:lnTo>
                  <a:lnTo>
                    <a:pt x="71293" y="218873"/>
                  </a:lnTo>
                  <a:lnTo>
                    <a:pt x="74080" y="219258"/>
                  </a:lnTo>
                  <a:lnTo>
                    <a:pt x="76868" y="219632"/>
                  </a:lnTo>
                  <a:lnTo>
                    <a:pt x="79659" y="219996"/>
                  </a:lnTo>
                  <a:lnTo>
                    <a:pt x="82447" y="220348"/>
                  </a:lnTo>
                  <a:lnTo>
                    <a:pt x="82419" y="220562"/>
                  </a:lnTo>
                  <a:lnTo>
                    <a:pt x="82392" y="220776"/>
                  </a:lnTo>
                  <a:lnTo>
                    <a:pt x="82378" y="221000"/>
                  </a:lnTo>
                  <a:lnTo>
                    <a:pt x="82369" y="221214"/>
                  </a:lnTo>
                  <a:lnTo>
                    <a:pt x="82369" y="221428"/>
                  </a:lnTo>
                  <a:lnTo>
                    <a:pt x="82374" y="221642"/>
                  </a:lnTo>
                  <a:lnTo>
                    <a:pt x="82392" y="221845"/>
                  </a:lnTo>
                  <a:lnTo>
                    <a:pt x="82415" y="222048"/>
                  </a:lnTo>
                  <a:lnTo>
                    <a:pt x="82447" y="222230"/>
                  </a:lnTo>
                  <a:lnTo>
                    <a:pt x="82488" y="222401"/>
                  </a:lnTo>
                  <a:lnTo>
                    <a:pt x="82515" y="222487"/>
                  </a:lnTo>
                  <a:lnTo>
                    <a:pt x="82542" y="222561"/>
                  </a:lnTo>
                  <a:lnTo>
                    <a:pt x="82570" y="222636"/>
                  </a:lnTo>
                  <a:lnTo>
                    <a:pt x="82602" y="222711"/>
                  </a:lnTo>
                  <a:lnTo>
                    <a:pt x="82634" y="222775"/>
                  </a:lnTo>
                  <a:lnTo>
                    <a:pt x="82670" y="222829"/>
                  </a:lnTo>
                  <a:lnTo>
                    <a:pt x="82711" y="222882"/>
                  </a:lnTo>
                  <a:lnTo>
                    <a:pt x="82752" y="222936"/>
                  </a:lnTo>
                  <a:lnTo>
                    <a:pt x="82798" y="222978"/>
                  </a:lnTo>
                  <a:lnTo>
                    <a:pt x="82844" y="223010"/>
                  </a:lnTo>
                  <a:lnTo>
                    <a:pt x="82894" y="223042"/>
                  </a:lnTo>
                  <a:lnTo>
                    <a:pt x="82944" y="223064"/>
                  </a:lnTo>
                  <a:lnTo>
                    <a:pt x="82985" y="223085"/>
                  </a:lnTo>
                  <a:lnTo>
                    <a:pt x="83021" y="223107"/>
                  </a:lnTo>
                  <a:lnTo>
                    <a:pt x="83058" y="223149"/>
                  </a:lnTo>
                  <a:lnTo>
                    <a:pt x="83099" y="223181"/>
                  </a:lnTo>
                  <a:lnTo>
                    <a:pt x="83136" y="223235"/>
                  </a:lnTo>
                  <a:lnTo>
                    <a:pt x="83172" y="223288"/>
                  </a:lnTo>
                  <a:lnTo>
                    <a:pt x="83204" y="223352"/>
                  </a:lnTo>
                  <a:lnTo>
                    <a:pt x="83240" y="223427"/>
                  </a:lnTo>
                  <a:lnTo>
                    <a:pt x="83309" y="223588"/>
                  </a:lnTo>
                  <a:lnTo>
                    <a:pt x="83377" y="223780"/>
                  </a:lnTo>
                  <a:lnTo>
                    <a:pt x="83441" y="224005"/>
                  </a:lnTo>
                  <a:lnTo>
                    <a:pt x="83505" y="224250"/>
                  </a:lnTo>
                  <a:lnTo>
                    <a:pt x="83569" y="224528"/>
                  </a:lnTo>
                  <a:lnTo>
                    <a:pt x="83628" y="224828"/>
                  </a:lnTo>
                  <a:lnTo>
                    <a:pt x="83688" y="225159"/>
                  </a:lnTo>
                  <a:lnTo>
                    <a:pt x="83742" y="225512"/>
                  </a:lnTo>
                  <a:lnTo>
                    <a:pt x="83797" y="225897"/>
                  </a:lnTo>
                  <a:lnTo>
                    <a:pt x="83847" y="226292"/>
                  </a:lnTo>
                  <a:lnTo>
                    <a:pt x="83897" y="226720"/>
                  </a:lnTo>
                  <a:lnTo>
                    <a:pt x="83948" y="227169"/>
                  </a:lnTo>
                  <a:lnTo>
                    <a:pt x="83993" y="227639"/>
                  </a:lnTo>
                  <a:lnTo>
                    <a:pt x="84039" y="228142"/>
                  </a:lnTo>
                  <a:lnTo>
                    <a:pt x="84084" y="228655"/>
                  </a:lnTo>
                  <a:lnTo>
                    <a:pt x="84125" y="229190"/>
                  </a:lnTo>
                  <a:lnTo>
                    <a:pt x="84167" y="229746"/>
                  </a:lnTo>
                  <a:lnTo>
                    <a:pt x="84208" y="230323"/>
                  </a:lnTo>
                  <a:lnTo>
                    <a:pt x="84281" y="231531"/>
                  </a:lnTo>
                  <a:lnTo>
                    <a:pt x="84349" y="232824"/>
                  </a:lnTo>
                  <a:lnTo>
                    <a:pt x="84408" y="234172"/>
                  </a:lnTo>
                  <a:lnTo>
                    <a:pt x="84468" y="235593"/>
                  </a:lnTo>
                  <a:lnTo>
                    <a:pt x="84518" y="237069"/>
                  </a:lnTo>
                  <a:lnTo>
                    <a:pt x="84563" y="238598"/>
                  </a:lnTo>
                  <a:lnTo>
                    <a:pt x="84604" y="240180"/>
                  </a:lnTo>
                  <a:lnTo>
                    <a:pt x="84641" y="241815"/>
                  </a:lnTo>
                  <a:lnTo>
                    <a:pt x="84673" y="243483"/>
                  </a:lnTo>
                  <a:lnTo>
                    <a:pt x="84700" y="245194"/>
                  </a:lnTo>
                  <a:lnTo>
                    <a:pt x="84728" y="246936"/>
                  </a:lnTo>
                  <a:lnTo>
                    <a:pt x="84746" y="248711"/>
                  </a:lnTo>
                  <a:lnTo>
                    <a:pt x="84760" y="250507"/>
                  </a:lnTo>
                  <a:lnTo>
                    <a:pt x="84773" y="252324"/>
                  </a:lnTo>
                  <a:lnTo>
                    <a:pt x="84782" y="254153"/>
                  </a:lnTo>
                  <a:lnTo>
                    <a:pt x="84787" y="256002"/>
                  </a:lnTo>
                  <a:lnTo>
                    <a:pt x="84791" y="257852"/>
                  </a:lnTo>
                  <a:lnTo>
                    <a:pt x="84791" y="261551"/>
                  </a:lnTo>
                  <a:lnTo>
                    <a:pt x="84778" y="265228"/>
                  </a:lnTo>
                  <a:lnTo>
                    <a:pt x="84746" y="265346"/>
                  </a:lnTo>
                  <a:lnTo>
                    <a:pt x="84714" y="265463"/>
                  </a:lnTo>
                  <a:lnTo>
                    <a:pt x="84687" y="265581"/>
                  </a:lnTo>
                  <a:lnTo>
                    <a:pt x="84664" y="265709"/>
                  </a:lnTo>
                  <a:lnTo>
                    <a:pt x="84645" y="265838"/>
                  </a:lnTo>
                  <a:lnTo>
                    <a:pt x="84632" y="265977"/>
                  </a:lnTo>
                  <a:lnTo>
                    <a:pt x="84618" y="266105"/>
                  </a:lnTo>
                  <a:lnTo>
                    <a:pt x="84614" y="266244"/>
                  </a:lnTo>
                  <a:lnTo>
                    <a:pt x="84614" y="266372"/>
                  </a:lnTo>
                  <a:lnTo>
                    <a:pt x="84618" y="266511"/>
                  </a:lnTo>
                  <a:lnTo>
                    <a:pt x="84627" y="266650"/>
                  </a:lnTo>
                  <a:lnTo>
                    <a:pt x="84645" y="266778"/>
                  </a:lnTo>
                  <a:lnTo>
                    <a:pt x="84668" y="266907"/>
                  </a:lnTo>
                  <a:lnTo>
                    <a:pt x="84696" y="267035"/>
                  </a:lnTo>
                  <a:lnTo>
                    <a:pt x="84728" y="267153"/>
                  </a:lnTo>
                  <a:lnTo>
                    <a:pt x="84769" y="267270"/>
                  </a:lnTo>
                  <a:lnTo>
                    <a:pt x="84755" y="269579"/>
                  </a:lnTo>
                  <a:lnTo>
                    <a:pt x="84741" y="271857"/>
                  </a:lnTo>
                  <a:lnTo>
                    <a:pt x="84705" y="276229"/>
                  </a:lnTo>
                  <a:lnTo>
                    <a:pt x="84659" y="280324"/>
                  </a:lnTo>
                  <a:lnTo>
                    <a:pt x="84618" y="284055"/>
                  </a:lnTo>
                  <a:lnTo>
                    <a:pt x="84541" y="290159"/>
                  </a:lnTo>
                  <a:lnTo>
                    <a:pt x="84513" y="292372"/>
                  </a:lnTo>
                  <a:lnTo>
                    <a:pt x="84500" y="293922"/>
                  </a:lnTo>
                  <a:lnTo>
                    <a:pt x="84477" y="298241"/>
                  </a:lnTo>
                  <a:lnTo>
                    <a:pt x="84449" y="302550"/>
                  </a:lnTo>
                  <a:lnTo>
                    <a:pt x="84413" y="306869"/>
                  </a:lnTo>
                  <a:lnTo>
                    <a:pt x="84372" y="311177"/>
                  </a:lnTo>
                  <a:lnTo>
                    <a:pt x="84322" y="315496"/>
                  </a:lnTo>
                  <a:lnTo>
                    <a:pt x="84267" y="319805"/>
                  </a:lnTo>
                  <a:lnTo>
                    <a:pt x="84208" y="324124"/>
                  </a:lnTo>
                  <a:lnTo>
                    <a:pt x="84139" y="328432"/>
                  </a:lnTo>
                  <a:lnTo>
                    <a:pt x="84066" y="332741"/>
                  </a:lnTo>
                  <a:lnTo>
                    <a:pt x="83984" y="337049"/>
                  </a:lnTo>
                  <a:lnTo>
                    <a:pt x="83897" y="341357"/>
                  </a:lnTo>
                  <a:lnTo>
                    <a:pt x="83806" y="345666"/>
                  </a:lnTo>
                  <a:lnTo>
                    <a:pt x="83706" y="349974"/>
                  </a:lnTo>
                  <a:lnTo>
                    <a:pt x="83601" y="354282"/>
                  </a:lnTo>
                  <a:lnTo>
                    <a:pt x="83487" y="358580"/>
                  </a:lnTo>
                  <a:lnTo>
                    <a:pt x="83368" y="362889"/>
                  </a:lnTo>
                  <a:lnTo>
                    <a:pt x="83259" y="366737"/>
                  </a:lnTo>
                  <a:lnTo>
                    <a:pt x="83140" y="370586"/>
                  </a:lnTo>
                  <a:lnTo>
                    <a:pt x="83017" y="374445"/>
                  </a:lnTo>
                  <a:lnTo>
                    <a:pt x="82889" y="378294"/>
                  </a:lnTo>
                  <a:lnTo>
                    <a:pt x="82757" y="382153"/>
                  </a:lnTo>
                  <a:lnTo>
                    <a:pt x="82620" y="386002"/>
                  </a:lnTo>
                  <a:lnTo>
                    <a:pt x="82479" y="389851"/>
                  </a:lnTo>
                  <a:lnTo>
                    <a:pt x="82333" y="393689"/>
                  </a:lnTo>
                  <a:lnTo>
                    <a:pt x="82305" y="394352"/>
                  </a:lnTo>
                  <a:lnTo>
                    <a:pt x="82287" y="395014"/>
                  </a:lnTo>
                  <a:lnTo>
                    <a:pt x="82251" y="396351"/>
                  </a:lnTo>
                  <a:lnTo>
                    <a:pt x="82196" y="398991"/>
                  </a:lnTo>
                  <a:lnTo>
                    <a:pt x="82164" y="400306"/>
                  </a:lnTo>
                  <a:lnTo>
                    <a:pt x="82146" y="400948"/>
                  </a:lnTo>
                  <a:lnTo>
                    <a:pt x="82127" y="401600"/>
                  </a:lnTo>
                  <a:lnTo>
                    <a:pt x="82100" y="402231"/>
                  </a:lnTo>
                  <a:lnTo>
                    <a:pt x="82073" y="402861"/>
                  </a:lnTo>
                  <a:lnTo>
                    <a:pt x="82041" y="403481"/>
                  </a:lnTo>
                  <a:lnTo>
                    <a:pt x="82004" y="404102"/>
                  </a:lnTo>
                  <a:lnTo>
                    <a:pt x="81963" y="404711"/>
                  </a:lnTo>
                  <a:lnTo>
                    <a:pt x="81913" y="405310"/>
                  </a:lnTo>
                  <a:lnTo>
                    <a:pt x="81858" y="405898"/>
                  </a:lnTo>
                  <a:lnTo>
                    <a:pt x="81794" y="406475"/>
                  </a:lnTo>
                  <a:lnTo>
                    <a:pt x="81721" y="407052"/>
                  </a:lnTo>
                  <a:lnTo>
                    <a:pt x="81644" y="407608"/>
                  </a:lnTo>
                  <a:lnTo>
                    <a:pt x="81557" y="408153"/>
                  </a:lnTo>
                  <a:lnTo>
                    <a:pt x="81507" y="408421"/>
                  </a:lnTo>
                  <a:lnTo>
                    <a:pt x="81457" y="408677"/>
                  </a:lnTo>
                  <a:lnTo>
                    <a:pt x="81407" y="408944"/>
                  </a:lnTo>
                  <a:lnTo>
                    <a:pt x="81352" y="409201"/>
                  </a:lnTo>
                  <a:lnTo>
                    <a:pt x="81293" y="409458"/>
                  </a:lnTo>
                  <a:lnTo>
                    <a:pt x="81233" y="409703"/>
                  </a:lnTo>
                  <a:lnTo>
                    <a:pt x="81169" y="409949"/>
                  </a:lnTo>
                  <a:lnTo>
                    <a:pt x="81101" y="410195"/>
                  </a:lnTo>
                  <a:lnTo>
                    <a:pt x="81032" y="410430"/>
                  </a:lnTo>
                  <a:lnTo>
                    <a:pt x="80960" y="410666"/>
                  </a:lnTo>
                  <a:lnTo>
                    <a:pt x="80882" y="410901"/>
                  </a:lnTo>
                  <a:lnTo>
                    <a:pt x="80804" y="411125"/>
                  </a:lnTo>
                  <a:lnTo>
                    <a:pt x="80722" y="411350"/>
                  </a:lnTo>
                  <a:lnTo>
                    <a:pt x="80640" y="411574"/>
                  </a:lnTo>
                  <a:lnTo>
                    <a:pt x="80549" y="411788"/>
                  </a:lnTo>
                  <a:lnTo>
                    <a:pt x="80458" y="412002"/>
                  </a:lnTo>
                  <a:lnTo>
                    <a:pt x="80362" y="412205"/>
                  </a:lnTo>
                  <a:lnTo>
                    <a:pt x="80262" y="412408"/>
                  </a:lnTo>
                  <a:lnTo>
                    <a:pt x="80097" y="412708"/>
                  </a:lnTo>
                  <a:lnTo>
                    <a:pt x="79933" y="412996"/>
                  </a:lnTo>
                  <a:lnTo>
                    <a:pt x="79769" y="413253"/>
                  </a:lnTo>
                  <a:lnTo>
                    <a:pt x="79600" y="413499"/>
                  </a:lnTo>
                  <a:lnTo>
                    <a:pt x="79431" y="413713"/>
                  </a:lnTo>
                  <a:lnTo>
                    <a:pt x="79262" y="413905"/>
                  </a:lnTo>
                  <a:lnTo>
                    <a:pt x="79094" y="414087"/>
                  </a:lnTo>
                  <a:lnTo>
                    <a:pt x="78920" y="414236"/>
                  </a:lnTo>
                  <a:lnTo>
                    <a:pt x="78747" y="414375"/>
                  </a:lnTo>
                  <a:lnTo>
                    <a:pt x="78574" y="414504"/>
                  </a:lnTo>
                  <a:lnTo>
                    <a:pt x="78400" y="414611"/>
                  </a:lnTo>
                  <a:lnTo>
                    <a:pt x="78227" y="414696"/>
                  </a:lnTo>
                  <a:lnTo>
                    <a:pt x="78049" y="414782"/>
                  </a:lnTo>
                  <a:lnTo>
                    <a:pt x="77871" y="414846"/>
                  </a:lnTo>
                  <a:lnTo>
                    <a:pt x="77693" y="414899"/>
                  </a:lnTo>
                  <a:lnTo>
                    <a:pt x="77511" y="414942"/>
                  </a:lnTo>
                  <a:lnTo>
                    <a:pt x="77333" y="414974"/>
                  </a:lnTo>
                  <a:lnTo>
                    <a:pt x="77150" y="414995"/>
                  </a:lnTo>
                  <a:lnTo>
                    <a:pt x="76968" y="415017"/>
                  </a:lnTo>
                  <a:lnTo>
                    <a:pt x="76411" y="415017"/>
                  </a:lnTo>
                  <a:lnTo>
                    <a:pt x="76037" y="415006"/>
                  </a:lnTo>
                  <a:lnTo>
                    <a:pt x="75275" y="414953"/>
                  </a:lnTo>
                  <a:lnTo>
                    <a:pt x="74892" y="414931"/>
                  </a:lnTo>
                  <a:lnTo>
                    <a:pt x="73072" y="414931"/>
                  </a:lnTo>
                  <a:lnTo>
                    <a:pt x="71640" y="414921"/>
                  </a:lnTo>
                  <a:lnTo>
                    <a:pt x="70212" y="414878"/>
                  </a:lnTo>
                  <a:lnTo>
                    <a:pt x="68779" y="414824"/>
                  </a:lnTo>
                  <a:lnTo>
                    <a:pt x="67351" y="414750"/>
                  </a:lnTo>
                  <a:lnTo>
                    <a:pt x="65924" y="414653"/>
                  </a:lnTo>
                  <a:lnTo>
                    <a:pt x="64491" y="414536"/>
                  </a:lnTo>
                  <a:lnTo>
                    <a:pt x="63063" y="414397"/>
                  </a:lnTo>
                  <a:lnTo>
                    <a:pt x="61635" y="414247"/>
                  </a:lnTo>
                  <a:lnTo>
                    <a:pt x="60208" y="414065"/>
                  </a:lnTo>
                  <a:lnTo>
                    <a:pt x="58780" y="413873"/>
                  </a:lnTo>
                  <a:lnTo>
                    <a:pt x="57352" y="413659"/>
                  </a:lnTo>
                  <a:lnTo>
                    <a:pt x="55924" y="413424"/>
                  </a:lnTo>
                  <a:lnTo>
                    <a:pt x="54496" y="413167"/>
                  </a:lnTo>
                  <a:lnTo>
                    <a:pt x="53073" y="412889"/>
                  </a:lnTo>
                  <a:lnTo>
                    <a:pt x="51649" y="412601"/>
                  </a:lnTo>
                  <a:lnTo>
                    <a:pt x="50222" y="412280"/>
                  </a:lnTo>
                  <a:lnTo>
                    <a:pt x="48798" y="411949"/>
                  </a:lnTo>
                  <a:lnTo>
                    <a:pt x="47370" y="411596"/>
                  </a:lnTo>
                  <a:lnTo>
                    <a:pt x="45947" y="411222"/>
                  </a:lnTo>
                  <a:lnTo>
                    <a:pt x="44524" y="410826"/>
                  </a:lnTo>
                  <a:lnTo>
                    <a:pt x="43101" y="410409"/>
                  </a:lnTo>
                  <a:lnTo>
                    <a:pt x="41677" y="409981"/>
                  </a:lnTo>
                  <a:lnTo>
                    <a:pt x="40259" y="409511"/>
                  </a:lnTo>
                  <a:lnTo>
                    <a:pt x="39766" y="409361"/>
                  </a:lnTo>
                  <a:lnTo>
                    <a:pt x="39273" y="409212"/>
                  </a:lnTo>
                  <a:lnTo>
                    <a:pt x="38283" y="408912"/>
                  </a:lnTo>
                  <a:lnTo>
                    <a:pt x="37791" y="408763"/>
                  </a:lnTo>
                  <a:lnTo>
                    <a:pt x="37302" y="408592"/>
                  </a:lnTo>
                  <a:lnTo>
                    <a:pt x="36819" y="408421"/>
                  </a:lnTo>
                  <a:lnTo>
                    <a:pt x="36340" y="408228"/>
                  </a:lnTo>
                  <a:lnTo>
                    <a:pt x="35865" y="408014"/>
                  </a:lnTo>
                  <a:lnTo>
                    <a:pt x="35628" y="407907"/>
                  </a:lnTo>
                  <a:lnTo>
                    <a:pt x="35396" y="407779"/>
                  </a:lnTo>
                  <a:lnTo>
                    <a:pt x="35167" y="407651"/>
                  </a:lnTo>
                  <a:lnTo>
                    <a:pt x="34935" y="407523"/>
                  </a:lnTo>
                  <a:lnTo>
                    <a:pt x="34711" y="407384"/>
                  </a:lnTo>
                  <a:lnTo>
                    <a:pt x="34483" y="407223"/>
                  </a:lnTo>
                  <a:lnTo>
                    <a:pt x="34264" y="407063"/>
                  </a:lnTo>
                  <a:lnTo>
                    <a:pt x="34041" y="406903"/>
                  </a:lnTo>
                  <a:lnTo>
                    <a:pt x="33826" y="406721"/>
                  </a:lnTo>
                  <a:lnTo>
                    <a:pt x="33612" y="406528"/>
                  </a:lnTo>
                  <a:lnTo>
                    <a:pt x="33397" y="406336"/>
                  </a:lnTo>
                  <a:lnTo>
                    <a:pt x="33192" y="406122"/>
                  </a:lnTo>
                  <a:lnTo>
                    <a:pt x="32987" y="405898"/>
                  </a:lnTo>
                  <a:lnTo>
                    <a:pt x="32782" y="405662"/>
                  </a:lnTo>
                  <a:lnTo>
                    <a:pt x="32585" y="405416"/>
                  </a:lnTo>
                  <a:lnTo>
                    <a:pt x="32389" y="405160"/>
                  </a:lnTo>
                  <a:lnTo>
                    <a:pt x="32198" y="404882"/>
                  </a:lnTo>
                  <a:lnTo>
                    <a:pt x="32011" y="404604"/>
                  </a:lnTo>
                  <a:lnTo>
                    <a:pt x="31824" y="404294"/>
                  </a:lnTo>
                  <a:lnTo>
                    <a:pt x="31646" y="403984"/>
                  </a:lnTo>
                  <a:lnTo>
                    <a:pt x="31468" y="403653"/>
                  </a:lnTo>
                  <a:lnTo>
                    <a:pt x="31294" y="403300"/>
                  </a:lnTo>
                  <a:lnTo>
                    <a:pt x="31130" y="402936"/>
                  </a:lnTo>
                  <a:lnTo>
                    <a:pt x="30966" y="402551"/>
                  </a:lnTo>
                  <a:lnTo>
                    <a:pt x="30806" y="402156"/>
                  </a:lnTo>
                  <a:lnTo>
                    <a:pt x="30651" y="401739"/>
                  </a:lnTo>
                  <a:lnTo>
                    <a:pt x="30501" y="401311"/>
                  </a:lnTo>
                  <a:lnTo>
                    <a:pt x="30359" y="400852"/>
                  </a:lnTo>
                  <a:lnTo>
                    <a:pt x="30218" y="400381"/>
                  </a:lnTo>
                  <a:lnTo>
                    <a:pt x="30086" y="399889"/>
                  </a:lnTo>
                  <a:lnTo>
                    <a:pt x="29958" y="399387"/>
                  </a:lnTo>
                  <a:lnTo>
                    <a:pt x="29835" y="398852"/>
                  </a:lnTo>
                  <a:lnTo>
                    <a:pt x="29716" y="398296"/>
                  </a:lnTo>
                  <a:lnTo>
                    <a:pt x="29602" y="397719"/>
                  </a:lnTo>
                  <a:lnTo>
                    <a:pt x="29497" y="397131"/>
                  </a:lnTo>
                  <a:lnTo>
                    <a:pt x="29397" y="396511"/>
                  </a:lnTo>
                  <a:lnTo>
                    <a:pt x="29301" y="395870"/>
                  </a:lnTo>
                  <a:lnTo>
                    <a:pt x="29214" y="395196"/>
                  </a:lnTo>
                  <a:lnTo>
                    <a:pt x="29132" y="394512"/>
                  </a:lnTo>
                  <a:lnTo>
                    <a:pt x="29055" y="393796"/>
                  </a:lnTo>
                  <a:lnTo>
                    <a:pt x="28986" y="393058"/>
                  </a:lnTo>
                  <a:lnTo>
                    <a:pt x="28922" y="392299"/>
                  </a:lnTo>
                  <a:lnTo>
                    <a:pt x="28868" y="391508"/>
                  </a:lnTo>
                  <a:lnTo>
                    <a:pt x="28817" y="390695"/>
                  </a:lnTo>
                  <a:lnTo>
                    <a:pt x="28776" y="389851"/>
                  </a:lnTo>
                  <a:lnTo>
                    <a:pt x="28740" y="388985"/>
                  </a:lnTo>
                  <a:lnTo>
                    <a:pt x="28712" y="388097"/>
                  </a:lnTo>
                  <a:lnTo>
                    <a:pt x="28685" y="387210"/>
                  </a:lnTo>
                  <a:lnTo>
                    <a:pt x="28639" y="385435"/>
                  </a:lnTo>
                  <a:lnTo>
                    <a:pt x="28603" y="383650"/>
                  </a:lnTo>
                  <a:lnTo>
                    <a:pt x="28580" y="381854"/>
                  </a:lnTo>
                  <a:lnTo>
                    <a:pt x="28562" y="380058"/>
                  </a:lnTo>
                  <a:lnTo>
                    <a:pt x="28553" y="378251"/>
                  </a:lnTo>
                  <a:lnTo>
                    <a:pt x="28553" y="376434"/>
                  </a:lnTo>
                  <a:lnTo>
                    <a:pt x="28562" y="374616"/>
                  </a:lnTo>
                  <a:lnTo>
                    <a:pt x="28576" y="372788"/>
                  </a:lnTo>
                  <a:lnTo>
                    <a:pt x="28594" y="370949"/>
                  </a:lnTo>
                  <a:lnTo>
                    <a:pt x="28621" y="369121"/>
                  </a:lnTo>
                  <a:lnTo>
                    <a:pt x="28653" y="367282"/>
                  </a:lnTo>
                  <a:lnTo>
                    <a:pt x="28690" y="365433"/>
                  </a:lnTo>
                  <a:lnTo>
                    <a:pt x="28735" y="363594"/>
                  </a:lnTo>
                  <a:lnTo>
                    <a:pt x="28781" y="361745"/>
                  </a:lnTo>
                  <a:lnTo>
                    <a:pt x="28826" y="359906"/>
                  </a:lnTo>
                  <a:lnTo>
                    <a:pt x="28931" y="356207"/>
                  </a:lnTo>
                  <a:lnTo>
                    <a:pt x="29045" y="352518"/>
                  </a:lnTo>
                  <a:lnTo>
                    <a:pt x="29278" y="345185"/>
                  </a:lnTo>
                  <a:lnTo>
                    <a:pt x="29388" y="341539"/>
                  </a:lnTo>
                  <a:lnTo>
                    <a:pt x="29438" y="339722"/>
                  </a:lnTo>
                  <a:lnTo>
                    <a:pt x="29488" y="337915"/>
                  </a:lnTo>
                  <a:lnTo>
                    <a:pt x="29534" y="336119"/>
                  </a:lnTo>
                  <a:lnTo>
                    <a:pt x="29575" y="334323"/>
                  </a:lnTo>
                  <a:lnTo>
                    <a:pt x="29611" y="332548"/>
                  </a:lnTo>
                  <a:lnTo>
                    <a:pt x="29643" y="330773"/>
                  </a:lnTo>
                  <a:lnTo>
                    <a:pt x="30674" y="268970"/>
                  </a:lnTo>
                  <a:lnTo>
                    <a:pt x="30952" y="252303"/>
                  </a:lnTo>
                  <a:lnTo>
                    <a:pt x="31226" y="235668"/>
                  </a:lnTo>
                  <a:lnTo>
                    <a:pt x="31231" y="235112"/>
                  </a:lnTo>
                  <a:lnTo>
                    <a:pt x="31235" y="234524"/>
                  </a:lnTo>
                  <a:lnTo>
                    <a:pt x="31231" y="233883"/>
                  </a:lnTo>
                  <a:lnTo>
                    <a:pt x="31221" y="233220"/>
                  </a:lnTo>
                  <a:lnTo>
                    <a:pt x="31203" y="231798"/>
                  </a:lnTo>
                  <a:lnTo>
                    <a:pt x="31180" y="230301"/>
                  </a:lnTo>
                  <a:lnTo>
                    <a:pt x="31212" y="230248"/>
                  </a:lnTo>
                  <a:lnTo>
                    <a:pt x="31244" y="230184"/>
                  </a:lnTo>
                  <a:lnTo>
                    <a:pt x="31276" y="230109"/>
                  </a:lnTo>
                  <a:lnTo>
                    <a:pt x="31308" y="230045"/>
                  </a:lnTo>
                  <a:lnTo>
                    <a:pt x="31335" y="229970"/>
                  </a:lnTo>
                  <a:lnTo>
                    <a:pt x="31363" y="229885"/>
                  </a:lnTo>
                  <a:lnTo>
                    <a:pt x="31386" y="229810"/>
                  </a:lnTo>
                  <a:lnTo>
                    <a:pt x="31404" y="229724"/>
                  </a:lnTo>
                  <a:lnTo>
                    <a:pt x="31436" y="229553"/>
                  </a:lnTo>
                  <a:lnTo>
                    <a:pt x="31459" y="229382"/>
                  </a:lnTo>
                  <a:lnTo>
                    <a:pt x="31468" y="229200"/>
                  </a:lnTo>
                  <a:lnTo>
                    <a:pt x="31468" y="229019"/>
                  </a:lnTo>
                  <a:lnTo>
                    <a:pt x="31463" y="228848"/>
                  </a:lnTo>
                  <a:lnTo>
                    <a:pt x="31450" y="228676"/>
                  </a:lnTo>
                  <a:lnTo>
                    <a:pt x="31427" y="228505"/>
                  </a:lnTo>
                  <a:lnTo>
                    <a:pt x="31395" y="228356"/>
                  </a:lnTo>
                  <a:lnTo>
                    <a:pt x="31358" y="228206"/>
                  </a:lnTo>
                  <a:lnTo>
                    <a:pt x="31317" y="228078"/>
                  </a:lnTo>
                  <a:lnTo>
                    <a:pt x="31267" y="227960"/>
                  </a:lnTo>
                  <a:lnTo>
                    <a:pt x="31212" y="227875"/>
                  </a:lnTo>
                  <a:lnTo>
                    <a:pt x="31185" y="227832"/>
                  </a:lnTo>
                  <a:lnTo>
                    <a:pt x="31153" y="227800"/>
                  </a:lnTo>
                  <a:lnTo>
                    <a:pt x="31153" y="226870"/>
                  </a:lnTo>
                  <a:lnTo>
                    <a:pt x="31162" y="225961"/>
                  </a:lnTo>
                  <a:lnTo>
                    <a:pt x="31167" y="225512"/>
                  </a:lnTo>
                  <a:lnTo>
                    <a:pt x="31176" y="225074"/>
                  </a:lnTo>
                  <a:lnTo>
                    <a:pt x="31190" y="224657"/>
                  </a:lnTo>
                  <a:lnTo>
                    <a:pt x="31208" y="224240"/>
                  </a:lnTo>
                  <a:lnTo>
                    <a:pt x="31226" y="223834"/>
                  </a:lnTo>
                  <a:lnTo>
                    <a:pt x="31249" y="223438"/>
                  </a:lnTo>
                  <a:lnTo>
                    <a:pt x="31276" y="223064"/>
                  </a:lnTo>
                  <a:lnTo>
                    <a:pt x="31304" y="222700"/>
                  </a:lnTo>
                  <a:lnTo>
                    <a:pt x="31340" y="222348"/>
                  </a:lnTo>
                  <a:lnTo>
                    <a:pt x="31377" y="222016"/>
                  </a:lnTo>
                  <a:lnTo>
                    <a:pt x="31422" y="221706"/>
                  </a:lnTo>
                  <a:lnTo>
                    <a:pt x="31468" y="221417"/>
                  </a:lnTo>
                  <a:lnTo>
                    <a:pt x="31536" y="221054"/>
                  </a:lnTo>
                  <a:lnTo>
                    <a:pt x="31605" y="220701"/>
                  </a:lnTo>
                  <a:lnTo>
                    <a:pt x="31673" y="220359"/>
                  </a:lnTo>
                  <a:lnTo>
                    <a:pt x="31746" y="220038"/>
                  </a:lnTo>
                  <a:lnTo>
                    <a:pt x="31814" y="219718"/>
                  </a:lnTo>
                  <a:lnTo>
                    <a:pt x="31887" y="219418"/>
                  </a:lnTo>
                  <a:lnTo>
                    <a:pt x="31965" y="219119"/>
                  </a:lnTo>
                  <a:lnTo>
                    <a:pt x="32038" y="218830"/>
                  </a:lnTo>
                  <a:lnTo>
                    <a:pt x="32116" y="218563"/>
                  </a:lnTo>
                  <a:lnTo>
                    <a:pt x="32193" y="218296"/>
                  </a:lnTo>
                  <a:lnTo>
                    <a:pt x="32271" y="218050"/>
                  </a:lnTo>
                  <a:lnTo>
                    <a:pt x="32353" y="217804"/>
                  </a:lnTo>
                  <a:lnTo>
                    <a:pt x="32435" y="217569"/>
                  </a:lnTo>
                  <a:lnTo>
                    <a:pt x="32517" y="217344"/>
                  </a:lnTo>
                  <a:lnTo>
                    <a:pt x="32599" y="217130"/>
                  </a:lnTo>
                  <a:lnTo>
                    <a:pt x="32686" y="216927"/>
                  </a:lnTo>
                  <a:lnTo>
                    <a:pt x="32768" y="216724"/>
                  </a:lnTo>
                  <a:lnTo>
                    <a:pt x="32855" y="216542"/>
                  </a:lnTo>
                  <a:lnTo>
                    <a:pt x="32946" y="216361"/>
                  </a:lnTo>
                  <a:lnTo>
                    <a:pt x="33033" y="216190"/>
                  </a:lnTo>
                  <a:lnTo>
                    <a:pt x="33124" y="216029"/>
                  </a:lnTo>
                  <a:lnTo>
                    <a:pt x="33215" y="215880"/>
                  </a:lnTo>
                  <a:lnTo>
                    <a:pt x="33306" y="215730"/>
                  </a:lnTo>
                  <a:lnTo>
                    <a:pt x="33402" y="215591"/>
                  </a:lnTo>
                  <a:lnTo>
                    <a:pt x="33493" y="215463"/>
                  </a:lnTo>
                  <a:lnTo>
                    <a:pt x="33589" y="215334"/>
                  </a:lnTo>
                  <a:lnTo>
                    <a:pt x="33685" y="215217"/>
                  </a:lnTo>
                  <a:lnTo>
                    <a:pt x="33781" y="215110"/>
                  </a:lnTo>
                  <a:lnTo>
                    <a:pt x="33881" y="215003"/>
                  </a:lnTo>
                  <a:lnTo>
                    <a:pt x="33981" y="214907"/>
                  </a:lnTo>
                  <a:lnTo>
                    <a:pt x="34082" y="214821"/>
                  </a:lnTo>
                  <a:lnTo>
                    <a:pt x="34182" y="214736"/>
                  </a:lnTo>
                  <a:lnTo>
                    <a:pt x="34383" y="214586"/>
                  </a:lnTo>
                  <a:lnTo>
                    <a:pt x="34593" y="214458"/>
                  </a:lnTo>
                  <a:lnTo>
                    <a:pt x="34803" y="214351"/>
                  </a:lnTo>
                  <a:lnTo>
                    <a:pt x="35017" y="214265"/>
                  </a:lnTo>
                  <a:lnTo>
                    <a:pt x="35236" y="214201"/>
                  </a:lnTo>
                  <a:lnTo>
                    <a:pt x="35459" y="214148"/>
                  </a:lnTo>
                  <a:lnTo>
                    <a:pt x="35683" y="214105"/>
                  </a:lnTo>
                  <a:lnTo>
                    <a:pt x="35911" y="214084"/>
                  </a:lnTo>
                  <a:lnTo>
                    <a:pt x="36139" y="214073"/>
                  </a:lnTo>
                  <a:close/>
                  <a:moveTo>
                    <a:pt x="38931" y="413638"/>
                  </a:moveTo>
                  <a:lnTo>
                    <a:pt x="39707" y="413948"/>
                  </a:lnTo>
                  <a:lnTo>
                    <a:pt x="40487" y="414236"/>
                  </a:lnTo>
                  <a:lnTo>
                    <a:pt x="41262" y="414514"/>
                  </a:lnTo>
                  <a:lnTo>
                    <a:pt x="42047" y="414782"/>
                  </a:lnTo>
                  <a:lnTo>
                    <a:pt x="42827" y="415038"/>
                  </a:lnTo>
                  <a:lnTo>
                    <a:pt x="43611" y="415284"/>
                  </a:lnTo>
                  <a:lnTo>
                    <a:pt x="44396" y="415519"/>
                  </a:lnTo>
                  <a:lnTo>
                    <a:pt x="45181" y="415733"/>
                  </a:lnTo>
                  <a:lnTo>
                    <a:pt x="45167" y="415926"/>
                  </a:lnTo>
                  <a:lnTo>
                    <a:pt x="45167" y="416129"/>
                  </a:lnTo>
                  <a:lnTo>
                    <a:pt x="45167" y="416225"/>
                  </a:lnTo>
                  <a:lnTo>
                    <a:pt x="45172" y="416321"/>
                  </a:lnTo>
                  <a:lnTo>
                    <a:pt x="45176" y="416417"/>
                  </a:lnTo>
                  <a:lnTo>
                    <a:pt x="45190" y="416503"/>
                  </a:lnTo>
                  <a:lnTo>
                    <a:pt x="45204" y="416674"/>
                  </a:lnTo>
                  <a:lnTo>
                    <a:pt x="45222" y="416834"/>
                  </a:lnTo>
                  <a:lnTo>
                    <a:pt x="45263" y="417134"/>
                  </a:lnTo>
                  <a:lnTo>
                    <a:pt x="45281" y="417283"/>
                  </a:lnTo>
                  <a:lnTo>
                    <a:pt x="45304" y="417422"/>
                  </a:lnTo>
                  <a:lnTo>
                    <a:pt x="45331" y="417551"/>
                  </a:lnTo>
                  <a:lnTo>
                    <a:pt x="45359" y="417668"/>
                  </a:lnTo>
                  <a:lnTo>
                    <a:pt x="45391" y="417775"/>
                  </a:lnTo>
                  <a:lnTo>
                    <a:pt x="45427" y="417871"/>
                  </a:lnTo>
                  <a:lnTo>
                    <a:pt x="45468" y="417967"/>
                  </a:lnTo>
                  <a:lnTo>
                    <a:pt x="45509" y="418042"/>
                  </a:lnTo>
                  <a:lnTo>
                    <a:pt x="45550" y="418117"/>
                  </a:lnTo>
                  <a:lnTo>
                    <a:pt x="45596" y="418181"/>
                  </a:lnTo>
                  <a:lnTo>
                    <a:pt x="45646" y="418235"/>
                  </a:lnTo>
                  <a:lnTo>
                    <a:pt x="45692" y="418277"/>
                  </a:lnTo>
                  <a:lnTo>
                    <a:pt x="45746" y="418310"/>
                  </a:lnTo>
                  <a:lnTo>
                    <a:pt x="45797" y="418331"/>
                  </a:lnTo>
                  <a:lnTo>
                    <a:pt x="45851" y="418342"/>
                  </a:lnTo>
                  <a:lnTo>
                    <a:pt x="45902" y="418352"/>
                  </a:lnTo>
                  <a:lnTo>
                    <a:pt x="45870" y="419571"/>
                  </a:lnTo>
                  <a:lnTo>
                    <a:pt x="45842" y="420939"/>
                  </a:lnTo>
                  <a:lnTo>
                    <a:pt x="45778" y="423954"/>
                  </a:lnTo>
                  <a:lnTo>
                    <a:pt x="44136" y="423815"/>
                  </a:lnTo>
                  <a:lnTo>
                    <a:pt x="43310" y="423751"/>
                  </a:lnTo>
                  <a:lnTo>
                    <a:pt x="42489" y="423698"/>
                  </a:lnTo>
                  <a:lnTo>
                    <a:pt x="41668" y="423655"/>
                  </a:lnTo>
                  <a:lnTo>
                    <a:pt x="40842" y="423634"/>
                  </a:lnTo>
                  <a:lnTo>
                    <a:pt x="40021" y="423634"/>
                  </a:lnTo>
                  <a:lnTo>
                    <a:pt x="39611" y="423644"/>
                  </a:lnTo>
                  <a:lnTo>
                    <a:pt x="39200" y="423666"/>
                  </a:lnTo>
                  <a:lnTo>
                    <a:pt x="39182" y="422436"/>
                  </a:lnTo>
                  <a:lnTo>
                    <a:pt x="39159" y="421217"/>
                  </a:lnTo>
                  <a:lnTo>
                    <a:pt x="39136" y="419988"/>
                  </a:lnTo>
                  <a:lnTo>
                    <a:pt x="39104" y="418769"/>
                  </a:lnTo>
                  <a:lnTo>
                    <a:pt x="39072" y="417551"/>
                  </a:lnTo>
                  <a:lnTo>
                    <a:pt x="39036" y="416321"/>
                  </a:lnTo>
                  <a:lnTo>
                    <a:pt x="38995" y="415102"/>
                  </a:lnTo>
                  <a:lnTo>
                    <a:pt x="38949" y="413884"/>
                  </a:lnTo>
                  <a:lnTo>
                    <a:pt x="38945" y="413819"/>
                  </a:lnTo>
                  <a:lnTo>
                    <a:pt x="38940" y="413766"/>
                  </a:lnTo>
                  <a:lnTo>
                    <a:pt x="38931" y="413713"/>
                  </a:lnTo>
                  <a:lnTo>
                    <a:pt x="38931" y="413638"/>
                  </a:lnTo>
                  <a:close/>
                  <a:moveTo>
                    <a:pt x="64509" y="418865"/>
                  </a:moveTo>
                  <a:lnTo>
                    <a:pt x="66161" y="419004"/>
                  </a:lnTo>
                  <a:lnTo>
                    <a:pt x="67817" y="419122"/>
                  </a:lnTo>
                  <a:lnTo>
                    <a:pt x="68642" y="419176"/>
                  </a:lnTo>
                  <a:lnTo>
                    <a:pt x="69473" y="419229"/>
                  </a:lnTo>
                  <a:lnTo>
                    <a:pt x="70303" y="419272"/>
                  </a:lnTo>
                  <a:lnTo>
                    <a:pt x="71129" y="419293"/>
                  </a:lnTo>
                  <a:lnTo>
                    <a:pt x="71106" y="420319"/>
                  </a:lnTo>
                  <a:lnTo>
                    <a:pt x="71083" y="421346"/>
                  </a:lnTo>
                  <a:lnTo>
                    <a:pt x="71047" y="423388"/>
                  </a:lnTo>
                  <a:lnTo>
                    <a:pt x="71015" y="425451"/>
                  </a:lnTo>
                  <a:lnTo>
                    <a:pt x="70987" y="427504"/>
                  </a:lnTo>
                  <a:lnTo>
                    <a:pt x="69436" y="427397"/>
                  </a:lnTo>
                  <a:lnTo>
                    <a:pt x="67885" y="427311"/>
                  </a:lnTo>
                  <a:lnTo>
                    <a:pt x="66334" y="427236"/>
                  </a:lnTo>
                  <a:lnTo>
                    <a:pt x="65554" y="427204"/>
                  </a:lnTo>
                  <a:lnTo>
                    <a:pt x="64779" y="427183"/>
                  </a:lnTo>
                  <a:lnTo>
                    <a:pt x="64779" y="423687"/>
                  </a:lnTo>
                  <a:lnTo>
                    <a:pt x="64779" y="421912"/>
                  </a:lnTo>
                  <a:lnTo>
                    <a:pt x="64779" y="420127"/>
                  </a:lnTo>
                  <a:lnTo>
                    <a:pt x="64779" y="420020"/>
                  </a:lnTo>
                  <a:lnTo>
                    <a:pt x="64774" y="419913"/>
                  </a:lnTo>
                  <a:lnTo>
                    <a:pt x="64760" y="419721"/>
                  </a:lnTo>
                  <a:lnTo>
                    <a:pt x="64737" y="419539"/>
                  </a:lnTo>
                  <a:lnTo>
                    <a:pt x="64701" y="419379"/>
                  </a:lnTo>
                  <a:lnTo>
                    <a:pt x="64665" y="419229"/>
                  </a:lnTo>
                  <a:lnTo>
                    <a:pt x="64619" y="419090"/>
                  </a:lnTo>
                  <a:lnTo>
                    <a:pt x="64564" y="418972"/>
                  </a:lnTo>
                  <a:lnTo>
                    <a:pt x="64509" y="418865"/>
                  </a:lnTo>
                  <a:close/>
                  <a:moveTo>
                    <a:pt x="45742" y="425921"/>
                  </a:moveTo>
                  <a:lnTo>
                    <a:pt x="45642" y="431213"/>
                  </a:lnTo>
                  <a:lnTo>
                    <a:pt x="45550" y="436099"/>
                  </a:lnTo>
                  <a:lnTo>
                    <a:pt x="43958" y="435928"/>
                  </a:lnTo>
                  <a:lnTo>
                    <a:pt x="43160" y="435842"/>
                  </a:lnTo>
                  <a:lnTo>
                    <a:pt x="42362" y="435778"/>
                  </a:lnTo>
                  <a:lnTo>
                    <a:pt x="41563" y="435725"/>
                  </a:lnTo>
                  <a:lnTo>
                    <a:pt x="40765" y="435682"/>
                  </a:lnTo>
                  <a:lnTo>
                    <a:pt x="39967" y="435682"/>
                  </a:lnTo>
                  <a:lnTo>
                    <a:pt x="39570" y="435693"/>
                  </a:lnTo>
                  <a:lnTo>
                    <a:pt x="39173" y="435703"/>
                  </a:lnTo>
                  <a:lnTo>
                    <a:pt x="39191" y="434527"/>
                  </a:lnTo>
                  <a:lnTo>
                    <a:pt x="39209" y="433341"/>
                  </a:lnTo>
                  <a:lnTo>
                    <a:pt x="39218" y="432154"/>
                  </a:lnTo>
                  <a:lnTo>
                    <a:pt x="39228" y="430967"/>
                  </a:lnTo>
                  <a:lnTo>
                    <a:pt x="39232" y="429781"/>
                  </a:lnTo>
                  <a:lnTo>
                    <a:pt x="39237" y="428594"/>
                  </a:lnTo>
                  <a:lnTo>
                    <a:pt x="39232" y="427407"/>
                  </a:lnTo>
                  <a:lnTo>
                    <a:pt x="39228" y="426221"/>
                  </a:lnTo>
                  <a:lnTo>
                    <a:pt x="39634" y="426231"/>
                  </a:lnTo>
                  <a:lnTo>
                    <a:pt x="40040" y="426242"/>
                  </a:lnTo>
                  <a:lnTo>
                    <a:pt x="40446" y="426253"/>
                  </a:lnTo>
                  <a:lnTo>
                    <a:pt x="40852" y="426253"/>
                  </a:lnTo>
                  <a:lnTo>
                    <a:pt x="41668" y="426231"/>
                  </a:lnTo>
                  <a:lnTo>
                    <a:pt x="42480" y="426189"/>
                  </a:lnTo>
                  <a:lnTo>
                    <a:pt x="43297" y="426135"/>
                  </a:lnTo>
                  <a:lnTo>
                    <a:pt x="44113" y="426071"/>
                  </a:lnTo>
                  <a:lnTo>
                    <a:pt x="45742" y="425921"/>
                  </a:lnTo>
                  <a:close/>
                  <a:moveTo>
                    <a:pt x="70951" y="429663"/>
                  </a:moveTo>
                  <a:lnTo>
                    <a:pt x="70937" y="431074"/>
                  </a:lnTo>
                  <a:lnTo>
                    <a:pt x="70928" y="432486"/>
                  </a:lnTo>
                  <a:lnTo>
                    <a:pt x="70923" y="433886"/>
                  </a:lnTo>
                  <a:lnTo>
                    <a:pt x="70919" y="435297"/>
                  </a:lnTo>
                  <a:lnTo>
                    <a:pt x="70919" y="436698"/>
                  </a:lnTo>
                  <a:lnTo>
                    <a:pt x="70923" y="438109"/>
                  </a:lnTo>
                  <a:lnTo>
                    <a:pt x="70928" y="439520"/>
                  </a:lnTo>
                  <a:lnTo>
                    <a:pt x="70942" y="440931"/>
                  </a:lnTo>
                  <a:lnTo>
                    <a:pt x="69432" y="440824"/>
                  </a:lnTo>
                  <a:lnTo>
                    <a:pt x="67922" y="440728"/>
                  </a:lnTo>
                  <a:lnTo>
                    <a:pt x="66407" y="440643"/>
                  </a:lnTo>
                  <a:lnTo>
                    <a:pt x="65654" y="440611"/>
                  </a:lnTo>
                  <a:lnTo>
                    <a:pt x="64897" y="440589"/>
                  </a:lnTo>
                  <a:lnTo>
                    <a:pt x="64874" y="439274"/>
                  </a:lnTo>
                  <a:lnTo>
                    <a:pt x="64856" y="437959"/>
                  </a:lnTo>
                  <a:lnTo>
                    <a:pt x="64829" y="435308"/>
                  </a:lnTo>
                  <a:lnTo>
                    <a:pt x="64806" y="432646"/>
                  </a:lnTo>
                  <a:lnTo>
                    <a:pt x="64788" y="429984"/>
                  </a:lnTo>
                  <a:lnTo>
                    <a:pt x="65559" y="429963"/>
                  </a:lnTo>
                  <a:lnTo>
                    <a:pt x="66330" y="429930"/>
                  </a:lnTo>
                  <a:lnTo>
                    <a:pt x="67867" y="429856"/>
                  </a:lnTo>
                  <a:lnTo>
                    <a:pt x="69409" y="429770"/>
                  </a:lnTo>
                  <a:lnTo>
                    <a:pt x="70951" y="429663"/>
                  </a:lnTo>
                  <a:close/>
                  <a:moveTo>
                    <a:pt x="45514" y="438088"/>
                  </a:moveTo>
                  <a:lnTo>
                    <a:pt x="45468" y="440300"/>
                  </a:lnTo>
                  <a:lnTo>
                    <a:pt x="45450" y="441049"/>
                  </a:lnTo>
                  <a:lnTo>
                    <a:pt x="45432" y="441509"/>
                  </a:lnTo>
                  <a:lnTo>
                    <a:pt x="45381" y="442642"/>
                  </a:lnTo>
                  <a:lnTo>
                    <a:pt x="45322" y="443775"/>
                  </a:lnTo>
                  <a:lnTo>
                    <a:pt x="45263" y="444908"/>
                  </a:lnTo>
                  <a:lnTo>
                    <a:pt x="45199" y="446031"/>
                  </a:lnTo>
                  <a:lnTo>
                    <a:pt x="45131" y="447153"/>
                  </a:lnTo>
                  <a:lnTo>
                    <a:pt x="45062" y="448276"/>
                  </a:lnTo>
                  <a:lnTo>
                    <a:pt x="44985" y="449398"/>
                  </a:lnTo>
                  <a:lnTo>
                    <a:pt x="44912" y="450510"/>
                  </a:lnTo>
                  <a:lnTo>
                    <a:pt x="44510" y="450542"/>
                  </a:lnTo>
                  <a:lnTo>
                    <a:pt x="44118" y="450553"/>
                  </a:lnTo>
                  <a:lnTo>
                    <a:pt x="43721" y="450542"/>
                  </a:lnTo>
                  <a:lnTo>
                    <a:pt x="43324" y="450532"/>
                  </a:lnTo>
                  <a:lnTo>
                    <a:pt x="42932" y="450510"/>
                  </a:lnTo>
                  <a:lnTo>
                    <a:pt x="42535" y="450478"/>
                  </a:lnTo>
                  <a:lnTo>
                    <a:pt x="42143" y="450435"/>
                  </a:lnTo>
                  <a:lnTo>
                    <a:pt x="41750" y="450382"/>
                  </a:lnTo>
                  <a:lnTo>
                    <a:pt x="40961" y="450264"/>
                  </a:lnTo>
                  <a:lnTo>
                    <a:pt x="40176" y="450136"/>
                  </a:lnTo>
                  <a:lnTo>
                    <a:pt x="39387" y="450008"/>
                  </a:lnTo>
                  <a:lnTo>
                    <a:pt x="38598" y="449879"/>
                  </a:lnTo>
                  <a:lnTo>
                    <a:pt x="38685" y="448458"/>
                  </a:lnTo>
                  <a:lnTo>
                    <a:pt x="38762" y="447036"/>
                  </a:lnTo>
                  <a:lnTo>
                    <a:pt x="38835" y="445603"/>
                  </a:lnTo>
                  <a:lnTo>
                    <a:pt x="38899" y="444171"/>
                  </a:lnTo>
                  <a:lnTo>
                    <a:pt x="38958" y="442738"/>
                  </a:lnTo>
                  <a:lnTo>
                    <a:pt x="39013" y="441305"/>
                  </a:lnTo>
                  <a:lnTo>
                    <a:pt x="39059" y="439862"/>
                  </a:lnTo>
                  <a:lnTo>
                    <a:pt x="39100" y="438430"/>
                  </a:lnTo>
                  <a:lnTo>
                    <a:pt x="39501" y="438451"/>
                  </a:lnTo>
                  <a:lnTo>
                    <a:pt x="39903" y="438472"/>
                  </a:lnTo>
                  <a:lnTo>
                    <a:pt x="40706" y="438472"/>
                  </a:lnTo>
                  <a:lnTo>
                    <a:pt x="41102" y="438462"/>
                  </a:lnTo>
                  <a:lnTo>
                    <a:pt x="41504" y="438440"/>
                  </a:lnTo>
                  <a:lnTo>
                    <a:pt x="42307" y="438398"/>
                  </a:lnTo>
                  <a:lnTo>
                    <a:pt x="43110" y="438323"/>
                  </a:lnTo>
                  <a:lnTo>
                    <a:pt x="43913" y="438248"/>
                  </a:lnTo>
                  <a:lnTo>
                    <a:pt x="44715" y="438162"/>
                  </a:lnTo>
                  <a:lnTo>
                    <a:pt x="45514" y="438088"/>
                  </a:lnTo>
                  <a:close/>
                  <a:moveTo>
                    <a:pt x="70969" y="442941"/>
                  </a:moveTo>
                  <a:lnTo>
                    <a:pt x="70987" y="444352"/>
                  </a:lnTo>
                  <a:lnTo>
                    <a:pt x="71010" y="445763"/>
                  </a:lnTo>
                  <a:lnTo>
                    <a:pt x="71033" y="447175"/>
                  </a:lnTo>
                  <a:lnTo>
                    <a:pt x="71065" y="448586"/>
                  </a:lnTo>
                  <a:lnTo>
                    <a:pt x="71101" y="449986"/>
                  </a:lnTo>
                  <a:lnTo>
                    <a:pt x="71138" y="451398"/>
                  </a:lnTo>
                  <a:lnTo>
                    <a:pt x="71183" y="452798"/>
                  </a:lnTo>
                  <a:lnTo>
                    <a:pt x="71229" y="454209"/>
                  </a:lnTo>
                  <a:lnTo>
                    <a:pt x="70490" y="454092"/>
                  </a:lnTo>
                  <a:lnTo>
                    <a:pt x="69746" y="453995"/>
                  </a:lnTo>
                  <a:lnTo>
                    <a:pt x="69007" y="453921"/>
                  </a:lnTo>
                  <a:lnTo>
                    <a:pt x="68259" y="453867"/>
                  </a:lnTo>
                  <a:lnTo>
                    <a:pt x="67516" y="453835"/>
                  </a:lnTo>
                  <a:lnTo>
                    <a:pt x="66772" y="453814"/>
                  </a:lnTo>
                  <a:lnTo>
                    <a:pt x="66029" y="453792"/>
                  </a:lnTo>
                  <a:lnTo>
                    <a:pt x="65285" y="453792"/>
                  </a:lnTo>
                  <a:lnTo>
                    <a:pt x="65230" y="452477"/>
                  </a:lnTo>
                  <a:lnTo>
                    <a:pt x="65180" y="451152"/>
                  </a:lnTo>
                  <a:lnTo>
                    <a:pt x="65134" y="449837"/>
                  </a:lnTo>
                  <a:lnTo>
                    <a:pt x="65093" y="448532"/>
                  </a:lnTo>
                  <a:lnTo>
                    <a:pt x="65052" y="447217"/>
                  </a:lnTo>
                  <a:lnTo>
                    <a:pt x="65016" y="445902"/>
                  </a:lnTo>
                  <a:lnTo>
                    <a:pt x="64952" y="443283"/>
                  </a:lnTo>
                  <a:lnTo>
                    <a:pt x="65705" y="443262"/>
                  </a:lnTo>
                  <a:lnTo>
                    <a:pt x="66457" y="443230"/>
                  </a:lnTo>
                  <a:lnTo>
                    <a:pt x="67958" y="443134"/>
                  </a:lnTo>
                  <a:lnTo>
                    <a:pt x="69464" y="443037"/>
                  </a:lnTo>
                  <a:lnTo>
                    <a:pt x="70969" y="442941"/>
                  </a:lnTo>
                  <a:close/>
                  <a:moveTo>
                    <a:pt x="38434" y="452552"/>
                  </a:moveTo>
                  <a:lnTo>
                    <a:pt x="38822" y="452702"/>
                  </a:lnTo>
                  <a:lnTo>
                    <a:pt x="39209" y="452830"/>
                  </a:lnTo>
                  <a:lnTo>
                    <a:pt x="39602" y="452926"/>
                  </a:lnTo>
                  <a:lnTo>
                    <a:pt x="39998" y="453012"/>
                  </a:lnTo>
                  <a:lnTo>
                    <a:pt x="40391" y="453065"/>
                  </a:lnTo>
                  <a:lnTo>
                    <a:pt x="40788" y="453108"/>
                  </a:lnTo>
                  <a:lnTo>
                    <a:pt x="41185" y="453129"/>
                  </a:lnTo>
                  <a:lnTo>
                    <a:pt x="41586" y="453140"/>
                  </a:lnTo>
                  <a:lnTo>
                    <a:pt x="41983" y="453140"/>
                  </a:lnTo>
                  <a:lnTo>
                    <a:pt x="42380" y="453108"/>
                  </a:lnTo>
                  <a:lnTo>
                    <a:pt x="42781" y="453076"/>
                  </a:lnTo>
                  <a:lnTo>
                    <a:pt x="43178" y="453033"/>
                  </a:lnTo>
                  <a:lnTo>
                    <a:pt x="43575" y="452969"/>
                  </a:lnTo>
                  <a:lnTo>
                    <a:pt x="43972" y="452905"/>
                  </a:lnTo>
                  <a:lnTo>
                    <a:pt x="44364" y="452830"/>
                  </a:lnTo>
                  <a:lnTo>
                    <a:pt x="44757" y="452745"/>
                  </a:lnTo>
                  <a:lnTo>
                    <a:pt x="44757" y="452745"/>
                  </a:lnTo>
                  <a:lnTo>
                    <a:pt x="44624" y="454455"/>
                  </a:lnTo>
                  <a:lnTo>
                    <a:pt x="44487" y="456166"/>
                  </a:lnTo>
                  <a:lnTo>
                    <a:pt x="44346" y="457865"/>
                  </a:lnTo>
                  <a:lnTo>
                    <a:pt x="44205" y="459565"/>
                  </a:lnTo>
                  <a:lnTo>
                    <a:pt x="44054" y="461254"/>
                  </a:lnTo>
                  <a:lnTo>
                    <a:pt x="43899" y="462954"/>
                  </a:lnTo>
                  <a:lnTo>
                    <a:pt x="43744" y="464643"/>
                  </a:lnTo>
                  <a:lnTo>
                    <a:pt x="43584" y="466343"/>
                  </a:lnTo>
                  <a:lnTo>
                    <a:pt x="43247" y="466001"/>
                  </a:lnTo>
                  <a:lnTo>
                    <a:pt x="42909" y="465680"/>
                  </a:lnTo>
                  <a:lnTo>
                    <a:pt x="42576" y="465392"/>
                  </a:lnTo>
                  <a:lnTo>
                    <a:pt x="42243" y="465124"/>
                  </a:lnTo>
                  <a:lnTo>
                    <a:pt x="41914" y="464889"/>
                  </a:lnTo>
                  <a:lnTo>
                    <a:pt x="41586" y="464686"/>
                  </a:lnTo>
                  <a:lnTo>
                    <a:pt x="41262" y="464504"/>
                  </a:lnTo>
                  <a:lnTo>
                    <a:pt x="41102" y="464419"/>
                  </a:lnTo>
                  <a:lnTo>
                    <a:pt x="40943" y="464355"/>
                  </a:lnTo>
                  <a:lnTo>
                    <a:pt x="40715" y="464269"/>
                  </a:lnTo>
                  <a:lnTo>
                    <a:pt x="40487" y="464194"/>
                  </a:lnTo>
                  <a:lnTo>
                    <a:pt x="40259" y="464130"/>
                  </a:lnTo>
                  <a:lnTo>
                    <a:pt x="40030" y="464077"/>
                  </a:lnTo>
                  <a:lnTo>
                    <a:pt x="39807" y="464045"/>
                  </a:lnTo>
                  <a:lnTo>
                    <a:pt x="39579" y="464013"/>
                  </a:lnTo>
                  <a:lnTo>
                    <a:pt x="39351" y="464002"/>
                  </a:lnTo>
                  <a:lnTo>
                    <a:pt x="38904" y="464002"/>
                  </a:lnTo>
                  <a:lnTo>
                    <a:pt x="38676" y="464023"/>
                  </a:lnTo>
                  <a:lnTo>
                    <a:pt x="38452" y="464055"/>
                  </a:lnTo>
                  <a:lnTo>
                    <a:pt x="38233" y="464098"/>
                  </a:lnTo>
                  <a:lnTo>
                    <a:pt x="38010" y="464152"/>
                  </a:lnTo>
                  <a:lnTo>
                    <a:pt x="37791" y="464216"/>
                  </a:lnTo>
                  <a:lnTo>
                    <a:pt x="37567" y="464291"/>
                  </a:lnTo>
                  <a:lnTo>
                    <a:pt x="37348" y="464376"/>
                  </a:lnTo>
                  <a:lnTo>
                    <a:pt x="37512" y="462911"/>
                  </a:lnTo>
                  <a:lnTo>
                    <a:pt x="37667" y="461436"/>
                  </a:lnTo>
                  <a:lnTo>
                    <a:pt x="37809" y="459972"/>
                  </a:lnTo>
                  <a:lnTo>
                    <a:pt x="37950" y="458496"/>
                  </a:lnTo>
                  <a:lnTo>
                    <a:pt x="38082" y="457010"/>
                  </a:lnTo>
                  <a:lnTo>
                    <a:pt x="38206" y="455535"/>
                  </a:lnTo>
                  <a:lnTo>
                    <a:pt x="38324" y="454049"/>
                  </a:lnTo>
                  <a:lnTo>
                    <a:pt x="38434" y="452552"/>
                  </a:lnTo>
                  <a:close/>
                  <a:moveTo>
                    <a:pt x="71320" y="456337"/>
                  </a:moveTo>
                  <a:lnTo>
                    <a:pt x="71375" y="457587"/>
                  </a:lnTo>
                  <a:lnTo>
                    <a:pt x="71434" y="458838"/>
                  </a:lnTo>
                  <a:lnTo>
                    <a:pt x="71494" y="460078"/>
                  </a:lnTo>
                  <a:lnTo>
                    <a:pt x="71557" y="461329"/>
                  </a:lnTo>
                  <a:lnTo>
                    <a:pt x="71626" y="462569"/>
                  </a:lnTo>
                  <a:lnTo>
                    <a:pt x="71699" y="463810"/>
                  </a:lnTo>
                  <a:lnTo>
                    <a:pt x="71772" y="465050"/>
                  </a:lnTo>
                  <a:lnTo>
                    <a:pt x="71854" y="466290"/>
                  </a:lnTo>
                  <a:lnTo>
                    <a:pt x="71498" y="466258"/>
                  </a:lnTo>
                  <a:lnTo>
                    <a:pt x="71147" y="466247"/>
                  </a:lnTo>
                  <a:lnTo>
                    <a:pt x="70791" y="466258"/>
                  </a:lnTo>
                  <a:lnTo>
                    <a:pt x="70435" y="466290"/>
                  </a:lnTo>
                  <a:lnTo>
                    <a:pt x="70075" y="466343"/>
                  </a:lnTo>
                  <a:lnTo>
                    <a:pt x="69719" y="466418"/>
                  </a:lnTo>
                  <a:lnTo>
                    <a:pt x="69363" y="466504"/>
                  </a:lnTo>
                  <a:lnTo>
                    <a:pt x="69007" y="466611"/>
                  </a:lnTo>
                  <a:lnTo>
                    <a:pt x="68652" y="466749"/>
                  </a:lnTo>
                  <a:lnTo>
                    <a:pt x="68296" y="466899"/>
                  </a:lnTo>
                  <a:lnTo>
                    <a:pt x="67944" y="467070"/>
                  </a:lnTo>
                  <a:lnTo>
                    <a:pt x="67593" y="467252"/>
                  </a:lnTo>
                  <a:lnTo>
                    <a:pt x="67242" y="467466"/>
                  </a:lnTo>
                  <a:lnTo>
                    <a:pt x="66895" y="467690"/>
                  </a:lnTo>
                  <a:lnTo>
                    <a:pt x="66549" y="467947"/>
                  </a:lnTo>
                  <a:lnTo>
                    <a:pt x="66206" y="468214"/>
                  </a:lnTo>
                  <a:lnTo>
                    <a:pt x="66088" y="466771"/>
                  </a:lnTo>
                  <a:lnTo>
                    <a:pt x="65974" y="465328"/>
                  </a:lnTo>
                  <a:lnTo>
                    <a:pt x="65869" y="463895"/>
                  </a:lnTo>
                  <a:lnTo>
                    <a:pt x="65768" y="462462"/>
                  </a:lnTo>
                  <a:lnTo>
                    <a:pt x="65677" y="461041"/>
                  </a:lnTo>
                  <a:lnTo>
                    <a:pt x="65591" y="459619"/>
                  </a:lnTo>
                  <a:lnTo>
                    <a:pt x="65508" y="458197"/>
                  </a:lnTo>
                  <a:lnTo>
                    <a:pt x="65431" y="456775"/>
                  </a:lnTo>
                  <a:lnTo>
                    <a:pt x="66165" y="456775"/>
                  </a:lnTo>
                  <a:lnTo>
                    <a:pt x="66904" y="456764"/>
                  </a:lnTo>
                  <a:lnTo>
                    <a:pt x="67643" y="456732"/>
                  </a:lnTo>
                  <a:lnTo>
                    <a:pt x="68378" y="456700"/>
                  </a:lnTo>
                  <a:lnTo>
                    <a:pt x="69117" y="456636"/>
                  </a:lnTo>
                  <a:lnTo>
                    <a:pt x="69851" y="456561"/>
                  </a:lnTo>
                  <a:lnTo>
                    <a:pt x="70586" y="456465"/>
                  </a:lnTo>
                  <a:lnTo>
                    <a:pt x="70955" y="456401"/>
                  </a:lnTo>
                  <a:lnTo>
                    <a:pt x="71320" y="456337"/>
                  </a:lnTo>
                  <a:close/>
                  <a:moveTo>
                    <a:pt x="70536" y="469657"/>
                  </a:moveTo>
                  <a:lnTo>
                    <a:pt x="70745" y="469668"/>
                  </a:lnTo>
                  <a:lnTo>
                    <a:pt x="70960" y="469689"/>
                  </a:lnTo>
                  <a:lnTo>
                    <a:pt x="71170" y="469711"/>
                  </a:lnTo>
                  <a:lnTo>
                    <a:pt x="71380" y="469743"/>
                  </a:lnTo>
                  <a:lnTo>
                    <a:pt x="71589" y="469786"/>
                  </a:lnTo>
                  <a:lnTo>
                    <a:pt x="71799" y="469839"/>
                  </a:lnTo>
                  <a:lnTo>
                    <a:pt x="72009" y="469893"/>
                  </a:lnTo>
                  <a:lnTo>
                    <a:pt x="72219" y="469967"/>
                  </a:lnTo>
                  <a:lnTo>
                    <a:pt x="72429" y="470042"/>
                  </a:lnTo>
                  <a:lnTo>
                    <a:pt x="72634" y="470117"/>
                  </a:lnTo>
                  <a:lnTo>
                    <a:pt x="72839" y="470213"/>
                  </a:lnTo>
                  <a:lnTo>
                    <a:pt x="73045" y="470310"/>
                  </a:lnTo>
                  <a:lnTo>
                    <a:pt x="73250" y="470416"/>
                  </a:lnTo>
                  <a:lnTo>
                    <a:pt x="73451" y="470534"/>
                  </a:lnTo>
                  <a:lnTo>
                    <a:pt x="73651" y="470652"/>
                  </a:lnTo>
                  <a:lnTo>
                    <a:pt x="73852" y="470791"/>
                  </a:lnTo>
                  <a:lnTo>
                    <a:pt x="74053" y="470930"/>
                  </a:lnTo>
                  <a:lnTo>
                    <a:pt x="74249" y="471069"/>
                  </a:lnTo>
                  <a:lnTo>
                    <a:pt x="74445" y="471229"/>
                  </a:lnTo>
                  <a:lnTo>
                    <a:pt x="74641" y="471389"/>
                  </a:lnTo>
                  <a:lnTo>
                    <a:pt x="74833" y="471560"/>
                  </a:lnTo>
                  <a:lnTo>
                    <a:pt x="75025" y="471742"/>
                  </a:lnTo>
                  <a:lnTo>
                    <a:pt x="75212" y="471935"/>
                  </a:lnTo>
                  <a:lnTo>
                    <a:pt x="75399" y="472127"/>
                  </a:lnTo>
                  <a:lnTo>
                    <a:pt x="75581" y="472330"/>
                  </a:lnTo>
                  <a:lnTo>
                    <a:pt x="75764" y="472544"/>
                  </a:lnTo>
                  <a:lnTo>
                    <a:pt x="75946" y="472768"/>
                  </a:lnTo>
                  <a:lnTo>
                    <a:pt x="76124" y="472993"/>
                  </a:lnTo>
                  <a:lnTo>
                    <a:pt x="76297" y="473228"/>
                  </a:lnTo>
                  <a:lnTo>
                    <a:pt x="76471" y="473474"/>
                  </a:lnTo>
                  <a:lnTo>
                    <a:pt x="76644" y="473731"/>
                  </a:lnTo>
                  <a:lnTo>
                    <a:pt x="76808" y="473998"/>
                  </a:lnTo>
                  <a:lnTo>
                    <a:pt x="76977" y="474265"/>
                  </a:lnTo>
                  <a:lnTo>
                    <a:pt x="77137" y="474543"/>
                  </a:lnTo>
                  <a:lnTo>
                    <a:pt x="77296" y="474832"/>
                  </a:lnTo>
                  <a:lnTo>
                    <a:pt x="77456" y="475120"/>
                  </a:lnTo>
                  <a:lnTo>
                    <a:pt x="77607" y="475430"/>
                  </a:lnTo>
                  <a:lnTo>
                    <a:pt x="77757" y="475740"/>
                  </a:lnTo>
                  <a:lnTo>
                    <a:pt x="77908" y="476061"/>
                  </a:lnTo>
                  <a:lnTo>
                    <a:pt x="78049" y="476382"/>
                  </a:lnTo>
                  <a:lnTo>
                    <a:pt x="78190" y="476724"/>
                  </a:lnTo>
                  <a:lnTo>
                    <a:pt x="78327" y="477066"/>
                  </a:lnTo>
                  <a:lnTo>
                    <a:pt x="78460" y="477419"/>
                  </a:lnTo>
                  <a:lnTo>
                    <a:pt x="78592" y="477782"/>
                  </a:lnTo>
                  <a:lnTo>
                    <a:pt x="78720" y="478146"/>
                  </a:lnTo>
                  <a:lnTo>
                    <a:pt x="78843" y="478520"/>
                  </a:lnTo>
                  <a:lnTo>
                    <a:pt x="78961" y="478905"/>
                  </a:lnTo>
                  <a:lnTo>
                    <a:pt x="79075" y="479300"/>
                  </a:lnTo>
                  <a:lnTo>
                    <a:pt x="79185" y="479707"/>
                  </a:lnTo>
                  <a:lnTo>
                    <a:pt x="79294" y="480113"/>
                  </a:lnTo>
                  <a:lnTo>
                    <a:pt x="79399" y="480530"/>
                  </a:lnTo>
                  <a:lnTo>
                    <a:pt x="79495" y="480958"/>
                  </a:lnTo>
                  <a:lnTo>
                    <a:pt x="79591" y="481396"/>
                  </a:lnTo>
                  <a:lnTo>
                    <a:pt x="79682" y="481845"/>
                  </a:lnTo>
                  <a:lnTo>
                    <a:pt x="79764" y="482294"/>
                  </a:lnTo>
                  <a:lnTo>
                    <a:pt x="79846" y="482754"/>
                  </a:lnTo>
                  <a:lnTo>
                    <a:pt x="79924" y="483224"/>
                  </a:lnTo>
                  <a:lnTo>
                    <a:pt x="79997" y="483694"/>
                  </a:lnTo>
                  <a:lnTo>
                    <a:pt x="80061" y="484186"/>
                  </a:lnTo>
                  <a:lnTo>
                    <a:pt x="80125" y="484678"/>
                  </a:lnTo>
                  <a:lnTo>
                    <a:pt x="80184" y="485180"/>
                  </a:lnTo>
                  <a:lnTo>
                    <a:pt x="80234" y="485683"/>
                  </a:lnTo>
                  <a:lnTo>
                    <a:pt x="80248" y="485811"/>
                  </a:lnTo>
                  <a:lnTo>
                    <a:pt x="80271" y="485907"/>
                  </a:lnTo>
                  <a:lnTo>
                    <a:pt x="80289" y="486004"/>
                  </a:lnTo>
                  <a:lnTo>
                    <a:pt x="80316" y="486078"/>
                  </a:lnTo>
                  <a:lnTo>
                    <a:pt x="79313" y="486004"/>
                  </a:lnTo>
                  <a:lnTo>
                    <a:pt x="79285" y="485907"/>
                  </a:lnTo>
                  <a:lnTo>
                    <a:pt x="79253" y="485822"/>
                  </a:lnTo>
                  <a:lnTo>
                    <a:pt x="79217" y="485736"/>
                  </a:lnTo>
                  <a:lnTo>
                    <a:pt x="79176" y="485672"/>
                  </a:lnTo>
                  <a:lnTo>
                    <a:pt x="79130" y="485619"/>
                  </a:lnTo>
                  <a:lnTo>
                    <a:pt x="79085" y="485576"/>
                  </a:lnTo>
                  <a:lnTo>
                    <a:pt x="79030" y="485555"/>
                  </a:lnTo>
                  <a:lnTo>
                    <a:pt x="78971" y="485544"/>
                  </a:lnTo>
                  <a:lnTo>
                    <a:pt x="76630" y="485480"/>
                  </a:lnTo>
                  <a:lnTo>
                    <a:pt x="74267" y="485405"/>
                  </a:lnTo>
                  <a:lnTo>
                    <a:pt x="73086" y="485384"/>
                  </a:lnTo>
                  <a:lnTo>
                    <a:pt x="71895" y="485362"/>
                  </a:lnTo>
                  <a:lnTo>
                    <a:pt x="70709" y="485362"/>
                  </a:lnTo>
                  <a:lnTo>
                    <a:pt x="69518" y="485373"/>
                  </a:lnTo>
                  <a:lnTo>
                    <a:pt x="68332" y="485416"/>
                  </a:lnTo>
                  <a:lnTo>
                    <a:pt x="67735" y="485437"/>
                  </a:lnTo>
                  <a:lnTo>
                    <a:pt x="67142" y="485480"/>
                  </a:lnTo>
                  <a:lnTo>
                    <a:pt x="66549" y="485523"/>
                  </a:lnTo>
                  <a:lnTo>
                    <a:pt x="65956" y="485565"/>
                  </a:lnTo>
                  <a:lnTo>
                    <a:pt x="65362" y="485629"/>
                  </a:lnTo>
                  <a:lnTo>
                    <a:pt x="64769" y="485694"/>
                  </a:lnTo>
                  <a:lnTo>
                    <a:pt x="64181" y="485768"/>
                  </a:lnTo>
                  <a:lnTo>
                    <a:pt x="63592" y="485854"/>
                  </a:lnTo>
                  <a:lnTo>
                    <a:pt x="62999" y="485961"/>
                  </a:lnTo>
                  <a:lnTo>
                    <a:pt x="62416" y="486068"/>
                  </a:lnTo>
                  <a:lnTo>
                    <a:pt x="61827" y="486185"/>
                  </a:lnTo>
                  <a:lnTo>
                    <a:pt x="61243" y="486314"/>
                  </a:lnTo>
                  <a:lnTo>
                    <a:pt x="60659" y="486453"/>
                  </a:lnTo>
                  <a:lnTo>
                    <a:pt x="60075" y="486613"/>
                  </a:lnTo>
                  <a:lnTo>
                    <a:pt x="60125" y="486100"/>
                  </a:lnTo>
                  <a:lnTo>
                    <a:pt x="60180" y="485597"/>
                  </a:lnTo>
                  <a:lnTo>
                    <a:pt x="60239" y="485095"/>
                  </a:lnTo>
                  <a:lnTo>
                    <a:pt x="60303" y="484603"/>
                  </a:lnTo>
                  <a:lnTo>
                    <a:pt x="60372" y="484122"/>
                  </a:lnTo>
                  <a:lnTo>
                    <a:pt x="60445" y="483652"/>
                  </a:lnTo>
                  <a:lnTo>
                    <a:pt x="60527" y="483192"/>
                  </a:lnTo>
                  <a:lnTo>
                    <a:pt x="60609" y="482732"/>
                  </a:lnTo>
                  <a:lnTo>
                    <a:pt x="60696" y="482283"/>
                  </a:lnTo>
                  <a:lnTo>
                    <a:pt x="60787" y="481834"/>
                  </a:lnTo>
                  <a:lnTo>
                    <a:pt x="60883" y="481407"/>
                  </a:lnTo>
                  <a:lnTo>
                    <a:pt x="60988" y="480979"/>
                  </a:lnTo>
                  <a:lnTo>
                    <a:pt x="61093" y="480562"/>
                  </a:lnTo>
                  <a:lnTo>
                    <a:pt x="61197" y="480145"/>
                  </a:lnTo>
                  <a:lnTo>
                    <a:pt x="61312" y="479749"/>
                  </a:lnTo>
                  <a:lnTo>
                    <a:pt x="61430" y="479354"/>
                  </a:lnTo>
                  <a:lnTo>
                    <a:pt x="61549" y="478958"/>
                  </a:lnTo>
                  <a:lnTo>
                    <a:pt x="61676" y="478584"/>
                  </a:lnTo>
                  <a:lnTo>
                    <a:pt x="61804" y="478210"/>
                  </a:lnTo>
                  <a:lnTo>
                    <a:pt x="61937" y="477847"/>
                  </a:lnTo>
                  <a:lnTo>
                    <a:pt x="62073" y="477494"/>
                  </a:lnTo>
                  <a:lnTo>
                    <a:pt x="62210" y="477141"/>
                  </a:lnTo>
                  <a:lnTo>
                    <a:pt x="62352" y="476799"/>
                  </a:lnTo>
                  <a:lnTo>
                    <a:pt x="62498" y="476467"/>
                  </a:lnTo>
                  <a:lnTo>
                    <a:pt x="62648" y="476147"/>
                  </a:lnTo>
                  <a:lnTo>
                    <a:pt x="62799" y="475826"/>
                  </a:lnTo>
                  <a:lnTo>
                    <a:pt x="62954" y="475516"/>
                  </a:lnTo>
                  <a:lnTo>
                    <a:pt x="63113" y="475217"/>
                  </a:lnTo>
                  <a:lnTo>
                    <a:pt x="63273" y="474928"/>
                  </a:lnTo>
                  <a:lnTo>
                    <a:pt x="63437" y="474639"/>
                  </a:lnTo>
                  <a:lnTo>
                    <a:pt x="63602" y="474361"/>
                  </a:lnTo>
                  <a:lnTo>
                    <a:pt x="63770" y="474094"/>
                  </a:lnTo>
                  <a:lnTo>
                    <a:pt x="63944" y="473827"/>
                  </a:lnTo>
                  <a:lnTo>
                    <a:pt x="64117" y="473581"/>
                  </a:lnTo>
                  <a:lnTo>
                    <a:pt x="64295" y="473335"/>
                  </a:lnTo>
                  <a:lnTo>
                    <a:pt x="64473" y="473089"/>
                  </a:lnTo>
                  <a:lnTo>
                    <a:pt x="64655" y="472865"/>
                  </a:lnTo>
                  <a:lnTo>
                    <a:pt x="64838" y="472640"/>
                  </a:lnTo>
                  <a:lnTo>
                    <a:pt x="65025" y="472426"/>
                  </a:lnTo>
                  <a:lnTo>
                    <a:pt x="65212" y="472223"/>
                  </a:lnTo>
                  <a:lnTo>
                    <a:pt x="65399" y="472020"/>
                  </a:lnTo>
                  <a:lnTo>
                    <a:pt x="65591" y="471828"/>
                  </a:lnTo>
                  <a:lnTo>
                    <a:pt x="65787" y="471646"/>
                  </a:lnTo>
                  <a:lnTo>
                    <a:pt x="65978" y="471475"/>
                  </a:lnTo>
                  <a:lnTo>
                    <a:pt x="66179" y="471304"/>
                  </a:lnTo>
                  <a:lnTo>
                    <a:pt x="66375" y="471154"/>
                  </a:lnTo>
                  <a:lnTo>
                    <a:pt x="66576" y="471004"/>
                  </a:lnTo>
                  <a:lnTo>
                    <a:pt x="66777" y="470855"/>
                  </a:lnTo>
                  <a:lnTo>
                    <a:pt x="66977" y="470726"/>
                  </a:lnTo>
                  <a:lnTo>
                    <a:pt x="67183" y="470598"/>
                  </a:lnTo>
                  <a:lnTo>
                    <a:pt x="67383" y="470481"/>
                  </a:lnTo>
                  <a:lnTo>
                    <a:pt x="67589" y="470363"/>
                  </a:lnTo>
                  <a:lnTo>
                    <a:pt x="67799" y="470267"/>
                  </a:lnTo>
                  <a:lnTo>
                    <a:pt x="68004" y="470171"/>
                  </a:lnTo>
                  <a:lnTo>
                    <a:pt x="68214" y="470085"/>
                  </a:lnTo>
                  <a:lnTo>
                    <a:pt x="68423" y="469999"/>
                  </a:lnTo>
                  <a:lnTo>
                    <a:pt x="68633" y="469935"/>
                  </a:lnTo>
                  <a:lnTo>
                    <a:pt x="68843" y="469871"/>
                  </a:lnTo>
                  <a:lnTo>
                    <a:pt x="69053" y="469818"/>
                  </a:lnTo>
                  <a:lnTo>
                    <a:pt x="69263" y="469775"/>
                  </a:lnTo>
                  <a:lnTo>
                    <a:pt x="69477" y="469732"/>
                  </a:lnTo>
                  <a:lnTo>
                    <a:pt x="69687" y="469700"/>
                  </a:lnTo>
                  <a:lnTo>
                    <a:pt x="69897" y="469679"/>
                  </a:lnTo>
                  <a:lnTo>
                    <a:pt x="70111" y="469668"/>
                  </a:lnTo>
                  <a:lnTo>
                    <a:pt x="70321" y="469657"/>
                  </a:lnTo>
                  <a:close/>
                  <a:moveTo>
                    <a:pt x="52065" y="1"/>
                  </a:moveTo>
                  <a:lnTo>
                    <a:pt x="51818" y="33"/>
                  </a:lnTo>
                  <a:lnTo>
                    <a:pt x="51572" y="86"/>
                  </a:lnTo>
                  <a:lnTo>
                    <a:pt x="51326" y="161"/>
                  </a:lnTo>
                  <a:lnTo>
                    <a:pt x="51079" y="257"/>
                  </a:lnTo>
                  <a:lnTo>
                    <a:pt x="50833" y="364"/>
                  </a:lnTo>
                  <a:lnTo>
                    <a:pt x="50591" y="503"/>
                  </a:lnTo>
                  <a:lnTo>
                    <a:pt x="50345" y="664"/>
                  </a:lnTo>
                  <a:lnTo>
                    <a:pt x="50108" y="845"/>
                  </a:lnTo>
                  <a:lnTo>
                    <a:pt x="49866" y="1038"/>
                  </a:lnTo>
                  <a:lnTo>
                    <a:pt x="49633" y="1262"/>
                  </a:lnTo>
                  <a:lnTo>
                    <a:pt x="49400" y="1497"/>
                  </a:lnTo>
                  <a:lnTo>
                    <a:pt x="49177" y="1765"/>
                  </a:lnTo>
                  <a:lnTo>
                    <a:pt x="48953" y="2043"/>
                  </a:lnTo>
                  <a:lnTo>
                    <a:pt x="48734" y="2342"/>
                  </a:lnTo>
                  <a:lnTo>
                    <a:pt x="48525" y="2663"/>
                  </a:lnTo>
                  <a:lnTo>
                    <a:pt x="48319" y="3005"/>
                  </a:lnTo>
                  <a:lnTo>
                    <a:pt x="48219" y="3187"/>
                  </a:lnTo>
                  <a:lnTo>
                    <a:pt x="48123" y="3368"/>
                  </a:lnTo>
                  <a:lnTo>
                    <a:pt x="48023" y="3550"/>
                  </a:lnTo>
                  <a:lnTo>
                    <a:pt x="47932" y="3742"/>
                  </a:lnTo>
                  <a:lnTo>
                    <a:pt x="47836" y="3946"/>
                  </a:lnTo>
                  <a:lnTo>
                    <a:pt x="47745" y="4149"/>
                  </a:lnTo>
                  <a:lnTo>
                    <a:pt x="47658" y="4352"/>
                  </a:lnTo>
                  <a:lnTo>
                    <a:pt x="47571" y="4566"/>
                  </a:lnTo>
                  <a:lnTo>
                    <a:pt x="47485" y="4779"/>
                  </a:lnTo>
                  <a:lnTo>
                    <a:pt x="47402" y="5004"/>
                  </a:lnTo>
                  <a:lnTo>
                    <a:pt x="47325" y="5228"/>
                  </a:lnTo>
                  <a:lnTo>
                    <a:pt x="47247" y="5464"/>
                  </a:lnTo>
                  <a:lnTo>
                    <a:pt x="47174" y="5699"/>
                  </a:lnTo>
                  <a:lnTo>
                    <a:pt x="47101" y="5945"/>
                  </a:lnTo>
                  <a:lnTo>
                    <a:pt x="47028" y="6191"/>
                  </a:lnTo>
                  <a:lnTo>
                    <a:pt x="46964" y="6437"/>
                  </a:lnTo>
                  <a:lnTo>
                    <a:pt x="46896" y="6693"/>
                  </a:lnTo>
                  <a:lnTo>
                    <a:pt x="46837" y="6950"/>
                  </a:lnTo>
                  <a:lnTo>
                    <a:pt x="46777" y="7217"/>
                  </a:lnTo>
                  <a:lnTo>
                    <a:pt x="46723" y="7484"/>
                  </a:lnTo>
                  <a:lnTo>
                    <a:pt x="46668" y="7762"/>
                  </a:lnTo>
                  <a:lnTo>
                    <a:pt x="46618" y="8040"/>
                  </a:lnTo>
                  <a:lnTo>
                    <a:pt x="46572" y="8329"/>
                  </a:lnTo>
                  <a:lnTo>
                    <a:pt x="46527" y="8617"/>
                  </a:lnTo>
                  <a:lnTo>
                    <a:pt x="46485" y="8906"/>
                  </a:lnTo>
                  <a:lnTo>
                    <a:pt x="46449" y="9205"/>
                  </a:lnTo>
                  <a:lnTo>
                    <a:pt x="46417" y="9505"/>
                  </a:lnTo>
                  <a:lnTo>
                    <a:pt x="46385" y="9815"/>
                  </a:lnTo>
                  <a:lnTo>
                    <a:pt x="46358" y="10125"/>
                  </a:lnTo>
                  <a:lnTo>
                    <a:pt x="46335" y="10435"/>
                  </a:lnTo>
                  <a:lnTo>
                    <a:pt x="46312" y="10756"/>
                  </a:lnTo>
                  <a:lnTo>
                    <a:pt x="46298" y="11087"/>
                  </a:lnTo>
                  <a:lnTo>
                    <a:pt x="46285" y="11408"/>
                  </a:lnTo>
                  <a:lnTo>
                    <a:pt x="46276" y="11750"/>
                  </a:lnTo>
                  <a:lnTo>
                    <a:pt x="46271" y="12081"/>
                  </a:lnTo>
                  <a:lnTo>
                    <a:pt x="46266" y="12423"/>
                  </a:lnTo>
                  <a:lnTo>
                    <a:pt x="46271" y="12776"/>
                  </a:lnTo>
                  <a:lnTo>
                    <a:pt x="46276" y="13129"/>
                  </a:lnTo>
                  <a:lnTo>
                    <a:pt x="46289" y="13482"/>
                  </a:lnTo>
                  <a:lnTo>
                    <a:pt x="46303" y="13845"/>
                  </a:lnTo>
                  <a:lnTo>
                    <a:pt x="46321" y="14209"/>
                  </a:lnTo>
                  <a:lnTo>
                    <a:pt x="46344" y="14583"/>
                  </a:lnTo>
                  <a:lnTo>
                    <a:pt x="46371" y="14936"/>
                  </a:lnTo>
                  <a:lnTo>
                    <a:pt x="46403" y="15278"/>
                  </a:lnTo>
                  <a:lnTo>
                    <a:pt x="46435" y="15631"/>
                  </a:lnTo>
                  <a:lnTo>
                    <a:pt x="46472" y="15973"/>
                  </a:lnTo>
                  <a:lnTo>
                    <a:pt x="46508" y="16304"/>
                  </a:lnTo>
                  <a:lnTo>
                    <a:pt x="46554" y="16636"/>
                  </a:lnTo>
                  <a:lnTo>
                    <a:pt x="46595" y="16967"/>
                  </a:lnTo>
                  <a:lnTo>
                    <a:pt x="46645" y="17288"/>
                  </a:lnTo>
                  <a:lnTo>
                    <a:pt x="46695" y="17598"/>
                  </a:lnTo>
                  <a:lnTo>
                    <a:pt x="46750" y="17908"/>
                  </a:lnTo>
                  <a:lnTo>
                    <a:pt x="46809" y="18218"/>
                  </a:lnTo>
                  <a:lnTo>
                    <a:pt x="46869" y="18517"/>
                  </a:lnTo>
                  <a:lnTo>
                    <a:pt x="46928" y="18816"/>
                  </a:lnTo>
                  <a:lnTo>
                    <a:pt x="46996" y="19105"/>
                  </a:lnTo>
                  <a:lnTo>
                    <a:pt x="47060" y="19383"/>
                  </a:lnTo>
                  <a:lnTo>
                    <a:pt x="47133" y="19661"/>
                  </a:lnTo>
                  <a:lnTo>
                    <a:pt x="47206" y="19939"/>
                  </a:lnTo>
                  <a:lnTo>
                    <a:pt x="47279" y="20206"/>
                  </a:lnTo>
                  <a:lnTo>
                    <a:pt x="47357" y="20474"/>
                  </a:lnTo>
                  <a:lnTo>
                    <a:pt x="47439" y="20730"/>
                  </a:lnTo>
                  <a:lnTo>
                    <a:pt x="47521" y="20976"/>
                  </a:lnTo>
                  <a:lnTo>
                    <a:pt x="47603" y="21222"/>
                  </a:lnTo>
                  <a:lnTo>
                    <a:pt x="47690" y="21457"/>
                  </a:lnTo>
                  <a:lnTo>
                    <a:pt x="47781" y="21692"/>
                  </a:lnTo>
                  <a:lnTo>
                    <a:pt x="47872" y="21917"/>
                  </a:lnTo>
                  <a:lnTo>
                    <a:pt x="47964" y="22141"/>
                  </a:lnTo>
                  <a:lnTo>
                    <a:pt x="48059" y="22355"/>
                  </a:lnTo>
                  <a:lnTo>
                    <a:pt x="48155" y="22569"/>
                  </a:lnTo>
                  <a:lnTo>
                    <a:pt x="48255" y="22761"/>
                  </a:lnTo>
                  <a:lnTo>
                    <a:pt x="48356" y="22964"/>
                  </a:lnTo>
                  <a:lnTo>
                    <a:pt x="48456" y="23146"/>
                  </a:lnTo>
                  <a:lnTo>
                    <a:pt x="48561" y="23339"/>
                  </a:lnTo>
                  <a:lnTo>
                    <a:pt x="48666" y="23510"/>
                  </a:lnTo>
                  <a:lnTo>
                    <a:pt x="48771" y="23681"/>
                  </a:lnTo>
                  <a:lnTo>
                    <a:pt x="48880" y="23841"/>
                  </a:lnTo>
                  <a:lnTo>
                    <a:pt x="48990" y="24001"/>
                  </a:lnTo>
                  <a:lnTo>
                    <a:pt x="49104" y="24151"/>
                  </a:lnTo>
                  <a:lnTo>
                    <a:pt x="49213" y="24290"/>
                  </a:lnTo>
                  <a:lnTo>
                    <a:pt x="49332" y="24429"/>
                  </a:lnTo>
                  <a:lnTo>
                    <a:pt x="49446" y="24557"/>
                  </a:lnTo>
                  <a:lnTo>
                    <a:pt x="49560" y="24686"/>
                  </a:lnTo>
                  <a:lnTo>
                    <a:pt x="49679" y="24793"/>
                  </a:lnTo>
                  <a:lnTo>
                    <a:pt x="49797" y="24910"/>
                  </a:lnTo>
                  <a:lnTo>
                    <a:pt x="49921" y="25006"/>
                  </a:lnTo>
                  <a:lnTo>
                    <a:pt x="50039" y="25103"/>
                  </a:lnTo>
                  <a:lnTo>
                    <a:pt x="50162" y="25188"/>
                  </a:lnTo>
                  <a:lnTo>
                    <a:pt x="50285" y="25263"/>
                  </a:lnTo>
                  <a:lnTo>
                    <a:pt x="50409" y="25338"/>
                  </a:lnTo>
                  <a:lnTo>
                    <a:pt x="50532" y="25402"/>
                  </a:lnTo>
                  <a:lnTo>
                    <a:pt x="50660" y="25455"/>
                  </a:lnTo>
                  <a:lnTo>
                    <a:pt x="50783" y="25509"/>
                  </a:lnTo>
                  <a:lnTo>
                    <a:pt x="50910" y="25552"/>
                  </a:lnTo>
                  <a:lnTo>
                    <a:pt x="51038" y="25584"/>
                  </a:lnTo>
                  <a:lnTo>
                    <a:pt x="51166" y="25605"/>
                  </a:lnTo>
                  <a:lnTo>
                    <a:pt x="51294" y="25626"/>
                  </a:lnTo>
                  <a:lnTo>
                    <a:pt x="51421" y="25637"/>
                  </a:lnTo>
                  <a:lnTo>
                    <a:pt x="51681" y="25637"/>
                  </a:lnTo>
                  <a:lnTo>
                    <a:pt x="51809" y="25616"/>
                  </a:lnTo>
                  <a:lnTo>
                    <a:pt x="51941" y="25594"/>
                  </a:lnTo>
                  <a:lnTo>
                    <a:pt x="52069" y="25573"/>
                  </a:lnTo>
                  <a:lnTo>
                    <a:pt x="52201" y="25530"/>
                  </a:lnTo>
                  <a:lnTo>
                    <a:pt x="52329" y="25487"/>
                  </a:lnTo>
                  <a:lnTo>
                    <a:pt x="52462" y="25423"/>
                  </a:lnTo>
                  <a:lnTo>
                    <a:pt x="52649" y="25338"/>
                  </a:lnTo>
                  <a:lnTo>
                    <a:pt x="52831" y="25220"/>
                  </a:lnTo>
                  <a:lnTo>
                    <a:pt x="53013" y="25092"/>
                  </a:lnTo>
                  <a:lnTo>
                    <a:pt x="53191" y="24953"/>
                  </a:lnTo>
                  <a:lnTo>
                    <a:pt x="53365" y="24793"/>
                  </a:lnTo>
                  <a:lnTo>
                    <a:pt x="53538" y="24622"/>
                  </a:lnTo>
                  <a:lnTo>
                    <a:pt x="53702" y="24440"/>
                  </a:lnTo>
                  <a:lnTo>
                    <a:pt x="53867" y="24237"/>
                  </a:lnTo>
                  <a:lnTo>
                    <a:pt x="54026" y="24023"/>
                  </a:lnTo>
                  <a:lnTo>
                    <a:pt x="54181" y="23798"/>
                  </a:lnTo>
                  <a:lnTo>
                    <a:pt x="54332" y="23552"/>
                  </a:lnTo>
                  <a:lnTo>
                    <a:pt x="54482" y="23307"/>
                  </a:lnTo>
                  <a:lnTo>
                    <a:pt x="54624" y="23039"/>
                  </a:lnTo>
                  <a:lnTo>
                    <a:pt x="54765" y="22761"/>
                  </a:lnTo>
                  <a:lnTo>
                    <a:pt x="54902" y="22473"/>
                  </a:lnTo>
                  <a:lnTo>
                    <a:pt x="55034" y="22173"/>
                  </a:lnTo>
                  <a:lnTo>
                    <a:pt x="55199" y="22462"/>
                  </a:lnTo>
                  <a:lnTo>
                    <a:pt x="55363" y="22740"/>
                  </a:lnTo>
                  <a:lnTo>
                    <a:pt x="55523" y="23039"/>
                  </a:lnTo>
                  <a:lnTo>
                    <a:pt x="55678" y="23339"/>
                  </a:lnTo>
                  <a:lnTo>
                    <a:pt x="55833" y="23638"/>
                  </a:lnTo>
                  <a:lnTo>
                    <a:pt x="55988" y="23948"/>
                  </a:lnTo>
                  <a:lnTo>
                    <a:pt x="56134" y="24269"/>
                  </a:lnTo>
                  <a:lnTo>
                    <a:pt x="56280" y="24589"/>
                  </a:lnTo>
                  <a:lnTo>
                    <a:pt x="56426" y="24910"/>
                  </a:lnTo>
                  <a:lnTo>
                    <a:pt x="56567" y="25242"/>
                  </a:lnTo>
                  <a:lnTo>
                    <a:pt x="56704" y="25584"/>
                  </a:lnTo>
                  <a:lnTo>
                    <a:pt x="56836" y="25926"/>
                  </a:lnTo>
                  <a:lnTo>
                    <a:pt x="56969" y="26268"/>
                  </a:lnTo>
                  <a:lnTo>
                    <a:pt x="57101" y="26621"/>
                  </a:lnTo>
                  <a:lnTo>
                    <a:pt x="57224" y="26984"/>
                  </a:lnTo>
                  <a:lnTo>
                    <a:pt x="57347" y="27348"/>
                  </a:lnTo>
                  <a:lnTo>
                    <a:pt x="57466" y="27711"/>
                  </a:lnTo>
                  <a:lnTo>
                    <a:pt x="57584" y="28085"/>
                  </a:lnTo>
                  <a:lnTo>
                    <a:pt x="57699" y="28460"/>
                  </a:lnTo>
                  <a:lnTo>
                    <a:pt x="57808" y="28844"/>
                  </a:lnTo>
                  <a:lnTo>
                    <a:pt x="57913" y="29229"/>
                  </a:lnTo>
                  <a:lnTo>
                    <a:pt x="58018" y="29614"/>
                  </a:lnTo>
                  <a:lnTo>
                    <a:pt x="58118" y="30010"/>
                  </a:lnTo>
                  <a:lnTo>
                    <a:pt x="58214" y="30405"/>
                  </a:lnTo>
                  <a:lnTo>
                    <a:pt x="58310" y="30812"/>
                  </a:lnTo>
                  <a:lnTo>
                    <a:pt x="58397" y="31218"/>
                  </a:lnTo>
                  <a:lnTo>
                    <a:pt x="58483" y="31635"/>
                  </a:lnTo>
                  <a:lnTo>
                    <a:pt x="58570" y="32052"/>
                  </a:lnTo>
                  <a:lnTo>
                    <a:pt x="58647" y="32469"/>
                  </a:lnTo>
                  <a:lnTo>
                    <a:pt x="58725" y="32896"/>
                  </a:lnTo>
                  <a:lnTo>
                    <a:pt x="58798" y="33324"/>
                  </a:lnTo>
                  <a:lnTo>
                    <a:pt x="58866" y="33751"/>
                  </a:lnTo>
                  <a:lnTo>
                    <a:pt x="58930" y="34190"/>
                  </a:lnTo>
                  <a:lnTo>
                    <a:pt x="58990" y="34628"/>
                  </a:lnTo>
                  <a:lnTo>
                    <a:pt x="59049" y="35077"/>
                  </a:lnTo>
                  <a:lnTo>
                    <a:pt x="59104" y="35515"/>
                  </a:lnTo>
                  <a:lnTo>
                    <a:pt x="59154" y="35975"/>
                  </a:lnTo>
                  <a:lnTo>
                    <a:pt x="59199" y="36424"/>
                  </a:lnTo>
                  <a:lnTo>
                    <a:pt x="59240" y="36884"/>
                  </a:lnTo>
                  <a:lnTo>
                    <a:pt x="59277" y="37344"/>
                  </a:lnTo>
                  <a:lnTo>
                    <a:pt x="59313" y="37814"/>
                  </a:lnTo>
                  <a:lnTo>
                    <a:pt x="59345" y="38274"/>
                  </a:lnTo>
                  <a:lnTo>
                    <a:pt x="59368" y="38744"/>
                  </a:lnTo>
                  <a:lnTo>
                    <a:pt x="59391" y="39225"/>
                  </a:lnTo>
                  <a:lnTo>
                    <a:pt x="59409" y="39696"/>
                  </a:lnTo>
                  <a:lnTo>
                    <a:pt x="59423" y="40177"/>
                  </a:lnTo>
                  <a:lnTo>
                    <a:pt x="59432" y="40658"/>
                  </a:lnTo>
                  <a:lnTo>
                    <a:pt x="59441" y="41149"/>
                  </a:lnTo>
                  <a:lnTo>
                    <a:pt x="59441" y="41641"/>
                  </a:lnTo>
                  <a:lnTo>
                    <a:pt x="59437" y="42133"/>
                  </a:lnTo>
                  <a:lnTo>
                    <a:pt x="59432" y="42625"/>
                  </a:lnTo>
                  <a:lnTo>
                    <a:pt x="59418" y="43117"/>
                  </a:lnTo>
                  <a:lnTo>
                    <a:pt x="59405" y="43619"/>
                  </a:lnTo>
                  <a:lnTo>
                    <a:pt x="59382" y="44122"/>
                  </a:lnTo>
                  <a:lnTo>
                    <a:pt x="59359" y="44624"/>
                  </a:lnTo>
                  <a:lnTo>
                    <a:pt x="59327" y="45137"/>
                  </a:lnTo>
                  <a:lnTo>
                    <a:pt x="59295" y="45640"/>
                  </a:lnTo>
                  <a:lnTo>
                    <a:pt x="59254" y="46153"/>
                  </a:lnTo>
                  <a:lnTo>
                    <a:pt x="59213" y="46666"/>
                  </a:lnTo>
                  <a:lnTo>
                    <a:pt x="59167" y="47179"/>
                  </a:lnTo>
                  <a:lnTo>
                    <a:pt x="59113" y="47703"/>
                  </a:lnTo>
                  <a:lnTo>
                    <a:pt x="59058" y="48216"/>
                  </a:lnTo>
                  <a:lnTo>
                    <a:pt x="58994" y="48740"/>
                  </a:lnTo>
                  <a:lnTo>
                    <a:pt x="58926" y="49264"/>
                  </a:lnTo>
                  <a:lnTo>
                    <a:pt x="58921" y="49371"/>
                  </a:lnTo>
                  <a:lnTo>
                    <a:pt x="58917" y="49456"/>
                  </a:lnTo>
                  <a:lnTo>
                    <a:pt x="58223" y="49392"/>
                  </a:lnTo>
                  <a:lnTo>
                    <a:pt x="57525" y="49307"/>
                  </a:lnTo>
                  <a:lnTo>
                    <a:pt x="56125" y="49125"/>
                  </a:lnTo>
                  <a:lnTo>
                    <a:pt x="54715" y="48932"/>
                  </a:lnTo>
                  <a:lnTo>
                    <a:pt x="53292" y="48719"/>
                  </a:lnTo>
                  <a:lnTo>
                    <a:pt x="51868" y="48505"/>
                  </a:lnTo>
                  <a:lnTo>
                    <a:pt x="50436" y="48302"/>
                  </a:lnTo>
                  <a:lnTo>
                    <a:pt x="49004" y="48120"/>
                  </a:lnTo>
                  <a:lnTo>
                    <a:pt x="48287" y="48034"/>
                  </a:lnTo>
                  <a:lnTo>
                    <a:pt x="47571" y="47949"/>
                  </a:lnTo>
                  <a:lnTo>
                    <a:pt x="46850" y="47885"/>
                  </a:lnTo>
                  <a:lnTo>
                    <a:pt x="46134" y="47821"/>
                  </a:lnTo>
                  <a:lnTo>
                    <a:pt x="45418" y="47767"/>
                  </a:lnTo>
                  <a:lnTo>
                    <a:pt x="44702" y="47735"/>
                  </a:lnTo>
                  <a:lnTo>
                    <a:pt x="43990" y="47703"/>
                  </a:lnTo>
                  <a:lnTo>
                    <a:pt x="43274" y="47692"/>
                  </a:lnTo>
                  <a:lnTo>
                    <a:pt x="42562" y="47692"/>
                  </a:lnTo>
                  <a:lnTo>
                    <a:pt x="41851" y="47714"/>
                  </a:lnTo>
                  <a:lnTo>
                    <a:pt x="41144" y="47746"/>
                  </a:lnTo>
                  <a:lnTo>
                    <a:pt x="40436" y="47788"/>
                  </a:lnTo>
                  <a:lnTo>
                    <a:pt x="39734" y="47863"/>
                  </a:lnTo>
                  <a:lnTo>
                    <a:pt x="39031" y="47960"/>
                  </a:lnTo>
                  <a:lnTo>
                    <a:pt x="38329" y="48066"/>
                  </a:lnTo>
                  <a:lnTo>
                    <a:pt x="37631" y="48195"/>
                  </a:lnTo>
                  <a:lnTo>
                    <a:pt x="36937" y="48355"/>
                  </a:lnTo>
                  <a:lnTo>
                    <a:pt x="36249" y="48537"/>
                  </a:lnTo>
                  <a:lnTo>
                    <a:pt x="35906" y="48644"/>
                  </a:lnTo>
                  <a:lnTo>
                    <a:pt x="35573" y="48772"/>
                  </a:lnTo>
                  <a:lnTo>
                    <a:pt x="35245" y="48922"/>
                  </a:lnTo>
                  <a:lnTo>
                    <a:pt x="34926" y="49093"/>
                  </a:lnTo>
                  <a:lnTo>
                    <a:pt x="34771" y="49178"/>
                  </a:lnTo>
                  <a:lnTo>
                    <a:pt x="34615" y="49285"/>
                  </a:lnTo>
                  <a:lnTo>
                    <a:pt x="34460" y="49381"/>
                  </a:lnTo>
                  <a:lnTo>
                    <a:pt x="34310" y="49499"/>
                  </a:lnTo>
                  <a:lnTo>
                    <a:pt x="34159" y="49606"/>
                  </a:lnTo>
                  <a:lnTo>
                    <a:pt x="34013" y="49734"/>
                  </a:lnTo>
                  <a:lnTo>
                    <a:pt x="33867" y="49862"/>
                  </a:lnTo>
                  <a:lnTo>
                    <a:pt x="33721" y="49991"/>
                  </a:lnTo>
                  <a:lnTo>
                    <a:pt x="33580" y="50130"/>
                  </a:lnTo>
                  <a:lnTo>
                    <a:pt x="33439" y="50279"/>
                  </a:lnTo>
                  <a:lnTo>
                    <a:pt x="33302" y="50429"/>
                  </a:lnTo>
                  <a:lnTo>
                    <a:pt x="33165" y="50579"/>
                  </a:lnTo>
                  <a:lnTo>
                    <a:pt x="33033" y="50750"/>
                  </a:lnTo>
                  <a:lnTo>
                    <a:pt x="32896" y="50910"/>
                  </a:lnTo>
                  <a:lnTo>
                    <a:pt x="32768" y="51092"/>
                  </a:lnTo>
                  <a:lnTo>
                    <a:pt x="32636" y="51274"/>
                  </a:lnTo>
                  <a:lnTo>
                    <a:pt x="32512" y="51455"/>
                  </a:lnTo>
                  <a:lnTo>
                    <a:pt x="32385" y="51648"/>
                  </a:lnTo>
                  <a:lnTo>
                    <a:pt x="32262" y="51851"/>
                  </a:lnTo>
                  <a:lnTo>
                    <a:pt x="32143" y="52054"/>
                  </a:lnTo>
                  <a:lnTo>
                    <a:pt x="32020" y="52268"/>
                  </a:lnTo>
                  <a:lnTo>
                    <a:pt x="31906" y="52482"/>
                  </a:lnTo>
                  <a:lnTo>
                    <a:pt x="31787" y="52706"/>
                  </a:lnTo>
                  <a:lnTo>
                    <a:pt x="31673" y="52941"/>
                  </a:lnTo>
                  <a:lnTo>
                    <a:pt x="31564" y="53177"/>
                  </a:lnTo>
                  <a:lnTo>
                    <a:pt x="31454" y="53423"/>
                  </a:lnTo>
                  <a:lnTo>
                    <a:pt x="31345" y="53668"/>
                  </a:lnTo>
                  <a:lnTo>
                    <a:pt x="31240" y="53925"/>
                  </a:lnTo>
                  <a:lnTo>
                    <a:pt x="31135" y="54192"/>
                  </a:lnTo>
                  <a:lnTo>
                    <a:pt x="31034" y="54460"/>
                  </a:lnTo>
                  <a:lnTo>
                    <a:pt x="30934" y="54737"/>
                  </a:lnTo>
                  <a:lnTo>
                    <a:pt x="30838" y="55015"/>
                  </a:lnTo>
                  <a:lnTo>
                    <a:pt x="30742" y="55304"/>
                  </a:lnTo>
                  <a:lnTo>
                    <a:pt x="30647" y="55603"/>
                  </a:lnTo>
                  <a:lnTo>
                    <a:pt x="30555" y="55903"/>
                  </a:lnTo>
                  <a:lnTo>
                    <a:pt x="30464" y="56213"/>
                  </a:lnTo>
                  <a:lnTo>
                    <a:pt x="30377" y="56534"/>
                  </a:lnTo>
                  <a:lnTo>
                    <a:pt x="30291" y="56854"/>
                  </a:lnTo>
                  <a:lnTo>
                    <a:pt x="30209" y="57186"/>
                  </a:lnTo>
                  <a:lnTo>
                    <a:pt x="30127" y="57528"/>
                  </a:lnTo>
                  <a:lnTo>
                    <a:pt x="30044" y="57870"/>
                  </a:lnTo>
                  <a:lnTo>
                    <a:pt x="29967" y="58223"/>
                  </a:lnTo>
                  <a:lnTo>
                    <a:pt x="29894" y="58586"/>
                  </a:lnTo>
                  <a:lnTo>
                    <a:pt x="29816" y="58950"/>
                  </a:lnTo>
                  <a:lnTo>
                    <a:pt x="29748" y="59324"/>
                  </a:lnTo>
                  <a:lnTo>
                    <a:pt x="29675" y="59709"/>
                  </a:lnTo>
                  <a:lnTo>
                    <a:pt x="29611" y="60094"/>
                  </a:lnTo>
                  <a:lnTo>
                    <a:pt x="29543" y="60489"/>
                  </a:lnTo>
                  <a:lnTo>
                    <a:pt x="29479" y="60895"/>
                  </a:lnTo>
                  <a:lnTo>
                    <a:pt x="29420" y="61302"/>
                  </a:lnTo>
                  <a:lnTo>
                    <a:pt x="29360" y="61719"/>
                  </a:lnTo>
                  <a:lnTo>
                    <a:pt x="29301" y="62146"/>
                  </a:lnTo>
                  <a:lnTo>
                    <a:pt x="29246" y="62585"/>
                  </a:lnTo>
                  <a:lnTo>
                    <a:pt x="29196" y="63023"/>
                  </a:lnTo>
                  <a:lnTo>
                    <a:pt x="29141" y="63472"/>
                  </a:lnTo>
                  <a:lnTo>
                    <a:pt x="29096" y="63932"/>
                  </a:lnTo>
                  <a:lnTo>
                    <a:pt x="29009" y="64765"/>
                  </a:lnTo>
                  <a:lnTo>
                    <a:pt x="28936" y="65621"/>
                  </a:lnTo>
                  <a:lnTo>
                    <a:pt x="28863" y="66465"/>
                  </a:lnTo>
                  <a:lnTo>
                    <a:pt x="28795" y="67321"/>
                  </a:lnTo>
                  <a:lnTo>
                    <a:pt x="28566" y="67278"/>
                  </a:lnTo>
                  <a:lnTo>
                    <a:pt x="28338" y="67246"/>
                  </a:lnTo>
                  <a:lnTo>
                    <a:pt x="28115" y="67224"/>
                  </a:lnTo>
                  <a:lnTo>
                    <a:pt x="27891" y="67235"/>
                  </a:lnTo>
                  <a:lnTo>
                    <a:pt x="27677" y="67256"/>
                  </a:lnTo>
                  <a:lnTo>
                    <a:pt x="27462" y="67299"/>
                  </a:lnTo>
                  <a:lnTo>
                    <a:pt x="27253" y="67363"/>
                  </a:lnTo>
                  <a:lnTo>
                    <a:pt x="27047" y="67438"/>
                  </a:lnTo>
                  <a:lnTo>
                    <a:pt x="26842" y="67534"/>
                  </a:lnTo>
                  <a:lnTo>
                    <a:pt x="26641" y="67652"/>
                  </a:lnTo>
                  <a:lnTo>
                    <a:pt x="26445" y="67780"/>
                  </a:lnTo>
                  <a:lnTo>
                    <a:pt x="26254" y="67919"/>
                  </a:lnTo>
                  <a:lnTo>
                    <a:pt x="26062" y="68080"/>
                  </a:lnTo>
                  <a:lnTo>
                    <a:pt x="25879" y="68261"/>
                  </a:lnTo>
                  <a:lnTo>
                    <a:pt x="25697" y="68454"/>
                  </a:lnTo>
                  <a:lnTo>
                    <a:pt x="25519" y="68668"/>
                  </a:lnTo>
                  <a:lnTo>
                    <a:pt x="25341" y="68892"/>
                  </a:lnTo>
                  <a:lnTo>
                    <a:pt x="25172" y="69127"/>
                  </a:lnTo>
                  <a:lnTo>
                    <a:pt x="25004" y="69373"/>
                  </a:lnTo>
                  <a:lnTo>
                    <a:pt x="24839" y="69640"/>
                  </a:lnTo>
                  <a:lnTo>
                    <a:pt x="24675" y="69918"/>
                  </a:lnTo>
                  <a:lnTo>
                    <a:pt x="24520" y="70218"/>
                  </a:lnTo>
                  <a:lnTo>
                    <a:pt x="24365" y="70517"/>
                  </a:lnTo>
                  <a:lnTo>
                    <a:pt x="24214" y="70838"/>
                  </a:lnTo>
                  <a:lnTo>
                    <a:pt x="24068" y="71169"/>
                  </a:lnTo>
                  <a:lnTo>
                    <a:pt x="23922" y="71511"/>
                  </a:lnTo>
                  <a:lnTo>
                    <a:pt x="23786" y="71864"/>
                  </a:lnTo>
                  <a:lnTo>
                    <a:pt x="23649" y="72238"/>
                  </a:lnTo>
                  <a:lnTo>
                    <a:pt x="23516" y="72612"/>
                  </a:lnTo>
                  <a:lnTo>
                    <a:pt x="23389" y="72997"/>
                  </a:lnTo>
                  <a:lnTo>
                    <a:pt x="23261" y="73404"/>
                  </a:lnTo>
                  <a:lnTo>
                    <a:pt x="23138" y="73810"/>
                  </a:lnTo>
                  <a:lnTo>
                    <a:pt x="23019" y="74227"/>
                  </a:lnTo>
                  <a:lnTo>
                    <a:pt x="22905" y="74654"/>
                  </a:lnTo>
                  <a:lnTo>
                    <a:pt x="22796" y="75093"/>
                  </a:lnTo>
                  <a:lnTo>
                    <a:pt x="22691" y="75542"/>
                  </a:lnTo>
                  <a:lnTo>
                    <a:pt x="22586" y="75991"/>
                  </a:lnTo>
                  <a:lnTo>
                    <a:pt x="22485" y="76461"/>
                  </a:lnTo>
                  <a:lnTo>
                    <a:pt x="22390" y="76932"/>
                  </a:lnTo>
                  <a:lnTo>
                    <a:pt x="22294" y="77402"/>
                  </a:lnTo>
                  <a:lnTo>
                    <a:pt x="22207" y="77894"/>
                  </a:lnTo>
                  <a:lnTo>
                    <a:pt x="22121" y="78385"/>
                  </a:lnTo>
                  <a:lnTo>
                    <a:pt x="22038" y="78888"/>
                  </a:lnTo>
                  <a:lnTo>
                    <a:pt x="21961" y="79390"/>
                  </a:lnTo>
                  <a:lnTo>
                    <a:pt x="21888" y="79904"/>
                  </a:lnTo>
                  <a:lnTo>
                    <a:pt x="21815" y="80427"/>
                  </a:lnTo>
                  <a:lnTo>
                    <a:pt x="21746" y="80951"/>
                  </a:lnTo>
                  <a:lnTo>
                    <a:pt x="21687" y="81475"/>
                  </a:lnTo>
                  <a:lnTo>
                    <a:pt x="21623" y="82010"/>
                  </a:lnTo>
                  <a:lnTo>
                    <a:pt x="21569" y="82544"/>
                  </a:lnTo>
                  <a:lnTo>
                    <a:pt x="21518" y="83089"/>
                  </a:lnTo>
                  <a:lnTo>
                    <a:pt x="21468" y="83635"/>
                  </a:lnTo>
                  <a:lnTo>
                    <a:pt x="21423" y="84191"/>
                  </a:lnTo>
                  <a:lnTo>
                    <a:pt x="21381" y="84736"/>
                  </a:lnTo>
                  <a:lnTo>
                    <a:pt x="21345" y="85292"/>
                  </a:lnTo>
                  <a:lnTo>
                    <a:pt x="21308" y="85858"/>
                  </a:lnTo>
                  <a:lnTo>
                    <a:pt x="21281" y="86414"/>
                  </a:lnTo>
                  <a:lnTo>
                    <a:pt x="21254" y="86981"/>
                  </a:lnTo>
                  <a:lnTo>
                    <a:pt x="21231" y="87547"/>
                  </a:lnTo>
                  <a:lnTo>
                    <a:pt x="21213" y="88114"/>
                  </a:lnTo>
                  <a:lnTo>
                    <a:pt x="21199" y="88681"/>
                  </a:lnTo>
                  <a:lnTo>
                    <a:pt x="21185" y="89247"/>
                  </a:lnTo>
                  <a:lnTo>
                    <a:pt x="21181" y="89814"/>
                  </a:lnTo>
                  <a:lnTo>
                    <a:pt x="21176" y="90381"/>
                  </a:lnTo>
                  <a:lnTo>
                    <a:pt x="21176" y="90958"/>
                  </a:lnTo>
                  <a:lnTo>
                    <a:pt x="21181" y="91524"/>
                  </a:lnTo>
                  <a:lnTo>
                    <a:pt x="21185" y="92091"/>
                  </a:lnTo>
                  <a:lnTo>
                    <a:pt x="21199" y="92658"/>
                  </a:lnTo>
                  <a:lnTo>
                    <a:pt x="21213" y="93224"/>
                  </a:lnTo>
                  <a:lnTo>
                    <a:pt x="21231" y="93780"/>
                  </a:lnTo>
                  <a:lnTo>
                    <a:pt x="21254" y="94347"/>
                  </a:lnTo>
                  <a:lnTo>
                    <a:pt x="21281" y="94903"/>
                  </a:lnTo>
                  <a:lnTo>
                    <a:pt x="21313" y="95459"/>
                  </a:lnTo>
                  <a:lnTo>
                    <a:pt x="21345" y="96015"/>
                  </a:lnTo>
                  <a:lnTo>
                    <a:pt x="21381" y="96560"/>
                  </a:lnTo>
                  <a:lnTo>
                    <a:pt x="21427" y="97116"/>
                  </a:lnTo>
                  <a:lnTo>
                    <a:pt x="21473" y="97650"/>
                  </a:lnTo>
                  <a:lnTo>
                    <a:pt x="21523" y="98196"/>
                  </a:lnTo>
                  <a:lnTo>
                    <a:pt x="21573" y="98730"/>
                  </a:lnTo>
                  <a:lnTo>
                    <a:pt x="21632" y="99254"/>
                  </a:lnTo>
                  <a:lnTo>
                    <a:pt x="21692" y="99778"/>
                  </a:lnTo>
                  <a:lnTo>
                    <a:pt x="21756" y="100291"/>
                  </a:lnTo>
                  <a:lnTo>
                    <a:pt x="21824" y="100804"/>
                  </a:lnTo>
                  <a:lnTo>
                    <a:pt x="21897" y="101317"/>
                  </a:lnTo>
                  <a:lnTo>
                    <a:pt x="21975" y="101820"/>
                  </a:lnTo>
                  <a:lnTo>
                    <a:pt x="22057" y="102311"/>
                  </a:lnTo>
                  <a:lnTo>
                    <a:pt x="22139" y="102793"/>
                  </a:lnTo>
                  <a:lnTo>
                    <a:pt x="22230" y="103274"/>
                  </a:lnTo>
                  <a:lnTo>
                    <a:pt x="22321" y="103744"/>
                  </a:lnTo>
                  <a:lnTo>
                    <a:pt x="22417" y="104204"/>
                  </a:lnTo>
                  <a:lnTo>
                    <a:pt x="22517" y="104663"/>
                  </a:lnTo>
                  <a:lnTo>
                    <a:pt x="22622" y="105112"/>
                  </a:lnTo>
                  <a:lnTo>
                    <a:pt x="22727" y="105540"/>
                  </a:lnTo>
                  <a:lnTo>
                    <a:pt x="22841" y="105968"/>
                  </a:lnTo>
                  <a:lnTo>
                    <a:pt x="22955" y="106395"/>
                  </a:lnTo>
                  <a:lnTo>
                    <a:pt x="23074" y="106802"/>
                  </a:lnTo>
                  <a:lnTo>
                    <a:pt x="23197" y="107197"/>
                  </a:lnTo>
                  <a:lnTo>
                    <a:pt x="23325" y="107582"/>
                  </a:lnTo>
                  <a:lnTo>
                    <a:pt x="23457" y="107967"/>
                  </a:lnTo>
                  <a:lnTo>
                    <a:pt x="23594" y="108330"/>
                  </a:lnTo>
                  <a:lnTo>
                    <a:pt x="23731" y="108683"/>
                  </a:lnTo>
                  <a:lnTo>
                    <a:pt x="23877" y="109025"/>
                  </a:lnTo>
                  <a:lnTo>
                    <a:pt x="24023" y="109357"/>
                  </a:lnTo>
                  <a:lnTo>
                    <a:pt x="24173" y="109677"/>
                  </a:lnTo>
                  <a:lnTo>
                    <a:pt x="24328" y="109977"/>
                  </a:lnTo>
                  <a:lnTo>
                    <a:pt x="24488" y="110276"/>
                  </a:lnTo>
                  <a:lnTo>
                    <a:pt x="24652" y="110554"/>
                  </a:lnTo>
                  <a:lnTo>
                    <a:pt x="24821" y="110821"/>
                  </a:lnTo>
                  <a:lnTo>
                    <a:pt x="24990" y="111067"/>
                  </a:lnTo>
                  <a:lnTo>
                    <a:pt x="25168" y="111313"/>
                  </a:lnTo>
                  <a:lnTo>
                    <a:pt x="25346" y="111527"/>
                  </a:lnTo>
                  <a:lnTo>
                    <a:pt x="25528" y="111741"/>
                  </a:lnTo>
                  <a:lnTo>
                    <a:pt x="25715" y="111933"/>
                  </a:lnTo>
                  <a:lnTo>
                    <a:pt x="25907" y="112104"/>
                  </a:lnTo>
                  <a:lnTo>
                    <a:pt x="26103" y="112275"/>
                  </a:lnTo>
                  <a:lnTo>
                    <a:pt x="26304" y="112414"/>
                  </a:lnTo>
                  <a:lnTo>
                    <a:pt x="26504" y="112543"/>
                  </a:lnTo>
                  <a:lnTo>
                    <a:pt x="26714" y="112660"/>
                  </a:lnTo>
                  <a:lnTo>
                    <a:pt x="26924" y="112756"/>
                  </a:lnTo>
                  <a:lnTo>
                    <a:pt x="27139" y="112831"/>
                  </a:lnTo>
                  <a:lnTo>
                    <a:pt x="27362" y="112895"/>
                  </a:lnTo>
                  <a:lnTo>
                    <a:pt x="27586" y="112938"/>
                  </a:lnTo>
                  <a:lnTo>
                    <a:pt x="27814" y="112959"/>
                  </a:lnTo>
                  <a:lnTo>
                    <a:pt x="28042" y="112959"/>
                  </a:lnTo>
                  <a:lnTo>
                    <a:pt x="28279" y="112949"/>
                  </a:lnTo>
                  <a:lnTo>
                    <a:pt x="28521" y="112917"/>
                  </a:lnTo>
                  <a:lnTo>
                    <a:pt x="28763" y="112863"/>
                  </a:lnTo>
                  <a:lnTo>
                    <a:pt x="29013" y="112788"/>
                  </a:lnTo>
                  <a:lnTo>
                    <a:pt x="29004" y="114670"/>
                  </a:lnTo>
                  <a:lnTo>
                    <a:pt x="28995" y="116552"/>
                  </a:lnTo>
                  <a:lnTo>
                    <a:pt x="28982" y="118433"/>
                  </a:lnTo>
                  <a:lnTo>
                    <a:pt x="28959" y="120315"/>
                  </a:lnTo>
                  <a:lnTo>
                    <a:pt x="28936" y="122196"/>
                  </a:lnTo>
                  <a:lnTo>
                    <a:pt x="28909" y="124067"/>
                  </a:lnTo>
                  <a:lnTo>
                    <a:pt x="28881" y="125949"/>
                  </a:lnTo>
                  <a:lnTo>
                    <a:pt x="28845" y="127830"/>
                  </a:lnTo>
                  <a:lnTo>
                    <a:pt x="28808" y="129701"/>
                  </a:lnTo>
                  <a:lnTo>
                    <a:pt x="28763" y="131583"/>
                  </a:lnTo>
                  <a:lnTo>
                    <a:pt x="28717" y="133454"/>
                  </a:lnTo>
                  <a:lnTo>
                    <a:pt x="28667" y="135325"/>
                  </a:lnTo>
                  <a:lnTo>
                    <a:pt x="28612" y="137195"/>
                  </a:lnTo>
                  <a:lnTo>
                    <a:pt x="28553" y="139077"/>
                  </a:lnTo>
                  <a:lnTo>
                    <a:pt x="28493" y="140948"/>
                  </a:lnTo>
                  <a:lnTo>
                    <a:pt x="28425" y="142819"/>
                  </a:lnTo>
                  <a:lnTo>
                    <a:pt x="28357" y="144679"/>
                  </a:lnTo>
                  <a:lnTo>
                    <a:pt x="28284" y="146550"/>
                  </a:lnTo>
                  <a:lnTo>
                    <a:pt x="28206" y="148421"/>
                  </a:lnTo>
                  <a:lnTo>
                    <a:pt x="28128" y="150292"/>
                  </a:lnTo>
                  <a:lnTo>
                    <a:pt x="28042" y="152152"/>
                  </a:lnTo>
                  <a:lnTo>
                    <a:pt x="27955" y="154012"/>
                  </a:lnTo>
                  <a:lnTo>
                    <a:pt x="27864" y="155883"/>
                  </a:lnTo>
                  <a:lnTo>
                    <a:pt x="27768" y="157743"/>
                  </a:lnTo>
                  <a:lnTo>
                    <a:pt x="27668" y="159603"/>
                  </a:lnTo>
                  <a:lnTo>
                    <a:pt x="27563" y="161464"/>
                  </a:lnTo>
                  <a:lnTo>
                    <a:pt x="27458" y="163324"/>
                  </a:lnTo>
                  <a:lnTo>
                    <a:pt x="27348" y="165184"/>
                  </a:lnTo>
                  <a:lnTo>
                    <a:pt x="27234" y="167033"/>
                  </a:lnTo>
                  <a:lnTo>
                    <a:pt x="27116" y="168894"/>
                  </a:lnTo>
                  <a:lnTo>
                    <a:pt x="26997" y="170743"/>
                  </a:lnTo>
                  <a:lnTo>
                    <a:pt x="26874" y="172603"/>
                  </a:lnTo>
                  <a:lnTo>
                    <a:pt x="26860" y="172796"/>
                  </a:lnTo>
                  <a:lnTo>
                    <a:pt x="26860" y="172978"/>
                  </a:lnTo>
                  <a:lnTo>
                    <a:pt x="26860" y="173159"/>
                  </a:lnTo>
                  <a:lnTo>
                    <a:pt x="26865" y="173330"/>
                  </a:lnTo>
                  <a:lnTo>
                    <a:pt x="26879" y="173501"/>
                  </a:lnTo>
                  <a:lnTo>
                    <a:pt x="26892" y="173662"/>
                  </a:lnTo>
                  <a:lnTo>
                    <a:pt x="26910" y="173811"/>
                  </a:lnTo>
                  <a:lnTo>
                    <a:pt x="26938" y="173961"/>
                  </a:lnTo>
                  <a:lnTo>
                    <a:pt x="26965" y="174111"/>
                  </a:lnTo>
                  <a:lnTo>
                    <a:pt x="26997" y="174239"/>
                  </a:lnTo>
                  <a:lnTo>
                    <a:pt x="27029" y="174367"/>
                  </a:lnTo>
                  <a:lnTo>
                    <a:pt x="27070" y="174496"/>
                  </a:lnTo>
                  <a:lnTo>
                    <a:pt x="27107" y="174603"/>
                  </a:lnTo>
                  <a:lnTo>
                    <a:pt x="27152" y="174709"/>
                  </a:lnTo>
                  <a:lnTo>
                    <a:pt x="27198" y="174806"/>
                  </a:lnTo>
                  <a:lnTo>
                    <a:pt x="27248" y="174902"/>
                  </a:lnTo>
                  <a:lnTo>
                    <a:pt x="27294" y="174977"/>
                  </a:lnTo>
                  <a:lnTo>
                    <a:pt x="27348" y="175052"/>
                  </a:lnTo>
                  <a:lnTo>
                    <a:pt x="27399" y="175116"/>
                  </a:lnTo>
                  <a:lnTo>
                    <a:pt x="27453" y="175180"/>
                  </a:lnTo>
                  <a:lnTo>
                    <a:pt x="27508" y="175223"/>
                  </a:lnTo>
                  <a:lnTo>
                    <a:pt x="27563" y="175265"/>
                  </a:lnTo>
                  <a:lnTo>
                    <a:pt x="27622" y="175287"/>
                  </a:lnTo>
                  <a:lnTo>
                    <a:pt x="27677" y="175308"/>
                  </a:lnTo>
                  <a:lnTo>
                    <a:pt x="27732" y="175319"/>
                  </a:lnTo>
                  <a:lnTo>
                    <a:pt x="27786" y="175319"/>
                  </a:lnTo>
                  <a:lnTo>
                    <a:pt x="27841" y="175308"/>
                  </a:lnTo>
                  <a:lnTo>
                    <a:pt x="27896" y="175287"/>
                  </a:lnTo>
                  <a:lnTo>
                    <a:pt x="27951" y="175255"/>
                  </a:lnTo>
                  <a:lnTo>
                    <a:pt x="28001" y="175212"/>
                  </a:lnTo>
                  <a:lnTo>
                    <a:pt x="28051" y="175169"/>
                  </a:lnTo>
                  <a:lnTo>
                    <a:pt x="28101" y="175105"/>
                  </a:lnTo>
                  <a:lnTo>
                    <a:pt x="28110" y="175287"/>
                  </a:lnTo>
                  <a:lnTo>
                    <a:pt x="28119" y="175468"/>
                  </a:lnTo>
                  <a:lnTo>
                    <a:pt x="28138" y="175650"/>
                  </a:lnTo>
                  <a:lnTo>
                    <a:pt x="28160" y="175832"/>
                  </a:lnTo>
                  <a:lnTo>
                    <a:pt x="28188" y="176003"/>
                  </a:lnTo>
                  <a:lnTo>
                    <a:pt x="28224" y="176174"/>
                  </a:lnTo>
                  <a:lnTo>
                    <a:pt x="28261" y="176334"/>
                  </a:lnTo>
                  <a:lnTo>
                    <a:pt x="28306" y="176484"/>
                  </a:lnTo>
                  <a:lnTo>
                    <a:pt x="28357" y="176612"/>
                  </a:lnTo>
                  <a:lnTo>
                    <a:pt x="28411" y="176741"/>
                  </a:lnTo>
                  <a:lnTo>
                    <a:pt x="28471" y="176858"/>
                  </a:lnTo>
                  <a:lnTo>
                    <a:pt x="28534" y="176954"/>
                  </a:lnTo>
                  <a:lnTo>
                    <a:pt x="28607" y="177029"/>
                  </a:lnTo>
                  <a:lnTo>
                    <a:pt x="28680" y="177093"/>
                  </a:lnTo>
                  <a:lnTo>
                    <a:pt x="28763" y="177136"/>
                  </a:lnTo>
                  <a:lnTo>
                    <a:pt x="28849" y="177168"/>
                  </a:lnTo>
                  <a:lnTo>
                    <a:pt x="33612" y="177906"/>
                  </a:lnTo>
                  <a:lnTo>
                    <a:pt x="36002" y="178269"/>
                  </a:lnTo>
                  <a:lnTo>
                    <a:pt x="38393" y="178622"/>
                  </a:lnTo>
                  <a:lnTo>
                    <a:pt x="40783" y="178975"/>
                  </a:lnTo>
                  <a:lnTo>
                    <a:pt x="43178" y="179317"/>
                  </a:lnTo>
                  <a:lnTo>
                    <a:pt x="45573" y="179638"/>
                  </a:lnTo>
                  <a:lnTo>
                    <a:pt x="47973" y="179959"/>
                  </a:lnTo>
                  <a:lnTo>
                    <a:pt x="47904" y="180921"/>
                  </a:lnTo>
                  <a:lnTo>
                    <a:pt x="47836" y="181883"/>
                  </a:lnTo>
                  <a:lnTo>
                    <a:pt x="47772" y="182845"/>
                  </a:lnTo>
                  <a:lnTo>
                    <a:pt x="47713" y="183807"/>
                  </a:lnTo>
                  <a:lnTo>
                    <a:pt x="47653" y="184780"/>
                  </a:lnTo>
                  <a:lnTo>
                    <a:pt x="47599" y="185742"/>
                  </a:lnTo>
                  <a:lnTo>
                    <a:pt x="47548" y="186715"/>
                  </a:lnTo>
                  <a:lnTo>
                    <a:pt x="47503" y="187688"/>
                  </a:lnTo>
                  <a:lnTo>
                    <a:pt x="47457" y="188650"/>
                  </a:lnTo>
                  <a:lnTo>
                    <a:pt x="47416" y="189623"/>
                  </a:lnTo>
                  <a:lnTo>
                    <a:pt x="47380" y="190596"/>
                  </a:lnTo>
                  <a:lnTo>
                    <a:pt x="47343" y="191569"/>
                  </a:lnTo>
                  <a:lnTo>
                    <a:pt x="47316" y="192552"/>
                  </a:lnTo>
                  <a:lnTo>
                    <a:pt x="47288" y="193525"/>
                  </a:lnTo>
                  <a:lnTo>
                    <a:pt x="47261" y="194498"/>
                  </a:lnTo>
                  <a:lnTo>
                    <a:pt x="47243" y="195471"/>
                  </a:lnTo>
                  <a:lnTo>
                    <a:pt x="47224" y="196454"/>
                  </a:lnTo>
                  <a:lnTo>
                    <a:pt x="47211" y="197427"/>
                  </a:lnTo>
                  <a:lnTo>
                    <a:pt x="47202" y="198400"/>
                  </a:lnTo>
                  <a:lnTo>
                    <a:pt x="47197" y="199384"/>
                  </a:lnTo>
                  <a:lnTo>
                    <a:pt x="47193" y="200357"/>
                  </a:lnTo>
                  <a:lnTo>
                    <a:pt x="47197" y="201340"/>
                  </a:lnTo>
                  <a:lnTo>
                    <a:pt x="47202" y="202313"/>
                  </a:lnTo>
                  <a:lnTo>
                    <a:pt x="47211" y="203297"/>
                  </a:lnTo>
                  <a:lnTo>
                    <a:pt x="47224" y="204269"/>
                  </a:lnTo>
                  <a:lnTo>
                    <a:pt x="47238" y="205242"/>
                  </a:lnTo>
                  <a:lnTo>
                    <a:pt x="47261" y="206226"/>
                  </a:lnTo>
                  <a:lnTo>
                    <a:pt x="47284" y="207199"/>
                  </a:lnTo>
                  <a:lnTo>
                    <a:pt x="47311" y="208172"/>
                  </a:lnTo>
                  <a:lnTo>
                    <a:pt x="47343" y="209155"/>
                  </a:lnTo>
                  <a:lnTo>
                    <a:pt x="47380" y="210128"/>
                  </a:lnTo>
                  <a:lnTo>
                    <a:pt x="47421" y="211101"/>
                  </a:lnTo>
                  <a:lnTo>
                    <a:pt x="41299" y="210299"/>
                  </a:lnTo>
                  <a:lnTo>
                    <a:pt x="41052" y="210267"/>
                  </a:lnTo>
                  <a:lnTo>
                    <a:pt x="40806" y="210224"/>
                  </a:lnTo>
                  <a:lnTo>
                    <a:pt x="40304" y="210117"/>
                  </a:lnTo>
                  <a:lnTo>
                    <a:pt x="39789" y="210000"/>
                  </a:lnTo>
                  <a:lnTo>
                    <a:pt x="39269" y="209861"/>
                  </a:lnTo>
                  <a:lnTo>
                    <a:pt x="38210" y="209561"/>
                  </a:lnTo>
                  <a:lnTo>
                    <a:pt x="37672" y="209422"/>
                  </a:lnTo>
                  <a:lnTo>
                    <a:pt x="37138" y="209294"/>
                  </a:lnTo>
                  <a:lnTo>
                    <a:pt x="36600" y="209187"/>
                  </a:lnTo>
                  <a:lnTo>
                    <a:pt x="36331" y="209134"/>
                  </a:lnTo>
                  <a:lnTo>
                    <a:pt x="36066" y="209102"/>
                  </a:lnTo>
                  <a:lnTo>
                    <a:pt x="35797" y="209070"/>
                  </a:lnTo>
                  <a:lnTo>
                    <a:pt x="35532" y="209048"/>
                  </a:lnTo>
                  <a:lnTo>
                    <a:pt x="35272" y="209038"/>
                  </a:lnTo>
                  <a:lnTo>
                    <a:pt x="35008" y="209038"/>
                  </a:lnTo>
                  <a:lnTo>
                    <a:pt x="34748" y="209048"/>
                  </a:lnTo>
                  <a:lnTo>
                    <a:pt x="34488" y="209070"/>
                  </a:lnTo>
                  <a:lnTo>
                    <a:pt x="34232" y="209112"/>
                  </a:lnTo>
                  <a:lnTo>
                    <a:pt x="33981" y="209155"/>
                  </a:lnTo>
                  <a:lnTo>
                    <a:pt x="33730" y="209230"/>
                  </a:lnTo>
                  <a:lnTo>
                    <a:pt x="33484" y="209305"/>
                  </a:lnTo>
                  <a:lnTo>
                    <a:pt x="33238" y="209401"/>
                  </a:lnTo>
                  <a:lnTo>
                    <a:pt x="32996" y="209519"/>
                  </a:lnTo>
                  <a:lnTo>
                    <a:pt x="32818" y="209626"/>
                  </a:lnTo>
                  <a:lnTo>
                    <a:pt x="32649" y="209732"/>
                  </a:lnTo>
                  <a:lnTo>
                    <a:pt x="32485" y="209850"/>
                  </a:lnTo>
                  <a:lnTo>
                    <a:pt x="32330" y="209978"/>
                  </a:lnTo>
                  <a:lnTo>
                    <a:pt x="32179" y="210128"/>
                  </a:lnTo>
                  <a:lnTo>
                    <a:pt x="32033" y="210278"/>
                  </a:lnTo>
                  <a:lnTo>
                    <a:pt x="31897" y="210438"/>
                  </a:lnTo>
                  <a:lnTo>
                    <a:pt x="31764" y="210609"/>
                  </a:lnTo>
                  <a:lnTo>
                    <a:pt x="31641" y="210801"/>
                  </a:lnTo>
                  <a:lnTo>
                    <a:pt x="31518" y="210994"/>
                  </a:lnTo>
                  <a:lnTo>
                    <a:pt x="31404" y="211208"/>
                  </a:lnTo>
                  <a:lnTo>
                    <a:pt x="31294" y="211422"/>
                  </a:lnTo>
                  <a:lnTo>
                    <a:pt x="31194" y="211657"/>
                  </a:lnTo>
                  <a:lnTo>
                    <a:pt x="31094" y="211892"/>
                  </a:lnTo>
                  <a:lnTo>
                    <a:pt x="30998" y="212149"/>
                  </a:lnTo>
                  <a:lnTo>
                    <a:pt x="30911" y="212416"/>
                  </a:lnTo>
                  <a:lnTo>
                    <a:pt x="30825" y="212683"/>
                  </a:lnTo>
                  <a:lnTo>
                    <a:pt x="30742" y="212972"/>
                  </a:lnTo>
                  <a:lnTo>
                    <a:pt x="30669" y="213271"/>
                  </a:lnTo>
                  <a:lnTo>
                    <a:pt x="30596" y="213581"/>
                  </a:lnTo>
                  <a:lnTo>
                    <a:pt x="30523" y="213902"/>
                  </a:lnTo>
                  <a:lnTo>
                    <a:pt x="30460" y="214233"/>
                  </a:lnTo>
                  <a:lnTo>
                    <a:pt x="30396" y="214575"/>
                  </a:lnTo>
                  <a:lnTo>
                    <a:pt x="30341" y="214939"/>
                  </a:lnTo>
                  <a:lnTo>
                    <a:pt x="30282" y="215302"/>
                  </a:lnTo>
                  <a:lnTo>
                    <a:pt x="30232" y="215687"/>
                  </a:lnTo>
                  <a:lnTo>
                    <a:pt x="30181" y="216072"/>
                  </a:lnTo>
                  <a:lnTo>
                    <a:pt x="30131" y="216478"/>
                  </a:lnTo>
                  <a:lnTo>
                    <a:pt x="30086" y="216895"/>
                  </a:lnTo>
                  <a:lnTo>
                    <a:pt x="30044" y="217323"/>
                  </a:lnTo>
                  <a:lnTo>
                    <a:pt x="29999" y="217761"/>
                  </a:lnTo>
                  <a:lnTo>
                    <a:pt x="29962" y="218210"/>
                  </a:lnTo>
                  <a:lnTo>
                    <a:pt x="29903" y="218905"/>
                  </a:lnTo>
                  <a:lnTo>
                    <a:pt x="29853" y="219600"/>
                  </a:lnTo>
                  <a:lnTo>
                    <a:pt x="29803" y="220295"/>
                  </a:lnTo>
                  <a:lnTo>
                    <a:pt x="29757" y="221000"/>
                  </a:lnTo>
                  <a:lnTo>
                    <a:pt x="29711" y="221706"/>
                  </a:lnTo>
                  <a:lnTo>
                    <a:pt x="29670" y="222412"/>
                  </a:lnTo>
                  <a:lnTo>
                    <a:pt x="29634" y="223128"/>
                  </a:lnTo>
                  <a:lnTo>
                    <a:pt x="29597" y="223844"/>
                  </a:lnTo>
                  <a:lnTo>
                    <a:pt x="29534" y="225287"/>
                  </a:lnTo>
                  <a:lnTo>
                    <a:pt x="29479" y="226741"/>
                  </a:lnTo>
                  <a:lnTo>
                    <a:pt x="29433" y="228217"/>
                  </a:lnTo>
                  <a:lnTo>
                    <a:pt x="29392" y="229692"/>
                  </a:lnTo>
                  <a:lnTo>
                    <a:pt x="29169" y="229949"/>
                  </a:lnTo>
                  <a:lnTo>
                    <a:pt x="28945" y="230184"/>
                  </a:lnTo>
                  <a:lnTo>
                    <a:pt x="28722" y="230419"/>
                  </a:lnTo>
                  <a:lnTo>
                    <a:pt x="28498" y="230644"/>
                  </a:lnTo>
                  <a:lnTo>
                    <a:pt x="28270" y="230857"/>
                  </a:lnTo>
                  <a:lnTo>
                    <a:pt x="28042" y="231050"/>
                  </a:lnTo>
                  <a:lnTo>
                    <a:pt x="27814" y="231242"/>
                  </a:lnTo>
                  <a:lnTo>
                    <a:pt x="27581" y="231424"/>
                  </a:lnTo>
                  <a:lnTo>
                    <a:pt x="27353" y="231595"/>
                  </a:lnTo>
                  <a:lnTo>
                    <a:pt x="27120" y="231755"/>
                  </a:lnTo>
                  <a:lnTo>
                    <a:pt x="26888" y="231905"/>
                  </a:lnTo>
                  <a:lnTo>
                    <a:pt x="26655" y="232044"/>
                  </a:lnTo>
                  <a:lnTo>
                    <a:pt x="26418" y="232172"/>
                  </a:lnTo>
                  <a:lnTo>
                    <a:pt x="26185" y="232290"/>
                  </a:lnTo>
                  <a:lnTo>
                    <a:pt x="25952" y="232397"/>
                  </a:lnTo>
                  <a:lnTo>
                    <a:pt x="25715" y="232493"/>
                  </a:lnTo>
                  <a:lnTo>
                    <a:pt x="25478" y="232579"/>
                  </a:lnTo>
                  <a:lnTo>
                    <a:pt x="25245" y="232664"/>
                  </a:lnTo>
                  <a:lnTo>
                    <a:pt x="25008" y="232728"/>
                  </a:lnTo>
                  <a:lnTo>
                    <a:pt x="24771" y="232782"/>
                  </a:lnTo>
                  <a:lnTo>
                    <a:pt x="24534" y="232824"/>
                  </a:lnTo>
                  <a:lnTo>
                    <a:pt x="24297" y="232857"/>
                  </a:lnTo>
                  <a:lnTo>
                    <a:pt x="24059" y="232878"/>
                  </a:lnTo>
                  <a:lnTo>
                    <a:pt x="23822" y="232889"/>
                  </a:lnTo>
                  <a:lnTo>
                    <a:pt x="23585" y="232889"/>
                  </a:lnTo>
                  <a:lnTo>
                    <a:pt x="23352" y="232878"/>
                  </a:lnTo>
                  <a:lnTo>
                    <a:pt x="23115" y="232857"/>
                  </a:lnTo>
                  <a:lnTo>
                    <a:pt x="22878" y="232824"/>
                  </a:lnTo>
                  <a:lnTo>
                    <a:pt x="22641" y="232782"/>
                  </a:lnTo>
                  <a:lnTo>
                    <a:pt x="22408" y="232728"/>
                  </a:lnTo>
                  <a:lnTo>
                    <a:pt x="22171" y="232664"/>
                  </a:lnTo>
                  <a:lnTo>
                    <a:pt x="21938" y="232579"/>
                  </a:lnTo>
                  <a:lnTo>
                    <a:pt x="21705" y="232493"/>
                  </a:lnTo>
                  <a:lnTo>
                    <a:pt x="21473" y="232397"/>
                  </a:lnTo>
                  <a:lnTo>
                    <a:pt x="21240" y="232290"/>
                  </a:lnTo>
                  <a:lnTo>
                    <a:pt x="21007" y="232162"/>
                  </a:lnTo>
                  <a:lnTo>
                    <a:pt x="20779" y="232033"/>
                  </a:lnTo>
                  <a:lnTo>
                    <a:pt x="20547" y="231884"/>
                  </a:lnTo>
                  <a:lnTo>
                    <a:pt x="20319" y="231734"/>
                  </a:lnTo>
                  <a:lnTo>
                    <a:pt x="20090" y="231563"/>
                  </a:lnTo>
                  <a:lnTo>
                    <a:pt x="19862" y="231381"/>
                  </a:lnTo>
                  <a:lnTo>
                    <a:pt x="19639" y="231189"/>
                  </a:lnTo>
                  <a:lnTo>
                    <a:pt x="19415" y="230996"/>
                  </a:lnTo>
                  <a:lnTo>
                    <a:pt x="19192" y="230783"/>
                  </a:lnTo>
                  <a:lnTo>
                    <a:pt x="18968" y="230558"/>
                  </a:lnTo>
                  <a:lnTo>
                    <a:pt x="18749" y="230323"/>
                  </a:lnTo>
                  <a:lnTo>
                    <a:pt x="18530" y="230066"/>
                  </a:lnTo>
                  <a:lnTo>
                    <a:pt x="18316" y="229810"/>
                  </a:lnTo>
                  <a:lnTo>
                    <a:pt x="18097" y="229542"/>
                  </a:lnTo>
                  <a:lnTo>
                    <a:pt x="17883" y="229254"/>
                  </a:lnTo>
                  <a:lnTo>
                    <a:pt x="17673" y="228965"/>
                  </a:lnTo>
                  <a:lnTo>
                    <a:pt x="17463" y="228655"/>
                  </a:lnTo>
                  <a:lnTo>
                    <a:pt x="17253" y="228334"/>
                  </a:lnTo>
                  <a:lnTo>
                    <a:pt x="17048" y="228003"/>
                  </a:lnTo>
                  <a:lnTo>
                    <a:pt x="16842" y="227661"/>
                  </a:lnTo>
                  <a:lnTo>
                    <a:pt x="16637" y="227308"/>
                  </a:lnTo>
                  <a:lnTo>
                    <a:pt x="16436" y="226945"/>
                  </a:lnTo>
                  <a:lnTo>
                    <a:pt x="16240" y="226560"/>
                  </a:lnTo>
                  <a:lnTo>
                    <a:pt x="16040" y="226175"/>
                  </a:lnTo>
                  <a:lnTo>
                    <a:pt x="15848" y="225769"/>
                  </a:lnTo>
                  <a:lnTo>
                    <a:pt x="15656" y="225352"/>
                  </a:lnTo>
                  <a:lnTo>
                    <a:pt x="15465" y="224924"/>
                  </a:lnTo>
                  <a:lnTo>
                    <a:pt x="15278" y="224486"/>
                  </a:lnTo>
                  <a:lnTo>
                    <a:pt x="15095" y="224037"/>
                  </a:lnTo>
                  <a:lnTo>
                    <a:pt x="14881" y="223491"/>
                  </a:lnTo>
                  <a:lnTo>
                    <a:pt x="14676" y="222936"/>
                  </a:lnTo>
                  <a:lnTo>
                    <a:pt x="14479" y="222380"/>
                  </a:lnTo>
                  <a:lnTo>
                    <a:pt x="14283" y="221802"/>
                  </a:lnTo>
                  <a:lnTo>
                    <a:pt x="14101" y="221225"/>
                  </a:lnTo>
                  <a:lnTo>
                    <a:pt x="13918" y="220626"/>
                  </a:lnTo>
                  <a:lnTo>
                    <a:pt x="13749" y="220028"/>
                  </a:lnTo>
                  <a:lnTo>
                    <a:pt x="13581" y="219418"/>
                  </a:lnTo>
                  <a:lnTo>
                    <a:pt x="13421" y="218809"/>
                  </a:lnTo>
                  <a:lnTo>
                    <a:pt x="13266" y="218178"/>
                  </a:lnTo>
                  <a:lnTo>
                    <a:pt x="13115" y="217547"/>
                  </a:lnTo>
                  <a:lnTo>
                    <a:pt x="12974" y="216906"/>
                  </a:lnTo>
                  <a:lnTo>
                    <a:pt x="12837" y="216264"/>
                  </a:lnTo>
                  <a:lnTo>
                    <a:pt x="12705" y="215612"/>
                  </a:lnTo>
                  <a:lnTo>
                    <a:pt x="12577" y="214950"/>
                  </a:lnTo>
                  <a:lnTo>
                    <a:pt x="12458" y="214276"/>
                  </a:lnTo>
                  <a:lnTo>
                    <a:pt x="12340" y="213602"/>
                  </a:lnTo>
                  <a:lnTo>
                    <a:pt x="12230" y="212929"/>
                  </a:lnTo>
                  <a:lnTo>
                    <a:pt x="12125" y="212234"/>
                  </a:lnTo>
                  <a:lnTo>
                    <a:pt x="12025" y="211550"/>
                  </a:lnTo>
                  <a:lnTo>
                    <a:pt x="11929" y="210844"/>
                  </a:lnTo>
                  <a:lnTo>
                    <a:pt x="11838" y="210149"/>
                  </a:lnTo>
                  <a:lnTo>
                    <a:pt x="11751" y="209433"/>
                  </a:lnTo>
                  <a:lnTo>
                    <a:pt x="11669" y="208717"/>
                  </a:lnTo>
                  <a:lnTo>
                    <a:pt x="11592" y="208001"/>
                  </a:lnTo>
                  <a:lnTo>
                    <a:pt x="11519" y="207284"/>
                  </a:lnTo>
                  <a:lnTo>
                    <a:pt x="11446" y="206557"/>
                  </a:lnTo>
                  <a:lnTo>
                    <a:pt x="11382" y="205820"/>
                  </a:lnTo>
                  <a:lnTo>
                    <a:pt x="11318" y="205093"/>
                  </a:lnTo>
                  <a:lnTo>
                    <a:pt x="11263" y="204344"/>
                  </a:lnTo>
                  <a:lnTo>
                    <a:pt x="11209" y="203607"/>
                  </a:lnTo>
                  <a:lnTo>
                    <a:pt x="11154" y="202858"/>
                  </a:lnTo>
                  <a:lnTo>
                    <a:pt x="11108" y="202110"/>
                  </a:lnTo>
                  <a:lnTo>
                    <a:pt x="11063" y="201362"/>
                  </a:lnTo>
                  <a:lnTo>
                    <a:pt x="11021" y="200613"/>
                  </a:lnTo>
                  <a:lnTo>
                    <a:pt x="10985" y="199854"/>
                  </a:lnTo>
                  <a:lnTo>
                    <a:pt x="10953" y="199095"/>
                  </a:lnTo>
                  <a:lnTo>
                    <a:pt x="10921" y="198336"/>
                  </a:lnTo>
                  <a:lnTo>
                    <a:pt x="10889" y="197577"/>
                  </a:lnTo>
                  <a:lnTo>
                    <a:pt x="10862" y="196807"/>
                  </a:lnTo>
                  <a:lnTo>
                    <a:pt x="10816" y="195278"/>
                  </a:lnTo>
                  <a:lnTo>
                    <a:pt x="10784" y="193750"/>
                  </a:lnTo>
                  <a:lnTo>
                    <a:pt x="10757" y="192221"/>
                  </a:lnTo>
                  <a:lnTo>
                    <a:pt x="10734" y="190681"/>
                  </a:lnTo>
                  <a:lnTo>
                    <a:pt x="10720" y="189153"/>
                  </a:lnTo>
                  <a:lnTo>
                    <a:pt x="10716" y="187624"/>
                  </a:lnTo>
                  <a:lnTo>
                    <a:pt x="10711" y="186106"/>
                  </a:lnTo>
                  <a:lnTo>
                    <a:pt x="10711" y="184588"/>
                  </a:lnTo>
                  <a:lnTo>
                    <a:pt x="10725" y="181594"/>
                  </a:lnTo>
                  <a:lnTo>
                    <a:pt x="10739" y="178644"/>
                  </a:lnTo>
                  <a:lnTo>
                    <a:pt x="10734" y="178398"/>
                  </a:lnTo>
                  <a:lnTo>
                    <a:pt x="10720" y="178163"/>
                  </a:lnTo>
                  <a:lnTo>
                    <a:pt x="10698" y="177938"/>
                  </a:lnTo>
                  <a:lnTo>
                    <a:pt x="10670" y="177746"/>
                  </a:lnTo>
                  <a:lnTo>
                    <a:pt x="10880" y="177553"/>
                  </a:lnTo>
                  <a:lnTo>
                    <a:pt x="11090" y="177350"/>
                  </a:lnTo>
                  <a:lnTo>
                    <a:pt x="11295" y="177136"/>
                  </a:lnTo>
                  <a:lnTo>
                    <a:pt x="11500" y="176912"/>
                  </a:lnTo>
                  <a:lnTo>
                    <a:pt x="11706" y="176666"/>
                  </a:lnTo>
                  <a:lnTo>
                    <a:pt x="11906" y="176409"/>
                  </a:lnTo>
                  <a:lnTo>
                    <a:pt x="12103" y="176142"/>
                  </a:lnTo>
                  <a:lnTo>
                    <a:pt x="12299" y="175864"/>
                  </a:lnTo>
                  <a:lnTo>
                    <a:pt x="12490" y="175575"/>
                  </a:lnTo>
                  <a:lnTo>
                    <a:pt x="12677" y="175265"/>
                  </a:lnTo>
                  <a:lnTo>
                    <a:pt x="12864" y="174945"/>
                  </a:lnTo>
                  <a:lnTo>
                    <a:pt x="13047" y="174613"/>
                  </a:lnTo>
                  <a:lnTo>
                    <a:pt x="13225" y="174260"/>
                  </a:lnTo>
                  <a:lnTo>
                    <a:pt x="13398" y="173908"/>
                  </a:lnTo>
                  <a:lnTo>
                    <a:pt x="13572" y="173533"/>
                  </a:lnTo>
                  <a:lnTo>
                    <a:pt x="13740" y="173149"/>
                  </a:lnTo>
                  <a:lnTo>
                    <a:pt x="13905" y="172753"/>
                  </a:lnTo>
                  <a:lnTo>
                    <a:pt x="14064" y="172336"/>
                  </a:lnTo>
                  <a:lnTo>
                    <a:pt x="14219" y="171908"/>
                  </a:lnTo>
                  <a:lnTo>
                    <a:pt x="14370" y="171470"/>
                  </a:lnTo>
                  <a:lnTo>
                    <a:pt x="14516" y="171021"/>
                  </a:lnTo>
                  <a:lnTo>
                    <a:pt x="14662" y="170551"/>
                  </a:lnTo>
                  <a:lnTo>
                    <a:pt x="14799" y="170070"/>
                  </a:lnTo>
                  <a:lnTo>
                    <a:pt x="14931" y="169578"/>
                  </a:lnTo>
                  <a:lnTo>
                    <a:pt x="15059" y="169065"/>
                  </a:lnTo>
                  <a:lnTo>
                    <a:pt x="15182" y="168552"/>
                  </a:lnTo>
                  <a:lnTo>
                    <a:pt x="15301" y="168006"/>
                  </a:lnTo>
                  <a:lnTo>
                    <a:pt x="15415" y="167461"/>
                  </a:lnTo>
                  <a:lnTo>
                    <a:pt x="15519" y="166894"/>
                  </a:lnTo>
                  <a:lnTo>
                    <a:pt x="15620" y="166317"/>
                  </a:lnTo>
                  <a:lnTo>
                    <a:pt x="15716" y="165729"/>
                  </a:lnTo>
                  <a:lnTo>
                    <a:pt x="15807" y="165120"/>
                  </a:lnTo>
                  <a:lnTo>
                    <a:pt x="15880" y="164596"/>
                  </a:lnTo>
                  <a:lnTo>
                    <a:pt x="15944" y="164072"/>
                  </a:lnTo>
                  <a:lnTo>
                    <a:pt x="16008" y="163548"/>
                  </a:lnTo>
                  <a:lnTo>
                    <a:pt x="16062" y="163024"/>
                  </a:lnTo>
                  <a:lnTo>
                    <a:pt x="16113" y="162501"/>
                  </a:lnTo>
                  <a:lnTo>
                    <a:pt x="16154" y="161977"/>
                  </a:lnTo>
                  <a:lnTo>
                    <a:pt x="16195" y="161453"/>
                  </a:lnTo>
                  <a:lnTo>
                    <a:pt x="16227" y="160929"/>
                  </a:lnTo>
                  <a:lnTo>
                    <a:pt x="16254" y="160405"/>
                  </a:lnTo>
                  <a:lnTo>
                    <a:pt x="16277" y="159892"/>
                  </a:lnTo>
                  <a:lnTo>
                    <a:pt x="16295" y="159368"/>
                  </a:lnTo>
                  <a:lnTo>
                    <a:pt x="16309" y="158855"/>
                  </a:lnTo>
                  <a:lnTo>
                    <a:pt x="16318" y="158331"/>
                  </a:lnTo>
                  <a:lnTo>
                    <a:pt x="16318" y="157818"/>
                  </a:lnTo>
                  <a:lnTo>
                    <a:pt x="16313" y="157316"/>
                  </a:lnTo>
                  <a:lnTo>
                    <a:pt x="16309" y="156802"/>
                  </a:lnTo>
                  <a:lnTo>
                    <a:pt x="16295" y="156300"/>
                  </a:lnTo>
                  <a:lnTo>
                    <a:pt x="16277" y="155797"/>
                  </a:lnTo>
                  <a:lnTo>
                    <a:pt x="16254" y="155295"/>
                  </a:lnTo>
                  <a:lnTo>
                    <a:pt x="16227" y="154803"/>
                  </a:lnTo>
                  <a:lnTo>
                    <a:pt x="16195" y="154311"/>
                  </a:lnTo>
                  <a:lnTo>
                    <a:pt x="16158" y="153830"/>
                  </a:lnTo>
                  <a:lnTo>
                    <a:pt x="16113" y="153339"/>
                  </a:lnTo>
                  <a:lnTo>
                    <a:pt x="16067" y="152868"/>
                  </a:lnTo>
                  <a:lnTo>
                    <a:pt x="16017" y="152387"/>
                  </a:lnTo>
                  <a:lnTo>
                    <a:pt x="15962" y="151917"/>
                  </a:lnTo>
                  <a:lnTo>
                    <a:pt x="15898" y="151457"/>
                  </a:lnTo>
                  <a:lnTo>
                    <a:pt x="15834" y="150997"/>
                  </a:lnTo>
                  <a:lnTo>
                    <a:pt x="15766" y="150538"/>
                  </a:lnTo>
                  <a:lnTo>
                    <a:pt x="15688" y="150089"/>
                  </a:lnTo>
                  <a:lnTo>
                    <a:pt x="15611" y="149650"/>
                  </a:lnTo>
                  <a:lnTo>
                    <a:pt x="15529" y="149212"/>
                  </a:lnTo>
                  <a:lnTo>
                    <a:pt x="15442" y="148784"/>
                  </a:lnTo>
                  <a:lnTo>
                    <a:pt x="15351" y="148357"/>
                  </a:lnTo>
                  <a:lnTo>
                    <a:pt x="15255" y="147940"/>
                  </a:lnTo>
                  <a:lnTo>
                    <a:pt x="15155" y="147533"/>
                  </a:lnTo>
                  <a:lnTo>
                    <a:pt x="15050" y="147127"/>
                  </a:lnTo>
                  <a:lnTo>
                    <a:pt x="14940" y="146732"/>
                  </a:lnTo>
                  <a:lnTo>
                    <a:pt x="14826" y="146347"/>
                  </a:lnTo>
                  <a:lnTo>
                    <a:pt x="14712" y="145962"/>
                  </a:lnTo>
                  <a:lnTo>
                    <a:pt x="14589" y="145588"/>
                  </a:lnTo>
                  <a:lnTo>
                    <a:pt x="14466" y="145224"/>
                  </a:lnTo>
                  <a:lnTo>
                    <a:pt x="14338" y="144871"/>
                  </a:lnTo>
                  <a:lnTo>
                    <a:pt x="14206" y="144519"/>
                  </a:lnTo>
                  <a:lnTo>
                    <a:pt x="14069" y="144187"/>
                  </a:lnTo>
                  <a:lnTo>
                    <a:pt x="13927" y="143856"/>
                  </a:lnTo>
                  <a:lnTo>
                    <a:pt x="13781" y="143535"/>
                  </a:lnTo>
                  <a:lnTo>
                    <a:pt x="13635" y="143225"/>
                  </a:lnTo>
                  <a:lnTo>
                    <a:pt x="13485" y="142926"/>
                  </a:lnTo>
                  <a:lnTo>
                    <a:pt x="13325" y="142626"/>
                  </a:lnTo>
                  <a:lnTo>
                    <a:pt x="13170" y="142348"/>
                  </a:lnTo>
                  <a:lnTo>
                    <a:pt x="13006" y="142081"/>
                  </a:lnTo>
                  <a:lnTo>
                    <a:pt x="12837" y="141814"/>
                  </a:lnTo>
                  <a:lnTo>
                    <a:pt x="12668" y="141568"/>
                  </a:lnTo>
                  <a:lnTo>
                    <a:pt x="12495" y="141333"/>
                  </a:lnTo>
                  <a:lnTo>
                    <a:pt x="12317" y="141108"/>
                  </a:lnTo>
                  <a:lnTo>
                    <a:pt x="12139" y="140884"/>
                  </a:lnTo>
                  <a:lnTo>
                    <a:pt x="11957" y="140681"/>
                  </a:lnTo>
                  <a:lnTo>
                    <a:pt x="11770" y="140488"/>
                  </a:lnTo>
                  <a:lnTo>
                    <a:pt x="11578" y="140306"/>
                  </a:lnTo>
                  <a:lnTo>
                    <a:pt x="11386" y="140135"/>
                  </a:lnTo>
                  <a:lnTo>
                    <a:pt x="11190" y="139986"/>
                  </a:lnTo>
                  <a:lnTo>
                    <a:pt x="10990" y="139836"/>
                  </a:lnTo>
                  <a:lnTo>
                    <a:pt x="10784" y="139708"/>
                  </a:lnTo>
                  <a:lnTo>
                    <a:pt x="10597" y="139601"/>
                  </a:lnTo>
                  <a:lnTo>
                    <a:pt x="10410" y="139505"/>
                  </a:lnTo>
                  <a:lnTo>
                    <a:pt x="10219" y="139430"/>
                  </a:lnTo>
                  <a:lnTo>
                    <a:pt x="10027" y="139355"/>
                  </a:lnTo>
                  <a:lnTo>
                    <a:pt x="9840" y="139302"/>
                  </a:lnTo>
                  <a:lnTo>
                    <a:pt x="9648" y="139259"/>
                  </a:lnTo>
                  <a:lnTo>
                    <a:pt x="9457" y="139227"/>
                  </a:lnTo>
                  <a:lnTo>
                    <a:pt x="9265" y="139205"/>
                  </a:lnTo>
                  <a:lnTo>
                    <a:pt x="9074" y="139195"/>
                  </a:lnTo>
                  <a:lnTo>
                    <a:pt x="8882" y="139205"/>
                  </a:lnTo>
                  <a:lnTo>
                    <a:pt x="8695" y="139216"/>
                  </a:lnTo>
                  <a:lnTo>
                    <a:pt x="8503" y="139248"/>
                  </a:lnTo>
                  <a:lnTo>
                    <a:pt x="8312" y="139280"/>
                  </a:lnTo>
                  <a:lnTo>
                    <a:pt x="8120" y="139334"/>
                  </a:lnTo>
                  <a:lnTo>
                    <a:pt x="7933" y="139398"/>
                  </a:lnTo>
                  <a:lnTo>
                    <a:pt x="7741" y="139473"/>
                  </a:lnTo>
                  <a:lnTo>
                    <a:pt x="7550" y="139547"/>
                  </a:lnTo>
                  <a:lnTo>
                    <a:pt x="7363" y="139644"/>
                  </a:lnTo>
                  <a:lnTo>
                    <a:pt x="7176" y="139751"/>
                  </a:lnTo>
                  <a:lnTo>
                    <a:pt x="6989" y="139868"/>
                  </a:lnTo>
                  <a:lnTo>
                    <a:pt x="6802" y="139996"/>
                  </a:lnTo>
                  <a:lnTo>
                    <a:pt x="6619" y="140135"/>
                  </a:lnTo>
                  <a:lnTo>
                    <a:pt x="6432" y="140285"/>
                  </a:lnTo>
                  <a:lnTo>
                    <a:pt x="6250" y="140435"/>
                  </a:lnTo>
                  <a:lnTo>
                    <a:pt x="6067" y="140606"/>
                  </a:lnTo>
                  <a:lnTo>
                    <a:pt x="5885" y="140788"/>
                  </a:lnTo>
                  <a:lnTo>
                    <a:pt x="5707" y="140969"/>
                  </a:lnTo>
                  <a:lnTo>
                    <a:pt x="5529" y="141172"/>
                  </a:lnTo>
                  <a:lnTo>
                    <a:pt x="5351" y="141376"/>
                  </a:lnTo>
                  <a:lnTo>
                    <a:pt x="5173" y="141589"/>
                  </a:lnTo>
                  <a:lnTo>
                    <a:pt x="5000" y="141814"/>
                  </a:lnTo>
                  <a:lnTo>
                    <a:pt x="4831" y="142049"/>
                  </a:lnTo>
                  <a:lnTo>
                    <a:pt x="4658" y="142295"/>
                  </a:lnTo>
                  <a:lnTo>
                    <a:pt x="4489" y="142552"/>
                  </a:lnTo>
                  <a:lnTo>
                    <a:pt x="4325" y="142808"/>
                  </a:lnTo>
                  <a:lnTo>
                    <a:pt x="4156" y="143086"/>
                  </a:lnTo>
                  <a:lnTo>
                    <a:pt x="3996" y="143364"/>
                  </a:lnTo>
                  <a:lnTo>
                    <a:pt x="3832" y="143653"/>
                  </a:lnTo>
                  <a:lnTo>
                    <a:pt x="3677" y="143941"/>
                  </a:lnTo>
                  <a:lnTo>
                    <a:pt x="3517" y="144251"/>
                  </a:lnTo>
                  <a:lnTo>
                    <a:pt x="3367" y="144561"/>
                  </a:lnTo>
                  <a:lnTo>
                    <a:pt x="3212" y="144882"/>
                  </a:lnTo>
                  <a:lnTo>
                    <a:pt x="3066" y="145214"/>
                  </a:lnTo>
                  <a:lnTo>
                    <a:pt x="2915" y="145545"/>
                  </a:lnTo>
                  <a:lnTo>
                    <a:pt x="2774" y="145887"/>
                  </a:lnTo>
                  <a:lnTo>
                    <a:pt x="2632" y="146240"/>
                  </a:lnTo>
                  <a:lnTo>
                    <a:pt x="2491" y="146603"/>
                  </a:lnTo>
                  <a:lnTo>
                    <a:pt x="2358" y="146967"/>
                  </a:lnTo>
                  <a:lnTo>
                    <a:pt x="2226" y="147341"/>
                  </a:lnTo>
                  <a:lnTo>
                    <a:pt x="2094" y="147726"/>
                  </a:lnTo>
                  <a:lnTo>
                    <a:pt x="1966" y="148111"/>
                  </a:lnTo>
                  <a:lnTo>
                    <a:pt x="1843" y="148506"/>
                  </a:lnTo>
                  <a:lnTo>
                    <a:pt x="1724" y="148902"/>
                  </a:lnTo>
                  <a:lnTo>
                    <a:pt x="1606" y="149308"/>
                  </a:lnTo>
                  <a:lnTo>
                    <a:pt x="1492" y="149725"/>
                  </a:lnTo>
                  <a:lnTo>
                    <a:pt x="1382" y="150142"/>
                  </a:lnTo>
                  <a:lnTo>
                    <a:pt x="1277" y="150570"/>
                  </a:lnTo>
                  <a:lnTo>
                    <a:pt x="1172" y="150997"/>
                  </a:lnTo>
                  <a:lnTo>
                    <a:pt x="1072" y="151436"/>
                  </a:lnTo>
                  <a:lnTo>
                    <a:pt x="976" y="151885"/>
                  </a:lnTo>
                  <a:lnTo>
                    <a:pt x="885" y="152334"/>
                  </a:lnTo>
                  <a:lnTo>
                    <a:pt x="798" y="152793"/>
                  </a:lnTo>
                  <a:lnTo>
                    <a:pt x="712" y="153253"/>
                  </a:lnTo>
                  <a:lnTo>
                    <a:pt x="634" y="153713"/>
                  </a:lnTo>
                  <a:lnTo>
                    <a:pt x="570" y="154108"/>
                  </a:lnTo>
                  <a:lnTo>
                    <a:pt x="511" y="154515"/>
                  </a:lnTo>
                  <a:lnTo>
                    <a:pt x="452" y="154921"/>
                  </a:lnTo>
                  <a:lnTo>
                    <a:pt x="397" y="155327"/>
                  </a:lnTo>
                  <a:lnTo>
                    <a:pt x="347" y="155744"/>
                  </a:lnTo>
                  <a:lnTo>
                    <a:pt x="301" y="156161"/>
                  </a:lnTo>
                  <a:lnTo>
                    <a:pt x="260" y="156578"/>
                  </a:lnTo>
                  <a:lnTo>
                    <a:pt x="219" y="157005"/>
                  </a:lnTo>
                  <a:lnTo>
                    <a:pt x="182" y="157433"/>
                  </a:lnTo>
                  <a:lnTo>
                    <a:pt x="146" y="157871"/>
                  </a:lnTo>
                  <a:lnTo>
                    <a:pt x="119" y="158299"/>
                  </a:lnTo>
                  <a:lnTo>
                    <a:pt x="91" y="158737"/>
                  </a:lnTo>
                  <a:lnTo>
                    <a:pt x="68" y="159176"/>
                  </a:lnTo>
                  <a:lnTo>
                    <a:pt x="50" y="159614"/>
                  </a:lnTo>
                  <a:lnTo>
                    <a:pt x="32" y="160052"/>
                  </a:lnTo>
                  <a:lnTo>
                    <a:pt x="18" y="160491"/>
                  </a:lnTo>
                  <a:lnTo>
                    <a:pt x="9" y="160940"/>
                  </a:lnTo>
                  <a:lnTo>
                    <a:pt x="5" y="161378"/>
                  </a:lnTo>
                  <a:lnTo>
                    <a:pt x="0" y="161816"/>
                  </a:lnTo>
                  <a:lnTo>
                    <a:pt x="5" y="162255"/>
                  </a:lnTo>
                  <a:lnTo>
                    <a:pt x="9" y="162704"/>
                  </a:lnTo>
                  <a:lnTo>
                    <a:pt x="18" y="163142"/>
                  </a:lnTo>
                  <a:lnTo>
                    <a:pt x="32" y="163580"/>
                  </a:lnTo>
                  <a:lnTo>
                    <a:pt x="46" y="164019"/>
                  </a:lnTo>
                  <a:lnTo>
                    <a:pt x="64" y="164446"/>
                  </a:lnTo>
                  <a:lnTo>
                    <a:pt x="87" y="164885"/>
                  </a:lnTo>
                  <a:lnTo>
                    <a:pt x="114" y="165312"/>
                  </a:lnTo>
                  <a:lnTo>
                    <a:pt x="146" y="165740"/>
                  </a:lnTo>
                  <a:lnTo>
                    <a:pt x="178" y="166157"/>
                  </a:lnTo>
                  <a:lnTo>
                    <a:pt x="219" y="166584"/>
                  </a:lnTo>
                  <a:lnTo>
                    <a:pt x="260" y="166991"/>
                  </a:lnTo>
                  <a:lnTo>
                    <a:pt x="306" y="167408"/>
                  </a:lnTo>
                  <a:lnTo>
                    <a:pt x="356" y="167814"/>
                  </a:lnTo>
                  <a:lnTo>
                    <a:pt x="406" y="168220"/>
                  </a:lnTo>
                  <a:lnTo>
                    <a:pt x="465" y="168616"/>
                  </a:lnTo>
                  <a:lnTo>
                    <a:pt x="525" y="169011"/>
                  </a:lnTo>
                  <a:lnTo>
                    <a:pt x="588" y="169396"/>
                  </a:lnTo>
                  <a:lnTo>
                    <a:pt x="657" y="169770"/>
                  </a:lnTo>
                  <a:lnTo>
                    <a:pt x="730" y="170144"/>
                  </a:lnTo>
                  <a:lnTo>
                    <a:pt x="807" y="170519"/>
                  </a:lnTo>
                  <a:lnTo>
                    <a:pt x="885" y="170871"/>
                  </a:lnTo>
                  <a:lnTo>
                    <a:pt x="967" y="171224"/>
                  </a:lnTo>
                  <a:lnTo>
                    <a:pt x="1058" y="171577"/>
                  </a:lnTo>
                  <a:lnTo>
                    <a:pt x="1150" y="171908"/>
                  </a:lnTo>
                  <a:lnTo>
                    <a:pt x="1245" y="172240"/>
                  </a:lnTo>
                  <a:lnTo>
                    <a:pt x="1341" y="172561"/>
                  </a:lnTo>
                  <a:lnTo>
                    <a:pt x="1446" y="172871"/>
                  </a:lnTo>
                  <a:lnTo>
                    <a:pt x="1556" y="173170"/>
                  </a:lnTo>
                  <a:lnTo>
                    <a:pt x="1665" y="173469"/>
                  </a:lnTo>
                  <a:lnTo>
                    <a:pt x="1779" y="173747"/>
                  </a:lnTo>
                  <a:lnTo>
                    <a:pt x="1902" y="174025"/>
                  </a:lnTo>
                  <a:lnTo>
                    <a:pt x="2025" y="174282"/>
                  </a:lnTo>
                  <a:lnTo>
                    <a:pt x="2153" y="174538"/>
                  </a:lnTo>
                  <a:lnTo>
                    <a:pt x="2286" y="174774"/>
                  </a:lnTo>
                  <a:lnTo>
                    <a:pt x="2422" y="175009"/>
                  </a:lnTo>
                  <a:lnTo>
                    <a:pt x="2559" y="175223"/>
                  </a:lnTo>
                  <a:lnTo>
                    <a:pt x="2705" y="175436"/>
                  </a:lnTo>
                  <a:lnTo>
                    <a:pt x="2851" y="175629"/>
                  </a:lnTo>
                  <a:lnTo>
                    <a:pt x="3006" y="175811"/>
                  </a:lnTo>
                  <a:lnTo>
                    <a:pt x="3161" y="175971"/>
                  </a:lnTo>
                  <a:lnTo>
                    <a:pt x="3321" y="176131"/>
                  </a:lnTo>
                  <a:lnTo>
                    <a:pt x="3490" y="176270"/>
                  </a:lnTo>
                  <a:lnTo>
                    <a:pt x="3659" y="176399"/>
                  </a:lnTo>
                  <a:lnTo>
                    <a:pt x="3832" y="176505"/>
                  </a:lnTo>
                  <a:lnTo>
                    <a:pt x="3882" y="176505"/>
                  </a:lnTo>
                  <a:lnTo>
                    <a:pt x="3905" y="176495"/>
                  </a:lnTo>
                  <a:lnTo>
                    <a:pt x="3932" y="176505"/>
                  </a:lnTo>
                  <a:lnTo>
                    <a:pt x="3932" y="176559"/>
                  </a:lnTo>
                  <a:lnTo>
                    <a:pt x="3855" y="176559"/>
                  </a:lnTo>
                  <a:lnTo>
                    <a:pt x="3777" y="176570"/>
                  </a:lnTo>
                  <a:lnTo>
                    <a:pt x="3704" y="176602"/>
                  </a:lnTo>
                  <a:lnTo>
                    <a:pt x="3631" y="176655"/>
                  </a:lnTo>
                  <a:lnTo>
                    <a:pt x="3563" y="176719"/>
                  </a:lnTo>
                  <a:lnTo>
                    <a:pt x="3494" y="176805"/>
                  </a:lnTo>
                  <a:lnTo>
                    <a:pt x="3431" y="176901"/>
                  </a:lnTo>
                  <a:lnTo>
                    <a:pt x="3371" y="177019"/>
                  </a:lnTo>
                  <a:lnTo>
                    <a:pt x="3316" y="177158"/>
                  </a:lnTo>
                  <a:lnTo>
                    <a:pt x="3271" y="177307"/>
                  </a:lnTo>
                  <a:lnTo>
                    <a:pt x="3230" y="177478"/>
                  </a:lnTo>
                  <a:lnTo>
                    <a:pt x="3193" y="177671"/>
                  </a:lnTo>
                  <a:lnTo>
                    <a:pt x="3171" y="177874"/>
                  </a:lnTo>
                  <a:lnTo>
                    <a:pt x="3152" y="178098"/>
                  </a:lnTo>
                  <a:lnTo>
                    <a:pt x="3143" y="178334"/>
                  </a:lnTo>
                  <a:lnTo>
                    <a:pt x="3143" y="178601"/>
                  </a:lnTo>
                  <a:lnTo>
                    <a:pt x="3202" y="181829"/>
                  </a:lnTo>
                  <a:lnTo>
                    <a:pt x="3266" y="185144"/>
                  </a:lnTo>
                  <a:lnTo>
                    <a:pt x="3326" y="188533"/>
                  </a:lnTo>
                  <a:lnTo>
                    <a:pt x="3399" y="191975"/>
                  </a:lnTo>
                  <a:lnTo>
                    <a:pt x="3358" y="192028"/>
                  </a:lnTo>
                  <a:lnTo>
                    <a:pt x="3321" y="192082"/>
                  </a:lnTo>
                  <a:lnTo>
                    <a:pt x="3289" y="192146"/>
                  </a:lnTo>
                  <a:lnTo>
                    <a:pt x="3257" y="192221"/>
                  </a:lnTo>
                  <a:lnTo>
                    <a:pt x="3230" y="192296"/>
                  </a:lnTo>
                  <a:lnTo>
                    <a:pt x="3202" y="192381"/>
                  </a:lnTo>
                  <a:lnTo>
                    <a:pt x="3184" y="192467"/>
                  </a:lnTo>
                  <a:lnTo>
                    <a:pt x="3161" y="192552"/>
                  </a:lnTo>
                  <a:lnTo>
                    <a:pt x="3148" y="192638"/>
                  </a:lnTo>
                  <a:lnTo>
                    <a:pt x="3134" y="192734"/>
                  </a:lnTo>
                  <a:lnTo>
                    <a:pt x="3125" y="192830"/>
                  </a:lnTo>
                  <a:lnTo>
                    <a:pt x="3116" y="192927"/>
                  </a:lnTo>
                  <a:lnTo>
                    <a:pt x="3107" y="193119"/>
                  </a:lnTo>
                  <a:lnTo>
                    <a:pt x="3107" y="193322"/>
                  </a:lnTo>
                  <a:lnTo>
                    <a:pt x="3120" y="193515"/>
                  </a:lnTo>
                  <a:lnTo>
                    <a:pt x="3139" y="193696"/>
                  </a:lnTo>
                  <a:lnTo>
                    <a:pt x="3171" y="193878"/>
                  </a:lnTo>
                  <a:lnTo>
                    <a:pt x="3189" y="193953"/>
                  </a:lnTo>
                  <a:lnTo>
                    <a:pt x="3212" y="194038"/>
                  </a:lnTo>
                  <a:lnTo>
                    <a:pt x="3230" y="194102"/>
                  </a:lnTo>
                  <a:lnTo>
                    <a:pt x="3257" y="194177"/>
                  </a:lnTo>
                  <a:lnTo>
                    <a:pt x="3285" y="194241"/>
                  </a:lnTo>
                  <a:lnTo>
                    <a:pt x="3312" y="194295"/>
                  </a:lnTo>
                  <a:lnTo>
                    <a:pt x="3339" y="194348"/>
                  </a:lnTo>
                  <a:lnTo>
                    <a:pt x="3371" y="194391"/>
                  </a:lnTo>
                  <a:lnTo>
                    <a:pt x="3408" y="194423"/>
                  </a:lnTo>
                  <a:lnTo>
                    <a:pt x="3444" y="194445"/>
                  </a:lnTo>
                  <a:lnTo>
                    <a:pt x="3494" y="196519"/>
                  </a:lnTo>
                  <a:lnTo>
                    <a:pt x="3554" y="198603"/>
                  </a:lnTo>
                  <a:lnTo>
                    <a:pt x="3618" y="200699"/>
                  </a:lnTo>
                  <a:lnTo>
                    <a:pt x="3691" y="202794"/>
                  </a:lnTo>
                  <a:lnTo>
                    <a:pt x="3768" y="204900"/>
                  </a:lnTo>
                  <a:lnTo>
                    <a:pt x="3855" y="207006"/>
                  </a:lnTo>
                  <a:lnTo>
                    <a:pt x="3951" y="209112"/>
                  </a:lnTo>
                  <a:lnTo>
                    <a:pt x="4056" y="211218"/>
                  </a:lnTo>
                  <a:lnTo>
                    <a:pt x="4051" y="211336"/>
                  </a:lnTo>
                  <a:lnTo>
                    <a:pt x="4051" y="211443"/>
                  </a:lnTo>
                  <a:lnTo>
                    <a:pt x="4051" y="211550"/>
                  </a:lnTo>
                  <a:lnTo>
                    <a:pt x="4056" y="211657"/>
                  </a:lnTo>
                  <a:lnTo>
                    <a:pt x="4065" y="211753"/>
                  </a:lnTo>
                  <a:lnTo>
                    <a:pt x="4074" y="211860"/>
                  </a:lnTo>
                  <a:lnTo>
                    <a:pt x="4087" y="211956"/>
                  </a:lnTo>
                  <a:lnTo>
                    <a:pt x="4101" y="212042"/>
                  </a:lnTo>
                  <a:lnTo>
                    <a:pt x="4174" y="213292"/>
                  </a:lnTo>
                  <a:lnTo>
                    <a:pt x="4247" y="214543"/>
                  </a:lnTo>
                  <a:lnTo>
                    <a:pt x="4329" y="215783"/>
                  </a:lnTo>
                  <a:lnTo>
                    <a:pt x="4416" y="217024"/>
                  </a:lnTo>
                  <a:lnTo>
                    <a:pt x="4503" y="218253"/>
                  </a:lnTo>
                  <a:lnTo>
                    <a:pt x="4598" y="219482"/>
                  </a:lnTo>
                  <a:lnTo>
                    <a:pt x="4694" y="220701"/>
                  </a:lnTo>
                  <a:lnTo>
                    <a:pt x="4799" y="221920"/>
                  </a:lnTo>
                  <a:lnTo>
                    <a:pt x="4909" y="223128"/>
                  </a:lnTo>
                  <a:lnTo>
                    <a:pt x="5027" y="224325"/>
                  </a:lnTo>
                  <a:lnTo>
                    <a:pt x="5146" y="225523"/>
                  </a:lnTo>
                  <a:lnTo>
                    <a:pt x="5274" y="226709"/>
                  </a:lnTo>
                  <a:lnTo>
                    <a:pt x="5406" y="227896"/>
                  </a:lnTo>
                  <a:lnTo>
                    <a:pt x="5547" y="229061"/>
                  </a:lnTo>
                  <a:lnTo>
                    <a:pt x="5693" y="230227"/>
                  </a:lnTo>
                  <a:lnTo>
                    <a:pt x="5848" y="231371"/>
                  </a:lnTo>
                  <a:lnTo>
                    <a:pt x="6003" y="232514"/>
                  </a:lnTo>
                  <a:lnTo>
                    <a:pt x="6172" y="233637"/>
                  </a:lnTo>
                  <a:lnTo>
                    <a:pt x="6346" y="234760"/>
                  </a:lnTo>
                  <a:lnTo>
                    <a:pt x="6528" y="235861"/>
                  </a:lnTo>
                  <a:lnTo>
                    <a:pt x="6715" y="236962"/>
                  </a:lnTo>
                  <a:lnTo>
                    <a:pt x="6911" y="238042"/>
                  </a:lnTo>
                  <a:lnTo>
                    <a:pt x="7117" y="239100"/>
                  </a:lnTo>
                  <a:lnTo>
                    <a:pt x="7326" y="240158"/>
                  </a:lnTo>
                  <a:lnTo>
                    <a:pt x="7545" y="241195"/>
                  </a:lnTo>
                  <a:lnTo>
                    <a:pt x="7773" y="242222"/>
                  </a:lnTo>
                  <a:lnTo>
                    <a:pt x="8011" y="243227"/>
                  </a:lnTo>
                  <a:lnTo>
                    <a:pt x="8134" y="243729"/>
                  </a:lnTo>
                  <a:lnTo>
                    <a:pt x="8257" y="244221"/>
                  </a:lnTo>
                  <a:lnTo>
                    <a:pt x="8385" y="244713"/>
                  </a:lnTo>
                  <a:lnTo>
                    <a:pt x="8512" y="245194"/>
                  </a:lnTo>
                  <a:lnTo>
                    <a:pt x="8645" y="245675"/>
                  </a:lnTo>
                  <a:lnTo>
                    <a:pt x="8777" y="246156"/>
                  </a:lnTo>
                  <a:lnTo>
                    <a:pt x="8914" y="246626"/>
                  </a:lnTo>
                  <a:lnTo>
                    <a:pt x="9051" y="247097"/>
                  </a:lnTo>
                  <a:lnTo>
                    <a:pt x="9188" y="247556"/>
                  </a:lnTo>
                  <a:lnTo>
                    <a:pt x="9334" y="248016"/>
                  </a:lnTo>
                  <a:lnTo>
                    <a:pt x="9571" y="248764"/>
                  </a:lnTo>
                  <a:lnTo>
                    <a:pt x="9813" y="249470"/>
                  </a:lnTo>
                  <a:lnTo>
                    <a:pt x="10063" y="250165"/>
                  </a:lnTo>
                  <a:lnTo>
                    <a:pt x="10314" y="250828"/>
                  </a:lnTo>
                  <a:lnTo>
                    <a:pt x="10570" y="251459"/>
                  </a:lnTo>
                  <a:lnTo>
                    <a:pt x="10830" y="252079"/>
                  </a:lnTo>
                  <a:lnTo>
                    <a:pt x="11094" y="252667"/>
                  </a:lnTo>
                  <a:lnTo>
                    <a:pt x="11364" y="253233"/>
                  </a:lnTo>
                  <a:lnTo>
                    <a:pt x="11633" y="253768"/>
                  </a:lnTo>
                  <a:lnTo>
                    <a:pt x="11906" y="254281"/>
                  </a:lnTo>
                  <a:lnTo>
                    <a:pt x="12185" y="254783"/>
                  </a:lnTo>
                  <a:lnTo>
                    <a:pt x="12468" y="255254"/>
                  </a:lnTo>
                  <a:lnTo>
                    <a:pt x="12755" y="255692"/>
                  </a:lnTo>
                  <a:lnTo>
                    <a:pt x="13042" y="256120"/>
                  </a:lnTo>
                  <a:lnTo>
                    <a:pt x="13334" y="256526"/>
                  </a:lnTo>
                  <a:lnTo>
                    <a:pt x="13631" y="256911"/>
                  </a:lnTo>
                  <a:lnTo>
                    <a:pt x="13927" y="257264"/>
                  </a:lnTo>
                  <a:lnTo>
                    <a:pt x="14228" y="257606"/>
                  </a:lnTo>
                  <a:lnTo>
                    <a:pt x="14530" y="257926"/>
                  </a:lnTo>
                  <a:lnTo>
                    <a:pt x="14835" y="258226"/>
                  </a:lnTo>
                  <a:lnTo>
                    <a:pt x="15141" y="258504"/>
                  </a:lnTo>
                  <a:lnTo>
                    <a:pt x="15451" y="258760"/>
                  </a:lnTo>
                  <a:lnTo>
                    <a:pt x="15766" y="259006"/>
                  </a:lnTo>
                  <a:lnTo>
                    <a:pt x="16081" y="259220"/>
                  </a:lnTo>
                  <a:lnTo>
                    <a:pt x="16395" y="259423"/>
                  </a:lnTo>
                  <a:lnTo>
                    <a:pt x="16715" y="259605"/>
                  </a:lnTo>
                  <a:lnTo>
                    <a:pt x="17039" y="259765"/>
                  </a:lnTo>
                  <a:lnTo>
                    <a:pt x="17358" y="259915"/>
                  </a:lnTo>
                  <a:lnTo>
                    <a:pt x="17682" y="260043"/>
                  </a:lnTo>
                  <a:lnTo>
                    <a:pt x="18010" y="260161"/>
                  </a:lnTo>
                  <a:lnTo>
                    <a:pt x="18334" y="260257"/>
                  </a:lnTo>
                  <a:lnTo>
                    <a:pt x="18663" y="260332"/>
                  </a:lnTo>
                  <a:lnTo>
                    <a:pt x="18996" y="260396"/>
                  </a:lnTo>
                  <a:lnTo>
                    <a:pt x="19324" y="260439"/>
                  </a:lnTo>
                  <a:lnTo>
                    <a:pt x="19657" y="260471"/>
                  </a:lnTo>
                  <a:lnTo>
                    <a:pt x="19990" y="260482"/>
                  </a:lnTo>
                  <a:lnTo>
                    <a:pt x="20323" y="260482"/>
                  </a:lnTo>
                  <a:lnTo>
                    <a:pt x="20656" y="260471"/>
                  </a:lnTo>
                  <a:lnTo>
                    <a:pt x="20989" y="260439"/>
                  </a:lnTo>
                  <a:lnTo>
                    <a:pt x="21327" y="260396"/>
                  </a:lnTo>
                  <a:lnTo>
                    <a:pt x="21664" y="260343"/>
                  </a:lnTo>
                  <a:lnTo>
                    <a:pt x="21997" y="260268"/>
                  </a:lnTo>
                  <a:lnTo>
                    <a:pt x="22335" y="260193"/>
                  </a:lnTo>
                  <a:lnTo>
                    <a:pt x="22672" y="260097"/>
                  </a:lnTo>
                  <a:lnTo>
                    <a:pt x="23006" y="259990"/>
                  </a:lnTo>
                  <a:lnTo>
                    <a:pt x="23343" y="259861"/>
                  </a:lnTo>
                  <a:lnTo>
                    <a:pt x="23681" y="259733"/>
                  </a:lnTo>
                  <a:lnTo>
                    <a:pt x="24014" y="259594"/>
                  </a:lnTo>
                  <a:lnTo>
                    <a:pt x="24351" y="259434"/>
                  </a:lnTo>
                  <a:lnTo>
                    <a:pt x="24684" y="259273"/>
                  </a:lnTo>
                  <a:lnTo>
                    <a:pt x="25017" y="259092"/>
                  </a:lnTo>
                  <a:lnTo>
                    <a:pt x="25350" y="258910"/>
                  </a:lnTo>
                  <a:lnTo>
                    <a:pt x="25683" y="258707"/>
                  </a:lnTo>
                  <a:lnTo>
                    <a:pt x="26016" y="258504"/>
                  </a:lnTo>
                  <a:lnTo>
                    <a:pt x="26345" y="258290"/>
                  </a:lnTo>
                  <a:lnTo>
                    <a:pt x="26678" y="258065"/>
                  </a:lnTo>
                  <a:lnTo>
                    <a:pt x="27002" y="257830"/>
                  </a:lnTo>
                  <a:lnTo>
                    <a:pt x="27330" y="257584"/>
                  </a:lnTo>
                  <a:lnTo>
                    <a:pt x="27654" y="257338"/>
                  </a:lnTo>
                  <a:lnTo>
                    <a:pt x="27978" y="257082"/>
                  </a:lnTo>
                  <a:lnTo>
                    <a:pt x="28302" y="256815"/>
                  </a:lnTo>
                  <a:lnTo>
                    <a:pt x="28621" y="256547"/>
                  </a:lnTo>
                  <a:lnTo>
                    <a:pt x="28941" y="256269"/>
                  </a:lnTo>
                  <a:lnTo>
                    <a:pt x="29255" y="255981"/>
                  </a:lnTo>
                  <a:lnTo>
                    <a:pt x="29242" y="257723"/>
                  </a:lnTo>
                  <a:lnTo>
                    <a:pt x="29232" y="258589"/>
                  </a:lnTo>
                  <a:lnTo>
                    <a:pt x="29219" y="259455"/>
                  </a:lnTo>
                  <a:lnTo>
                    <a:pt x="28904" y="278474"/>
                  </a:lnTo>
                  <a:lnTo>
                    <a:pt x="28589" y="297493"/>
                  </a:lnTo>
                  <a:lnTo>
                    <a:pt x="28247" y="317699"/>
                  </a:lnTo>
                  <a:lnTo>
                    <a:pt x="27905" y="337904"/>
                  </a:lnTo>
                  <a:lnTo>
                    <a:pt x="27567" y="358120"/>
                  </a:lnTo>
                  <a:lnTo>
                    <a:pt x="27403" y="368223"/>
                  </a:lnTo>
                  <a:lnTo>
                    <a:pt x="27243" y="378326"/>
                  </a:lnTo>
                  <a:lnTo>
                    <a:pt x="27221" y="380026"/>
                  </a:lnTo>
                  <a:lnTo>
                    <a:pt x="27202" y="381694"/>
                  </a:lnTo>
                  <a:lnTo>
                    <a:pt x="27198" y="383319"/>
                  </a:lnTo>
                  <a:lnTo>
                    <a:pt x="27198" y="384120"/>
                  </a:lnTo>
                  <a:lnTo>
                    <a:pt x="27202" y="384901"/>
                  </a:lnTo>
                  <a:lnTo>
                    <a:pt x="27212" y="385681"/>
                  </a:lnTo>
                  <a:lnTo>
                    <a:pt x="27221" y="386451"/>
                  </a:lnTo>
                  <a:lnTo>
                    <a:pt x="27234" y="387210"/>
                  </a:lnTo>
                  <a:lnTo>
                    <a:pt x="27253" y="387958"/>
                  </a:lnTo>
                  <a:lnTo>
                    <a:pt x="27271" y="388696"/>
                  </a:lnTo>
                  <a:lnTo>
                    <a:pt x="27294" y="389423"/>
                  </a:lnTo>
                  <a:lnTo>
                    <a:pt x="27321" y="390139"/>
                  </a:lnTo>
                  <a:lnTo>
                    <a:pt x="27353" y="390845"/>
                  </a:lnTo>
                  <a:lnTo>
                    <a:pt x="27385" y="391551"/>
                  </a:lnTo>
                  <a:lnTo>
                    <a:pt x="27426" y="392235"/>
                  </a:lnTo>
                  <a:lnTo>
                    <a:pt x="27467" y="392908"/>
                  </a:lnTo>
                  <a:lnTo>
                    <a:pt x="27513" y="393582"/>
                  </a:lnTo>
                  <a:lnTo>
                    <a:pt x="27563" y="394234"/>
                  </a:lnTo>
                  <a:lnTo>
                    <a:pt x="27618" y="394886"/>
                  </a:lnTo>
                  <a:lnTo>
                    <a:pt x="27677" y="395517"/>
                  </a:lnTo>
                  <a:lnTo>
                    <a:pt x="27741" y="396137"/>
                  </a:lnTo>
                  <a:lnTo>
                    <a:pt x="27809" y="396757"/>
                  </a:lnTo>
                  <a:lnTo>
                    <a:pt x="27882" y="397356"/>
                  </a:lnTo>
                  <a:lnTo>
                    <a:pt x="27960" y="397954"/>
                  </a:lnTo>
                  <a:lnTo>
                    <a:pt x="28046" y="398532"/>
                  </a:lnTo>
                  <a:lnTo>
                    <a:pt x="28133" y="399109"/>
                  </a:lnTo>
                  <a:lnTo>
                    <a:pt x="28229" y="399665"/>
                  </a:lnTo>
                  <a:lnTo>
                    <a:pt x="28325" y="400221"/>
                  </a:lnTo>
                  <a:lnTo>
                    <a:pt x="28430" y="400755"/>
                  </a:lnTo>
                  <a:lnTo>
                    <a:pt x="28544" y="401290"/>
                  </a:lnTo>
                  <a:lnTo>
                    <a:pt x="28658" y="401803"/>
                  </a:lnTo>
                  <a:lnTo>
                    <a:pt x="28781" y="402316"/>
                  </a:lnTo>
                  <a:lnTo>
                    <a:pt x="28909" y="402808"/>
                  </a:lnTo>
                  <a:lnTo>
                    <a:pt x="29041" y="403289"/>
                  </a:lnTo>
                  <a:lnTo>
                    <a:pt x="29182" y="403770"/>
                  </a:lnTo>
                  <a:lnTo>
                    <a:pt x="29328" y="404230"/>
                  </a:lnTo>
                  <a:lnTo>
                    <a:pt x="29479" y="404679"/>
                  </a:lnTo>
                  <a:lnTo>
                    <a:pt x="29638" y="405128"/>
                  </a:lnTo>
                  <a:lnTo>
                    <a:pt x="29803" y="405555"/>
                  </a:lnTo>
                  <a:lnTo>
                    <a:pt x="29976" y="405972"/>
                  </a:lnTo>
                  <a:lnTo>
                    <a:pt x="30154" y="406379"/>
                  </a:lnTo>
                  <a:lnTo>
                    <a:pt x="30341" y="406774"/>
                  </a:lnTo>
                  <a:lnTo>
                    <a:pt x="30533" y="407159"/>
                  </a:lnTo>
                  <a:lnTo>
                    <a:pt x="30733" y="407533"/>
                  </a:lnTo>
                  <a:lnTo>
                    <a:pt x="30943" y="407897"/>
                  </a:lnTo>
                  <a:lnTo>
                    <a:pt x="31158" y="408239"/>
                  </a:lnTo>
                  <a:lnTo>
                    <a:pt x="31381" y="408581"/>
                  </a:lnTo>
                  <a:lnTo>
                    <a:pt x="31609" y="408912"/>
                  </a:lnTo>
                  <a:lnTo>
                    <a:pt x="31846" y="409222"/>
                  </a:lnTo>
                  <a:lnTo>
                    <a:pt x="32093" y="409522"/>
                  </a:lnTo>
                  <a:lnTo>
                    <a:pt x="32348" y="409821"/>
                  </a:lnTo>
                  <a:lnTo>
                    <a:pt x="32608" y="410099"/>
                  </a:lnTo>
                  <a:lnTo>
                    <a:pt x="32877" y="410366"/>
                  </a:lnTo>
                  <a:lnTo>
                    <a:pt x="33156" y="410623"/>
                  </a:lnTo>
                  <a:lnTo>
                    <a:pt x="33443" y="410869"/>
                  </a:lnTo>
                  <a:lnTo>
                    <a:pt x="33740" y="411104"/>
                  </a:lnTo>
                  <a:lnTo>
                    <a:pt x="34041" y="411328"/>
                  </a:lnTo>
                  <a:lnTo>
                    <a:pt x="34355" y="411532"/>
                  </a:lnTo>
                  <a:lnTo>
                    <a:pt x="34675" y="411735"/>
                  </a:lnTo>
                  <a:lnTo>
                    <a:pt x="35003" y="411916"/>
                  </a:lnTo>
                  <a:lnTo>
                    <a:pt x="35345" y="412088"/>
                  </a:lnTo>
                  <a:lnTo>
                    <a:pt x="35934" y="412376"/>
                  </a:lnTo>
                  <a:lnTo>
                    <a:pt x="36522" y="412654"/>
                  </a:lnTo>
                  <a:lnTo>
                    <a:pt x="37111" y="412911"/>
                  </a:lnTo>
                  <a:lnTo>
                    <a:pt x="37704" y="413157"/>
                  </a:lnTo>
                  <a:lnTo>
                    <a:pt x="37686" y="413328"/>
                  </a:lnTo>
                  <a:lnTo>
                    <a:pt x="37676" y="413499"/>
                  </a:lnTo>
                  <a:lnTo>
                    <a:pt x="37672" y="413691"/>
                  </a:lnTo>
                  <a:lnTo>
                    <a:pt x="37676" y="413884"/>
                  </a:lnTo>
                  <a:lnTo>
                    <a:pt x="37736" y="415509"/>
                  </a:lnTo>
                  <a:lnTo>
                    <a:pt x="37786" y="417134"/>
                  </a:lnTo>
                  <a:lnTo>
                    <a:pt x="37832" y="418759"/>
                  </a:lnTo>
                  <a:lnTo>
                    <a:pt x="37868" y="420373"/>
                  </a:lnTo>
                  <a:lnTo>
                    <a:pt x="37900" y="421987"/>
                  </a:lnTo>
                  <a:lnTo>
                    <a:pt x="37923" y="423591"/>
                  </a:lnTo>
                  <a:lnTo>
                    <a:pt x="37941" y="425194"/>
                  </a:lnTo>
                  <a:lnTo>
                    <a:pt x="37950" y="426798"/>
                  </a:lnTo>
                  <a:lnTo>
                    <a:pt x="37955" y="428402"/>
                  </a:lnTo>
                  <a:lnTo>
                    <a:pt x="37950" y="429995"/>
                  </a:lnTo>
                  <a:lnTo>
                    <a:pt x="37941" y="431598"/>
                  </a:lnTo>
                  <a:lnTo>
                    <a:pt x="37923" y="433191"/>
                  </a:lnTo>
                  <a:lnTo>
                    <a:pt x="37900" y="434773"/>
                  </a:lnTo>
                  <a:lnTo>
                    <a:pt x="37868" y="436366"/>
                  </a:lnTo>
                  <a:lnTo>
                    <a:pt x="37836" y="437949"/>
                  </a:lnTo>
                  <a:lnTo>
                    <a:pt x="37791" y="439541"/>
                  </a:lnTo>
                  <a:lnTo>
                    <a:pt x="37745" y="441124"/>
                  </a:lnTo>
                  <a:lnTo>
                    <a:pt x="37690" y="442706"/>
                  </a:lnTo>
                  <a:lnTo>
                    <a:pt x="37631" y="444288"/>
                  </a:lnTo>
                  <a:lnTo>
                    <a:pt x="37567" y="445870"/>
                  </a:lnTo>
                  <a:lnTo>
                    <a:pt x="37494" y="447453"/>
                  </a:lnTo>
                  <a:lnTo>
                    <a:pt x="37416" y="449035"/>
                  </a:lnTo>
                  <a:lnTo>
                    <a:pt x="37334" y="450617"/>
                  </a:lnTo>
                  <a:lnTo>
                    <a:pt x="37248" y="452199"/>
                  </a:lnTo>
                  <a:lnTo>
                    <a:pt x="37156" y="453782"/>
                  </a:lnTo>
                  <a:lnTo>
                    <a:pt x="37056" y="455364"/>
                  </a:lnTo>
                  <a:lnTo>
                    <a:pt x="36956" y="456946"/>
                  </a:lnTo>
                  <a:lnTo>
                    <a:pt x="36846" y="458539"/>
                  </a:lnTo>
                  <a:lnTo>
                    <a:pt x="36732" y="460121"/>
                  </a:lnTo>
                  <a:lnTo>
                    <a:pt x="36614" y="461703"/>
                  </a:lnTo>
                  <a:lnTo>
                    <a:pt x="36490" y="463296"/>
                  </a:lnTo>
                  <a:lnTo>
                    <a:pt x="36367" y="464889"/>
                  </a:lnTo>
                  <a:lnTo>
                    <a:pt x="36176" y="465007"/>
                  </a:lnTo>
                  <a:lnTo>
                    <a:pt x="35989" y="465146"/>
                  </a:lnTo>
                  <a:lnTo>
                    <a:pt x="35802" y="465296"/>
                  </a:lnTo>
                  <a:lnTo>
                    <a:pt x="35615" y="465445"/>
                  </a:lnTo>
                  <a:lnTo>
                    <a:pt x="35432" y="465606"/>
                  </a:lnTo>
                  <a:lnTo>
                    <a:pt x="35250" y="465777"/>
                  </a:lnTo>
                  <a:lnTo>
                    <a:pt x="35067" y="465948"/>
                  </a:lnTo>
                  <a:lnTo>
                    <a:pt x="34889" y="466140"/>
                  </a:lnTo>
                  <a:lnTo>
                    <a:pt x="34711" y="466333"/>
                  </a:lnTo>
                  <a:lnTo>
                    <a:pt x="34533" y="466525"/>
                  </a:lnTo>
                  <a:lnTo>
                    <a:pt x="34360" y="466739"/>
                  </a:lnTo>
                  <a:lnTo>
                    <a:pt x="34187" y="466953"/>
                  </a:lnTo>
                  <a:lnTo>
                    <a:pt x="34013" y="467177"/>
                  </a:lnTo>
                  <a:lnTo>
                    <a:pt x="33845" y="467412"/>
                  </a:lnTo>
                  <a:lnTo>
                    <a:pt x="33676" y="467658"/>
                  </a:lnTo>
                  <a:lnTo>
                    <a:pt x="33512" y="467904"/>
                  </a:lnTo>
                  <a:lnTo>
                    <a:pt x="33347" y="468161"/>
                  </a:lnTo>
                  <a:lnTo>
                    <a:pt x="33183" y="468428"/>
                  </a:lnTo>
                  <a:lnTo>
                    <a:pt x="33023" y="468695"/>
                  </a:lnTo>
                  <a:lnTo>
                    <a:pt x="32864" y="468973"/>
                  </a:lnTo>
                  <a:lnTo>
                    <a:pt x="32709" y="469262"/>
                  </a:lnTo>
                  <a:lnTo>
                    <a:pt x="32554" y="469550"/>
                  </a:lnTo>
                  <a:lnTo>
                    <a:pt x="32403" y="469861"/>
                  </a:lnTo>
                  <a:lnTo>
                    <a:pt x="32252" y="470171"/>
                  </a:lnTo>
                  <a:lnTo>
                    <a:pt x="32106" y="470481"/>
                  </a:lnTo>
                  <a:lnTo>
                    <a:pt x="31960" y="470812"/>
                  </a:lnTo>
                  <a:lnTo>
                    <a:pt x="31819" y="471143"/>
                  </a:lnTo>
                  <a:lnTo>
                    <a:pt x="31678" y="471475"/>
                  </a:lnTo>
                  <a:lnTo>
                    <a:pt x="31541" y="471817"/>
                  </a:lnTo>
                  <a:lnTo>
                    <a:pt x="31404" y="472170"/>
                  </a:lnTo>
                  <a:lnTo>
                    <a:pt x="31272" y="472533"/>
                  </a:lnTo>
                  <a:lnTo>
                    <a:pt x="31139" y="472897"/>
                  </a:lnTo>
                  <a:lnTo>
                    <a:pt x="31012" y="473271"/>
                  </a:lnTo>
                  <a:lnTo>
                    <a:pt x="30884" y="473656"/>
                  </a:lnTo>
                  <a:lnTo>
                    <a:pt x="30761" y="474041"/>
                  </a:lnTo>
                  <a:lnTo>
                    <a:pt x="30642" y="474436"/>
                  </a:lnTo>
                  <a:lnTo>
                    <a:pt x="30523" y="474842"/>
                  </a:lnTo>
                  <a:lnTo>
                    <a:pt x="30409" y="475249"/>
                  </a:lnTo>
                  <a:lnTo>
                    <a:pt x="30300" y="475666"/>
                  </a:lnTo>
                  <a:lnTo>
                    <a:pt x="30190" y="476083"/>
                  </a:lnTo>
                  <a:lnTo>
                    <a:pt x="30086" y="476510"/>
                  </a:lnTo>
                  <a:lnTo>
                    <a:pt x="29981" y="476948"/>
                  </a:lnTo>
                  <a:lnTo>
                    <a:pt x="29880" y="477387"/>
                  </a:lnTo>
                  <a:lnTo>
                    <a:pt x="29784" y="477836"/>
                  </a:lnTo>
                  <a:lnTo>
                    <a:pt x="29689" y="478296"/>
                  </a:lnTo>
                  <a:lnTo>
                    <a:pt x="29602" y="478755"/>
                  </a:lnTo>
                  <a:lnTo>
                    <a:pt x="29511" y="479215"/>
                  </a:lnTo>
                  <a:lnTo>
                    <a:pt x="29429" y="479696"/>
                  </a:lnTo>
                  <a:lnTo>
                    <a:pt x="29347" y="480177"/>
                  </a:lnTo>
                  <a:lnTo>
                    <a:pt x="29269" y="480658"/>
                  </a:lnTo>
                  <a:lnTo>
                    <a:pt x="29196" y="481150"/>
                  </a:lnTo>
                  <a:lnTo>
                    <a:pt x="29128" y="481652"/>
                  </a:lnTo>
                  <a:lnTo>
                    <a:pt x="29059" y="482155"/>
                  </a:lnTo>
                  <a:lnTo>
                    <a:pt x="28995" y="482668"/>
                  </a:lnTo>
                  <a:lnTo>
                    <a:pt x="28936" y="483181"/>
                  </a:lnTo>
                  <a:lnTo>
                    <a:pt x="28877" y="483705"/>
                  </a:lnTo>
                  <a:lnTo>
                    <a:pt x="28826" y="484229"/>
                  </a:lnTo>
                  <a:lnTo>
                    <a:pt x="28776" y="484763"/>
                  </a:lnTo>
                  <a:lnTo>
                    <a:pt x="28731" y="485309"/>
                  </a:lnTo>
                  <a:lnTo>
                    <a:pt x="28690" y="485854"/>
                  </a:lnTo>
                  <a:lnTo>
                    <a:pt x="28653" y="486399"/>
                  </a:lnTo>
                  <a:lnTo>
                    <a:pt x="28617" y="486955"/>
                  </a:lnTo>
                  <a:lnTo>
                    <a:pt x="28589" y="487522"/>
                  </a:lnTo>
                  <a:lnTo>
                    <a:pt x="28562" y="488088"/>
                  </a:lnTo>
                  <a:lnTo>
                    <a:pt x="28557" y="488259"/>
                  </a:lnTo>
                  <a:lnTo>
                    <a:pt x="28562" y="488409"/>
                  </a:lnTo>
                  <a:lnTo>
                    <a:pt x="28571" y="488559"/>
                  </a:lnTo>
                  <a:lnTo>
                    <a:pt x="28585" y="488698"/>
                  </a:lnTo>
                  <a:lnTo>
                    <a:pt x="28603" y="488826"/>
                  </a:lnTo>
                  <a:lnTo>
                    <a:pt x="28630" y="488954"/>
                  </a:lnTo>
                  <a:lnTo>
                    <a:pt x="28658" y="489072"/>
                  </a:lnTo>
                  <a:lnTo>
                    <a:pt x="28690" y="489179"/>
                  </a:lnTo>
                  <a:lnTo>
                    <a:pt x="28726" y="489275"/>
                  </a:lnTo>
                  <a:lnTo>
                    <a:pt x="28767" y="489360"/>
                  </a:lnTo>
                  <a:lnTo>
                    <a:pt x="28813" y="489435"/>
                  </a:lnTo>
                  <a:lnTo>
                    <a:pt x="28858" y="489510"/>
                  </a:lnTo>
                  <a:lnTo>
                    <a:pt x="28904" y="489564"/>
                  </a:lnTo>
                  <a:lnTo>
                    <a:pt x="28959" y="489617"/>
                  </a:lnTo>
                  <a:lnTo>
                    <a:pt x="29009" y="489660"/>
                  </a:lnTo>
                  <a:lnTo>
                    <a:pt x="29064" y="489692"/>
                  </a:lnTo>
                  <a:lnTo>
                    <a:pt x="29114" y="489713"/>
                  </a:lnTo>
                  <a:lnTo>
                    <a:pt x="29169" y="489724"/>
                  </a:lnTo>
                  <a:lnTo>
                    <a:pt x="29223" y="489724"/>
                  </a:lnTo>
                  <a:lnTo>
                    <a:pt x="29278" y="489713"/>
                  </a:lnTo>
                  <a:lnTo>
                    <a:pt x="29333" y="489692"/>
                  </a:lnTo>
                  <a:lnTo>
                    <a:pt x="29383" y="489660"/>
                  </a:lnTo>
                  <a:lnTo>
                    <a:pt x="29433" y="489628"/>
                  </a:lnTo>
                  <a:lnTo>
                    <a:pt x="29483" y="489574"/>
                  </a:lnTo>
                  <a:lnTo>
                    <a:pt x="29534" y="489510"/>
                  </a:lnTo>
                  <a:lnTo>
                    <a:pt x="29575" y="489435"/>
                  </a:lnTo>
                  <a:lnTo>
                    <a:pt x="29620" y="489360"/>
                  </a:lnTo>
                  <a:lnTo>
                    <a:pt x="29657" y="489264"/>
                  </a:lnTo>
                  <a:lnTo>
                    <a:pt x="29693" y="489157"/>
                  </a:lnTo>
                  <a:lnTo>
                    <a:pt x="29725" y="489040"/>
                  </a:lnTo>
                  <a:lnTo>
                    <a:pt x="29748" y="488911"/>
                  </a:lnTo>
                  <a:lnTo>
                    <a:pt x="29771" y="488772"/>
                  </a:lnTo>
                  <a:lnTo>
                    <a:pt x="29794" y="488976"/>
                  </a:lnTo>
                  <a:lnTo>
                    <a:pt x="29821" y="489168"/>
                  </a:lnTo>
                  <a:lnTo>
                    <a:pt x="29853" y="489350"/>
                  </a:lnTo>
                  <a:lnTo>
                    <a:pt x="29894" y="489521"/>
                  </a:lnTo>
                  <a:lnTo>
                    <a:pt x="29940" y="489681"/>
                  </a:lnTo>
                  <a:lnTo>
                    <a:pt x="29985" y="489831"/>
                  </a:lnTo>
                  <a:lnTo>
                    <a:pt x="30040" y="489959"/>
                  </a:lnTo>
                  <a:lnTo>
                    <a:pt x="30095" y="490077"/>
                  </a:lnTo>
                  <a:lnTo>
                    <a:pt x="30154" y="490184"/>
                  </a:lnTo>
                  <a:lnTo>
                    <a:pt x="30213" y="490269"/>
                  </a:lnTo>
                  <a:lnTo>
                    <a:pt x="30277" y="490333"/>
                  </a:lnTo>
                  <a:lnTo>
                    <a:pt x="30341" y="490376"/>
                  </a:lnTo>
                  <a:lnTo>
                    <a:pt x="30409" y="490408"/>
                  </a:lnTo>
                  <a:lnTo>
                    <a:pt x="30478" y="490408"/>
                  </a:lnTo>
                  <a:lnTo>
                    <a:pt x="30542" y="490387"/>
                  </a:lnTo>
                  <a:lnTo>
                    <a:pt x="30610" y="490344"/>
                  </a:lnTo>
                  <a:lnTo>
                    <a:pt x="30651" y="490483"/>
                  </a:lnTo>
                  <a:lnTo>
                    <a:pt x="30697" y="490611"/>
                  </a:lnTo>
                  <a:lnTo>
                    <a:pt x="30752" y="490729"/>
                  </a:lnTo>
                  <a:lnTo>
                    <a:pt x="30811" y="490825"/>
                  </a:lnTo>
                  <a:lnTo>
                    <a:pt x="30875" y="490900"/>
                  </a:lnTo>
                  <a:lnTo>
                    <a:pt x="30948" y="490964"/>
                  </a:lnTo>
                  <a:lnTo>
                    <a:pt x="31025" y="491007"/>
                  </a:lnTo>
                  <a:lnTo>
                    <a:pt x="31107" y="491028"/>
                  </a:lnTo>
                  <a:lnTo>
                    <a:pt x="33137" y="491060"/>
                  </a:lnTo>
                  <a:lnTo>
                    <a:pt x="35172" y="491071"/>
                  </a:lnTo>
                  <a:lnTo>
                    <a:pt x="36185" y="491071"/>
                  </a:lnTo>
                  <a:lnTo>
                    <a:pt x="37202" y="491060"/>
                  </a:lnTo>
                  <a:lnTo>
                    <a:pt x="38219" y="491050"/>
                  </a:lnTo>
                  <a:lnTo>
                    <a:pt x="39237" y="491028"/>
                  </a:lnTo>
                  <a:lnTo>
                    <a:pt x="40254" y="490996"/>
                  </a:lnTo>
                  <a:lnTo>
                    <a:pt x="41271" y="490953"/>
                  </a:lnTo>
                  <a:lnTo>
                    <a:pt x="42289" y="490911"/>
                  </a:lnTo>
                  <a:lnTo>
                    <a:pt x="43306" y="490847"/>
                  </a:lnTo>
                  <a:lnTo>
                    <a:pt x="44319" y="490772"/>
                  </a:lnTo>
                  <a:lnTo>
                    <a:pt x="45336" y="490697"/>
                  </a:lnTo>
                  <a:lnTo>
                    <a:pt x="46353" y="490601"/>
                  </a:lnTo>
                  <a:lnTo>
                    <a:pt x="47366" y="490494"/>
                  </a:lnTo>
                  <a:lnTo>
                    <a:pt x="47425" y="490472"/>
                  </a:lnTo>
                  <a:lnTo>
                    <a:pt x="47485" y="490440"/>
                  </a:lnTo>
                  <a:lnTo>
                    <a:pt x="47535" y="490397"/>
                  </a:lnTo>
                  <a:lnTo>
                    <a:pt x="47580" y="490344"/>
                  </a:lnTo>
                  <a:lnTo>
                    <a:pt x="47626" y="490269"/>
                  </a:lnTo>
                  <a:lnTo>
                    <a:pt x="47662" y="490194"/>
                  </a:lnTo>
                  <a:lnTo>
                    <a:pt x="47694" y="490098"/>
                  </a:lnTo>
                  <a:lnTo>
                    <a:pt x="47726" y="490002"/>
                  </a:lnTo>
                  <a:lnTo>
                    <a:pt x="47749" y="489895"/>
                  </a:lnTo>
                  <a:lnTo>
                    <a:pt x="47772" y="489788"/>
                  </a:lnTo>
                  <a:lnTo>
                    <a:pt x="47786" y="489671"/>
                  </a:lnTo>
                  <a:lnTo>
                    <a:pt x="47799" y="489542"/>
                  </a:lnTo>
                  <a:lnTo>
                    <a:pt x="47804" y="489425"/>
                  </a:lnTo>
                  <a:lnTo>
                    <a:pt x="47808" y="489296"/>
                  </a:lnTo>
                  <a:lnTo>
                    <a:pt x="47808" y="489168"/>
                  </a:lnTo>
                  <a:lnTo>
                    <a:pt x="47799" y="489040"/>
                  </a:lnTo>
                  <a:lnTo>
                    <a:pt x="47795" y="488944"/>
                  </a:lnTo>
                  <a:lnTo>
                    <a:pt x="47786" y="488847"/>
                  </a:lnTo>
                  <a:lnTo>
                    <a:pt x="47772" y="488762"/>
                  </a:lnTo>
                  <a:lnTo>
                    <a:pt x="47758" y="488676"/>
                  </a:lnTo>
                  <a:lnTo>
                    <a:pt x="47740" y="488591"/>
                  </a:lnTo>
                  <a:lnTo>
                    <a:pt x="47722" y="488516"/>
                  </a:lnTo>
                  <a:lnTo>
                    <a:pt x="47699" y="488441"/>
                  </a:lnTo>
                  <a:lnTo>
                    <a:pt x="47672" y="488366"/>
                  </a:lnTo>
                  <a:lnTo>
                    <a:pt x="47644" y="488302"/>
                  </a:lnTo>
                  <a:lnTo>
                    <a:pt x="47612" y="488249"/>
                  </a:lnTo>
                  <a:lnTo>
                    <a:pt x="47576" y="488195"/>
                  </a:lnTo>
                  <a:lnTo>
                    <a:pt x="47539" y="488142"/>
                  </a:lnTo>
                  <a:lnTo>
                    <a:pt x="47503" y="488110"/>
                  </a:lnTo>
                  <a:lnTo>
                    <a:pt x="47457" y="488078"/>
                  </a:lnTo>
                  <a:lnTo>
                    <a:pt x="47416" y="488056"/>
                  </a:lnTo>
                  <a:lnTo>
                    <a:pt x="47366" y="488046"/>
                  </a:lnTo>
                  <a:lnTo>
                    <a:pt x="46440" y="487939"/>
                  </a:lnTo>
                  <a:lnTo>
                    <a:pt x="45514" y="487853"/>
                  </a:lnTo>
                  <a:lnTo>
                    <a:pt x="44583" y="487778"/>
                  </a:lnTo>
                  <a:lnTo>
                    <a:pt x="43657" y="487714"/>
                  </a:lnTo>
                  <a:lnTo>
                    <a:pt x="42726" y="487650"/>
                  </a:lnTo>
                  <a:lnTo>
                    <a:pt x="41800" y="487607"/>
                  </a:lnTo>
                  <a:lnTo>
                    <a:pt x="40870" y="487564"/>
                  </a:lnTo>
                  <a:lnTo>
                    <a:pt x="39944" y="487532"/>
                  </a:lnTo>
                  <a:lnTo>
                    <a:pt x="39013" y="487500"/>
                  </a:lnTo>
                  <a:lnTo>
                    <a:pt x="38082" y="487490"/>
                  </a:lnTo>
                  <a:lnTo>
                    <a:pt x="37156" y="487479"/>
                  </a:lnTo>
                  <a:lnTo>
                    <a:pt x="36226" y="487468"/>
                  </a:lnTo>
                  <a:lnTo>
                    <a:pt x="34369" y="487479"/>
                  </a:lnTo>
                  <a:lnTo>
                    <a:pt x="32517" y="487511"/>
                  </a:lnTo>
                  <a:lnTo>
                    <a:pt x="32540" y="487361"/>
                  </a:lnTo>
                  <a:lnTo>
                    <a:pt x="32558" y="487212"/>
                  </a:lnTo>
                  <a:lnTo>
                    <a:pt x="32567" y="487062"/>
                  </a:lnTo>
                  <a:lnTo>
                    <a:pt x="32576" y="486912"/>
                  </a:lnTo>
                  <a:lnTo>
                    <a:pt x="32576" y="486752"/>
                  </a:lnTo>
                  <a:lnTo>
                    <a:pt x="32572" y="486592"/>
                  </a:lnTo>
                  <a:lnTo>
                    <a:pt x="32563" y="486431"/>
                  </a:lnTo>
                  <a:lnTo>
                    <a:pt x="32544" y="486271"/>
                  </a:lnTo>
                  <a:lnTo>
                    <a:pt x="32535" y="486196"/>
                  </a:lnTo>
                  <a:lnTo>
                    <a:pt x="32522" y="486132"/>
                  </a:lnTo>
                  <a:lnTo>
                    <a:pt x="32494" y="486025"/>
                  </a:lnTo>
                  <a:lnTo>
                    <a:pt x="32458" y="485929"/>
                  </a:lnTo>
                  <a:lnTo>
                    <a:pt x="32417" y="485854"/>
                  </a:lnTo>
                  <a:lnTo>
                    <a:pt x="32371" y="485800"/>
                  </a:lnTo>
                  <a:lnTo>
                    <a:pt x="32325" y="485758"/>
                  </a:lnTo>
                  <a:lnTo>
                    <a:pt x="32275" y="485747"/>
                  </a:lnTo>
                  <a:lnTo>
                    <a:pt x="32225" y="485747"/>
                  </a:lnTo>
                  <a:lnTo>
                    <a:pt x="32179" y="485768"/>
                  </a:lnTo>
                  <a:lnTo>
                    <a:pt x="32134" y="485811"/>
                  </a:lnTo>
                  <a:lnTo>
                    <a:pt x="32093" y="485875"/>
                  </a:lnTo>
                  <a:lnTo>
                    <a:pt x="32061" y="485961"/>
                  </a:lnTo>
                  <a:lnTo>
                    <a:pt x="32033" y="486057"/>
                  </a:lnTo>
                  <a:lnTo>
                    <a:pt x="32020" y="486110"/>
                  </a:lnTo>
                  <a:lnTo>
                    <a:pt x="32011" y="486175"/>
                  </a:lnTo>
                  <a:lnTo>
                    <a:pt x="32006" y="486239"/>
                  </a:lnTo>
                  <a:lnTo>
                    <a:pt x="32002" y="486314"/>
                  </a:lnTo>
                  <a:lnTo>
                    <a:pt x="32002" y="486388"/>
                  </a:lnTo>
                  <a:lnTo>
                    <a:pt x="32002" y="486463"/>
                  </a:lnTo>
                  <a:lnTo>
                    <a:pt x="32002" y="486570"/>
                  </a:lnTo>
                  <a:lnTo>
                    <a:pt x="31997" y="486656"/>
                  </a:lnTo>
                  <a:lnTo>
                    <a:pt x="31983" y="486731"/>
                  </a:lnTo>
                  <a:lnTo>
                    <a:pt x="31970" y="486795"/>
                  </a:lnTo>
                  <a:lnTo>
                    <a:pt x="31942" y="486837"/>
                  </a:lnTo>
                  <a:lnTo>
                    <a:pt x="31915" y="486880"/>
                  </a:lnTo>
                  <a:lnTo>
                    <a:pt x="31883" y="486912"/>
                  </a:lnTo>
                  <a:lnTo>
                    <a:pt x="31846" y="486934"/>
                  </a:lnTo>
                  <a:lnTo>
                    <a:pt x="31805" y="486944"/>
                  </a:lnTo>
                  <a:lnTo>
                    <a:pt x="31760" y="486944"/>
                  </a:lnTo>
                  <a:lnTo>
                    <a:pt x="31714" y="486934"/>
                  </a:lnTo>
                  <a:lnTo>
                    <a:pt x="31664" y="486923"/>
                  </a:lnTo>
                  <a:lnTo>
                    <a:pt x="31554" y="486880"/>
                  </a:lnTo>
                  <a:lnTo>
                    <a:pt x="31440" y="486816"/>
                  </a:lnTo>
                  <a:lnTo>
                    <a:pt x="31326" y="486731"/>
                  </a:lnTo>
                  <a:lnTo>
                    <a:pt x="31212" y="486645"/>
                  </a:lnTo>
                  <a:lnTo>
                    <a:pt x="30998" y="486474"/>
                  </a:lnTo>
                  <a:lnTo>
                    <a:pt x="30825" y="486335"/>
                  </a:lnTo>
                  <a:lnTo>
                    <a:pt x="30765" y="486292"/>
                  </a:lnTo>
                  <a:lnTo>
                    <a:pt x="30720" y="486271"/>
                  </a:lnTo>
                  <a:lnTo>
                    <a:pt x="30665" y="486260"/>
                  </a:lnTo>
                  <a:lnTo>
                    <a:pt x="30555" y="486260"/>
                  </a:lnTo>
                  <a:lnTo>
                    <a:pt x="30501" y="486271"/>
                  </a:lnTo>
                  <a:lnTo>
                    <a:pt x="30446" y="486292"/>
                  </a:lnTo>
                  <a:lnTo>
                    <a:pt x="30391" y="486314"/>
                  </a:lnTo>
                  <a:lnTo>
                    <a:pt x="30336" y="486346"/>
                  </a:lnTo>
                  <a:lnTo>
                    <a:pt x="30286" y="486378"/>
                  </a:lnTo>
                  <a:lnTo>
                    <a:pt x="30236" y="486431"/>
                  </a:lnTo>
                  <a:lnTo>
                    <a:pt x="30186" y="486485"/>
                  </a:lnTo>
                  <a:lnTo>
                    <a:pt x="30136" y="486538"/>
                  </a:lnTo>
                  <a:lnTo>
                    <a:pt x="30090" y="486613"/>
                  </a:lnTo>
                  <a:lnTo>
                    <a:pt x="30044" y="486688"/>
                  </a:lnTo>
                  <a:lnTo>
                    <a:pt x="30003" y="486763"/>
                  </a:lnTo>
                  <a:lnTo>
                    <a:pt x="29962" y="486848"/>
                  </a:lnTo>
                  <a:lnTo>
                    <a:pt x="29926" y="486955"/>
                  </a:lnTo>
                  <a:lnTo>
                    <a:pt x="29999" y="486089"/>
                  </a:lnTo>
                  <a:lnTo>
                    <a:pt x="30086" y="485245"/>
                  </a:lnTo>
                  <a:lnTo>
                    <a:pt x="30181" y="484411"/>
                  </a:lnTo>
                  <a:lnTo>
                    <a:pt x="30286" y="483587"/>
                  </a:lnTo>
                  <a:lnTo>
                    <a:pt x="30400" y="482786"/>
                  </a:lnTo>
                  <a:lnTo>
                    <a:pt x="30523" y="481995"/>
                  </a:lnTo>
                  <a:lnTo>
                    <a:pt x="30656" y="481225"/>
                  </a:lnTo>
                  <a:lnTo>
                    <a:pt x="30793" y="480476"/>
                  </a:lnTo>
                  <a:lnTo>
                    <a:pt x="30943" y="479739"/>
                  </a:lnTo>
                  <a:lnTo>
                    <a:pt x="31098" y="479023"/>
                  </a:lnTo>
                  <a:lnTo>
                    <a:pt x="31267" y="478317"/>
                  </a:lnTo>
                  <a:lnTo>
                    <a:pt x="31349" y="477975"/>
                  </a:lnTo>
                  <a:lnTo>
                    <a:pt x="31440" y="477633"/>
                  </a:lnTo>
                  <a:lnTo>
                    <a:pt x="31527" y="477301"/>
                  </a:lnTo>
                  <a:lnTo>
                    <a:pt x="31618" y="476970"/>
                  </a:lnTo>
                  <a:lnTo>
                    <a:pt x="31714" y="476649"/>
                  </a:lnTo>
                  <a:lnTo>
                    <a:pt x="31810" y="476328"/>
                  </a:lnTo>
                  <a:lnTo>
                    <a:pt x="31906" y="476008"/>
                  </a:lnTo>
                  <a:lnTo>
                    <a:pt x="32006" y="475698"/>
                  </a:lnTo>
                  <a:lnTo>
                    <a:pt x="32111" y="475388"/>
                  </a:lnTo>
                  <a:lnTo>
                    <a:pt x="32211" y="475088"/>
                  </a:lnTo>
                  <a:lnTo>
                    <a:pt x="32316" y="474800"/>
                  </a:lnTo>
                  <a:lnTo>
                    <a:pt x="32426" y="474511"/>
                  </a:lnTo>
                  <a:lnTo>
                    <a:pt x="32535" y="474222"/>
                  </a:lnTo>
                  <a:lnTo>
                    <a:pt x="32645" y="473944"/>
                  </a:lnTo>
                  <a:lnTo>
                    <a:pt x="32759" y="473666"/>
                  </a:lnTo>
                  <a:lnTo>
                    <a:pt x="32873" y="473399"/>
                  </a:lnTo>
                  <a:lnTo>
                    <a:pt x="32987" y="473132"/>
                  </a:lnTo>
                  <a:lnTo>
                    <a:pt x="33105" y="472875"/>
                  </a:lnTo>
                  <a:lnTo>
                    <a:pt x="33224" y="472619"/>
                  </a:lnTo>
                  <a:lnTo>
                    <a:pt x="33347" y="472373"/>
                  </a:lnTo>
                  <a:lnTo>
                    <a:pt x="33470" y="472127"/>
                  </a:lnTo>
                  <a:lnTo>
                    <a:pt x="33594" y="471892"/>
                  </a:lnTo>
                  <a:lnTo>
                    <a:pt x="33721" y="471657"/>
                  </a:lnTo>
                  <a:lnTo>
                    <a:pt x="33849" y="471432"/>
                  </a:lnTo>
                  <a:lnTo>
                    <a:pt x="33977" y="471218"/>
                  </a:lnTo>
                  <a:lnTo>
                    <a:pt x="34109" y="471004"/>
                  </a:lnTo>
                  <a:lnTo>
                    <a:pt x="34241" y="470791"/>
                  </a:lnTo>
                  <a:lnTo>
                    <a:pt x="34378" y="470587"/>
                  </a:lnTo>
                  <a:lnTo>
                    <a:pt x="34511" y="470395"/>
                  </a:lnTo>
                  <a:lnTo>
                    <a:pt x="34647" y="470203"/>
                  </a:lnTo>
                  <a:lnTo>
                    <a:pt x="34789" y="470021"/>
                  </a:lnTo>
                  <a:lnTo>
                    <a:pt x="34930" y="469839"/>
                  </a:lnTo>
                  <a:lnTo>
                    <a:pt x="35072" y="469668"/>
                  </a:lnTo>
                  <a:lnTo>
                    <a:pt x="35213" y="469508"/>
                  </a:lnTo>
                  <a:lnTo>
                    <a:pt x="35359" y="469347"/>
                  </a:lnTo>
                  <a:lnTo>
                    <a:pt x="35505" y="469187"/>
                  </a:lnTo>
                  <a:lnTo>
                    <a:pt x="35651" y="469048"/>
                  </a:lnTo>
                  <a:lnTo>
                    <a:pt x="35802" y="468898"/>
                  </a:lnTo>
                  <a:lnTo>
                    <a:pt x="35952" y="468770"/>
                  </a:lnTo>
                  <a:lnTo>
                    <a:pt x="36103" y="468642"/>
                  </a:lnTo>
                  <a:lnTo>
                    <a:pt x="36258" y="468524"/>
                  </a:lnTo>
                  <a:lnTo>
                    <a:pt x="36408" y="468407"/>
                  </a:lnTo>
                  <a:lnTo>
                    <a:pt x="36440" y="468439"/>
                  </a:lnTo>
                  <a:lnTo>
                    <a:pt x="36472" y="468460"/>
                  </a:lnTo>
                  <a:lnTo>
                    <a:pt x="36504" y="468481"/>
                  </a:lnTo>
                  <a:lnTo>
                    <a:pt x="36541" y="468503"/>
                  </a:lnTo>
                  <a:lnTo>
                    <a:pt x="36604" y="468503"/>
                  </a:lnTo>
                  <a:lnTo>
                    <a:pt x="36636" y="468492"/>
                  </a:lnTo>
                  <a:lnTo>
                    <a:pt x="36673" y="468481"/>
                  </a:lnTo>
                  <a:lnTo>
                    <a:pt x="36705" y="468460"/>
                  </a:lnTo>
                  <a:lnTo>
                    <a:pt x="36737" y="468428"/>
                  </a:lnTo>
                  <a:lnTo>
                    <a:pt x="36764" y="468385"/>
                  </a:lnTo>
                  <a:lnTo>
                    <a:pt x="36796" y="468342"/>
                  </a:lnTo>
                  <a:lnTo>
                    <a:pt x="36823" y="468289"/>
                  </a:lnTo>
                  <a:lnTo>
                    <a:pt x="36851" y="468225"/>
                  </a:lnTo>
                  <a:lnTo>
                    <a:pt x="36874" y="468150"/>
                  </a:lnTo>
                  <a:lnTo>
                    <a:pt x="36896" y="468064"/>
                  </a:lnTo>
                  <a:lnTo>
                    <a:pt x="37088" y="467958"/>
                  </a:lnTo>
                  <a:lnTo>
                    <a:pt x="37280" y="467872"/>
                  </a:lnTo>
                  <a:lnTo>
                    <a:pt x="37476" y="467786"/>
                  </a:lnTo>
                  <a:lnTo>
                    <a:pt x="37672" y="467712"/>
                  </a:lnTo>
                  <a:lnTo>
                    <a:pt x="37868" y="467648"/>
                  </a:lnTo>
                  <a:lnTo>
                    <a:pt x="38069" y="467594"/>
                  </a:lnTo>
                  <a:lnTo>
                    <a:pt x="38270" y="467551"/>
                  </a:lnTo>
                  <a:lnTo>
                    <a:pt x="38470" y="467509"/>
                  </a:lnTo>
                  <a:lnTo>
                    <a:pt x="38676" y="467487"/>
                  </a:lnTo>
                  <a:lnTo>
                    <a:pt x="38885" y="467476"/>
                  </a:lnTo>
                  <a:lnTo>
                    <a:pt x="39095" y="467476"/>
                  </a:lnTo>
                  <a:lnTo>
                    <a:pt x="39310" y="467487"/>
                  </a:lnTo>
                  <a:lnTo>
                    <a:pt x="39524" y="467519"/>
                  </a:lnTo>
                  <a:lnTo>
                    <a:pt x="39738" y="467551"/>
                  </a:lnTo>
                  <a:lnTo>
                    <a:pt x="39957" y="467594"/>
                  </a:lnTo>
                  <a:lnTo>
                    <a:pt x="40176" y="467658"/>
                  </a:lnTo>
                  <a:lnTo>
                    <a:pt x="40400" y="467733"/>
                  </a:lnTo>
                  <a:lnTo>
                    <a:pt x="40619" y="467808"/>
                  </a:lnTo>
                  <a:lnTo>
                    <a:pt x="40842" y="467904"/>
                  </a:lnTo>
                  <a:lnTo>
                    <a:pt x="41066" y="468011"/>
                  </a:lnTo>
                  <a:lnTo>
                    <a:pt x="41289" y="468129"/>
                  </a:lnTo>
                  <a:lnTo>
                    <a:pt x="41513" y="468257"/>
                  </a:lnTo>
                  <a:lnTo>
                    <a:pt x="41737" y="468396"/>
                  </a:lnTo>
                  <a:lnTo>
                    <a:pt x="41960" y="468546"/>
                  </a:lnTo>
                  <a:lnTo>
                    <a:pt x="42179" y="468706"/>
                  </a:lnTo>
                  <a:lnTo>
                    <a:pt x="42403" y="468877"/>
                  </a:lnTo>
                  <a:lnTo>
                    <a:pt x="42622" y="469059"/>
                  </a:lnTo>
                  <a:lnTo>
                    <a:pt x="42845" y="469262"/>
                  </a:lnTo>
                  <a:lnTo>
                    <a:pt x="43059" y="469465"/>
                  </a:lnTo>
                  <a:lnTo>
                    <a:pt x="43278" y="469679"/>
                  </a:lnTo>
                  <a:lnTo>
                    <a:pt x="43493" y="469914"/>
                  </a:lnTo>
                  <a:lnTo>
                    <a:pt x="43707" y="470149"/>
                  </a:lnTo>
                  <a:lnTo>
                    <a:pt x="43917" y="470406"/>
                  </a:lnTo>
                  <a:lnTo>
                    <a:pt x="44127" y="470662"/>
                  </a:lnTo>
                  <a:lnTo>
                    <a:pt x="44332" y="470940"/>
                  </a:lnTo>
                  <a:lnTo>
                    <a:pt x="44533" y="471229"/>
                  </a:lnTo>
                  <a:lnTo>
                    <a:pt x="44734" y="471518"/>
                  </a:lnTo>
                  <a:lnTo>
                    <a:pt x="44930" y="471828"/>
                  </a:lnTo>
                  <a:lnTo>
                    <a:pt x="45121" y="472148"/>
                  </a:lnTo>
                  <a:lnTo>
                    <a:pt x="45313" y="472480"/>
                  </a:lnTo>
                  <a:lnTo>
                    <a:pt x="45500" y="472822"/>
                  </a:lnTo>
                  <a:lnTo>
                    <a:pt x="45678" y="473164"/>
                  </a:lnTo>
                  <a:lnTo>
                    <a:pt x="45856" y="473527"/>
                  </a:lnTo>
                  <a:lnTo>
                    <a:pt x="46029" y="473902"/>
                  </a:lnTo>
                  <a:lnTo>
                    <a:pt x="46198" y="474286"/>
                  </a:lnTo>
                  <a:lnTo>
                    <a:pt x="46362" y="474682"/>
                  </a:lnTo>
                  <a:lnTo>
                    <a:pt x="46522" y="475088"/>
                  </a:lnTo>
                  <a:lnTo>
                    <a:pt x="46672" y="475505"/>
                  </a:lnTo>
                  <a:lnTo>
                    <a:pt x="46818" y="475944"/>
                  </a:lnTo>
                  <a:lnTo>
                    <a:pt x="46960" y="476382"/>
                  </a:lnTo>
                  <a:lnTo>
                    <a:pt x="47097" y="476831"/>
                  </a:lnTo>
                  <a:lnTo>
                    <a:pt x="47229" y="477291"/>
                  </a:lnTo>
                  <a:lnTo>
                    <a:pt x="47352" y="477761"/>
                  </a:lnTo>
                  <a:lnTo>
                    <a:pt x="47466" y="478242"/>
                  </a:lnTo>
                  <a:lnTo>
                    <a:pt x="47576" y="478734"/>
                  </a:lnTo>
                  <a:lnTo>
                    <a:pt x="47681" y="479247"/>
                  </a:lnTo>
                  <a:lnTo>
                    <a:pt x="47776" y="479760"/>
                  </a:lnTo>
                  <a:lnTo>
                    <a:pt x="47863" y="480284"/>
                  </a:lnTo>
                  <a:lnTo>
                    <a:pt x="47945" y="480819"/>
                  </a:lnTo>
                  <a:lnTo>
                    <a:pt x="48018" y="481364"/>
                  </a:lnTo>
                  <a:lnTo>
                    <a:pt x="48082" y="481930"/>
                  </a:lnTo>
                  <a:lnTo>
                    <a:pt x="48137" y="482497"/>
                  </a:lnTo>
                  <a:lnTo>
                    <a:pt x="48187" y="483074"/>
                  </a:lnTo>
                  <a:lnTo>
                    <a:pt x="48228" y="483662"/>
                  </a:lnTo>
                  <a:lnTo>
                    <a:pt x="48255" y="484272"/>
                  </a:lnTo>
                  <a:lnTo>
                    <a:pt x="48278" y="484881"/>
                  </a:lnTo>
                  <a:lnTo>
                    <a:pt x="48292" y="485501"/>
                  </a:lnTo>
                  <a:lnTo>
                    <a:pt x="48292" y="486132"/>
                  </a:lnTo>
                  <a:lnTo>
                    <a:pt x="48287" y="486773"/>
                  </a:lnTo>
                  <a:lnTo>
                    <a:pt x="48269" y="487436"/>
                  </a:lnTo>
                  <a:lnTo>
                    <a:pt x="48242" y="488099"/>
                  </a:lnTo>
                  <a:lnTo>
                    <a:pt x="48205" y="488772"/>
                  </a:lnTo>
                  <a:lnTo>
                    <a:pt x="48201" y="488847"/>
                  </a:lnTo>
                  <a:lnTo>
                    <a:pt x="48196" y="488944"/>
                  </a:lnTo>
                  <a:lnTo>
                    <a:pt x="48201" y="489018"/>
                  </a:lnTo>
                  <a:lnTo>
                    <a:pt x="48201" y="489104"/>
                  </a:lnTo>
                  <a:lnTo>
                    <a:pt x="48219" y="489254"/>
                  </a:lnTo>
                  <a:lnTo>
                    <a:pt x="48242" y="489403"/>
                  </a:lnTo>
                  <a:lnTo>
                    <a:pt x="48274" y="489532"/>
                  </a:lnTo>
                  <a:lnTo>
                    <a:pt x="48315" y="489660"/>
                  </a:lnTo>
                  <a:lnTo>
                    <a:pt x="48356" y="489767"/>
                  </a:lnTo>
                  <a:lnTo>
                    <a:pt x="48406" y="489852"/>
                  </a:lnTo>
                  <a:lnTo>
                    <a:pt x="48456" y="489916"/>
                  </a:lnTo>
                  <a:lnTo>
                    <a:pt x="48511" y="489970"/>
                  </a:lnTo>
                  <a:lnTo>
                    <a:pt x="48566" y="489991"/>
                  </a:lnTo>
                  <a:lnTo>
                    <a:pt x="48616" y="489991"/>
                  </a:lnTo>
                  <a:lnTo>
                    <a:pt x="48643" y="489970"/>
                  </a:lnTo>
                  <a:lnTo>
                    <a:pt x="48671" y="489959"/>
                  </a:lnTo>
                  <a:lnTo>
                    <a:pt x="48693" y="489927"/>
                  </a:lnTo>
                  <a:lnTo>
                    <a:pt x="48721" y="489895"/>
                  </a:lnTo>
                  <a:lnTo>
                    <a:pt x="48744" y="489852"/>
                  </a:lnTo>
                  <a:lnTo>
                    <a:pt x="48766" y="489799"/>
                  </a:lnTo>
                  <a:lnTo>
                    <a:pt x="48785" y="489735"/>
                  </a:lnTo>
                  <a:lnTo>
                    <a:pt x="48803" y="489671"/>
                  </a:lnTo>
                  <a:lnTo>
                    <a:pt x="48821" y="489585"/>
                  </a:lnTo>
                  <a:lnTo>
                    <a:pt x="48839" y="489499"/>
                  </a:lnTo>
                  <a:lnTo>
                    <a:pt x="48912" y="489040"/>
                  </a:lnTo>
                  <a:lnTo>
                    <a:pt x="48981" y="488580"/>
                  </a:lnTo>
                  <a:lnTo>
                    <a:pt x="49045" y="488131"/>
                  </a:lnTo>
                  <a:lnTo>
                    <a:pt x="49099" y="487682"/>
                  </a:lnTo>
                  <a:lnTo>
                    <a:pt x="49150" y="487233"/>
                  </a:lnTo>
                  <a:lnTo>
                    <a:pt x="49195" y="486784"/>
                  </a:lnTo>
                  <a:lnTo>
                    <a:pt x="49232" y="486335"/>
                  </a:lnTo>
                  <a:lnTo>
                    <a:pt x="49264" y="485897"/>
                  </a:lnTo>
                  <a:lnTo>
                    <a:pt x="49291" y="485458"/>
                  </a:lnTo>
                  <a:lnTo>
                    <a:pt x="49309" y="485031"/>
                  </a:lnTo>
                  <a:lnTo>
                    <a:pt x="49323" y="484592"/>
                  </a:lnTo>
                  <a:lnTo>
                    <a:pt x="49332" y="484165"/>
                  </a:lnTo>
                  <a:lnTo>
                    <a:pt x="49337" y="483748"/>
                  </a:lnTo>
                  <a:lnTo>
                    <a:pt x="49337" y="483320"/>
                  </a:lnTo>
                  <a:lnTo>
                    <a:pt x="49328" y="482903"/>
                  </a:lnTo>
                  <a:lnTo>
                    <a:pt x="49318" y="482486"/>
                  </a:lnTo>
                  <a:lnTo>
                    <a:pt x="49300" y="482080"/>
                  </a:lnTo>
                  <a:lnTo>
                    <a:pt x="49277" y="481674"/>
                  </a:lnTo>
                  <a:lnTo>
                    <a:pt x="49250" y="481268"/>
                  </a:lnTo>
                  <a:lnTo>
                    <a:pt x="49218" y="480861"/>
                  </a:lnTo>
                  <a:lnTo>
                    <a:pt x="49182" y="480466"/>
                  </a:lnTo>
                  <a:lnTo>
                    <a:pt x="49140" y="480070"/>
                  </a:lnTo>
                  <a:lnTo>
                    <a:pt x="49095" y="479685"/>
                  </a:lnTo>
                  <a:lnTo>
                    <a:pt x="49045" y="479300"/>
                  </a:lnTo>
                  <a:lnTo>
                    <a:pt x="48990" y="478916"/>
                  </a:lnTo>
                  <a:lnTo>
                    <a:pt x="48935" y="478531"/>
                  </a:lnTo>
                  <a:lnTo>
                    <a:pt x="48871" y="478157"/>
                  </a:lnTo>
                  <a:lnTo>
                    <a:pt x="48803" y="477782"/>
                  </a:lnTo>
                  <a:lnTo>
                    <a:pt x="48734" y="477419"/>
                  </a:lnTo>
                  <a:lnTo>
                    <a:pt x="48657" y="477055"/>
                  </a:lnTo>
                  <a:lnTo>
                    <a:pt x="48579" y="476692"/>
                  </a:lnTo>
                  <a:lnTo>
                    <a:pt x="48497" y="476339"/>
                  </a:lnTo>
                  <a:lnTo>
                    <a:pt x="48411" y="475986"/>
                  </a:lnTo>
                  <a:lnTo>
                    <a:pt x="48319" y="475644"/>
                  </a:lnTo>
                  <a:lnTo>
                    <a:pt x="48228" y="475302"/>
                  </a:lnTo>
                  <a:lnTo>
                    <a:pt x="48132" y="474960"/>
                  </a:lnTo>
                  <a:lnTo>
                    <a:pt x="48032" y="474629"/>
                  </a:lnTo>
                  <a:lnTo>
                    <a:pt x="47932" y="474297"/>
                  </a:lnTo>
                  <a:lnTo>
                    <a:pt x="47822" y="473966"/>
                  </a:lnTo>
                  <a:lnTo>
                    <a:pt x="47717" y="473645"/>
                  </a:lnTo>
                  <a:lnTo>
                    <a:pt x="47603" y="473324"/>
                  </a:lnTo>
                  <a:lnTo>
                    <a:pt x="47489" y="473014"/>
                  </a:lnTo>
                  <a:lnTo>
                    <a:pt x="47370" y="472704"/>
                  </a:lnTo>
                  <a:lnTo>
                    <a:pt x="47252" y="472405"/>
                  </a:lnTo>
                  <a:lnTo>
                    <a:pt x="47129" y="472106"/>
                  </a:lnTo>
                  <a:lnTo>
                    <a:pt x="47006" y="471817"/>
                  </a:lnTo>
                  <a:lnTo>
                    <a:pt x="46878" y="471528"/>
                  </a:lnTo>
                  <a:lnTo>
                    <a:pt x="46750" y="471240"/>
                  </a:lnTo>
                  <a:lnTo>
                    <a:pt x="46618" y="470962"/>
                  </a:lnTo>
                  <a:lnTo>
                    <a:pt x="46485" y="470684"/>
                  </a:lnTo>
                  <a:lnTo>
                    <a:pt x="46349" y="470416"/>
                  </a:lnTo>
                  <a:lnTo>
                    <a:pt x="46212" y="470149"/>
                  </a:lnTo>
                  <a:lnTo>
                    <a:pt x="46070" y="469893"/>
                  </a:lnTo>
                  <a:lnTo>
                    <a:pt x="45933" y="469636"/>
                  </a:lnTo>
                  <a:lnTo>
                    <a:pt x="45646" y="469144"/>
                  </a:lnTo>
                  <a:lnTo>
                    <a:pt x="45354" y="468674"/>
                  </a:lnTo>
                  <a:lnTo>
                    <a:pt x="45058" y="468225"/>
                  </a:lnTo>
                  <a:lnTo>
                    <a:pt x="44752" y="467797"/>
                  </a:lnTo>
                  <a:lnTo>
                    <a:pt x="44451" y="467380"/>
                  </a:lnTo>
                  <a:lnTo>
                    <a:pt x="44574" y="466418"/>
                  </a:lnTo>
                  <a:lnTo>
                    <a:pt x="44693" y="465445"/>
                  </a:lnTo>
                  <a:lnTo>
                    <a:pt x="44807" y="464472"/>
                  </a:lnTo>
                  <a:lnTo>
                    <a:pt x="44921" y="463499"/>
                  </a:lnTo>
                  <a:lnTo>
                    <a:pt x="45035" y="462527"/>
                  </a:lnTo>
                  <a:lnTo>
                    <a:pt x="45140" y="461554"/>
                  </a:lnTo>
                  <a:lnTo>
                    <a:pt x="45249" y="460570"/>
                  </a:lnTo>
                  <a:lnTo>
                    <a:pt x="45350" y="459587"/>
                  </a:lnTo>
                  <a:lnTo>
                    <a:pt x="45450" y="458603"/>
                  </a:lnTo>
                  <a:lnTo>
                    <a:pt x="45546" y="457620"/>
                  </a:lnTo>
                  <a:lnTo>
                    <a:pt x="45637" y="456636"/>
                  </a:lnTo>
                  <a:lnTo>
                    <a:pt x="45728" y="455652"/>
                  </a:lnTo>
                  <a:lnTo>
                    <a:pt x="45815" y="454658"/>
                  </a:lnTo>
                  <a:lnTo>
                    <a:pt x="45902" y="453675"/>
                  </a:lnTo>
                  <a:lnTo>
                    <a:pt x="45984" y="452680"/>
                  </a:lnTo>
                  <a:lnTo>
                    <a:pt x="46061" y="451686"/>
                  </a:lnTo>
                  <a:lnTo>
                    <a:pt x="46134" y="450692"/>
                  </a:lnTo>
                  <a:lnTo>
                    <a:pt x="46207" y="449687"/>
                  </a:lnTo>
                  <a:lnTo>
                    <a:pt x="46280" y="448693"/>
                  </a:lnTo>
                  <a:lnTo>
                    <a:pt x="46344" y="447688"/>
                  </a:lnTo>
                  <a:lnTo>
                    <a:pt x="46412" y="446683"/>
                  </a:lnTo>
                  <a:lnTo>
                    <a:pt x="46472" y="445689"/>
                  </a:lnTo>
                  <a:lnTo>
                    <a:pt x="46531" y="444673"/>
                  </a:lnTo>
                  <a:lnTo>
                    <a:pt x="46586" y="443668"/>
                  </a:lnTo>
                  <a:lnTo>
                    <a:pt x="46641" y="442663"/>
                  </a:lnTo>
                  <a:lnTo>
                    <a:pt x="46691" y="441658"/>
                  </a:lnTo>
                  <a:lnTo>
                    <a:pt x="46736" y="440643"/>
                  </a:lnTo>
                  <a:lnTo>
                    <a:pt x="46782" y="439627"/>
                  </a:lnTo>
                  <a:lnTo>
                    <a:pt x="46823" y="438611"/>
                  </a:lnTo>
                  <a:lnTo>
                    <a:pt x="46864" y="437596"/>
                  </a:lnTo>
                  <a:lnTo>
                    <a:pt x="46901" y="436580"/>
                  </a:lnTo>
                  <a:lnTo>
                    <a:pt x="46933" y="435564"/>
                  </a:lnTo>
                  <a:lnTo>
                    <a:pt x="46964" y="434709"/>
                  </a:lnTo>
                  <a:lnTo>
                    <a:pt x="47010" y="433736"/>
                  </a:lnTo>
                  <a:lnTo>
                    <a:pt x="47124" y="431459"/>
                  </a:lnTo>
                  <a:lnTo>
                    <a:pt x="47188" y="430208"/>
                  </a:lnTo>
                  <a:lnTo>
                    <a:pt x="47247" y="428893"/>
                  </a:lnTo>
                  <a:lnTo>
                    <a:pt x="47302" y="427536"/>
                  </a:lnTo>
                  <a:lnTo>
                    <a:pt x="47325" y="426841"/>
                  </a:lnTo>
                  <a:lnTo>
                    <a:pt x="47348" y="426146"/>
                  </a:lnTo>
                  <a:lnTo>
                    <a:pt x="47366" y="425451"/>
                  </a:lnTo>
                  <a:lnTo>
                    <a:pt x="47380" y="424756"/>
                  </a:lnTo>
                  <a:lnTo>
                    <a:pt x="47393" y="424061"/>
                  </a:lnTo>
                  <a:lnTo>
                    <a:pt x="47398" y="423366"/>
                  </a:lnTo>
                  <a:lnTo>
                    <a:pt x="47398" y="422682"/>
                  </a:lnTo>
                  <a:lnTo>
                    <a:pt x="47398" y="422009"/>
                  </a:lnTo>
                  <a:lnTo>
                    <a:pt x="47389" y="421346"/>
                  </a:lnTo>
                  <a:lnTo>
                    <a:pt x="47370" y="420694"/>
                  </a:lnTo>
                  <a:lnTo>
                    <a:pt x="47348" y="420052"/>
                  </a:lnTo>
                  <a:lnTo>
                    <a:pt x="47320" y="419432"/>
                  </a:lnTo>
                  <a:lnTo>
                    <a:pt x="47284" y="418823"/>
                  </a:lnTo>
                  <a:lnTo>
                    <a:pt x="47238" y="418245"/>
                  </a:lnTo>
                  <a:lnTo>
                    <a:pt x="47183" y="417689"/>
                  </a:lnTo>
                  <a:lnTo>
                    <a:pt x="47156" y="417412"/>
                  </a:lnTo>
                  <a:lnTo>
                    <a:pt x="47124" y="417155"/>
                  </a:lnTo>
                  <a:lnTo>
                    <a:pt x="47088" y="416898"/>
                  </a:lnTo>
                  <a:lnTo>
                    <a:pt x="47051" y="416642"/>
                  </a:lnTo>
                  <a:lnTo>
                    <a:pt x="47010" y="416407"/>
                  </a:lnTo>
                  <a:lnTo>
                    <a:pt x="46969" y="416171"/>
                  </a:lnTo>
                  <a:lnTo>
                    <a:pt x="47922" y="416396"/>
                  </a:lnTo>
                  <a:lnTo>
                    <a:pt x="48876" y="416610"/>
                  </a:lnTo>
                  <a:lnTo>
                    <a:pt x="49829" y="416802"/>
                  </a:lnTo>
                  <a:lnTo>
                    <a:pt x="50783" y="416995"/>
                  </a:lnTo>
                  <a:lnTo>
                    <a:pt x="51736" y="417176"/>
                  </a:lnTo>
                  <a:lnTo>
                    <a:pt x="52690" y="417347"/>
                  </a:lnTo>
                  <a:lnTo>
                    <a:pt x="53643" y="417508"/>
                  </a:lnTo>
                  <a:lnTo>
                    <a:pt x="54596" y="417657"/>
                  </a:lnTo>
                  <a:lnTo>
                    <a:pt x="55545" y="417807"/>
                  </a:lnTo>
                  <a:lnTo>
                    <a:pt x="56499" y="417935"/>
                  </a:lnTo>
                  <a:lnTo>
                    <a:pt x="58397" y="418192"/>
                  </a:lnTo>
                  <a:lnTo>
                    <a:pt x="60294" y="418427"/>
                  </a:lnTo>
                  <a:lnTo>
                    <a:pt x="62178" y="418641"/>
                  </a:lnTo>
                  <a:lnTo>
                    <a:pt x="62598" y="418694"/>
                  </a:lnTo>
                  <a:lnTo>
                    <a:pt x="63018" y="418727"/>
                  </a:lnTo>
                  <a:lnTo>
                    <a:pt x="63437" y="418769"/>
                  </a:lnTo>
                  <a:lnTo>
                    <a:pt x="63862" y="418812"/>
                  </a:lnTo>
                  <a:lnTo>
                    <a:pt x="63816" y="418887"/>
                  </a:lnTo>
                  <a:lnTo>
                    <a:pt x="63780" y="418962"/>
                  </a:lnTo>
                  <a:lnTo>
                    <a:pt x="63743" y="419058"/>
                  </a:lnTo>
                  <a:lnTo>
                    <a:pt x="63711" y="419165"/>
                  </a:lnTo>
                  <a:lnTo>
                    <a:pt x="63684" y="419282"/>
                  </a:lnTo>
                  <a:lnTo>
                    <a:pt x="63661" y="419411"/>
                  </a:lnTo>
                  <a:lnTo>
                    <a:pt x="63638" y="419550"/>
                  </a:lnTo>
                  <a:lnTo>
                    <a:pt x="63624" y="419710"/>
                  </a:lnTo>
                  <a:lnTo>
                    <a:pt x="63547" y="420747"/>
                  </a:lnTo>
                  <a:lnTo>
                    <a:pt x="63478" y="421784"/>
                  </a:lnTo>
                  <a:lnTo>
                    <a:pt x="63415" y="422821"/>
                  </a:lnTo>
                  <a:lnTo>
                    <a:pt x="63355" y="423869"/>
                  </a:lnTo>
                  <a:lnTo>
                    <a:pt x="63301" y="424916"/>
                  </a:lnTo>
                  <a:lnTo>
                    <a:pt x="63255" y="425975"/>
                  </a:lnTo>
                  <a:lnTo>
                    <a:pt x="63214" y="427033"/>
                  </a:lnTo>
                  <a:lnTo>
                    <a:pt x="63177" y="428102"/>
                  </a:lnTo>
                  <a:lnTo>
                    <a:pt x="63145" y="429161"/>
                  </a:lnTo>
                  <a:lnTo>
                    <a:pt x="63123" y="430230"/>
                  </a:lnTo>
                  <a:lnTo>
                    <a:pt x="63100" y="431310"/>
                  </a:lnTo>
                  <a:lnTo>
                    <a:pt x="63086" y="432379"/>
                  </a:lnTo>
                  <a:lnTo>
                    <a:pt x="63077" y="433458"/>
                  </a:lnTo>
                  <a:lnTo>
                    <a:pt x="63072" y="434538"/>
                  </a:lnTo>
                  <a:lnTo>
                    <a:pt x="63077" y="435618"/>
                  </a:lnTo>
                  <a:lnTo>
                    <a:pt x="63082" y="436698"/>
                  </a:lnTo>
                  <a:lnTo>
                    <a:pt x="63091" y="437788"/>
                  </a:lnTo>
                  <a:lnTo>
                    <a:pt x="63109" y="438868"/>
                  </a:lnTo>
                  <a:lnTo>
                    <a:pt x="63132" y="439958"/>
                  </a:lnTo>
                  <a:lnTo>
                    <a:pt x="63155" y="441038"/>
                  </a:lnTo>
                  <a:lnTo>
                    <a:pt x="63186" y="442129"/>
                  </a:lnTo>
                  <a:lnTo>
                    <a:pt x="63218" y="443208"/>
                  </a:lnTo>
                  <a:lnTo>
                    <a:pt x="63259" y="444299"/>
                  </a:lnTo>
                  <a:lnTo>
                    <a:pt x="63305" y="445379"/>
                  </a:lnTo>
                  <a:lnTo>
                    <a:pt x="63351" y="446458"/>
                  </a:lnTo>
                  <a:lnTo>
                    <a:pt x="63405" y="447549"/>
                  </a:lnTo>
                  <a:lnTo>
                    <a:pt x="63460" y="448629"/>
                  </a:lnTo>
                  <a:lnTo>
                    <a:pt x="63519" y="449698"/>
                  </a:lnTo>
                  <a:lnTo>
                    <a:pt x="63588" y="450777"/>
                  </a:lnTo>
                  <a:lnTo>
                    <a:pt x="63656" y="451847"/>
                  </a:lnTo>
                  <a:lnTo>
                    <a:pt x="63729" y="452916"/>
                  </a:lnTo>
                  <a:lnTo>
                    <a:pt x="63807" y="453985"/>
                  </a:lnTo>
                  <a:lnTo>
                    <a:pt x="63766" y="454049"/>
                  </a:lnTo>
                  <a:lnTo>
                    <a:pt x="63734" y="454113"/>
                  </a:lnTo>
                  <a:lnTo>
                    <a:pt x="63702" y="454188"/>
                  </a:lnTo>
                  <a:lnTo>
                    <a:pt x="63675" y="454273"/>
                  </a:lnTo>
                  <a:lnTo>
                    <a:pt x="63647" y="454359"/>
                  </a:lnTo>
                  <a:lnTo>
                    <a:pt x="63624" y="454455"/>
                  </a:lnTo>
                  <a:lnTo>
                    <a:pt x="63602" y="454551"/>
                  </a:lnTo>
                  <a:lnTo>
                    <a:pt x="63583" y="454658"/>
                  </a:lnTo>
                  <a:lnTo>
                    <a:pt x="63570" y="454765"/>
                  </a:lnTo>
                  <a:lnTo>
                    <a:pt x="63561" y="454872"/>
                  </a:lnTo>
                  <a:lnTo>
                    <a:pt x="63551" y="454979"/>
                  </a:lnTo>
                  <a:lnTo>
                    <a:pt x="63542" y="455097"/>
                  </a:lnTo>
                  <a:lnTo>
                    <a:pt x="63542" y="455214"/>
                  </a:lnTo>
                  <a:lnTo>
                    <a:pt x="63542" y="455321"/>
                  </a:lnTo>
                  <a:lnTo>
                    <a:pt x="63542" y="455439"/>
                  </a:lnTo>
                  <a:lnTo>
                    <a:pt x="63547" y="455556"/>
                  </a:lnTo>
                  <a:lnTo>
                    <a:pt x="63556" y="455663"/>
                  </a:lnTo>
                  <a:lnTo>
                    <a:pt x="63570" y="455770"/>
                  </a:lnTo>
                  <a:lnTo>
                    <a:pt x="63583" y="455877"/>
                  </a:lnTo>
                  <a:lnTo>
                    <a:pt x="63602" y="455984"/>
                  </a:lnTo>
                  <a:lnTo>
                    <a:pt x="63620" y="456080"/>
                  </a:lnTo>
                  <a:lnTo>
                    <a:pt x="63643" y="456176"/>
                  </a:lnTo>
                  <a:lnTo>
                    <a:pt x="63670" y="456273"/>
                  </a:lnTo>
                  <a:lnTo>
                    <a:pt x="63697" y="456358"/>
                  </a:lnTo>
                  <a:lnTo>
                    <a:pt x="63729" y="456433"/>
                  </a:lnTo>
                  <a:lnTo>
                    <a:pt x="63761" y="456508"/>
                  </a:lnTo>
                  <a:lnTo>
                    <a:pt x="63802" y="456572"/>
                  </a:lnTo>
                  <a:lnTo>
                    <a:pt x="63839" y="456625"/>
                  </a:lnTo>
                  <a:lnTo>
                    <a:pt x="63884" y="456668"/>
                  </a:lnTo>
                  <a:lnTo>
                    <a:pt x="63930" y="456711"/>
                  </a:lnTo>
                  <a:lnTo>
                    <a:pt x="63980" y="456732"/>
                  </a:lnTo>
                  <a:lnTo>
                    <a:pt x="64030" y="456754"/>
                  </a:lnTo>
                  <a:lnTo>
                    <a:pt x="64167" y="458325"/>
                  </a:lnTo>
                  <a:lnTo>
                    <a:pt x="64313" y="459886"/>
                  </a:lnTo>
                  <a:lnTo>
                    <a:pt x="64464" y="461436"/>
                  </a:lnTo>
                  <a:lnTo>
                    <a:pt x="64623" y="462965"/>
                  </a:lnTo>
                  <a:lnTo>
                    <a:pt x="64792" y="464494"/>
                  </a:lnTo>
                  <a:lnTo>
                    <a:pt x="64966" y="466012"/>
                  </a:lnTo>
                  <a:lnTo>
                    <a:pt x="65144" y="467509"/>
                  </a:lnTo>
                  <a:lnTo>
                    <a:pt x="65331" y="468984"/>
                  </a:lnTo>
                  <a:lnTo>
                    <a:pt x="65029" y="469294"/>
                  </a:lnTo>
                  <a:lnTo>
                    <a:pt x="64728" y="469615"/>
                  </a:lnTo>
                  <a:lnTo>
                    <a:pt x="64432" y="469957"/>
                  </a:lnTo>
                  <a:lnTo>
                    <a:pt x="64140" y="470320"/>
                  </a:lnTo>
                  <a:lnTo>
                    <a:pt x="63852" y="470684"/>
                  </a:lnTo>
                  <a:lnTo>
                    <a:pt x="63570" y="471079"/>
                  </a:lnTo>
                  <a:lnTo>
                    <a:pt x="63296" y="471475"/>
                  </a:lnTo>
                  <a:lnTo>
                    <a:pt x="63022" y="471892"/>
                  </a:lnTo>
                  <a:lnTo>
                    <a:pt x="62758" y="472330"/>
                  </a:lnTo>
                  <a:lnTo>
                    <a:pt x="62498" y="472779"/>
                  </a:lnTo>
                  <a:lnTo>
                    <a:pt x="62247" y="473239"/>
                  </a:lnTo>
                  <a:lnTo>
                    <a:pt x="61996" y="473720"/>
                  </a:lnTo>
                  <a:lnTo>
                    <a:pt x="61759" y="474222"/>
                  </a:lnTo>
                  <a:lnTo>
                    <a:pt x="61526" y="474725"/>
                  </a:lnTo>
                  <a:lnTo>
                    <a:pt x="61298" y="475249"/>
                  </a:lnTo>
                  <a:lnTo>
                    <a:pt x="61079" y="475794"/>
                  </a:lnTo>
                  <a:lnTo>
                    <a:pt x="60869" y="476350"/>
                  </a:lnTo>
                  <a:lnTo>
                    <a:pt x="60668" y="476916"/>
                  </a:lnTo>
                  <a:lnTo>
                    <a:pt x="60472" y="477504"/>
                  </a:lnTo>
                  <a:lnTo>
                    <a:pt x="60285" y="478103"/>
                  </a:lnTo>
                  <a:lnTo>
                    <a:pt x="60198" y="478413"/>
                  </a:lnTo>
                  <a:lnTo>
                    <a:pt x="60107" y="478723"/>
                  </a:lnTo>
                  <a:lnTo>
                    <a:pt x="60025" y="479033"/>
                  </a:lnTo>
                  <a:lnTo>
                    <a:pt x="59943" y="479343"/>
                  </a:lnTo>
                  <a:lnTo>
                    <a:pt x="59861" y="479664"/>
                  </a:lnTo>
                  <a:lnTo>
                    <a:pt x="59783" y="479995"/>
                  </a:lnTo>
                  <a:lnTo>
                    <a:pt x="59706" y="480316"/>
                  </a:lnTo>
                  <a:lnTo>
                    <a:pt x="59633" y="480648"/>
                  </a:lnTo>
                  <a:lnTo>
                    <a:pt x="59564" y="480990"/>
                  </a:lnTo>
                  <a:lnTo>
                    <a:pt x="59496" y="481321"/>
                  </a:lnTo>
                  <a:lnTo>
                    <a:pt x="59427" y="481663"/>
                  </a:lnTo>
                  <a:lnTo>
                    <a:pt x="59364" y="482016"/>
                  </a:lnTo>
                  <a:lnTo>
                    <a:pt x="59304" y="482358"/>
                  </a:lnTo>
                  <a:lnTo>
                    <a:pt x="59245" y="482711"/>
                  </a:lnTo>
                  <a:lnTo>
                    <a:pt x="59190" y="483074"/>
                  </a:lnTo>
                  <a:lnTo>
                    <a:pt x="59140" y="483427"/>
                  </a:lnTo>
                  <a:lnTo>
                    <a:pt x="59090" y="483791"/>
                  </a:lnTo>
                  <a:lnTo>
                    <a:pt x="59044" y="484165"/>
                  </a:lnTo>
                  <a:lnTo>
                    <a:pt x="58999" y="484528"/>
                  </a:lnTo>
                  <a:lnTo>
                    <a:pt x="58958" y="484902"/>
                  </a:lnTo>
                  <a:lnTo>
                    <a:pt x="58917" y="485287"/>
                  </a:lnTo>
                  <a:lnTo>
                    <a:pt x="58880" y="485661"/>
                  </a:lnTo>
                  <a:lnTo>
                    <a:pt x="58848" y="486057"/>
                  </a:lnTo>
                  <a:lnTo>
                    <a:pt x="58821" y="486442"/>
                  </a:lnTo>
                  <a:lnTo>
                    <a:pt x="58812" y="486634"/>
                  </a:lnTo>
                  <a:lnTo>
                    <a:pt x="58812" y="486827"/>
                  </a:lnTo>
                  <a:lnTo>
                    <a:pt x="58816" y="487009"/>
                  </a:lnTo>
                  <a:lnTo>
                    <a:pt x="58830" y="487190"/>
                  </a:lnTo>
                  <a:lnTo>
                    <a:pt x="58793" y="487265"/>
                  </a:lnTo>
                  <a:lnTo>
                    <a:pt x="58761" y="487340"/>
                  </a:lnTo>
                  <a:lnTo>
                    <a:pt x="58730" y="487425"/>
                  </a:lnTo>
                  <a:lnTo>
                    <a:pt x="58707" y="487511"/>
                  </a:lnTo>
                  <a:lnTo>
                    <a:pt x="58679" y="487597"/>
                  </a:lnTo>
                  <a:lnTo>
                    <a:pt x="58661" y="487693"/>
                  </a:lnTo>
                  <a:lnTo>
                    <a:pt x="58638" y="487800"/>
                  </a:lnTo>
                  <a:lnTo>
                    <a:pt x="58625" y="487896"/>
                  </a:lnTo>
                  <a:lnTo>
                    <a:pt x="58611" y="488003"/>
                  </a:lnTo>
                  <a:lnTo>
                    <a:pt x="58602" y="488099"/>
                  </a:lnTo>
                  <a:lnTo>
                    <a:pt x="58593" y="488206"/>
                  </a:lnTo>
                  <a:lnTo>
                    <a:pt x="58588" y="488313"/>
                  </a:lnTo>
                  <a:lnTo>
                    <a:pt x="58588" y="488420"/>
                  </a:lnTo>
                  <a:lnTo>
                    <a:pt x="58588" y="488527"/>
                  </a:lnTo>
                  <a:lnTo>
                    <a:pt x="58593" y="488634"/>
                  </a:lnTo>
                  <a:lnTo>
                    <a:pt x="58597" y="488740"/>
                  </a:lnTo>
                  <a:lnTo>
                    <a:pt x="58611" y="488847"/>
                  </a:lnTo>
                  <a:lnTo>
                    <a:pt x="58620" y="488944"/>
                  </a:lnTo>
                  <a:lnTo>
                    <a:pt x="58638" y="489040"/>
                  </a:lnTo>
                  <a:lnTo>
                    <a:pt x="58657" y="489136"/>
                  </a:lnTo>
                  <a:lnTo>
                    <a:pt x="58675" y="489222"/>
                  </a:lnTo>
                  <a:lnTo>
                    <a:pt x="58702" y="489307"/>
                  </a:lnTo>
                  <a:lnTo>
                    <a:pt x="58730" y="489393"/>
                  </a:lnTo>
                  <a:lnTo>
                    <a:pt x="58757" y="489467"/>
                  </a:lnTo>
                  <a:lnTo>
                    <a:pt x="58793" y="489532"/>
                  </a:lnTo>
                  <a:lnTo>
                    <a:pt x="58830" y="489596"/>
                  </a:lnTo>
                  <a:lnTo>
                    <a:pt x="58866" y="489660"/>
                  </a:lnTo>
                  <a:lnTo>
                    <a:pt x="58907" y="489703"/>
                  </a:lnTo>
                  <a:lnTo>
                    <a:pt x="58953" y="489745"/>
                  </a:lnTo>
                  <a:lnTo>
                    <a:pt x="59003" y="489777"/>
                  </a:lnTo>
                  <a:lnTo>
                    <a:pt x="59053" y="489799"/>
                  </a:lnTo>
                  <a:lnTo>
                    <a:pt x="59108" y="489810"/>
                  </a:lnTo>
                  <a:lnTo>
                    <a:pt x="59719" y="489906"/>
                  </a:lnTo>
                  <a:lnTo>
                    <a:pt x="60335" y="489970"/>
                  </a:lnTo>
                  <a:lnTo>
                    <a:pt x="60951" y="490034"/>
                  </a:lnTo>
                  <a:lnTo>
                    <a:pt x="61572" y="490077"/>
                  </a:lnTo>
                  <a:lnTo>
                    <a:pt x="62187" y="490109"/>
                  </a:lnTo>
                  <a:lnTo>
                    <a:pt x="62808" y="490120"/>
                  </a:lnTo>
                  <a:lnTo>
                    <a:pt x="64049" y="490120"/>
                  </a:lnTo>
                  <a:lnTo>
                    <a:pt x="64674" y="490098"/>
                  </a:lnTo>
                  <a:lnTo>
                    <a:pt x="65294" y="490066"/>
                  </a:lnTo>
                  <a:lnTo>
                    <a:pt x="65919" y="490023"/>
                  </a:lnTo>
                  <a:lnTo>
                    <a:pt x="66544" y="489970"/>
                  </a:lnTo>
                  <a:lnTo>
                    <a:pt x="67169" y="489916"/>
                  </a:lnTo>
                  <a:lnTo>
                    <a:pt x="67794" y="489852"/>
                  </a:lnTo>
                  <a:lnTo>
                    <a:pt x="68419" y="489777"/>
                  </a:lnTo>
                  <a:lnTo>
                    <a:pt x="69044" y="489692"/>
                  </a:lnTo>
                  <a:lnTo>
                    <a:pt x="70294" y="489510"/>
                  </a:lnTo>
                  <a:lnTo>
                    <a:pt x="71544" y="489296"/>
                  </a:lnTo>
                  <a:lnTo>
                    <a:pt x="72789" y="489072"/>
                  </a:lnTo>
                  <a:lnTo>
                    <a:pt x="74035" y="488837"/>
                  </a:lnTo>
                  <a:lnTo>
                    <a:pt x="76512" y="488356"/>
                  </a:lnTo>
                  <a:lnTo>
                    <a:pt x="77743" y="488110"/>
                  </a:lnTo>
                  <a:lnTo>
                    <a:pt x="78971" y="487874"/>
                  </a:lnTo>
                  <a:lnTo>
                    <a:pt x="79002" y="487864"/>
                  </a:lnTo>
                  <a:lnTo>
                    <a:pt x="79034" y="487853"/>
                  </a:lnTo>
                  <a:lnTo>
                    <a:pt x="79062" y="487832"/>
                  </a:lnTo>
                  <a:lnTo>
                    <a:pt x="79089" y="487810"/>
                  </a:lnTo>
                  <a:lnTo>
                    <a:pt x="79139" y="487746"/>
                  </a:lnTo>
                  <a:lnTo>
                    <a:pt x="79185" y="487682"/>
                  </a:lnTo>
                  <a:lnTo>
                    <a:pt x="80435" y="487597"/>
                  </a:lnTo>
                  <a:lnTo>
                    <a:pt x="81689" y="487511"/>
                  </a:lnTo>
                  <a:lnTo>
                    <a:pt x="81717" y="487500"/>
                  </a:lnTo>
                  <a:lnTo>
                    <a:pt x="81744" y="487490"/>
                  </a:lnTo>
                  <a:lnTo>
                    <a:pt x="81772" y="487468"/>
                  </a:lnTo>
                  <a:lnTo>
                    <a:pt x="81794" y="487447"/>
                  </a:lnTo>
                  <a:lnTo>
                    <a:pt x="81813" y="487415"/>
                  </a:lnTo>
                  <a:lnTo>
                    <a:pt x="81835" y="487383"/>
                  </a:lnTo>
                  <a:lnTo>
                    <a:pt x="81867" y="487297"/>
                  </a:lnTo>
                  <a:lnTo>
                    <a:pt x="81895" y="487190"/>
                  </a:lnTo>
                  <a:lnTo>
                    <a:pt x="81913" y="487083"/>
                  </a:lnTo>
                  <a:lnTo>
                    <a:pt x="81922" y="486966"/>
                  </a:lnTo>
                  <a:lnTo>
                    <a:pt x="81927" y="486837"/>
                  </a:lnTo>
                  <a:lnTo>
                    <a:pt x="81922" y="486720"/>
                  </a:lnTo>
                  <a:lnTo>
                    <a:pt x="81913" y="486602"/>
                  </a:lnTo>
                  <a:lnTo>
                    <a:pt x="81895" y="486485"/>
                  </a:lnTo>
                  <a:lnTo>
                    <a:pt x="81867" y="486388"/>
                  </a:lnTo>
                  <a:lnTo>
                    <a:pt x="81835" y="486303"/>
                  </a:lnTo>
                  <a:lnTo>
                    <a:pt x="81813" y="486271"/>
                  </a:lnTo>
                  <a:lnTo>
                    <a:pt x="81794" y="486239"/>
                  </a:lnTo>
                  <a:lnTo>
                    <a:pt x="81772" y="486207"/>
                  </a:lnTo>
                  <a:lnTo>
                    <a:pt x="81744" y="486196"/>
                  </a:lnTo>
                  <a:lnTo>
                    <a:pt x="81717" y="486175"/>
                  </a:lnTo>
                  <a:lnTo>
                    <a:pt x="81689" y="486175"/>
                  </a:lnTo>
                  <a:lnTo>
                    <a:pt x="80768" y="486100"/>
                  </a:lnTo>
                  <a:lnTo>
                    <a:pt x="80791" y="486046"/>
                  </a:lnTo>
                  <a:lnTo>
                    <a:pt x="80814" y="485982"/>
                  </a:lnTo>
                  <a:lnTo>
                    <a:pt x="80832" y="485907"/>
                  </a:lnTo>
                  <a:lnTo>
                    <a:pt x="80845" y="485833"/>
                  </a:lnTo>
                  <a:lnTo>
                    <a:pt x="80859" y="485747"/>
                  </a:lnTo>
                  <a:lnTo>
                    <a:pt x="80868" y="485661"/>
                  </a:lnTo>
                  <a:lnTo>
                    <a:pt x="80873" y="485565"/>
                  </a:lnTo>
                  <a:lnTo>
                    <a:pt x="80877" y="485469"/>
                  </a:lnTo>
                  <a:lnTo>
                    <a:pt x="80868" y="484935"/>
                  </a:lnTo>
                  <a:lnTo>
                    <a:pt x="80855" y="484400"/>
                  </a:lnTo>
                  <a:lnTo>
                    <a:pt x="80836" y="483876"/>
                  </a:lnTo>
                  <a:lnTo>
                    <a:pt x="80814" y="483363"/>
                  </a:lnTo>
                  <a:lnTo>
                    <a:pt x="80786" y="482850"/>
                  </a:lnTo>
                  <a:lnTo>
                    <a:pt x="80754" y="482347"/>
                  </a:lnTo>
                  <a:lnTo>
                    <a:pt x="80718" y="481856"/>
                  </a:lnTo>
                  <a:lnTo>
                    <a:pt x="80677" y="481374"/>
                  </a:lnTo>
                  <a:lnTo>
                    <a:pt x="80631" y="480904"/>
                  </a:lnTo>
                  <a:lnTo>
                    <a:pt x="80576" y="480434"/>
                  </a:lnTo>
                  <a:lnTo>
                    <a:pt x="80522" y="479974"/>
                  </a:lnTo>
                  <a:lnTo>
                    <a:pt x="80462" y="479525"/>
                  </a:lnTo>
                  <a:lnTo>
                    <a:pt x="80398" y="479076"/>
                  </a:lnTo>
                  <a:lnTo>
                    <a:pt x="80330" y="478648"/>
                  </a:lnTo>
                  <a:lnTo>
                    <a:pt x="80262" y="478221"/>
                  </a:lnTo>
                  <a:lnTo>
                    <a:pt x="80184" y="477793"/>
                  </a:lnTo>
                  <a:lnTo>
                    <a:pt x="80102" y="477387"/>
                  </a:lnTo>
                  <a:lnTo>
                    <a:pt x="80020" y="476981"/>
                  </a:lnTo>
                  <a:lnTo>
                    <a:pt x="79929" y="476585"/>
                  </a:lnTo>
                  <a:lnTo>
                    <a:pt x="79837" y="476200"/>
                  </a:lnTo>
                  <a:lnTo>
                    <a:pt x="79741" y="475815"/>
                  </a:lnTo>
                  <a:lnTo>
                    <a:pt x="79641" y="475441"/>
                  </a:lnTo>
                  <a:lnTo>
                    <a:pt x="79541" y="475078"/>
                  </a:lnTo>
                  <a:lnTo>
                    <a:pt x="79431" y="474714"/>
                  </a:lnTo>
                  <a:lnTo>
                    <a:pt x="79322" y="474372"/>
                  </a:lnTo>
                  <a:lnTo>
                    <a:pt x="79208" y="474030"/>
                  </a:lnTo>
                  <a:lnTo>
                    <a:pt x="79089" y="473688"/>
                  </a:lnTo>
                  <a:lnTo>
                    <a:pt x="78971" y="473367"/>
                  </a:lnTo>
                  <a:lnTo>
                    <a:pt x="78847" y="473046"/>
                  </a:lnTo>
                  <a:lnTo>
                    <a:pt x="78720" y="472736"/>
                  </a:lnTo>
                  <a:lnTo>
                    <a:pt x="78587" y="472426"/>
                  </a:lnTo>
                  <a:lnTo>
                    <a:pt x="78455" y="472127"/>
                  </a:lnTo>
                  <a:lnTo>
                    <a:pt x="78318" y="471838"/>
                  </a:lnTo>
                  <a:lnTo>
                    <a:pt x="78177" y="471560"/>
                  </a:lnTo>
                  <a:lnTo>
                    <a:pt x="78035" y="471282"/>
                  </a:lnTo>
                  <a:lnTo>
                    <a:pt x="77889" y="471015"/>
                  </a:lnTo>
                  <a:lnTo>
                    <a:pt x="77743" y="470759"/>
                  </a:lnTo>
                  <a:lnTo>
                    <a:pt x="77593" y="470513"/>
                  </a:lnTo>
                  <a:lnTo>
                    <a:pt x="77438" y="470267"/>
                  </a:lnTo>
                  <a:lnTo>
                    <a:pt x="77283" y="470032"/>
                  </a:lnTo>
                  <a:lnTo>
                    <a:pt x="77123" y="469796"/>
                  </a:lnTo>
                  <a:lnTo>
                    <a:pt x="76963" y="469572"/>
                  </a:lnTo>
                  <a:lnTo>
                    <a:pt x="76799" y="469358"/>
                  </a:lnTo>
                  <a:lnTo>
                    <a:pt x="76635" y="469155"/>
                  </a:lnTo>
                  <a:lnTo>
                    <a:pt x="76466" y="468952"/>
                  </a:lnTo>
                  <a:lnTo>
                    <a:pt x="76297" y="468759"/>
                  </a:lnTo>
                  <a:lnTo>
                    <a:pt x="76124" y="468578"/>
                  </a:lnTo>
                  <a:lnTo>
                    <a:pt x="75951" y="468396"/>
                  </a:lnTo>
                  <a:lnTo>
                    <a:pt x="75777" y="468225"/>
                  </a:lnTo>
                  <a:lnTo>
                    <a:pt x="75599" y="468064"/>
                  </a:lnTo>
                  <a:lnTo>
                    <a:pt x="75417" y="467904"/>
                  </a:lnTo>
                  <a:lnTo>
                    <a:pt x="75234" y="467754"/>
                  </a:lnTo>
                  <a:lnTo>
                    <a:pt x="75052" y="467615"/>
                  </a:lnTo>
                  <a:lnTo>
                    <a:pt x="74869" y="467476"/>
                  </a:lnTo>
                  <a:lnTo>
                    <a:pt x="74682" y="467348"/>
                  </a:lnTo>
                  <a:lnTo>
                    <a:pt x="74491" y="467231"/>
                  </a:lnTo>
                  <a:lnTo>
                    <a:pt x="74304" y="467113"/>
                  </a:lnTo>
                  <a:lnTo>
                    <a:pt x="74112" y="467006"/>
                  </a:lnTo>
                  <a:lnTo>
                    <a:pt x="73916" y="466910"/>
                  </a:lnTo>
                  <a:lnTo>
                    <a:pt x="73724" y="466814"/>
                  </a:lnTo>
                  <a:lnTo>
                    <a:pt x="73528" y="466728"/>
                  </a:lnTo>
                  <a:lnTo>
                    <a:pt x="73332" y="466653"/>
                  </a:lnTo>
                  <a:lnTo>
                    <a:pt x="73136" y="466578"/>
                  </a:lnTo>
                  <a:lnTo>
                    <a:pt x="72935" y="466514"/>
                  </a:lnTo>
                  <a:lnTo>
                    <a:pt x="72862" y="464184"/>
                  </a:lnTo>
                  <a:lnTo>
                    <a:pt x="72789" y="461864"/>
                  </a:lnTo>
                  <a:lnTo>
                    <a:pt x="72721" y="459544"/>
                  </a:lnTo>
                  <a:lnTo>
                    <a:pt x="72657" y="457235"/>
                  </a:lnTo>
                  <a:lnTo>
                    <a:pt x="72602" y="454915"/>
                  </a:lnTo>
                  <a:lnTo>
                    <a:pt x="72547" y="452606"/>
                  </a:lnTo>
                  <a:lnTo>
                    <a:pt x="72502" y="450296"/>
                  </a:lnTo>
                  <a:lnTo>
                    <a:pt x="72461" y="447987"/>
                  </a:lnTo>
                  <a:lnTo>
                    <a:pt x="72424" y="445678"/>
                  </a:lnTo>
                  <a:lnTo>
                    <a:pt x="72397" y="443369"/>
                  </a:lnTo>
                  <a:lnTo>
                    <a:pt x="72374" y="441060"/>
                  </a:lnTo>
                  <a:lnTo>
                    <a:pt x="72360" y="438750"/>
                  </a:lnTo>
                  <a:lnTo>
                    <a:pt x="72351" y="436430"/>
                  </a:lnTo>
                  <a:lnTo>
                    <a:pt x="72351" y="434121"/>
                  </a:lnTo>
                  <a:lnTo>
                    <a:pt x="72360" y="431812"/>
                  </a:lnTo>
                  <a:lnTo>
                    <a:pt x="72379" y="429492"/>
                  </a:lnTo>
                  <a:lnTo>
                    <a:pt x="72420" y="429417"/>
                  </a:lnTo>
                  <a:lnTo>
                    <a:pt x="72461" y="429332"/>
                  </a:lnTo>
                  <a:lnTo>
                    <a:pt x="72493" y="429225"/>
                  </a:lnTo>
                  <a:lnTo>
                    <a:pt x="72520" y="429118"/>
                  </a:lnTo>
                  <a:lnTo>
                    <a:pt x="72538" y="429000"/>
                  </a:lnTo>
                  <a:lnTo>
                    <a:pt x="72557" y="428872"/>
                  </a:lnTo>
                  <a:lnTo>
                    <a:pt x="72566" y="428744"/>
                  </a:lnTo>
                  <a:lnTo>
                    <a:pt x="72570" y="428615"/>
                  </a:lnTo>
                  <a:lnTo>
                    <a:pt x="72566" y="428487"/>
                  </a:lnTo>
                  <a:lnTo>
                    <a:pt x="72561" y="428359"/>
                  </a:lnTo>
                  <a:lnTo>
                    <a:pt x="72547" y="428231"/>
                  </a:lnTo>
                  <a:lnTo>
                    <a:pt x="72525" y="428113"/>
                  </a:lnTo>
                  <a:lnTo>
                    <a:pt x="72502" y="427995"/>
                  </a:lnTo>
                  <a:lnTo>
                    <a:pt x="72470" y="427899"/>
                  </a:lnTo>
                  <a:lnTo>
                    <a:pt x="72438" y="427803"/>
                  </a:lnTo>
                  <a:lnTo>
                    <a:pt x="72397" y="427717"/>
                  </a:lnTo>
                  <a:lnTo>
                    <a:pt x="72424" y="425622"/>
                  </a:lnTo>
                  <a:lnTo>
                    <a:pt x="72456" y="423527"/>
                  </a:lnTo>
                  <a:lnTo>
                    <a:pt x="72497" y="421431"/>
                  </a:lnTo>
                  <a:lnTo>
                    <a:pt x="72547" y="419325"/>
                  </a:lnTo>
                  <a:lnTo>
                    <a:pt x="73697" y="419336"/>
                  </a:lnTo>
                  <a:lnTo>
                    <a:pt x="74847" y="419314"/>
                  </a:lnTo>
                  <a:lnTo>
                    <a:pt x="75992" y="419282"/>
                  </a:lnTo>
                  <a:lnTo>
                    <a:pt x="76566" y="419261"/>
                  </a:lnTo>
                  <a:lnTo>
                    <a:pt x="77137" y="419229"/>
                  </a:lnTo>
                  <a:lnTo>
                    <a:pt x="77547" y="419208"/>
                  </a:lnTo>
                  <a:lnTo>
                    <a:pt x="77958" y="419197"/>
                  </a:lnTo>
                  <a:lnTo>
                    <a:pt x="78368" y="419176"/>
                  </a:lnTo>
                  <a:lnTo>
                    <a:pt x="78774" y="419154"/>
                  </a:lnTo>
                  <a:lnTo>
                    <a:pt x="78975" y="419133"/>
                  </a:lnTo>
                  <a:lnTo>
                    <a:pt x="79176" y="419101"/>
                  </a:lnTo>
                  <a:lnTo>
                    <a:pt x="79377" y="419069"/>
                  </a:lnTo>
                  <a:lnTo>
                    <a:pt x="79573" y="419015"/>
                  </a:lnTo>
                  <a:lnTo>
                    <a:pt x="79769" y="418962"/>
                  </a:lnTo>
                  <a:lnTo>
                    <a:pt x="79965" y="418887"/>
                  </a:lnTo>
                  <a:lnTo>
                    <a:pt x="80157" y="418801"/>
                  </a:lnTo>
                  <a:lnTo>
                    <a:pt x="80344" y="418705"/>
                  </a:lnTo>
                  <a:lnTo>
                    <a:pt x="80531" y="418588"/>
                  </a:lnTo>
                  <a:lnTo>
                    <a:pt x="80713" y="418449"/>
                  </a:lnTo>
                  <a:lnTo>
                    <a:pt x="80891" y="418299"/>
                  </a:lnTo>
                  <a:lnTo>
                    <a:pt x="81069" y="418117"/>
                  </a:lnTo>
                  <a:lnTo>
                    <a:pt x="81242" y="417925"/>
                  </a:lnTo>
                  <a:lnTo>
                    <a:pt x="81324" y="417818"/>
                  </a:lnTo>
                  <a:lnTo>
                    <a:pt x="81411" y="417700"/>
                  </a:lnTo>
                  <a:lnTo>
                    <a:pt x="81493" y="417583"/>
                  </a:lnTo>
                  <a:lnTo>
                    <a:pt x="81575" y="417454"/>
                  </a:lnTo>
                  <a:lnTo>
                    <a:pt x="81653" y="417326"/>
                  </a:lnTo>
                  <a:lnTo>
                    <a:pt x="81735" y="417187"/>
                  </a:lnTo>
                  <a:lnTo>
                    <a:pt x="81813" y="417037"/>
                  </a:lnTo>
                  <a:lnTo>
                    <a:pt x="81890" y="416888"/>
                  </a:lnTo>
                  <a:lnTo>
                    <a:pt x="81963" y="416727"/>
                  </a:lnTo>
                  <a:lnTo>
                    <a:pt x="82041" y="416567"/>
                  </a:lnTo>
                  <a:lnTo>
                    <a:pt x="82114" y="416385"/>
                  </a:lnTo>
                  <a:lnTo>
                    <a:pt x="82187" y="416203"/>
                  </a:lnTo>
                  <a:lnTo>
                    <a:pt x="82255" y="416022"/>
                  </a:lnTo>
                  <a:lnTo>
                    <a:pt x="82324" y="415819"/>
                  </a:lnTo>
                  <a:lnTo>
                    <a:pt x="82392" y="415615"/>
                  </a:lnTo>
                  <a:lnTo>
                    <a:pt x="82460" y="415402"/>
                  </a:lnTo>
                  <a:lnTo>
                    <a:pt x="82524" y="415177"/>
                  </a:lnTo>
                  <a:lnTo>
                    <a:pt x="82588" y="414953"/>
                  </a:lnTo>
                  <a:lnTo>
                    <a:pt x="82652" y="414707"/>
                  </a:lnTo>
                  <a:lnTo>
                    <a:pt x="82711" y="414461"/>
                  </a:lnTo>
                  <a:lnTo>
                    <a:pt x="82771" y="414204"/>
                  </a:lnTo>
                  <a:lnTo>
                    <a:pt x="82825" y="413937"/>
                  </a:lnTo>
                  <a:lnTo>
                    <a:pt x="82903" y="413574"/>
                  </a:lnTo>
                  <a:lnTo>
                    <a:pt x="82971" y="413199"/>
                  </a:lnTo>
                  <a:lnTo>
                    <a:pt x="83040" y="412815"/>
                  </a:lnTo>
                  <a:lnTo>
                    <a:pt x="83108" y="412430"/>
                  </a:lnTo>
                  <a:lnTo>
                    <a:pt x="83167" y="412034"/>
                  </a:lnTo>
                  <a:lnTo>
                    <a:pt x="83231" y="411628"/>
                  </a:lnTo>
                  <a:lnTo>
                    <a:pt x="83286" y="411211"/>
                  </a:lnTo>
                  <a:lnTo>
                    <a:pt x="83341" y="410794"/>
                  </a:lnTo>
                  <a:lnTo>
                    <a:pt x="83396" y="410377"/>
                  </a:lnTo>
                  <a:lnTo>
                    <a:pt x="83446" y="409939"/>
                  </a:lnTo>
                  <a:lnTo>
                    <a:pt x="83491" y="409500"/>
                  </a:lnTo>
                  <a:lnTo>
                    <a:pt x="83537" y="409062"/>
                  </a:lnTo>
                  <a:lnTo>
                    <a:pt x="83624" y="408164"/>
                  </a:lnTo>
                  <a:lnTo>
                    <a:pt x="83697" y="407245"/>
                  </a:lnTo>
                  <a:lnTo>
                    <a:pt x="83765" y="406304"/>
                  </a:lnTo>
                  <a:lnTo>
                    <a:pt x="83824" y="405342"/>
                  </a:lnTo>
                  <a:lnTo>
                    <a:pt x="83879" y="404369"/>
                  </a:lnTo>
                  <a:lnTo>
                    <a:pt x="83925" y="403396"/>
                  </a:lnTo>
                  <a:lnTo>
                    <a:pt x="83966" y="402402"/>
                  </a:lnTo>
                  <a:lnTo>
                    <a:pt x="84002" y="401397"/>
                  </a:lnTo>
                  <a:lnTo>
                    <a:pt x="84030" y="400392"/>
                  </a:lnTo>
                  <a:lnTo>
                    <a:pt x="84057" y="399376"/>
                  </a:lnTo>
                  <a:lnTo>
                    <a:pt x="84080" y="398361"/>
                  </a:lnTo>
                  <a:lnTo>
                    <a:pt x="84098" y="397345"/>
                  </a:lnTo>
                  <a:lnTo>
                    <a:pt x="84130" y="395324"/>
                  </a:lnTo>
                  <a:lnTo>
                    <a:pt x="84153" y="393325"/>
                  </a:lnTo>
                  <a:lnTo>
                    <a:pt x="84171" y="391369"/>
                  </a:lnTo>
                  <a:lnTo>
                    <a:pt x="84189" y="389455"/>
                  </a:lnTo>
                  <a:lnTo>
                    <a:pt x="84217" y="387627"/>
                  </a:lnTo>
                  <a:lnTo>
                    <a:pt x="84235" y="386740"/>
                  </a:lnTo>
                  <a:lnTo>
                    <a:pt x="84253" y="385874"/>
                  </a:lnTo>
                  <a:lnTo>
                    <a:pt x="84271" y="385029"/>
                  </a:lnTo>
                  <a:lnTo>
                    <a:pt x="84299" y="384227"/>
                  </a:lnTo>
                  <a:lnTo>
                    <a:pt x="84463" y="379481"/>
                  </a:lnTo>
                  <a:lnTo>
                    <a:pt x="84623" y="374734"/>
                  </a:lnTo>
                  <a:lnTo>
                    <a:pt x="84773" y="369998"/>
                  </a:lnTo>
                  <a:lnTo>
                    <a:pt x="84915" y="365251"/>
                  </a:lnTo>
                  <a:lnTo>
                    <a:pt x="85052" y="360505"/>
                  </a:lnTo>
                  <a:lnTo>
                    <a:pt x="85179" y="355758"/>
                  </a:lnTo>
                  <a:lnTo>
                    <a:pt x="85298" y="351011"/>
                  </a:lnTo>
                  <a:lnTo>
                    <a:pt x="85412" y="346254"/>
                  </a:lnTo>
                  <a:lnTo>
                    <a:pt x="85512" y="341539"/>
                  </a:lnTo>
                  <a:lnTo>
                    <a:pt x="85603" y="336824"/>
                  </a:lnTo>
                  <a:lnTo>
                    <a:pt x="85690" y="332110"/>
                  </a:lnTo>
                  <a:lnTo>
                    <a:pt x="85768" y="327384"/>
                  </a:lnTo>
                  <a:lnTo>
                    <a:pt x="85841" y="322670"/>
                  </a:lnTo>
                  <a:lnTo>
                    <a:pt x="85905" y="317945"/>
                  </a:lnTo>
                  <a:lnTo>
                    <a:pt x="85959" y="313230"/>
                  </a:lnTo>
                  <a:lnTo>
                    <a:pt x="86009" y="308505"/>
                  </a:lnTo>
                  <a:lnTo>
                    <a:pt x="86051" y="303790"/>
                  </a:lnTo>
                  <a:lnTo>
                    <a:pt x="86082" y="299065"/>
                  </a:lnTo>
                  <a:lnTo>
                    <a:pt x="86105" y="294350"/>
                  </a:lnTo>
                  <a:lnTo>
                    <a:pt x="86124" y="289625"/>
                  </a:lnTo>
                  <a:lnTo>
                    <a:pt x="86137" y="284899"/>
                  </a:lnTo>
                  <a:lnTo>
                    <a:pt x="86142" y="280185"/>
                  </a:lnTo>
                  <a:lnTo>
                    <a:pt x="86137" y="275459"/>
                  </a:lnTo>
                  <a:lnTo>
                    <a:pt x="86124" y="270745"/>
                  </a:lnTo>
                  <a:lnTo>
                    <a:pt x="86292" y="271236"/>
                  </a:lnTo>
                  <a:lnTo>
                    <a:pt x="86452" y="271728"/>
                  </a:lnTo>
                  <a:lnTo>
                    <a:pt x="86612" y="272241"/>
                  </a:lnTo>
                  <a:lnTo>
                    <a:pt x="86767" y="272755"/>
                  </a:lnTo>
                  <a:lnTo>
                    <a:pt x="86922" y="273268"/>
                  </a:lnTo>
                  <a:lnTo>
                    <a:pt x="87068" y="273802"/>
                  </a:lnTo>
                  <a:lnTo>
                    <a:pt x="87214" y="274326"/>
                  </a:lnTo>
                  <a:lnTo>
                    <a:pt x="87351" y="274871"/>
                  </a:lnTo>
                  <a:lnTo>
                    <a:pt x="87488" y="275406"/>
                  </a:lnTo>
                  <a:lnTo>
                    <a:pt x="87624" y="275962"/>
                  </a:lnTo>
                  <a:lnTo>
                    <a:pt x="87752" y="276518"/>
                  </a:lnTo>
                  <a:lnTo>
                    <a:pt x="87880" y="277074"/>
                  </a:lnTo>
                  <a:lnTo>
                    <a:pt x="88003" y="277640"/>
                  </a:lnTo>
                  <a:lnTo>
                    <a:pt x="88126" y="278207"/>
                  </a:lnTo>
                  <a:lnTo>
                    <a:pt x="88240" y="278784"/>
                  </a:lnTo>
                  <a:lnTo>
                    <a:pt x="88354" y="279361"/>
                  </a:lnTo>
                  <a:lnTo>
                    <a:pt x="88468" y="279949"/>
                  </a:lnTo>
                  <a:lnTo>
                    <a:pt x="88573" y="280537"/>
                  </a:lnTo>
                  <a:lnTo>
                    <a:pt x="88678" y="281136"/>
                  </a:lnTo>
                  <a:lnTo>
                    <a:pt x="88783" y="281735"/>
                  </a:lnTo>
                  <a:lnTo>
                    <a:pt x="88883" y="282334"/>
                  </a:lnTo>
                  <a:lnTo>
                    <a:pt x="88979" y="282943"/>
                  </a:lnTo>
                  <a:lnTo>
                    <a:pt x="89075" y="283552"/>
                  </a:lnTo>
                  <a:lnTo>
                    <a:pt x="89166" y="284172"/>
                  </a:lnTo>
                  <a:lnTo>
                    <a:pt x="89253" y="284782"/>
                  </a:lnTo>
                  <a:lnTo>
                    <a:pt x="89340" y="285412"/>
                  </a:lnTo>
                  <a:lnTo>
                    <a:pt x="89508" y="286663"/>
                  </a:lnTo>
                  <a:lnTo>
                    <a:pt x="89664" y="287925"/>
                  </a:lnTo>
                  <a:lnTo>
                    <a:pt x="89814" y="289197"/>
                  </a:lnTo>
                  <a:lnTo>
                    <a:pt x="89956" y="290491"/>
                  </a:lnTo>
                  <a:lnTo>
                    <a:pt x="90088" y="291784"/>
                  </a:lnTo>
                  <a:lnTo>
                    <a:pt x="90211" y="293088"/>
                  </a:lnTo>
                  <a:lnTo>
                    <a:pt x="90330" y="294393"/>
                  </a:lnTo>
                  <a:lnTo>
                    <a:pt x="90444" y="295708"/>
                  </a:lnTo>
                  <a:lnTo>
                    <a:pt x="90553" y="297023"/>
                  </a:lnTo>
                  <a:lnTo>
                    <a:pt x="90653" y="298348"/>
                  </a:lnTo>
                  <a:lnTo>
                    <a:pt x="90749" y="299674"/>
                  </a:lnTo>
                  <a:lnTo>
                    <a:pt x="90841" y="301000"/>
                  </a:lnTo>
                  <a:lnTo>
                    <a:pt x="90932" y="302325"/>
                  </a:lnTo>
                  <a:lnTo>
                    <a:pt x="91101" y="304966"/>
                  </a:lnTo>
                  <a:lnTo>
                    <a:pt x="91260" y="307607"/>
                  </a:lnTo>
                  <a:lnTo>
                    <a:pt x="91415" y="310215"/>
                  </a:lnTo>
                  <a:lnTo>
                    <a:pt x="91511" y="311872"/>
                  </a:lnTo>
                  <a:lnTo>
                    <a:pt x="91602" y="313529"/>
                  </a:lnTo>
                  <a:lnTo>
                    <a:pt x="91689" y="315186"/>
                  </a:lnTo>
                  <a:lnTo>
                    <a:pt x="91767" y="316843"/>
                  </a:lnTo>
                  <a:lnTo>
                    <a:pt x="91844" y="318500"/>
                  </a:lnTo>
                  <a:lnTo>
                    <a:pt x="91913" y="320168"/>
                  </a:lnTo>
                  <a:lnTo>
                    <a:pt x="91981" y="321825"/>
                  </a:lnTo>
                  <a:lnTo>
                    <a:pt x="92040" y="323482"/>
                  </a:lnTo>
                  <a:lnTo>
                    <a:pt x="92100" y="325150"/>
                  </a:lnTo>
                  <a:lnTo>
                    <a:pt x="92150" y="326807"/>
                  </a:lnTo>
                  <a:lnTo>
                    <a:pt x="92200" y="328475"/>
                  </a:lnTo>
                  <a:lnTo>
                    <a:pt x="92241" y="330143"/>
                  </a:lnTo>
                  <a:lnTo>
                    <a:pt x="92282" y="331800"/>
                  </a:lnTo>
                  <a:lnTo>
                    <a:pt x="92319" y="333468"/>
                  </a:lnTo>
                  <a:lnTo>
                    <a:pt x="92350" y="335135"/>
                  </a:lnTo>
                  <a:lnTo>
                    <a:pt x="92378" y="336803"/>
                  </a:lnTo>
                  <a:lnTo>
                    <a:pt x="92405" y="338471"/>
                  </a:lnTo>
                  <a:lnTo>
                    <a:pt x="92428" y="340139"/>
                  </a:lnTo>
                  <a:lnTo>
                    <a:pt x="92446" y="341806"/>
                  </a:lnTo>
                  <a:lnTo>
                    <a:pt x="92460" y="343474"/>
                  </a:lnTo>
                  <a:lnTo>
                    <a:pt x="92474" y="345142"/>
                  </a:lnTo>
                  <a:lnTo>
                    <a:pt x="92483" y="346810"/>
                  </a:lnTo>
                  <a:lnTo>
                    <a:pt x="92487" y="348488"/>
                  </a:lnTo>
                  <a:lnTo>
                    <a:pt x="92492" y="350156"/>
                  </a:lnTo>
                  <a:lnTo>
                    <a:pt x="92487" y="353502"/>
                  </a:lnTo>
                  <a:lnTo>
                    <a:pt x="92478" y="356848"/>
                  </a:lnTo>
                  <a:lnTo>
                    <a:pt x="92455" y="360194"/>
                  </a:lnTo>
                  <a:lnTo>
                    <a:pt x="92428" y="363541"/>
                  </a:lnTo>
                  <a:lnTo>
                    <a:pt x="92319" y="363669"/>
                  </a:lnTo>
                  <a:lnTo>
                    <a:pt x="92214" y="363808"/>
                  </a:lnTo>
                  <a:lnTo>
                    <a:pt x="92004" y="364086"/>
                  </a:lnTo>
                  <a:lnTo>
                    <a:pt x="91794" y="364396"/>
                  </a:lnTo>
                  <a:lnTo>
                    <a:pt x="91593" y="364727"/>
                  </a:lnTo>
                  <a:lnTo>
                    <a:pt x="91397" y="365080"/>
                  </a:lnTo>
                  <a:lnTo>
                    <a:pt x="91210" y="365454"/>
                  </a:lnTo>
                  <a:lnTo>
                    <a:pt x="91023" y="365850"/>
                  </a:lnTo>
                  <a:lnTo>
                    <a:pt x="90845" y="366267"/>
                  </a:lnTo>
                  <a:lnTo>
                    <a:pt x="90672" y="366694"/>
                  </a:lnTo>
                  <a:lnTo>
                    <a:pt x="90503" y="367143"/>
                  </a:lnTo>
                  <a:lnTo>
                    <a:pt x="90343" y="367614"/>
                  </a:lnTo>
                  <a:lnTo>
                    <a:pt x="90188" y="368106"/>
                  </a:lnTo>
                  <a:lnTo>
                    <a:pt x="90042" y="368608"/>
                  </a:lnTo>
                  <a:lnTo>
                    <a:pt x="89901" y="369121"/>
                  </a:lnTo>
                  <a:lnTo>
                    <a:pt x="89764" y="369656"/>
                  </a:lnTo>
                  <a:lnTo>
                    <a:pt x="89641" y="370212"/>
                  </a:lnTo>
                  <a:lnTo>
                    <a:pt x="89522" y="370778"/>
                  </a:lnTo>
                  <a:lnTo>
                    <a:pt x="89413" y="371345"/>
                  </a:lnTo>
                  <a:lnTo>
                    <a:pt x="89308" y="371944"/>
                  </a:lnTo>
                  <a:lnTo>
                    <a:pt x="89212" y="372542"/>
                  </a:lnTo>
                  <a:lnTo>
                    <a:pt x="89125" y="373152"/>
                  </a:lnTo>
                  <a:lnTo>
                    <a:pt x="89048" y="373782"/>
                  </a:lnTo>
                  <a:lnTo>
                    <a:pt x="88979" y="374413"/>
                  </a:lnTo>
                  <a:lnTo>
                    <a:pt x="88920" y="375055"/>
                  </a:lnTo>
                  <a:lnTo>
                    <a:pt x="88870" y="375707"/>
                  </a:lnTo>
                  <a:lnTo>
                    <a:pt x="88829" y="376370"/>
                  </a:lnTo>
                  <a:lnTo>
                    <a:pt x="88797" y="377043"/>
                  </a:lnTo>
                  <a:lnTo>
                    <a:pt x="88774" y="377717"/>
                  </a:lnTo>
                  <a:lnTo>
                    <a:pt x="88760" y="378401"/>
                  </a:lnTo>
                  <a:lnTo>
                    <a:pt x="88760" y="379096"/>
                  </a:lnTo>
                  <a:lnTo>
                    <a:pt x="88769" y="379780"/>
                  </a:lnTo>
                  <a:lnTo>
                    <a:pt x="88788" y="380486"/>
                  </a:lnTo>
                  <a:lnTo>
                    <a:pt x="88810" y="381074"/>
                  </a:lnTo>
                  <a:lnTo>
                    <a:pt x="88842" y="381651"/>
                  </a:lnTo>
                  <a:lnTo>
                    <a:pt x="88879" y="382217"/>
                  </a:lnTo>
                  <a:lnTo>
                    <a:pt x="88920" y="382784"/>
                  </a:lnTo>
                  <a:lnTo>
                    <a:pt x="88970" y="383340"/>
                  </a:lnTo>
                  <a:lnTo>
                    <a:pt x="89025" y="383885"/>
                  </a:lnTo>
                  <a:lnTo>
                    <a:pt x="89084" y="384420"/>
                  </a:lnTo>
                  <a:lnTo>
                    <a:pt x="89148" y="384954"/>
                  </a:lnTo>
                  <a:lnTo>
                    <a:pt x="89221" y="385478"/>
                  </a:lnTo>
                  <a:lnTo>
                    <a:pt x="89294" y="385991"/>
                  </a:lnTo>
                  <a:lnTo>
                    <a:pt x="89376" y="386494"/>
                  </a:lnTo>
                  <a:lnTo>
                    <a:pt x="89463" y="386986"/>
                  </a:lnTo>
                  <a:lnTo>
                    <a:pt x="89554" y="387477"/>
                  </a:lnTo>
                  <a:lnTo>
                    <a:pt x="89650" y="387958"/>
                  </a:lnTo>
                  <a:lnTo>
                    <a:pt x="89755" y="388429"/>
                  </a:lnTo>
                  <a:lnTo>
                    <a:pt x="89860" y="388899"/>
                  </a:lnTo>
                  <a:lnTo>
                    <a:pt x="89969" y="389348"/>
                  </a:lnTo>
                  <a:lnTo>
                    <a:pt x="90088" y="389797"/>
                  </a:lnTo>
                  <a:lnTo>
                    <a:pt x="90206" y="390225"/>
                  </a:lnTo>
                  <a:lnTo>
                    <a:pt x="90330" y="390653"/>
                  </a:lnTo>
                  <a:lnTo>
                    <a:pt x="90457" y="391069"/>
                  </a:lnTo>
                  <a:lnTo>
                    <a:pt x="90590" y="391486"/>
                  </a:lnTo>
                  <a:lnTo>
                    <a:pt x="90726" y="391882"/>
                  </a:lnTo>
                  <a:lnTo>
                    <a:pt x="90868" y="392267"/>
                  </a:lnTo>
                  <a:lnTo>
                    <a:pt x="91009" y="392652"/>
                  </a:lnTo>
                  <a:lnTo>
                    <a:pt x="91160" y="393026"/>
                  </a:lnTo>
                  <a:lnTo>
                    <a:pt x="91310" y="393389"/>
                  </a:lnTo>
                  <a:lnTo>
                    <a:pt x="91465" y="393731"/>
                  </a:lnTo>
                  <a:lnTo>
                    <a:pt x="91621" y="394074"/>
                  </a:lnTo>
                  <a:lnTo>
                    <a:pt x="91780" y="394405"/>
                  </a:lnTo>
                  <a:lnTo>
                    <a:pt x="91944" y="394726"/>
                  </a:lnTo>
                  <a:lnTo>
                    <a:pt x="92113" y="395046"/>
                  </a:lnTo>
                  <a:lnTo>
                    <a:pt x="92282" y="395346"/>
                  </a:lnTo>
                  <a:lnTo>
                    <a:pt x="92455" y="395634"/>
                  </a:lnTo>
                  <a:lnTo>
                    <a:pt x="92633" y="395912"/>
                  </a:lnTo>
                  <a:lnTo>
                    <a:pt x="92811" y="396190"/>
                  </a:lnTo>
                  <a:lnTo>
                    <a:pt x="92989" y="396447"/>
                  </a:lnTo>
                  <a:lnTo>
                    <a:pt x="93172" y="396693"/>
                  </a:lnTo>
                  <a:lnTo>
                    <a:pt x="93359" y="396939"/>
                  </a:lnTo>
                  <a:lnTo>
                    <a:pt x="93546" y="397163"/>
                  </a:lnTo>
                  <a:lnTo>
                    <a:pt x="93733" y="397377"/>
                  </a:lnTo>
                  <a:lnTo>
                    <a:pt x="93924" y="397591"/>
                  </a:lnTo>
                  <a:lnTo>
                    <a:pt x="94121" y="397783"/>
                  </a:lnTo>
                  <a:lnTo>
                    <a:pt x="94312" y="397965"/>
                  </a:lnTo>
                  <a:lnTo>
                    <a:pt x="94508" y="398147"/>
                  </a:lnTo>
                  <a:lnTo>
                    <a:pt x="94709" y="398307"/>
                  </a:lnTo>
                  <a:lnTo>
                    <a:pt x="94905" y="398457"/>
                  </a:lnTo>
                  <a:lnTo>
                    <a:pt x="95106" y="398596"/>
                  </a:lnTo>
                  <a:lnTo>
                    <a:pt x="95311" y="398724"/>
                  </a:lnTo>
                  <a:lnTo>
                    <a:pt x="95512" y="398842"/>
                  </a:lnTo>
                  <a:lnTo>
                    <a:pt x="95717" y="398949"/>
                  </a:lnTo>
                  <a:lnTo>
                    <a:pt x="95918" y="399045"/>
                  </a:lnTo>
                  <a:lnTo>
                    <a:pt x="96123" y="399120"/>
                  </a:lnTo>
                  <a:lnTo>
                    <a:pt x="96328" y="399194"/>
                  </a:lnTo>
                  <a:lnTo>
                    <a:pt x="96538" y="399248"/>
                  </a:lnTo>
                  <a:lnTo>
                    <a:pt x="96744" y="399301"/>
                  </a:lnTo>
                  <a:lnTo>
                    <a:pt x="96949" y="399333"/>
                  </a:lnTo>
                  <a:lnTo>
                    <a:pt x="97159" y="399355"/>
                  </a:lnTo>
                  <a:lnTo>
                    <a:pt x="97364" y="399365"/>
                  </a:lnTo>
                  <a:lnTo>
                    <a:pt x="97574" y="399355"/>
                  </a:lnTo>
                  <a:lnTo>
                    <a:pt x="97779" y="399344"/>
                  </a:lnTo>
                  <a:lnTo>
                    <a:pt x="97984" y="399312"/>
                  </a:lnTo>
                  <a:lnTo>
                    <a:pt x="98194" y="399280"/>
                  </a:lnTo>
                  <a:lnTo>
                    <a:pt x="98400" y="399227"/>
                  </a:lnTo>
                  <a:lnTo>
                    <a:pt x="98587" y="399162"/>
                  </a:lnTo>
                  <a:lnTo>
                    <a:pt x="98774" y="399088"/>
                  </a:lnTo>
                  <a:lnTo>
                    <a:pt x="98961" y="399013"/>
                  </a:lnTo>
                  <a:lnTo>
                    <a:pt x="99143" y="398916"/>
                  </a:lnTo>
                  <a:lnTo>
                    <a:pt x="99326" y="398810"/>
                  </a:lnTo>
                  <a:lnTo>
                    <a:pt x="99508" y="398692"/>
                  </a:lnTo>
                  <a:lnTo>
                    <a:pt x="99686" y="398553"/>
                  </a:lnTo>
                  <a:lnTo>
                    <a:pt x="99864" y="398414"/>
                  </a:lnTo>
                  <a:lnTo>
                    <a:pt x="100037" y="398264"/>
                  </a:lnTo>
                  <a:lnTo>
                    <a:pt x="100211" y="398104"/>
                  </a:lnTo>
                  <a:lnTo>
                    <a:pt x="100379" y="397922"/>
                  </a:lnTo>
                  <a:lnTo>
                    <a:pt x="100548" y="397741"/>
                  </a:lnTo>
                  <a:lnTo>
                    <a:pt x="100717" y="397548"/>
                  </a:lnTo>
                  <a:lnTo>
                    <a:pt x="100881" y="397345"/>
                  </a:lnTo>
                  <a:lnTo>
                    <a:pt x="101041" y="397120"/>
                  </a:lnTo>
                  <a:lnTo>
                    <a:pt x="101201" y="396896"/>
                  </a:lnTo>
                  <a:lnTo>
                    <a:pt x="101360" y="396661"/>
                  </a:lnTo>
                  <a:lnTo>
                    <a:pt x="101511" y="396426"/>
                  </a:lnTo>
                  <a:lnTo>
                    <a:pt x="101666" y="396169"/>
                  </a:lnTo>
                  <a:lnTo>
                    <a:pt x="101812" y="395902"/>
                  </a:lnTo>
                  <a:lnTo>
                    <a:pt x="101962" y="395634"/>
                  </a:lnTo>
                  <a:lnTo>
                    <a:pt x="102104" y="395346"/>
                  </a:lnTo>
                  <a:lnTo>
                    <a:pt x="102245" y="395057"/>
                  </a:lnTo>
                  <a:lnTo>
                    <a:pt x="102382" y="394758"/>
                  </a:lnTo>
                  <a:lnTo>
                    <a:pt x="102519" y="394448"/>
                  </a:lnTo>
                  <a:lnTo>
                    <a:pt x="102651" y="394138"/>
                  </a:lnTo>
                  <a:lnTo>
                    <a:pt x="102779" y="393806"/>
                  </a:lnTo>
                  <a:lnTo>
                    <a:pt x="102907" y="393475"/>
                  </a:lnTo>
                  <a:lnTo>
                    <a:pt x="103030" y="393133"/>
                  </a:lnTo>
                  <a:lnTo>
                    <a:pt x="103148" y="392791"/>
                  </a:lnTo>
                  <a:lnTo>
                    <a:pt x="103267" y="392427"/>
                  </a:lnTo>
                  <a:lnTo>
                    <a:pt x="103381" y="392064"/>
                  </a:lnTo>
                  <a:lnTo>
                    <a:pt x="103491" y="391700"/>
                  </a:lnTo>
                  <a:lnTo>
                    <a:pt x="103596" y="391315"/>
                  </a:lnTo>
                  <a:lnTo>
                    <a:pt x="103696" y="390941"/>
                  </a:lnTo>
                  <a:lnTo>
                    <a:pt x="103796" y="390546"/>
                  </a:lnTo>
                  <a:lnTo>
                    <a:pt x="103892" y="390150"/>
                  </a:lnTo>
                  <a:lnTo>
                    <a:pt x="103983" y="389744"/>
                  </a:lnTo>
                  <a:lnTo>
                    <a:pt x="104070" y="389327"/>
                  </a:lnTo>
                  <a:lnTo>
                    <a:pt x="104152" y="388910"/>
                  </a:lnTo>
                  <a:lnTo>
                    <a:pt x="104234" y="388493"/>
                  </a:lnTo>
                  <a:lnTo>
                    <a:pt x="104307" y="388065"/>
                  </a:lnTo>
                  <a:lnTo>
                    <a:pt x="104380" y="387627"/>
                  </a:lnTo>
                  <a:lnTo>
                    <a:pt x="104449" y="387189"/>
                  </a:lnTo>
                  <a:lnTo>
                    <a:pt x="104512" y="386740"/>
                  </a:lnTo>
                  <a:lnTo>
                    <a:pt x="104572" y="386291"/>
                  </a:lnTo>
                  <a:lnTo>
                    <a:pt x="104626" y="385831"/>
                  </a:lnTo>
                  <a:lnTo>
                    <a:pt x="104677" y="385371"/>
                  </a:lnTo>
                  <a:lnTo>
                    <a:pt x="104722" y="384901"/>
                  </a:lnTo>
                  <a:lnTo>
                    <a:pt x="104763" y="384430"/>
                  </a:lnTo>
                  <a:lnTo>
                    <a:pt x="104800" y="383960"/>
                  </a:lnTo>
                  <a:lnTo>
                    <a:pt x="104832" y="383479"/>
                  </a:lnTo>
                  <a:lnTo>
                    <a:pt x="104859" y="382998"/>
                  </a:lnTo>
                  <a:lnTo>
                    <a:pt x="104882" y="382506"/>
                  </a:lnTo>
                  <a:lnTo>
                    <a:pt x="104900" y="382014"/>
                  </a:lnTo>
                  <a:lnTo>
                    <a:pt x="104909" y="381523"/>
                  </a:lnTo>
                  <a:lnTo>
                    <a:pt x="104918" y="381020"/>
                  </a:lnTo>
                  <a:lnTo>
                    <a:pt x="104923" y="380528"/>
                  </a:lnTo>
                  <a:lnTo>
                    <a:pt x="104918" y="380015"/>
                  </a:lnTo>
                  <a:lnTo>
                    <a:pt x="104914" y="379513"/>
                  </a:lnTo>
                  <a:lnTo>
                    <a:pt x="104900" y="379000"/>
                  </a:lnTo>
                  <a:lnTo>
                    <a:pt x="104882" y="378486"/>
                  </a:lnTo>
                  <a:lnTo>
                    <a:pt x="104859" y="377973"/>
                  </a:lnTo>
                  <a:lnTo>
                    <a:pt x="104832" y="377449"/>
                  </a:lnTo>
                  <a:lnTo>
                    <a:pt x="104791" y="376872"/>
                  </a:lnTo>
                  <a:lnTo>
                    <a:pt x="104745" y="376305"/>
                  </a:lnTo>
                  <a:lnTo>
                    <a:pt x="104695" y="375750"/>
                  </a:lnTo>
                  <a:lnTo>
                    <a:pt x="104636" y="375204"/>
                  </a:lnTo>
                  <a:lnTo>
                    <a:pt x="104572" y="374670"/>
                  </a:lnTo>
                  <a:lnTo>
                    <a:pt x="104499" y="374146"/>
                  </a:lnTo>
                  <a:lnTo>
                    <a:pt x="104421" y="373633"/>
                  </a:lnTo>
                  <a:lnTo>
                    <a:pt x="104339" y="373120"/>
                  </a:lnTo>
                  <a:lnTo>
                    <a:pt x="104248" y="372628"/>
                  </a:lnTo>
                  <a:lnTo>
                    <a:pt x="104157" y="372147"/>
                  </a:lnTo>
                  <a:lnTo>
                    <a:pt x="104056" y="371676"/>
                  </a:lnTo>
                  <a:lnTo>
                    <a:pt x="103951" y="371206"/>
                  </a:lnTo>
                  <a:lnTo>
                    <a:pt x="103842" y="370757"/>
                  </a:lnTo>
                  <a:lnTo>
                    <a:pt x="103728" y="370319"/>
                  </a:lnTo>
                  <a:lnTo>
                    <a:pt x="103605" y="369891"/>
                  </a:lnTo>
                  <a:lnTo>
                    <a:pt x="103481" y="369474"/>
                  </a:lnTo>
                  <a:lnTo>
                    <a:pt x="103349" y="369068"/>
                  </a:lnTo>
                  <a:lnTo>
                    <a:pt x="103217" y="368672"/>
                  </a:lnTo>
                  <a:lnTo>
                    <a:pt x="103080" y="368287"/>
                  </a:lnTo>
                  <a:lnTo>
                    <a:pt x="102934" y="367924"/>
                  </a:lnTo>
                  <a:lnTo>
                    <a:pt x="102788" y="367560"/>
                  </a:lnTo>
                  <a:lnTo>
                    <a:pt x="102638" y="367218"/>
                  </a:lnTo>
                  <a:lnTo>
                    <a:pt x="102482" y="366887"/>
                  </a:lnTo>
                  <a:lnTo>
                    <a:pt x="102327" y="366566"/>
                  </a:lnTo>
                  <a:lnTo>
                    <a:pt x="102163" y="366256"/>
                  </a:lnTo>
                  <a:lnTo>
                    <a:pt x="101999" y="365957"/>
                  </a:lnTo>
                  <a:lnTo>
                    <a:pt x="101830" y="365679"/>
                  </a:lnTo>
                  <a:lnTo>
                    <a:pt x="101661" y="365412"/>
                  </a:lnTo>
                  <a:lnTo>
                    <a:pt x="101483" y="365155"/>
                  </a:lnTo>
                  <a:lnTo>
                    <a:pt x="101310" y="364909"/>
                  </a:lnTo>
                  <a:lnTo>
                    <a:pt x="101128" y="364685"/>
                  </a:lnTo>
                  <a:lnTo>
                    <a:pt x="100945" y="364460"/>
                  </a:lnTo>
                  <a:lnTo>
                    <a:pt x="100963" y="364321"/>
                  </a:lnTo>
                  <a:lnTo>
                    <a:pt x="100982" y="364171"/>
                  </a:lnTo>
                  <a:lnTo>
                    <a:pt x="101082" y="361467"/>
                  </a:lnTo>
                  <a:lnTo>
                    <a:pt x="101169" y="358751"/>
                  </a:lnTo>
                  <a:lnTo>
                    <a:pt x="101246" y="356036"/>
                  </a:lnTo>
                  <a:lnTo>
                    <a:pt x="101310" y="353320"/>
                  </a:lnTo>
                  <a:lnTo>
                    <a:pt x="101365" y="350605"/>
                  </a:lnTo>
                  <a:lnTo>
                    <a:pt x="101410" y="347889"/>
                  </a:lnTo>
                  <a:lnTo>
                    <a:pt x="101447" y="345163"/>
                  </a:lnTo>
                  <a:lnTo>
                    <a:pt x="101470" y="342448"/>
                  </a:lnTo>
                  <a:lnTo>
                    <a:pt x="101483" y="339722"/>
                  </a:lnTo>
                  <a:lnTo>
                    <a:pt x="101483" y="337006"/>
                  </a:lnTo>
                  <a:lnTo>
                    <a:pt x="101474" y="334280"/>
                  </a:lnTo>
                  <a:lnTo>
                    <a:pt x="101456" y="331565"/>
                  </a:lnTo>
                  <a:lnTo>
                    <a:pt x="101429" y="328849"/>
                  </a:lnTo>
                  <a:lnTo>
                    <a:pt x="101388" y="326123"/>
                  </a:lnTo>
                  <a:lnTo>
                    <a:pt x="101337" y="323408"/>
                  </a:lnTo>
                  <a:lnTo>
                    <a:pt x="101274" y="320692"/>
                  </a:lnTo>
                  <a:lnTo>
                    <a:pt x="101201" y="317977"/>
                  </a:lnTo>
                  <a:lnTo>
                    <a:pt x="101118" y="315272"/>
                  </a:lnTo>
                  <a:lnTo>
                    <a:pt x="101023" y="312556"/>
                  </a:lnTo>
                  <a:lnTo>
                    <a:pt x="100922" y="309852"/>
                  </a:lnTo>
                  <a:lnTo>
                    <a:pt x="100804" y="307158"/>
                  </a:lnTo>
                  <a:lnTo>
                    <a:pt x="100680" y="304453"/>
                  </a:lnTo>
                  <a:lnTo>
                    <a:pt x="100544" y="301759"/>
                  </a:lnTo>
                  <a:lnTo>
                    <a:pt x="100393" y="299065"/>
                  </a:lnTo>
                  <a:lnTo>
                    <a:pt x="100233" y="296381"/>
                  </a:lnTo>
                  <a:lnTo>
                    <a:pt x="100151" y="295034"/>
                  </a:lnTo>
                  <a:lnTo>
                    <a:pt x="100065" y="293698"/>
                  </a:lnTo>
                  <a:lnTo>
                    <a:pt x="99978" y="292351"/>
                  </a:lnTo>
                  <a:lnTo>
                    <a:pt x="99887" y="291014"/>
                  </a:lnTo>
                  <a:lnTo>
                    <a:pt x="99791" y="289678"/>
                  </a:lnTo>
                  <a:lnTo>
                    <a:pt x="99695" y="288342"/>
                  </a:lnTo>
                  <a:lnTo>
                    <a:pt x="99595" y="287005"/>
                  </a:lnTo>
                  <a:lnTo>
                    <a:pt x="99494" y="285680"/>
                  </a:lnTo>
                  <a:lnTo>
                    <a:pt x="99389" y="284343"/>
                  </a:lnTo>
                  <a:lnTo>
                    <a:pt x="99280" y="283018"/>
                  </a:lnTo>
                  <a:lnTo>
                    <a:pt x="99170" y="281681"/>
                  </a:lnTo>
                  <a:lnTo>
                    <a:pt x="99056" y="280356"/>
                  </a:lnTo>
                  <a:lnTo>
                    <a:pt x="98942" y="279030"/>
                  </a:lnTo>
                  <a:lnTo>
                    <a:pt x="98824" y="277704"/>
                  </a:lnTo>
                  <a:lnTo>
                    <a:pt x="98655" y="275876"/>
                  </a:lnTo>
                  <a:lnTo>
                    <a:pt x="98477" y="274027"/>
                  </a:lnTo>
                  <a:lnTo>
                    <a:pt x="98290" y="272156"/>
                  </a:lnTo>
                  <a:lnTo>
                    <a:pt x="98098" y="270285"/>
                  </a:lnTo>
                  <a:lnTo>
                    <a:pt x="97893" y="268403"/>
                  </a:lnTo>
                  <a:lnTo>
                    <a:pt x="97784" y="267463"/>
                  </a:lnTo>
                  <a:lnTo>
                    <a:pt x="97674" y="266522"/>
                  </a:lnTo>
                  <a:lnTo>
                    <a:pt x="97565" y="265581"/>
                  </a:lnTo>
                  <a:lnTo>
                    <a:pt x="97446" y="264640"/>
                  </a:lnTo>
                  <a:lnTo>
                    <a:pt x="97327" y="263699"/>
                  </a:lnTo>
                  <a:lnTo>
                    <a:pt x="97209" y="262759"/>
                  </a:lnTo>
                  <a:lnTo>
                    <a:pt x="97086" y="261829"/>
                  </a:lnTo>
                  <a:lnTo>
                    <a:pt x="96953" y="260898"/>
                  </a:lnTo>
                  <a:lnTo>
                    <a:pt x="96826" y="259968"/>
                  </a:lnTo>
                  <a:lnTo>
                    <a:pt x="96689" y="259038"/>
                  </a:lnTo>
                  <a:lnTo>
                    <a:pt x="96552" y="258119"/>
                  </a:lnTo>
                  <a:lnTo>
                    <a:pt x="96406" y="257210"/>
                  </a:lnTo>
                  <a:lnTo>
                    <a:pt x="96260" y="256301"/>
                  </a:lnTo>
                  <a:lnTo>
                    <a:pt x="96114" y="255393"/>
                  </a:lnTo>
                  <a:lnTo>
                    <a:pt x="95959" y="254495"/>
                  </a:lnTo>
                  <a:lnTo>
                    <a:pt x="95799" y="253607"/>
                  </a:lnTo>
                  <a:lnTo>
                    <a:pt x="95640" y="252731"/>
                  </a:lnTo>
                  <a:lnTo>
                    <a:pt x="95471" y="251854"/>
                  </a:lnTo>
                  <a:lnTo>
                    <a:pt x="95302" y="250988"/>
                  </a:lnTo>
                  <a:lnTo>
                    <a:pt x="95129" y="250133"/>
                  </a:lnTo>
                  <a:lnTo>
                    <a:pt x="94946" y="249288"/>
                  </a:lnTo>
                  <a:lnTo>
                    <a:pt x="94764" y="248444"/>
                  </a:lnTo>
                  <a:lnTo>
                    <a:pt x="94577" y="247621"/>
                  </a:lnTo>
                  <a:lnTo>
                    <a:pt x="94381" y="246797"/>
                  </a:lnTo>
                  <a:lnTo>
                    <a:pt x="94184" y="245996"/>
                  </a:lnTo>
                  <a:lnTo>
                    <a:pt x="93979" y="245204"/>
                  </a:lnTo>
                  <a:lnTo>
                    <a:pt x="93774" y="244424"/>
                  </a:lnTo>
                  <a:lnTo>
                    <a:pt x="93559" y="243654"/>
                  </a:lnTo>
                  <a:lnTo>
                    <a:pt x="93340" y="242906"/>
                  </a:lnTo>
                  <a:lnTo>
                    <a:pt x="93117" y="242168"/>
                  </a:lnTo>
                  <a:lnTo>
                    <a:pt x="92889" y="241441"/>
                  </a:lnTo>
                  <a:lnTo>
                    <a:pt x="92652" y="240725"/>
                  </a:lnTo>
                  <a:lnTo>
                    <a:pt x="92414" y="240030"/>
                  </a:lnTo>
                  <a:lnTo>
                    <a:pt x="92168" y="239357"/>
                  </a:lnTo>
                  <a:lnTo>
                    <a:pt x="91917" y="238694"/>
                  </a:lnTo>
                  <a:lnTo>
                    <a:pt x="91657" y="238042"/>
                  </a:lnTo>
                  <a:lnTo>
                    <a:pt x="91397" y="237422"/>
                  </a:lnTo>
                  <a:lnTo>
                    <a:pt x="91128" y="236812"/>
                  </a:lnTo>
                  <a:lnTo>
                    <a:pt x="90850" y="236213"/>
                  </a:lnTo>
                  <a:lnTo>
                    <a:pt x="90571" y="235647"/>
                  </a:lnTo>
                  <a:lnTo>
                    <a:pt x="90284" y="235091"/>
                  </a:lnTo>
                  <a:lnTo>
                    <a:pt x="89987" y="234556"/>
                  </a:lnTo>
                  <a:lnTo>
                    <a:pt x="89837" y="234300"/>
                  </a:lnTo>
                  <a:lnTo>
                    <a:pt x="89686" y="234043"/>
                  </a:lnTo>
                  <a:lnTo>
                    <a:pt x="89536" y="233797"/>
                  </a:lnTo>
                  <a:lnTo>
                    <a:pt x="89381" y="233551"/>
                  </a:lnTo>
                  <a:lnTo>
                    <a:pt x="89226" y="233316"/>
                  </a:lnTo>
                  <a:lnTo>
                    <a:pt x="89066" y="233081"/>
                  </a:lnTo>
                  <a:lnTo>
                    <a:pt x="88906" y="232857"/>
                  </a:lnTo>
                  <a:lnTo>
                    <a:pt x="88747" y="232632"/>
                  </a:lnTo>
                  <a:lnTo>
                    <a:pt x="88582" y="232418"/>
                  </a:lnTo>
                  <a:lnTo>
                    <a:pt x="88418" y="232204"/>
                  </a:lnTo>
                  <a:lnTo>
                    <a:pt x="88254" y="232001"/>
                  </a:lnTo>
                  <a:lnTo>
                    <a:pt x="88085" y="231798"/>
                  </a:lnTo>
                  <a:lnTo>
                    <a:pt x="87916" y="231606"/>
                  </a:lnTo>
                  <a:lnTo>
                    <a:pt x="87748" y="231424"/>
                  </a:lnTo>
                  <a:lnTo>
                    <a:pt x="87574" y="231242"/>
                  </a:lnTo>
                  <a:lnTo>
                    <a:pt x="87396" y="231061"/>
                  </a:lnTo>
                  <a:lnTo>
                    <a:pt x="87223" y="230889"/>
                  </a:lnTo>
                  <a:lnTo>
                    <a:pt x="87045" y="230729"/>
                  </a:lnTo>
                  <a:lnTo>
                    <a:pt x="86863" y="230579"/>
                  </a:lnTo>
                  <a:lnTo>
                    <a:pt x="86680" y="230430"/>
                  </a:lnTo>
                  <a:lnTo>
                    <a:pt x="86498" y="230280"/>
                  </a:lnTo>
                  <a:lnTo>
                    <a:pt x="86311" y="230141"/>
                  </a:lnTo>
                  <a:lnTo>
                    <a:pt x="86124" y="230013"/>
                  </a:lnTo>
                  <a:lnTo>
                    <a:pt x="85937" y="229885"/>
                  </a:lnTo>
                  <a:lnTo>
                    <a:pt x="85900" y="229874"/>
                  </a:lnTo>
                  <a:lnTo>
                    <a:pt x="85868" y="229863"/>
                  </a:lnTo>
                  <a:lnTo>
                    <a:pt x="85800" y="229863"/>
                  </a:lnTo>
                  <a:lnTo>
                    <a:pt x="85722" y="228302"/>
                  </a:lnTo>
                  <a:lnTo>
                    <a:pt x="85681" y="227511"/>
                  </a:lnTo>
                  <a:lnTo>
                    <a:pt x="85635" y="226731"/>
                  </a:lnTo>
                  <a:lnTo>
                    <a:pt x="85590" y="226036"/>
                  </a:lnTo>
                  <a:lnTo>
                    <a:pt x="85540" y="225352"/>
                  </a:lnTo>
                  <a:lnTo>
                    <a:pt x="85485" y="224689"/>
                  </a:lnTo>
                  <a:lnTo>
                    <a:pt x="85421" y="224047"/>
                  </a:lnTo>
                  <a:lnTo>
                    <a:pt x="85385" y="223748"/>
                  </a:lnTo>
                  <a:lnTo>
                    <a:pt x="85348" y="223438"/>
                  </a:lnTo>
                  <a:lnTo>
                    <a:pt x="85307" y="223149"/>
                  </a:lnTo>
                  <a:lnTo>
                    <a:pt x="85266" y="222861"/>
                  </a:lnTo>
                  <a:lnTo>
                    <a:pt x="85220" y="222572"/>
                  </a:lnTo>
                  <a:lnTo>
                    <a:pt x="85175" y="222305"/>
                  </a:lnTo>
                  <a:lnTo>
                    <a:pt x="85124" y="222038"/>
                  </a:lnTo>
                  <a:lnTo>
                    <a:pt x="85070" y="221781"/>
                  </a:lnTo>
                  <a:lnTo>
                    <a:pt x="85010" y="221535"/>
                  </a:lnTo>
                  <a:lnTo>
                    <a:pt x="84951" y="221300"/>
                  </a:lnTo>
                  <a:lnTo>
                    <a:pt x="84887" y="221065"/>
                  </a:lnTo>
                  <a:lnTo>
                    <a:pt x="84819" y="220851"/>
                  </a:lnTo>
                  <a:lnTo>
                    <a:pt x="84746" y="220637"/>
                  </a:lnTo>
                  <a:lnTo>
                    <a:pt x="84668" y="220434"/>
                  </a:lnTo>
                  <a:lnTo>
                    <a:pt x="84586" y="220241"/>
                  </a:lnTo>
                  <a:lnTo>
                    <a:pt x="84504" y="220070"/>
                  </a:lnTo>
                  <a:lnTo>
                    <a:pt x="84413" y="219899"/>
                  </a:lnTo>
                  <a:lnTo>
                    <a:pt x="84317" y="219739"/>
                  </a:lnTo>
                  <a:lnTo>
                    <a:pt x="84217" y="219589"/>
                  </a:lnTo>
                  <a:lnTo>
                    <a:pt x="84112" y="219461"/>
                  </a:lnTo>
                  <a:lnTo>
                    <a:pt x="84002" y="219333"/>
                  </a:lnTo>
                  <a:lnTo>
                    <a:pt x="83888" y="219226"/>
                  </a:lnTo>
                  <a:lnTo>
                    <a:pt x="83765" y="219119"/>
                  </a:lnTo>
                  <a:lnTo>
                    <a:pt x="83642" y="219033"/>
                  </a:lnTo>
                  <a:lnTo>
                    <a:pt x="83642" y="218862"/>
                  </a:lnTo>
                  <a:lnTo>
                    <a:pt x="83642" y="218691"/>
                  </a:lnTo>
                  <a:lnTo>
                    <a:pt x="83637" y="218520"/>
                  </a:lnTo>
                  <a:lnTo>
                    <a:pt x="83624" y="218338"/>
                  </a:lnTo>
                  <a:lnTo>
                    <a:pt x="83605" y="218178"/>
                  </a:lnTo>
                  <a:lnTo>
                    <a:pt x="83583" y="218018"/>
                  </a:lnTo>
                  <a:lnTo>
                    <a:pt x="83551" y="217857"/>
                  </a:lnTo>
                  <a:lnTo>
                    <a:pt x="83519" y="217708"/>
                  </a:lnTo>
                  <a:lnTo>
                    <a:pt x="83478" y="217569"/>
                  </a:lnTo>
                  <a:lnTo>
                    <a:pt x="83432" y="217440"/>
                  </a:lnTo>
                  <a:lnTo>
                    <a:pt x="83382" y="217334"/>
                  </a:lnTo>
                  <a:lnTo>
                    <a:pt x="83327" y="217227"/>
                  </a:lnTo>
                  <a:lnTo>
                    <a:pt x="83263" y="217141"/>
                  </a:lnTo>
                  <a:lnTo>
                    <a:pt x="83195" y="217077"/>
                  </a:lnTo>
                  <a:lnTo>
                    <a:pt x="83122" y="217024"/>
                  </a:lnTo>
                  <a:lnTo>
                    <a:pt x="83044" y="217002"/>
                  </a:lnTo>
                  <a:lnTo>
                    <a:pt x="81051" y="216564"/>
                  </a:lnTo>
                  <a:lnTo>
                    <a:pt x="79053" y="216147"/>
                  </a:lnTo>
                  <a:lnTo>
                    <a:pt x="77059" y="215751"/>
                  </a:lnTo>
                  <a:lnTo>
                    <a:pt x="75066" y="215366"/>
                  </a:lnTo>
                  <a:lnTo>
                    <a:pt x="73067" y="214992"/>
                  </a:lnTo>
                  <a:lnTo>
                    <a:pt x="71074" y="214639"/>
                  </a:lnTo>
                  <a:lnTo>
                    <a:pt x="69080" y="214297"/>
                  </a:lnTo>
                  <a:lnTo>
                    <a:pt x="67082" y="213966"/>
                  </a:lnTo>
                  <a:lnTo>
                    <a:pt x="67256" y="209989"/>
                  </a:lnTo>
                  <a:lnTo>
                    <a:pt x="67429" y="205991"/>
                  </a:lnTo>
                  <a:lnTo>
                    <a:pt x="67511" y="203981"/>
                  </a:lnTo>
                  <a:lnTo>
                    <a:pt x="67589" y="201960"/>
                  </a:lnTo>
                  <a:lnTo>
                    <a:pt x="67666" y="199950"/>
                  </a:lnTo>
                  <a:lnTo>
                    <a:pt x="67739" y="197930"/>
                  </a:lnTo>
                  <a:lnTo>
                    <a:pt x="67808" y="195909"/>
                  </a:lnTo>
                  <a:lnTo>
                    <a:pt x="67872" y="193889"/>
                  </a:lnTo>
                  <a:lnTo>
                    <a:pt x="67931" y="191868"/>
                  </a:lnTo>
                  <a:lnTo>
                    <a:pt x="67981" y="189848"/>
                  </a:lnTo>
                  <a:lnTo>
                    <a:pt x="68022" y="187827"/>
                  </a:lnTo>
                  <a:lnTo>
                    <a:pt x="68059" y="185817"/>
                  </a:lnTo>
                  <a:lnTo>
                    <a:pt x="68086" y="183807"/>
                  </a:lnTo>
                  <a:lnTo>
                    <a:pt x="68104" y="181797"/>
                  </a:lnTo>
                  <a:lnTo>
                    <a:pt x="69381" y="181862"/>
                  </a:lnTo>
                  <a:lnTo>
                    <a:pt x="70659" y="181904"/>
                  </a:lnTo>
                  <a:lnTo>
                    <a:pt x="71936" y="181936"/>
                  </a:lnTo>
                  <a:lnTo>
                    <a:pt x="73209" y="181968"/>
                  </a:lnTo>
                  <a:lnTo>
                    <a:pt x="74486" y="181990"/>
                  </a:lnTo>
                  <a:lnTo>
                    <a:pt x="75759" y="182001"/>
                  </a:lnTo>
                  <a:lnTo>
                    <a:pt x="77036" y="182001"/>
                  </a:lnTo>
                  <a:lnTo>
                    <a:pt x="78309" y="181990"/>
                  </a:lnTo>
                  <a:lnTo>
                    <a:pt x="79582" y="181968"/>
                  </a:lnTo>
                  <a:lnTo>
                    <a:pt x="80855" y="181936"/>
                  </a:lnTo>
                  <a:lnTo>
                    <a:pt x="82127" y="181894"/>
                  </a:lnTo>
                  <a:lnTo>
                    <a:pt x="83396" y="181840"/>
                  </a:lnTo>
                  <a:lnTo>
                    <a:pt x="84668" y="181765"/>
                  </a:lnTo>
                  <a:lnTo>
                    <a:pt x="85937" y="181691"/>
                  </a:lnTo>
                  <a:lnTo>
                    <a:pt x="87205" y="181594"/>
                  </a:lnTo>
                  <a:lnTo>
                    <a:pt x="88473" y="181487"/>
                  </a:lnTo>
                  <a:lnTo>
                    <a:pt x="88537" y="181466"/>
                  </a:lnTo>
                  <a:lnTo>
                    <a:pt x="88596" y="181445"/>
                  </a:lnTo>
                  <a:lnTo>
                    <a:pt x="88651" y="181402"/>
                  </a:lnTo>
                  <a:lnTo>
                    <a:pt x="88701" y="181348"/>
                  </a:lnTo>
                  <a:lnTo>
                    <a:pt x="88751" y="181295"/>
                  </a:lnTo>
                  <a:lnTo>
                    <a:pt x="88792" y="181220"/>
                  </a:lnTo>
                  <a:lnTo>
                    <a:pt x="88833" y="181145"/>
                  </a:lnTo>
                  <a:lnTo>
                    <a:pt x="88874" y="181060"/>
                  </a:lnTo>
                  <a:lnTo>
                    <a:pt x="88906" y="180964"/>
                  </a:lnTo>
                  <a:lnTo>
                    <a:pt x="88938" y="180857"/>
                  </a:lnTo>
                  <a:lnTo>
                    <a:pt x="88966" y="180750"/>
                  </a:lnTo>
                  <a:lnTo>
                    <a:pt x="88988" y="180643"/>
                  </a:lnTo>
                  <a:lnTo>
                    <a:pt x="89011" y="180525"/>
                  </a:lnTo>
                  <a:lnTo>
                    <a:pt x="89025" y="180397"/>
                  </a:lnTo>
                  <a:lnTo>
                    <a:pt x="89039" y="180279"/>
                  </a:lnTo>
                  <a:lnTo>
                    <a:pt x="89052" y="180151"/>
                  </a:lnTo>
                  <a:lnTo>
                    <a:pt x="89116" y="180140"/>
                  </a:lnTo>
                  <a:lnTo>
                    <a:pt x="89185" y="180119"/>
                  </a:lnTo>
                  <a:lnTo>
                    <a:pt x="89248" y="180087"/>
                  </a:lnTo>
                  <a:lnTo>
                    <a:pt x="89312" y="180033"/>
                  </a:lnTo>
                  <a:lnTo>
                    <a:pt x="89376" y="179969"/>
                  </a:lnTo>
                  <a:lnTo>
                    <a:pt x="89435" y="179884"/>
                  </a:lnTo>
                  <a:lnTo>
                    <a:pt x="89495" y="179788"/>
                  </a:lnTo>
                  <a:lnTo>
                    <a:pt x="89550" y="179681"/>
                  </a:lnTo>
                  <a:lnTo>
                    <a:pt x="89600" y="179563"/>
                  </a:lnTo>
                  <a:lnTo>
                    <a:pt x="89645" y="179424"/>
                  </a:lnTo>
                  <a:lnTo>
                    <a:pt x="89686" y="179274"/>
                  </a:lnTo>
                  <a:lnTo>
                    <a:pt x="89723" y="179103"/>
                  </a:lnTo>
                  <a:lnTo>
                    <a:pt x="89755" y="178922"/>
                  </a:lnTo>
                  <a:lnTo>
                    <a:pt x="89782" y="178729"/>
                  </a:lnTo>
                  <a:lnTo>
                    <a:pt x="89800" y="178526"/>
                  </a:lnTo>
                  <a:lnTo>
                    <a:pt x="89810" y="178302"/>
                  </a:lnTo>
                  <a:lnTo>
                    <a:pt x="89869" y="176420"/>
                  </a:lnTo>
                  <a:lnTo>
                    <a:pt x="89928" y="174528"/>
                  </a:lnTo>
                  <a:lnTo>
                    <a:pt x="89987" y="172635"/>
                  </a:lnTo>
                  <a:lnTo>
                    <a:pt x="90038" y="170743"/>
                  </a:lnTo>
                  <a:lnTo>
                    <a:pt x="90138" y="166959"/>
                  </a:lnTo>
                  <a:lnTo>
                    <a:pt x="90225" y="163163"/>
                  </a:lnTo>
                  <a:lnTo>
                    <a:pt x="90307" y="159379"/>
                  </a:lnTo>
                  <a:lnTo>
                    <a:pt x="90375" y="155584"/>
                  </a:lnTo>
                  <a:lnTo>
                    <a:pt x="90435" y="151788"/>
                  </a:lnTo>
                  <a:lnTo>
                    <a:pt x="90489" y="147982"/>
                  </a:lnTo>
                  <a:lnTo>
                    <a:pt x="90535" y="144187"/>
                  </a:lnTo>
                  <a:lnTo>
                    <a:pt x="90571" y="140392"/>
                  </a:lnTo>
                  <a:lnTo>
                    <a:pt x="90603" y="136586"/>
                  </a:lnTo>
                  <a:lnTo>
                    <a:pt x="90626" y="132791"/>
                  </a:lnTo>
                  <a:lnTo>
                    <a:pt x="90649" y="128985"/>
                  </a:lnTo>
                  <a:lnTo>
                    <a:pt x="90667" y="125190"/>
                  </a:lnTo>
                  <a:lnTo>
                    <a:pt x="90676" y="121394"/>
                  </a:lnTo>
                  <a:lnTo>
                    <a:pt x="90685" y="117599"/>
                  </a:lnTo>
                  <a:lnTo>
                    <a:pt x="90685" y="116969"/>
                  </a:lnTo>
                  <a:lnTo>
                    <a:pt x="90900" y="116904"/>
                  </a:lnTo>
                  <a:lnTo>
                    <a:pt x="91110" y="116830"/>
                  </a:lnTo>
                  <a:lnTo>
                    <a:pt x="91315" y="116733"/>
                  </a:lnTo>
                  <a:lnTo>
                    <a:pt x="91516" y="116637"/>
                  </a:lnTo>
                  <a:lnTo>
                    <a:pt x="91716" y="116520"/>
                  </a:lnTo>
                  <a:lnTo>
                    <a:pt x="91913" y="116391"/>
                  </a:lnTo>
                  <a:lnTo>
                    <a:pt x="92104" y="116252"/>
                  </a:lnTo>
                  <a:lnTo>
                    <a:pt x="92291" y="116103"/>
                  </a:lnTo>
                  <a:lnTo>
                    <a:pt x="92478" y="115942"/>
                  </a:lnTo>
                  <a:lnTo>
                    <a:pt x="92661" y="115771"/>
                  </a:lnTo>
                  <a:lnTo>
                    <a:pt x="92839" y="115579"/>
                  </a:lnTo>
                  <a:lnTo>
                    <a:pt x="93012" y="115386"/>
                  </a:lnTo>
                  <a:lnTo>
                    <a:pt x="93185" y="115183"/>
                  </a:lnTo>
                  <a:lnTo>
                    <a:pt x="93354" y="114959"/>
                  </a:lnTo>
                  <a:lnTo>
                    <a:pt x="93518" y="114734"/>
                  </a:lnTo>
                  <a:lnTo>
                    <a:pt x="93678" y="114499"/>
                  </a:lnTo>
                  <a:lnTo>
                    <a:pt x="93833" y="114253"/>
                  </a:lnTo>
                  <a:lnTo>
                    <a:pt x="93988" y="113986"/>
                  </a:lnTo>
                  <a:lnTo>
                    <a:pt x="94139" y="113729"/>
                  </a:lnTo>
                  <a:lnTo>
                    <a:pt x="94285" y="113451"/>
                  </a:lnTo>
                  <a:lnTo>
                    <a:pt x="94431" y="113163"/>
                  </a:lnTo>
                  <a:lnTo>
                    <a:pt x="94572" y="112863"/>
                  </a:lnTo>
                  <a:lnTo>
                    <a:pt x="94709" y="112564"/>
                  </a:lnTo>
                  <a:lnTo>
                    <a:pt x="94841" y="112254"/>
                  </a:lnTo>
                  <a:lnTo>
                    <a:pt x="94974" y="111933"/>
                  </a:lnTo>
                  <a:lnTo>
                    <a:pt x="95097" y="111602"/>
                  </a:lnTo>
                  <a:lnTo>
                    <a:pt x="95220" y="111270"/>
                  </a:lnTo>
                  <a:lnTo>
                    <a:pt x="95343" y="110928"/>
                  </a:lnTo>
                  <a:lnTo>
                    <a:pt x="95457" y="110575"/>
                  </a:lnTo>
                  <a:lnTo>
                    <a:pt x="95571" y="110223"/>
                  </a:lnTo>
                  <a:lnTo>
                    <a:pt x="95681" y="109848"/>
                  </a:lnTo>
                  <a:lnTo>
                    <a:pt x="95786" y="109485"/>
                  </a:lnTo>
                  <a:lnTo>
                    <a:pt x="95891" y="109100"/>
                  </a:lnTo>
                  <a:lnTo>
                    <a:pt x="95986" y="108715"/>
                  </a:lnTo>
                  <a:lnTo>
                    <a:pt x="96082" y="108330"/>
                  </a:lnTo>
                  <a:lnTo>
                    <a:pt x="96178" y="107935"/>
                  </a:lnTo>
                  <a:lnTo>
                    <a:pt x="96265" y="107529"/>
                  </a:lnTo>
                  <a:lnTo>
                    <a:pt x="96351" y="107122"/>
                  </a:lnTo>
                  <a:lnTo>
                    <a:pt x="96433" y="106705"/>
                  </a:lnTo>
                  <a:lnTo>
                    <a:pt x="96511" y="106288"/>
                  </a:lnTo>
                  <a:lnTo>
                    <a:pt x="96588" y="105861"/>
                  </a:lnTo>
                  <a:lnTo>
                    <a:pt x="96661" y="105433"/>
                  </a:lnTo>
                  <a:lnTo>
                    <a:pt x="96730" y="105006"/>
                  </a:lnTo>
                  <a:lnTo>
                    <a:pt x="96794" y="104567"/>
                  </a:lnTo>
                  <a:lnTo>
                    <a:pt x="96858" y="104129"/>
                  </a:lnTo>
                  <a:lnTo>
                    <a:pt x="96912" y="103680"/>
                  </a:lnTo>
                  <a:lnTo>
                    <a:pt x="96967" y="103231"/>
                  </a:lnTo>
                  <a:lnTo>
                    <a:pt x="97022" y="102782"/>
                  </a:lnTo>
                  <a:lnTo>
                    <a:pt x="97067" y="102322"/>
                  </a:lnTo>
                  <a:lnTo>
                    <a:pt x="97113" y="101873"/>
                  </a:lnTo>
                  <a:lnTo>
                    <a:pt x="97159" y="101403"/>
                  </a:lnTo>
                  <a:lnTo>
                    <a:pt x="97195" y="100943"/>
                  </a:lnTo>
                  <a:lnTo>
                    <a:pt x="97232" y="100483"/>
                  </a:lnTo>
                  <a:lnTo>
                    <a:pt x="97264" y="100013"/>
                  </a:lnTo>
                  <a:lnTo>
                    <a:pt x="97291" y="99543"/>
                  </a:lnTo>
                  <a:lnTo>
                    <a:pt x="97314" y="99072"/>
                  </a:lnTo>
                  <a:lnTo>
                    <a:pt x="97337" y="98591"/>
                  </a:lnTo>
                  <a:lnTo>
                    <a:pt x="97355" y="98121"/>
                  </a:lnTo>
                  <a:lnTo>
                    <a:pt x="97369" y="97640"/>
                  </a:lnTo>
                  <a:lnTo>
                    <a:pt x="97382" y="97169"/>
                  </a:lnTo>
                  <a:lnTo>
                    <a:pt x="97391" y="96688"/>
                  </a:lnTo>
                  <a:lnTo>
                    <a:pt x="97396" y="96207"/>
                  </a:lnTo>
                  <a:lnTo>
                    <a:pt x="97396" y="95737"/>
                  </a:lnTo>
                  <a:lnTo>
                    <a:pt x="97396" y="95256"/>
                  </a:lnTo>
                  <a:lnTo>
                    <a:pt x="97391" y="94774"/>
                  </a:lnTo>
                  <a:lnTo>
                    <a:pt x="97382" y="94304"/>
                  </a:lnTo>
                  <a:lnTo>
                    <a:pt x="97369" y="93823"/>
                  </a:lnTo>
                  <a:lnTo>
                    <a:pt x="97355" y="93342"/>
                  </a:lnTo>
                  <a:lnTo>
                    <a:pt x="97337" y="92871"/>
                  </a:lnTo>
                  <a:lnTo>
                    <a:pt x="97314" y="92390"/>
                  </a:lnTo>
                  <a:lnTo>
                    <a:pt x="97291" y="91920"/>
                  </a:lnTo>
                  <a:lnTo>
                    <a:pt x="97264" y="91450"/>
                  </a:lnTo>
                  <a:lnTo>
                    <a:pt x="97232" y="90979"/>
                  </a:lnTo>
                  <a:lnTo>
                    <a:pt x="97195" y="90509"/>
                  </a:lnTo>
                  <a:lnTo>
                    <a:pt x="97159" y="90049"/>
                  </a:lnTo>
                  <a:lnTo>
                    <a:pt x="97118" y="89589"/>
                  </a:lnTo>
                  <a:lnTo>
                    <a:pt x="97072" y="89130"/>
                  </a:lnTo>
                  <a:lnTo>
                    <a:pt x="97022" y="88670"/>
                  </a:lnTo>
                  <a:lnTo>
                    <a:pt x="96972" y="88210"/>
                  </a:lnTo>
                  <a:lnTo>
                    <a:pt x="96917" y="87761"/>
                  </a:lnTo>
                  <a:lnTo>
                    <a:pt x="96862" y="87312"/>
                  </a:lnTo>
                  <a:lnTo>
                    <a:pt x="96798" y="86874"/>
                  </a:lnTo>
                  <a:lnTo>
                    <a:pt x="96734" y="86425"/>
                  </a:lnTo>
                  <a:lnTo>
                    <a:pt x="96666" y="85997"/>
                  </a:lnTo>
                  <a:lnTo>
                    <a:pt x="96598" y="85559"/>
                  </a:lnTo>
                  <a:lnTo>
                    <a:pt x="96525" y="85131"/>
                  </a:lnTo>
                  <a:lnTo>
                    <a:pt x="96447" y="84714"/>
                  </a:lnTo>
                  <a:lnTo>
                    <a:pt x="96365" y="84297"/>
                  </a:lnTo>
                  <a:lnTo>
                    <a:pt x="96278" y="83881"/>
                  </a:lnTo>
                  <a:lnTo>
                    <a:pt x="96192" y="83474"/>
                  </a:lnTo>
                  <a:lnTo>
                    <a:pt x="96105" y="83079"/>
                  </a:lnTo>
                  <a:lnTo>
                    <a:pt x="96009" y="82683"/>
                  </a:lnTo>
                  <a:lnTo>
                    <a:pt x="95913" y="82288"/>
                  </a:lnTo>
                  <a:lnTo>
                    <a:pt x="95813" y="81903"/>
                  </a:lnTo>
                  <a:lnTo>
                    <a:pt x="95708" y="81529"/>
                  </a:lnTo>
                  <a:lnTo>
                    <a:pt x="95603" y="81165"/>
                  </a:lnTo>
                  <a:lnTo>
                    <a:pt x="95494" y="80802"/>
                  </a:lnTo>
                  <a:lnTo>
                    <a:pt x="95380" y="80438"/>
                  </a:lnTo>
                  <a:lnTo>
                    <a:pt x="95261" y="80096"/>
                  </a:lnTo>
                  <a:lnTo>
                    <a:pt x="95142" y="79754"/>
                  </a:lnTo>
                  <a:lnTo>
                    <a:pt x="95019" y="79412"/>
                  </a:lnTo>
                  <a:lnTo>
                    <a:pt x="94896" y="79091"/>
                  </a:lnTo>
                  <a:lnTo>
                    <a:pt x="94764" y="78770"/>
                  </a:lnTo>
                  <a:lnTo>
                    <a:pt x="94631" y="78460"/>
                  </a:lnTo>
                  <a:lnTo>
                    <a:pt x="94495" y="78161"/>
                  </a:lnTo>
                  <a:lnTo>
                    <a:pt x="94358" y="77872"/>
                  </a:lnTo>
                  <a:lnTo>
                    <a:pt x="94216" y="77584"/>
                  </a:lnTo>
                  <a:lnTo>
                    <a:pt x="94070" y="77316"/>
                  </a:lnTo>
                  <a:lnTo>
                    <a:pt x="93924" y="77049"/>
                  </a:lnTo>
                  <a:lnTo>
                    <a:pt x="93769" y="76793"/>
                  </a:lnTo>
                  <a:lnTo>
                    <a:pt x="93614" y="76547"/>
                  </a:lnTo>
                  <a:lnTo>
                    <a:pt x="93459" y="76311"/>
                  </a:lnTo>
                  <a:lnTo>
                    <a:pt x="93295" y="76087"/>
                  </a:lnTo>
                  <a:lnTo>
                    <a:pt x="93131" y="75873"/>
                  </a:lnTo>
                  <a:lnTo>
                    <a:pt x="92962" y="75670"/>
                  </a:lnTo>
                  <a:lnTo>
                    <a:pt x="92793" y="75478"/>
                  </a:lnTo>
                  <a:lnTo>
                    <a:pt x="92620" y="75296"/>
                  </a:lnTo>
                  <a:lnTo>
                    <a:pt x="92442" y="75125"/>
                  </a:lnTo>
                  <a:lnTo>
                    <a:pt x="92259" y="74964"/>
                  </a:lnTo>
                  <a:lnTo>
                    <a:pt x="92077" y="74815"/>
                  </a:lnTo>
                  <a:lnTo>
                    <a:pt x="91890" y="74676"/>
                  </a:lnTo>
                  <a:lnTo>
                    <a:pt x="91703" y="74547"/>
                  </a:lnTo>
                  <a:lnTo>
                    <a:pt x="91507" y="74441"/>
                  </a:lnTo>
                  <a:lnTo>
                    <a:pt x="91310" y="74344"/>
                  </a:lnTo>
                  <a:lnTo>
                    <a:pt x="91114" y="74259"/>
                  </a:lnTo>
                  <a:lnTo>
                    <a:pt x="90909" y="74184"/>
                  </a:lnTo>
                  <a:lnTo>
                    <a:pt x="90704" y="74120"/>
                  </a:lnTo>
                  <a:lnTo>
                    <a:pt x="90494" y="74077"/>
                  </a:lnTo>
                  <a:lnTo>
                    <a:pt x="90466" y="72912"/>
                  </a:lnTo>
                  <a:lnTo>
                    <a:pt x="90425" y="71757"/>
                  </a:lnTo>
                  <a:lnTo>
                    <a:pt x="90398" y="71191"/>
                  </a:lnTo>
                  <a:lnTo>
                    <a:pt x="90375" y="70613"/>
                  </a:lnTo>
                  <a:lnTo>
                    <a:pt x="90343" y="70047"/>
                  </a:lnTo>
                  <a:lnTo>
                    <a:pt x="90311" y="69491"/>
                  </a:lnTo>
                  <a:lnTo>
                    <a:pt x="90275" y="68924"/>
                  </a:lnTo>
                  <a:lnTo>
                    <a:pt x="90234" y="68368"/>
                  </a:lnTo>
                  <a:lnTo>
                    <a:pt x="90188" y="67812"/>
                  </a:lnTo>
                  <a:lnTo>
                    <a:pt x="90143" y="67267"/>
                  </a:lnTo>
                  <a:lnTo>
                    <a:pt x="90092" y="66722"/>
                  </a:lnTo>
                  <a:lnTo>
                    <a:pt x="90033" y="66187"/>
                  </a:lnTo>
                  <a:lnTo>
                    <a:pt x="89974" y="65642"/>
                  </a:lnTo>
                  <a:lnTo>
                    <a:pt x="89910" y="65118"/>
                  </a:lnTo>
                  <a:lnTo>
                    <a:pt x="89846" y="64637"/>
                  </a:lnTo>
                  <a:lnTo>
                    <a:pt x="89778" y="64167"/>
                  </a:lnTo>
                  <a:lnTo>
                    <a:pt x="89709" y="63707"/>
                  </a:lnTo>
                  <a:lnTo>
                    <a:pt x="89636" y="63258"/>
                  </a:lnTo>
                  <a:lnTo>
                    <a:pt x="89559" y="62830"/>
                  </a:lnTo>
                  <a:lnTo>
                    <a:pt x="89481" y="62413"/>
                  </a:lnTo>
                  <a:lnTo>
                    <a:pt x="89394" y="62007"/>
                  </a:lnTo>
                  <a:lnTo>
                    <a:pt x="89312" y="61612"/>
                  </a:lnTo>
                  <a:lnTo>
                    <a:pt x="89221" y="61227"/>
                  </a:lnTo>
                  <a:lnTo>
                    <a:pt x="89130" y="60863"/>
                  </a:lnTo>
                  <a:lnTo>
                    <a:pt x="89039" y="60500"/>
                  </a:lnTo>
                  <a:lnTo>
                    <a:pt x="88938" y="60158"/>
                  </a:lnTo>
                  <a:lnTo>
                    <a:pt x="88842" y="59816"/>
                  </a:lnTo>
                  <a:lnTo>
                    <a:pt x="88737" y="59495"/>
                  </a:lnTo>
                  <a:lnTo>
                    <a:pt x="88633" y="59185"/>
                  </a:lnTo>
                  <a:lnTo>
                    <a:pt x="88523" y="58875"/>
                  </a:lnTo>
                  <a:lnTo>
                    <a:pt x="88414" y="58586"/>
                  </a:lnTo>
                  <a:lnTo>
                    <a:pt x="88304" y="58298"/>
                  </a:lnTo>
                  <a:lnTo>
                    <a:pt x="88190" y="58030"/>
                  </a:lnTo>
                  <a:lnTo>
                    <a:pt x="88071" y="57763"/>
                  </a:lnTo>
                  <a:lnTo>
                    <a:pt x="87953" y="57517"/>
                  </a:lnTo>
                  <a:lnTo>
                    <a:pt x="87830" y="57271"/>
                  </a:lnTo>
                  <a:lnTo>
                    <a:pt x="87707" y="57036"/>
                  </a:lnTo>
                  <a:lnTo>
                    <a:pt x="87579" y="56811"/>
                  </a:lnTo>
                  <a:lnTo>
                    <a:pt x="87451" y="56587"/>
                  </a:lnTo>
                  <a:lnTo>
                    <a:pt x="87319" y="56384"/>
                  </a:lnTo>
                  <a:lnTo>
                    <a:pt x="87186" y="56181"/>
                  </a:lnTo>
                  <a:lnTo>
                    <a:pt x="87054" y="55988"/>
                  </a:lnTo>
                  <a:lnTo>
                    <a:pt x="86917" y="55807"/>
                  </a:lnTo>
                  <a:lnTo>
                    <a:pt x="86780" y="55625"/>
                  </a:lnTo>
                  <a:lnTo>
                    <a:pt x="86639" y="55454"/>
                  </a:lnTo>
                  <a:lnTo>
                    <a:pt x="86498" y="55293"/>
                  </a:lnTo>
                  <a:lnTo>
                    <a:pt x="86356" y="55144"/>
                  </a:lnTo>
                  <a:lnTo>
                    <a:pt x="86210" y="54994"/>
                  </a:lnTo>
                  <a:lnTo>
                    <a:pt x="86064" y="54855"/>
                  </a:lnTo>
                  <a:lnTo>
                    <a:pt x="85918" y="54716"/>
                  </a:lnTo>
                  <a:lnTo>
                    <a:pt x="85768" y="54588"/>
                  </a:lnTo>
                  <a:lnTo>
                    <a:pt x="85617" y="54470"/>
                  </a:lnTo>
                  <a:lnTo>
                    <a:pt x="85467" y="54353"/>
                  </a:lnTo>
                  <a:lnTo>
                    <a:pt x="85312" y="54246"/>
                  </a:lnTo>
                  <a:lnTo>
                    <a:pt x="85001" y="54043"/>
                  </a:lnTo>
                  <a:lnTo>
                    <a:pt x="84687" y="53850"/>
                  </a:lnTo>
                  <a:lnTo>
                    <a:pt x="84367" y="53690"/>
                  </a:lnTo>
                  <a:lnTo>
                    <a:pt x="84043" y="53540"/>
                  </a:lnTo>
                  <a:lnTo>
                    <a:pt x="83719" y="53401"/>
                  </a:lnTo>
                  <a:lnTo>
                    <a:pt x="83391" y="53284"/>
                  </a:lnTo>
                  <a:lnTo>
                    <a:pt x="83058" y="53177"/>
                  </a:lnTo>
                  <a:lnTo>
                    <a:pt x="82725" y="53080"/>
                  </a:lnTo>
                  <a:lnTo>
                    <a:pt x="82392" y="52995"/>
                  </a:lnTo>
                  <a:lnTo>
                    <a:pt x="82054" y="52909"/>
                  </a:lnTo>
                  <a:lnTo>
                    <a:pt x="81384" y="52760"/>
                  </a:lnTo>
                  <a:lnTo>
                    <a:pt x="80266" y="52524"/>
                  </a:lnTo>
                  <a:lnTo>
                    <a:pt x="79144" y="52300"/>
                  </a:lnTo>
                  <a:lnTo>
                    <a:pt x="78026" y="52086"/>
                  </a:lnTo>
                  <a:lnTo>
                    <a:pt x="76909" y="51883"/>
                  </a:lnTo>
                  <a:lnTo>
                    <a:pt x="75791" y="51680"/>
                  </a:lnTo>
                  <a:lnTo>
                    <a:pt x="74673" y="51498"/>
                  </a:lnTo>
                  <a:lnTo>
                    <a:pt x="73556" y="51306"/>
                  </a:lnTo>
                  <a:lnTo>
                    <a:pt x="72433" y="51135"/>
                  </a:lnTo>
                  <a:lnTo>
                    <a:pt x="71316" y="50964"/>
                  </a:lnTo>
                  <a:lnTo>
                    <a:pt x="70198" y="50803"/>
                  </a:lnTo>
                  <a:lnTo>
                    <a:pt x="67958" y="50493"/>
                  </a:lnTo>
                  <a:lnTo>
                    <a:pt x="65718" y="50205"/>
                  </a:lnTo>
                  <a:lnTo>
                    <a:pt x="63478" y="49948"/>
                  </a:lnTo>
                  <a:lnTo>
                    <a:pt x="63542" y="49253"/>
                  </a:lnTo>
                  <a:lnTo>
                    <a:pt x="63597" y="48558"/>
                  </a:lnTo>
                  <a:lnTo>
                    <a:pt x="63652" y="47853"/>
                  </a:lnTo>
                  <a:lnTo>
                    <a:pt x="63697" y="47136"/>
                  </a:lnTo>
                  <a:lnTo>
                    <a:pt x="63743" y="46409"/>
                  </a:lnTo>
                  <a:lnTo>
                    <a:pt x="63784" y="45682"/>
                  </a:lnTo>
                  <a:lnTo>
                    <a:pt x="63816" y="44955"/>
                  </a:lnTo>
                  <a:lnTo>
                    <a:pt x="63848" y="44218"/>
                  </a:lnTo>
                  <a:lnTo>
                    <a:pt x="63875" y="43469"/>
                  </a:lnTo>
                  <a:lnTo>
                    <a:pt x="63898" y="42721"/>
                  </a:lnTo>
                  <a:lnTo>
                    <a:pt x="63912" y="41973"/>
                  </a:lnTo>
                  <a:lnTo>
                    <a:pt x="63925" y="41224"/>
                  </a:lnTo>
                  <a:lnTo>
                    <a:pt x="63935" y="40465"/>
                  </a:lnTo>
                  <a:lnTo>
                    <a:pt x="63935" y="39706"/>
                  </a:lnTo>
                  <a:lnTo>
                    <a:pt x="63935" y="38958"/>
                  </a:lnTo>
                  <a:lnTo>
                    <a:pt x="63925" y="38199"/>
                  </a:lnTo>
                  <a:lnTo>
                    <a:pt x="63916" y="37440"/>
                  </a:lnTo>
                  <a:lnTo>
                    <a:pt x="63898" y="36681"/>
                  </a:lnTo>
                  <a:lnTo>
                    <a:pt x="63875" y="35922"/>
                  </a:lnTo>
                  <a:lnTo>
                    <a:pt x="63848" y="35163"/>
                  </a:lnTo>
                  <a:lnTo>
                    <a:pt x="63816" y="34404"/>
                  </a:lnTo>
                  <a:lnTo>
                    <a:pt x="63780" y="33655"/>
                  </a:lnTo>
                  <a:lnTo>
                    <a:pt x="63738" y="32907"/>
                  </a:lnTo>
                  <a:lnTo>
                    <a:pt x="63693" y="32169"/>
                  </a:lnTo>
                  <a:lnTo>
                    <a:pt x="63638" y="31421"/>
                  </a:lnTo>
                  <a:lnTo>
                    <a:pt x="63579" y="30694"/>
                  </a:lnTo>
                  <a:lnTo>
                    <a:pt x="63515" y="29956"/>
                  </a:lnTo>
                  <a:lnTo>
                    <a:pt x="63446" y="29240"/>
                  </a:lnTo>
                  <a:lnTo>
                    <a:pt x="63373" y="28524"/>
                  </a:lnTo>
                  <a:lnTo>
                    <a:pt x="63291" y="27807"/>
                  </a:lnTo>
                  <a:lnTo>
                    <a:pt x="63205" y="27102"/>
                  </a:lnTo>
                  <a:lnTo>
                    <a:pt x="63113" y="26407"/>
                  </a:lnTo>
                  <a:lnTo>
                    <a:pt x="63018" y="25723"/>
                  </a:lnTo>
                  <a:lnTo>
                    <a:pt x="62913" y="25049"/>
                  </a:lnTo>
                  <a:lnTo>
                    <a:pt x="62803" y="24386"/>
                  </a:lnTo>
                  <a:lnTo>
                    <a:pt x="62689" y="23724"/>
                  </a:lnTo>
                  <a:lnTo>
                    <a:pt x="62571" y="23082"/>
                  </a:lnTo>
                  <a:lnTo>
                    <a:pt x="62443" y="22451"/>
                  </a:lnTo>
                  <a:lnTo>
                    <a:pt x="62311" y="21831"/>
                  </a:lnTo>
                  <a:lnTo>
                    <a:pt x="62174" y="21222"/>
                  </a:lnTo>
                  <a:lnTo>
                    <a:pt x="62028" y="20623"/>
                  </a:lnTo>
                  <a:lnTo>
                    <a:pt x="61877" y="20035"/>
                  </a:lnTo>
                  <a:lnTo>
                    <a:pt x="61718" y="19469"/>
                  </a:lnTo>
                  <a:lnTo>
                    <a:pt x="61553" y="18923"/>
                  </a:lnTo>
                  <a:lnTo>
                    <a:pt x="61385" y="18378"/>
                  </a:lnTo>
                  <a:lnTo>
                    <a:pt x="61211" y="17865"/>
                  </a:lnTo>
                  <a:lnTo>
                    <a:pt x="61029" y="17352"/>
                  </a:lnTo>
                  <a:lnTo>
                    <a:pt x="60837" y="16871"/>
                  </a:lnTo>
                  <a:lnTo>
                    <a:pt x="60641" y="16400"/>
                  </a:lnTo>
                  <a:lnTo>
                    <a:pt x="60440" y="15941"/>
                  </a:lnTo>
                  <a:lnTo>
                    <a:pt x="60230" y="15513"/>
                  </a:lnTo>
                  <a:lnTo>
                    <a:pt x="60016" y="15096"/>
                  </a:lnTo>
                  <a:lnTo>
                    <a:pt x="59906" y="14893"/>
                  </a:lnTo>
                  <a:lnTo>
                    <a:pt x="59792" y="14701"/>
                  </a:lnTo>
                  <a:lnTo>
                    <a:pt x="59683" y="14519"/>
                  </a:lnTo>
                  <a:lnTo>
                    <a:pt x="59564" y="14326"/>
                  </a:lnTo>
                  <a:lnTo>
                    <a:pt x="59450" y="14155"/>
                  </a:lnTo>
                  <a:lnTo>
                    <a:pt x="59332" y="13974"/>
                  </a:lnTo>
                  <a:lnTo>
                    <a:pt x="59209" y="13813"/>
                  </a:lnTo>
                  <a:lnTo>
                    <a:pt x="59090" y="13642"/>
                  </a:lnTo>
                  <a:lnTo>
                    <a:pt x="58962" y="13492"/>
                  </a:lnTo>
                  <a:lnTo>
                    <a:pt x="58839" y="13332"/>
                  </a:lnTo>
                  <a:lnTo>
                    <a:pt x="58711" y="13193"/>
                  </a:lnTo>
                  <a:lnTo>
                    <a:pt x="58584" y="13054"/>
                  </a:lnTo>
                  <a:lnTo>
                    <a:pt x="58451" y="12915"/>
                  </a:lnTo>
                  <a:lnTo>
                    <a:pt x="58319" y="12787"/>
                  </a:lnTo>
                  <a:lnTo>
                    <a:pt x="58187" y="12659"/>
                  </a:lnTo>
                  <a:lnTo>
                    <a:pt x="58050" y="12541"/>
                  </a:lnTo>
                  <a:lnTo>
                    <a:pt x="57908" y="12434"/>
                  </a:lnTo>
                  <a:lnTo>
                    <a:pt x="57772" y="12327"/>
                  </a:lnTo>
                  <a:lnTo>
                    <a:pt x="57630" y="12231"/>
                  </a:lnTo>
                  <a:lnTo>
                    <a:pt x="57484" y="12135"/>
                  </a:lnTo>
                  <a:lnTo>
                    <a:pt x="57343" y="12049"/>
                  </a:lnTo>
                  <a:lnTo>
                    <a:pt x="57197" y="11974"/>
                  </a:lnTo>
                  <a:lnTo>
                    <a:pt x="57046" y="11900"/>
                  </a:lnTo>
                  <a:lnTo>
                    <a:pt x="56896" y="11835"/>
                  </a:lnTo>
                  <a:lnTo>
                    <a:pt x="56900" y="11408"/>
                  </a:lnTo>
                  <a:lnTo>
                    <a:pt x="56905" y="10980"/>
                  </a:lnTo>
                  <a:lnTo>
                    <a:pt x="56900" y="10542"/>
                  </a:lnTo>
                  <a:lnTo>
                    <a:pt x="56896" y="10103"/>
                  </a:lnTo>
                  <a:lnTo>
                    <a:pt x="56887" y="9676"/>
                  </a:lnTo>
                  <a:lnTo>
                    <a:pt x="56877" y="9238"/>
                  </a:lnTo>
                  <a:lnTo>
                    <a:pt x="56855" y="8799"/>
                  </a:lnTo>
                  <a:lnTo>
                    <a:pt x="56832" y="8361"/>
                  </a:lnTo>
                  <a:lnTo>
                    <a:pt x="56827" y="8275"/>
                  </a:lnTo>
                  <a:lnTo>
                    <a:pt x="56818" y="8190"/>
                  </a:lnTo>
                  <a:lnTo>
                    <a:pt x="56804" y="8115"/>
                  </a:lnTo>
                  <a:lnTo>
                    <a:pt x="56791" y="8040"/>
                  </a:lnTo>
                  <a:lnTo>
                    <a:pt x="56772" y="7976"/>
                  </a:lnTo>
                  <a:lnTo>
                    <a:pt x="56750" y="7923"/>
                  </a:lnTo>
                  <a:lnTo>
                    <a:pt x="56731" y="7869"/>
                  </a:lnTo>
                  <a:lnTo>
                    <a:pt x="56709" y="7826"/>
                  </a:lnTo>
                  <a:lnTo>
                    <a:pt x="56681" y="7794"/>
                  </a:lnTo>
                  <a:lnTo>
                    <a:pt x="56654" y="7762"/>
                  </a:lnTo>
                  <a:lnTo>
                    <a:pt x="56626" y="7741"/>
                  </a:lnTo>
                  <a:lnTo>
                    <a:pt x="56599" y="7730"/>
                  </a:lnTo>
                  <a:lnTo>
                    <a:pt x="56572" y="7719"/>
                  </a:lnTo>
                  <a:lnTo>
                    <a:pt x="56540" y="7719"/>
                  </a:lnTo>
                  <a:lnTo>
                    <a:pt x="56481" y="7730"/>
                  </a:lnTo>
                  <a:lnTo>
                    <a:pt x="56467" y="7431"/>
                  </a:lnTo>
                  <a:lnTo>
                    <a:pt x="56453" y="7142"/>
                  </a:lnTo>
                  <a:lnTo>
                    <a:pt x="56430" y="6853"/>
                  </a:lnTo>
                  <a:lnTo>
                    <a:pt x="56408" y="6576"/>
                  </a:lnTo>
                  <a:lnTo>
                    <a:pt x="56380" y="6298"/>
                  </a:lnTo>
                  <a:lnTo>
                    <a:pt x="56353" y="6030"/>
                  </a:lnTo>
                  <a:lnTo>
                    <a:pt x="56316" y="5763"/>
                  </a:lnTo>
                  <a:lnTo>
                    <a:pt x="56280" y="5506"/>
                  </a:lnTo>
                  <a:lnTo>
                    <a:pt x="56239" y="5261"/>
                  </a:lnTo>
                  <a:lnTo>
                    <a:pt x="56198" y="5015"/>
                  </a:lnTo>
                  <a:lnTo>
                    <a:pt x="56147" y="4769"/>
                  </a:lnTo>
                  <a:lnTo>
                    <a:pt x="56097" y="4544"/>
                  </a:lnTo>
                  <a:lnTo>
                    <a:pt x="56047" y="4309"/>
                  </a:lnTo>
                  <a:lnTo>
                    <a:pt x="55992" y="4095"/>
                  </a:lnTo>
                  <a:lnTo>
                    <a:pt x="55933" y="3881"/>
                  </a:lnTo>
                  <a:lnTo>
                    <a:pt x="55869" y="3668"/>
                  </a:lnTo>
                  <a:lnTo>
                    <a:pt x="55805" y="3464"/>
                  </a:lnTo>
                  <a:lnTo>
                    <a:pt x="55737" y="3272"/>
                  </a:lnTo>
                  <a:lnTo>
                    <a:pt x="55669" y="3080"/>
                  </a:lnTo>
                  <a:lnTo>
                    <a:pt x="55596" y="2887"/>
                  </a:lnTo>
                  <a:lnTo>
                    <a:pt x="55523" y="2716"/>
                  </a:lnTo>
                  <a:lnTo>
                    <a:pt x="55445" y="2545"/>
                  </a:lnTo>
                  <a:lnTo>
                    <a:pt x="55367" y="2374"/>
                  </a:lnTo>
                  <a:lnTo>
                    <a:pt x="55285" y="2214"/>
                  </a:lnTo>
                  <a:lnTo>
                    <a:pt x="55199" y="2053"/>
                  </a:lnTo>
                  <a:lnTo>
                    <a:pt x="55112" y="1904"/>
                  </a:lnTo>
                  <a:lnTo>
                    <a:pt x="55025" y="1765"/>
                  </a:lnTo>
                  <a:lnTo>
                    <a:pt x="54934" y="1626"/>
                  </a:lnTo>
                  <a:lnTo>
                    <a:pt x="54843" y="1487"/>
                  </a:lnTo>
                  <a:lnTo>
                    <a:pt x="54747" y="1358"/>
                  </a:lnTo>
                  <a:lnTo>
                    <a:pt x="54651" y="1241"/>
                  </a:lnTo>
                  <a:lnTo>
                    <a:pt x="54551" y="1123"/>
                  </a:lnTo>
                  <a:lnTo>
                    <a:pt x="54450" y="1016"/>
                  </a:lnTo>
                  <a:lnTo>
                    <a:pt x="54350" y="909"/>
                  </a:lnTo>
                  <a:lnTo>
                    <a:pt x="54250" y="813"/>
                  </a:lnTo>
                  <a:lnTo>
                    <a:pt x="54145" y="717"/>
                  </a:lnTo>
                  <a:lnTo>
                    <a:pt x="54035" y="631"/>
                  </a:lnTo>
                  <a:lnTo>
                    <a:pt x="53930" y="546"/>
                  </a:lnTo>
                  <a:lnTo>
                    <a:pt x="53711" y="407"/>
                  </a:lnTo>
                  <a:lnTo>
                    <a:pt x="53483" y="279"/>
                  </a:lnTo>
                  <a:lnTo>
                    <a:pt x="53255" y="182"/>
                  </a:lnTo>
                  <a:lnTo>
                    <a:pt x="53023" y="97"/>
                  </a:lnTo>
                  <a:lnTo>
                    <a:pt x="52785" y="43"/>
                  </a:lnTo>
                  <a:lnTo>
                    <a:pt x="52548" y="11"/>
                  </a:lnTo>
                  <a:lnTo>
                    <a:pt x="5230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1"/>
            <p:cNvSpPr/>
            <p:nvPr/>
          </p:nvSpPr>
          <p:spPr>
            <a:xfrm>
              <a:off x="2535150" y="-8457225"/>
              <a:ext cx="333500" cy="808775"/>
            </a:xfrm>
            <a:custGeom>
              <a:avLst/>
              <a:gdLst/>
              <a:ahLst/>
              <a:cxnLst/>
              <a:rect l="l" t="t" r="r" b="b"/>
              <a:pathLst>
                <a:path w="13340" h="32351" extrusionOk="0">
                  <a:moveTo>
                    <a:pt x="7409" y="0"/>
                  </a:moveTo>
                  <a:lnTo>
                    <a:pt x="7154" y="22"/>
                  </a:lnTo>
                  <a:lnTo>
                    <a:pt x="6903" y="64"/>
                  </a:lnTo>
                  <a:lnTo>
                    <a:pt x="6648" y="139"/>
                  </a:lnTo>
                  <a:lnTo>
                    <a:pt x="6401" y="235"/>
                  </a:lnTo>
                  <a:lnTo>
                    <a:pt x="6150" y="353"/>
                  </a:lnTo>
                  <a:lnTo>
                    <a:pt x="5904" y="503"/>
                  </a:lnTo>
                  <a:lnTo>
                    <a:pt x="5658" y="663"/>
                  </a:lnTo>
                  <a:lnTo>
                    <a:pt x="5411" y="855"/>
                  </a:lnTo>
                  <a:lnTo>
                    <a:pt x="5170" y="1059"/>
                  </a:lnTo>
                  <a:lnTo>
                    <a:pt x="4932" y="1294"/>
                  </a:lnTo>
                  <a:lnTo>
                    <a:pt x="4695" y="1540"/>
                  </a:lnTo>
                  <a:lnTo>
                    <a:pt x="4462" y="1818"/>
                  </a:lnTo>
                  <a:lnTo>
                    <a:pt x="4234" y="2106"/>
                  </a:lnTo>
                  <a:lnTo>
                    <a:pt x="4006" y="2416"/>
                  </a:lnTo>
                  <a:lnTo>
                    <a:pt x="3783" y="2748"/>
                  </a:lnTo>
                  <a:lnTo>
                    <a:pt x="3564" y="3100"/>
                  </a:lnTo>
                  <a:lnTo>
                    <a:pt x="3349" y="3464"/>
                  </a:lnTo>
                  <a:lnTo>
                    <a:pt x="3139" y="3849"/>
                  </a:lnTo>
                  <a:lnTo>
                    <a:pt x="2930" y="4255"/>
                  </a:lnTo>
                  <a:lnTo>
                    <a:pt x="2729" y="4672"/>
                  </a:lnTo>
                  <a:lnTo>
                    <a:pt x="2533" y="5100"/>
                  </a:lnTo>
                  <a:lnTo>
                    <a:pt x="2341" y="5559"/>
                  </a:lnTo>
                  <a:lnTo>
                    <a:pt x="2154" y="6019"/>
                  </a:lnTo>
                  <a:lnTo>
                    <a:pt x="1976" y="6500"/>
                  </a:lnTo>
                  <a:lnTo>
                    <a:pt x="1798" y="7003"/>
                  </a:lnTo>
                  <a:lnTo>
                    <a:pt x="1630" y="7505"/>
                  </a:lnTo>
                  <a:lnTo>
                    <a:pt x="1470" y="8029"/>
                  </a:lnTo>
                  <a:lnTo>
                    <a:pt x="1383" y="8328"/>
                  </a:lnTo>
                  <a:lnTo>
                    <a:pt x="1301" y="8628"/>
                  </a:lnTo>
                  <a:lnTo>
                    <a:pt x="1219" y="8938"/>
                  </a:lnTo>
                  <a:lnTo>
                    <a:pt x="1137" y="9258"/>
                  </a:lnTo>
                  <a:lnTo>
                    <a:pt x="1059" y="9590"/>
                  </a:lnTo>
                  <a:lnTo>
                    <a:pt x="986" y="9921"/>
                  </a:lnTo>
                  <a:lnTo>
                    <a:pt x="913" y="10263"/>
                  </a:lnTo>
                  <a:lnTo>
                    <a:pt x="840" y="10616"/>
                  </a:lnTo>
                  <a:lnTo>
                    <a:pt x="772" y="10980"/>
                  </a:lnTo>
                  <a:lnTo>
                    <a:pt x="703" y="11343"/>
                  </a:lnTo>
                  <a:lnTo>
                    <a:pt x="644" y="11717"/>
                  </a:lnTo>
                  <a:lnTo>
                    <a:pt x="580" y="12091"/>
                  </a:lnTo>
                  <a:lnTo>
                    <a:pt x="521" y="12476"/>
                  </a:lnTo>
                  <a:lnTo>
                    <a:pt x="466" y="12861"/>
                  </a:lnTo>
                  <a:lnTo>
                    <a:pt x="411" y="13257"/>
                  </a:lnTo>
                  <a:lnTo>
                    <a:pt x="361" y="13652"/>
                  </a:lnTo>
                  <a:lnTo>
                    <a:pt x="316" y="14048"/>
                  </a:lnTo>
                  <a:lnTo>
                    <a:pt x="270" y="14454"/>
                  </a:lnTo>
                  <a:lnTo>
                    <a:pt x="229" y="14860"/>
                  </a:lnTo>
                  <a:lnTo>
                    <a:pt x="193" y="15267"/>
                  </a:lnTo>
                  <a:lnTo>
                    <a:pt x="156" y="15673"/>
                  </a:lnTo>
                  <a:lnTo>
                    <a:pt x="129" y="16090"/>
                  </a:lnTo>
                  <a:lnTo>
                    <a:pt x="97" y="16496"/>
                  </a:lnTo>
                  <a:lnTo>
                    <a:pt x="74" y="16913"/>
                  </a:lnTo>
                  <a:lnTo>
                    <a:pt x="51" y="17330"/>
                  </a:lnTo>
                  <a:lnTo>
                    <a:pt x="37" y="17747"/>
                  </a:lnTo>
                  <a:lnTo>
                    <a:pt x="24" y="18153"/>
                  </a:lnTo>
                  <a:lnTo>
                    <a:pt x="10" y="18570"/>
                  </a:lnTo>
                  <a:lnTo>
                    <a:pt x="5" y="18987"/>
                  </a:lnTo>
                  <a:lnTo>
                    <a:pt x="1" y="19393"/>
                  </a:lnTo>
                  <a:lnTo>
                    <a:pt x="5" y="19799"/>
                  </a:lnTo>
                  <a:lnTo>
                    <a:pt x="10" y="20206"/>
                  </a:lnTo>
                  <a:lnTo>
                    <a:pt x="19" y="20612"/>
                  </a:lnTo>
                  <a:lnTo>
                    <a:pt x="33" y="21008"/>
                  </a:lnTo>
                  <a:lnTo>
                    <a:pt x="51" y="21403"/>
                  </a:lnTo>
                  <a:lnTo>
                    <a:pt x="74" y="21799"/>
                  </a:lnTo>
                  <a:lnTo>
                    <a:pt x="101" y="22184"/>
                  </a:lnTo>
                  <a:lnTo>
                    <a:pt x="133" y="22568"/>
                  </a:lnTo>
                  <a:lnTo>
                    <a:pt x="170" y="22953"/>
                  </a:lnTo>
                  <a:lnTo>
                    <a:pt x="206" y="23317"/>
                  </a:lnTo>
                  <a:lnTo>
                    <a:pt x="252" y="23691"/>
                  </a:lnTo>
                  <a:lnTo>
                    <a:pt x="302" y="24044"/>
                  </a:lnTo>
                  <a:lnTo>
                    <a:pt x="357" y="24397"/>
                  </a:lnTo>
                  <a:lnTo>
                    <a:pt x="416" y="24749"/>
                  </a:lnTo>
                  <a:lnTo>
                    <a:pt x="484" y="25081"/>
                  </a:lnTo>
                  <a:lnTo>
                    <a:pt x="553" y="25412"/>
                  </a:lnTo>
                  <a:lnTo>
                    <a:pt x="626" y="25733"/>
                  </a:lnTo>
                  <a:lnTo>
                    <a:pt x="708" y="26043"/>
                  </a:lnTo>
                  <a:lnTo>
                    <a:pt x="790" y="26353"/>
                  </a:lnTo>
                  <a:lnTo>
                    <a:pt x="881" y="26642"/>
                  </a:lnTo>
                  <a:lnTo>
                    <a:pt x="977" y="26920"/>
                  </a:lnTo>
                  <a:lnTo>
                    <a:pt x="1078" y="27197"/>
                  </a:lnTo>
                  <a:lnTo>
                    <a:pt x="1187" y="27454"/>
                  </a:lnTo>
                  <a:lnTo>
                    <a:pt x="1301" y="27711"/>
                  </a:lnTo>
                  <a:lnTo>
                    <a:pt x="1420" y="27946"/>
                  </a:lnTo>
                  <a:lnTo>
                    <a:pt x="1543" y="28170"/>
                  </a:lnTo>
                  <a:lnTo>
                    <a:pt x="1671" y="28384"/>
                  </a:lnTo>
                  <a:lnTo>
                    <a:pt x="1807" y="28587"/>
                  </a:lnTo>
                  <a:lnTo>
                    <a:pt x="1949" y="28769"/>
                  </a:lnTo>
                  <a:lnTo>
                    <a:pt x="2099" y="28940"/>
                  </a:lnTo>
                  <a:lnTo>
                    <a:pt x="2250" y="29100"/>
                  </a:lnTo>
                  <a:lnTo>
                    <a:pt x="2410" y="29250"/>
                  </a:lnTo>
                  <a:lnTo>
                    <a:pt x="2578" y="29378"/>
                  </a:lnTo>
                  <a:lnTo>
                    <a:pt x="2752" y="29485"/>
                  </a:lnTo>
                  <a:lnTo>
                    <a:pt x="2838" y="29560"/>
                  </a:lnTo>
                  <a:lnTo>
                    <a:pt x="2911" y="29635"/>
                  </a:lnTo>
                  <a:lnTo>
                    <a:pt x="2984" y="29742"/>
                  </a:lnTo>
                  <a:lnTo>
                    <a:pt x="3044" y="29859"/>
                  </a:lnTo>
                  <a:lnTo>
                    <a:pt x="3094" y="29988"/>
                  </a:lnTo>
                  <a:lnTo>
                    <a:pt x="3139" y="30127"/>
                  </a:lnTo>
                  <a:lnTo>
                    <a:pt x="3176" y="30287"/>
                  </a:lnTo>
                  <a:lnTo>
                    <a:pt x="3208" y="30447"/>
                  </a:lnTo>
                  <a:lnTo>
                    <a:pt x="3231" y="30619"/>
                  </a:lnTo>
                  <a:lnTo>
                    <a:pt x="3249" y="30800"/>
                  </a:lnTo>
                  <a:lnTo>
                    <a:pt x="3258" y="30982"/>
                  </a:lnTo>
                  <a:lnTo>
                    <a:pt x="3263" y="31174"/>
                  </a:lnTo>
                  <a:lnTo>
                    <a:pt x="3258" y="31356"/>
                  </a:lnTo>
                  <a:lnTo>
                    <a:pt x="3249" y="31549"/>
                  </a:lnTo>
                  <a:lnTo>
                    <a:pt x="3231" y="31730"/>
                  </a:lnTo>
                  <a:lnTo>
                    <a:pt x="3212" y="31923"/>
                  </a:lnTo>
                  <a:lnTo>
                    <a:pt x="3518" y="32030"/>
                  </a:lnTo>
                  <a:lnTo>
                    <a:pt x="3833" y="32126"/>
                  </a:lnTo>
                  <a:lnTo>
                    <a:pt x="4143" y="32211"/>
                  </a:lnTo>
                  <a:lnTo>
                    <a:pt x="4462" y="32276"/>
                  </a:lnTo>
                  <a:lnTo>
                    <a:pt x="4782" y="32318"/>
                  </a:lnTo>
                  <a:lnTo>
                    <a:pt x="5101" y="32340"/>
                  </a:lnTo>
                  <a:lnTo>
                    <a:pt x="5420" y="32350"/>
                  </a:lnTo>
                  <a:lnTo>
                    <a:pt x="5744" y="32329"/>
                  </a:lnTo>
                  <a:lnTo>
                    <a:pt x="6064" y="32297"/>
                  </a:lnTo>
                  <a:lnTo>
                    <a:pt x="6388" y="32233"/>
                  </a:lnTo>
                  <a:lnTo>
                    <a:pt x="6707" y="32147"/>
                  </a:lnTo>
                  <a:lnTo>
                    <a:pt x="7026" y="32040"/>
                  </a:lnTo>
                  <a:lnTo>
                    <a:pt x="7186" y="31976"/>
                  </a:lnTo>
                  <a:lnTo>
                    <a:pt x="7346" y="31912"/>
                  </a:lnTo>
                  <a:lnTo>
                    <a:pt x="7501" y="31827"/>
                  </a:lnTo>
                  <a:lnTo>
                    <a:pt x="7660" y="31752"/>
                  </a:lnTo>
                  <a:lnTo>
                    <a:pt x="7815" y="31656"/>
                  </a:lnTo>
                  <a:lnTo>
                    <a:pt x="7971" y="31570"/>
                  </a:lnTo>
                  <a:lnTo>
                    <a:pt x="8126" y="31463"/>
                  </a:lnTo>
                  <a:lnTo>
                    <a:pt x="8281" y="31356"/>
                  </a:lnTo>
                  <a:lnTo>
                    <a:pt x="8431" y="31239"/>
                  </a:lnTo>
                  <a:lnTo>
                    <a:pt x="8586" y="31110"/>
                  </a:lnTo>
                  <a:lnTo>
                    <a:pt x="8737" y="30982"/>
                  </a:lnTo>
                  <a:lnTo>
                    <a:pt x="8887" y="30843"/>
                  </a:lnTo>
                  <a:lnTo>
                    <a:pt x="9033" y="30704"/>
                  </a:lnTo>
                  <a:lnTo>
                    <a:pt x="9179" y="30554"/>
                  </a:lnTo>
                  <a:lnTo>
                    <a:pt x="9325" y="30394"/>
                  </a:lnTo>
                  <a:lnTo>
                    <a:pt x="9471" y="30223"/>
                  </a:lnTo>
                  <a:lnTo>
                    <a:pt x="9613" y="30052"/>
                  </a:lnTo>
                  <a:lnTo>
                    <a:pt x="9754" y="29859"/>
                  </a:lnTo>
                  <a:lnTo>
                    <a:pt x="9896" y="29678"/>
                  </a:lnTo>
                  <a:lnTo>
                    <a:pt x="10032" y="29475"/>
                  </a:lnTo>
                  <a:lnTo>
                    <a:pt x="10169" y="29272"/>
                  </a:lnTo>
                  <a:lnTo>
                    <a:pt x="10302" y="29058"/>
                  </a:lnTo>
                  <a:lnTo>
                    <a:pt x="10438" y="28833"/>
                  </a:lnTo>
                  <a:lnTo>
                    <a:pt x="10566" y="28598"/>
                  </a:lnTo>
                  <a:lnTo>
                    <a:pt x="10699" y="28363"/>
                  </a:lnTo>
                  <a:lnTo>
                    <a:pt x="10822" y="28117"/>
                  </a:lnTo>
                  <a:lnTo>
                    <a:pt x="10949" y="27850"/>
                  </a:lnTo>
                  <a:lnTo>
                    <a:pt x="11073" y="27593"/>
                  </a:lnTo>
                  <a:lnTo>
                    <a:pt x="11191" y="27315"/>
                  </a:lnTo>
                  <a:lnTo>
                    <a:pt x="11310" y="27026"/>
                  </a:lnTo>
                  <a:lnTo>
                    <a:pt x="11424" y="26738"/>
                  </a:lnTo>
                  <a:lnTo>
                    <a:pt x="11538" y="26438"/>
                  </a:lnTo>
                  <a:lnTo>
                    <a:pt x="11647" y="26128"/>
                  </a:lnTo>
                  <a:lnTo>
                    <a:pt x="11757" y="25808"/>
                  </a:lnTo>
                  <a:lnTo>
                    <a:pt x="11862" y="25476"/>
                  </a:lnTo>
                  <a:lnTo>
                    <a:pt x="11967" y="25145"/>
                  </a:lnTo>
                  <a:lnTo>
                    <a:pt x="12067" y="24792"/>
                  </a:lnTo>
                  <a:lnTo>
                    <a:pt x="12167" y="24429"/>
                  </a:lnTo>
                  <a:lnTo>
                    <a:pt x="12259" y="24065"/>
                  </a:lnTo>
                  <a:lnTo>
                    <a:pt x="12354" y="23691"/>
                  </a:lnTo>
                  <a:lnTo>
                    <a:pt x="12455" y="23242"/>
                  </a:lnTo>
                  <a:lnTo>
                    <a:pt x="12551" y="22793"/>
                  </a:lnTo>
                  <a:lnTo>
                    <a:pt x="12642" y="22344"/>
                  </a:lnTo>
                  <a:lnTo>
                    <a:pt x="12724" y="21895"/>
                  </a:lnTo>
                  <a:lnTo>
                    <a:pt x="12806" y="21435"/>
                  </a:lnTo>
                  <a:lnTo>
                    <a:pt x="12879" y="20975"/>
                  </a:lnTo>
                  <a:lnTo>
                    <a:pt x="12948" y="20516"/>
                  </a:lnTo>
                  <a:lnTo>
                    <a:pt x="13007" y="20056"/>
                  </a:lnTo>
                  <a:lnTo>
                    <a:pt x="13066" y="19586"/>
                  </a:lnTo>
                  <a:lnTo>
                    <a:pt x="13116" y="19126"/>
                  </a:lnTo>
                  <a:lnTo>
                    <a:pt x="13162" y="18656"/>
                  </a:lnTo>
                  <a:lnTo>
                    <a:pt x="13203" y="18196"/>
                  </a:lnTo>
                  <a:lnTo>
                    <a:pt x="13239" y="17725"/>
                  </a:lnTo>
                  <a:lnTo>
                    <a:pt x="13267" y="17255"/>
                  </a:lnTo>
                  <a:lnTo>
                    <a:pt x="13294" y="16795"/>
                  </a:lnTo>
                  <a:lnTo>
                    <a:pt x="13312" y="16325"/>
                  </a:lnTo>
                  <a:lnTo>
                    <a:pt x="13326" y="15855"/>
                  </a:lnTo>
                  <a:lnTo>
                    <a:pt x="13335" y="15395"/>
                  </a:lnTo>
                  <a:lnTo>
                    <a:pt x="13340" y="14935"/>
                  </a:lnTo>
                  <a:lnTo>
                    <a:pt x="13340" y="14475"/>
                  </a:lnTo>
                  <a:lnTo>
                    <a:pt x="13331" y="14016"/>
                  </a:lnTo>
                  <a:lnTo>
                    <a:pt x="13322" y="13556"/>
                  </a:lnTo>
                  <a:lnTo>
                    <a:pt x="13303" y="13107"/>
                  </a:lnTo>
                  <a:lnTo>
                    <a:pt x="13281" y="12647"/>
                  </a:lnTo>
                  <a:lnTo>
                    <a:pt x="13253" y="12209"/>
                  </a:lnTo>
                  <a:lnTo>
                    <a:pt x="13226" y="11760"/>
                  </a:lnTo>
                  <a:lnTo>
                    <a:pt x="13189" y="11322"/>
                  </a:lnTo>
                  <a:lnTo>
                    <a:pt x="13148" y="10883"/>
                  </a:lnTo>
                  <a:lnTo>
                    <a:pt x="13098" y="10445"/>
                  </a:lnTo>
                  <a:lnTo>
                    <a:pt x="13048" y="10017"/>
                  </a:lnTo>
                  <a:lnTo>
                    <a:pt x="12993" y="9600"/>
                  </a:lnTo>
                  <a:lnTo>
                    <a:pt x="12934" y="9184"/>
                  </a:lnTo>
                  <a:lnTo>
                    <a:pt x="12865" y="8767"/>
                  </a:lnTo>
                  <a:lnTo>
                    <a:pt x="12797" y="8360"/>
                  </a:lnTo>
                  <a:lnTo>
                    <a:pt x="12724" y="7965"/>
                  </a:lnTo>
                  <a:lnTo>
                    <a:pt x="12642" y="7569"/>
                  </a:lnTo>
                  <a:lnTo>
                    <a:pt x="12560" y="7184"/>
                  </a:lnTo>
                  <a:lnTo>
                    <a:pt x="12473" y="6799"/>
                  </a:lnTo>
                  <a:lnTo>
                    <a:pt x="12377" y="6425"/>
                  </a:lnTo>
                  <a:lnTo>
                    <a:pt x="12281" y="6062"/>
                  </a:lnTo>
                  <a:lnTo>
                    <a:pt x="12181" y="5698"/>
                  </a:lnTo>
                  <a:lnTo>
                    <a:pt x="12072" y="5356"/>
                  </a:lnTo>
                  <a:lnTo>
                    <a:pt x="11962" y="5014"/>
                  </a:lnTo>
                  <a:lnTo>
                    <a:pt x="11848" y="4683"/>
                  </a:lnTo>
                  <a:lnTo>
                    <a:pt x="11729" y="4351"/>
                  </a:lnTo>
                  <a:lnTo>
                    <a:pt x="11606" y="4041"/>
                  </a:lnTo>
                  <a:lnTo>
                    <a:pt x="11474" y="3731"/>
                  </a:lnTo>
                  <a:lnTo>
                    <a:pt x="11342" y="3432"/>
                  </a:lnTo>
                  <a:lnTo>
                    <a:pt x="11209" y="3154"/>
                  </a:lnTo>
                  <a:lnTo>
                    <a:pt x="11068" y="2876"/>
                  </a:lnTo>
                  <a:lnTo>
                    <a:pt x="10922" y="2609"/>
                  </a:lnTo>
                  <a:lnTo>
                    <a:pt x="10771" y="2352"/>
                  </a:lnTo>
                  <a:lnTo>
                    <a:pt x="10621" y="2117"/>
                  </a:lnTo>
                  <a:lnTo>
                    <a:pt x="10461" y="1882"/>
                  </a:lnTo>
                  <a:lnTo>
                    <a:pt x="10302" y="1657"/>
                  </a:lnTo>
                  <a:lnTo>
                    <a:pt x="10137" y="1454"/>
                  </a:lnTo>
                  <a:lnTo>
                    <a:pt x="9969" y="1262"/>
                  </a:lnTo>
                  <a:lnTo>
                    <a:pt x="9795" y="1080"/>
                  </a:lnTo>
                  <a:lnTo>
                    <a:pt x="9617" y="909"/>
                  </a:lnTo>
                  <a:lnTo>
                    <a:pt x="9439" y="748"/>
                  </a:lnTo>
                  <a:lnTo>
                    <a:pt x="9252" y="610"/>
                  </a:lnTo>
                  <a:lnTo>
                    <a:pt x="9065" y="481"/>
                  </a:lnTo>
                  <a:lnTo>
                    <a:pt x="8874" y="364"/>
                  </a:lnTo>
                  <a:lnTo>
                    <a:pt x="8678" y="267"/>
                  </a:lnTo>
                  <a:lnTo>
                    <a:pt x="8550" y="203"/>
                  </a:lnTo>
                  <a:lnTo>
                    <a:pt x="8422" y="161"/>
                  </a:lnTo>
                  <a:lnTo>
                    <a:pt x="8294" y="118"/>
                  </a:lnTo>
                  <a:lnTo>
                    <a:pt x="8171" y="75"/>
                  </a:lnTo>
                  <a:lnTo>
                    <a:pt x="8044" y="43"/>
                  </a:lnTo>
                  <a:lnTo>
                    <a:pt x="7916" y="22"/>
                  </a:lnTo>
                  <a:lnTo>
                    <a:pt x="7788" y="11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1"/>
            <p:cNvSpPr/>
            <p:nvPr/>
          </p:nvSpPr>
          <p:spPr>
            <a:xfrm>
              <a:off x="2615675" y="-7586475"/>
              <a:ext cx="112700" cy="314875"/>
            </a:xfrm>
            <a:custGeom>
              <a:avLst/>
              <a:gdLst/>
              <a:ahLst/>
              <a:cxnLst/>
              <a:rect l="l" t="t" r="r" b="b"/>
              <a:pathLst>
                <a:path w="4508" h="12595" extrusionOk="0">
                  <a:moveTo>
                    <a:pt x="1" y="1"/>
                  </a:moveTo>
                  <a:lnTo>
                    <a:pt x="28" y="247"/>
                  </a:lnTo>
                  <a:lnTo>
                    <a:pt x="42" y="375"/>
                  </a:lnTo>
                  <a:lnTo>
                    <a:pt x="46" y="514"/>
                  </a:lnTo>
                  <a:lnTo>
                    <a:pt x="110" y="3465"/>
                  </a:lnTo>
                  <a:lnTo>
                    <a:pt x="169" y="6469"/>
                  </a:lnTo>
                  <a:lnTo>
                    <a:pt x="233" y="9516"/>
                  </a:lnTo>
                  <a:lnTo>
                    <a:pt x="297" y="12594"/>
                  </a:lnTo>
                  <a:lnTo>
                    <a:pt x="557" y="12445"/>
                  </a:lnTo>
                  <a:lnTo>
                    <a:pt x="817" y="12306"/>
                  </a:lnTo>
                  <a:lnTo>
                    <a:pt x="1077" y="12178"/>
                  </a:lnTo>
                  <a:lnTo>
                    <a:pt x="1337" y="12071"/>
                  </a:lnTo>
                  <a:lnTo>
                    <a:pt x="1602" y="11964"/>
                  </a:lnTo>
                  <a:lnTo>
                    <a:pt x="1866" y="11878"/>
                  </a:lnTo>
                  <a:lnTo>
                    <a:pt x="2131" y="11803"/>
                  </a:lnTo>
                  <a:lnTo>
                    <a:pt x="2396" y="11739"/>
                  </a:lnTo>
                  <a:lnTo>
                    <a:pt x="2660" y="11696"/>
                  </a:lnTo>
                  <a:lnTo>
                    <a:pt x="2925" y="11654"/>
                  </a:lnTo>
                  <a:lnTo>
                    <a:pt x="3189" y="11622"/>
                  </a:lnTo>
                  <a:lnTo>
                    <a:pt x="3454" y="11611"/>
                  </a:lnTo>
                  <a:lnTo>
                    <a:pt x="3719" y="11600"/>
                  </a:lnTo>
                  <a:lnTo>
                    <a:pt x="3983" y="11611"/>
                  </a:lnTo>
                  <a:lnTo>
                    <a:pt x="4248" y="11622"/>
                  </a:lnTo>
                  <a:lnTo>
                    <a:pt x="4508" y="11654"/>
                  </a:lnTo>
                  <a:lnTo>
                    <a:pt x="4494" y="10242"/>
                  </a:lnTo>
                  <a:lnTo>
                    <a:pt x="4485" y="8842"/>
                  </a:lnTo>
                  <a:lnTo>
                    <a:pt x="4480" y="7441"/>
                  </a:lnTo>
                  <a:lnTo>
                    <a:pt x="4480" y="6052"/>
                  </a:lnTo>
                  <a:lnTo>
                    <a:pt x="4485" y="4673"/>
                  </a:lnTo>
                  <a:lnTo>
                    <a:pt x="4489" y="3304"/>
                  </a:lnTo>
                  <a:lnTo>
                    <a:pt x="4508" y="578"/>
                  </a:lnTo>
                  <a:lnTo>
                    <a:pt x="4229" y="696"/>
                  </a:lnTo>
                  <a:lnTo>
                    <a:pt x="3947" y="792"/>
                  </a:lnTo>
                  <a:lnTo>
                    <a:pt x="3668" y="856"/>
                  </a:lnTo>
                  <a:lnTo>
                    <a:pt x="3386" y="909"/>
                  </a:lnTo>
                  <a:lnTo>
                    <a:pt x="3098" y="941"/>
                  </a:lnTo>
                  <a:lnTo>
                    <a:pt x="2815" y="952"/>
                  </a:lnTo>
                  <a:lnTo>
                    <a:pt x="2532" y="952"/>
                  </a:lnTo>
                  <a:lnTo>
                    <a:pt x="2245" y="920"/>
                  </a:lnTo>
                  <a:lnTo>
                    <a:pt x="1962" y="877"/>
                  </a:lnTo>
                  <a:lnTo>
                    <a:pt x="1679" y="803"/>
                  </a:lnTo>
                  <a:lnTo>
                    <a:pt x="1397" y="717"/>
                  </a:lnTo>
                  <a:lnTo>
                    <a:pt x="1114" y="610"/>
                  </a:lnTo>
                  <a:lnTo>
                    <a:pt x="831" y="492"/>
                  </a:lnTo>
                  <a:lnTo>
                    <a:pt x="553" y="343"/>
                  </a:lnTo>
                  <a:lnTo>
                    <a:pt x="274" y="1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1"/>
            <p:cNvSpPr/>
            <p:nvPr/>
          </p:nvSpPr>
          <p:spPr>
            <a:xfrm>
              <a:off x="2624450" y="-7247850"/>
              <a:ext cx="119225" cy="436225"/>
            </a:xfrm>
            <a:custGeom>
              <a:avLst/>
              <a:gdLst/>
              <a:ahLst/>
              <a:cxnLst/>
              <a:rect l="l" t="t" r="r" b="b"/>
              <a:pathLst>
                <a:path w="4769" h="17449" extrusionOk="0">
                  <a:moveTo>
                    <a:pt x="4184" y="1"/>
                  </a:moveTo>
                  <a:lnTo>
                    <a:pt x="3915" y="33"/>
                  </a:lnTo>
                  <a:lnTo>
                    <a:pt x="3646" y="76"/>
                  </a:lnTo>
                  <a:lnTo>
                    <a:pt x="3377" y="129"/>
                  </a:lnTo>
                  <a:lnTo>
                    <a:pt x="3112" y="193"/>
                  </a:lnTo>
                  <a:lnTo>
                    <a:pt x="2847" y="268"/>
                  </a:lnTo>
                  <a:lnTo>
                    <a:pt x="2587" y="343"/>
                  </a:lnTo>
                  <a:lnTo>
                    <a:pt x="2327" y="439"/>
                  </a:lnTo>
                  <a:lnTo>
                    <a:pt x="2063" y="535"/>
                  </a:lnTo>
                  <a:lnTo>
                    <a:pt x="1807" y="653"/>
                  </a:lnTo>
                  <a:lnTo>
                    <a:pt x="1547" y="771"/>
                  </a:lnTo>
                  <a:lnTo>
                    <a:pt x="1287" y="910"/>
                  </a:lnTo>
                  <a:lnTo>
                    <a:pt x="1032" y="1049"/>
                  </a:lnTo>
                  <a:lnTo>
                    <a:pt x="772" y="1198"/>
                  </a:lnTo>
                  <a:lnTo>
                    <a:pt x="516" y="1359"/>
                  </a:lnTo>
                  <a:lnTo>
                    <a:pt x="256" y="1519"/>
                  </a:lnTo>
                  <a:lnTo>
                    <a:pt x="1" y="1701"/>
                  </a:lnTo>
                  <a:lnTo>
                    <a:pt x="51" y="3657"/>
                  </a:lnTo>
                  <a:lnTo>
                    <a:pt x="106" y="5624"/>
                  </a:lnTo>
                  <a:lnTo>
                    <a:pt x="161" y="7591"/>
                  </a:lnTo>
                  <a:lnTo>
                    <a:pt x="224" y="9569"/>
                  </a:lnTo>
                  <a:lnTo>
                    <a:pt x="297" y="11536"/>
                  </a:lnTo>
                  <a:lnTo>
                    <a:pt x="375" y="13514"/>
                  </a:lnTo>
                  <a:lnTo>
                    <a:pt x="457" y="15481"/>
                  </a:lnTo>
                  <a:lnTo>
                    <a:pt x="553" y="17448"/>
                  </a:lnTo>
                  <a:lnTo>
                    <a:pt x="1602" y="16465"/>
                  </a:lnTo>
                  <a:lnTo>
                    <a:pt x="2656" y="15492"/>
                  </a:lnTo>
                  <a:lnTo>
                    <a:pt x="4768" y="13568"/>
                  </a:lnTo>
                  <a:lnTo>
                    <a:pt x="4709" y="12744"/>
                  </a:lnTo>
                  <a:lnTo>
                    <a:pt x="4649" y="11910"/>
                  </a:lnTo>
                  <a:lnTo>
                    <a:pt x="4595" y="11066"/>
                  </a:lnTo>
                  <a:lnTo>
                    <a:pt x="4544" y="10232"/>
                  </a:lnTo>
                  <a:lnTo>
                    <a:pt x="4494" y="9387"/>
                  </a:lnTo>
                  <a:lnTo>
                    <a:pt x="4453" y="8543"/>
                  </a:lnTo>
                  <a:lnTo>
                    <a:pt x="4412" y="7688"/>
                  </a:lnTo>
                  <a:lnTo>
                    <a:pt x="4376" y="6843"/>
                  </a:lnTo>
                  <a:lnTo>
                    <a:pt x="4339" y="5988"/>
                  </a:lnTo>
                  <a:lnTo>
                    <a:pt x="4312" y="5133"/>
                  </a:lnTo>
                  <a:lnTo>
                    <a:pt x="4284" y="4277"/>
                  </a:lnTo>
                  <a:lnTo>
                    <a:pt x="4257" y="3422"/>
                  </a:lnTo>
                  <a:lnTo>
                    <a:pt x="4216" y="1711"/>
                  </a:lnTo>
                  <a:lnTo>
                    <a:pt x="418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1"/>
            <p:cNvSpPr/>
            <p:nvPr/>
          </p:nvSpPr>
          <p:spPr>
            <a:xfrm>
              <a:off x="2641225" y="-6865650"/>
              <a:ext cx="169850" cy="601650"/>
            </a:xfrm>
            <a:custGeom>
              <a:avLst/>
              <a:gdLst/>
              <a:ahLst/>
              <a:cxnLst/>
              <a:rect l="l" t="t" r="r" b="b"/>
              <a:pathLst>
                <a:path w="6794" h="24066" extrusionOk="0">
                  <a:moveTo>
                    <a:pt x="4234" y="1"/>
                  </a:moveTo>
                  <a:lnTo>
                    <a:pt x="2122" y="2257"/>
                  </a:lnTo>
                  <a:lnTo>
                    <a:pt x="1059" y="3379"/>
                  </a:lnTo>
                  <a:lnTo>
                    <a:pt x="0" y="4491"/>
                  </a:lnTo>
                  <a:lnTo>
                    <a:pt x="73" y="5763"/>
                  </a:lnTo>
                  <a:lnTo>
                    <a:pt x="151" y="7025"/>
                  </a:lnTo>
                  <a:lnTo>
                    <a:pt x="238" y="8275"/>
                  </a:lnTo>
                  <a:lnTo>
                    <a:pt x="324" y="9537"/>
                  </a:lnTo>
                  <a:lnTo>
                    <a:pt x="420" y="10777"/>
                  </a:lnTo>
                  <a:lnTo>
                    <a:pt x="521" y="12028"/>
                  </a:lnTo>
                  <a:lnTo>
                    <a:pt x="625" y="13268"/>
                  </a:lnTo>
                  <a:lnTo>
                    <a:pt x="735" y="14497"/>
                  </a:lnTo>
                  <a:lnTo>
                    <a:pt x="849" y="15727"/>
                  </a:lnTo>
                  <a:lnTo>
                    <a:pt x="972" y="16935"/>
                  </a:lnTo>
                  <a:lnTo>
                    <a:pt x="1104" y="18154"/>
                  </a:lnTo>
                  <a:lnTo>
                    <a:pt x="1237" y="19351"/>
                  </a:lnTo>
                  <a:lnTo>
                    <a:pt x="1383" y="20548"/>
                  </a:lnTo>
                  <a:lnTo>
                    <a:pt x="1529" y="21724"/>
                  </a:lnTo>
                  <a:lnTo>
                    <a:pt x="1688" y="22900"/>
                  </a:lnTo>
                  <a:lnTo>
                    <a:pt x="1848" y="24066"/>
                  </a:lnTo>
                  <a:lnTo>
                    <a:pt x="3075" y="21863"/>
                  </a:lnTo>
                  <a:lnTo>
                    <a:pt x="3686" y="20762"/>
                  </a:lnTo>
                  <a:lnTo>
                    <a:pt x="4302" y="19672"/>
                  </a:lnTo>
                  <a:lnTo>
                    <a:pt x="4923" y="18592"/>
                  </a:lnTo>
                  <a:lnTo>
                    <a:pt x="5543" y="17512"/>
                  </a:lnTo>
                  <a:lnTo>
                    <a:pt x="6164" y="16443"/>
                  </a:lnTo>
                  <a:lnTo>
                    <a:pt x="6793" y="15395"/>
                  </a:lnTo>
                  <a:lnTo>
                    <a:pt x="6674" y="14968"/>
                  </a:lnTo>
                  <a:lnTo>
                    <a:pt x="6560" y="14530"/>
                  </a:lnTo>
                  <a:lnTo>
                    <a:pt x="6446" y="14091"/>
                  </a:lnTo>
                  <a:lnTo>
                    <a:pt x="6337" y="13653"/>
                  </a:lnTo>
                  <a:lnTo>
                    <a:pt x="6232" y="13204"/>
                  </a:lnTo>
                  <a:lnTo>
                    <a:pt x="6127" y="12755"/>
                  </a:lnTo>
                  <a:lnTo>
                    <a:pt x="6027" y="12306"/>
                  </a:lnTo>
                  <a:lnTo>
                    <a:pt x="5926" y="11846"/>
                  </a:lnTo>
                  <a:lnTo>
                    <a:pt x="5831" y="11386"/>
                  </a:lnTo>
                  <a:lnTo>
                    <a:pt x="5739" y="10927"/>
                  </a:lnTo>
                  <a:lnTo>
                    <a:pt x="5648" y="10456"/>
                  </a:lnTo>
                  <a:lnTo>
                    <a:pt x="5557" y="9986"/>
                  </a:lnTo>
                  <a:lnTo>
                    <a:pt x="5388" y="9034"/>
                  </a:lnTo>
                  <a:lnTo>
                    <a:pt x="5224" y="8072"/>
                  </a:lnTo>
                  <a:lnTo>
                    <a:pt x="5073" y="7099"/>
                  </a:lnTo>
                  <a:lnTo>
                    <a:pt x="4927" y="6116"/>
                  </a:lnTo>
                  <a:lnTo>
                    <a:pt x="4795" y="5122"/>
                  </a:lnTo>
                  <a:lnTo>
                    <a:pt x="4667" y="4117"/>
                  </a:lnTo>
                  <a:lnTo>
                    <a:pt x="4549" y="3101"/>
                  </a:lnTo>
                  <a:lnTo>
                    <a:pt x="4435" y="2075"/>
                  </a:lnTo>
                  <a:lnTo>
                    <a:pt x="4330" y="1048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1"/>
            <p:cNvSpPr/>
            <p:nvPr/>
          </p:nvSpPr>
          <p:spPr>
            <a:xfrm>
              <a:off x="2696775" y="-6440675"/>
              <a:ext cx="227550" cy="629175"/>
            </a:xfrm>
            <a:custGeom>
              <a:avLst/>
              <a:gdLst/>
              <a:ahLst/>
              <a:cxnLst/>
              <a:rect l="l" t="t" r="r" b="b"/>
              <a:pathLst>
                <a:path w="9102" h="25167" extrusionOk="0">
                  <a:moveTo>
                    <a:pt x="5036" y="0"/>
                  </a:moveTo>
                  <a:lnTo>
                    <a:pt x="4416" y="1219"/>
                  </a:lnTo>
                  <a:lnTo>
                    <a:pt x="3791" y="2427"/>
                  </a:lnTo>
                  <a:lnTo>
                    <a:pt x="3166" y="3624"/>
                  </a:lnTo>
                  <a:lnTo>
                    <a:pt x="2536" y="4822"/>
                  </a:lnTo>
                  <a:lnTo>
                    <a:pt x="1902" y="5998"/>
                  </a:lnTo>
                  <a:lnTo>
                    <a:pt x="1268" y="7174"/>
                  </a:lnTo>
                  <a:lnTo>
                    <a:pt x="0" y="9515"/>
                  </a:lnTo>
                  <a:lnTo>
                    <a:pt x="132" y="10306"/>
                  </a:lnTo>
                  <a:lnTo>
                    <a:pt x="269" y="11097"/>
                  </a:lnTo>
                  <a:lnTo>
                    <a:pt x="406" y="11888"/>
                  </a:lnTo>
                  <a:lnTo>
                    <a:pt x="552" y="12669"/>
                  </a:lnTo>
                  <a:lnTo>
                    <a:pt x="698" y="13438"/>
                  </a:lnTo>
                  <a:lnTo>
                    <a:pt x="853" y="14208"/>
                  </a:lnTo>
                  <a:lnTo>
                    <a:pt x="1008" y="14967"/>
                  </a:lnTo>
                  <a:lnTo>
                    <a:pt x="1172" y="15726"/>
                  </a:lnTo>
                  <a:lnTo>
                    <a:pt x="1337" y="16453"/>
                  </a:lnTo>
                  <a:lnTo>
                    <a:pt x="1501" y="17159"/>
                  </a:lnTo>
                  <a:lnTo>
                    <a:pt x="1670" y="17843"/>
                  </a:lnTo>
                  <a:lnTo>
                    <a:pt x="1843" y="18506"/>
                  </a:lnTo>
                  <a:lnTo>
                    <a:pt x="2021" y="19158"/>
                  </a:lnTo>
                  <a:lnTo>
                    <a:pt x="2199" y="19789"/>
                  </a:lnTo>
                  <a:lnTo>
                    <a:pt x="2386" y="20409"/>
                  </a:lnTo>
                  <a:lnTo>
                    <a:pt x="2568" y="21007"/>
                  </a:lnTo>
                  <a:lnTo>
                    <a:pt x="2760" y="21585"/>
                  </a:lnTo>
                  <a:lnTo>
                    <a:pt x="2952" y="22151"/>
                  </a:lnTo>
                  <a:lnTo>
                    <a:pt x="3148" y="22697"/>
                  </a:lnTo>
                  <a:lnTo>
                    <a:pt x="3349" y="23220"/>
                  </a:lnTo>
                  <a:lnTo>
                    <a:pt x="3549" y="23734"/>
                  </a:lnTo>
                  <a:lnTo>
                    <a:pt x="3755" y="24225"/>
                  </a:lnTo>
                  <a:lnTo>
                    <a:pt x="3960" y="24706"/>
                  </a:lnTo>
                  <a:lnTo>
                    <a:pt x="4170" y="25166"/>
                  </a:lnTo>
                  <a:lnTo>
                    <a:pt x="4457" y="24129"/>
                  </a:lnTo>
                  <a:lnTo>
                    <a:pt x="4749" y="23103"/>
                  </a:lnTo>
                  <a:lnTo>
                    <a:pt x="5046" y="22087"/>
                  </a:lnTo>
                  <a:lnTo>
                    <a:pt x="5347" y="21072"/>
                  </a:lnTo>
                  <a:lnTo>
                    <a:pt x="5648" y="20056"/>
                  </a:lnTo>
                  <a:lnTo>
                    <a:pt x="5949" y="19051"/>
                  </a:lnTo>
                  <a:lnTo>
                    <a:pt x="6560" y="17052"/>
                  </a:lnTo>
                  <a:lnTo>
                    <a:pt x="7167" y="15042"/>
                  </a:lnTo>
                  <a:lnTo>
                    <a:pt x="7472" y="14037"/>
                  </a:lnTo>
                  <a:lnTo>
                    <a:pt x="7774" y="13021"/>
                  </a:lnTo>
                  <a:lnTo>
                    <a:pt x="8070" y="12006"/>
                  </a:lnTo>
                  <a:lnTo>
                    <a:pt x="8367" y="10980"/>
                  </a:lnTo>
                  <a:lnTo>
                    <a:pt x="8654" y="9953"/>
                  </a:lnTo>
                  <a:lnTo>
                    <a:pt x="8941" y="8905"/>
                  </a:lnTo>
                  <a:lnTo>
                    <a:pt x="8960" y="8852"/>
                  </a:lnTo>
                  <a:lnTo>
                    <a:pt x="8978" y="8799"/>
                  </a:lnTo>
                  <a:lnTo>
                    <a:pt x="9014" y="8713"/>
                  </a:lnTo>
                  <a:lnTo>
                    <a:pt x="9055" y="8649"/>
                  </a:lnTo>
                  <a:lnTo>
                    <a:pt x="9101" y="8595"/>
                  </a:lnTo>
                  <a:lnTo>
                    <a:pt x="8836" y="8221"/>
                  </a:lnTo>
                  <a:lnTo>
                    <a:pt x="8572" y="7826"/>
                  </a:lnTo>
                  <a:lnTo>
                    <a:pt x="8312" y="7430"/>
                  </a:lnTo>
                  <a:lnTo>
                    <a:pt x="8056" y="7003"/>
                  </a:lnTo>
                  <a:lnTo>
                    <a:pt x="7801" y="6575"/>
                  </a:lnTo>
                  <a:lnTo>
                    <a:pt x="7545" y="6115"/>
                  </a:lnTo>
                  <a:lnTo>
                    <a:pt x="7299" y="5656"/>
                  </a:lnTo>
                  <a:lnTo>
                    <a:pt x="7053" y="5164"/>
                  </a:lnTo>
                  <a:lnTo>
                    <a:pt x="6911" y="4875"/>
                  </a:lnTo>
                  <a:lnTo>
                    <a:pt x="6770" y="4576"/>
                  </a:lnTo>
                  <a:lnTo>
                    <a:pt x="6633" y="4276"/>
                  </a:lnTo>
                  <a:lnTo>
                    <a:pt x="6496" y="3966"/>
                  </a:lnTo>
                  <a:lnTo>
                    <a:pt x="6364" y="3656"/>
                  </a:lnTo>
                  <a:lnTo>
                    <a:pt x="6232" y="3346"/>
                  </a:lnTo>
                  <a:lnTo>
                    <a:pt x="6099" y="3026"/>
                  </a:lnTo>
                  <a:lnTo>
                    <a:pt x="5976" y="2705"/>
                  </a:lnTo>
                  <a:lnTo>
                    <a:pt x="5725" y="2042"/>
                  </a:lnTo>
                  <a:lnTo>
                    <a:pt x="5488" y="1379"/>
                  </a:lnTo>
                  <a:lnTo>
                    <a:pt x="5260" y="695"/>
                  </a:lnTo>
                  <a:lnTo>
                    <a:pt x="50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1"/>
            <p:cNvSpPr/>
            <p:nvPr/>
          </p:nvSpPr>
          <p:spPr>
            <a:xfrm>
              <a:off x="2821650" y="-6213250"/>
              <a:ext cx="274525" cy="591225"/>
            </a:xfrm>
            <a:custGeom>
              <a:avLst/>
              <a:gdLst/>
              <a:ahLst/>
              <a:cxnLst/>
              <a:rect l="l" t="t" r="r" b="b"/>
              <a:pathLst>
                <a:path w="10981" h="23649" extrusionOk="0">
                  <a:moveTo>
                    <a:pt x="4507" y="1"/>
                  </a:moveTo>
                  <a:lnTo>
                    <a:pt x="4512" y="65"/>
                  </a:lnTo>
                  <a:lnTo>
                    <a:pt x="4512" y="140"/>
                  </a:lnTo>
                  <a:lnTo>
                    <a:pt x="4512" y="215"/>
                  </a:lnTo>
                  <a:lnTo>
                    <a:pt x="4512" y="290"/>
                  </a:lnTo>
                  <a:lnTo>
                    <a:pt x="4507" y="375"/>
                  </a:lnTo>
                  <a:lnTo>
                    <a:pt x="4498" y="461"/>
                  </a:lnTo>
                  <a:lnTo>
                    <a:pt x="4485" y="546"/>
                  </a:lnTo>
                  <a:lnTo>
                    <a:pt x="4471" y="632"/>
                  </a:lnTo>
                  <a:lnTo>
                    <a:pt x="4238" y="1733"/>
                  </a:lnTo>
                  <a:lnTo>
                    <a:pt x="4001" y="2834"/>
                  </a:lnTo>
                  <a:lnTo>
                    <a:pt x="3759" y="3957"/>
                  </a:lnTo>
                  <a:lnTo>
                    <a:pt x="3508" y="5068"/>
                  </a:lnTo>
                  <a:lnTo>
                    <a:pt x="3253" y="6191"/>
                  </a:lnTo>
                  <a:lnTo>
                    <a:pt x="2988" y="7313"/>
                  </a:lnTo>
                  <a:lnTo>
                    <a:pt x="2724" y="8436"/>
                  </a:lnTo>
                  <a:lnTo>
                    <a:pt x="2446" y="9537"/>
                  </a:lnTo>
                  <a:lnTo>
                    <a:pt x="2167" y="10638"/>
                  </a:lnTo>
                  <a:lnTo>
                    <a:pt x="1875" y="11718"/>
                  </a:lnTo>
                  <a:lnTo>
                    <a:pt x="1583" y="12776"/>
                  </a:lnTo>
                  <a:lnTo>
                    <a:pt x="1433" y="13300"/>
                  </a:lnTo>
                  <a:lnTo>
                    <a:pt x="1282" y="13824"/>
                  </a:lnTo>
                  <a:lnTo>
                    <a:pt x="1127" y="14337"/>
                  </a:lnTo>
                  <a:lnTo>
                    <a:pt x="972" y="14840"/>
                  </a:lnTo>
                  <a:lnTo>
                    <a:pt x="812" y="15332"/>
                  </a:lnTo>
                  <a:lnTo>
                    <a:pt x="653" y="15823"/>
                  </a:lnTo>
                  <a:lnTo>
                    <a:pt x="493" y="16304"/>
                  </a:lnTo>
                  <a:lnTo>
                    <a:pt x="329" y="16775"/>
                  </a:lnTo>
                  <a:lnTo>
                    <a:pt x="165" y="17245"/>
                  </a:lnTo>
                  <a:lnTo>
                    <a:pt x="0" y="17694"/>
                  </a:lnTo>
                  <a:lnTo>
                    <a:pt x="219" y="18090"/>
                  </a:lnTo>
                  <a:lnTo>
                    <a:pt x="443" y="18464"/>
                  </a:lnTo>
                  <a:lnTo>
                    <a:pt x="671" y="18817"/>
                  </a:lnTo>
                  <a:lnTo>
                    <a:pt x="899" y="19170"/>
                  </a:lnTo>
                  <a:lnTo>
                    <a:pt x="1127" y="19490"/>
                  </a:lnTo>
                  <a:lnTo>
                    <a:pt x="1360" y="19811"/>
                  </a:lnTo>
                  <a:lnTo>
                    <a:pt x="1597" y="20110"/>
                  </a:lnTo>
                  <a:lnTo>
                    <a:pt x="1830" y="20399"/>
                  </a:lnTo>
                  <a:lnTo>
                    <a:pt x="2071" y="20677"/>
                  </a:lnTo>
                  <a:lnTo>
                    <a:pt x="2313" y="20933"/>
                  </a:lnTo>
                  <a:lnTo>
                    <a:pt x="2555" y="21179"/>
                  </a:lnTo>
                  <a:lnTo>
                    <a:pt x="2797" y="21415"/>
                  </a:lnTo>
                  <a:lnTo>
                    <a:pt x="3043" y="21639"/>
                  </a:lnTo>
                  <a:lnTo>
                    <a:pt x="3294" y="21853"/>
                  </a:lnTo>
                  <a:lnTo>
                    <a:pt x="3540" y="22045"/>
                  </a:lnTo>
                  <a:lnTo>
                    <a:pt x="3791" y="22227"/>
                  </a:lnTo>
                  <a:lnTo>
                    <a:pt x="4047" y="22398"/>
                  </a:lnTo>
                  <a:lnTo>
                    <a:pt x="4302" y="22558"/>
                  </a:lnTo>
                  <a:lnTo>
                    <a:pt x="4558" y="22708"/>
                  </a:lnTo>
                  <a:lnTo>
                    <a:pt x="4813" y="22847"/>
                  </a:lnTo>
                  <a:lnTo>
                    <a:pt x="5073" y="22975"/>
                  </a:lnTo>
                  <a:lnTo>
                    <a:pt x="5333" y="23082"/>
                  </a:lnTo>
                  <a:lnTo>
                    <a:pt x="5593" y="23189"/>
                  </a:lnTo>
                  <a:lnTo>
                    <a:pt x="5858" y="23285"/>
                  </a:lnTo>
                  <a:lnTo>
                    <a:pt x="6122" y="23360"/>
                  </a:lnTo>
                  <a:lnTo>
                    <a:pt x="6387" y="23435"/>
                  </a:lnTo>
                  <a:lnTo>
                    <a:pt x="6652" y="23489"/>
                  </a:lnTo>
                  <a:lnTo>
                    <a:pt x="6921" y="23542"/>
                  </a:lnTo>
                  <a:lnTo>
                    <a:pt x="7190" y="23585"/>
                  </a:lnTo>
                  <a:lnTo>
                    <a:pt x="7459" y="23617"/>
                  </a:lnTo>
                  <a:lnTo>
                    <a:pt x="7728" y="23638"/>
                  </a:lnTo>
                  <a:lnTo>
                    <a:pt x="8002" y="23649"/>
                  </a:lnTo>
                  <a:lnTo>
                    <a:pt x="8002" y="23649"/>
                  </a:lnTo>
                  <a:lnTo>
                    <a:pt x="7997" y="23478"/>
                  </a:lnTo>
                  <a:lnTo>
                    <a:pt x="8002" y="23318"/>
                  </a:lnTo>
                  <a:lnTo>
                    <a:pt x="8011" y="23232"/>
                  </a:lnTo>
                  <a:lnTo>
                    <a:pt x="8020" y="23157"/>
                  </a:lnTo>
                  <a:lnTo>
                    <a:pt x="8029" y="23072"/>
                  </a:lnTo>
                  <a:lnTo>
                    <a:pt x="8047" y="22986"/>
                  </a:lnTo>
                  <a:lnTo>
                    <a:pt x="8289" y="21789"/>
                  </a:lnTo>
                  <a:lnTo>
                    <a:pt x="8522" y="20591"/>
                  </a:lnTo>
                  <a:lnTo>
                    <a:pt x="8750" y="19415"/>
                  </a:lnTo>
                  <a:lnTo>
                    <a:pt x="8974" y="18239"/>
                  </a:lnTo>
                  <a:lnTo>
                    <a:pt x="9188" y="17085"/>
                  </a:lnTo>
                  <a:lnTo>
                    <a:pt x="9398" y="15920"/>
                  </a:lnTo>
                  <a:lnTo>
                    <a:pt x="9599" y="14754"/>
                  </a:lnTo>
                  <a:lnTo>
                    <a:pt x="9790" y="13589"/>
                  </a:lnTo>
                  <a:lnTo>
                    <a:pt x="9973" y="12413"/>
                  </a:lnTo>
                  <a:lnTo>
                    <a:pt x="10146" y="11216"/>
                  </a:lnTo>
                  <a:lnTo>
                    <a:pt x="10228" y="10617"/>
                  </a:lnTo>
                  <a:lnTo>
                    <a:pt x="10310" y="10018"/>
                  </a:lnTo>
                  <a:lnTo>
                    <a:pt x="10388" y="9409"/>
                  </a:lnTo>
                  <a:lnTo>
                    <a:pt x="10465" y="8799"/>
                  </a:lnTo>
                  <a:lnTo>
                    <a:pt x="10538" y="8179"/>
                  </a:lnTo>
                  <a:lnTo>
                    <a:pt x="10611" y="7559"/>
                  </a:lnTo>
                  <a:lnTo>
                    <a:pt x="10680" y="6929"/>
                  </a:lnTo>
                  <a:lnTo>
                    <a:pt x="10744" y="6287"/>
                  </a:lnTo>
                  <a:lnTo>
                    <a:pt x="10807" y="5646"/>
                  </a:lnTo>
                  <a:lnTo>
                    <a:pt x="10871" y="4994"/>
                  </a:lnTo>
                  <a:lnTo>
                    <a:pt x="10926" y="4341"/>
                  </a:lnTo>
                  <a:lnTo>
                    <a:pt x="10981" y="3668"/>
                  </a:lnTo>
                  <a:lnTo>
                    <a:pt x="10981" y="3668"/>
                  </a:lnTo>
                  <a:lnTo>
                    <a:pt x="10775" y="3679"/>
                  </a:lnTo>
                  <a:lnTo>
                    <a:pt x="10566" y="3689"/>
                  </a:lnTo>
                  <a:lnTo>
                    <a:pt x="10360" y="3679"/>
                  </a:lnTo>
                  <a:lnTo>
                    <a:pt x="10151" y="3668"/>
                  </a:lnTo>
                  <a:lnTo>
                    <a:pt x="9945" y="3646"/>
                  </a:lnTo>
                  <a:lnTo>
                    <a:pt x="9735" y="3614"/>
                  </a:lnTo>
                  <a:lnTo>
                    <a:pt x="9530" y="3572"/>
                  </a:lnTo>
                  <a:lnTo>
                    <a:pt x="9320" y="3529"/>
                  </a:lnTo>
                  <a:lnTo>
                    <a:pt x="9115" y="3475"/>
                  </a:lnTo>
                  <a:lnTo>
                    <a:pt x="8910" y="3411"/>
                  </a:lnTo>
                  <a:lnTo>
                    <a:pt x="8700" y="3336"/>
                  </a:lnTo>
                  <a:lnTo>
                    <a:pt x="8495" y="3262"/>
                  </a:lnTo>
                  <a:lnTo>
                    <a:pt x="8289" y="3176"/>
                  </a:lnTo>
                  <a:lnTo>
                    <a:pt x="8084" y="3080"/>
                  </a:lnTo>
                  <a:lnTo>
                    <a:pt x="7879" y="2973"/>
                  </a:lnTo>
                  <a:lnTo>
                    <a:pt x="7678" y="2866"/>
                  </a:lnTo>
                  <a:lnTo>
                    <a:pt x="7473" y="2748"/>
                  </a:lnTo>
                  <a:lnTo>
                    <a:pt x="7267" y="2620"/>
                  </a:lnTo>
                  <a:lnTo>
                    <a:pt x="7067" y="2481"/>
                  </a:lnTo>
                  <a:lnTo>
                    <a:pt x="6866" y="2342"/>
                  </a:lnTo>
                  <a:lnTo>
                    <a:pt x="6661" y="2193"/>
                  </a:lnTo>
                  <a:lnTo>
                    <a:pt x="6465" y="2032"/>
                  </a:lnTo>
                  <a:lnTo>
                    <a:pt x="6264" y="1861"/>
                  </a:lnTo>
                  <a:lnTo>
                    <a:pt x="6063" y="1690"/>
                  </a:lnTo>
                  <a:lnTo>
                    <a:pt x="5867" y="1498"/>
                  </a:lnTo>
                  <a:lnTo>
                    <a:pt x="5666" y="1316"/>
                  </a:lnTo>
                  <a:lnTo>
                    <a:pt x="5470" y="1113"/>
                  </a:lnTo>
                  <a:lnTo>
                    <a:pt x="5278" y="910"/>
                  </a:lnTo>
                  <a:lnTo>
                    <a:pt x="5082" y="696"/>
                  </a:lnTo>
                  <a:lnTo>
                    <a:pt x="4891" y="471"/>
                  </a:lnTo>
                  <a:lnTo>
                    <a:pt x="4695" y="236"/>
                  </a:lnTo>
                  <a:lnTo>
                    <a:pt x="450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1"/>
            <p:cNvSpPr/>
            <p:nvPr/>
          </p:nvSpPr>
          <p:spPr>
            <a:xfrm>
              <a:off x="3047225" y="-6207625"/>
              <a:ext cx="184225" cy="584800"/>
            </a:xfrm>
            <a:custGeom>
              <a:avLst/>
              <a:gdLst/>
              <a:ahLst/>
              <a:cxnLst/>
              <a:rect l="l" t="t" r="r" b="b"/>
              <a:pathLst>
                <a:path w="7369" h="23392" extrusionOk="0">
                  <a:moveTo>
                    <a:pt x="7368" y="0"/>
                  </a:moveTo>
                  <a:lnTo>
                    <a:pt x="7094" y="343"/>
                  </a:lnTo>
                  <a:lnTo>
                    <a:pt x="6816" y="663"/>
                  </a:lnTo>
                  <a:lnTo>
                    <a:pt x="6533" y="963"/>
                  </a:lnTo>
                  <a:lnTo>
                    <a:pt x="6250" y="1251"/>
                  </a:lnTo>
                  <a:lnTo>
                    <a:pt x="5968" y="1519"/>
                  </a:lnTo>
                  <a:lnTo>
                    <a:pt x="5680" y="1775"/>
                  </a:lnTo>
                  <a:lnTo>
                    <a:pt x="5393" y="2010"/>
                  </a:lnTo>
                  <a:lnTo>
                    <a:pt x="5101" y="2224"/>
                  </a:lnTo>
                  <a:lnTo>
                    <a:pt x="4813" y="2427"/>
                  </a:lnTo>
                  <a:lnTo>
                    <a:pt x="4517" y="2598"/>
                  </a:lnTo>
                  <a:lnTo>
                    <a:pt x="4225" y="2769"/>
                  </a:lnTo>
                  <a:lnTo>
                    <a:pt x="3928" y="2908"/>
                  </a:lnTo>
                  <a:lnTo>
                    <a:pt x="3632" y="3037"/>
                  </a:lnTo>
                  <a:lnTo>
                    <a:pt x="3335" y="3154"/>
                  </a:lnTo>
                  <a:lnTo>
                    <a:pt x="3034" y="3250"/>
                  </a:lnTo>
                  <a:lnTo>
                    <a:pt x="2733" y="3325"/>
                  </a:lnTo>
                  <a:lnTo>
                    <a:pt x="2715" y="3977"/>
                  </a:lnTo>
                  <a:lnTo>
                    <a:pt x="2688" y="4630"/>
                  </a:lnTo>
                  <a:lnTo>
                    <a:pt x="2660" y="5292"/>
                  </a:lnTo>
                  <a:lnTo>
                    <a:pt x="2624" y="5955"/>
                  </a:lnTo>
                  <a:lnTo>
                    <a:pt x="2587" y="6618"/>
                  </a:lnTo>
                  <a:lnTo>
                    <a:pt x="2546" y="7281"/>
                  </a:lnTo>
                  <a:lnTo>
                    <a:pt x="2501" y="7954"/>
                  </a:lnTo>
                  <a:lnTo>
                    <a:pt x="2450" y="8617"/>
                  </a:lnTo>
                  <a:lnTo>
                    <a:pt x="2400" y="9291"/>
                  </a:lnTo>
                  <a:lnTo>
                    <a:pt x="2341" y="9954"/>
                  </a:lnTo>
                  <a:lnTo>
                    <a:pt x="2282" y="10616"/>
                  </a:lnTo>
                  <a:lnTo>
                    <a:pt x="2213" y="11290"/>
                  </a:lnTo>
                  <a:lnTo>
                    <a:pt x="2145" y="11942"/>
                  </a:lnTo>
                  <a:lnTo>
                    <a:pt x="2072" y="12605"/>
                  </a:lnTo>
                  <a:lnTo>
                    <a:pt x="1990" y="13268"/>
                  </a:lnTo>
                  <a:lnTo>
                    <a:pt x="1908" y="13920"/>
                  </a:lnTo>
                  <a:lnTo>
                    <a:pt x="1821" y="14561"/>
                  </a:lnTo>
                  <a:lnTo>
                    <a:pt x="1730" y="15203"/>
                  </a:lnTo>
                  <a:lnTo>
                    <a:pt x="1634" y="15844"/>
                  </a:lnTo>
                  <a:lnTo>
                    <a:pt x="1538" y="16475"/>
                  </a:lnTo>
                  <a:lnTo>
                    <a:pt x="1433" y="17106"/>
                  </a:lnTo>
                  <a:lnTo>
                    <a:pt x="1324" y="17715"/>
                  </a:lnTo>
                  <a:lnTo>
                    <a:pt x="1210" y="18335"/>
                  </a:lnTo>
                  <a:lnTo>
                    <a:pt x="1096" y="18934"/>
                  </a:lnTo>
                  <a:lnTo>
                    <a:pt x="972" y="19522"/>
                  </a:lnTo>
                  <a:lnTo>
                    <a:pt x="849" y="20110"/>
                  </a:lnTo>
                  <a:lnTo>
                    <a:pt x="717" y="20687"/>
                  </a:lnTo>
                  <a:lnTo>
                    <a:pt x="580" y="21254"/>
                  </a:lnTo>
                  <a:lnTo>
                    <a:pt x="443" y="21810"/>
                  </a:lnTo>
                  <a:lnTo>
                    <a:pt x="297" y="22344"/>
                  </a:lnTo>
                  <a:lnTo>
                    <a:pt x="151" y="22879"/>
                  </a:lnTo>
                  <a:lnTo>
                    <a:pt x="1" y="23392"/>
                  </a:lnTo>
                  <a:lnTo>
                    <a:pt x="1" y="23392"/>
                  </a:lnTo>
                  <a:lnTo>
                    <a:pt x="448" y="23338"/>
                  </a:lnTo>
                  <a:lnTo>
                    <a:pt x="899" y="23264"/>
                  </a:lnTo>
                  <a:lnTo>
                    <a:pt x="1351" y="23157"/>
                  </a:lnTo>
                  <a:lnTo>
                    <a:pt x="1803" y="23039"/>
                  </a:lnTo>
                  <a:lnTo>
                    <a:pt x="2254" y="22900"/>
                  </a:lnTo>
                  <a:lnTo>
                    <a:pt x="2710" y="22740"/>
                  </a:lnTo>
                  <a:lnTo>
                    <a:pt x="3162" y="22569"/>
                  </a:lnTo>
                  <a:lnTo>
                    <a:pt x="3618" y="22376"/>
                  </a:lnTo>
                  <a:lnTo>
                    <a:pt x="4070" y="22162"/>
                  </a:lnTo>
                  <a:lnTo>
                    <a:pt x="4522" y="21938"/>
                  </a:lnTo>
                  <a:lnTo>
                    <a:pt x="4973" y="21692"/>
                  </a:lnTo>
                  <a:lnTo>
                    <a:pt x="5425" y="21435"/>
                  </a:lnTo>
                  <a:lnTo>
                    <a:pt x="5876" y="21168"/>
                  </a:lnTo>
                  <a:lnTo>
                    <a:pt x="6323" y="20890"/>
                  </a:lnTo>
                  <a:lnTo>
                    <a:pt x="6771" y="20591"/>
                  </a:lnTo>
                  <a:lnTo>
                    <a:pt x="7218" y="20292"/>
                  </a:lnTo>
                  <a:lnTo>
                    <a:pt x="7272" y="20270"/>
                  </a:lnTo>
                  <a:lnTo>
                    <a:pt x="7323" y="20270"/>
                  </a:lnTo>
                  <a:lnTo>
                    <a:pt x="7327" y="17779"/>
                  </a:lnTo>
                  <a:lnTo>
                    <a:pt x="7323" y="15278"/>
                  </a:lnTo>
                  <a:lnTo>
                    <a:pt x="7318" y="10199"/>
                  </a:lnTo>
                  <a:lnTo>
                    <a:pt x="7318" y="7644"/>
                  </a:lnTo>
                  <a:lnTo>
                    <a:pt x="7323" y="5089"/>
                  </a:lnTo>
                  <a:lnTo>
                    <a:pt x="7332" y="3806"/>
                  </a:lnTo>
                  <a:lnTo>
                    <a:pt x="7341" y="2534"/>
                  </a:lnTo>
                  <a:lnTo>
                    <a:pt x="7354" y="126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1"/>
            <p:cNvSpPr/>
            <p:nvPr/>
          </p:nvSpPr>
          <p:spPr>
            <a:xfrm>
              <a:off x="3064575" y="-10253825"/>
              <a:ext cx="159450" cy="956050"/>
            </a:xfrm>
            <a:custGeom>
              <a:avLst/>
              <a:gdLst/>
              <a:ahLst/>
              <a:cxnLst/>
              <a:rect l="l" t="t" r="r" b="b"/>
              <a:pathLst>
                <a:path w="6378" h="38242" extrusionOk="0">
                  <a:moveTo>
                    <a:pt x="5744" y="1"/>
                  </a:moveTo>
                  <a:lnTo>
                    <a:pt x="5566" y="11"/>
                  </a:lnTo>
                  <a:lnTo>
                    <a:pt x="5392" y="33"/>
                  </a:lnTo>
                  <a:lnTo>
                    <a:pt x="5219" y="76"/>
                  </a:lnTo>
                  <a:lnTo>
                    <a:pt x="5046" y="118"/>
                  </a:lnTo>
                  <a:lnTo>
                    <a:pt x="4881" y="182"/>
                  </a:lnTo>
                  <a:lnTo>
                    <a:pt x="4713" y="257"/>
                  </a:lnTo>
                  <a:lnTo>
                    <a:pt x="4553" y="354"/>
                  </a:lnTo>
                  <a:lnTo>
                    <a:pt x="4393" y="450"/>
                  </a:lnTo>
                  <a:lnTo>
                    <a:pt x="4238" y="567"/>
                  </a:lnTo>
                  <a:lnTo>
                    <a:pt x="4083" y="685"/>
                  </a:lnTo>
                  <a:lnTo>
                    <a:pt x="3932" y="824"/>
                  </a:lnTo>
                  <a:lnTo>
                    <a:pt x="3782" y="974"/>
                  </a:lnTo>
                  <a:lnTo>
                    <a:pt x="3640" y="1134"/>
                  </a:lnTo>
                  <a:lnTo>
                    <a:pt x="3495" y="1305"/>
                  </a:lnTo>
                  <a:lnTo>
                    <a:pt x="3358" y="1487"/>
                  </a:lnTo>
                  <a:lnTo>
                    <a:pt x="3221" y="1679"/>
                  </a:lnTo>
                  <a:lnTo>
                    <a:pt x="3084" y="1882"/>
                  </a:lnTo>
                  <a:lnTo>
                    <a:pt x="2952" y="2085"/>
                  </a:lnTo>
                  <a:lnTo>
                    <a:pt x="2824" y="2310"/>
                  </a:lnTo>
                  <a:lnTo>
                    <a:pt x="2701" y="2545"/>
                  </a:lnTo>
                  <a:lnTo>
                    <a:pt x="2578" y="2791"/>
                  </a:lnTo>
                  <a:lnTo>
                    <a:pt x="2454" y="3037"/>
                  </a:lnTo>
                  <a:lnTo>
                    <a:pt x="2336" y="3304"/>
                  </a:lnTo>
                  <a:lnTo>
                    <a:pt x="2222" y="3571"/>
                  </a:lnTo>
                  <a:lnTo>
                    <a:pt x="2112" y="3849"/>
                  </a:lnTo>
                  <a:lnTo>
                    <a:pt x="2003" y="4138"/>
                  </a:lnTo>
                  <a:lnTo>
                    <a:pt x="1898" y="4427"/>
                  </a:lnTo>
                  <a:lnTo>
                    <a:pt x="1793" y="4737"/>
                  </a:lnTo>
                  <a:lnTo>
                    <a:pt x="1693" y="5047"/>
                  </a:lnTo>
                  <a:lnTo>
                    <a:pt x="1597" y="5357"/>
                  </a:lnTo>
                  <a:lnTo>
                    <a:pt x="1501" y="5688"/>
                  </a:lnTo>
                  <a:lnTo>
                    <a:pt x="1410" y="6020"/>
                  </a:lnTo>
                  <a:lnTo>
                    <a:pt x="1319" y="6362"/>
                  </a:lnTo>
                  <a:lnTo>
                    <a:pt x="1232" y="6704"/>
                  </a:lnTo>
                  <a:lnTo>
                    <a:pt x="1150" y="7057"/>
                  </a:lnTo>
                  <a:lnTo>
                    <a:pt x="1068" y="7420"/>
                  </a:lnTo>
                  <a:lnTo>
                    <a:pt x="995" y="7784"/>
                  </a:lnTo>
                  <a:lnTo>
                    <a:pt x="917" y="8158"/>
                  </a:lnTo>
                  <a:lnTo>
                    <a:pt x="844" y="8532"/>
                  </a:lnTo>
                  <a:lnTo>
                    <a:pt x="776" y="8917"/>
                  </a:lnTo>
                  <a:lnTo>
                    <a:pt x="712" y="9302"/>
                  </a:lnTo>
                  <a:lnTo>
                    <a:pt x="648" y="9697"/>
                  </a:lnTo>
                  <a:lnTo>
                    <a:pt x="589" y="10093"/>
                  </a:lnTo>
                  <a:lnTo>
                    <a:pt x="529" y="10499"/>
                  </a:lnTo>
                  <a:lnTo>
                    <a:pt x="475" y="10905"/>
                  </a:lnTo>
                  <a:lnTo>
                    <a:pt x="424" y="11312"/>
                  </a:lnTo>
                  <a:lnTo>
                    <a:pt x="379" y="11729"/>
                  </a:lnTo>
                  <a:lnTo>
                    <a:pt x="333" y="12145"/>
                  </a:lnTo>
                  <a:lnTo>
                    <a:pt x="288" y="12573"/>
                  </a:lnTo>
                  <a:lnTo>
                    <a:pt x="246" y="12990"/>
                  </a:lnTo>
                  <a:lnTo>
                    <a:pt x="210" y="13418"/>
                  </a:lnTo>
                  <a:lnTo>
                    <a:pt x="178" y="13856"/>
                  </a:lnTo>
                  <a:lnTo>
                    <a:pt x="146" y="14284"/>
                  </a:lnTo>
                  <a:lnTo>
                    <a:pt x="119" y="14722"/>
                  </a:lnTo>
                  <a:lnTo>
                    <a:pt x="96" y="15160"/>
                  </a:lnTo>
                  <a:lnTo>
                    <a:pt x="73" y="15599"/>
                  </a:lnTo>
                  <a:lnTo>
                    <a:pt x="55" y="16037"/>
                  </a:lnTo>
                  <a:lnTo>
                    <a:pt x="37" y="16486"/>
                  </a:lnTo>
                  <a:lnTo>
                    <a:pt x="23" y="16935"/>
                  </a:lnTo>
                  <a:lnTo>
                    <a:pt x="14" y="17373"/>
                  </a:lnTo>
                  <a:lnTo>
                    <a:pt x="9" y="17822"/>
                  </a:lnTo>
                  <a:lnTo>
                    <a:pt x="5" y="18271"/>
                  </a:lnTo>
                  <a:lnTo>
                    <a:pt x="0" y="18720"/>
                  </a:lnTo>
                  <a:lnTo>
                    <a:pt x="5" y="19169"/>
                  </a:lnTo>
                  <a:lnTo>
                    <a:pt x="9" y="19608"/>
                  </a:lnTo>
                  <a:lnTo>
                    <a:pt x="18" y="20057"/>
                  </a:lnTo>
                  <a:lnTo>
                    <a:pt x="27" y="20506"/>
                  </a:lnTo>
                  <a:lnTo>
                    <a:pt x="41" y="20955"/>
                  </a:lnTo>
                  <a:lnTo>
                    <a:pt x="59" y="21393"/>
                  </a:lnTo>
                  <a:lnTo>
                    <a:pt x="78" y="21842"/>
                  </a:lnTo>
                  <a:lnTo>
                    <a:pt x="100" y="22280"/>
                  </a:lnTo>
                  <a:lnTo>
                    <a:pt x="128" y="22729"/>
                  </a:lnTo>
                  <a:lnTo>
                    <a:pt x="155" y="23168"/>
                  </a:lnTo>
                  <a:lnTo>
                    <a:pt x="192" y="23606"/>
                  </a:lnTo>
                  <a:lnTo>
                    <a:pt x="224" y="24044"/>
                  </a:lnTo>
                  <a:lnTo>
                    <a:pt x="265" y="24472"/>
                  </a:lnTo>
                  <a:lnTo>
                    <a:pt x="306" y="24900"/>
                  </a:lnTo>
                  <a:lnTo>
                    <a:pt x="347" y="25327"/>
                  </a:lnTo>
                  <a:lnTo>
                    <a:pt x="397" y="25755"/>
                  </a:lnTo>
                  <a:lnTo>
                    <a:pt x="447" y="26172"/>
                  </a:lnTo>
                  <a:lnTo>
                    <a:pt x="502" y="26589"/>
                  </a:lnTo>
                  <a:lnTo>
                    <a:pt x="557" y="27006"/>
                  </a:lnTo>
                  <a:lnTo>
                    <a:pt x="616" y="27423"/>
                  </a:lnTo>
                  <a:lnTo>
                    <a:pt x="680" y="27818"/>
                  </a:lnTo>
                  <a:lnTo>
                    <a:pt x="744" y="28224"/>
                  </a:lnTo>
                  <a:lnTo>
                    <a:pt x="817" y="28620"/>
                  </a:lnTo>
                  <a:lnTo>
                    <a:pt x="885" y="29015"/>
                  </a:lnTo>
                  <a:lnTo>
                    <a:pt x="963" y="29400"/>
                  </a:lnTo>
                  <a:lnTo>
                    <a:pt x="1040" y="29785"/>
                  </a:lnTo>
                  <a:lnTo>
                    <a:pt x="1122" y="30159"/>
                  </a:lnTo>
                  <a:lnTo>
                    <a:pt x="1204" y="30534"/>
                  </a:lnTo>
                  <a:lnTo>
                    <a:pt x="1296" y="30897"/>
                  </a:lnTo>
                  <a:lnTo>
                    <a:pt x="1387" y="31250"/>
                  </a:lnTo>
                  <a:lnTo>
                    <a:pt x="1478" y="31603"/>
                  </a:lnTo>
                  <a:lnTo>
                    <a:pt x="1574" y="31955"/>
                  </a:lnTo>
                  <a:lnTo>
                    <a:pt x="1674" y="32287"/>
                  </a:lnTo>
                  <a:lnTo>
                    <a:pt x="1779" y="32618"/>
                  </a:lnTo>
                  <a:lnTo>
                    <a:pt x="1889" y="32950"/>
                  </a:lnTo>
                  <a:lnTo>
                    <a:pt x="1998" y="33260"/>
                  </a:lnTo>
                  <a:lnTo>
                    <a:pt x="2108" y="33570"/>
                  </a:lnTo>
                  <a:lnTo>
                    <a:pt x="2226" y="33880"/>
                  </a:lnTo>
                  <a:lnTo>
                    <a:pt x="2345" y="34168"/>
                  </a:lnTo>
                  <a:lnTo>
                    <a:pt x="2468" y="34457"/>
                  </a:lnTo>
                  <a:lnTo>
                    <a:pt x="2591" y="34735"/>
                  </a:lnTo>
                  <a:lnTo>
                    <a:pt x="2719" y="35002"/>
                  </a:lnTo>
                  <a:lnTo>
                    <a:pt x="2851" y="35259"/>
                  </a:lnTo>
                  <a:lnTo>
                    <a:pt x="2988" y="35505"/>
                  </a:lnTo>
                  <a:lnTo>
                    <a:pt x="3125" y="35751"/>
                  </a:lnTo>
                  <a:lnTo>
                    <a:pt x="3266" y="35975"/>
                  </a:lnTo>
                  <a:lnTo>
                    <a:pt x="3412" y="36200"/>
                  </a:lnTo>
                  <a:lnTo>
                    <a:pt x="3563" y="36414"/>
                  </a:lnTo>
                  <a:lnTo>
                    <a:pt x="3713" y="36617"/>
                  </a:lnTo>
                  <a:lnTo>
                    <a:pt x="3864" y="36798"/>
                  </a:lnTo>
                  <a:lnTo>
                    <a:pt x="4024" y="36980"/>
                  </a:lnTo>
                  <a:lnTo>
                    <a:pt x="4183" y="37151"/>
                  </a:lnTo>
                  <a:lnTo>
                    <a:pt x="4348" y="37312"/>
                  </a:lnTo>
                  <a:lnTo>
                    <a:pt x="4516" y="37451"/>
                  </a:lnTo>
                  <a:lnTo>
                    <a:pt x="4685" y="37589"/>
                  </a:lnTo>
                  <a:lnTo>
                    <a:pt x="4859" y="37707"/>
                  </a:lnTo>
                  <a:lnTo>
                    <a:pt x="5036" y="37825"/>
                  </a:lnTo>
                  <a:lnTo>
                    <a:pt x="5219" y="37921"/>
                  </a:lnTo>
                  <a:lnTo>
                    <a:pt x="5401" y="38006"/>
                  </a:lnTo>
                  <a:lnTo>
                    <a:pt x="5588" y="38081"/>
                  </a:lnTo>
                  <a:lnTo>
                    <a:pt x="5780" y="38135"/>
                  </a:lnTo>
                  <a:lnTo>
                    <a:pt x="5972" y="38188"/>
                  </a:lnTo>
                  <a:lnTo>
                    <a:pt x="6168" y="38220"/>
                  </a:lnTo>
                  <a:lnTo>
                    <a:pt x="6368" y="38242"/>
                  </a:lnTo>
                  <a:lnTo>
                    <a:pt x="6373" y="37622"/>
                  </a:lnTo>
                  <a:lnTo>
                    <a:pt x="6378" y="37023"/>
                  </a:lnTo>
                  <a:lnTo>
                    <a:pt x="6373" y="35911"/>
                  </a:lnTo>
                  <a:lnTo>
                    <a:pt x="6359" y="34789"/>
                  </a:lnTo>
                  <a:lnTo>
                    <a:pt x="6346" y="33655"/>
                  </a:lnTo>
                  <a:lnTo>
                    <a:pt x="6327" y="32522"/>
                  </a:lnTo>
                  <a:lnTo>
                    <a:pt x="6305" y="31389"/>
                  </a:lnTo>
                  <a:lnTo>
                    <a:pt x="6277" y="30245"/>
                  </a:lnTo>
                  <a:lnTo>
                    <a:pt x="6218" y="27936"/>
                  </a:lnTo>
                  <a:lnTo>
                    <a:pt x="6154" y="25627"/>
                  </a:lnTo>
                  <a:lnTo>
                    <a:pt x="6081" y="23296"/>
                  </a:lnTo>
                  <a:lnTo>
                    <a:pt x="6013" y="20955"/>
                  </a:lnTo>
                  <a:lnTo>
                    <a:pt x="5944" y="18613"/>
                  </a:lnTo>
                  <a:lnTo>
                    <a:pt x="5885" y="16261"/>
                  </a:lnTo>
                  <a:lnTo>
                    <a:pt x="5858" y="15085"/>
                  </a:lnTo>
                  <a:lnTo>
                    <a:pt x="5830" y="13920"/>
                  </a:lnTo>
                  <a:lnTo>
                    <a:pt x="5812" y="12744"/>
                  </a:lnTo>
                  <a:lnTo>
                    <a:pt x="5794" y="11568"/>
                  </a:lnTo>
                  <a:lnTo>
                    <a:pt x="5780" y="10403"/>
                  </a:lnTo>
                  <a:lnTo>
                    <a:pt x="5775" y="9238"/>
                  </a:lnTo>
                  <a:lnTo>
                    <a:pt x="5771" y="8072"/>
                  </a:lnTo>
                  <a:lnTo>
                    <a:pt x="5771" y="6907"/>
                  </a:lnTo>
                  <a:lnTo>
                    <a:pt x="5780" y="5752"/>
                  </a:lnTo>
                  <a:lnTo>
                    <a:pt x="5794" y="4587"/>
                  </a:lnTo>
                  <a:lnTo>
                    <a:pt x="5817" y="3443"/>
                  </a:lnTo>
                  <a:lnTo>
                    <a:pt x="5844" y="2289"/>
                  </a:lnTo>
                  <a:lnTo>
                    <a:pt x="5880" y="1145"/>
                  </a:lnTo>
                  <a:lnTo>
                    <a:pt x="5926" y="11"/>
                  </a:lnTo>
                  <a:lnTo>
                    <a:pt x="57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1"/>
            <p:cNvSpPr/>
            <p:nvPr/>
          </p:nvSpPr>
          <p:spPr>
            <a:xfrm>
              <a:off x="3210425" y="-10718325"/>
              <a:ext cx="1513900" cy="3132425"/>
            </a:xfrm>
            <a:custGeom>
              <a:avLst/>
              <a:gdLst/>
              <a:ahLst/>
              <a:cxnLst/>
              <a:rect l="l" t="t" r="r" b="b"/>
              <a:pathLst>
                <a:path w="60556" h="125297" extrusionOk="0">
                  <a:moveTo>
                    <a:pt x="7181" y="65599"/>
                  </a:moveTo>
                  <a:lnTo>
                    <a:pt x="7222" y="65620"/>
                  </a:lnTo>
                  <a:lnTo>
                    <a:pt x="7263" y="65642"/>
                  </a:lnTo>
                  <a:lnTo>
                    <a:pt x="7309" y="65684"/>
                  </a:lnTo>
                  <a:lnTo>
                    <a:pt x="7391" y="65770"/>
                  </a:lnTo>
                  <a:lnTo>
                    <a:pt x="7473" y="65855"/>
                  </a:lnTo>
                  <a:lnTo>
                    <a:pt x="7633" y="66058"/>
                  </a:lnTo>
                  <a:lnTo>
                    <a:pt x="7788" y="66272"/>
                  </a:lnTo>
                  <a:lnTo>
                    <a:pt x="7938" y="66507"/>
                  </a:lnTo>
                  <a:lnTo>
                    <a:pt x="8089" y="66700"/>
                  </a:lnTo>
                  <a:lnTo>
                    <a:pt x="8162" y="66807"/>
                  </a:lnTo>
                  <a:lnTo>
                    <a:pt x="8235" y="66924"/>
                  </a:lnTo>
                  <a:lnTo>
                    <a:pt x="8303" y="67053"/>
                  </a:lnTo>
                  <a:lnTo>
                    <a:pt x="8372" y="67181"/>
                  </a:lnTo>
                  <a:lnTo>
                    <a:pt x="8436" y="67341"/>
                  </a:lnTo>
                  <a:lnTo>
                    <a:pt x="8500" y="67502"/>
                  </a:lnTo>
                  <a:lnTo>
                    <a:pt x="8504" y="67502"/>
                  </a:lnTo>
                  <a:lnTo>
                    <a:pt x="8509" y="67512"/>
                  </a:lnTo>
                  <a:lnTo>
                    <a:pt x="8509" y="67523"/>
                  </a:lnTo>
                  <a:lnTo>
                    <a:pt x="8563" y="67566"/>
                  </a:lnTo>
                  <a:lnTo>
                    <a:pt x="8618" y="67609"/>
                  </a:lnTo>
                  <a:lnTo>
                    <a:pt x="8668" y="67651"/>
                  </a:lnTo>
                  <a:lnTo>
                    <a:pt x="8718" y="67716"/>
                  </a:lnTo>
                  <a:lnTo>
                    <a:pt x="8750" y="67769"/>
                  </a:lnTo>
                  <a:lnTo>
                    <a:pt x="8787" y="67822"/>
                  </a:lnTo>
                  <a:lnTo>
                    <a:pt x="8819" y="67897"/>
                  </a:lnTo>
                  <a:lnTo>
                    <a:pt x="8851" y="67972"/>
                  </a:lnTo>
                  <a:lnTo>
                    <a:pt x="8883" y="68058"/>
                  </a:lnTo>
                  <a:lnTo>
                    <a:pt x="8910" y="68154"/>
                  </a:lnTo>
                  <a:lnTo>
                    <a:pt x="8937" y="68250"/>
                  </a:lnTo>
                  <a:lnTo>
                    <a:pt x="8960" y="68357"/>
                  </a:lnTo>
                  <a:lnTo>
                    <a:pt x="8983" y="68464"/>
                  </a:lnTo>
                  <a:lnTo>
                    <a:pt x="9001" y="68581"/>
                  </a:lnTo>
                  <a:lnTo>
                    <a:pt x="9020" y="68688"/>
                  </a:lnTo>
                  <a:lnTo>
                    <a:pt x="9033" y="68806"/>
                  </a:lnTo>
                  <a:lnTo>
                    <a:pt x="9042" y="68924"/>
                  </a:lnTo>
                  <a:lnTo>
                    <a:pt x="9052" y="69031"/>
                  </a:lnTo>
                  <a:lnTo>
                    <a:pt x="9052" y="69148"/>
                  </a:lnTo>
                  <a:lnTo>
                    <a:pt x="9052" y="69255"/>
                  </a:lnTo>
                  <a:lnTo>
                    <a:pt x="9143" y="69544"/>
                  </a:lnTo>
                  <a:lnTo>
                    <a:pt x="9184" y="69693"/>
                  </a:lnTo>
                  <a:lnTo>
                    <a:pt x="9225" y="69854"/>
                  </a:lnTo>
                  <a:lnTo>
                    <a:pt x="9302" y="70239"/>
                  </a:lnTo>
                  <a:lnTo>
                    <a:pt x="9375" y="70613"/>
                  </a:lnTo>
                  <a:lnTo>
                    <a:pt x="9407" y="70794"/>
                  </a:lnTo>
                  <a:lnTo>
                    <a:pt x="9435" y="70976"/>
                  </a:lnTo>
                  <a:lnTo>
                    <a:pt x="9458" y="71169"/>
                  </a:lnTo>
                  <a:lnTo>
                    <a:pt x="9476" y="71350"/>
                  </a:lnTo>
                  <a:lnTo>
                    <a:pt x="9489" y="71543"/>
                  </a:lnTo>
                  <a:lnTo>
                    <a:pt x="9499" y="71735"/>
                  </a:lnTo>
                  <a:lnTo>
                    <a:pt x="9503" y="71928"/>
                  </a:lnTo>
                  <a:lnTo>
                    <a:pt x="9499" y="72120"/>
                  </a:lnTo>
                  <a:lnTo>
                    <a:pt x="9489" y="72323"/>
                  </a:lnTo>
                  <a:lnTo>
                    <a:pt x="9476" y="72526"/>
                  </a:lnTo>
                  <a:lnTo>
                    <a:pt x="9453" y="72730"/>
                  </a:lnTo>
                  <a:lnTo>
                    <a:pt x="9421" y="72943"/>
                  </a:lnTo>
                  <a:lnTo>
                    <a:pt x="9389" y="73136"/>
                  </a:lnTo>
                  <a:lnTo>
                    <a:pt x="9353" y="73328"/>
                  </a:lnTo>
                  <a:lnTo>
                    <a:pt x="9312" y="73521"/>
                  </a:lnTo>
                  <a:lnTo>
                    <a:pt x="9270" y="73702"/>
                  </a:lnTo>
                  <a:lnTo>
                    <a:pt x="9229" y="73884"/>
                  </a:lnTo>
                  <a:lnTo>
                    <a:pt x="9184" y="74066"/>
                  </a:lnTo>
                  <a:lnTo>
                    <a:pt x="9134" y="74237"/>
                  </a:lnTo>
                  <a:lnTo>
                    <a:pt x="9083" y="74408"/>
                  </a:lnTo>
                  <a:lnTo>
                    <a:pt x="9029" y="74568"/>
                  </a:lnTo>
                  <a:lnTo>
                    <a:pt x="8974" y="74729"/>
                  </a:lnTo>
                  <a:lnTo>
                    <a:pt x="8919" y="74878"/>
                  </a:lnTo>
                  <a:lnTo>
                    <a:pt x="8860" y="75028"/>
                  </a:lnTo>
                  <a:lnTo>
                    <a:pt x="8801" y="75167"/>
                  </a:lnTo>
                  <a:lnTo>
                    <a:pt x="8737" y="75306"/>
                  </a:lnTo>
                  <a:lnTo>
                    <a:pt x="8673" y="75434"/>
                  </a:lnTo>
                  <a:lnTo>
                    <a:pt x="8609" y="75563"/>
                  </a:lnTo>
                  <a:lnTo>
                    <a:pt x="8541" y="75680"/>
                  </a:lnTo>
                  <a:lnTo>
                    <a:pt x="8472" y="75798"/>
                  </a:lnTo>
                  <a:lnTo>
                    <a:pt x="8408" y="75894"/>
                  </a:lnTo>
                  <a:lnTo>
                    <a:pt x="8335" y="76001"/>
                  </a:lnTo>
                  <a:lnTo>
                    <a:pt x="8267" y="76086"/>
                  </a:lnTo>
                  <a:lnTo>
                    <a:pt x="8198" y="76172"/>
                  </a:lnTo>
                  <a:lnTo>
                    <a:pt x="8130" y="76247"/>
                  </a:lnTo>
                  <a:lnTo>
                    <a:pt x="8057" y="76311"/>
                  </a:lnTo>
                  <a:lnTo>
                    <a:pt x="7984" y="76375"/>
                  </a:lnTo>
                  <a:lnTo>
                    <a:pt x="7916" y="76429"/>
                  </a:lnTo>
                  <a:lnTo>
                    <a:pt x="7843" y="76482"/>
                  </a:lnTo>
                  <a:lnTo>
                    <a:pt x="7774" y="76514"/>
                  </a:lnTo>
                  <a:lnTo>
                    <a:pt x="7701" y="76546"/>
                  </a:lnTo>
                  <a:lnTo>
                    <a:pt x="7628" y="76578"/>
                  </a:lnTo>
                  <a:lnTo>
                    <a:pt x="7555" y="76600"/>
                  </a:lnTo>
                  <a:lnTo>
                    <a:pt x="7487" y="76610"/>
                  </a:lnTo>
                  <a:lnTo>
                    <a:pt x="7414" y="76621"/>
                  </a:lnTo>
                  <a:lnTo>
                    <a:pt x="7345" y="76621"/>
                  </a:lnTo>
                  <a:lnTo>
                    <a:pt x="7204" y="76600"/>
                  </a:lnTo>
                  <a:lnTo>
                    <a:pt x="7063" y="76557"/>
                  </a:lnTo>
                  <a:lnTo>
                    <a:pt x="6926" y="76493"/>
                  </a:lnTo>
                  <a:lnTo>
                    <a:pt x="6789" y="76396"/>
                  </a:lnTo>
                  <a:lnTo>
                    <a:pt x="6657" y="76290"/>
                  </a:lnTo>
                  <a:lnTo>
                    <a:pt x="6524" y="76151"/>
                  </a:lnTo>
                  <a:lnTo>
                    <a:pt x="6401" y="75990"/>
                  </a:lnTo>
                  <a:lnTo>
                    <a:pt x="6278" y="75808"/>
                  </a:lnTo>
                  <a:lnTo>
                    <a:pt x="6164" y="75605"/>
                  </a:lnTo>
                  <a:lnTo>
                    <a:pt x="6050" y="75381"/>
                  </a:lnTo>
                  <a:lnTo>
                    <a:pt x="5945" y="75146"/>
                  </a:lnTo>
                  <a:lnTo>
                    <a:pt x="5845" y="74878"/>
                  </a:lnTo>
                  <a:lnTo>
                    <a:pt x="5753" y="74600"/>
                  </a:lnTo>
                  <a:lnTo>
                    <a:pt x="5667" y="74301"/>
                  </a:lnTo>
                  <a:lnTo>
                    <a:pt x="5584" y="73991"/>
                  </a:lnTo>
                  <a:lnTo>
                    <a:pt x="5516" y="73660"/>
                  </a:lnTo>
                  <a:lnTo>
                    <a:pt x="5452" y="73307"/>
                  </a:lnTo>
                  <a:lnTo>
                    <a:pt x="5397" y="72943"/>
                  </a:lnTo>
                  <a:lnTo>
                    <a:pt x="5352" y="72558"/>
                  </a:lnTo>
                  <a:lnTo>
                    <a:pt x="5334" y="72366"/>
                  </a:lnTo>
                  <a:lnTo>
                    <a:pt x="5320" y="72163"/>
                  </a:lnTo>
                  <a:lnTo>
                    <a:pt x="5306" y="71960"/>
                  </a:lnTo>
                  <a:lnTo>
                    <a:pt x="5293" y="71757"/>
                  </a:lnTo>
                  <a:lnTo>
                    <a:pt x="5283" y="71554"/>
                  </a:lnTo>
                  <a:lnTo>
                    <a:pt x="5279" y="71340"/>
                  </a:lnTo>
                  <a:lnTo>
                    <a:pt x="5274" y="71115"/>
                  </a:lnTo>
                  <a:lnTo>
                    <a:pt x="5274" y="70901"/>
                  </a:lnTo>
                  <a:lnTo>
                    <a:pt x="5279" y="70666"/>
                  </a:lnTo>
                  <a:lnTo>
                    <a:pt x="5288" y="70431"/>
                  </a:lnTo>
                  <a:lnTo>
                    <a:pt x="5297" y="70206"/>
                  </a:lnTo>
                  <a:lnTo>
                    <a:pt x="5311" y="69982"/>
                  </a:lnTo>
                  <a:lnTo>
                    <a:pt x="5329" y="69768"/>
                  </a:lnTo>
                  <a:lnTo>
                    <a:pt x="5352" y="69554"/>
                  </a:lnTo>
                  <a:lnTo>
                    <a:pt x="5379" y="69351"/>
                  </a:lnTo>
                  <a:lnTo>
                    <a:pt x="5407" y="69159"/>
                  </a:lnTo>
                  <a:lnTo>
                    <a:pt x="5439" y="68956"/>
                  </a:lnTo>
                  <a:lnTo>
                    <a:pt x="5470" y="68774"/>
                  </a:lnTo>
                  <a:lnTo>
                    <a:pt x="5507" y="68592"/>
                  </a:lnTo>
                  <a:lnTo>
                    <a:pt x="5548" y="68410"/>
                  </a:lnTo>
                  <a:lnTo>
                    <a:pt x="5589" y="68239"/>
                  </a:lnTo>
                  <a:lnTo>
                    <a:pt x="5635" y="68079"/>
                  </a:lnTo>
                  <a:lnTo>
                    <a:pt x="5685" y="67919"/>
                  </a:lnTo>
                  <a:lnTo>
                    <a:pt x="5735" y="67758"/>
                  </a:lnTo>
                  <a:lnTo>
                    <a:pt x="5785" y="67619"/>
                  </a:lnTo>
                  <a:lnTo>
                    <a:pt x="5840" y="67480"/>
                  </a:lnTo>
                  <a:lnTo>
                    <a:pt x="5899" y="67341"/>
                  </a:lnTo>
                  <a:lnTo>
                    <a:pt x="5954" y="67213"/>
                  </a:lnTo>
                  <a:lnTo>
                    <a:pt x="6018" y="67095"/>
                  </a:lnTo>
                  <a:lnTo>
                    <a:pt x="6077" y="66978"/>
                  </a:lnTo>
                  <a:lnTo>
                    <a:pt x="6141" y="66871"/>
                  </a:lnTo>
                  <a:lnTo>
                    <a:pt x="6209" y="66764"/>
                  </a:lnTo>
                  <a:lnTo>
                    <a:pt x="6273" y="66668"/>
                  </a:lnTo>
                  <a:lnTo>
                    <a:pt x="6342" y="66582"/>
                  </a:lnTo>
                  <a:lnTo>
                    <a:pt x="6415" y="66497"/>
                  </a:lnTo>
                  <a:lnTo>
                    <a:pt x="6483" y="66422"/>
                  </a:lnTo>
                  <a:lnTo>
                    <a:pt x="6556" y="66358"/>
                  </a:lnTo>
                  <a:lnTo>
                    <a:pt x="6629" y="66294"/>
                  </a:lnTo>
                  <a:lnTo>
                    <a:pt x="6702" y="66240"/>
                  </a:lnTo>
                  <a:lnTo>
                    <a:pt x="6775" y="66187"/>
                  </a:lnTo>
                  <a:lnTo>
                    <a:pt x="6821" y="66026"/>
                  </a:lnTo>
                  <a:lnTo>
                    <a:pt x="6844" y="65952"/>
                  </a:lnTo>
                  <a:lnTo>
                    <a:pt x="6871" y="65887"/>
                  </a:lnTo>
                  <a:lnTo>
                    <a:pt x="6898" y="65823"/>
                  </a:lnTo>
                  <a:lnTo>
                    <a:pt x="6930" y="65759"/>
                  </a:lnTo>
                  <a:lnTo>
                    <a:pt x="6962" y="65716"/>
                  </a:lnTo>
                  <a:lnTo>
                    <a:pt x="6994" y="65674"/>
                  </a:lnTo>
                  <a:lnTo>
                    <a:pt x="7031" y="65642"/>
                  </a:lnTo>
                  <a:lnTo>
                    <a:pt x="7063" y="65609"/>
                  </a:lnTo>
                  <a:lnTo>
                    <a:pt x="7104" y="65599"/>
                  </a:lnTo>
                  <a:close/>
                  <a:moveTo>
                    <a:pt x="54784" y="67790"/>
                  </a:moveTo>
                  <a:lnTo>
                    <a:pt x="54930" y="67822"/>
                  </a:lnTo>
                  <a:lnTo>
                    <a:pt x="55072" y="67876"/>
                  </a:lnTo>
                  <a:lnTo>
                    <a:pt x="55213" y="67961"/>
                  </a:lnTo>
                  <a:lnTo>
                    <a:pt x="55354" y="68068"/>
                  </a:lnTo>
                  <a:lnTo>
                    <a:pt x="55491" y="68186"/>
                  </a:lnTo>
                  <a:lnTo>
                    <a:pt x="55624" y="68336"/>
                  </a:lnTo>
                  <a:lnTo>
                    <a:pt x="55756" y="68507"/>
                  </a:lnTo>
                  <a:lnTo>
                    <a:pt x="55879" y="68699"/>
                  </a:lnTo>
                  <a:lnTo>
                    <a:pt x="56002" y="68913"/>
                  </a:lnTo>
                  <a:lnTo>
                    <a:pt x="56116" y="69148"/>
                  </a:lnTo>
                  <a:lnTo>
                    <a:pt x="56226" y="69394"/>
                  </a:lnTo>
                  <a:lnTo>
                    <a:pt x="56276" y="69501"/>
                  </a:lnTo>
                  <a:lnTo>
                    <a:pt x="56326" y="69619"/>
                  </a:lnTo>
                  <a:lnTo>
                    <a:pt x="56354" y="69672"/>
                  </a:lnTo>
                  <a:lnTo>
                    <a:pt x="56381" y="69736"/>
                  </a:lnTo>
                  <a:lnTo>
                    <a:pt x="56395" y="69790"/>
                  </a:lnTo>
                  <a:lnTo>
                    <a:pt x="56408" y="69832"/>
                  </a:lnTo>
                  <a:lnTo>
                    <a:pt x="56486" y="70057"/>
                  </a:lnTo>
                  <a:lnTo>
                    <a:pt x="56559" y="70281"/>
                  </a:lnTo>
                  <a:lnTo>
                    <a:pt x="56627" y="70527"/>
                  </a:lnTo>
                  <a:lnTo>
                    <a:pt x="56691" y="70773"/>
                  </a:lnTo>
                  <a:lnTo>
                    <a:pt x="56750" y="71040"/>
                  </a:lnTo>
                  <a:lnTo>
                    <a:pt x="56805" y="71297"/>
                  </a:lnTo>
                  <a:lnTo>
                    <a:pt x="56855" y="71575"/>
                  </a:lnTo>
                  <a:lnTo>
                    <a:pt x="56896" y="71853"/>
                  </a:lnTo>
                  <a:lnTo>
                    <a:pt x="56937" y="72142"/>
                  </a:lnTo>
                  <a:lnTo>
                    <a:pt x="56974" y="72430"/>
                  </a:lnTo>
                  <a:lnTo>
                    <a:pt x="57001" y="72719"/>
                  </a:lnTo>
                  <a:lnTo>
                    <a:pt x="57024" y="73018"/>
                  </a:lnTo>
                  <a:lnTo>
                    <a:pt x="57042" y="73307"/>
                  </a:lnTo>
                  <a:lnTo>
                    <a:pt x="57056" y="73606"/>
                  </a:lnTo>
                  <a:lnTo>
                    <a:pt x="57065" y="73916"/>
                  </a:lnTo>
                  <a:lnTo>
                    <a:pt x="57065" y="74216"/>
                  </a:lnTo>
                  <a:lnTo>
                    <a:pt x="57065" y="74515"/>
                  </a:lnTo>
                  <a:lnTo>
                    <a:pt x="57052" y="74814"/>
                  </a:lnTo>
                  <a:lnTo>
                    <a:pt x="57038" y="75114"/>
                  </a:lnTo>
                  <a:lnTo>
                    <a:pt x="57015" y="75413"/>
                  </a:lnTo>
                  <a:lnTo>
                    <a:pt x="56988" y="75702"/>
                  </a:lnTo>
                  <a:lnTo>
                    <a:pt x="56956" y="75990"/>
                  </a:lnTo>
                  <a:lnTo>
                    <a:pt x="56915" y="76279"/>
                  </a:lnTo>
                  <a:lnTo>
                    <a:pt x="56869" y="76557"/>
                  </a:lnTo>
                  <a:lnTo>
                    <a:pt x="56819" y="76835"/>
                  </a:lnTo>
                  <a:lnTo>
                    <a:pt x="56760" y="77102"/>
                  </a:lnTo>
                  <a:lnTo>
                    <a:pt x="56691" y="77359"/>
                  </a:lnTo>
                  <a:lnTo>
                    <a:pt x="56618" y="77605"/>
                  </a:lnTo>
                  <a:lnTo>
                    <a:pt x="56541" y="77850"/>
                  </a:lnTo>
                  <a:lnTo>
                    <a:pt x="56454" y="78086"/>
                  </a:lnTo>
                  <a:lnTo>
                    <a:pt x="56363" y="78310"/>
                  </a:lnTo>
                  <a:lnTo>
                    <a:pt x="56262" y="78524"/>
                  </a:lnTo>
                  <a:lnTo>
                    <a:pt x="56189" y="78663"/>
                  </a:lnTo>
                  <a:lnTo>
                    <a:pt x="56116" y="78802"/>
                  </a:lnTo>
                  <a:lnTo>
                    <a:pt x="56043" y="78919"/>
                  </a:lnTo>
                  <a:lnTo>
                    <a:pt x="55966" y="79037"/>
                  </a:lnTo>
                  <a:lnTo>
                    <a:pt x="55893" y="79144"/>
                  </a:lnTo>
                  <a:lnTo>
                    <a:pt x="55815" y="79240"/>
                  </a:lnTo>
                  <a:lnTo>
                    <a:pt x="55738" y="79336"/>
                  </a:lnTo>
                  <a:lnTo>
                    <a:pt x="55660" y="79422"/>
                  </a:lnTo>
                  <a:lnTo>
                    <a:pt x="55583" y="79486"/>
                  </a:lnTo>
                  <a:lnTo>
                    <a:pt x="55505" y="79561"/>
                  </a:lnTo>
                  <a:lnTo>
                    <a:pt x="55423" y="79614"/>
                  </a:lnTo>
                  <a:lnTo>
                    <a:pt x="55345" y="79668"/>
                  </a:lnTo>
                  <a:lnTo>
                    <a:pt x="55263" y="79711"/>
                  </a:lnTo>
                  <a:lnTo>
                    <a:pt x="55186" y="79743"/>
                  </a:lnTo>
                  <a:lnTo>
                    <a:pt x="55104" y="79764"/>
                  </a:lnTo>
                  <a:lnTo>
                    <a:pt x="55026" y="79785"/>
                  </a:lnTo>
                  <a:lnTo>
                    <a:pt x="54948" y="79796"/>
                  </a:lnTo>
                  <a:lnTo>
                    <a:pt x="54789" y="79796"/>
                  </a:lnTo>
                  <a:lnTo>
                    <a:pt x="54711" y="79785"/>
                  </a:lnTo>
                  <a:lnTo>
                    <a:pt x="54629" y="79764"/>
                  </a:lnTo>
                  <a:lnTo>
                    <a:pt x="54552" y="79743"/>
                  </a:lnTo>
                  <a:lnTo>
                    <a:pt x="54474" y="79711"/>
                  </a:lnTo>
                  <a:lnTo>
                    <a:pt x="54396" y="79668"/>
                  </a:lnTo>
                  <a:lnTo>
                    <a:pt x="54324" y="79614"/>
                  </a:lnTo>
                  <a:lnTo>
                    <a:pt x="54246" y="79561"/>
                  </a:lnTo>
                  <a:lnTo>
                    <a:pt x="54173" y="79507"/>
                  </a:lnTo>
                  <a:lnTo>
                    <a:pt x="54100" y="79443"/>
                  </a:lnTo>
                  <a:lnTo>
                    <a:pt x="54027" y="79368"/>
                  </a:lnTo>
                  <a:lnTo>
                    <a:pt x="53954" y="79283"/>
                  </a:lnTo>
                  <a:lnTo>
                    <a:pt x="53881" y="79197"/>
                  </a:lnTo>
                  <a:lnTo>
                    <a:pt x="53813" y="79112"/>
                  </a:lnTo>
                  <a:lnTo>
                    <a:pt x="53744" y="79005"/>
                  </a:lnTo>
                  <a:lnTo>
                    <a:pt x="53676" y="78909"/>
                  </a:lnTo>
                  <a:lnTo>
                    <a:pt x="53612" y="78791"/>
                  </a:lnTo>
                  <a:lnTo>
                    <a:pt x="53548" y="78674"/>
                  </a:lnTo>
                  <a:lnTo>
                    <a:pt x="53484" y="78556"/>
                  </a:lnTo>
                  <a:lnTo>
                    <a:pt x="53425" y="78428"/>
                  </a:lnTo>
                  <a:lnTo>
                    <a:pt x="53366" y="78299"/>
                  </a:lnTo>
                  <a:lnTo>
                    <a:pt x="53306" y="78160"/>
                  </a:lnTo>
                  <a:lnTo>
                    <a:pt x="53251" y="78011"/>
                  </a:lnTo>
                  <a:lnTo>
                    <a:pt x="53197" y="77861"/>
                  </a:lnTo>
                  <a:lnTo>
                    <a:pt x="53142" y="77711"/>
                  </a:lnTo>
                  <a:lnTo>
                    <a:pt x="53092" y="77540"/>
                  </a:lnTo>
                  <a:lnTo>
                    <a:pt x="53046" y="77380"/>
                  </a:lnTo>
                  <a:lnTo>
                    <a:pt x="53001" y="77209"/>
                  </a:lnTo>
                  <a:lnTo>
                    <a:pt x="52955" y="77038"/>
                  </a:lnTo>
                  <a:lnTo>
                    <a:pt x="52914" y="76856"/>
                  </a:lnTo>
                  <a:lnTo>
                    <a:pt x="52877" y="76664"/>
                  </a:lnTo>
                  <a:lnTo>
                    <a:pt x="52841" y="76482"/>
                  </a:lnTo>
                  <a:lnTo>
                    <a:pt x="52804" y="76279"/>
                  </a:lnTo>
                  <a:lnTo>
                    <a:pt x="52772" y="76086"/>
                  </a:lnTo>
                  <a:lnTo>
                    <a:pt x="52745" y="75883"/>
                  </a:lnTo>
                  <a:lnTo>
                    <a:pt x="52718" y="75669"/>
                  </a:lnTo>
                  <a:lnTo>
                    <a:pt x="52695" y="75466"/>
                  </a:lnTo>
                  <a:lnTo>
                    <a:pt x="52677" y="75242"/>
                  </a:lnTo>
                  <a:lnTo>
                    <a:pt x="52658" y="75028"/>
                  </a:lnTo>
                  <a:lnTo>
                    <a:pt x="52645" y="74804"/>
                  </a:lnTo>
                  <a:lnTo>
                    <a:pt x="52631" y="74568"/>
                  </a:lnTo>
                  <a:lnTo>
                    <a:pt x="52622" y="74344"/>
                  </a:lnTo>
                  <a:lnTo>
                    <a:pt x="52617" y="74109"/>
                  </a:lnTo>
                  <a:lnTo>
                    <a:pt x="52617" y="73863"/>
                  </a:lnTo>
                  <a:lnTo>
                    <a:pt x="52617" y="73628"/>
                  </a:lnTo>
                  <a:lnTo>
                    <a:pt x="52622" y="73382"/>
                  </a:lnTo>
                  <a:lnTo>
                    <a:pt x="52631" y="73157"/>
                  </a:lnTo>
                  <a:lnTo>
                    <a:pt x="52640" y="72943"/>
                  </a:lnTo>
                  <a:lnTo>
                    <a:pt x="52668" y="72505"/>
                  </a:lnTo>
                  <a:lnTo>
                    <a:pt x="52709" y="72077"/>
                  </a:lnTo>
                  <a:lnTo>
                    <a:pt x="52754" y="71660"/>
                  </a:lnTo>
                  <a:lnTo>
                    <a:pt x="52786" y="71457"/>
                  </a:lnTo>
                  <a:lnTo>
                    <a:pt x="52814" y="71254"/>
                  </a:lnTo>
                  <a:lnTo>
                    <a:pt x="52850" y="71051"/>
                  </a:lnTo>
                  <a:lnTo>
                    <a:pt x="52887" y="70859"/>
                  </a:lnTo>
                  <a:lnTo>
                    <a:pt x="52923" y="70666"/>
                  </a:lnTo>
                  <a:lnTo>
                    <a:pt x="52964" y="70474"/>
                  </a:lnTo>
                  <a:lnTo>
                    <a:pt x="53005" y="70281"/>
                  </a:lnTo>
                  <a:lnTo>
                    <a:pt x="53051" y="70110"/>
                  </a:lnTo>
                  <a:lnTo>
                    <a:pt x="53101" y="69929"/>
                  </a:lnTo>
                  <a:lnTo>
                    <a:pt x="53151" y="69757"/>
                  </a:lnTo>
                  <a:lnTo>
                    <a:pt x="53201" y="69597"/>
                  </a:lnTo>
                  <a:lnTo>
                    <a:pt x="53256" y="69437"/>
                  </a:lnTo>
                  <a:lnTo>
                    <a:pt x="53315" y="69276"/>
                  </a:lnTo>
                  <a:lnTo>
                    <a:pt x="53375" y="69127"/>
                  </a:lnTo>
                  <a:lnTo>
                    <a:pt x="53434" y="68988"/>
                  </a:lnTo>
                  <a:lnTo>
                    <a:pt x="53498" y="68849"/>
                  </a:lnTo>
                  <a:lnTo>
                    <a:pt x="53562" y="68720"/>
                  </a:lnTo>
                  <a:lnTo>
                    <a:pt x="53630" y="68603"/>
                  </a:lnTo>
                  <a:lnTo>
                    <a:pt x="53699" y="68485"/>
                  </a:lnTo>
                  <a:lnTo>
                    <a:pt x="53772" y="68378"/>
                  </a:lnTo>
                  <a:lnTo>
                    <a:pt x="53845" y="68282"/>
                  </a:lnTo>
                  <a:lnTo>
                    <a:pt x="53922" y="68186"/>
                  </a:lnTo>
                  <a:lnTo>
                    <a:pt x="54000" y="68111"/>
                  </a:lnTo>
                  <a:lnTo>
                    <a:pt x="54077" y="68036"/>
                  </a:lnTo>
                  <a:lnTo>
                    <a:pt x="54146" y="67983"/>
                  </a:lnTo>
                  <a:lnTo>
                    <a:pt x="54214" y="67929"/>
                  </a:lnTo>
                  <a:lnTo>
                    <a:pt x="54287" y="67887"/>
                  </a:lnTo>
                  <a:lnTo>
                    <a:pt x="54355" y="67855"/>
                  </a:lnTo>
                  <a:lnTo>
                    <a:pt x="54428" y="67833"/>
                  </a:lnTo>
                  <a:lnTo>
                    <a:pt x="54497" y="67812"/>
                  </a:lnTo>
                  <a:lnTo>
                    <a:pt x="54570" y="67790"/>
                  </a:lnTo>
                  <a:close/>
                  <a:moveTo>
                    <a:pt x="27345" y="80095"/>
                  </a:moveTo>
                  <a:lnTo>
                    <a:pt x="27395" y="80106"/>
                  </a:lnTo>
                  <a:lnTo>
                    <a:pt x="27445" y="80117"/>
                  </a:lnTo>
                  <a:lnTo>
                    <a:pt x="27500" y="80138"/>
                  </a:lnTo>
                  <a:lnTo>
                    <a:pt x="27550" y="80170"/>
                  </a:lnTo>
                  <a:lnTo>
                    <a:pt x="27596" y="80213"/>
                  </a:lnTo>
                  <a:lnTo>
                    <a:pt x="27646" y="80267"/>
                  </a:lnTo>
                  <a:lnTo>
                    <a:pt x="27691" y="80331"/>
                  </a:lnTo>
                  <a:lnTo>
                    <a:pt x="27732" y="80395"/>
                  </a:lnTo>
                  <a:lnTo>
                    <a:pt x="27773" y="80480"/>
                  </a:lnTo>
                  <a:lnTo>
                    <a:pt x="27810" y="80566"/>
                  </a:lnTo>
                  <a:lnTo>
                    <a:pt x="27842" y="80662"/>
                  </a:lnTo>
                  <a:lnTo>
                    <a:pt x="27874" y="80769"/>
                  </a:lnTo>
                  <a:lnTo>
                    <a:pt x="27897" y="80887"/>
                  </a:lnTo>
                  <a:lnTo>
                    <a:pt x="27919" y="81015"/>
                  </a:lnTo>
                  <a:lnTo>
                    <a:pt x="27938" y="81143"/>
                  </a:lnTo>
                  <a:lnTo>
                    <a:pt x="27947" y="81293"/>
                  </a:lnTo>
                  <a:lnTo>
                    <a:pt x="27988" y="81913"/>
                  </a:lnTo>
                  <a:lnTo>
                    <a:pt x="28038" y="82544"/>
                  </a:lnTo>
                  <a:lnTo>
                    <a:pt x="28070" y="82854"/>
                  </a:lnTo>
                  <a:lnTo>
                    <a:pt x="28097" y="83153"/>
                  </a:lnTo>
                  <a:lnTo>
                    <a:pt x="28134" y="83452"/>
                  </a:lnTo>
                  <a:lnTo>
                    <a:pt x="28170" y="83752"/>
                  </a:lnTo>
                  <a:lnTo>
                    <a:pt x="28211" y="84051"/>
                  </a:lnTo>
                  <a:lnTo>
                    <a:pt x="28252" y="84340"/>
                  </a:lnTo>
                  <a:lnTo>
                    <a:pt x="28298" y="84628"/>
                  </a:lnTo>
                  <a:lnTo>
                    <a:pt x="28348" y="84906"/>
                  </a:lnTo>
                  <a:lnTo>
                    <a:pt x="28398" y="85174"/>
                  </a:lnTo>
                  <a:lnTo>
                    <a:pt x="28453" y="85441"/>
                  </a:lnTo>
                  <a:lnTo>
                    <a:pt x="28512" y="85697"/>
                  </a:lnTo>
                  <a:lnTo>
                    <a:pt x="28572" y="85954"/>
                  </a:lnTo>
                  <a:lnTo>
                    <a:pt x="28640" y="86189"/>
                  </a:lnTo>
                  <a:lnTo>
                    <a:pt x="28709" y="86424"/>
                  </a:lnTo>
                  <a:lnTo>
                    <a:pt x="28782" y="86649"/>
                  </a:lnTo>
                  <a:lnTo>
                    <a:pt x="28859" y="86863"/>
                  </a:lnTo>
                  <a:lnTo>
                    <a:pt x="28937" y="87066"/>
                  </a:lnTo>
                  <a:lnTo>
                    <a:pt x="29023" y="87248"/>
                  </a:lnTo>
                  <a:lnTo>
                    <a:pt x="29115" y="87429"/>
                  </a:lnTo>
                  <a:lnTo>
                    <a:pt x="29206" y="87600"/>
                  </a:lnTo>
                  <a:lnTo>
                    <a:pt x="29302" y="87750"/>
                  </a:lnTo>
                  <a:lnTo>
                    <a:pt x="29407" y="87889"/>
                  </a:lnTo>
                  <a:lnTo>
                    <a:pt x="29511" y="88017"/>
                  </a:lnTo>
                  <a:lnTo>
                    <a:pt x="29621" y="88135"/>
                  </a:lnTo>
                  <a:lnTo>
                    <a:pt x="29740" y="88231"/>
                  </a:lnTo>
                  <a:lnTo>
                    <a:pt x="29858" y="88306"/>
                  </a:lnTo>
                  <a:lnTo>
                    <a:pt x="29986" y="88381"/>
                  </a:lnTo>
                  <a:lnTo>
                    <a:pt x="30114" y="88424"/>
                  </a:lnTo>
                  <a:lnTo>
                    <a:pt x="30255" y="88456"/>
                  </a:lnTo>
                  <a:lnTo>
                    <a:pt x="30392" y="88466"/>
                  </a:lnTo>
                  <a:lnTo>
                    <a:pt x="30529" y="88456"/>
                  </a:lnTo>
                  <a:lnTo>
                    <a:pt x="30661" y="88424"/>
                  </a:lnTo>
                  <a:lnTo>
                    <a:pt x="30789" y="88370"/>
                  </a:lnTo>
                  <a:lnTo>
                    <a:pt x="30917" y="88295"/>
                  </a:lnTo>
                  <a:lnTo>
                    <a:pt x="31040" y="88199"/>
                  </a:lnTo>
                  <a:lnTo>
                    <a:pt x="31163" y="88081"/>
                  </a:lnTo>
                  <a:lnTo>
                    <a:pt x="31277" y="87953"/>
                  </a:lnTo>
                  <a:lnTo>
                    <a:pt x="31391" y="87804"/>
                  </a:lnTo>
                  <a:lnTo>
                    <a:pt x="31500" y="87632"/>
                  </a:lnTo>
                  <a:lnTo>
                    <a:pt x="31610" y="87451"/>
                  </a:lnTo>
                  <a:lnTo>
                    <a:pt x="31710" y="87258"/>
                  </a:lnTo>
                  <a:lnTo>
                    <a:pt x="31811" y="87044"/>
                  </a:lnTo>
                  <a:lnTo>
                    <a:pt x="31906" y="86820"/>
                  </a:lnTo>
                  <a:lnTo>
                    <a:pt x="31998" y="86585"/>
                  </a:lnTo>
                  <a:lnTo>
                    <a:pt x="32084" y="86339"/>
                  </a:lnTo>
                  <a:lnTo>
                    <a:pt x="32167" y="86072"/>
                  </a:lnTo>
                  <a:lnTo>
                    <a:pt x="32249" y="85804"/>
                  </a:lnTo>
                  <a:lnTo>
                    <a:pt x="32322" y="85516"/>
                  </a:lnTo>
                  <a:lnTo>
                    <a:pt x="32395" y="85227"/>
                  </a:lnTo>
                  <a:lnTo>
                    <a:pt x="32458" y="84928"/>
                  </a:lnTo>
                  <a:lnTo>
                    <a:pt x="32522" y="84618"/>
                  </a:lnTo>
                  <a:lnTo>
                    <a:pt x="32582" y="84308"/>
                  </a:lnTo>
                  <a:lnTo>
                    <a:pt x="32632" y="83987"/>
                  </a:lnTo>
                  <a:lnTo>
                    <a:pt x="32682" y="83655"/>
                  </a:lnTo>
                  <a:lnTo>
                    <a:pt x="32723" y="83324"/>
                  </a:lnTo>
                  <a:lnTo>
                    <a:pt x="32764" y="82993"/>
                  </a:lnTo>
                  <a:lnTo>
                    <a:pt x="32796" y="82661"/>
                  </a:lnTo>
                  <a:lnTo>
                    <a:pt x="32828" y="82319"/>
                  </a:lnTo>
                  <a:lnTo>
                    <a:pt x="32851" y="81977"/>
                  </a:lnTo>
                  <a:lnTo>
                    <a:pt x="32869" y="81635"/>
                  </a:lnTo>
                  <a:lnTo>
                    <a:pt x="32878" y="81517"/>
                  </a:lnTo>
                  <a:lnTo>
                    <a:pt x="32887" y="81410"/>
                  </a:lnTo>
                  <a:lnTo>
                    <a:pt x="32901" y="81314"/>
                  </a:lnTo>
                  <a:lnTo>
                    <a:pt x="32919" y="81218"/>
                  </a:lnTo>
                  <a:lnTo>
                    <a:pt x="32937" y="81122"/>
                  </a:lnTo>
                  <a:lnTo>
                    <a:pt x="32960" y="81036"/>
                  </a:lnTo>
                  <a:lnTo>
                    <a:pt x="32988" y="80951"/>
                  </a:lnTo>
                  <a:lnTo>
                    <a:pt x="33015" y="80876"/>
                  </a:lnTo>
                  <a:lnTo>
                    <a:pt x="33047" y="80801"/>
                  </a:lnTo>
                  <a:lnTo>
                    <a:pt x="33079" y="80737"/>
                  </a:lnTo>
                  <a:lnTo>
                    <a:pt x="33111" y="80673"/>
                  </a:lnTo>
                  <a:lnTo>
                    <a:pt x="33147" y="80619"/>
                  </a:lnTo>
                  <a:lnTo>
                    <a:pt x="33179" y="80577"/>
                  </a:lnTo>
                  <a:lnTo>
                    <a:pt x="33216" y="80534"/>
                  </a:lnTo>
                  <a:lnTo>
                    <a:pt x="33252" y="80502"/>
                  </a:lnTo>
                  <a:lnTo>
                    <a:pt x="33293" y="80480"/>
                  </a:lnTo>
                  <a:lnTo>
                    <a:pt x="33330" y="80459"/>
                  </a:lnTo>
                  <a:lnTo>
                    <a:pt x="33366" y="80448"/>
                  </a:lnTo>
                  <a:lnTo>
                    <a:pt x="33403" y="80448"/>
                  </a:lnTo>
                  <a:lnTo>
                    <a:pt x="33439" y="80459"/>
                  </a:lnTo>
                  <a:lnTo>
                    <a:pt x="33471" y="80480"/>
                  </a:lnTo>
                  <a:lnTo>
                    <a:pt x="33508" y="80502"/>
                  </a:lnTo>
                  <a:lnTo>
                    <a:pt x="33540" y="80534"/>
                  </a:lnTo>
                  <a:lnTo>
                    <a:pt x="33572" y="80577"/>
                  </a:lnTo>
                  <a:lnTo>
                    <a:pt x="33599" y="80641"/>
                  </a:lnTo>
                  <a:lnTo>
                    <a:pt x="33626" y="80705"/>
                  </a:lnTo>
                  <a:lnTo>
                    <a:pt x="33649" y="80780"/>
                  </a:lnTo>
                  <a:lnTo>
                    <a:pt x="33672" y="80865"/>
                  </a:lnTo>
                  <a:lnTo>
                    <a:pt x="33690" y="80961"/>
                  </a:lnTo>
                  <a:lnTo>
                    <a:pt x="33708" y="81068"/>
                  </a:lnTo>
                  <a:lnTo>
                    <a:pt x="33718" y="81186"/>
                  </a:lnTo>
                  <a:lnTo>
                    <a:pt x="33727" y="81314"/>
                  </a:lnTo>
                  <a:lnTo>
                    <a:pt x="33740" y="81560"/>
                  </a:lnTo>
                  <a:lnTo>
                    <a:pt x="33749" y="81817"/>
                  </a:lnTo>
                  <a:lnTo>
                    <a:pt x="33759" y="82308"/>
                  </a:lnTo>
                  <a:lnTo>
                    <a:pt x="33759" y="82800"/>
                  </a:lnTo>
                  <a:lnTo>
                    <a:pt x="33749" y="83292"/>
                  </a:lnTo>
                  <a:lnTo>
                    <a:pt x="33727" y="83784"/>
                  </a:lnTo>
                  <a:lnTo>
                    <a:pt x="33699" y="84265"/>
                  </a:lnTo>
                  <a:lnTo>
                    <a:pt x="33658" y="84735"/>
                  </a:lnTo>
                  <a:lnTo>
                    <a:pt x="33608" y="85206"/>
                  </a:lnTo>
                  <a:lnTo>
                    <a:pt x="33549" y="85665"/>
                  </a:lnTo>
                  <a:lnTo>
                    <a:pt x="33480" y="86125"/>
                  </a:lnTo>
                  <a:lnTo>
                    <a:pt x="33407" y="86563"/>
                  </a:lnTo>
                  <a:lnTo>
                    <a:pt x="33321" y="86991"/>
                  </a:lnTo>
                  <a:lnTo>
                    <a:pt x="33229" y="87419"/>
                  </a:lnTo>
                  <a:lnTo>
                    <a:pt x="33129" y="87825"/>
                  </a:lnTo>
                  <a:lnTo>
                    <a:pt x="33024" y="88220"/>
                  </a:lnTo>
                  <a:lnTo>
                    <a:pt x="32910" y="88595"/>
                  </a:lnTo>
                  <a:lnTo>
                    <a:pt x="32787" y="88958"/>
                  </a:lnTo>
                  <a:lnTo>
                    <a:pt x="32659" y="89311"/>
                  </a:lnTo>
                  <a:lnTo>
                    <a:pt x="32527" y="89642"/>
                  </a:lnTo>
                  <a:lnTo>
                    <a:pt x="32385" y="89952"/>
                  </a:lnTo>
                  <a:lnTo>
                    <a:pt x="32244" y="90241"/>
                  </a:lnTo>
                  <a:lnTo>
                    <a:pt x="32094" y="90519"/>
                  </a:lnTo>
                  <a:lnTo>
                    <a:pt x="31934" y="90776"/>
                  </a:lnTo>
                  <a:lnTo>
                    <a:pt x="31774" y="91000"/>
                  </a:lnTo>
                  <a:lnTo>
                    <a:pt x="31610" y="91214"/>
                  </a:lnTo>
                  <a:lnTo>
                    <a:pt x="31528" y="91299"/>
                  </a:lnTo>
                  <a:lnTo>
                    <a:pt x="31441" y="91396"/>
                  </a:lnTo>
                  <a:lnTo>
                    <a:pt x="31354" y="91481"/>
                  </a:lnTo>
                  <a:lnTo>
                    <a:pt x="31268" y="91556"/>
                  </a:lnTo>
                  <a:lnTo>
                    <a:pt x="31181" y="91620"/>
                  </a:lnTo>
                  <a:lnTo>
                    <a:pt x="31090" y="91684"/>
                  </a:lnTo>
                  <a:lnTo>
                    <a:pt x="30999" y="91748"/>
                  </a:lnTo>
                  <a:lnTo>
                    <a:pt x="30907" y="91791"/>
                  </a:lnTo>
                  <a:lnTo>
                    <a:pt x="30816" y="91834"/>
                  </a:lnTo>
                  <a:lnTo>
                    <a:pt x="30725" y="91877"/>
                  </a:lnTo>
                  <a:lnTo>
                    <a:pt x="30634" y="91898"/>
                  </a:lnTo>
                  <a:lnTo>
                    <a:pt x="30538" y="91919"/>
                  </a:lnTo>
                  <a:lnTo>
                    <a:pt x="30442" y="91941"/>
                  </a:lnTo>
                  <a:lnTo>
                    <a:pt x="30351" y="91952"/>
                  </a:lnTo>
                  <a:lnTo>
                    <a:pt x="30255" y="91941"/>
                  </a:lnTo>
                  <a:lnTo>
                    <a:pt x="30159" y="91941"/>
                  </a:lnTo>
                  <a:lnTo>
                    <a:pt x="30063" y="91919"/>
                  </a:lnTo>
                  <a:lnTo>
                    <a:pt x="29968" y="91898"/>
                  </a:lnTo>
                  <a:lnTo>
                    <a:pt x="29876" y="91866"/>
                  </a:lnTo>
                  <a:lnTo>
                    <a:pt x="29781" y="91823"/>
                  </a:lnTo>
                  <a:lnTo>
                    <a:pt x="29689" y="91780"/>
                  </a:lnTo>
                  <a:lnTo>
                    <a:pt x="29598" y="91727"/>
                  </a:lnTo>
                  <a:lnTo>
                    <a:pt x="29507" y="91663"/>
                  </a:lnTo>
                  <a:lnTo>
                    <a:pt x="29416" y="91599"/>
                  </a:lnTo>
                  <a:lnTo>
                    <a:pt x="29324" y="91535"/>
                  </a:lnTo>
                  <a:lnTo>
                    <a:pt x="29233" y="91449"/>
                  </a:lnTo>
                  <a:lnTo>
                    <a:pt x="29147" y="91364"/>
                  </a:lnTo>
                  <a:lnTo>
                    <a:pt x="29055" y="91278"/>
                  </a:lnTo>
                  <a:lnTo>
                    <a:pt x="28887" y="91075"/>
                  </a:lnTo>
                  <a:lnTo>
                    <a:pt x="28713" y="90850"/>
                  </a:lnTo>
                  <a:lnTo>
                    <a:pt x="28549" y="90605"/>
                  </a:lnTo>
                  <a:lnTo>
                    <a:pt x="28389" y="90337"/>
                  </a:lnTo>
                  <a:lnTo>
                    <a:pt x="28234" y="90038"/>
                  </a:lnTo>
                  <a:lnTo>
                    <a:pt x="28088" y="89728"/>
                  </a:lnTo>
                  <a:lnTo>
                    <a:pt x="27942" y="89407"/>
                  </a:lnTo>
                  <a:lnTo>
                    <a:pt x="27805" y="89054"/>
                  </a:lnTo>
                  <a:lnTo>
                    <a:pt x="27673" y="88691"/>
                  </a:lnTo>
                  <a:lnTo>
                    <a:pt x="27550" y="88317"/>
                  </a:lnTo>
                  <a:lnTo>
                    <a:pt x="27431" y="87921"/>
                  </a:lnTo>
                  <a:lnTo>
                    <a:pt x="27322" y="87504"/>
                  </a:lnTo>
                  <a:lnTo>
                    <a:pt x="27221" y="87087"/>
                  </a:lnTo>
                  <a:lnTo>
                    <a:pt x="27126" y="86649"/>
                  </a:lnTo>
                  <a:lnTo>
                    <a:pt x="27044" y="86200"/>
                  </a:lnTo>
                  <a:lnTo>
                    <a:pt x="26966" y="85740"/>
                  </a:lnTo>
                  <a:lnTo>
                    <a:pt x="26898" y="85280"/>
                  </a:lnTo>
                  <a:lnTo>
                    <a:pt x="26843" y="84799"/>
                  </a:lnTo>
                  <a:lnTo>
                    <a:pt x="26797" y="84318"/>
                  </a:lnTo>
                  <a:lnTo>
                    <a:pt x="26774" y="84072"/>
                  </a:lnTo>
                  <a:lnTo>
                    <a:pt x="26761" y="83827"/>
                  </a:lnTo>
                  <a:lnTo>
                    <a:pt x="26747" y="83570"/>
                  </a:lnTo>
                  <a:lnTo>
                    <a:pt x="26733" y="83324"/>
                  </a:lnTo>
                  <a:lnTo>
                    <a:pt x="26724" y="83078"/>
                  </a:lnTo>
                  <a:lnTo>
                    <a:pt x="26720" y="82822"/>
                  </a:lnTo>
                  <a:lnTo>
                    <a:pt x="26715" y="82565"/>
                  </a:lnTo>
                  <a:lnTo>
                    <a:pt x="26715" y="82319"/>
                  </a:lnTo>
                  <a:lnTo>
                    <a:pt x="26720" y="82063"/>
                  </a:lnTo>
                  <a:lnTo>
                    <a:pt x="26724" y="81806"/>
                  </a:lnTo>
                  <a:lnTo>
                    <a:pt x="26733" y="81549"/>
                  </a:lnTo>
                  <a:lnTo>
                    <a:pt x="26747" y="81293"/>
                  </a:lnTo>
                  <a:lnTo>
                    <a:pt x="26756" y="81143"/>
                  </a:lnTo>
                  <a:lnTo>
                    <a:pt x="26770" y="81004"/>
                  </a:lnTo>
                  <a:lnTo>
                    <a:pt x="26793" y="80887"/>
                  </a:lnTo>
                  <a:lnTo>
                    <a:pt x="26815" y="80769"/>
                  </a:lnTo>
                  <a:lnTo>
                    <a:pt x="26847" y="80662"/>
                  </a:lnTo>
                  <a:lnTo>
                    <a:pt x="26879" y="80555"/>
                  </a:lnTo>
                  <a:lnTo>
                    <a:pt x="26916" y="80470"/>
                  </a:lnTo>
                  <a:lnTo>
                    <a:pt x="26957" y="80395"/>
                  </a:lnTo>
                  <a:lnTo>
                    <a:pt x="26998" y="80320"/>
                  </a:lnTo>
                  <a:lnTo>
                    <a:pt x="27044" y="80267"/>
                  </a:lnTo>
                  <a:lnTo>
                    <a:pt x="27089" y="80213"/>
                  </a:lnTo>
                  <a:lnTo>
                    <a:pt x="27139" y="80170"/>
                  </a:lnTo>
                  <a:lnTo>
                    <a:pt x="27190" y="80138"/>
                  </a:lnTo>
                  <a:lnTo>
                    <a:pt x="27240" y="80117"/>
                  </a:lnTo>
                  <a:lnTo>
                    <a:pt x="27290" y="80106"/>
                  </a:lnTo>
                  <a:lnTo>
                    <a:pt x="27345" y="80095"/>
                  </a:lnTo>
                  <a:close/>
                  <a:moveTo>
                    <a:pt x="10639" y="0"/>
                  </a:moveTo>
                  <a:lnTo>
                    <a:pt x="10260" y="22"/>
                  </a:lnTo>
                  <a:lnTo>
                    <a:pt x="9886" y="54"/>
                  </a:lnTo>
                  <a:lnTo>
                    <a:pt x="9517" y="96"/>
                  </a:lnTo>
                  <a:lnTo>
                    <a:pt x="9147" y="160"/>
                  </a:lnTo>
                  <a:lnTo>
                    <a:pt x="8782" y="246"/>
                  </a:lnTo>
                  <a:lnTo>
                    <a:pt x="8422" y="342"/>
                  </a:lnTo>
                  <a:lnTo>
                    <a:pt x="8066" y="460"/>
                  </a:lnTo>
                  <a:lnTo>
                    <a:pt x="7719" y="610"/>
                  </a:lnTo>
                  <a:lnTo>
                    <a:pt x="7546" y="684"/>
                  </a:lnTo>
                  <a:lnTo>
                    <a:pt x="7373" y="781"/>
                  </a:lnTo>
                  <a:lnTo>
                    <a:pt x="7204" y="877"/>
                  </a:lnTo>
                  <a:lnTo>
                    <a:pt x="7035" y="973"/>
                  </a:lnTo>
                  <a:lnTo>
                    <a:pt x="6866" y="1080"/>
                  </a:lnTo>
                  <a:lnTo>
                    <a:pt x="6702" y="1198"/>
                  </a:lnTo>
                  <a:lnTo>
                    <a:pt x="6538" y="1315"/>
                  </a:lnTo>
                  <a:lnTo>
                    <a:pt x="6378" y="1443"/>
                  </a:lnTo>
                  <a:lnTo>
                    <a:pt x="6219" y="1582"/>
                  </a:lnTo>
                  <a:lnTo>
                    <a:pt x="6059" y="1732"/>
                  </a:lnTo>
                  <a:lnTo>
                    <a:pt x="5904" y="1882"/>
                  </a:lnTo>
                  <a:lnTo>
                    <a:pt x="5749" y="2042"/>
                  </a:lnTo>
                  <a:lnTo>
                    <a:pt x="5594" y="2213"/>
                  </a:lnTo>
                  <a:lnTo>
                    <a:pt x="5443" y="2384"/>
                  </a:lnTo>
                  <a:lnTo>
                    <a:pt x="5297" y="2577"/>
                  </a:lnTo>
                  <a:lnTo>
                    <a:pt x="5151" y="2769"/>
                  </a:lnTo>
                  <a:lnTo>
                    <a:pt x="5005" y="2972"/>
                  </a:lnTo>
                  <a:lnTo>
                    <a:pt x="4864" y="3186"/>
                  </a:lnTo>
                  <a:lnTo>
                    <a:pt x="4727" y="3410"/>
                  </a:lnTo>
                  <a:lnTo>
                    <a:pt x="4590" y="3646"/>
                  </a:lnTo>
                  <a:lnTo>
                    <a:pt x="4453" y="3892"/>
                  </a:lnTo>
                  <a:lnTo>
                    <a:pt x="4321" y="4137"/>
                  </a:lnTo>
                  <a:lnTo>
                    <a:pt x="4193" y="4405"/>
                  </a:lnTo>
                  <a:lnTo>
                    <a:pt x="4065" y="4672"/>
                  </a:lnTo>
                  <a:lnTo>
                    <a:pt x="3942" y="4961"/>
                  </a:lnTo>
                  <a:lnTo>
                    <a:pt x="3819" y="5260"/>
                  </a:lnTo>
                  <a:lnTo>
                    <a:pt x="3700" y="5559"/>
                  </a:lnTo>
                  <a:lnTo>
                    <a:pt x="3586" y="5880"/>
                  </a:lnTo>
                  <a:lnTo>
                    <a:pt x="3472" y="6211"/>
                  </a:lnTo>
                  <a:lnTo>
                    <a:pt x="3363" y="6554"/>
                  </a:lnTo>
                  <a:lnTo>
                    <a:pt x="3253" y="6906"/>
                  </a:lnTo>
                  <a:lnTo>
                    <a:pt x="3148" y="7270"/>
                  </a:lnTo>
                  <a:lnTo>
                    <a:pt x="3048" y="7644"/>
                  </a:lnTo>
                  <a:lnTo>
                    <a:pt x="2948" y="8029"/>
                  </a:lnTo>
                  <a:lnTo>
                    <a:pt x="2852" y="8435"/>
                  </a:lnTo>
                  <a:lnTo>
                    <a:pt x="2761" y="8852"/>
                  </a:lnTo>
                  <a:lnTo>
                    <a:pt x="2674" y="9280"/>
                  </a:lnTo>
                  <a:lnTo>
                    <a:pt x="2587" y="9718"/>
                  </a:lnTo>
                  <a:lnTo>
                    <a:pt x="2505" y="10167"/>
                  </a:lnTo>
                  <a:lnTo>
                    <a:pt x="2423" y="10637"/>
                  </a:lnTo>
                  <a:lnTo>
                    <a:pt x="2350" y="11119"/>
                  </a:lnTo>
                  <a:lnTo>
                    <a:pt x="2277" y="11610"/>
                  </a:lnTo>
                  <a:lnTo>
                    <a:pt x="2209" y="12123"/>
                  </a:lnTo>
                  <a:lnTo>
                    <a:pt x="2145" y="12647"/>
                  </a:lnTo>
                  <a:lnTo>
                    <a:pt x="2081" y="13182"/>
                  </a:lnTo>
                  <a:lnTo>
                    <a:pt x="2026" y="13738"/>
                  </a:lnTo>
                  <a:lnTo>
                    <a:pt x="1976" y="14251"/>
                  </a:lnTo>
                  <a:lnTo>
                    <a:pt x="1930" y="14764"/>
                  </a:lnTo>
                  <a:lnTo>
                    <a:pt x="1889" y="15277"/>
                  </a:lnTo>
                  <a:lnTo>
                    <a:pt x="1853" y="15801"/>
                  </a:lnTo>
                  <a:lnTo>
                    <a:pt x="1821" y="16325"/>
                  </a:lnTo>
                  <a:lnTo>
                    <a:pt x="1789" y="16849"/>
                  </a:lnTo>
                  <a:lnTo>
                    <a:pt x="1762" y="17383"/>
                  </a:lnTo>
                  <a:lnTo>
                    <a:pt x="1739" y="17918"/>
                  </a:lnTo>
                  <a:lnTo>
                    <a:pt x="1721" y="18452"/>
                  </a:lnTo>
                  <a:lnTo>
                    <a:pt x="1702" y="18987"/>
                  </a:lnTo>
                  <a:lnTo>
                    <a:pt x="1675" y="20056"/>
                  </a:lnTo>
                  <a:lnTo>
                    <a:pt x="1657" y="21136"/>
                  </a:lnTo>
                  <a:lnTo>
                    <a:pt x="1648" y="22226"/>
                  </a:lnTo>
                  <a:lnTo>
                    <a:pt x="1648" y="23306"/>
                  </a:lnTo>
                  <a:lnTo>
                    <a:pt x="1657" y="24396"/>
                  </a:lnTo>
                  <a:lnTo>
                    <a:pt x="1666" y="25476"/>
                  </a:lnTo>
                  <a:lnTo>
                    <a:pt x="1680" y="26556"/>
                  </a:lnTo>
                  <a:lnTo>
                    <a:pt x="1721" y="28694"/>
                  </a:lnTo>
                  <a:lnTo>
                    <a:pt x="1762" y="30800"/>
                  </a:lnTo>
                  <a:lnTo>
                    <a:pt x="1816" y="33633"/>
                  </a:lnTo>
                  <a:lnTo>
                    <a:pt x="1862" y="36456"/>
                  </a:lnTo>
                  <a:lnTo>
                    <a:pt x="1903" y="39278"/>
                  </a:lnTo>
                  <a:lnTo>
                    <a:pt x="1935" y="42100"/>
                  </a:lnTo>
                  <a:lnTo>
                    <a:pt x="1967" y="44912"/>
                  </a:lnTo>
                  <a:lnTo>
                    <a:pt x="1990" y="47724"/>
                  </a:lnTo>
                  <a:lnTo>
                    <a:pt x="2003" y="50535"/>
                  </a:lnTo>
                  <a:lnTo>
                    <a:pt x="2013" y="53347"/>
                  </a:lnTo>
                  <a:lnTo>
                    <a:pt x="2017" y="56148"/>
                  </a:lnTo>
                  <a:lnTo>
                    <a:pt x="2013" y="58949"/>
                  </a:lnTo>
                  <a:lnTo>
                    <a:pt x="2003" y="61739"/>
                  </a:lnTo>
                  <a:lnTo>
                    <a:pt x="1985" y="64540"/>
                  </a:lnTo>
                  <a:lnTo>
                    <a:pt x="1962" y="67331"/>
                  </a:lnTo>
                  <a:lnTo>
                    <a:pt x="1930" y="70132"/>
                  </a:lnTo>
                  <a:lnTo>
                    <a:pt x="1894" y="72922"/>
                  </a:lnTo>
                  <a:lnTo>
                    <a:pt x="1848" y="75712"/>
                  </a:lnTo>
                  <a:lnTo>
                    <a:pt x="1794" y="78492"/>
                  </a:lnTo>
                  <a:lnTo>
                    <a:pt x="1734" y="81282"/>
                  </a:lnTo>
                  <a:lnTo>
                    <a:pt x="1661" y="84072"/>
                  </a:lnTo>
                  <a:lnTo>
                    <a:pt x="1588" y="86852"/>
                  </a:lnTo>
                  <a:lnTo>
                    <a:pt x="1502" y="89642"/>
                  </a:lnTo>
                  <a:lnTo>
                    <a:pt x="1410" y="92422"/>
                  </a:lnTo>
                  <a:lnTo>
                    <a:pt x="1305" y="95212"/>
                  </a:lnTo>
                  <a:lnTo>
                    <a:pt x="1196" y="98003"/>
                  </a:lnTo>
                  <a:lnTo>
                    <a:pt x="1077" y="100782"/>
                  </a:lnTo>
                  <a:lnTo>
                    <a:pt x="950" y="103572"/>
                  </a:lnTo>
                  <a:lnTo>
                    <a:pt x="817" y="106363"/>
                  </a:lnTo>
                  <a:lnTo>
                    <a:pt x="671" y="109153"/>
                  </a:lnTo>
                  <a:lnTo>
                    <a:pt x="516" y="111943"/>
                  </a:lnTo>
                  <a:lnTo>
                    <a:pt x="357" y="114734"/>
                  </a:lnTo>
                  <a:lnTo>
                    <a:pt x="183" y="117524"/>
                  </a:lnTo>
                  <a:lnTo>
                    <a:pt x="1" y="120325"/>
                  </a:lnTo>
                  <a:lnTo>
                    <a:pt x="1" y="120325"/>
                  </a:lnTo>
                  <a:lnTo>
                    <a:pt x="37" y="120271"/>
                  </a:lnTo>
                  <a:lnTo>
                    <a:pt x="78" y="120229"/>
                  </a:lnTo>
                  <a:lnTo>
                    <a:pt x="124" y="120186"/>
                  </a:lnTo>
                  <a:lnTo>
                    <a:pt x="170" y="120154"/>
                  </a:lnTo>
                  <a:lnTo>
                    <a:pt x="215" y="120122"/>
                  </a:lnTo>
                  <a:lnTo>
                    <a:pt x="265" y="120111"/>
                  </a:lnTo>
                  <a:lnTo>
                    <a:pt x="320" y="120100"/>
                  </a:lnTo>
                  <a:lnTo>
                    <a:pt x="370" y="120100"/>
                  </a:lnTo>
                  <a:lnTo>
                    <a:pt x="2232" y="120282"/>
                  </a:lnTo>
                  <a:lnTo>
                    <a:pt x="4088" y="120453"/>
                  </a:lnTo>
                  <a:lnTo>
                    <a:pt x="5949" y="120603"/>
                  </a:lnTo>
                  <a:lnTo>
                    <a:pt x="7806" y="120763"/>
                  </a:lnTo>
                  <a:lnTo>
                    <a:pt x="9667" y="120902"/>
                  </a:lnTo>
                  <a:lnTo>
                    <a:pt x="11529" y="121041"/>
                  </a:lnTo>
                  <a:lnTo>
                    <a:pt x="15251" y="121298"/>
                  </a:lnTo>
                  <a:lnTo>
                    <a:pt x="18978" y="121544"/>
                  </a:lnTo>
                  <a:lnTo>
                    <a:pt x="22701" y="121790"/>
                  </a:lnTo>
                  <a:lnTo>
                    <a:pt x="26428" y="122025"/>
                  </a:lnTo>
                  <a:lnTo>
                    <a:pt x="30150" y="122271"/>
                  </a:lnTo>
                  <a:lnTo>
                    <a:pt x="33877" y="122538"/>
                  </a:lnTo>
                  <a:lnTo>
                    <a:pt x="37600" y="122816"/>
                  </a:lnTo>
                  <a:lnTo>
                    <a:pt x="39465" y="122965"/>
                  </a:lnTo>
                  <a:lnTo>
                    <a:pt x="41327" y="123115"/>
                  </a:lnTo>
                  <a:lnTo>
                    <a:pt x="43188" y="123286"/>
                  </a:lnTo>
                  <a:lnTo>
                    <a:pt x="45045" y="123457"/>
                  </a:lnTo>
                  <a:lnTo>
                    <a:pt x="46906" y="123650"/>
                  </a:lnTo>
                  <a:lnTo>
                    <a:pt x="48767" y="123842"/>
                  </a:lnTo>
                  <a:lnTo>
                    <a:pt x="50624" y="124045"/>
                  </a:lnTo>
                  <a:lnTo>
                    <a:pt x="52485" y="124270"/>
                  </a:lnTo>
                  <a:lnTo>
                    <a:pt x="54342" y="124505"/>
                  </a:lnTo>
                  <a:lnTo>
                    <a:pt x="56198" y="124751"/>
                  </a:lnTo>
                  <a:lnTo>
                    <a:pt x="58055" y="125018"/>
                  </a:lnTo>
                  <a:lnTo>
                    <a:pt x="59912" y="125296"/>
                  </a:lnTo>
                  <a:lnTo>
                    <a:pt x="60062" y="113632"/>
                  </a:lnTo>
                  <a:lnTo>
                    <a:pt x="60208" y="101979"/>
                  </a:lnTo>
                  <a:lnTo>
                    <a:pt x="60277" y="96153"/>
                  </a:lnTo>
                  <a:lnTo>
                    <a:pt x="60341" y="90337"/>
                  </a:lnTo>
                  <a:lnTo>
                    <a:pt x="60400" y="84511"/>
                  </a:lnTo>
                  <a:lnTo>
                    <a:pt x="60450" y="78695"/>
                  </a:lnTo>
                  <a:lnTo>
                    <a:pt x="60491" y="72868"/>
                  </a:lnTo>
                  <a:lnTo>
                    <a:pt x="60523" y="67053"/>
                  </a:lnTo>
                  <a:lnTo>
                    <a:pt x="60537" y="64134"/>
                  </a:lnTo>
                  <a:lnTo>
                    <a:pt x="60546" y="61226"/>
                  </a:lnTo>
                  <a:lnTo>
                    <a:pt x="60550" y="58318"/>
                  </a:lnTo>
                  <a:lnTo>
                    <a:pt x="60555" y="55400"/>
                  </a:lnTo>
                  <a:lnTo>
                    <a:pt x="60555" y="52492"/>
                  </a:lnTo>
                  <a:lnTo>
                    <a:pt x="60550" y="49573"/>
                  </a:lnTo>
                  <a:lnTo>
                    <a:pt x="60541" y="46665"/>
                  </a:lnTo>
                  <a:lnTo>
                    <a:pt x="60532" y="43747"/>
                  </a:lnTo>
                  <a:lnTo>
                    <a:pt x="60519" y="40839"/>
                  </a:lnTo>
                  <a:lnTo>
                    <a:pt x="60496" y="37920"/>
                  </a:lnTo>
                  <a:lnTo>
                    <a:pt x="60473" y="35002"/>
                  </a:lnTo>
                  <a:lnTo>
                    <a:pt x="60446" y="32083"/>
                  </a:lnTo>
                  <a:lnTo>
                    <a:pt x="60436" y="31078"/>
                  </a:lnTo>
                  <a:lnTo>
                    <a:pt x="60432" y="30063"/>
                  </a:lnTo>
                  <a:lnTo>
                    <a:pt x="60423" y="28021"/>
                  </a:lnTo>
                  <a:lnTo>
                    <a:pt x="60414" y="25968"/>
                  </a:lnTo>
                  <a:lnTo>
                    <a:pt x="60404" y="24942"/>
                  </a:lnTo>
                  <a:lnTo>
                    <a:pt x="60395" y="23915"/>
                  </a:lnTo>
                  <a:lnTo>
                    <a:pt x="60377" y="22900"/>
                  </a:lnTo>
                  <a:lnTo>
                    <a:pt x="60354" y="21884"/>
                  </a:lnTo>
                  <a:lnTo>
                    <a:pt x="60322" y="20890"/>
                  </a:lnTo>
                  <a:lnTo>
                    <a:pt x="60286" y="19896"/>
                  </a:lnTo>
                  <a:lnTo>
                    <a:pt x="60236" y="18912"/>
                  </a:lnTo>
                  <a:lnTo>
                    <a:pt x="60208" y="18431"/>
                  </a:lnTo>
                  <a:lnTo>
                    <a:pt x="60176" y="17950"/>
                  </a:lnTo>
                  <a:lnTo>
                    <a:pt x="60144" y="17469"/>
                  </a:lnTo>
                  <a:lnTo>
                    <a:pt x="60108" y="16998"/>
                  </a:lnTo>
                  <a:lnTo>
                    <a:pt x="60067" y="16539"/>
                  </a:lnTo>
                  <a:lnTo>
                    <a:pt x="60026" y="16068"/>
                  </a:lnTo>
                  <a:lnTo>
                    <a:pt x="59976" y="15609"/>
                  </a:lnTo>
                  <a:lnTo>
                    <a:pt x="59925" y="15160"/>
                  </a:lnTo>
                  <a:lnTo>
                    <a:pt x="59871" y="14711"/>
                  </a:lnTo>
                  <a:lnTo>
                    <a:pt x="59816" y="14272"/>
                  </a:lnTo>
                  <a:lnTo>
                    <a:pt x="59752" y="13834"/>
                  </a:lnTo>
                  <a:lnTo>
                    <a:pt x="59688" y="13406"/>
                  </a:lnTo>
                  <a:lnTo>
                    <a:pt x="59615" y="12989"/>
                  </a:lnTo>
                  <a:lnTo>
                    <a:pt x="59542" y="12572"/>
                  </a:lnTo>
                  <a:lnTo>
                    <a:pt x="59460" y="12156"/>
                  </a:lnTo>
                  <a:lnTo>
                    <a:pt x="59378" y="11760"/>
                  </a:lnTo>
                  <a:lnTo>
                    <a:pt x="59287" y="11364"/>
                  </a:lnTo>
                  <a:lnTo>
                    <a:pt x="59196" y="10980"/>
                  </a:lnTo>
                  <a:lnTo>
                    <a:pt x="59095" y="10595"/>
                  </a:lnTo>
                  <a:lnTo>
                    <a:pt x="58990" y="10231"/>
                  </a:lnTo>
                  <a:lnTo>
                    <a:pt x="58881" y="9868"/>
                  </a:lnTo>
                  <a:lnTo>
                    <a:pt x="58767" y="9504"/>
                  </a:lnTo>
                  <a:lnTo>
                    <a:pt x="58644" y="9162"/>
                  </a:lnTo>
                  <a:lnTo>
                    <a:pt x="58516" y="8831"/>
                  </a:lnTo>
                  <a:lnTo>
                    <a:pt x="58384" y="8499"/>
                  </a:lnTo>
                  <a:lnTo>
                    <a:pt x="58242" y="8179"/>
                  </a:lnTo>
                  <a:lnTo>
                    <a:pt x="58101" y="7869"/>
                  </a:lnTo>
                  <a:lnTo>
                    <a:pt x="57946" y="7580"/>
                  </a:lnTo>
                  <a:lnTo>
                    <a:pt x="57791" y="7291"/>
                  </a:lnTo>
                  <a:lnTo>
                    <a:pt x="57622" y="7013"/>
                  </a:lnTo>
                  <a:lnTo>
                    <a:pt x="57453" y="6746"/>
                  </a:lnTo>
                  <a:lnTo>
                    <a:pt x="57270" y="6489"/>
                  </a:lnTo>
                  <a:lnTo>
                    <a:pt x="57088" y="6244"/>
                  </a:lnTo>
                  <a:lnTo>
                    <a:pt x="56892" y="6008"/>
                  </a:lnTo>
                  <a:lnTo>
                    <a:pt x="56691" y="5784"/>
                  </a:lnTo>
                  <a:lnTo>
                    <a:pt x="56486" y="5570"/>
                  </a:lnTo>
                  <a:lnTo>
                    <a:pt x="56271" y="5378"/>
                  </a:lnTo>
                  <a:lnTo>
                    <a:pt x="56048" y="5196"/>
                  </a:lnTo>
                  <a:lnTo>
                    <a:pt x="55779" y="4993"/>
                  </a:lnTo>
                  <a:lnTo>
                    <a:pt x="55510" y="4800"/>
                  </a:lnTo>
                  <a:lnTo>
                    <a:pt x="55231" y="4640"/>
                  </a:lnTo>
                  <a:lnTo>
                    <a:pt x="54953" y="4480"/>
                  </a:lnTo>
                  <a:lnTo>
                    <a:pt x="54670" y="4341"/>
                  </a:lnTo>
                  <a:lnTo>
                    <a:pt x="54383" y="4212"/>
                  </a:lnTo>
                  <a:lnTo>
                    <a:pt x="54095" y="4105"/>
                  </a:lnTo>
                  <a:lnTo>
                    <a:pt x="53803" y="3998"/>
                  </a:lnTo>
                  <a:lnTo>
                    <a:pt x="53511" y="3902"/>
                  </a:lnTo>
                  <a:lnTo>
                    <a:pt x="53215" y="3827"/>
                  </a:lnTo>
                  <a:lnTo>
                    <a:pt x="52914" y="3753"/>
                  </a:lnTo>
                  <a:lnTo>
                    <a:pt x="52617" y="3688"/>
                  </a:lnTo>
                  <a:lnTo>
                    <a:pt x="52316" y="3635"/>
                  </a:lnTo>
                  <a:lnTo>
                    <a:pt x="52011" y="3592"/>
                  </a:lnTo>
                  <a:lnTo>
                    <a:pt x="51404" y="3517"/>
                  </a:lnTo>
                  <a:lnTo>
                    <a:pt x="50797" y="3464"/>
                  </a:lnTo>
                  <a:lnTo>
                    <a:pt x="50190" y="3421"/>
                  </a:lnTo>
                  <a:lnTo>
                    <a:pt x="48986" y="3357"/>
                  </a:lnTo>
                  <a:lnTo>
                    <a:pt x="48389" y="3325"/>
                  </a:lnTo>
                  <a:lnTo>
                    <a:pt x="47805" y="3282"/>
                  </a:lnTo>
                  <a:lnTo>
                    <a:pt x="47230" y="3229"/>
                  </a:lnTo>
                  <a:lnTo>
                    <a:pt x="46952" y="3197"/>
                  </a:lnTo>
                  <a:lnTo>
                    <a:pt x="46669" y="3154"/>
                  </a:lnTo>
                  <a:lnTo>
                    <a:pt x="44447" y="2790"/>
                  </a:lnTo>
                  <a:lnTo>
                    <a:pt x="42221" y="2448"/>
                  </a:lnTo>
                  <a:lnTo>
                    <a:pt x="39995" y="2128"/>
                  </a:lnTo>
                  <a:lnTo>
                    <a:pt x="37768" y="1828"/>
                  </a:lnTo>
                  <a:lnTo>
                    <a:pt x="35542" y="1550"/>
                  </a:lnTo>
                  <a:lnTo>
                    <a:pt x="33316" y="1304"/>
                  </a:lnTo>
                  <a:lnTo>
                    <a:pt x="31085" y="1069"/>
                  </a:lnTo>
                  <a:lnTo>
                    <a:pt x="28859" y="866"/>
                  </a:lnTo>
                  <a:lnTo>
                    <a:pt x="26628" y="684"/>
                  </a:lnTo>
                  <a:lnTo>
                    <a:pt x="24402" y="513"/>
                  </a:lnTo>
                  <a:lnTo>
                    <a:pt x="22171" y="364"/>
                  </a:lnTo>
                  <a:lnTo>
                    <a:pt x="19945" y="246"/>
                  </a:lnTo>
                  <a:lnTo>
                    <a:pt x="17714" y="139"/>
                  </a:lnTo>
                  <a:lnTo>
                    <a:pt x="15484" y="64"/>
                  </a:lnTo>
                  <a:lnTo>
                    <a:pt x="14366" y="43"/>
                  </a:lnTo>
                  <a:lnTo>
                    <a:pt x="13253" y="22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1"/>
            <p:cNvSpPr/>
            <p:nvPr/>
          </p:nvSpPr>
          <p:spPr>
            <a:xfrm>
              <a:off x="3212250" y="-6686850"/>
              <a:ext cx="1406000" cy="5023625"/>
            </a:xfrm>
            <a:custGeom>
              <a:avLst/>
              <a:gdLst/>
              <a:ahLst/>
              <a:cxnLst/>
              <a:rect l="l" t="t" r="r" b="b"/>
              <a:pathLst>
                <a:path w="56240" h="200945" extrusionOk="0">
                  <a:moveTo>
                    <a:pt x="13048" y="14893"/>
                  </a:moveTo>
                  <a:lnTo>
                    <a:pt x="14225" y="14915"/>
                  </a:lnTo>
                  <a:lnTo>
                    <a:pt x="15402" y="14936"/>
                  </a:lnTo>
                  <a:lnTo>
                    <a:pt x="16579" y="14968"/>
                  </a:lnTo>
                  <a:lnTo>
                    <a:pt x="17756" y="15011"/>
                  </a:lnTo>
                  <a:lnTo>
                    <a:pt x="18933" y="15053"/>
                  </a:lnTo>
                  <a:lnTo>
                    <a:pt x="20109" y="15118"/>
                  </a:lnTo>
                  <a:lnTo>
                    <a:pt x="21286" y="15192"/>
                  </a:lnTo>
                  <a:lnTo>
                    <a:pt x="22463" y="15278"/>
                  </a:lnTo>
                  <a:lnTo>
                    <a:pt x="23645" y="15374"/>
                  </a:lnTo>
                  <a:lnTo>
                    <a:pt x="24822" y="15481"/>
                  </a:lnTo>
                  <a:lnTo>
                    <a:pt x="25999" y="15599"/>
                  </a:lnTo>
                  <a:lnTo>
                    <a:pt x="27176" y="15727"/>
                  </a:lnTo>
                  <a:lnTo>
                    <a:pt x="28353" y="15866"/>
                  </a:lnTo>
                  <a:lnTo>
                    <a:pt x="29530" y="16026"/>
                  </a:lnTo>
                  <a:lnTo>
                    <a:pt x="30707" y="16197"/>
                  </a:lnTo>
                  <a:lnTo>
                    <a:pt x="31884" y="16379"/>
                  </a:lnTo>
                  <a:lnTo>
                    <a:pt x="33061" y="16582"/>
                  </a:lnTo>
                  <a:lnTo>
                    <a:pt x="34238" y="16785"/>
                  </a:lnTo>
                  <a:lnTo>
                    <a:pt x="35410" y="17021"/>
                  </a:lnTo>
                  <a:lnTo>
                    <a:pt x="36587" y="17256"/>
                  </a:lnTo>
                  <a:lnTo>
                    <a:pt x="37759" y="17523"/>
                  </a:lnTo>
                  <a:lnTo>
                    <a:pt x="38932" y="17790"/>
                  </a:lnTo>
                  <a:lnTo>
                    <a:pt x="40104" y="18079"/>
                  </a:lnTo>
                  <a:lnTo>
                    <a:pt x="41277" y="18389"/>
                  </a:lnTo>
                  <a:lnTo>
                    <a:pt x="42449" y="18710"/>
                  </a:lnTo>
                  <a:lnTo>
                    <a:pt x="43617" y="19052"/>
                  </a:lnTo>
                  <a:lnTo>
                    <a:pt x="44785" y="19415"/>
                  </a:lnTo>
                  <a:lnTo>
                    <a:pt x="45952" y="19790"/>
                  </a:lnTo>
                  <a:lnTo>
                    <a:pt x="47120" y="20185"/>
                  </a:lnTo>
                  <a:lnTo>
                    <a:pt x="48288" y="20602"/>
                  </a:lnTo>
                  <a:lnTo>
                    <a:pt x="48338" y="20623"/>
                  </a:lnTo>
                  <a:lnTo>
                    <a:pt x="48384" y="20655"/>
                  </a:lnTo>
                  <a:lnTo>
                    <a:pt x="48425" y="20709"/>
                  </a:lnTo>
                  <a:lnTo>
                    <a:pt x="48466" y="20762"/>
                  </a:lnTo>
                  <a:lnTo>
                    <a:pt x="48503" y="20837"/>
                  </a:lnTo>
                  <a:lnTo>
                    <a:pt x="48534" y="20912"/>
                  </a:lnTo>
                  <a:lnTo>
                    <a:pt x="48562" y="20998"/>
                  </a:lnTo>
                  <a:lnTo>
                    <a:pt x="48589" y="21094"/>
                  </a:lnTo>
                  <a:lnTo>
                    <a:pt x="48607" y="21190"/>
                  </a:lnTo>
                  <a:lnTo>
                    <a:pt x="48626" y="21297"/>
                  </a:lnTo>
                  <a:lnTo>
                    <a:pt x="48644" y="21404"/>
                  </a:lnTo>
                  <a:lnTo>
                    <a:pt x="48653" y="21521"/>
                  </a:lnTo>
                  <a:lnTo>
                    <a:pt x="48662" y="21639"/>
                  </a:lnTo>
                  <a:lnTo>
                    <a:pt x="48667" y="21757"/>
                  </a:lnTo>
                  <a:lnTo>
                    <a:pt x="48667" y="21885"/>
                  </a:lnTo>
                  <a:lnTo>
                    <a:pt x="48667" y="22002"/>
                  </a:lnTo>
                  <a:lnTo>
                    <a:pt x="48685" y="21864"/>
                  </a:lnTo>
                  <a:lnTo>
                    <a:pt x="48712" y="21735"/>
                  </a:lnTo>
                  <a:lnTo>
                    <a:pt x="48740" y="21607"/>
                  </a:lnTo>
                  <a:lnTo>
                    <a:pt x="48772" y="21489"/>
                  </a:lnTo>
                  <a:lnTo>
                    <a:pt x="48804" y="21393"/>
                  </a:lnTo>
                  <a:lnTo>
                    <a:pt x="48840" y="21297"/>
                  </a:lnTo>
                  <a:lnTo>
                    <a:pt x="48881" y="21211"/>
                  </a:lnTo>
                  <a:lnTo>
                    <a:pt x="48922" y="21147"/>
                  </a:lnTo>
                  <a:lnTo>
                    <a:pt x="48968" y="21083"/>
                  </a:lnTo>
                  <a:lnTo>
                    <a:pt x="49013" y="21030"/>
                  </a:lnTo>
                  <a:lnTo>
                    <a:pt x="49059" y="20987"/>
                  </a:lnTo>
                  <a:lnTo>
                    <a:pt x="49109" y="20955"/>
                  </a:lnTo>
                  <a:lnTo>
                    <a:pt x="49159" y="20933"/>
                  </a:lnTo>
                  <a:lnTo>
                    <a:pt x="49210" y="20912"/>
                  </a:lnTo>
                  <a:lnTo>
                    <a:pt x="49255" y="20912"/>
                  </a:lnTo>
                  <a:lnTo>
                    <a:pt x="49305" y="20923"/>
                  </a:lnTo>
                  <a:lnTo>
                    <a:pt x="49356" y="20944"/>
                  </a:lnTo>
                  <a:lnTo>
                    <a:pt x="49401" y="20965"/>
                  </a:lnTo>
                  <a:lnTo>
                    <a:pt x="49447" y="21008"/>
                  </a:lnTo>
                  <a:lnTo>
                    <a:pt x="49492" y="21062"/>
                  </a:lnTo>
                  <a:lnTo>
                    <a:pt x="49538" y="21115"/>
                  </a:lnTo>
                  <a:lnTo>
                    <a:pt x="49579" y="21190"/>
                  </a:lnTo>
                  <a:lnTo>
                    <a:pt x="49616" y="21265"/>
                  </a:lnTo>
                  <a:lnTo>
                    <a:pt x="49652" y="21350"/>
                  </a:lnTo>
                  <a:lnTo>
                    <a:pt x="49684" y="21457"/>
                  </a:lnTo>
                  <a:lnTo>
                    <a:pt x="49716" y="21564"/>
                  </a:lnTo>
                  <a:lnTo>
                    <a:pt x="49743" y="21682"/>
                  </a:lnTo>
                  <a:lnTo>
                    <a:pt x="49762" y="21821"/>
                  </a:lnTo>
                  <a:lnTo>
                    <a:pt x="49780" y="21960"/>
                  </a:lnTo>
                  <a:lnTo>
                    <a:pt x="49794" y="22109"/>
                  </a:lnTo>
                  <a:lnTo>
                    <a:pt x="49803" y="22270"/>
                  </a:lnTo>
                  <a:lnTo>
                    <a:pt x="49803" y="22441"/>
                  </a:lnTo>
                  <a:lnTo>
                    <a:pt x="49816" y="26033"/>
                  </a:lnTo>
                  <a:lnTo>
                    <a:pt x="49816" y="29614"/>
                  </a:lnTo>
                  <a:lnTo>
                    <a:pt x="49807" y="33196"/>
                  </a:lnTo>
                  <a:lnTo>
                    <a:pt x="49789" y="36777"/>
                  </a:lnTo>
                  <a:lnTo>
                    <a:pt x="49762" y="40359"/>
                  </a:lnTo>
                  <a:lnTo>
                    <a:pt x="49725" y="43940"/>
                  </a:lnTo>
                  <a:lnTo>
                    <a:pt x="49680" y="47521"/>
                  </a:lnTo>
                  <a:lnTo>
                    <a:pt x="49625" y="51103"/>
                  </a:lnTo>
                  <a:lnTo>
                    <a:pt x="49565" y="54684"/>
                  </a:lnTo>
                  <a:lnTo>
                    <a:pt x="49502" y="58255"/>
                  </a:lnTo>
                  <a:lnTo>
                    <a:pt x="49429" y="61836"/>
                  </a:lnTo>
                  <a:lnTo>
                    <a:pt x="49346" y="65407"/>
                  </a:lnTo>
                  <a:lnTo>
                    <a:pt x="49264" y="68988"/>
                  </a:lnTo>
                  <a:lnTo>
                    <a:pt x="49173" y="72559"/>
                  </a:lnTo>
                  <a:lnTo>
                    <a:pt x="49082" y="76130"/>
                  </a:lnTo>
                  <a:lnTo>
                    <a:pt x="48982" y="79701"/>
                  </a:lnTo>
                  <a:lnTo>
                    <a:pt x="48963" y="80428"/>
                  </a:lnTo>
                  <a:lnTo>
                    <a:pt x="48954" y="81187"/>
                  </a:lnTo>
                  <a:lnTo>
                    <a:pt x="48945" y="81999"/>
                  </a:lnTo>
                  <a:lnTo>
                    <a:pt x="48940" y="82844"/>
                  </a:lnTo>
                  <a:lnTo>
                    <a:pt x="48940" y="84650"/>
                  </a:lnTo>
                  <a:lnTo>
                    <a:pt x="48936" y="86575"/>
                  </a:lnTo>
                  <a:lnTo>
                    <a:pt x="48931" y="88585"/>
                  </a:lnTo>
                  <a:lnTo>
                    <a:pt x="48922" y="89622"/>
                  </a:lnTo>
                  <a:lnTo>
                    <a:pt x="48913" y="90659"/>
                  </a:lnTo>
                  <a:lnTo>
                    <a:pt x="48895" y="91696"/>
                  </a:lnTo>
                  <a:lnTo>
                    <a:pt x="48877" y="92743"/>
                  </a:lnTo>
                  <a:lnTo>
                    <a:pt x="48845" y="93791"/>
                  </a:lnTo>
                  <a:lnTo>
                    <a:pt x="48808" y="94828"/>
                  </a:lnTo>
                  <a:lnTo>
                    <a:pt x="48763" y="95854"/>
                  </a:lnTo>
                  <a:lnTo>
                    <a:pt x="48712" y="96881"/>
                  </a:lnTo>
                  <a:lnTo>
                    <a:pt x="48680" y="97383"/>
                  </a:lnTo>
                  <a:lnTo>
                    <a:pt x="48644" y="97875"/>
                  </a:lnTo>
                  <a:lnTo>
                    <a:pt x="48607" y="98367"/>
                  </a:lnTo>
                  <a:lnTo>
                    <a:pt x="48571" y="98859"/>
                  </a:lnTo>
                  <a:lnTo>
                    <a:pt x="48530" y="99340"/>
                  </a:lnTo>
                  <a:lnTo>
                    <a:pt x="48484" y="99810"/>
                  </a:lnTo>
                  <a:lnTo>
                    <a:pt x="48434" y="100280"/>
                  </a:lnTo>
                  <a:lnTo>
                    <a:pt x="48384" y="100740"/>
                  </a:lnTo>
                  <a:lnTo>
                    <a:pt x="48325" y="101189"/>
                  </a:lnTo>
                  <a:lnTo>
                    <a:pt x="48265" y="101638"/>
                  </a:lnTo>
                  <a:lnTo>
                    <a:pt x="48206" y="102066"/>
                  </a:lnTo>
                  <a:lnTo>
                    <a:pt x="48138" y="102493"/>
                  </a:lnTo>
                  <a:lnTo>
                    <a:pt x="48069" y="102910"/>
                  </a:lnTo>
                  <a:lnTo>
                    <a:pt x="47992" y="103317"/>
                  </a:lnTo>
                  <a:lnTo>
                    <a:pt x="47914" y="103712"/>
                  </a:lnTo>
                  <a:lnTo>
                    <a:pt x="47832" y="104086"/>
                  </a:lnTo>
                  <a:lnTo>
                    <a:pt x="47745" y="104460"/>
                  </a:lnTo>
                  <a:lnTo>
                    <a:pt x="47649" y="104824"/>
                  </a:lnTo>
                  <a:lnTo>
                    <a:pt x="47554" y="105166"/>
                  </a:lnTo>
                  <a:lnTo>
                    <a:pt x="47453" y="105497"/>
                  </a:lnTo>
                  <a:lnTo>
                    <a:pt x="47348" y="105818"/>
                  </a:lnTo>
                  <a:lnTo>
                    <a:pt x="47239" y="106118"/>
                  </a:lnTo>
                  <a:lnTo>
                    <a:pt x="47120" y="106406"/>
                  </a:lnTo>
                  <a:lnTo>
                    <a:pt x="47002" y="106684"/>
                  </a:lnTo>
                  <a:lnTo>
                    <a:pt x="46874" y="106941"/>
                  </a:lnTo>
                  <a:lnTo>
                    <a:pt x="46742" y="107187"/>
                  </a:lnTo>
                  <a:lnTo>
                    <a:pt x="46605" y="107411"/>
                  </a:lnTo>
                  <a:lnTo>
                    <a:pt x="46463" y="107625"/>
                  </a:lnTo>
                  <a:lnTo>
                    <a:pt x="46304" y="107828"/>
                  </a:lnTo>
                  <a:lnTo>
                    <a:pt x="46139" y="107999"/>
                  </a:lnTo>
                  <a:lnTo>
                    <a:pt x="45971" y="108160"/>
                  </a:lnTo>
                  <a:lnTo>
                    <a:pt x="45797" y="108309"/>
                  </a:lnTo>
                  <a:lnTo>
                    <a:pt x="45624" y="108427"/>
                  </a:lnTo>
                  <a:lnTo>
                    <a:pt x="45442" y="108534"/>
                  </a:lnTo>
                  <a:lnTo>
                    <a:pt x="45259" y="108619"/>
                  </a:lnTo>
                  <a:lnTo>
                    <a:pt x="45077" y="108694"/>
                  </a:lnTo>
                  <a:lnTo>
                    <a:pt x="44885" y="108747"/>
                  </a:lnTo>
                  <a:lnTo>
                    <a:pt x="44698" y="108790"/>
                  </a:lnTo>
                  <a:lnTo>
                    <a:pt x="44502" y="108822"/>
                  </a:lnTo>
                  <a:lnTo>
                    <a:pt x="44310" y="108844"/>
                  </a:lnTo>
                  <a:lnTo>
                    <a:pt x="43918" y="108844"/>
                  </a:lnTo>
                  <a:lnTo>
                    <a:pt x="43717" y="108833"/>
                  </a:lnTo>
                  <a:lnTo>
                    <a:pt x="43521" y="108812"/>
                  </a:lnTo>
                  <a:lnTo>
                    <a:pt x="43124" y="108758"/>
                  </a:lnTo>
                  <a:lnTo>
                    <a:pt x="42727" y="108673"/>
                  </a:lnTo>
                  <a:lnTo>
                    <a:pt x="42335" y="108576"/>
                  </a:lnTo>
                  <a:lnTo>
                    <a:pt x="41947" y="108480"/>
                  </a:lnTo>
                  <a:lnTo>
                    <a:pt x="41569" y="108395"/>
                  </a:lnTo>
                  <a:lnTo>
                    <a:pt x="41204" y="108309"/>
                  </a:lnTo>
                  <a:lnTo>
                    <a:pt x="40848" y="108245"/>
                  </a:lnTo>
                  <a:lnTo>
                    <a:pt x="40679" y="108224"/>
                  </a:lnTo>
                  <a:lnTo>
                    <a:pt x="40510" y="108202"/>
                  </a:lnTo>
                  <a:lnTo>
                    <a:pt x="35246" y="107828"/>
                  </a:lnTo>
                  <a:lnTo>
                    <a:pt x="29986" y="107454"/>
                  </a:lnTo>
                  <a:lnTo>
                    <a:pt x="24731" y="107080"/>
                  </a:lnTo>
                  <a:lnTo>
                    <a:pt x="19475" y="106706"/>
                  </a:lnTo>
                  <a:lnTo>
                    <a:pt x="14216" y="106321"/>
                  </a:lnTo>
                  <a:lnTo>
                    <a:pt x="11588" y="106128"/>
                  </a:lnTo>
                  <a:lnTo>
                    <a:pt x="8960" y="105925"/>
                  </a:lnTo>
                  <a:lnTo>
                    <a:pt x="8878" y="105904"/>
                  </a:lnTo>
                  <a:lnTo>
                    <a:pt x="8796" y="105861"/>
                  </a:lnTo>
                  <a:lnTo>
                    <a:pt x="8723" y="105808"/>
                  </a:lnTo>
                  <a:lnTo>
                    <a:pt x="8655" y="105743"/>
                  </a:lnTo>
                  <a:lnTo>
                    <a:pt x="8591" y="105647"/>
                  </a:lnTo>
                  <a:lnTo>
                    <a:pt x="8531" y="105551"/>
                  </a:lnTo>
                  <a:lnTo>
                    <a:pt x="8481" y="105433"/>
                  </a:lnTo>
                  <a:lnTo>
                    <a:pt x="8431" y="105316"/>
                  </a:lnTo>
                  <a:lnTo>
                    <a:pt x="8385" y="105177"/>
                  </a:lnTo>
                  <a:lnTo>
                    <a:pt x="8349" y="105027"/>
                  </a:lnTo>
                  <a:lnTo>
                    <a:pt x="8312" y="104877"/>
                  </a:lnTo>
                  <a:lnTo>
                    <a:pt x="8285" y="104717"/>
                  </a:lnTo>
                  <a:lnTo>
                    <a:pt x="8262" y="104546"/>
                  </a:lnTo>
                  <a:lnTo>
                    <a:pt x="8244" y="104375"/>
                  </a:lnTo>
                  <a:lnTo>
                    <a:pt x="8230" y="104204"/>
                  </a:lnTo>
                  <a:lnTo>
                    <a:pt x="8221" y="104033"/>
                  </a:lnTo>
                  <a:lnTo>
                    <a:pt x="8166" y="104022"/>
                  </a:lnTo>
                  <a:lnTo>
                    <a:pt x="8116" y="104001"/>
                  </a:lnTo>
                  <a:lnTo>
                    <a:pt x="8062" y="103958"/>
                  </a:lnTo>
                  <a:lnTo>
                    <a:pt x="8011" y="103915"/>
                  </a:lnTo>
                  <a:lnTo>
                    <a:pt x="7966" y="103862"/>
                  </a:lnTo>
                  <a:lnTo>
                    <a:pt x="7916" y="103798"/>
                  </a:lnTo>
                  <a:lnTo>
                    <a:pt x="7875" y="103723"/>
                  </a:lnTo>
                  <a:lnTo>
                    <a:pt x="7829" y="103627"/>
                  </a:lnTo>
                  <a:lnTo>
                    <a:pt x="7792" y="103530"/>
                  </a:lnTo>
                  <a:lnTo>
                    <a:pt x="7756" y="103423"/>
                  </a:lnTo>
                  <a:lnTo>
                    <a:pt x="7719" y="103295"/>
                  </a:lnTo>
                  <a:lnTo>
                    <a:pt x="7692" y="103167"/>
                  </a:lnTo>
                  <a:lnTo>
                    <a:pt x="7669" y="103017"/>
                  </a:lnTo>
                  <a:lnTo>
                    <a:pt x="7646" y="102868"/>
                  </a:lnTo>
                  <a:lnTo>
                    <a:pt x="7633" y="102697"/>
                  </a:lnTo>
                  <a:lnTo>
                    <a:pt x="7624" y="102525"/>
                  </a:lnTo>
                  <a:lnTo>
                    <a:pt x="7578" y="101189"/>
                  </a:lnTo>
                  <a:lnTo>
                    <a:pt x="7532" y="99863"/>
                  </a:lnTo>
                  <a:lnTo>
                    <a:pt x="7455" y="97201"/>
                  </a:lnTo>
                  <a:lnTo>
                    <a:pt x="7386" y="94529"/>
                  </a:lnTo>
                  <a:lnTo>
                    <a:pt x="7327" y="91856"/>
                  </a:lnTo>
                  <a:lnTo>
                    <a:pt x="7277" y="89183"/>
                  </a:lnTo>
                  <a:lnTo>
                    <a:pt x="7240" y="86500"/>
                  </a:lnTo>
                  <a:lnTo>
                    <a:pt x="7209" y="83817"/>
                  </a:lnTo>
                  <a:lnTo>
                    <a:pt x="7190" y="81123"/>
                  </a:lnTo>
                  <a:lnTo>
                    <a:pt x="7181" y="78439"/>
                  </a:lnTo>
                  <a:lnTo>
                    <a:pt x="7181" y="75745"/>
                  </a:lnTo>
                  <a:lnTo>
                    <a:pt x="7190" y="73051"/>
                  </a:lnTo>
                  <a:lnTo>
                    <a:pt x="7209" y="70357"/>
                  </a:lnTo>
                  <a:lnTo>
                    <a:pt x="7231" y="67663"/>
                  </a:lnTo>
                  <a:lnTo>
                    <a:pt x="7268" y="64969"/>
                  </a:lnTo>
                  <a:lnTo>
                    <a:pt x="7313" y="62264"/>
                  </a:lnTo>
                  <a:lnTo>
                    <a:pt x="7364" y="59570"/>
                  </a:lnTo>
                  <a:lnTo>
                    <a:pt x="7423" y="56876"/>
                  </a:lnTo>
                  <a:lnTo>
                    <a:pt x="7491" y="54182"/>
                  </a:lnTo>
                  <a:lnTo>
                    <a:pt x="7569" y="51498"/>
                  </a:lnTo>
                  <a:lnTo>
                    <a:pt x="7651" y="48804"/>
                  </a:lnTo>
                  <a:lnTo>
                    <a:pt x="7742" y="46121"/>
                  </a:lnTo>
                  <a:lnTo>
                    <a:pt x="7838" y="43438"/>
                  </a:lnTo>
                  <a:lnTo>
                    <a:pt x="7943" y="40754"/>
                  </a:lnTo>
                  <a:lnTo>
                    <a:pt x="8057" y="38081"/>
                  </a:lnTo>
                  <a:lnTo>
                    <a:pt x="8176" y="35409"/>
                  </a:lnTo>
                  <a:lnTo>
                    <a:pt x="8299" y="32736"/>
                  </a:lnTo>
                  <a:lnTo>
                    <a:pt x="8431" y="30074"/>
                  </a:lnTo>
                  <a:lnTo>
                    <a:pt x="8568" y="27423"/>
                  </a:lnTo>
                  <a:lnTo>
                    <a:pt x="8709" y="24771"/>
                  </a:lnTo>
                  <a:lnTo>
                    <a:pt x="8860" y="22131"/>
                  </a:lnTo>
                  <a:lnTo>
                    <a:pt x="9015" y="19490"/>
                  </a:lnTo>
                  <a:lnTo>
                    <a:pt x="9179" y="16860"/>
                  </a:lnTo>
                  <a:lnTo>
                    <a:pt x="9188" y="16732"/>
                  </a:lnTo>
                  <a:lnTo>
                    <a:pt x="9197" y="16604"/>
                  </a:lnTo>
                  <a:lnTo>
                    <a:pt x="9211" y="16486"/>
                  </a:lnTo>
                  <a:lnTo>
                    <a:pt x="9229" y="16368"/>
                  </a:lnTo>
                  <a:lnTo>
                    <a:pt x="9248" y="16262"/>
                  </a:lnTo>
                  <a:lnTo>
                    <a:pt x="9266" y="16165"/>
                  </a:lnTo>
                  <a:lnTo>
                    <a:pt x="9289" y="16069"/>
                  </a:lnTo>
                  <a:lnTo>
                    <a:pt x="9312" y="15984"/>
                  </a:lnTo>
                  <a:lnTo>
                    <a:pt x="9334" y="15909"/>
                  </a:lnTo>
                  <a:lnTo>
                    <a:pt x="9362" y="15834"/>
                  </a:lnTo>
                  <a:lnTo>
                    <a:pt x="9389" y="15770"/>
                  </a:lnTo>
                  <a:lnTo>
                    <a:pt x="9416" y="15706"/>
                  </a:lnTo>
                  <a:lnTo>
                    <a:pt x="9480" y="15599"/>
                  </a:lnTo>
                  <a:lnTo>
                    <a:pt x="9544" y="15524"/>
                  </a:lnTo>
                  <a:lnTo>
                    <a:pt x="9613" y="15460"/>
                  </a:lnTo>
                  <a:lnTo>
                    <a:pt x="9686" y="15428"/>
                  </a:lnTo>
                  <a:lnTo>
                    <a:pt x="9759" y="15406"/>
                  </a:lnTo>
                  <a:lnTo>
                    <a:pt x="9832" y="15417"/>
                  </a:lnTo>
                  <a:lnTo>
                    <a:pt x="9909" y="15438"/>
                  </a:lnTo>
                  <a:lnTo>
                    <a:pt x="9987" y="15481"/>
                  </a:lnTo>
                  <a:lnTo>
                    <a:pt x="10060" y="15545"/>
                  </a:lnTo>
                  <a:lnTo>
                    <a:pt x="10133" y="15620"/>
                  </a:lnTo>
                  <a:lnTo>
                    <a:pt x="10183" y="15470"/>
                  </a:lnTo>
                  <a:lnTo>
                    <a:pt x="10233" y="15321"/>
                  </a:lnTo>
                  <a:lnTo>
                    <a:pt x="10292" y="15203"/>
                  </a:lnTo>
                  <a:lnTo>
                    <a:pt x="10361" y="15096"/>
                  </a:lnTo>
                  <a:lnTo>
                    <a:pt x="10397" y="15053"/>
                  </a:lnTo>
                  <a:lnTo>
                    <a:pt x="10434" y="15011"/>
                  </a:lnTo>
                  <a:lnTo>
                    <a:pt x="10470" y="14979"/>
                  </a:lnTo>
                  <a:lnTo>
                    <a:pt x="10511" y="14947"/>
                  </a:lnTo>
                  <a:lnTo>
                    <a:pt x="10557" y="14925"/>
                  </a:lnTo>
                  <a:lnTo>
                    <a:pt x="10598" y="14904"/>
                  </a:lnTo>
                  <a:lnTo>
                    <a:pt x="10648" y="14893"/>
                  </a:lnTo>
                  <a:close/>
                  <a:moveTo>
                    <a:pt x="28845" y="128504"/>
                  </a:moveTo>
                  <a:lnTo>
                    <a:pt x="29046" y="128515"/>
                  </a:lnTo>
                  <a:lnTo>
                    <a:pt x="29251" y="128525"/>
                  </a:lnTo>
                  <a:lnTo>
                    <a:pt x="29461" y="128558"/>
                  </a:lnTo>
                  <a:lnTo>
                    <a:pt x="29667" y="128590"/>
                  </a:lnTo>
                  <a:lnTo>
                    <a:pt x="29876" y="128632"/>
                  </a:lnTo>
                  <a:lnTo>
                    <a:pt x="30091" y="128686"/>
                  </a:lnTo>
                  <a:lnTo>
                    <a:pt x="30305" y="128739"/>
                  </a:lnTo>
                  <a:lnTo>
                    <a:pt x="30483" y="128793"/>
                  </a:lnTo>
                  <a:lnTo>
                    <a:pt x="30657" y="128857"/>
                  </a:lnTo>
                  <a:lnTo>
                    <a:pt x="30834" y="128921"/>
                  </a:lnTo>
                  <a:lnTo>
                    <a:pt x="31008" y="128996"/>
                  </a:lnTo>
                  <a:lnTo>
                    <a:pt x="31181" y="129081"/>
                  </a:lnTo>
                  <a:lnTo>
                    <a:pt x="31354" y="129167"/>
                  </a:lnTo>
                  <a:lnTo>
                    <a:pt x="31528" y="129263"/>
                  </a:lnTo>
                  <a:lnTo>
                    <a:pt x="31697" y="129370"/>
                  </a:lnTo>
                  <a:lnTo>
                    <a:pt x="31865" y="129477"/>
                  </a:lnTo>
                  <a:lnTo>
                    <a:pt x="32034" y="129584"/>
                  </a:lnTo>
                  <a:lnTo>
                    <a:pt x="32203" y="129701"/>
                  </a:lnTo>
                  <a:lnTo>
                    <a:pt x="32367" y="129830"/>
                  </a:lnTo>
                  <a:lnTo>
                    <a:pt x="32531" y="129958"/>
                  </a:lnTo>
                  <a:lnTo>
                    <a:pt x="32696" y="130097"/>
                  </a:lnTo>
                  <a:lnTo>
                    <a:pt x="32855" y="130247"/>
                  </a:lnTo>
                  <a:lnTo>
                    <a:pt x="33015" y="130396"/>
                  </a:lnTo>
                  <a:lnTo>
                    <a:pt x="33175" y="130546"/>
                  </a:lnTo>
                  <a:lnTo>
                    <a:pt x="33334" y="130706"/>
                  </a:lnTo>
                  <a:lnTo>
                    <a:pt x="33649" y="131048"/>
                  </a:lnTo>
                  <a:lnTo>
                    <a:pt x="33955" y="131401"/>
                  </a:lnTo>
                  <a:lnTo>
                    <a:pt x="34256" y="131786"/>
                  </a:lnTo>
                  <a:lnTo>
                    <a:pt x="34557" y="132192"/>
                  </a:lnTo>
                  <a:lnTo>
                    <a:pt x="34849" y="132620"/>
                  </a:lnTo>
                  <a:lnTo>
                    <a:pt x="35136" y="133058"/>
                  </a:lnTo>
                  <a:lnTo>
                    <a:pt x="35415" y="133529"/>
                  </a:lnTo>
                  <a:lnTo>
                    <a:pt x="35693" y="134010"/>
                  </a:lnTo>
                  <a:lnTo>
                    <a:pt x="35962" y="134512"/>
                  </a:lnTo>
                  <a:lnTo>
                    <a:pt x="36231" y="135036"/>
                  </a:lnTo>
                  <a:lnTo>
                    <a:pt x="36491" y="135581"/>
                  </a:lnTo>
                  <a:lnTo>
                    <a:pt x="36742" y="136137"/>
                  </a:lnTo>
                  <a:lnTo>
                    <a:pt x="36993" y="136715"/>
                  </a:lnTo>
                  <a:lnTo>
                    <a:pt x="37235" y="137313"/>
                  </a:lnTo>
                  <a:lnTo>
                    <a:pt x="37472" y="137923"/>
                  </a:lnTo>
                  <a:lnTo>
                    <a:pt x="37705" y="138543"/>
                  </a:lnTo>
                  <a:lnTo>
                    <a:pt x="37928" y="139184"/>
                  </a:lnTo>
                  <a:lnTo>
                    <a:pt x="38147" y="139847"/>
                  </a:lnTo>
                  <a:lnTo>
                    <a:pt x="38362" y="140521"/>
                  </a:lnTo>
                  <a:lnTo>
                    <a:pt x="38567" y="141205"/>
                  </a:lnTo>
                  <a:lnTo>
                    <a:pt x="38768" y="141900"/>
                  </a:lnTo>
                  <a:lnTo>
                    <a:pt x="38964" y="142616"/>
                  </a:lnTo>
                  <a:lnTo>
                    <a:pt x="39151" y="143343"/>
                  </a:lnTo>
                  <a:lnTo>
                    <a:pt x="39333" y="144081"/>
                  </a:lnTo>
                  <a:lnTo>
                    <a:pt x="39511" y="144829"/>
                  </a:lnTo>
                  <a:lnTo>
                    <a:pt x="39680" y="145599"/>
                  </a:lnTo>
                  <a:lnTo>
                    <a:pt x="39840" y="146368"/>
                  </a:lnTo>
                  <a:lnTo>
                    <a:pt x="39995" y="147159"/>
                  </a:lnTo>
                  <a:lnTo>
                    <a:pt x="40145" y="147951"/>
                  </a:lnTo>
                  <a:lnTo>
                    <a:pt x="40287" y="148763"/>
                  </a:lnTo>
                  <a:lnTo>
                    <a:pt x="40423" y="149576"/>
                  </a:lnTo>
                  <a:lnTo>
                    <a:pt x="40551" y="150399"/>
                  </a:lnTo>
                  <a:lnTo>
                    <a:pt x="40674" y="151233"/>
                  </a:lnTo>
                  <a:lnTo>
                    <a:pt x="40788" y="152067"/>
                  </a:lnTo>
                  <a:lnTo>
                    <a:pt x="40898" y="152922"/>
                  </a:lnTo>
                  <a:lnTo>
                    <a:pt x="40998" y="153777"/>
                  </a:lnTo>
                  <a:lnTo>
                    <a:pt x="41090" y="154643"/>
                  </a:lnTo>
                  <a:lnTo>
                    <a:pt x="41176" y="155509"/>
                  </a:lnTo>
                  <a:lnTo>
                    <a:pt x="41258" y="156386"/>
                  </a:lnTo>
                  <a:lnTo>
                    <a:pt x="41327" y="157262"/>
                  </a:lnTo>
                  <a:lnTo>
                    <a:pt x="41391" y="158150"/>
                  </a:lnTo>
                  <a:lnTo>
                    <a:pt x="41450" y="159048"/>
                  </a:lnTo>
                  <a:lnTo>
                    <a:pt x="41496" y="159935"/>
                  </a:lnTo>
                  <a:lnTo>
                    <a:pt x="41541" y="160833"/>
                  </a:lnTo>
                  <a:lnTo>
                    <a:pt x="41573" y="161742"/>
                  </a:lnTo>
                  <a:lnTo>
                    <a:pt x="41600" y="162650"/>
                  </a:lnTo>
                  <a:lnTo>
                    <a:pt x="41619" y="163559"/>
                  </a:lnTo>
                  <a:lnTo>
                    <a:pt x="41628" y="164468"/>
                  </a:lnTo>
                  <a:lnTo>
                    <a:pt x="41632" y="165377"/>
                  </a:lnTo>
                  <a:lnTo>
                    <a:pt x="41623" y="166285"/>
                  </a:lnTo>
                  <a:lnTo>
                    <a:pt x="41614" y="167205"/>
                  </a:lnTo>
                  <a:lnTo>
                    <a:pt x="41591" y="168113"/>
                  </a:lnTo>
                  <a:lnTo>
                    <a:pt x="41559" y="169033"/>
                  </a:lnTo>
                  <a:lnTo>
                    <a:pt x="41523" y="169942"/>
                  </a:lnTo>
                  <a:lnTo>
                    <a:pt x="41477" y="170850"/>
                  </a:lnTo>
                  <a:lnTo>
                    <a:pt x="41464" y="171021"/>
                  </a:lnTo>
                  <a:lnTo>
                    <a:pt x="41441" y="171171"/>
                  </a:lnTo>
                  <a:lnTo>
                    <a:pt x="41413" y="171299"/>
                  </a:lnTo>
                  <a:lnTo>
                    <a:pt x="41377" y="171417"/>
                  </a:lnTo>
                  <a:lnTo>
                    <a:pt x="41336" y="171524"/>
                  </a:lnTo>
                  <a:lnTo>
                    <a:pt x="41295" y="171609"/>
                  </a:lnTo>
                  <a:lnTo>
                    <a:pt x="41245" y="171673"/>
                  </a:lnTo>
                  <a:lnTo>
                    <a:pt x="41194" y="171727"/>
                  </a:lnTo>
                  <a:lnTo>
                    <a:pt x="41226" y="171791"/>
                  </a:lnTo>
                  <a:lnTo>
                    <a:pt x="41254" y="171866"/>
                  </a:lnTo>
                  <a:lnTo>
                    <a:pt x="41281" y="171930"/>
                  </a:lnTo>
                  <a:lnTo>
                    <a:pt x="41304" y="172016"/>
                  </a:lnTo>
                  <a:lnTo>
                    <a:pt x="41322" y="172090"/>
                  </a:lnTo>
                  <a:lnTo>
                    <a:pt x="41345" y="172176"/>
                  </a:lnTo>
                  <a:lnTo>
                    <a:pt x="41372" y="172358"/>
                  </a:lnTo>
                  <a:lnTo>
                    <a:pt x="41395" y="172539"/>
                  </a:lnTo>
                  <a:lnTo>
                    <a:pt x="41404" y="172732"/>
                  </a:lnTo>
                  <a:lnTo>
                    <a:pt x="41404" y="172924"/>
                  </a:lnTo>
                  <a:lnTo>
                    <a:pt x="41395" y="173106"/>
                  </a:lnTo>
                  <a:lnTo>
                    <a:pt x="41377" y="173288"/>
                  </a:lnTo>
                  <a:lnTo>
                    <a:pt x="41363" y="173373"/>
                  </a:lnTo>
                  <a:lnTo>
                    <a:pt x="41350" y="173448"/>
                  </a:lnTo>
                  <a:lnTo>
                    <a:pt x="41331" y="173523"/>
                  </a:lnTo>
                  <a:lnTo>
                    <a:pt x="41308" y="173598"/>
                  </a:lnTo>
                  <a:lnTo>
                    <a:pt x="41286" y="173673"/>
                  </a:lnTo>
                  <a:lnTo>
                    <a:pt x="41258" y="173737"/>
                  </a:lnTo>
                  <a:lnTo>
                    <a:pt x="41231" y="173790"/>
                  </a:lnTo>
                  <a:lnTo>
                    <a:pt x="41199" y="173844"/>
                  </a:lnTo>
                  <a:lnTo>
                    <a:pt x="41162" y="173897"/>
                  </a:lnTo>
                  <a:lnTo>
                    <a:pt x="41126" y="173929"/>
                  </a:lnTo>
                  <a:lnTo>
                    <a:pt x="41090" y="173961"/>
                  </a:lnTo>
                  <a:lnTo>
                    <a:pt x="41044" y="173983"/>
                  </a:lnTo>
                  <a:lnTo>
                    <a:pt x="40998" y="174004"/>
                  </a:lnTo>
                  <a:lnTo>
                    <a:pt x="40953" y="174015"/>
                  </a:lnTo>
                  <a:lnTo>
                    <a:pt x="40223" y="174025"/>
                  </a:lnTo>
                  <a:lnTo>
                    <a:pt x="39488" y="174036"/>
                  </a:lnTo>
                  <a:lnTo>
                    <a:pt x="38024" y="174036"/>
                  </a:lnTo>
                  <a:lnTo>
                    <a:pt x="37289" y="174025"/>
                  </a:lnTo>
                  <a:lnTo>
                    <a:pt x="36555" y="174004"/>
                  </a:lnTo>
                  <a:lnTo>
                    <a:pt x="35821" y="173972"/>
                  </a:lnTo>
                  <a:lnTo>
                    <a:pt x="35086" y="173929"/>
                  </a:lnTo>
                  <a:lnTo>
                    <a:pt x="34352" y="173886"/>
                  </a:lnTo>
                  <a:lnTo>
                    <a:pt x="33617" y="173844"/>
                  </a:lnTo>
                  <a:lnTo>
                    <a:pt x="32883" y="173780"/>
                  </a:lnTo>
                  <a:lnTo>
                    <a:pt x="32144" y="173726"/>
                  </a:lnTo>
                  <a:lnTo>
                    <a:pt x="30675" y="173576"/>
                  </a:lnTo>
                  <a:lnTo>
                    <a:pt x="29201" y="173405"/>
                  </a:lnTo>
                  <a:lnTo>
                    <a:pt x="27728" y="173213"/>
                  </a:lnTo>
                  <a:lnTo>
                    <a:pt x="26259" y="172999"/>
                  </a:lnTo>
                  <a:lnTo>
                    <a:pt x="24785" y="172764"/>
                  </a:lnTo>
                  <a:lnTo>
                    <a:pt x="23321" y="172518"/>
                  </a:lnTo>
                  <a:lnTo>
                    <a:pt x="21852" y="172251"/>
                  </a:lnTo>
                  <a:lnTo>
                    <a:pt x="20388" y="171973"/>
                  </a:lnTo>
                  <a:lnTo>
                    <a:pt x="18928" y="171673"/>
                  </a:lnTo>
                  <a:lnTo>
                    <a:pt x="17468" y="171363"/>
                  </a:lnTo>
                  <a:lnTo>
                    <a:pt x="17400" y="171342"/>
                  </a:lnTo>
                  <a:lnTo>
                    <a:pt x="17331" y="171299"/>
                  </a:lnTo>
                  <a:lnTo>
                    <a:pt x="17267" y="171246"/>
                  </a:lnTo>
                  <a:lnTo>
                    <a:pt x="17208" y="171182"/>
                  </a:lnTo>
                  <a:lnTo>
                    <a:pt x="17153" y="171107"/>
                  </a:lnTo>
                  <a:lnTo>
                    <a:pt x="17099" y="171021"/>
                  </a:lnTo>
                  <a:lnTo>
                    <a:pt x="17053" y="170936"/>
                  </a:lnTo>
                  <a:lnTo>
                    <a:pt x="17007" y="170829"/>
                  </a:lnTo>
                  <a:lnTo>
                    <a:pt x="16966" y="170711"/>
                  </a:lnTo>
                  <a:lnTo>
                    <a:pt x="16930" y="170594"/>
                  </a:lnTo>
                  <a:lnTo>
                    <a:pt x="16893" y="170465"/>
                  </a:lnTo>
                  <a:lnTo>
                    <a:pt x="16866" y="170337"/>
                  </a:lnTo>
                  <a:lnTo>
                    <a:pt x="16839" y="170198"/>
                  </a:lnTo>
                  <a:lnTo>
                    <a:pt x="16816" y="170059"/>
                  </a:lnTo>
                  <a:lnTo>
                    <a:pt x="16798" y="169909"/>
                  </a:lnTo>
                  <a:lnTo>
                    <a:pt x="16784" y="169760"/>
                  </a:lnTo>
                  <a:lnTo>
                    <a:pt x="16720" y="169760"/>
                  </a:lnTo>
                  <a:lnTo>
                    <a:pt x="16652" y="169738"/>
                  </a:lnTo>
                  <a:lnTo>
                    <a:pt x="16592" y="169696"/>
                  </a:lnTo>
                  <a:lnTo>
                    <a:pt x="16528" y="169653"/>
                  </a:lnTo>
                  <a:lnTo>
                    <a:pt x="16469" y="169589"/>
                  </a:lnTo>
                  <a:lnTo>
                    <a:pt x="16414" y="169514"/>
                  </a:lnTo>
                  <a:lnTo>
                    <a:pt x="16360" y="169428"/>
                  </a:lnTo>
                  <a:lnTo>
                    <a:pt x="16309" y="169321"/>
                  </a:lnTo>
                  <a:lnTo>
                    <a:pt x="16264" y="169204"/>
                  </a:lnTo>
                  <a:lnTo>
                    <a:pt x="16223" y="169076"/>
                  </a:lnTo>
                  <a:lnTo>
                    <a:pt x="16186" y="168937"/>
                  </a:lnTo>
                  <a:lnTo>
                    <a:pt x="16159" y="168787"/>
                  </a:lnTo>
                  <a:lnTo>
                    <a:pt x="16136" y="168627"/>
                  </a:lnTo>
                  <a:lnTo>
                    <a:pt x="16122" y="168445"/>
                  </a:lnTo>
                  <a:lnTo>
                    <a:pt x="16113" y="168263"/>
                  </a:lnTo>
                  <a:lnTo>
                    <a:pt x="16113" y="168060"/>
                  </a:lnTo>
                  <a:lnTo>
                    <a:pt x="16141" y="167044"/>
                  </a:lnTo>
                  <a:lnTo>
                    <a:pt x="16177" y="166039"/>
                  </a:lnTo>
                  <a:lnTo>
                    <a:pt x="16214" y="165024"/>
                  </a:lnTo>
                  <a:lnTo>
                    <a:pt x="16259" y="164019"/>
                  </a:lnTo>
                  <a:lnTo>
                    <a:pt x="16314" y="163025"/>
                  </a:lnTo>
                  <a:lnTo>
                    <a:pt x="16369" y="162030"/>
                  </a:lnTo>
                  <a:lnTo>
                    <a:pt x="16433" y="161036"/>
                  </a:lnTo>
                  <a:lnTo>
                    <a:pt x="16501" y="160042"/>
                  </a:lnTo>
                  <a:lnTo>
                    <a:pt x="16574" y="159069"/>
                  </a:lnTo>
                  <a:lnTo>
                    <a:pt x="16656" y="158096"/>
                  </a:lnTo>
                  <a:lnTo>
                    <a:pt x="16743" y="157123"/>
                  </a:lnTo>
                  <a:lnTo>
                    <a:pt x="16839" y="156161"/>
                  </a:lnTo>
                  <a:lnTo>
                    <a:pt x="16934" y="155210"/>
                  </a:lnTo>
                  <a:lnTo>
                    <a:pt x="17039" y="154269"/>
                  </a:lnTo>
                  <a:lnTo>
                    <a:pt x="17153" y="153339"/>
                  </a:lnTo>
                  <a:lnTo>
                    <a:pt x="17267" y="152409"/>
                  </a:lnTo>
                  <a:lnTo>
                    <a:pt x="17391" y="151489"/>
                  </a:lnTo>
                  <a:lnTo>
                    <a:pt x="17523" y="150591"/>
                  </a:lnTo>
                  <a:lnTo>
                    <a:pt x="17655" y="149693"/>
                  </a:lnTo>
                  <a:lnTo>
                    <a:pt x="17797" y="148806"/>
                  </a:lnTo>
                  <a:lnTo>
                    <a:pt x="17947" y="147940"/>
                  </a:lnTo>
                  <a:lnTo>
                    <a:pt x="18098" y="147085"/>
                  </a:lnTo>
                  <a:lnTo>
                    <a:pt x="18257" y="146229"/>
                  </a:lnTo>
                  <a:lnTo>
                    <a:pt x="18426" y="145406"/>
                  </a:lnTo>
                  <a:lnTo>
                    <a:pt x="18599" y="144583"/>
                  </a:lnTo>
                  <a:lnTo>
                    <a:pt x="18777" y="143781"/>
                  </a:lnTo>
                  <a:lnTo>
                    <a:pt x="18960" y="142990"/>
                  </a:lnTo>
                  <a:lnTo>
                    <a:pt x="19151" y="142210"/>
                  </a:lnTo>
                  <a:lnTo>
                    <a:pt x="19348" y="141451"/>
                  </a:lnTo>
                  <a:lnTo>
                    <a:pt x="19553" y="140713"/>
                  </a:lnTo>
                  <a:lnTo>
                    <a:pt x="19763" y="139986"/>
                  </a:lnTo>
                  <a:lnTo>
                    <a:pt x="19977" y="139280"/>
                  </a:lnTo>
                  <a:lnTo>
                    <a:pt x="20201" y="138585"/>
                  </a:lnTo>
                  <a:lnTo>
                    <a:pt x="20429" y="137923"/>
                  </a:lnTo>
                  <a:lnTo>
                    <a:pt x="20661" y="137260"/>
                  </a:lnTo>
                  <a:lnTo>
                    <a:pt x="20903" y="136629"/>
                  </a:lnTo>
                  <a:lnTo>
                    <a:pt x="21154" y="136020"/>
                  </a:lnTo>
                  <a:lnTo>
                    <a:pt x="21405" y="135421"/>
                  </a:lnTo>
                  <a:lnTo>
                    <a:pt x="21537" y="135132"/>
                  </a:lnTo>
                  <a:lnTo>
                    <a:pt x="21665" y="134854"/>
                  </a:lnTo>
                  <a:lnTo>
                    <a:pt x="21797" y="134576"/>
                  </a:lnTo>
                  <a:lnTo>
                    <a:pt x="21934" y="134298"/>
                  </a:lnTo>
                  <a:lnTo>
                    <a:pt x="22071" y="134031"/>
                  </a:lnTo>
                  <a:lnTo>
                    <a:pt x="22208" y="133764"/>
                  </a:lnTo>
                  <a:lnTo>
                    <a:pt x="22345" y="133507"/>
                  </a:lnTo>
                  <a:lnTo>
                    <a:pt x="22486" y="133261"/>
                  </a:lnTo>
                  <a:lnTo>
                    <a:pt x="22628" y="133016"/>
                  </a:lnTo>
                  <a:lnTo>
                    <a:pt x="22774" y="132780"/>
                  </a:lnTo>
                  <a:lnTo>
                    <a:pt x="22920" y="132545"/>
                  </a:lnTo>
                  <a:lnTo>
                    <a:pt x="23066" y="132310"/>
                  </a:lnTo>
                  <a:lnTo>
                    <a:pt x="23216" y="132096"/>
                  </a:lnTo>
                  <a:lnTo>
                    <a:pt x="23367" y="131882"/>
                  </a:lnTo>
                  <a:lnTo>
                    <a:pt x="23517" y="131669"/>
                  </a:lnTo>
                  <a:lnTo>
                    <a:pt x="23672" y="131465"/>
                  </a:lnTo>
                  <a:lnTo>
                    <a:pt x="23827" y="131262"/>
                  </a:lnTo>
                  <a:lnTo>
                    <a:pt x="23982" y="131081"/>
                  </a:lnTo>
                  <a:lnTo>
                    <a:pt x="24142" y="130888"/>
                  </a:lnTo>
                  <a:lnTo>
                    <a:pt x="24302" y="130717"/>
                  </a:lnTo>
                  <a:lnTo>
                    <a:pt x="24461" y="130535"/>
                  </a:lnTo>
                  <a:lnTo>
                    <a:pt x="24626" y="130375"/>
                  </a:lnTo>
                  <a:lnTo>
                    <a:pt x="24790" y="130215"/>
                  </a:lnTo>
                  <a:lnTo>
                    <a:pt x="24959" y="130065"/>
                  </a:lnTo>
                  <a:lnTo>
                    <a:pt x="25128" y="129915"/>
                  </a:lnTo>
                  <a:lnTo>
                    <a:pt x="25296" y="129776"/>
                  </a:lnTo>
                  <a:lnTo>
                    <a:pt x="25470" y="129648"/>
                  </a:lnTo>
                  <a:lnTo>
                    <a:pt x="25643" y="129520"/>
                  </a:lnTo>
                  <a:lnTo>
                    <a:pt x="25816" y="129402"/>
                  </a:lnTo>
                  <a:lnTo>
                    <a:pt x="25994" y="129295"/>
                  </a:lnTo>
                  <a:lnTo>
                    <a:pt x="26172" y="129188"/>
                  </a:lnTo>
                  <a:lnTo>
                    <a:pt x="26350" y="129092"/>
                  </a:lnTo>
                  <a:lnTo>
                    <a:pt x="26533" y="128996"/>
                  </a:lnTo>
                  <a:lnTo>
                    <a:pt x="26715" y="128921"/>
                  </a:lnTo>
                  <a:lnTo>
                    <a:pt x="26902" y="128846"/>
                  </a:lnTo>
                  <a:lnTo>
                    <a:pt x="27089" y="128771"/>
                  </a:lnTo>
                  <a:lnTo>
                    <a:pt x="27276" y="128718"/>
                  </a:lnTo>
                  <a:lnTo>
                    <a:pt x="27468" y="128664"/>
                  </a:lnTo>
                  <a:lnTo>
                    <a:pt x="27659" y="128611"/>
                  </a:lnTo>
                  <a:lnTo>
                    <a:pt x="27851" y="128579"/>
                  </a:lnTo>
                  <a:lnTo>
                    <a:pt x="28047" y="128547"/>
                  </a:lnTo>
                  <a:lnTo>
                    <a:pt x="28243" y="128525"/>
                  </a:lnTo>
                  <a:lnTo>
                    <a:pt x="28444" y="128515"/>
                  </a:lnTo>
                  <a:lnTo>
                    <a:pt x="28640" y="128504"/>
                  </a:lnTo>
                  <a:close/>
                  <a:moveTo>
                    <a:pt x="7587" y="1"/>
                  </a:moveTo>
                  <a:lnTo>
                    <a:pt x="7359" y="12"/>
                  </a:lnTo>
                  <a:lnTo>
                    <a:pt x="7131" y="33"/>
                  </a:lnTo>
                  <a:lnTo>
                    <a:pt x="6907" y="76"/>
                  </a:lnTo>
                  <a:lnTo>
                    <a:pt x="6684" y="129"/>
                  </a:lnTo>
                  <a:lnTo>
                    <a:pt x="6465" y="193"/>
                  </a:lnTo>
                  <a:lnTo>
                    <a:pt x="6251" y="279"/>
                  </a:lnTo>
                  <a:lnTo>
                    <a:pt x="6041" y="386"/>
                  </a:lnTo>
                  <a:lnTo>
                    <a:pt x="5831" y="514"/>
                  </a:lnTo>
                  <a:lnTo>
                    <a:pt x="5630" y="664"/>
                  </a:lnTo>
                  <a:lnTo>
                    <a:pt x="5530" y="749"/>
                  </a:lnTo>
                  <a:lnTo>
                    <a:pt x="5429" y="835"/>
                  </a:lnTo>
                  <a:lnTo>
                    <a:pt x="5329" y="931"/>
                  </a:lnTo>
                  <a:lnTo>
                    <a:pt x="5229" y="1038"/>
                  </a:lnTo>
                  <a:lnTo>
                    <a:pt x="5133" y="1145"/>
                  </a:lnTo>
                  <a:lnTo>
                    <a:pt x="5037" y="1262"/>
                  </a:lnTo>
                  <a:lnTo>
                    <a:pt x="4941" y="1391"/>
                  </a:lnTo>
                  <a:lnTo>
                    <a:pt x="4850" y="1519"/>
                  </a:lnTo>
                  <a:lnTo>
                    <a:pt x="4754" y="1658"/>
                  </a:lnTo>
                  <a:lnTo>
                    <a:pt x="4663" y="1808"/>
                  </a:lnTo>
                  <a:lnTo>
                    <a:pt x="4572" y="1957"/>
                  </a:lnTo>
                  <a:lnTo>
                    <a:pt x="4481" y="2118"/>
                  </a:lnTo>
                  <a:lnTo>
                    <a:pt x="4394" y="2289"/>
                  </a:lnTo>
                  <a:lnTo>
                    <a:pt x="4303" y="2470"/>
                  </a:lnTo>
                  <a:lnTo>
                    <a:pt x="4216" y="2652"/>
                  </a:lnTo>
                  <a:lnTo>
                    <a:pt x="4134" y="2855"/>
                  </a:lnTo>
                  <a:lnTo>
                    <a:pt x="4047" y="3058"/>
                  </a:lnTo>
                  <a:lnTo>
                    <a:pt x="3965" y="3272"/>
                  </a:lnTo>
                  <a:lnTo>
                    <a:pt x="3883" y="3497"/>
                  </a:lnTo>
                  <a:lnTo>
                    <a:pt x="3801" y="3732"/>
                  </a:lnTo>
                  <a:lnTo>
                    <a:pt x="3719" y="3978"/>
                  </a:lnTo>
                  <a:lnTo>
                    <a:pt x="3641" y="4224"/>
                  </a:lnTo>
                  <a:lnTo>
                    <a:pt x="3564" y="4491"/>
                  </a:lnTo>
                  <a:lnTo>
                    <a:pt x="3486" y="4758"/>
                  </a:lnTo>
                  <a:lnTo>
                    <a:pt x="3413" y="5047"/>
                  </a:lnTo>
                  <a:lnTo>
                    <a:pt x="3335" y="5346"/>
                  </a:lnTo>
                  <a:lnTo>
                    <a:pt x="3262" y="5646"/>
                  </a:lnTo>
                  <a:lnTo>
                    <a:pt x="3194" y="5966"/>
                  </a:lnTo>
                  <a:lnTo>
                    <a:pt x="3121" y="6287"/>
                  </a:lnTo>
                  <a:lnTo>
                    <a:pt x="3053" y="6629"/>
                  </a:lnTo>
                  <a:lnTo>
                    <a:pt x="2984" y="6982"/>
                  </a:lnTo>
                  <a:lnTo>
                    <a:pt x="2916" y="7345"/>
                  </a:lnTo>
                  <a:lnTo>
                    <a:pt x="2870" y="7634"/>
                  </a:lnTo>
                  <a:lnTo>
                    <a:pt x="2825" y="7944"/>
                  </a:lnTo>
                  <a:lnTo>
                    <a:pt x="2788" y="8276"/>
                  </a:lnTo>
                  <a:lnTo>
                    <a:pt x="2752" y="8628"/>
                  </a:lnTo>
                  <a:lnTo>
                    <a:pt x="2724" y="8992"/>
                  </a:lnTo>
                  <a:lnTo>
                    <a:pt x="2697" y="9366"/>
                  </a:lnTo>
                  <a:lnTo>
                    <a:pt x="2674" y="9762"/>
                  </a:lnTo>
                  <a:lnTo>
                    <a:pt x="2656" y="10168"/>
                  </a:lnTo>
                  <a:lnTo>
                    <a:pt x="2638" y="10585"/>
                  </a:lnTo>
                  <a:lnTo>
                    <a:pt x="2624" y="11002"/>
                  </a:lnTo>
                  <a:lnTo>
                    <a:pt x="2615" y="11440"/>
                  </a:lnTo>
                  <a:lnTo>
                    <a:pt x="2610" y="11889"/>
                  </a:lnTo>
                  <a:lnTo>
                    <a:pt x="2601" y="12798"/>
                  </a:lnTo>
                  <a:lnTo>
                    <a:pt x="2601" y="13728"/>
                  </a:lnTo>
                  <a:lnTo>
                    <a:pt x="2633" y="13760"/>
                  </a:lnTo>
                  <a:lnTo>
                    <a:pt x="2660" y="13803"/>
                  </a:lnTo>
                  <a:lnTo>
                    <a:pt x="2715" y="13888"/>
                  </a:lnTo>
                  <a:lnTo>
                    <a:pt x="2765" y="14006"/>
                  </a:lnTo>
                  <a:lnTo>
                    <a:pt x="2806" y="14134"/>
                  </a:lnTo>
                  <a:lnTo>
                    <a:pt x="2843" y="14284"/>
                  </a:lnTo>
                  <a:lnTo>
                    <a:pt x="2875" y="14433"/>
                  </a:lnTo>
                  <a:lnTo>
                    <a:pt x="2898" y="14604"/>
                  </a:lnTo>
                  <a:lnTo>
                    <a:pt x="2911" y="14776"/>
                  </a:lnTo>
                  <a:lnTo>
                    <a:pt x="2916" y="14947"/>
                  </a:lnTo>
                  <a:lnTo>
                    <a:pt x="2916" y="15128"/>
                  </a:lnTo>
                  <a:lnTo>
                    <a:pt x="2907" y="15310"/>
                  </a:lnTo>
                  <a:lnTo>
                    <a:pt x="2884" y="15481"/>
                  </a:lnTo>
                  <a:lnTo>
                    <a:pt x="2852" y="15652"/>
                  </a:lnTo>
                  <a:lnTo>
                    <a:pt x="2834" y="15738"/>
                  </a:lnTo>
                  <a:lnTo>
                    <a:pt x="2811" y="15813"/>
                  </a:lnTo>
                  <a:lnTo>
                    <a:pt x="2783" y="15898"/>
                  </a:lnTo>
                  <a:lnTo>
                    <a:pt x="2756" y="15973"/>
                  </a:lnTo>
                  <a:lnTo>
                    <a:pt x="2724" y="16037"/>
                  </a:lnTo>
                  <a:lnTo>
                    <a:pt x="2692" y="16112"/>
                  </a:lnTo>
                  <a:lnTo>
                    <a:pt x="2660" y="16176"/>
                  </a:lnTo>
                  <a:lnTo>
                    <a:pt x="2628" y="16229"/>
                  </a:lnTo>
                  <a:lnTo>
                    <a:pt x="2651" y="17726"/>
                  </a:lnTo>
                  <a:lnTo>
                    <a:pt x="2669" y="19148"/>
                  </a:lnTo>
                  <a:lnTo>
                    <a:pt x="2679" y="19811"/>
                  </a:lnTo>
                  <a:lnTo>
                    <a:pt x="2683" y="20452"/>
                  </a:lnTo>
                  <a:lnTo>
                    <a:pt x="2679" y="21040"/>
                  </a:lnTo>
                  <a:lnTo>
                    <a:pt x="2674" y="21596"/>
                  </a:lnTo>
                  <a:lnTo>
                    <a:pt x="2400" y="38231"/>
                  </a:lnTo>
                  <a:lnTo>
                    <a:pt x="2122" y="54898"/>
                  </a:lnTo>
                  <a:lnTo>
                    <a:pt x="1091" y="116701"/>
                  </a:lnTo>
                  <a:lnTo>
                    <a:pt x="1059" y="118476"/>
                  </a:lnTo>
                  <a:lnTo>
                    <a:pt x="1023" y="120251"/>
                  </a:lnTo>
                  <a:lnTo>
                    <a:pt x="982" y="122047"/>
                  </a:lnTo>
                  <a:lnTo>
                    <a:pt x="936" y="123843"/>
                  </a:lnTo>
                  <a:lnTo>
                    <a:pt x="886" y="125650"/>
                  </a:lnTo>
                  <a:lnTo>
                    <a:pt x="836" y="127467"/>
                  </a:lnTo>
                  <a:lnTo>
                    <a:pt x="726" y="131113"/>
                  </a:lnTo>
                  <a:lnTo>
                    <a:pt x="493" y="138446"/>
                  </a:lnTo>
                  <a:lnTo>
                    <a:pt x="379" y="142135"/>
                  </a:lnTo>
                  <a:lnTo>
                    <a:pt x="274" y="145834"/>
                  </a:lnTo>
                  <a:lnTo>
                    <a:pt x="229" y="147673"/>
                  </a:lnTo>
                  <a:lnTo>
                    <a:pt x="183" y="149522"/>
                  </a:lnTo>
                  <a:lnTo>
                    <a:pt x="138" y="151361"/>
                  </a:lnTo>
                  <a:lnTo>
                    <a:pt x="101" y="153210"/>
                  </a:lnTo>
                  <a:lnTo>
                    <a:pt x="69" y="155049"/>
                  </a:lnTo>
                  <a:lnTo>
                    <a:pt x="42" y="156877"/>
                  </a:lnTo>
                  <a:lnTo>
                    <a:pt x="24" y="158716"/>
                  </a:lnTo>
                  <a:lnTo>
                    <a:pt x="10" y="160544"/>
                  </a:lnTo>
                  <a:lnTo>
                    <a:pt x="1" y="162362"/>
                  </a:lnTo>
                  <a:lnTo>
                    <a:pt x="1" y="164179"/>
                  </a:lnTo>
                  <a:lnTo>
                    <a:pt x="10" y="165986"/>
                  </a:lnTo>
                  <a:lnTo>
                    <a:pt x="28" y="167782"/>
                  </a:lnTo>
                  <a:lnTo>
                    <a:pt x="51" y="169578"/>
                  </a:lnTo>
                  <a:lnTo>
                    <a:pt x="87" y="171363"/>
                  </a:lnTo>
                  <a:lnTo>
                    <a:pt x="133" y="173138"/>
                  </a:lnTo>
                  <a:lnTo>
                    <a:pt x="160" y="174025"/>
                  </a:lnTo>
                  <a:lnTo>
                    <a:pt x="188" y="174913"/>
                  </a:lnTo>
                  <a:lnTo>
                    <a:pt x="224" y="175779"/>
                  </a:lnTo>
                  <a:lnTo>
                    <a:pt x="265" y="176623"/>
                  </a:lnTo>
                  <a:lnTo>
                    <a:pt x="316" y="177436"/>
                  </a:lnTo>
                  <a:lnTo>
                    <a:pt x="370" y="178227"/>
                  </a:lnTo>
                  <a:lnTo>
                    <a:pt x="434" y="178986"/>
                  </a:lnTo>
                  <a:lnTo>
                    <a:pt x="503" y="179724"/>
                  </a:lnTo>
                  <a:lnTo>
                    <a:pt x="580" y="180440"/>
                  </a:lnTo>
                  <a:lnTo>
                    <a:pt x="662" y="181124"/>
                  </a:lnTo>
                  <a:lnTo>
                    <a:pt x="749" y="181798"/>
                  </a:lnTo>
                  <a:lnTo>
                    <a:pt x="845" y="182439"/>
                  </a:lnTo>
                  <a:lnTo>
                    <a:pt x="945" y="183059"/>
                  </a:lnTo>
                  <a:lnTo>
                    <a:pt x="1050" y="183647"/>
                  </a:lnTo>
                  <a:lnTo>
                    <a:pt x="1164" y="184224"/>
                  </a:lnTo>
                  <a:lnTo>
                    <a:pt x="1283" y="184780"/>
                  </a:lnTo>
                  <a:lnTo>
                    <a:pt x="1406" y="185315"/>
                  </a:lnTo>
                  <a:lnTo>
                    <a:pt x="1534" y="185817"/>
                  </a:lnTo>
                  <a:lnTo>
                    <a:pt x="1666" y="186309"/>
                  </a:lnTo>
                  <a:lnTo>
                    <a:pt x="1807" y="186780"/>
                  </a:lnTo>
                  <a:lnTo>
                    <a:pt x="1949" y="187239"/>
                  </a:lnTo>
                  <a:lnTo>
                    <a:pt x="2099" y="187667"/>
                  </a:lnTo>
                  <a:lnTo>
                    <a:pt x="2254" y="188084"/>
                  </a:lnTo>
                  <a:lnTo>
                    <a:pt x="2414" y="188479"/>
                  </a:lnTo>
                  <a:lnTo>
                    <a:pt x="2578" y="188864"/>
                  </a:lnTo>
                  <a:lnTo>
                    <a:pt x="2742" y="189228"/>
                  </a:lnTo>
                  <a:lnTo>
                    <a:pt x="2916" y="189580"/>
                  </a:lnTo>
                  <a:lnTo>
                    <a:pt x="3094" y="189912"/>
                  </a:lnTo>
                  <a:lnTo>
                    <a:pt x="3272" y="190222"/>
                  </a:lnTo>
                  <a:lnTo>
                    <a:pt x="3459" y="190532"/>
                  </a:lnTo>
                  <a:lnTo>
                    <a:pt x="3646" y="190810"/>
                  </a:lnTo>
                  <a:lnTo>
                    <a:pt x="3837" y="191088"/>
                  </a:lnTo>
                  <a:lnTo>
                    <a:pt x="4033" y="191344"/>
                  </a:lnTo>
                  <a:lnTo>
                    <a:pt x="4230" y="191590"/>
                  </a:lnTo>
                  <a:lnTo>
                    <a:pt x="4435" y="191826"/>
                  </a:lnTo>
                  <a:lnTo>
                    <a:pt x="4640" y="192050"/>
                  </a:lnTo>
                  <a:lnTo>
                    <a:pt x="4845" y="192264"/>
                  </a:lnTo>
                  <a:lnTo>
                    <a:pt x="5060" y="192456"/>
                  </a:lnTo>
                  <a:lnTo>
                    <a:pt x="5274" y="192649"/>
                  </a:lnTo>
                  <a:lnTo>
                    <a:pt x="5489" y="192830"/>
                  </a:lnTo>
                  <a:lnTo>
                    <a:pt x="5712" y="192991"/>
                  </a:lnTo>
                  <a:lnTo>
                    <a:pt x="5931" y="193151"/>
                  </a:lnTo>
                  <a:lnTo>
                    <a:pt x="6159" y="193312"/>
                  </a:lnTo>
                  <a:lnTo>
                    <a:pt x="6383" y="193451"/>
                  </a:lnTo>
                  <a:lnTo>
                    <a:pt x="6615" y="193579"/>
                  </a:lnTo>
                  <a:lnTo>
                    <a:pt x="6844" y="193707"/>
                  </a:lnTo>
                  <a:lnTo>
                    <a:pt x="7076" y="193835"/>
                  </a:lnTo>
                  <a:lnTo>
                    <a:pt x="7313" y="193942"/>
                  </a:lnTo>
                  <a:lnTo>
                    <a:pt x="7788" y="194156"/>
                  </a:lnTo>
                  <a:lnTo>
                    <a:pt x="8267" y="194349"/>
                  </a:lnTo>
                  <a:lnTo>
                    <a:pt x="8750" y="194520"/>
                  </a:lnTo>
                  <a:lnTo>
                    <a:pt x="9239" y="194691"/>
                  </a:lnTo>
                  <a:lnTo>
                    <a:pt x="9731" y="194840"/>
                  </a:lnTo>
                  <a:lnTo>
                    <a:pt x="10721" y="195140"/>
                  </a:lnTo>
                  <a:lnTo>
                    <a:pt x="11214" y="195289"/>
                  </a:lnTo>
                  <a:lnTo>
                    <a:pt x="11707" y="195439"/>
                  </a:lnTo>
                  <a:lnTo>
                    <a:pt x="13125" y="195909"/>
                  </a:lnTo>
                  <a:lnTo>
                    <a:pt x="14549" y="196337"/>
                  </a:lnTo>
                  <a:lnTo>
                    <a:pt x="15972" y="196754"/>
                  </a:lnTo>
                  <a:lnTo>
                    <a:pt x="17395" y="197150"/>
                  </a:lnTo>
                  <a:lnTo>
                    <a:pt x="18818" y="197524"/>
                  </a:lnTo>
                  <a:lnTo>
                    <a:pt x="20246" y="197877"/>
                  </a:lnTo>
                  <a:lnTo>
                    <a:pt x="21670" y="198208"/>
                  </a:lnTo>
                  <a:lnTo>
                    <a:pt x="23097" y="198529"/>
                  </a:lnTo>
                  <a:lnTo>
                    <a:pt x="24521" y="198817"/>
                  </a:lnTo>
                  <a:lnTo>
                    <a:pt x="25944" y="199095"/>
                  </a:lnTo>
                  <a:lnTo>
                    <a:pt x="27372" y="199352"/>
                  </a:lnTo>
                  <a:lnTo>
                    <a:pt x="28800" y="199587"/>
                  </a:lnTo>
                  <a:lnTo>
                    <a:pt x="30228" y="199801"/>
                  </a:lnTo>
                  <a:lnTo>
                    <a:pt x="31656" y="199993"/>
                  </a:lnTo>
                  <a:lnTo>
                    <a:pt x="33083" y="200175"/>
                  </a:lnTo>
                  <a:lnTo>
                    <a:pt x="34511" y="200325"/>
                  </a:lnTo>
                  <a:lnTo>
                    <a:pt x="35939" y="200464"/>
                  </a:lnTo>
                  <a:lnTo>
                    <a:pt x="37372" y="200581"/>
                  </a:lnTo>
                  <a:lnTo>
                    <a:pt x="38799" y="200678"/>
                  </a:lnTo>
                  <a:lnTo>
                    <a:pt x="40227" y="200752"/>
                  </a:lnTo>
                  <a:lnTo>
                    <a:pt x="41660" y="200806"/>
                  </a:lnTo>
                  <a:lnTo>
                    <a:pt x="43088" y="200849"/>
                  </a:lnTo>
                  <a:lnTo>
                    <a:pt x="44520" y="200859"/>
                  </a:lnTo>
                  <a:lnTo>
                    <a:pt x="46340" y="200859"/>
                  </a:lnTo>
                  <a:lnTo>
                    <a:pt x="46723" y="200881"/>
                  </a:lnTo>
                  <a:lnTo>
                    <a:pt x="47485" y="200934"/>
                  </a:lnTo>
                  <a:lnTo>
                    <a:pt x="47859" y="200945"/>
                  </a:lnTo>
                  <a:lnTo>
                    <a:pt x="48416" y="200945"/>
                  </a:lnTo>
                  <a:lnTo>
                    <a:pt x="48598" y="200923"/>
                  </a:lnTo>
                  <a:lnTo>
                    <a:pt x="48781" y="200902"/>
                  </a:lnTo>
                  <a:lnTo>
                    <a:pt x="48959" y="200870"/>
                  </a:lnTo>
                  <a:lnTo>
                    <a:pt x="49141" y="200827"/>
                  </a:lnTo>
                  <a:lnTo>
                    <a:pt x="49319" y="200774"/>
                  </a:lnTo>
                  <a:lnTo>
                    <a:pt x="49497" y="200710"/>
                  </a:lnTo>
                  <a:lnTo>
                    <a:pt x="49675" y="200624"/>
                  </a:lnTo>
                  <a:lnTo>
                    <a:pt x="49848" y="200539"/>
                  </a:lnTo>
                  <a:lnTo>
                    <a:pt x="50022" y="200432"/>
                  </a:lnTo>
                  <a:lnTo>
                    <a:pt x="50195" y="200303"/>
                  </a:lnTo>
                  <a:lnTo>
                    <a:pt x="50368" y="200164"/>
                  </a:lnTo>
                  <a:lnTo>
                    <a:pt x="50542" y="200015"/>
                  </a:lnTo>
                  <a:lnTo>
                    <a:pt x="50710" y="199833"/>
                  </a:lnTo>
                  <a:lnTo>
                    <a:pt x="50879" y="199641"/>
                  </a:lnTo>
                  <a:lnTo>
                    <a:pt x="51048" y="199427"/>
                  </a:lnTo>
                  <a:lnTo>
                    <a:pt x="51217" y="199181"/>
                  </a:lnTo>
                  <a:lnTo>
                    <a:pt x="51381" y="198924"/>
                  </a:lnTo>
                  <a:lnTo>
                    <a:pt x="51545" y="198636"/>
                  </a:lnTo>
                  <a:lnTo>
                    <a:pt x="51710" y="198336"/>
                  </a:lnTo>
                  <a:lnTo>
                    <a:pt x="51810" y="198133"/>
                  </a:lnTo>
                  <a:lnTo>
                    <a:pt x="51906" y="197930"/>
                  </a:lnTo>
                  <a:lnTo>
                    <a:pt x="51997" y="197716"/>
                  </a:lnTo>
                  <a:lnTo>
                    <a:pt x="52088" y="197502"/>
                  </a:lnTo>
                  <a:lnTo>
                    <a:pt x="52170" y="197278"/>
                  </a:lnTo>
                  <a:lnTo>
                    <a:pt x="52252" y="197053"/>
                  </a:lnTo>
                  <a:lnTo>
                    <a:pt x="52330" y="196829"/>
                  </a:lnTo>
                  <a:lnTo>
                    <a:pt x="52408" y="196594"/>
                  </a:lnTo>
                  <a:lnTo>
                    <a:pt x="52480" y="196358"/>
                  </a:lnTo>
                  <a:lnTo>
                    <a:pt x="52549" y="196123"/>
                  </a:lnTo>
                  <a:lnTo>
                    <a:pt x="52617" y="195877"/>
                  </a:lnTo>
                  <a:lnTo>
                    <a:pt x="52681" y="195631"/>
                  </a:lnTo>
                  <a:lnTo>
                    <a:pt x="52741" y="195386"/>
                  </a:lnTo>
                  <a:lnTo>
                    <a:pt x="52800" y="195129"/>
                  </a:lnTo>
                  <a:lnTo>
                    <a:pt x="52855" y="194872"/>
                  </a:lnTo>
                  <a:lnTo>
                    <a:pt x="52905" y="194605"/>
                  </a:lnTo>
                  <a:lnTo>
                    <a:pt x="52955" y="194349"/>
                  </a:lnTo>
                  <a:lnTo>
                    <a:pt x="53005" y="194081"/>
                  </a:lnTo>
                  <a:lnTo>
                    <a:pt x="53092" y="193536"/>
                  </a:lnTo>
                  <a:lnTo>
                    <a:pt x="53169" y="192980"/>
                  </a:lnTo>
                  <a:lnTo>
                    <a:pt x="53242" y="192403"/>
                  </a:lnTo>
                  <a:lnTo>
                    <a:pt x="53306" y="191826"/>
                  </a:lnTo>
                  <a:lnTo>
                    <a:pt x="53361" y="191238"/>
                  </a:lnTo>
                  <a:lnTo>
                    <a:pt x="53411" y="190639"/>
                  </a:lnTo>
                  <a:lnTo>
                    <a:pt x="53452" y="190030"/>
                  </a:lnTo>
                  <a:lnTo>
                    <a:pt x="53489" y="189409"/>
                  </a:lnTo>
                  <a:lnTo>
                    <a:pt x="53521" y="188789"/>
                  </a:lnTo>
                  <a:lnTo>
                    <a:pt x="53548" y="188159"/>
                  </a:lnTo>
                  <a:lnTo>
                    <a:pt x="53575" y="187528"/>
                  </a:lnTo>
                  <a:lnTo>
                    <a:pt x="53594" y="186876"/>
                  </a:lnTo>
                  <a:lnTo>
                    <a:pt x="53612" y="186234"/>
                  </a:lnTo>
                  <a:lnTo>
                    <a:pt x="53644" y="184919"/>
                  </a:lnTo>
                  <a:lnTo>
                    <a:pt x="53699" y="182279"/>
                  </a:lnTo>
                  <a:lnTo>
                    <a:pt x="53735" y="180942"/>
                  </a:lnTo>
                  <a:lnTo>
                    <a:pt x="53753" y="180280"/>
                  </a:lnTo>
                  <a:lnTo>
                    <a:pt x="53781" y="179617"/>
                  </a:lnTo>
                  <a:lnTo>
                    <a:pt x="53927" y="175779"/>
                  </a:lnTo>
                  <a:lnTo>
                    <a:pt x="54068" y="171930"/>
                  </a:lnTo>
                  <a:lnTo>
                    <a:pt x="54205" y="168081"/>
                  </a:lnTo>
                  <a:lnTo>
                    <a:pt x="54337" y="164222"/>
                  </a:lnTo>
                  <a:lnTo>
                    <a:pt x="54465" y="160373"/>
                  </a:lnTo>
                  <a:lnTo>
                    <a:pt x="54588" y="156514"/>
                  </a:lnTo>
                  <a:lnTo>
                    <a:pt x="54707" y="152665"/>
                  </a:lnTo>
                  <a:lnTo>
                    <a:pt x="54816" y="148817"/>
                  </a:lnTo>
                  <a:lnTo>
                    <a:pt x="54935" y="144508"/>
                  </a:lnTo>
                  <a:lnTo>
                    <a:pt x="55049" y="140210"/>
                  </a:lnTo>
                  <a:lnTo>
                    <a:pt x="55154" y="135902"/>
                  </a:lnTo>
                  <a:lnTo>
                    <a:pt x="55254" y="131594"/>
                  </a:lnTo>
                  <a:lnTo>
                    <a:pt x="55345" y="127285"/>
                  </a:lnTo>
                  <a:lnTo>
                    <a:pt x="55432" y="122977"/>
                  </a:lnTo>
                  <a:lnTo>
                    <a:pt x="55514" y="118669"/>
                  </a:lnTo>
                  <a:lnTo>
                    <a:pt x="55587" y="114360"/>
                  </a:lnTo>
                  <a:lnTo>
                    <a:pt x="55656" y="110052"/>
                  </a:lnTo>
                  <a:lnTo>
                    <a:pt x="55715" y="105733"/>
                  </a:lnTo>
                  <a:lnTo>
                    <a:pt x="55770" y="101424"/>
                  </a:lnTo>
                  <a:lnTo>
                    <a:pt x="55820" y="97105"/>
                  </a:lnTo>
                  <a:lnTo>
                    <a:pt x="55861" y="92797"/>
                  </a:lnTo>
                  <a:lnTo>
                    <a:pt x="55897" y="88478"/>
                  </a:lnTo>
                  <a:lnTo>
                    <a:pt x="55925" y="84169"/>
                  </a:lnTo>
                  <a:lnTo>
                    <a:pt x="55948" y="79850"/>
                  </a:lnTo>
                  <a:lnTo>
                    <a:pt x="55961" y="78300"/>
                  </a:lnTo>
                  <a:lnTo>
                    <a:pt x="55989" y="76087"/>
                  </a:lnTo>
                  <a:lnTo>
                    <a:pt x="56066" y="69983"/>
                  </a:lnTo>
                  <a:lnTo>
                    <a:pt x="56107" y="66252"/>
                  </a:lnTo>
                  <a:lnTo>
                    <a:pt x="56153" y="62157"/>
                  </a:lnTo>
                  <a:lnTo>
                    <a:pt x="56189" y="57785"/>
                  </a:lnTo>
                  <a:lnTo>
                    <a:pt x="56203" y="55507"/>
                  </a:lnTo>
                  <a:lnTo>
                    <a:pt x="56217" y="53198"/>
                  </a:lnTo>
                  <a:lnTo>
                    <a:pt x="56176" y="53081"/>
                  </a:lnTo>
                  <a:lnTo>
                    <a:pt x="56144" y="52963"/>
                  </a:lnTo>
                  <a:lnTo>
                    <a:pt x="56116" y="52835"/>
                  </a:lnTo>
                  <a:lnTo>
                    <a:pt x="56093" y="52706"/>
                  </a:lnTo>
                  <a:lnTo>
                    <a:pt x="56075" y="52578"/>
                  </a:lnTo>
                  <a:lnTo>
                    <a:pt x="56066" y="52439"/>
                  </a:lnTo>
                  <a:lnTo>
                    <a:pt x="56062" y="52300"/>
                  </a:lnTo>
                  <a:lnTo>
                    <a:pt x="56062" y="52172"/>
                  </a:lnTo>
                  <a:lnTo>
                    <a:pt x="56066" y="52033"/>
                  </a:lnTo>
                  <a:lnTo>
                    <a:pt x="56080" y="51905"/>
                  </a:lnTo>
                  <a:lnTo>
                    <a:pt x="56093" y="51766"/>
                  </a:lnTo>
                  <a:lnTo>
                    <a:pt x="56112" y="51637"/>
                  </a:lnTo>
                  <a:lnTo>
                    <a:pt x="56135" y="51509"/>
                  </a:lnTo>
                  <a:lnTo>
                    <a:pt x="56162" y="51391"/>
                  </a:lnTo>
                  <a:lnTo>
                    <a:pt x="56194" y="51274"/>
                  </a:lnTo>
                  <a:lnTo>
                    <a:pt x="56226" y="51156"/>
                  </a:lnTo>
                  <a:lnTo>
                    <a:pt x="56239" y="47479"/>
                  </a:lnTo>
                  <a:lnTo>
                    <a:pt x="56239" y="43780"/>
                  </a:lnTo>
                  <a:lnTo>
                    <a:pt x="56235" y="41930"/>
                  </a:lnTo>
                  <a:lnTo>
                    <a:pt x="56230" y="40081"/>
                  </a:lnTo>
                  <a:lnTo>
                    <a:pt x="56221" y="38252"/>
                  </a:lnTo>
                  <a:lnTo>
                    <a:pt x="56208" y="36435"/>
                  </a:lnTo>
                  <a:lnTo>
                    <a:pt x="56194" y="34639"/>
                  </a:lnTo>
                  <a:lnTo>
                    <a:pt x="56176" y="32864"/>
                  </a:lnTo>
                  <a:lnTo>
                    <a:pt x="56148" y="31122"/>
                  </a:lnTo>
                  <a:lnTo>
                    <a:pt x="56121" y="29411"/>
                  </a:lnTo>
                  <a:lnTo>
                    <a:pt x="56089" y="27743"/>
                  </a:lnTo>
                  <a:lnTo>
                    <a:pt x="56052" y="26108"/>
                  </a:lnTo>
                  <a:lnTo>
                    <a:pt x="56011" y="24526"/>
                  </a:lnTo>
                  <a:lnTo>
                    <a:pt x="55966" y="22997"/>
                  </a:lnTo>
                  <a:lnTo>
                    <a:pt x="55916" y="21521"/>
                  </a:lnTo>
                  <a:lnTo>
                    <a:pt x="55856" y="20100"/>
                  </a:lnTo>
                  <a:lnTo>
                    <a:pt x="55797" y="18752"/>
                  </a:lnTo>
                  <a:lnTo>
                    <a:pt x="55729" y="17459"/>
                  </a:lnTo>
                  <a:lnTo>
                    <a:pt x="55656" y="16251"/>
                  </a:lnTo>
                  <a:lnTo>
                    <a:pt x="55615" y="15674"/>
                  </a:lnTo>
                  <a:lnTo>
                    <a:pt x="55573" y="15118"/>
                  </a:lnTo>
                  <a:lnTo>
                    <a:pt x="55532" y="14583"/>
                  </a:lnTo>
                  <a:lnTo>
                    <a:pt x="55487" y="14070"/>
                  </a:lnTo>
                  <a:lnTo>
                    <a:pt x="55441" y="13567"/>
                  </a:lnTo>
                  <a:lnTo>
                    <a:pt x="55396" y="13097"/>
                  </a:lnTo>
                  <a:lnTo>
                    <a:pt x="55345" y="12648"/>
                  </a:lnTo>
                  <a:lnTo>
                    <a:pt x="55295" y="12220"/>
                  </a:lnTo>
                  <a:lnTo>
                    <a:pt x="55245" y="11825"/>
                  </a:lnTo>
                  <a:lnTo>
                    <a:pt x="55190" y="11440"/>
                  </a:lnTo>
                  <a:lnTo>
                    <a:pt x="55136" y="11087"/>
                  </a:lnTo>
                  <a:lnTo>
                    <a:pt x="55076" y="10756"/>
                  </a:lnTo>
                  <a:lnTo>
                    <a:pt x="55017" y="10456"/>
                  </a:lnTo>
                  <a:lnTo>
                    <a:pt x="54953" y="10178"/>
                  </a:lnTo>
                  <a:lnTo>
                    <a:pt x="54889" y="9933"/>
                  </a:lnTo>
                  <a:lnTo>
                    <a:pt x="54825" y="9708"/>
                  </a:lnTo>
                  <a:lnTo>
                    <a:pt x="54757" y="9516"/>
                  </a:lnTo>
                  <a:lnTo>
                    <a:pt x="54688" y="9355"/>
                  </a:lnTo>
                  <a:lnTo>
                    <a:pt x="54652" y="9280"/>
                  </a:lnTo>
                  <a:lnTo>
                    <a:pt x="54620" y="9216"/>
                  </a:lnTo>
                  <a:lnTo>
                    <a:pt x="54584" y="9163"/>
                  </a:lnTo>
                  <a:lnTo>
                    <a:pt x="54547" y="9109"/>
                  </a:lnTo>
                  <a:lnTo>
                    <a:pt x="54506" y="9077"/>
                  </a:lnTo>
                  <a:lnTo>
                    <a:pt x="54469" y="9035"/>
                  </a:lnTo>
                  <a:lnTo>
                    <a:pt x="54433" y="9013"/>
                  </a:lnTo>
                  <a:lnTo>
                    <a:pt x="54392" y="8992"/>
                  </a:lnTo>
                  <a:lnTo>
                    <a:pt x="54342" y="8970"/>
                  </a:lnTo>
                  <a:lnTo>
                    <a:pt x="54292" y="8938"/>
                  </a:lnTo>
                  <a:lnTo>
                    <a:pt x="54246" y="8906"/>
                  </a:lnTo>
                  <a:lnTo>
                    <a:pt x="54200" y="8864"/>
                  </a:lnTo>
                  <a:lnTo>
                    <a:pt x="54159" y="8810"/>
                  </a:lnTo>
                  <a:lnTo>
                    <a:pt x="54118" y="8757"/>
                  </a:lnTo>
                  <a:lnTo>
                    <a:pt x="54082" y="8703"/>
                  </a:lnTo>
                  <a:lnTo>
                    <a:pt x="54050" y="8639"/>
                  </a:lnTo>
                  <a:lnTo>
                    <a:pt x="54018" y="8564"/>
                  </a:lnTo>
                  <a:lnTo>
                    <a:pt x="53990" y="8489"/>
                  </a:lnTo>
                  <a:lnTo>
                    <a:pt x="53963" y="8415"/>
                  </a:lnTo>
                  <a:lnTo>
                    <a:pt x="53936" y="8329"/>
                  </a:lnTo>
                  <a:lnTo>
                    <a:pt x="53895" y="8158"/>
                  </a:lnTo>
                  <a:lnTo>
                    <a:pt x="53863" y="7976"/>
                  </a:lnTo>
                  <a:lnTo>
                    <a:pt x="53840" y="7773"/>
                  </a:lnTo>
                  <a:lnTo>
                    <a:pt x="53822" y="7570"/>
                  </a:lnTo>
                  <a:lnTo>
                    <a:pt x="53817" y="7356"/>
                  </a:lnTo>
                  <a:lnTo>
                    <a:pt x="53817" y="7142"/>
                  </a:lnTo>
                  <a:lnTo>
                    <a:pt x="53826" y="6928"/>
                  </a:lnTo>
                  <a:lnTo>
                    <a:pt x="53840" y="6704"/>
                  </a:lnTo>
                  <a:lnTo>
                    <a:pt x="53867" y="6490"/>
                  </a:lnTo>
                  <a:lnTo>
                    <a:pt x="53895" y="6276"/>
                  </a:lnTo>
                  <a:lnTo>
                    <a:pt x="51107" y="5924"/>
                  </a:lnTo>
                  <a:lnTo>
                    <a:pt x="48316" y="5560"/>
                  </a:lnTo>
                  <a:lnTo>
                    <a:pt x="45528" y="5186"/>
                  </a:lnTo>
                  <a:lnTo>
                    <a:pt x="42741" y="4801"/>
                  </a:lnTo>
                  <a:lnTo>
                    <a:pt x="39949" y="4416"/>
                  </a:lnTo>
                  <a:lnTo>
                    <a:pt x="37162" y="4010"/>
                  </a:lnTo>
                  <a:lnTo>
                    <a:pt x="31587" y="3208"/>
                  </a:lnTo>
                  <a:lnTo>
                    <a:pt x="26008" y="2396"/>
                  </a:lnTo>
                  <a:lnTo>
                    <a:pt x="23216" y="2000"/>
                  </a:lnTo>
                  <a:lnTo>
                    <a:pt x="20429" y="1604"/>
                  </a:lnTo>
                  <a:lnTo>
                    <a:pt x="17637" y="1220"/>
                  </a:lnTo>
                  <a:lnTo>
                    <a:pt x="14850" y="845"/>
                  </a:lnTo>
                  <a:lnTo>
                    <a:pt x="12058" y="482"/>
                  </a:lnTo>
                  <a:lnTo>
                    <a:pt x="9266" y="140"/>
                  </a:lnTo>
                  <a:lnTo>
                    <a:pt x="8773" y="76"/>
                  </a:lnTo>
                  <a:lnTo>
                    <a:pt x="8294" y="22"/>
                  </a:lnTo>
                  <a:lnTo>
                    <a:pt x="8052" y="12"/>
                  </a:lnTo>
                  <a:lnTo>
                    <a:pt x="78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1"/>
            <p:cNvSpPr/>
            <p:nvPr/>
          </p:nvSpPr>
          <p:spPr>
            <a:xfrm>
              <a:off x="3246575" y="-351750"/>
              <a:ext cx="459175" cy="539100"/>
            </a:xfrm>
            <a:custGeom>
              <a:avLst/>
              <a:gdLst/>
              <a:ahLst/>
              <a:cxnLst/>
              <a:rect l="l" t="t" r="r" b="b"/>
              <a:pathLst>
                <a:path w="18367" h="21564" extrusionOk="0">
                  <a:moveTo>
                    <a:pt x="8960" y="0"/>
                  </a:moveTo>
                  <a:lnTo>
                    <a:pt x="8751" y="11"/>
                  </a:lnTo>
                  <a:lnTo>
                    <a:pt x="8545" y="33"/>
                  </a:lnTo>
                  <a:lnTo>
                    <a:pt x="8345" y="75"/>
                  </a:lnTo>
                  <a:lnTo>
                    <a:pt x="8144" y="118"/>
                  </a:lnTo>
                  <a:lnTo>
                    <a:pt x="7943" y="171"/>
                  </a:lnTo>
                  <a:lnTo>
                    <a:pt x="7747" y="236"/>
                  </a:lnTo>
                  <a:lnTo>
                    <a:pt x="7551" y="310"/>
                  </a:lnTo>
                  <a:lnTo>
                    <a:pt x="7355" y="396"/>
                  </a:lnTo>
                  <a:lnTo>
                    <a:pt x="7163" y="482"/>
                  </a:lnTo>
                  <a:lnTo>
                    <a:pt x="6971" y="588"/>
                  </a:lnTo>
                  <a:lnTo>
                    <a:pt x="6949" y="674"/>
                  </a:lnTo>
                  <a:lnTo>
                    <a:pt x="6926" y="749"/>
                  </a:lnTo>
                  <a:lnTo>
                    <a:pt x="6898" y="813"/>
                  </a:lnTo>
                  <a:lnTo>
                    <a:pt x="6871" y="866"/>
                  </a:lnTo>
                  <a:lnTo>
                    <a:pt x="6839" y="909"/>
                  </a:lnTo>
                  <a:lnTo>
                    <a:pt x="6812" y="952"/>
                  </a:lnTo>
                  <a:lnTo>
                    <a:pt x="6780" y="984"/>
                  </a:lnTo>
                  <a:lnTo>
                    <a:pt x="6748" y="1005"/>
                  </a:lnTo>
                  <a:lnTo>
                    <a:pt x="6711" y="1016"/>
                  </a:lnTo>
                  <a:lnTo>
                    <a:pt x="6679" y="1027"/>
                  </a:lnTo>
                  <a:lnTo>
                    <a:pt x="6616" y="1027"/>
                  </a:lnTo>
                  <a:lnTo>
                    <a:pt x="6579" y="1005"/>
                  </a:lnTo>
                  <a:lnTo>
                    <a:pt x="6547" y="984"/>
                  </a:lnTo>
                  <a:lnTo>
                    <a:pt x="6515" y="963"/>
                  </a:lnTo>
                  <a:lnTo>
                    <a:pt x="6483" y="931"/>
                  </a:lnTo>
                  <a:lnTo>
                    <a:pt x="6333" y="1048"/>
                  </a:lnTo>
                  <a:lnTo>
                    <a:pt x="6178" y="1166"/>
                  </a:lnTo>
                  <a:lnTo>
                    <a:pt x="6027" y="1294"/>
                  </a:lnTo>
                  <a:lnTo>
                    <a:pt x="5877" y="1422"/>
                  </a:lnTo>
                  <a:lnTo>
                    <a:pt x="5726" y="1572"/>
                  </a:lnTo>
                  <a:lnTo>
                    <a:pt x="5580" y="1711"/>
                  </a:lnTo>
                  <a:lnTo>
                    <a:pt x="5434" y="1871"/>
                  </a:lnTo>
                  <a:lnTo>
                    <a:pt x="5288" y="2032"/>
                  </a:lnTo>
                  <a:lnTo>
                    <a:pt x="5147" y="2192"/>
                  </a:lnTo>
                  <a:lnTo>
                    <a:pt x="5005" y="2363"/>
                  </a:lnTo>
                  <a:lnTo>
                    <a:pt x="4864" y="2545"/>
                  </a:lnTo>
                  <a:lnTo>
                    <a:pt x="4722" y="2727"/>
                  </a:lnTo>
                  <a:lnTo>
                    <a:pt x="4586" y="2919"/>
                  </a:lnTo>
                  <a:lnTo>
                    <a:pt x="4453" y="3111"/>
                  </a:lnTo>
                  <a:lnTo>
                    <a:pt x="4316" y="3315"/>
                  </a:lnTo>
                  <a:lnTo>
                    <a:pt x="4184" y="3528"/>
                  </a:lnTo>
                  <a:lnTo>
                    <a:pt x="4052" y="3742"/>
                  </a:lnTo>
                  <a:lnTo>
                    <a:pt x="3924" y="3956"/>
                  </a:lnTo>
                  <a:lnTo>
                    <a:pt x="3796" y="4181"/>
                  </a:lnTo>
                  <a:lnTo>
                    <a:pt x="3669" y="4416"/>
                  </a:lnTo>
                  <a:lnTo>
                    <a:pt x="3545" y="4651"/>
                  </a:lnTo>
                  <a:lnTo>
                    <a:pt x="3422" y="4897"/>
                  </a:lnTo>
                  <a:lnTo>
                    <a:pt x="3299" y="5143"/>
                  </a:lnTo>
                  <a:lnTo>
                    <a:pt x="3180" y="5399"/>
                  </a:lnTo>
                  <a:lnTo>
                    <a:pt x="3062" y="5656"/>
                  </a:lnTo>
                  <a:lnTo>
                    <a:pt x="2948" y="5923"/>
                  </a:lnTo>
                  <a:lnTo>
                    <a:pt x="2834" y="6190"/>
                  </a:lnTo>
                  <a:lnTo>
                    <a:pt x="2720" y="6468"/>
                  </a:lnTo>
                  <a:lnTo>
                    <a:pt x="2610" y="6746"/>
                  </a:lnTo>
                  <a:lnTo>
                    <a:pt x="2501" y="7035"/>
                  </a:lnTo>
                  <a:lnTo>
                    <a:pt x="2391" y="7324"/>
                  </a:lnTo>
                  <a:lnTo>
                    <a:pt x="2286" y="7612"/>
                  </a:lnTo>
                  <a:lnTo>
                    <a:pt x="2186" y="7912"/>
                  </a:lnTo>
                  <a:lnTo>
                    <a:pt x="2081" y="8222"/>
                  </a:lnTo>
                  <a:lnTo>
                    <a:pt x="1981" y="8532"/>
                  </a:lnTo>
                  <a:lnTo>
                    <a:pt x="1885" y="8852"/>
                  </a:lnTo>
                  <a:lnTo>
                    <a:pt x="1789" y="9173"/>
                  </a:lnTo>
                  <a:lnTo>
                    <a:pt x="1693" y="9494"/>
                  </a:lnTo>
                  <a:lnTo>
                    <a:pt x="1602" y="9825"/>
                  </a:lnTo>
                  <a:lnTo>
                    <a:pt x="1515" y="10157"/>
                  </a:lnTo>
                  <a:lnTo>
                    <a:pt x="1424" y="10499"/>
                  </a:lnTo>
                  <a:lnTo>
                    <a:pt x="1342" y="10841"/>
                  </a:lnTo>
                  <a:lnTo>
                    <a:pt x="1173" y="11546"/>
                  </a:lnTo>
                  <a:lnTo>
                    <a:pt x="1018" y="12263"/>
                  </a:lnTo>
                  <a:lnTo>
                    <a:pt x="868" y="13000"/>
                  </a:lnTo>
                  <a:lnTo>
                    <a:pt x="731" y="13749"/>
                  </a:lnTo>
                  <a:lnTo>
                    <a:pt x="598" y="14519"/>
                  </a:lnTo>
                  <a:lnTo>
                    <a:pt x="475" y="15310"/>
                  </a:lnTo>
                  <a:lnTo>
                    <a:pt x="361" y="16111"/>
                  </a:lnTo>
                  <a:lnTo>
                    <a:pt x="256" y="16935"/>
                  </a:lnTo>
                  <a:lnTo>
                    <a:pt x="161" y="17769"/>
                  </a:lnTo>
                  <a:lnTo>
                    <a:pt x="74" y="18613"/>
                  </a:lnTo>
                  <a:lnTo>
                    <a:pt x="1" y="19479"/>
                  </a:lnTo>
                  <a:lnTo>
                    <a:pt x="37" y="19372"/>
                  </a:lnTo>
                  <a:lnTo>
                    <a:pt x="78" y="19287"/>
                  </a:lnTo>
                  <a:lnTo>
                    <a:pt x="119" y="19212"/>
                  </a:lnTo>
                  <a:lnTo>
                    <a:pt x="165" y="19137"/>
                  </a:lnTo>
                  <a:lnTo>
                    <a:pt x="211" y="19062"/>
                  </a:lnTo>
                  <a:lnTo>
                    <a:pt x="261" y="19009"/>
                  </a:lnTo>
                  <a:lnTo>
                    <a:pt x="311" y="18955"/>
                  </a:lnTo>
                  <a:lnTo>
                    <a:pt x="361" y="18902"/>
                  </a:lnTo>
                  <a:lnTo>
                    <a:pt x="411" y="18870"/>
                  </a:lnTo>
                  <a:lnTo>
                    <a:pt x="466" y="18838"/>
                  </a:lnTo>
                  <a:lnTo>
                    <a:pt x="521" y="18816"/>
                  </a:lnTo>
                  <a:lnTo>
                    <a:pt x="576" y="18795"/>
                  </a:lnTo>
                  <a:lnTo>
                    <a:pt x="630" y="18784"/>
                  </a:lnTo>
                  <a:lnTo>
                    <a:pt x="740" y="18784"/>
                  </a:lnTo>
                  <a:lnTo>
                    <a:pt x="795" y="18795"/>
                  </a:lnTo>
                  <a:lnTo>
                    <a:pt x="840" y="18816"/>
                  </a:lnTo>
                  <a:lnTo>
                    <a:pt x="900" y="18859"/>
                  </a:lnTo>
                  <a:lnTo>
                    <a:pt x="1073" y="18998"/>
                  </a:lnTo>
                  <a:lnTo>
                    <a:pt x="1287" y="19169"/>
                  </a:lnTo>
                  <a:lnTo>
                    <a:pt x="1401" y="19255"/>
                  </a:lnTo>
                  <a:lnTo>
                    <a:pt x="1515" y="19340"/>
                  </a:lnTo>
                  <a:lnTo>
                    <a:pt x="1629" y="19404"/>
                  </a:lnTo>
                  <a:lnTo>
                    <a:pt x="1739" y="19447"/>
                  </a:lnTo>
                  <a:lnTo>
                    <a:pt x="1789" y="19458"/>
                  </a:lnTo>
                  <a:lnTo>
                    <a:pt x="1835" y="19468"/>
                  </a:lnTo>
                  <a:lnTo>
                    <a:pt x="1880" y="19468"/>
                  </a:lnTo>
                  <a:lnTo>
                    <a:pt x="1921" y="19458"/>
                  </a:lnTo>
                  <a:lnTo>
                    <a:pt x="1958" y="19436"/>
                  </a:lnTo>
                  <a:lnTo>
                    <a:pt x="1990" y="19404"/>
                  </a:lnTo>
                  <a:lnTo>
                    <a:pt x="2017" y="19361"/>
                  </a:lnTo>
                  <a:lnTo>
                    <a:pt x="2045" y="19319"/>
                  </a:lnTo>
                  <a:lnTo>
                    <a:pt x="2058" y="19255"/>
                  </a:lnTo>
                  <a:lnTo>
                    <a:pt x="2072" y="19180"/>
                  </a:lnTo>
                  <a:lnTo>
                    <a:pt x="2077" y="19094"/>
                  </a:lnTo>
                  <a:lnTo>
                    <a:pt x="2077" y="18987"/>
                  </a:lnTo>
                  <a:lnTo>
                    <a:pt x="2077" y="18912"/>
                  </a:lnTo>
                  <a:lnTo>
                    <a:pt x="2077" y="18838"/>
                  </a:lnTo>
                  <a:lnTo>
                    <a:pt x="2081" y="18763"/>
                  </a:lnTo>
                  <a:lnTo>
                    <a:pt x="2086" y="18699"/>
                  </a:lnTo>
                  <a:lnTo>
                    <a:pt x="2095" y="18634"/>
                  </a:lnTo>
                  <a:lnTo>
                    <a:pt x="2108" y="18581"/>
                  </a:lnTo>
                  <a:lnTo>
                    <a:pt x="2136" y="18485"/>
                  </a:lnTo>
                  <a:lnTo>
                    <a:pt x="2168" y="18399"/>
                  </a:lnTo>
                  <a:lnTo>
                    <a:pt x="2209" y="18335"/>
                  </a:lnTo>
                  <a:lnTo>
                    <a:pt x="2254" y="18292"/>
                  </a:lnTo>
                  <a:lnTo>
                    <a:pt x="2300" y="18271"/>
                  </a:lnTo>
                  <a:lnTo>
                    <a:pt x="2350" y="18271"/>
                  </a:lnTo>
                  <a:lnTo>
                    <a:pt x="2400" y="18282"/>
                  </a:lnTo>
                  <a:lnTo>
                    <a:pt x="2446" y="18324"/>
                  </a:lnTo>
                  <a:lnTo>
                    <a:pt x="2492" y="18378"/>
                  </a:lnTo>
                  <a:lnTo>
                    <a:pt x="2533" y="18453"/>
                  </a:lnTo>
                  <a:lnTo>
                    <a:pt x="2569" y="18549"/>
                  </a:lnTo>
                  <a:lnTo>
                    <a:pt x="2597" y="18656"/>
                  </a:lnTo>
                  <a:lnTo>
                    <a:pt x="2610" y="18720"/>
                  </a:lnTo>
                  <a:lnTo>
                    <a:pt x="2619" y="18795"/>
                  </a:lnTo>
                  <a:lnTo>
                    <a:pt x="2638" y="18955"/>
                  </a:lnTo>
                  <a:lnTo>
                    <a:pt x="2647" y="19116"/>
                  </a:lnTo>
                  <a:lnTo>
                    <a:pt x="2651" y="19276"/>
                  </a:lnTo>
                  <a:lnTo>
                    <a:pt x="2651" y="19436"/>
                  </a:lnTo>
                  <a:lnTo>
                    <a:pt x="2642" y="19586"/>
                  </a:lnTo>
                  <a:lnTo>
                    <a:pt x="2633" y="19736"/>
                  </a:lnTo>
                  <a:lnTo>
                    <a:pt x="2615" y="19885"/>
                  </a:lnTo>
                  <a:lnTo>
                    <a:pt x="2592" y="20035"/>
                  </a:lnTo>
                  <a:lnTo>
                    <a:pt x="4444" y="20003"/>
                  </a:lnTo>
                  <a:lnTo>
                    <a:pt x="6301" y="19992"/>
                  </a:lnTo>
                  <a:lnTo>
                    <a:pt x="7231" y="20003"/>
                  </a:lnTo>
                  <a:lnTo>
                    <a:pt x="8157" y="20014"/>
                  </a:lnTo>
                  <a:lnTo>
                    <a:pt x="9088" y="20024"/>
                  </a:lnTo>
                  <a:lnTo>
                    <a:pt x="10019" y="20056"/>
                  </a:lnTo>
                  <a:lnTo>
                    <a:pt x="10945" y="20088"/>
                  </a:lnTo>
                  <a:lnTo>
                    <a:pt x="11875" y="20131"/>
                  </a:lnTo>
                  <a:lnTo>
                    <a:pt x="12801" y="20174"/>
                  </a:lnTo>
                  <a:lnTo>
                    <a:pt x="13732" y="20238"/>
                  </a:lnTo>
                  <a:lnTo>
                    <a:pt x="14658" y="20302"/>
                  </a:lnTo>
                  <a:lnTo>
                    <a:pt x="15589" y="20377"/>
                  </a:lnTo>
                  <a:lnTo>
                    <a:pt x="16515" y="20463"/>
                  </a:lnTo>
                  <a:lnTo>
                    <a:pt x="17441" y="20570"/>
                  </a:lnTo>
                  <a:lnTo>
                    <a:pt x="17491" y="20580"/>
                  </a:lnTo>
                  <a:lnTo>
                    <a:pt x="17532" y="20602"/>
                  </a:lnTo>
                  <a:lnTo>
                    <a:pt x="17578" y="20634"/>
                  </a:lnTo>
                  <a:lnTo>
                    <a:pt x="17614" y="20666"/>
                  </a:lnTo>
                  <a:lnTo>
                    <a:pt x="17651" y="20719"/>
                  </a:lnTo>
                  <a:lnTo>
                    <a:pt x="17687" y="20773"/>
                  </a:lnTo>
                  <a:lnTo>
                    <a:pt x="17719" y="20826"/>
                  </a:lnTo>
                  <a:lnTo>
                    <a:pt x="17747" y="20890"/>
                  </a:lnTo>
                  <a:lnTo>
                    <a:pt x="17774" y="20965"/>
                  </a:lnTo>
                  <a:lnTo>
                    <a:pt x="17797" y="21040"/>
                  </a:lnTo>
                  <a:lnTo>
                    <a:pt x="17815" y="21115"/>
                  </a:lnTo>
                  <a:lnTo>
                    <a:pt x="17833" y="21200"/>
                  </a:lnTo>
                  <a:lnTo>
                    <a:pt x="17847" y="21286"/>
                  </a:lnTo>
                  <a:lnTo>
                    <a:pt x="17861" y="21371"/>
                  </a:lnTo>
                  <a:lnTo>
                    <a:pt x="17870" y="21468"/>
                  </a:lnTo>
                  <a:lnTo>
                    <a:pt x="17874" y="21564"/>
                  </a:lnTo>
                  <a:lnTo>
                    <a:pt x="18271" y="21468"/>
                  </a:lnTo>
                  <a:lnTo>
                    <a:pt x="18276" y="21371"/>
                  </a:lnTo>
                  <a:lnTo>
                    <a:pt x="18280" y="21296"/>
                  </a:lnTo>
                  <a:lnTo>
                    <a:pt x="18317" y="20623"/>
                  </a:lnTo>
                  <a:lnTo>
                    <a:pt x="18344" y="19960"/>
                  </a:lnTo>
                  <a:lnTo>
                    <a:pt x="18362" y="19297"/>
                  </a:lnTo>
                  <a:lnTo>
                    <a:pt x="18367" y="18656"/>
                  </a:lnTo>
                  <a:lnTo>
                    <a:pt x="18367" y="18025"/>
                  </a:lnTo>
                  <a:lnTo>
                    <a:pt x="18353" y="17405"/>
                  </a:lnTo>
                  <a:lnTo>
                    <a:pt x="18330" y="16796"/>
                  </a:lnTo>
                  <a:lnTo>
                    <a:pt x="18303" y="16186"/>
                  </a:lnTo>
                  <a:lnTo>
                    <a:pt x="18262" y="15598"/>
                  </a:lnTo>
                  <a:lnTo>
                    <a:pt x="18212" y="15021"/>
                  </a:lnTo>
                  <a:lnTo>
                    <a:pt x="18157" y="14454"/>
                  </a:lnTo>
                  <a:lnTo>
                    <a:pt x="18093" y="13888"/>
                  </a:lnTo>
                  <a:lnTo>
                    <a:pt x="18020" y="13343"/>
                  </a:lnTo>
                  <a:lnTo>
                    <a:pt x="17938" y="12808"/>
                  </a:lnTo>
                  <a:lnTo>
                    <a:pt x="17851" y="12284"/>
                  </a:lnTo>
                  <a:lnTo>
                    <a:pt x="17756" y="11771"/>
                  </a:lnTo>
                  <a:lnTo>
                    <a:pt x="17651" y="11258"/>
                  </a:lnTo>
                  <a:lnTo>
                    <a:pt x="17541" y="10766"/>
                  </a:lnTo>
                  <a:lnTo>
                    <a:pt x="17427" y="10285"/>
                  </a:lnTo>
                  <a:lnTo>
                    <a:pt x="17304" y="9815"/>
                  </a:lnTo>
                  <a:lnTo>
                    <a:pt x="17172" y="9355"/>
                  </a:lnTo>
                  <a:lnTo>
                    <a:pt x="17035" y="8906"/>
                  </a:lnTo>
                  <a:lnTo>
                    <a:pt x="16893" y="8468"/>
                  </a:lnTo>
                  <a:lnTo>
                    <a:pt x="16747" y="8029"/>
                  </a:lnTo>
                  <a:lnTo>
                    <a:pt x="16597" y="7612"/>
                  </a:lnTo>
                  <a:lnTo>
                    <a:pt x="16437" y="7206"/>
                  </a:lnTo>
                  <a:lnTo>
                    <a:pt x="16273" y="6810"/>
                  </a:lnTo>
                  <a:lnTo>
                    <a:pt x="16104" y="6426"/>
                  </a:lnTo>
                  <a:lnTo>
                    <a:pt x="15931" y="6051"/>
                  </a:lnTo>
                  <a:lnTo>
                    <a:pt x="15753" y="5688"/>
                  </a:lnTo>
                  <a:lnTo>
                    <a:pt x="15575" y="5346"/>
                  </a:lnTo>
                  <a:lnTo>
                    <a:pt x="15388" y="5004"/>
                  </a:lnTo>
                  <a:lnTo>
                    <a:pt x="15196" y="4672"/>
                  </a:lnTo>
                  <a:lnTo>
                    <a:pt x="15005" y="4352"/>
                  </a:lnTo>
                  <a:lnTo>
                    <a:pt x="14809" y="4042"/>
                  </a:lnTo>
                  <a:lnTo>
                    <a:pt x="14608" y="3753"/>
                  </a:lnTo>
                  <a:lnTo>
                    <a:pt x="14407" y="3464"/>
                  </a:lnTo>
                  <a:lnTo>
                    <a:pt x="14202" y="3186"/>
                  </a:lnTo>
                  <a:lnTo>
                    <a:pt x="13992" y="2930"/>
                  </a:lnTo>
                  <a:lnTo>
                    <a:pt x="13782" y="2673"/>
                  </a:lnTo>
                  <a:lnTo>
                    <a:pt x="13568" y="2438"/>
                  </a:lnTo>
                  <a:lnTo>
                    <a:pt x="13353" y="2203"/>
                  </a:lnTo>
                  <a:lnTo>
                    <a:pt x="13134" y="1989"/>
                  </a:lnTo>
                  <a:lnTo>
                    <a:pt x="12920" y="1786"/>
                  </a:lnTo>
                  <a:lnTo>
                    <a:pt x="12697" y="1583"/>
                  </a:lnTo>
                  <a:lnTo>
                    <a:pt x="12478" y="1401"/>
                  </a:lnTo>
                  <a:lnTo>
                    <a:pt x="12254" y="1230"/>
                  </a:lnTo>
                  <a:lnTo>
                    <a:pt x="12035" y="1070"/>
                  </a:lnTo>
                  <a:lnTo>
                    <a:pt x="11812" y="920"/>
                  </a:lnTo>
                  <a:lnTo>
                    <a:pt x="11588" y="781"/>
                  </a:lnTo>
                  <a:lnTo>
                    <a:pt x="11364" y="653"/>
                  </a:lnTo>
                  <a:lnTo>
                    <a:pt x="11141" y="535"/>
                  </a:lnTo>
                  <a:lnTo>
                    <a:pt x="10917" y="428"/>
                  </a:lnTo>
                  <a:lnTo>
                    <a:pt x="10694" y="332"/>
                  </a:lnTo>
                  <a:lnTo>
                    <a:pt x="10475" y="257"/>
                  </a:lnTo>
                  <a:lnTo>
                    <a:pt x="10251" y="182"/>
                  </a:lnTo>
                  <a:lnTo>
                    <a:pt x="10032" y="118"/>
                  </a:lnTo>
                  <a:lnTo>
                    <a:pt x="9813" y="75"/>
                  </a:lnTo>
                  <a:lnTo>
                    <a:pt x="9599" y="43"/>
                  </a:lnTo>
                  <a:lnTo>
                    <a:pt x="9385" y="11"/>
                  </a:lnTo>
                  <a:lnTo>
                    <a:pt x="917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1"/>
            <p:cNvSpPr/>
            <p:nvPr/>
          </p:nvSpPr>
          <p:spPr>
            <a:xfrm>
              <a:off x="3342275" y="-9078375"/>
              <a:ext cx="105750" cy="275575"/>
            </a:xfrm>
            <a:custGeom>
              <a:avLst/>
              <a:gdLst/>
              <a:ahLst/>
              <a:cxnLst/>
              <a:rect l="l" t="t" r="r" b="b"/>
              <a:pathLst>
                <a:path w="4230" h="11023" extrusionOk="0">
                  <a:moveTo>
                    <a:pt x="1830" y="1"/>
                  </a:moveTo>
                  <a:lnTo>
                    <a:pt x="1789" y="11"/>
                  </a:lnTo>
                  <a:lnTo>
                    <a:pt x="1757" y="44"/>
                  </a:lnTo>
                  <a:lnTo>
                    <a:pt x="1720" y="76"/>
                  </a:lnTo>
                  <a:lnTo>
                    <a:pt x="1688" y="118"/>
                  </a:lnTo>
                  <a:lnTo>
                    <a:pt x="1656" y="161"/>
                  </a:lnTo>
                  <a:lnTo>
                    <a:pt x="1624" y="225"/>
                  </a:lnTo>
                  <a:lnTo>
                    <a:pt x="1597" y="289"/>
                  </a:lnTo>
                  <a:lnTo>
                    <a:pt x="1570" y="354"/>
                  </a:lnTo>
                  <a:lnTo>
                    <a:pt x="1547" y="428"/>
                  </a:lnTo>
                  <a:lnTo>
                    <a:pt x="1501" y="589"/>
                  </a:lnTo>
                  <a:lnTo>
                    <a:pt x="1428" y="642"/>
                  </a:lnTo>
                  <a:lnTo>
                    <a:pt x="1355" y="696"/>
                  </a:lnTo>
                  <a:lnTo>
                    <a:pt x="1282" y="760"/>
                  </a:lnTo>
                  <a:lnTo>
                    <a:pt x="1209" y="824"/>
                  </a:lnTo>
                  <a:lnTo>
                    <a:pt x="1141" y="899"/>
                  </a:lnTo>
                  <a:lnTo>
                    <a:pt x="1068" y="984"/>
                  </a:lnTo>
                  <a:lnTo>
                    <a:pt x="999" y="1070"/>
                  </a:lnTo>
                  <a:lnTo>
                    <a:pt x="935" y="1166"/>
                  </a:lnTo>
                  <a:lnTo>
                    <a:pt x="867" y="1273"/>
                  </a:lnTo>
                  <a:lnTo>
                    <a:pt x="803" y="1380"/>
                  </a:lnTo>
                  <a:lnTo>
                    <a:pt x="744" y="1497"/>
                  </a:lnTo>
                  <a:lnTo>
                    <a:pt x="680" y="1615"/>
                  </a:lnTo>
                  <a:lnTo>
                    <a:pt x="625" y="1743"/>
                  </a:lnTo>
                  <a:lnTo>
                    <a:pt x="566" y="1882"/>
                  </a:lnTo>
                  <a:lnTo>
                    <a:pt x="511" y="2021"/>
                  </a:lnTo>
                  <a:lnTo>
                    <a:pt x="461" y="2160"/>
                  </a:lnTo>
                  <a:lnTo>
                    <a:pt x="411" y="2321"/>
                  </a:lnTo>
                  <a:lnTo>
                    <a:pt x="361" y="2481"/>
                  </a:lnTo>
                  <a:lnTo>
                    <a:pt x="315" y="2641"/>
                  </a:lnTo>
                  <a:lnTo>
                    <a:pt x="274" y="2812"/>
                  </a:lnTo>
                  <a:lnTo>
                    <a:pt x="233" y="2994"/>
                  </a:lnTo>
                  <a:lnTo>
                    <a:pt x="196" y="3176"/>
                  </a:lnTo>
                  <a:lnTo>
                    <a:pt x="165" y="3358"/>
                  </a:lnTo>
                  <a:lnTo>
                    <a:pt x="133" y="3561"/>
                  </a:lnTo>
                  <a:lnTo>
                    <a:pt x="105" y="3753"/>
                  </a:lnTo>
                  <a:lnTo>
                    <a:pt x="78" y="3956"/>
                  </a:lnTo>
                  <a:lnTo>
                    <a:pt x="55" y="4170"/>
                  </a:lnTo>
                  <a:lnTo>
                    <a:pt x="37" y="4384"/>
                  </a:lnTo>
                  <a:lnTo>
                    <a:pt x="23" y="4608"/>
                  </a:lnTo>
                  <a:lnTo>
                    <a:pt x="14" y="4833"/>
                  </a:lnTo>
                  <a:lnTo>
                    <a:pt x="5" y="5068"/>
                  </a:lnTo>
                  <a:lnTo>
                    <a:pt x="0" y="5303"/>
                  </a:lnTo>
                  <a:lnTo>
                    <a:pt x="0" y="5517"/>
                  </a:lnTo>
                  <a:lnTo>
                    <a:pt x="5" y="5742"/>
                  </a:lnTo>
                  <a:lnTo>
                    <a:pt x="9" y="5956"/>
                  </a:lnTo>
                  <a:lnTo>
                    <a:pt x="19" y="6159"/>
                  </a:lnTo>
                  <a:lnTo>
                    <a:pt x="32" y="6362"/>
                  </a:lnTo>
                  <a:lnTo>
                    <a:pt x="46" y="6565"/>
                  </a:lnTo>
                  <a:lnTo>
                    <a:pt x="60" y="6768"/>
                  </a:lnTo>
                  <a:lnTo>
                    <a:pt x="78" y="6960"/>
                  </a:lnTo>
                  <a:lnTo>
                    <a:pt x="123" y="7345"/>
                  </a:lnTo>
                  <a:lnTo>
                    <a:pt x="178" y="7709"/>
                  </a:lnTo>
                  <a:lnTo>
                    <a:pt x="242" y="8062"/>
                  </a:lnTo>
                  <a:lnTo>
                    <a:pt x="310" y="8393"/>
                  </a:lnTo>
                  <a:lnTo>
                    <a:pt x="393" y="8703"/>
                  </a:lnTo>
                  <a:lnTo>
                    <a:pt x="479" y="9002"/>
                  </a:lnTo>
                  <a:lnTo>
                    <a:pt x="571" y="9280"/>
                  </a:lnTo>
                  <a:lnTo>
                    <a:pt x="671" y="9548"/>
                  </a:lnTo>
                  <a:lnTo>
                    <a:pt x="776" y="9783"/>
                  </a:lnTo>
                  <a:lnTo>
                    <a:pt x="890" y="10007"/>
                  </a:lnTo>
                  <a:lnTo>
                    <a:pt x="1004" y="10210"/>
                  </a:lnTo>
                  <a:lnTo>
                    <a:pt x="1127" y="10392"/>
                  </a:lnTo>
                  <a:lnTo>
                    <a:pt x="1250" y="10553"/>
                  </a:lnTo>
                  <a:lnTo>
                    <a:pt x="1383" y="10692"/>
                  </a:lnTo>
                  <a:lnTo>
                    <a:pt x="1515" y="10798"/>
                  </a:lnTo>
                  <a:lnTo>
                    <a:pt x="1652" y="10895"/>
                  </a:lnTo>
                  <a:lnTo>
                    <a:pt x="1789" y="10959"/>
                  </a:lnTo>
                  <a:lnTo>
                    <a:pt x="1930" y="11002"/>
                  </a:lnTo>
                  <a:lnTo>
                    <a:pt x="2071" y="11023"/>
                  </a:lnTo>
                  <a:lnTo>
                    <a:pt x="2140" y="11023"/>
                  </a:lnTo>
                  <a:lnTo>
                    <a:pt x="2213" y="11012"/>
                  </a:lnTo>
                  <a:lnTo>
                    <a:pt x="2281" y="11002"/>
                  </a:lnTo>
                  <a:lnTo>
                    <a:pt x="2354" y="10980"/>
                  </a:lnTo>
                  <a:lnTo>
                    <a:pt x="2427" y="10948"/>
                  </a:lnTo>
                  <a:lnTo>
                    <a:pt x="2500" y="10916"/>
                  </a:lnTo>
                  <a:lnTo>
                    <a:pt x="2569" y="10884"/>
                  </a:lnTo>
                  <a:lnTo>
                    <a:pt x="2642" y="10831"/>
                  </a:lnTo>
                  <a:lnTo>
                    <a:pt x="2710" y="10777"/>
                  </a:lnTo>
                  <a:lnTo>
                    <a:pt x="2783" y="10713"/>
                  </a:lnTo>
                  <a:lnTo>
                    <a:pt x="2856" y="10649"/>
                  </a:lnTo>
                  <a:lnTo>
                    <a:pt x="2924" y="10574"/>
                  </a:lnTo>
                  <a:lnTo>
                    <a:pt x="2993" y="10488"/>
                  </a:lnTo>
                  <a:lnTo>
                    <a:pt x="3061" y="10403"/>
                  </a:lnTo>
                  <a:lnTo>
                    <a:pt x="3134" y="10296"/>
                  </a:lnTo>
                  <a:lnTo>
                    <a:pt x="3198" y="10200"/>
                  </a:lnTo>
                  <a:lnTo>
                    <a:pt x="3267" y="10082"/>
                  </a:lnTo>
                  <a:lnTo>
                    <a:pt x="3335" y="9965"/>
                  </a:lnTo>
                  <a:lnTo>
                    <a:pt x="3399" y="9836"/>
                  </a:lnTo>
                  <a:lnTo>
                    <a:pt x="3463" y="9708"/>
                  </a:lnTo>
                  <a:lnTo>
                    <a:pt x="3527" y="9569"/>
                  </a:lnTo>
                  <a:lnTo>
                    <a:pt x="3586" y="9430"/>
                  </a:lnTo>
                  <a:lnTo>
                    <a:pt x="3645" y="9280"/>
                  </a:lnTo>
                  <a:lnTo>
                    <a:pt x="3700" y="9131"/>
                  </a:lnTo>
                  <a:lnTo>
                    <a:pt x="3755" y="8970"/>
                  </a:lnTo>
                  <a:lnTo>
                    <a:pt x="3809" y="8810"/>
                  </a:lnTo>
                  <a:lnTo>
                    <a:pt x="3860" y="8639"/>
                  </a:lnTo>
                  <a:lnTo>
                    <a:pt x="3910" y="8468"/>
                  </a:lnTo>
                  <a:lnTo>
                    <a:pt x="3955" y="8286"/>
                  </a:lnTo>
                  <a:lnTo>
                    <a:pt x="3996" y="8104"/>
                  </a:lnTo>
                  <a:lnTo>
                    <a:pt x="4038" y="7923"/>
                  </a:lnTo>
                  <a:lnTo>
                    <a:pt x="4079" y="7730"/>
                  </a:lnTo>
                  <a:lnTo>
                    <a:pt x="4115" y="7538"/>
                  </a:lnTo>
                  <a:lnTo>
                    <a:pt x="4147" y="7345"/>
                  </a:lnTo>
                  <a:lnTo>
                    <a:pt x="4179" y="7132"/>
                  </a:lnTo>
                  <a:lnTo>
                    <a:pt x="4202" y="6928"/>
                  </a:lnTo>
                  <a:lnTo>
                    <a:pt x="4215" y="6725"/>
                  </a:lnTo>
                  <a:lnTo>
                    <a:pt x="4225" y="6522"/>
                  </a:lnTo>
                  <a:lnTo>
                    <a:pt x="4229" y="6330"/>
                  </a:lnTo>
                  <a:lnTo>
                    <a:pt x="4225" y="6137"/>
                  </a:lnTo>
                  <a:lnTo>
                    <a:pt x="4215" y="5945"/>
                  </a:lnTo>
                  <a:lnTo>
                    <a:pt x="4202" y="5752"/>
                  </a:lnTo>
                  <a:lnTo>
                    <a:pt x="4184" y="5571"/>
                  </a:lnTo>
                  <a:lnTo>
                    <a:pt x="4161" y="5378"/>
                  </a:lnTo>
                  <a:lnTo>
                    <a:pt x="4133" y="5196"/>
                  </a:lnTo>
                  <a:lnTo>
                    <a:pt x="4101" y="5015"/>
                  </a:lnTo>
                  <a:lnTo>
                    <a:pt x="4028" y="4641"/>
                  </a:lnTo>
                  <a:lnTo>
                    <a:pt x="3951" y="4256"/>
                  </a:lnTo>
                  <a:lnTo>
                    <a:pt x="3910" y="4095"/>
                  </a:lnTo>
                  <a:lnTo>
                    <a:pt x="3869" y="3946"/>
                  </a:lnTo>
                  <a:lnTo>
                    <a:pt x="3778" y="3657"/>
                  </a:lnTo>
                  <a:lnTo>
                    <a:pt x="3778" y="3550"/>
                  </a:lnTo>
                  <a:lnTo>
                    <a:pt x="3778" y="3433"/>
                  </a:lnTo>
                  <a:lnTo>
                    <a:pt x="3768" y="3326"/>
                  </a:lnTo>
                  <a:lnTo>
                    <a:pt x="3759" y="3208"/>
                  </a:lnTo>
                  <a:lnTo>
                    <a:pt x="3746" y="3090"/>
                  </a:lnTo>
                  <a:lnTo>
                    <a:pt x="3727" y="2983"/>
                  </a:lnTo>
                  <a:lnTo>
                    <a:pt x="3709" y="2866"/>
                  </a:lnTo>
                  <a:lnTo>
                    <a:pt x="3686" y="2759"/>
                  </a:lnTo>
                  <a:lnTo>
                    <a:pt x="3663" y="2652"/>
                  </a:lnTo>
                  <a:lnTo>
                    <a:pt x="3636" y="2556"/>
                  </a:lnTo>
                  <a:lnTo>
                    <a:pt x="3609" y="2460"/>
                  </a:lnTo>
                  <a:lnTo>
                    <a:pt x="3577" y="2374"/>
                  </a:lnTo>
                  <a:lnTo>
                    <a:pt x="3545" y="2299"/>
                  </a:lnTo>
                  <a:lnTo>
                    <a:pt x="3513" y="2224"/>
                  </a:lnTo>
                  <a:lnTo>
                    <a:pt x="3476" y="2171"/>
                  </a:lnTo>
                  <a:lnTo>
                    <a:pt x="3444" y="2118"/>
                  </a:lnTo>
                  <a:lnTo>
                    <a:pt x="3394" y="2053"/>
                  </a:lnTo>
                  <a:lnTo>
                    <a:pt x="3344" y="2011"/>
                  </a:lnTo>
                  <a:lnTo>
                    <a:pt x="3289" y="1968"/>
                  </a:lnTo>
                  <a:lnTo>
                    <a:pt x="3235" y="1925"/>
                  </a:lnTo>
                  <a:lnTo>
                    <a:pt x="3235" y="1914"/>
                  </a:lnTo>
                  <a:lnTo>
                    <a:pt x="3230" y="1904"/>
                  </a:lnTo>
                  <a:lnTo>
                    <a:pt x="3226" y="1904"/>
                  </a:lnTo>
                  <a:lnTo>
                    <a:pt x="3162" y="1743"/>
                  </a:lnTo>
                  <a:lnTo>
                    <a:pt x="3098" y="1583"/>
                  </a:lnTo>
                  <a:lnTo>
                    <a:pt x="3029" y="1455"/>
                  </a:lnTo>
                  <a:lnTo>
                    <a:pt x="2961" y="1326"/>
                  </a:lnTo>
                  <a:lnTo>
                    <a:pt x="2888" y="1209"/>
                  </a:lnTo>
                  <a:lnTo>
                    <a:pt x="2815" y="1102"/>
                  </a:lnTo>
                  <a:lnTo>
                    <a:pt x="2664" y="909"/>
                  </a:lnTo>
                  <a:lnTo>
                    <a:pt x="2514" y="674"/>
                  </a:lnTo>
                  <a:lnTo>
                    <a:pt x="2359" y="460"/>
                  </a:lnTo>
                  <a:lnTo>
                    <a:pt x="2199" y="257"/>
                  </a:lnTo>
                  <a:lnTo>
                    <a:pt x="2117" y="172"/>
                  </a:lnTo>
                  <a:lnTo>
                    <a:pt x="2035" y="86"/>
                  </a:lnTo>
                  <a:lnTo>
                    <a:pt x="1989" y="44"/>
                  </a:lnTo>
                  <a:lnTo>
                    <a:pt x="1948" y="22"/>
                  </a:lnTo>
                  <a:lnTo>
                    <a:pt x="190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1"/>
            <p:cNvSpPr/>
            <p:nvPr/>
          </p:nvSpPr>
          <p:spPr>
            <a:xfrm>
              <a:off x="3391775" y="-6314525"/>
              <a:ext cx="1065900" cy="2348775"/>
            </a:xfrm>
            <a:custGeom>
              <a:avLst/>
              <a:gdLst/>
              <a:ahLst/>
              <a:cxnLst/>
              <a:rect l="l" t="t" r="r" b="b"/>
              <a:pathLst>
                <a:path w="42636" h="93951" extrusionOk="0">
                  <a:moveTo>
                    <a:pt x="3403" y="3956"/>
                  </a:moveTo>
                  <a:lnTo>
                    <a:pt x="3458" y="3998"/>
                  </a:lnTo>
                  <a:lnTo>
                    <a:pt x="3485" y="4020"/>
                  </a:lnTo>
                  <a:lnTo>
                    <a:pt x="3513" y="4031"/>
                  </a:lnTo>
                  <a:lnTo>
                    <a:pt x="4690" y="4041"/>
                  </a:lnTo>
                  <a:lnTo>
                    <a:pt x="5862" y="4063"/>
                  </a:lnTo>
                  <a:lnTo>
                    <a:pt x="7035" y="4095"/>
                  </a:lnTo>
                  <a:lnTo>
                    <a:pt x="8207" y="4137"/>
                  </a:lnTo>
                  <a:lnTo>
                    <a:pt x="9379" y="4191"/>
                  </a:lnTo>
                  <a:lnTo>
                    <a:pt x="10552" y="4266"/>
                  </a:lnTo>
                  <a:lnTo>
                    <a:pt x="11724" y="4341"/>
                  </a:lnTo>
                  <a:lnTo>
                    <a:pt x="12897" y="4426"/>
                  </a:lnTo>
                  <a:lnTo>
                    <a:pt x="14064" y="4522"/>
                  </a:lnTo>
                  <a:lnTo>
                    <a:pt x="15237" y="4629"/>
                  </a:lnTo>
                  <a:lnTo>
                    <a:pt x="16405" y="4747"/>
                  </a:lnTo>
                  <a:lnTo>
                    <a:pt x="17577" y="4864"/>
                  </a:lnTo>
                  <a:lnTo>
                    <a:pt x="18745" y="5003"/>
                  </a:lnTo>
                  <a:lnTo>
                    <a:pt x="19917" y="5142"/>
                  </a:lnTo>
                  <a:lnTo>
                    <a:pt x="21085" y="5292"/>
                  </a:lnTo>
                  <a:lnTo>
                    <a:pt x="22257" y="5442"/>
                  </a:lnTo>
                  <a:lnTo>
                    <a:pt x="24593" y="5773"/>
                  </a:lnTo>
                  <a:lnTo>
                    <a:pt x="26933" y="6115"/>
                  </a:lnTo>
                  <a:lnTo>
                    <a:pt x="29269" y="6489"/>
                  </a:lnTo>
                  <a:lnTo>
                    <a:pt x="31609" y="6885"/>
                  </a:lnTo>
                  <a:lnTo>
                    <a:pt x="33950" y="7281"/>
                  </a:lnTo>
                  <a:lnTo>
                    <a:pt x="36290" y="7697"/>
                  </a:lnTo>
                  <a:lnTo>
                    <a:pt x="40970" y="8542"/>
                  </a:lnTo>
                  <a:lnTo>
                    <a:pt x="41011" y="8553"/>
                  </a:lnTo>
                  <a:lnTo>
                    <a:pt x="41057" y="8542"/>
                  </a:lnTo>
                  <a:lnTo>
                    <a:pt x="41093" y="8521"/>
                  </a:lnTo>
                  <a:lnTo>
                    <a:pt x="41135" y="8499"/>
                  </a:lnTo>
                  <a:lnTo>
                    <a:pt x="41166" y="8457"/>
                  </a:lnTo>
                  <a:lnTo>
                    <a:pt x="41203" y="8414"/>
                  </a:lnTo>
                  <a:lnTo>
                    <a:pt x="41235" y="8360"/>
                  </a:lnTo>
                  <a:lnTo>
                    <a:pt x="41267" y="8307"/>
                  </a:lnTo>
                  <a:lnTo>
                    <a:pt x="41294" y="8243"/>
                  </a:lnTo>
                  <a:lnTo>
                    <a:pt x="41322" y="8168"/>
                  </a:lnTo>
                  <a:lnTo>
                    <a:pt x="41344" y="8093"/>
                  </a:lnTo>
                  <a:lnTo>
                    <a:pt x="41367" y="8008"/>
                  </a:lnTo>
                  <a:lnTo>
                    <a:pt x="41408" y="7836"/>
                  </a:lnTo>
                  <a:lnTo>
                    <a:pt x="41440" y="7644"/>
                  </a:lnTo>
                  <a:lnTo>
                    <a:pt x="41326" y="13299"/>
                  </a:lnTo>
                  <a:lnTo>
                    <a:pt x="41221" y="18955"/>
                  </a:lnTo>
                  <a:lnTo>
                    <a:pt x="41016" y="30266"/>
                  </a:lnTo>
                  <a:lnTo>
                    <a:pt x="40906" y="35932"/>
                  </a:lnTo>
                  <a:lnTo>
                    <a:pt x="40797" y="41587"/>
                  </a:lnTo>
                  <a:lnTo>
                    <a:pt x="40683" y="47243"/>
                  </a:lnTo>
                  <a:lnTo>
                    <a:pt x="40619" y="50065"/>
                  </a:lnTo>
                  <a:lnTo>
                    <a:pt x="40555" y="52898"/>
                  </a:lnTo>
                  <a:lnTo>
                    <a:pt x="40523" y="54213"/>
                  </a:lnTo>
                  <a:lnTo>
                    <a:pt x="40500" y="55539"/>
                  </a:lnTo>
                  <a:lnTo>
                    <a:pt x="40459" y="58233"/>
                  </a:lnTo>
                  <a:lnTo>
                    <a:pt x="40418" y="60948"/>
                  </a:lnTo>
                  <a:lnTo>
                    <a:pt x="40400" y="62306"/>
                  </a:lnTo>
                  <a:lnTo>
                    <a:pt x="40377" y="63664"/>
                  </a:lnTo>
                  <a:lnTo>
                    <a:pt x="40350" y="65032"/>
                  </a:lnTo>
                  <a:lnTo>
                    <a:pt x="40318" y="66390"/>
                  </a:lnTo>
                  <a:lnTo>
                    <a:pt x="40277" y="67737"/>
                  </a:lnTo>
                  <a:lnTo>
                    <a:pt x="40231" y="69084"/>
                  </a:lnTo>
                  <a:lnTo>
                    <a:pt x="40181" y="70420"/>
                  </a:lnTo>
                  <a:lnTo>
                    <a:pt x="40117" y="71746"/>
                  </a:lnTo>
                  <a:lnTo>
                    <a:pt x="40081" y="72398"/>
                  </a:lnTo>
                  <a:lnTo>
                    <a:pt x="40044" y="73061"/>
                  </a:lnTo>
                  <a:lnTo>
                    <a:pt x="40003" y="73702"/>
                  </a:lnTo>
                  <a:lnTo>
                    <a:pt x="39958" y="74355"/>
                  </a:lnTo>
                  <a:lnTo>
                    <a:pt x="39885" y="75306"/>
                  </a:lnTo>
                  <a:lnTo>
                    <a:pt x="39802" y="76311"/>
                  </a:lnTo>
                  <a:lnTo>
                    <a:pt x="39752" y="76824"/>
                  </a:lnTo>
                  <a:lnTo>
                    <a:pt x="39702" y="77359"/>
                  </a:lnTo>
                  <a:lnTo>
                    <a:pt x="39647" y="77882"/>
                  </a:lnTo>
                  <a:lnTo>
                    <a:pt x="39588" y="78428"/>
                  </a:lnTo>
                  <a:lnTo>
                    <a:pt x="39524" y="78973"/>
                  </a:lnTo>
                  <a:lnTo>
                    <a:pt x="39456" y="79518"/>
                  </a:lnTo>
                  <a:lnTo>
                    <a:pt x="39387" y="80063"/>
                  </a:lnTo>
                  <a:lnTo>
                    <a:pt x="39314" y="80609"/>
                  </a:lnTo>
                  <a:lnTo>
                    <a:pt x="39232" y="81154"/>
                  </a:lnTo>
                  <a:lnTo>
                    <a:pt x="39150" y="81699"/>
                  </a:lnTo>
                  <a:lnTo>
                    <a:pt x="39063" y="82244"/>
                  </a:lnTo>
                  <a:lnTo>
                    <a:pt x="38972" y="82768"/>
                  </a:lnTo>
                  <a:lnTo>
                    <a:pt x="38876" y="83303"/>
                  </a:lnTo>
                  <a:lnTo>
                    <a:pt x="38776" y="83816"/>
                  </a:lnTo>
                  <a:lnTo>
                    <a:pt x="38671" y="84318"/>
                  </a:lnTo>
                  <a:lnTo>
                    <a:pt x="38557" y="84821"/>
                  </a:lnTo>
                  <a:lnTo>
                    <a:pt x="38443" y="85302"/>
                  </a:lnTo>
                  <a:lnTo>
                    <a:pt x="38324" y="85772"/>
                  </a:lnTo>
                  <a:lnTo>
                    <a:pt x="38197" y="86221"/>
                  </a:lnTo>
                  <a:lnTo>
                    <a:pt x="38069" y="86660"/>
                  </a:lnTo>
                  <a:lnTo>
                    <a:pt x="37932" y="87077"/>
                  </a:lnTo>
                  <a:lnTo>
                    <a:pt x="37791" y="87472"/>
                  </a:lnTo>
                  <a:lnTo>
                    <a:pt x="37645" y="87846"/>
                  </a:lnTo>
                  <a:lnTo>
                    <a:pt x="37572" y="88028"/>
                  </a:lnTo>
                  <a:lnTo>
                    <a:pt x="37494" y="88199"/>
                  </a:lnTo>
                  <a:lnTo>
                    <a:pt x="37417" y="88370"/>
                  </a:lnTo>
                  <a:lnTo>
                    <a:pt x="37339" y="88530"/>
                  </a:lnTo>
                  <a:lnTo>
                    <a:pt x="37257" y="88680"/>
                  </a:lnTo>
                  <a:lnTo>
                    <a:pt x="37175" y="88830"/>
                  </a:lnTo>
                  <a:lnTo>
                    <a:pt x="37093" y="88969"/>
                  </a:lnTo>
                  <a:lnTo>
                    <a:pt x="37006" y="89108"/>
                  </a:lnTo>
                  <a:lnTo>
                    <a:pt x="36919" y="89236"/>
                  </a:lnTo>
                  <a:lnTo>
                    <a:pt x="36833" y="89354"/>
                  </a:lnTo>
                  <a:lnTo>
                    <a:pt x="36764" y="89439"/>
                  </a:lnTo>
                  <a:lnTo>
                    <a:pt x="36687" y="89503"/>
                  </a:lnTo>
                  <a:lnTo>
                    <a:pt x="36600" y="89567"/>
                  </a:lnTo>
                  <a:lnTo>
                    <a:pt x="36509" y="89621"/>
                  </a:lnTo>
                  <a:lnTo>
                    <a:pt x="36413" y="89653"/>
                  </a:lnTo>
                  <a:lnTo>
                    <a:pt x="36313" y="89685"/>
                  </a:lnTo>
                  <a:lnTo>
                    <a:pt x="36208" y="89706"/>
                  </a:lnTo>
                  <a:lnTo>
                    <a:pt x="36098" y="89717"/>
                  </a:lnTo>
                  <a:lnTo>
                    <a:pt x="35984" y="89728"/>
                  </a:lnTo>
                  <a:lnTo>
                    <a:pt x="35866" y="89728"/>
                  </a:lnTo>
                  <a:lnTo>
                    <a:pt x="35624" y="89706"/>
                  </a:lnTo>
                  <a:lnTo>
                    <a:pt x="35373" y="89664"/>
                  </a:lnTo>
                  <a:lnTo>
                    <a:pt x="35113" y="89600"/>
                  </a:lnTo>
                  <a:lnTo>
                    <a:pt x="34857" y="89535"/>
                  </a:lnTo>
                  <a:lnTo>
                    <a:pt x="34602" y="89450"/>
                  </a:lnTo>
                  <a:lnTo>
                    <a:pt x="34114" y="89290"/>
                  </a:lnTo>
                  <a:lnTo>
                    <a:pt x="33890" y="89215"/>
                  </a:lnTo>
                  <a:lnTo>
                    <a:pt x="33680" y="89161"/>
                  </a:lnTo>
                  <a:lnTo>
                    <a:pt x="33493" y="89108"/>
                  </a:lnTo>
                  <a:lnTo>
                    <a:pt x="33329" y="89086"/>
                  </a:lnTo>
                  <a:lnTo>
                    <a:pt x="29383" y="88798"/>
                  </a:lnTo>
                  <a:lnTo>
                    <a:pt x="25437" y="88509"/>
                  </a:lnTo>
                  <a:lnTo>
                    <a:pt x="17550" y="87910"/>
                  </a:lnTo>
                  <a:lnTo>
                    <a:pt x="13608" y="87611"/>
                  </a:lnTo>
                  <a:lnTo>
                    <a:pt x="9667" y="87333"/>
                  </a:lnTo>
                  <a:lnTo>
                    <a:pt x="5721" y="87055"/>
                  </a:lnTo>
                  <a:lnTo>
                    <a:pt x="1779" y="86809"/>
                  </a:lnTo>
                  <a:lnTo>
                    <a:pt x="1729" y="86809"/>
                  </a:lnTo>
                  <a:lnTo>
                    <a:pt x="1683" y="86831"/>
                  </a:lnTo>
                  <a:lnTo>
                    <a:pt x="1642" y="86852"/>
                  </a:lnTo>
                  <a:lnTo>
                    <a:pt x="1597" y="86873"/>
                  </a:lnTo>
                  <a:lnTo>
                    <a:pt x="1620" y="81646"/>
                  </a:lnTo>
                  <a:lnTo>
                    <a:pt x="1647" y="76439"/>
                  </a:lnTo>
                  <a:lnTo>
                    <a:pt x="1679" y="71233"/>
                  </a:lnTo>
                  <a:lnTo>
                    <a:pt x="1720" y="66048"/>
                  </a:lnTo>
                  <a:lnTo>
                    <a:pt x="1747" y="63450"/>
                  </a:lnTo>
                  <a:lnTo>
                    <a:pt x="1775" y="60863"/>
                  </a:lnTo>
                  <a:lnTo>
                    <a:pt x="1807" y="58276"/>
                  </a:lnTo>
                  <a:lnTo>
                    <a:pt x="1839" y="55678"/>
                  </a:lnTo>
                  <a:lnTo>
                    <a:pt x="1880" y="53101"/>
                  </a:lnTo>
                  <a:lnTo>
                    <a:pt x="1921" y="50514"/>
                  </a:lnTo>
                  <a:lnTo>
                    <a:pt x="1962" y="47927"/>
                  </a:lnTo>
                  <a:lnTo>
                    <a:pt x="2012" y="45340"/>
                  </a:lnTo>
                  <a:lnTo>
                    <a:pt x="2062" y="42763"/>
                  </a:lnTo>
                  <a:lnTo>
                    <a:pt x="2117" y="40176"/>
                  </a:lnTo>
                  <a:lnTo>
                    <a:pt x="2176" y="37600"/>
                  </a:lnTo>
                  <a:lnTo>
                    <a:pt x="2240" y="35012"/>
                  </a:lnTo>
                  <a:lnTo>
                    <a:pt x="2308" y="32436"/>
                  </a:lnTo>
                  <a:lnTo>
                    <a:pt x="2386" y="29849"/>
                  </a:lnTo>
                  <a:lnTo>
                    <a:pt x="2464" y="27272"/>
                  </a:lnTo>
                  <a:lnTo>
                    <a:pt x="2546" y="24685"/>
                  </a:lnTo>
                  <a:lnTo>
                    <a:pt x="2632" y="22098"/>
                  </a:lnTo>
                  <a:lnTo>
                    <a:pt x="2728" y="19511"/>
                  </a:lnTo>
                  <a:lnTo>
                    <a:pt x="2824" y="16924"/>
                  </a:lnTo>
                  <a:lnTo>
                    <a:pt x="2929" y="14336"/>
                  </a:lnTo>
                  <a:lnTo>
                    <a:pt x="3038" y="11739"/>
                  </a:lnTo>
                  <a:lnTo>
                    <a:pt x="3157" y="9151"/>
                  </a:lnTo>
                  <a:lnTo>
                    <a:pt x="3276" y="6554"/>
                  </a:lnTo>
                  <a:lnTo>
                    <a:pt x="3403" y="3956"/>
                  </a:lnTo>
                  <a:close/>
                  <a:moveTo>
                    <a:pt x="3467" y="0"/>
                  </a:moveTo>
                  <a:lnTo>
                    <a:pt x="3417" y="11"/>
                  </a:lnTo>
                  <a:lnTo>
                    <a:pt x="3376" y="32"/>
                  </a:lnTo>
                  <a:lnTo>
                    <a:pt x="3330" y="54"/>
                  </a:lnTo>
                  <a:lnTo>
                    <a:pt x="3289" y="86"/>
                  </a:lnTo>
                  <a:lnTo>
                    <a:pt x="3253" y="118"/>
                  </a:lnTo>
                  <a:lnTo>
                    <a:pt x="3216" y="160"/>
                  </a:lnTo>
                  <a:lnTo>
                    <a:pt x="3180" y="203"/>
                  </a:lnTo>
                  <a:lnTo>
                    <a:pt x="3111" y="310"/>
                  </a:lnTo>
                  <a:lnTo>
                    <a:pt x="3052" y="428"/>
                  </a:lnTo>
                  <a:lnTo>
                    <a:pt x="3002" y="577"/>
                  </a:lnTo>
                  <a:lnTo>
                    <a:pt x="2952" y="727"/>
                  </a:lnTo>
                  <a:lnTo>
                    <a:pt x="2879" y="652"/>
                  </a:lnTo>
                  <a:lnTo>
                    <a:pt x="2806" y="588"/>
                  </a:lnTo>
                  <a:lnTo>
                    <a:pt x="2728" y="545"/>
                  </a:lnTo>
                  <a:lnTo>
                    <a:pt x="2651" y="524"/>
                  </a:lnTo>
                  <a:lnTo>
                    <a:pt x="2578" y="513"/>
                  </a:lnTo>
                  <a:lnTo>
                    <a:pt x="2505" y="535"/>
                  </a:lnTo>
                  <a:lnTo>
                    <a:pt x="2432" y="567"/>
                  </a:lnTo>
                  <a:lnTo>
                    <a:pt x="2363" y="631"/>
                  </a:lnTo>
                  <a:lnTo>
                    <a:pt x="2299" y="706"/>
                  </a:lnTo>
                  <a:lnTo>
                    <a:pt x="2235" y="813"/>
                  </a:lnTo>
                  <a:lnTo>
                    <a:pt x="2208" y="877"/>
                  </a:lnTo>
                  <a:lnTo>
                    <a:pt x="2181" y="941"/>
                  </a:lnTo>
                  <a:lnTo>
                    <a:pt x="2153" y="1016"/>
                  </a:lnTo>
                  <a:lnTo>
                    <a:pt x="2131" y="1091"/>
                  </a:lnTo>
                  <a:lnTo>
                    <a:pt x="2108" y="1176"/>
                  </a:lnTo>
                  <a:lnTo>
                    <a:pt x="2085" y="1272"/>
                  </a:lnTo>
                  <a:lnTo>
                    <a:pt x="2067" y="1369"/>
                  </a:lnTo>
                  <a:lnTo>
                    <a:pt x="2048" y="1475"/>
                  </a:lnTo>
                  <a:lnTo>
                    <a:pt x="2030" y="1593"/>
                  </a:lnTo>
                  <a:lnTo>
                    <a:pt x="2016" y="1711"/>
                  </a:lnTo>
                  <a:lnTo>
                    <a:pt x="2007" y="1839"/>
                  </a:lnTo>
                  <a:lnTo>
                    <a:pt x="1998" y="1967"/>
                  </a:lnTo>
                  <a:lnTo>
                    <a:pt x="1834" y="4597"/>
                  </a:lnTo>
                  <a:lnTo>
                    <a:pt x="1679" y="7238"/>
                  </a:lnTo>
                  <a:lnTo>
                    <a:pt x="1528" y="9878"/>
                  </a:lnTo>
                  <a:lnTo>
                    <a:pt x="1387" y="12530"/>
                  </a:lnTo>
                  <a:lnTo>
                    <a:pt x="1250" y="15181"/>
                  </a:lnTo>
                  <a:lnTo>
                    <a:pt x="1118" y="17843"/>
                  </a:lnTo>
                  <a:lnTo>
                    <a:pt x="995" y="20516"/>
                  </a:lnTo>
                  <a:lnTo>
                    <a:pt x="876" y="23188"/>
                  </a:lnTo>
                  <a:lnTo>
                    <a:pt x="762" y="25861"/>
                  </a:lnTo>
                  <a:lnTo>
                    <a:pt x="657" y="28545"/>
                  </a:lnTo>
                  <a:lnTo>
                    <a:pt x="561" y="31228"/>
                  </a:lnTo>
                  <a:lnTo>
                    <a:pt x="470" y="33911"/>
                  </a:lnTo>
                  <a:lnTo>
                    <a:pt x="388" y="36605"/>
                  </a:lnTo>
                  <a:lnTo>
                    <a:pt x="310" y="39289"/>
                  </a:lnTo>
                  <a:lnTo>
                    <a:pt x="242" y="41983"/>
                  </a:lnTo>
                  <a:lnTo>
                    <a:pt x="183" y="44677"/>
                  </a:lnTo>
                  <a:lnTo>
                    <a:pt x="132" y="47371"/>
                  </a:lnTo>
                  <a:lnTo>
                    <a:pt x="87" y="50076"/>
                  </a:lnTo>
                  <a:lnTo>
                    <a:pt x="50" y="52770"/>
                  </a:lnTo>
                  <a:lnTo>
                    <a:pt x="28" y="55464"/>
                  </a:lnTo>
                  <a:lnTo>
                    <a:pt x="9" y="58158"/>
                  </a:lnTo>
                  <a:lnTo>
                    <a:pt x="0" y="60852"/>
                  </a:lnTo>
                  <a:lnTo>
                    <a:pt x="0" y="63546"/>
                  </a:lnTo>
                  <a:lnTo>
                    <a:pt x="9" y="66230"/>
                  </a:lnTo>
                  <a:lnTo>
                    <a:pt x="28" y="68924"/>
                  </a:lnTo>
                  <a:lnTo>
                    <a:pt x="59" y="71607"/>
                  </a:lnTo>
                  <a:lnTo>
                    <a:pt x="96" y="74290"/>
                  </a:lnTo>
                  <a:lnTo>
                    <a:pt x="146" y="76963"/>
                  </a:lnTo>
                  <a:lnTo>
                    <a:pt x="205" y="79636"/>
                  </a:lnTo>
                  <a:lnTo>
                    <a:pt x="274" y="82308"/>
                  </a:lnTo>
                  <a:lnTo>
                    <a:pt x="351" y="84970"/>
                  </a:lnTo>
                  <a:lnTo>
                    <a:pt x="397" y="86296"/>
                  </a:lnTo>
                  <a:lnTo>
                    <a:pt x="443" y="87632"/>
                  </a:lnTo>
                  <a:lnTo>
                    <a:pt x="452" y="87804"/>
                  </a:lnTo>
                  <a:lnTo>
                    <a:pt x="465" y="87975"/>
                  </a:lnTo>
                  <a:lnTo>
                    <a:pt x="488" y="88124"/>
                  </a:lnTo>
                  <a:lnTo>
                    <a:pt x="511" y="88274"/>
                  </a:lnTo>
                  <a:lnTo>
                    <a:pt x="538" y="88402"/>
                  </a:lnTo>
                  <a:lnTo>
                    <a:pt x="575" y="88530"/>
                  </a:lnTo>
                  <a:lnTo>
                    <a:pt x="611" y="88637"/>
                  </a:lnTo>
                  <a:lnTo>
                    <a:pt x="648" y="88734"/>
                  </a:lnTo>
                  <a:lnTo>
                    <a:pt x="694" y="88830"/>
                  </a:lnTo>
                  <a:lnTo>
                    <a:pt x="735" y="88905"/>
                  </a:lnTo>
                  <a:lnTo>
                    <a:pt x="785" y="88969"/>
                  </a:lnTo>
                  <a:lnTo>
                    <a:pt x="830" y="89022"/>
                  </a:lnTo>
                  <a:lnTo>
                    <a:pt x="881" y="89065"/>
                  </a:lnTo>
                  <a:lnTo>
                    <a:pt x="935" y="89108"/>
                  </a:lnTo>
                  <a:lnTo>
                    <a:pt x="985" y="89129"/>
                  </a:lnTo>
                  <a:lnTo>
                    <a:pt x="1040" y="89140"/>
                  </a:lnTo>
                  <a:lnTo>
                    <a:pt x="1049" y="89311"/>
                  </a:lnTo>
                  <a:lnTo>
                    <a:pt x="1063" y="89482"/>
                  </a:lnTo>
                  <a:lnTo>
                    <a:pt x="1081" y="89653"/>
                  </a:lnTo>
                  <a:lnTo>
                    <a:pt x="1104" y="89824"/>
                  </a:lnTo>
                  <a:lnTo>
                    <a:pt x="1131" y="89984"/>
                  </a:lnTo>
                  <a:lnTo>
                    <a:pt x="1168" y="90134"/>
                  </a:lnTo>
                  <a:lnTo>
                    <a:pt x="1204" y="90284"/>
                  </a:lnTo>
                  <a:lnTo>
                    <a:pt x="1250" y="90423"/>
                  </a:lnTo>
                  <a:lnTo>
                    <a:pt x="1300" y="90540"/>
                  </a:lnTo>
                  <a:lnTo>
                    <a:pt x="1350" y="90658"/>
                  </a:lnTo>
                  <a:lnTo>
                    <a:pt x="1410" y="90754"/>
                  </a:lnTo>
                  <a:lnTo>
                    <a:pt x="1474" y="90850"/>
                  </a:lnTo>
                  <a:lnTo>
                    <a:pt x="1542" y="90915"/>
                  </a:lnTo>
                  <a:lnTo>
                    <a:pt x="1615" y="90968"/>
                  </a:lnTo>
                  <a:lnTo>
                    <a:pt x="1697" y="91011"/>
                  </a:lnTo>
                  <a:lnTo>
                    <a:pt x="1779" y="91032"/>
                  </a:lnTo>
                  <a:lnTo>
                    <a:pt x="4407" y="91235"/>
                  </a:lnTo>
                  <a:lnTo>
                    <a:pt x="7035" y="91428"/>
                  </a:lnTo>
                  <a:lnTo>
                    <a:pt x="12294" y="91813"/>
                  </a:lnTo>
                  <a:lnTo>
                    <a:pt x="17550" y="92187"/>
                  </a:lnTo>
                  <a:lnTo>
                    <a:pt x="22805" y="92561"/>
                  </a:lnTo>
                  <a:lnTo>
                    <a:pt x="28065" y="92935"/>
                  </a:lnTo>
                  <a:lnTo>
                    <a:pt x="33329" y="93309"/>
                  </a:lnTo>
                  <a:lnTo>
                    <a:pt x="33498" y="93331"/>
                  </a:lnTo>
                  <a:lnTo>
                    <a:pt x="33667" y="93352"/>
                  </a:lnTo>
                  <a:lnTo>
                    <a:pt x="34023" y="93416"/>
                  </a:lnTo>
                  <a:lnTo>
                    <a:pt x="34388" y="93502"/>
                  </a:lnTo>
                  <a:lnTo>
                    <a:pt x="34766" y="93587"/>
                  </a:lnTo>
                  <a:lnTo>
                    <a:pt x="35154" y="93683"/>
                  </a:lnTo>
                  <a:lnTo>
                    <a:pt x="35546" y="93780"/>
                  </a:lnTo>
                  <a:lnTo>
                    <a:pt x="35943" y="93865"/>
                  </a:lnTo>
                  <a:lnTo>
                    <a:pt x="36340" y="93919"/>
                  </a:lnTo>
                  <a:lnTo>
                    <a:pt x="36536" y="93940"/>
                  </a:lnTo>
                  <a:lnTo>
                    <a:pt x="36737" y="93951"/>
                  </a:lnTo>
                  <a:lnTo>
                    <a:pt x="37129" y="93951"/>
                  </a:lnTo>
                  <a:lnTo>
                    <a:pt x="37321" y="93929"/>
                  </a:lnTo>
                  <a:lnTo>
                    <a:pt x="37517" y="93897"/>
                  </a:lnTo>
                  <a:lnTo>
                    <a:pt x="37704" y="93854"/>
                  </a:lnTo>
                  <a:lnTo>
                    <a:pt x="37896" y="93801"/>
                  </a:lnTo>
                  <a:lnTo>
                    <a:pt x="38078" y="93726"/>
                  </a:lnTo>
                  <a:lnTo>
                    <a:pt x="38261" y="93641"/>
                  </a:lnTo>
                  <a:lnTo>
                    <a:pt x="38443" y="93534"/>
                  </a:lnTo>
                  <a:lnTo>
                    <a:pt x="38616" y="93416"/>
                  </a:lnTo>
                  <a:lnTo>
                    <a:pt x="38790" y="93267"/>
                  </a:lnTo>
                  <a:lnTo>
                    <a:pt x="38958" y="93106"/>
                  </a:lnTo>
                  <a:lnTo>
                    <a:pt x="39123" y="92935"/>
                  </a:lnTo>
                  <a:lnTo>
                    <a:pt x="39282" y="92732"/>
                  </a:lnTo>
                  <a:lnTo>
                    <a:pt x="39424" y="92518"/>
                  </a:lnTo>
                  <a:lnTo>
                    <a:pt x="39561" y="92294"/>
                  </a:lnTo>
                  <a:lnTo>
                    <a:pt x="39693" y="92048"/>
                  </a:lnTo>
                  <a:lnTo>
                    <a:pt x="39821" y="91791"/>
                  </a:lnTo>
                  <a:lnTo>
                    <a:pt x="39939" y="91513"/>
                  </a:lnTo>
                  <a:lnTo>
                    <a:pt x="40058" y="91225"/>
                  </a:lnTo>
                  <a:lnTo>
                    <a:pt x="40167" y="90925"/>
                  </a:lnTo>
                  <a:lnTo>
                    <a:pt x="40272" y="90604"/>
                  </a:lnTo>
                  <a:lnTo>
                    <a:pt x="40373" y="90273"/>
                  </a:lnTo>
                  <a:lnTo>
                    <a:pt x="40468" y="89931"/>
                  </a:lnTo>
                  <a:lnTo>
                    <a:pt x="40564" y="89567"/>
                  </a:lnTo>
                  <a:lnTo>
                    <a:pt x="40651" y="89193"/>
                  </a:lnTo>
                  <a:lnTo>
                    <a:pt x="40733" y="88819"/>
                  </a:lnTo>
                  <a:lnTo>
                    <a:pt x="40811" y="88424"/>
                  </a:lnTo>
                  <a:lnTo>
                    <a:pt x="40888" y="88017"/>
                  </a:lnTo>
                  <a:lnTo>
                    <a:pt x="40957" y="87600"/>
                  </a:lnTo>
                  <a:lnTo>
                    <a:pt x="41025" y="87173"/>
                  </a:lnTo>
                  <a:lnTo>
                    <a:pt x="41084" y="86745"/>
                  </a:lnTo>
                  <a:lnTo>
                    <a:pt x="41144" y="86296"/>
                  </a:lnTo>
                  <a:lnTo>
                    <a:pt x="41203" y="85847"/>
                  </a:lnTo>
                  <a:lnTo>
                    <a:pt x="41253" y="85387"/>
                  </a:lnTo>
                  <a:lnTo>
                    <a:pt x="41303" y="84917"/>
                  </a:lnTo>
                  <a:lnTo>
                    <a:pt x="41349" y="84447"/>
                  </a:lnTo>
                  <a:lnTo>
                    <a:pt x="41390" y="83966"/>
                  </a:lnTo>
                  <a:lnTo>
                    <a:pt x="41426" y="83474"/>
                  </a:lnTo>
                  <a:lnTo>
                    <a:pt x="41463" y="82982"/>
                  </a:lnTo>
                  <a:lnTo>
                    <a:pt x="41499" y="82490"/>
                  </a:lnTo>
                  <a:lnTo>
                    <a:pt x="41531" y="81988"/>
                  </a:lnTo>
                  <a:lnTo>
                    <a:pt x="41582" y="80961"/>
                  </a:lnTo>
                  <a:lnTo>
                    <a:pt x="41627" y="79935"/>
                  </a:lnTo>
                  <a:lnTo>
                    <a:pt x="41664" y="78898"/>
                  </a:lnTo>
                  <a:lnTo>
                    <a:pt x="41696" y="77850"/>
                  </a:lnTo>
                  <a:lnTo>
                    <a:pt x="41714" y="76803"/>
                  </a:lnTo>
                  <a:lnTo>
                    <a:pt x="41732" y="75766"/>
                  </a:lnTo>
                  <a:lnTo>
                    <a:pt x="41741" y="74729"/>
                  </a:lnTo>
                  <a:lnTo>
                    <a:pt x="41750" y="73692"/>
                  </a:lnTo>
                  <a:lnTo>
                    <a:pt x="41755" y="71682"/>
                  </a:lnTo>
                  <a:lnTo>
                    <a:pt x="41759" y="69757"/>
                  </a:lnTo>
                  <a:lnTo>
                    <a:pt x="41759" y="67951"/>
                  </a:lnTo>
                  <a:lnTo>
                    <a:pt x="41764" y="67106"/>
                  </a:lnTo>
                  <a:lnTo>
                    <a:pt x="41773" y="66294"/>
                  </a:lnTo>
                  <a:lnTo>
                    <a:pt x="41782" y="65535"/>
                  </a:lnTo>
                  <a:lnTo>
                    <a:pt x="41801" y="64808"/>
                  </a:lnTo>
                  <a:lnTo>
                    <a:pt x="41901" y="61237"/>
                  </a:lnTo>
                  <a:lnTo>
                    <a:pt x="41992" y="57666"/>
                  </a:lnTo>
                  <a:lnTo>
                    <a:pt x="42083" y="54095"/>
                  </a:lnTo>
                  <a:lnTo>
                    <a:pt x="42165" y="50514"/>
                  </a:lnTo>
                  <a:lnTo>
                    <a:pt x="42248" y="46943"/>
                  </a:lnTo>
                  <a:lnTo>
                    <a:pt x="42321" y="43362"/>
                  </a:lnTo>
                  <a:lnTo>
                    <a:pt x="42384" y="39791"/>
                  </a:lnTo>
                  <a:lnTo>
                    <a:pt x="42444" y="36210"/>
                  </a:lnTo>
                  <a:lnTo>
                    <a:pt x="42499" y="32628"/>
                  </a:lnTo>
                  <a:lnTo>
                    <a:pt x="42544" y="29047"/>
                  </a:lnTo>
                  <a:lnTo>
                    <a:pt x="42581" y="25466"/>
                  </a:lnTo>
                  <a:lnTo>
                    <a:pt x="42608" y="21884"/>
                  </a:lnTo>
                  <a:lnTo>
                    <a:pt x="42626" y="18303"/>
                  </a:lnTo>
                  <a:lnTo>
                    <a:pt x="42635" y="14721"/>
                  </a:lnTo>
                  <a:lnTo>
                    <a:pt x="42635" y="11140"/>
                  </a:lnTo>
                  <a:lnTo>
                    <a:pt x="42622" y="7548"/>
                  </a:lnTo>
                  <a:lnTo>
                    <a:pt x="42622" y="7377"/>
                  </a:lnTo>
                  <a:lnTo>
                    <a:pt x="42613" y="7216"/>
                  </a:lnTo>
                  <a:lnTo>
                    <a:pt x="42599" y="7067"/>
                  </a:lnTo>
                  <a:lnTo>
                    <a:pt x="42581" y="6928"/>
                  </a:lnTo>
                  <a:lnTo>
                    <a:pt x="42562" y="6789"/>
                  </a:lnTo>
                  <a:lnTo>
                    <a:pt x="42535" y="6671"/>
                  </a:lnTo>
                  <a:lnTo>
                    <a:pt x="42503" y="6564"/>
                  </a:lnTo>
                  <a:lnTo>
                    <a:pt x="42471" y="6457"/>
                  </a:lnTo>
                  <a:lnTo>
                    <a:pt x="42435" y="6372"/>
                  </a:lnTo>
                  <a:lnTo>
                    <a:pt x="42398" y="6297"/>
                  </a:lnTo>
                  <a:lnTo>
                    <a:pt x="42357" y="6222"/>
                  </a:lnTo>
                  <a:lnTo>
                    <a:pt x="42311" y="6169"/>
                  </a:lnTo>
                  <a:lnTo>
                    <a:pt x="42266" y="6115"/>
                  </a:lnTo>
                  <a:lnTo>
                    <a:pt x="42220" y="6072"/>
                  </a:lnTo>
                  <a:lnTo>
                    <a:pt x="42175" y="6051"/>
                  </a:lnTo>
                  <a:lnTo>
                    <a:pt x="42124" y="6030"/>
                  </a:lnTo>
                  <a:lnTo>
                    <a:pt x="42074" y="6019"/>
                  </a:lnTo>
                  <a:lnTo>
                    <a:pt x="42029" y="6019"/>
                  </a:lnTo>
                  <a:lnTo>
                    <a:pt x="41978" y="6040"/>
                  </a:lnTo>
                  <a:lnTo>
                    <a:pt x="41928" y="6062"/>
                  </a:lnTo>
                  <a:lnTo>
                    <a:pt x="41878" y="6094"/>
                  </a:lnTo>
                  <a:lnTo>
                    <a:pt x="41832" y="6137"/>
                  </a:lnTo>
                  <a:lnTo>
                    <a:pt x="41787" y="6190"/>
                  </a:lnTo>
                  <a:lnTo>
                    <a:pt x="41741" y="6254"/>
                  </a:lnTo>
                  <a:lnTo>
                    <a:pt x="41700" y="6318"/>
                  </a:lnTo>
                  <a:lnTo>
                    <a:pt x="41659" y="6404"/>
                  </a:lnTo>
                  <a:lnTo>
                    <a:pt x="41623" y="6500"/>
                  </a:lnTo>
                  <a:lnTo>
                    <a:pt x="41591" y="6596"/>
                  </a:lnTo>
                  <a:lnTo>
                    <a:pt x="41559" y="6714"/>
                  </a:lnTo>
                  <a:lnTo>
                    <a:pt x="41531" y="6842"/>
                  </a:lnTo>
                  <a:lnTo>
                    <a:pt x="41504" y="6971"/>
                  </a:lnTo>
                  <a:lnTo>
                    <a:pt x="41486" y="7109"/>
                  </a:lnTo>
                  <a:lnTo>
                    <a:pt x="41486" y="6992"/>
                  </a:lnTo>
                  <a:lnTo>
                    <a:pt x="41486" y="6864"/>
                  </a:lnTo>
                  <a:lnTo>
                    <a:pt x="41481" y="6746"/>
                  </a:lnTo>
                  <a:lnTo>
                    <a:pt x="41472" y="6628"/>
                  </a:lnTo>
                  <a:lnTo>
                    <a:pt x="41463" y="6511"/>
                  </a:lnTo>
                  <a:lnTo>
                    <a:pt x="41445" y="6404"/>
                  </a:lnTo>
                  <a:lnTo>
                    <a:pt x="41426" y="6297"/>
                  </a:lnTo>
                  <a:lnTo>
                    <a:pt x="41408" y="6201"/>
                  </a:lnTo>
                  <a:lnTo>
                    <a:pt x="41381" y="6105"/>
                  </a:lnTo>
                  <a:lnTo>
                    <a:pt x="41353" y="6019"/>
                  </a:lnTo>
                  <a:lnTo>
                    <a:pt x="41322" y="5944"/>
                  </a:lnTo>
                  <a:lnTo>
                    <a:pt x="41285" y="5869"/>
                  </a:lnTo>
                  <a:lnTo>
                    <a:pt x="41244" y="5816"/>
                  </a:lnTo>
                  <a:lnTo>
                    <a:pt x="41203" y="5762"/>
                  </a:lnTo>
                  <a:lnTo>
                    <a:pt x="41157" y="5730"/>
                  </a:lnTo>
                  <a:lnTo>
                    <a:pt x="41107" y="5709"/>
                  </a:lnTo>
                  <a:lnTo>
                    <a:pt x="39939" y="5292"/>
                  </a:lnTo>
                  <a:lnTo>
                    <a:pt x="38771" y="4897"/>
                  </a:lnTo>
                  <a:lnTo>
                    <a:pt x="37604" y="4522"/>
                  </a:lnTo>
                  <a:lnTo>
                    <a:pt x="36436" y="4159"/>
                  </a:lnTo>
                  <a:lnTo>
                    <a:pt x="35268" y="3817"/>
                  </a:lnTo>
                  <a:lnTo>
                    <a:pt x="34096" y="3496"/>
                  </a:lnTo>
                  <a:lnTo>
                    <a:pt x="32923" y="3186"/>
                  </a:lnTo>
                  <a:lnTo>
                    <a:pt x="31751" y="2897"/>
                  </a:lnTo>
                  <a:lnTo>
                    <a:pt x="30578" y="2630"/>
                  </a:lnTo>
                  <a:lnTo>
                    <a:pt x="29406" y="2363"/>
                  </a:lnTo>
                  <a:lnTo>
                    <a:pt x="28229" y="2128"/>
                  </a:lnTo>
                  <a:lnTo>
                    <a:pt x="27057" y="1892"/>
                  </a:lnTo>
                  <a:lnTo>
                    <a:pt x="25880" y="1689"/>
                  </a:lnTo>
                  <a:lnTo>
                    <a:pt x="24703" y="1486"/>
                  </a:lnTo>
                  <a:lnTo>
                    <a:pt x="23526" y="1304"/>
                  </a:lnTo>
                  <a:lnTo>
                    <a:pt x="22349" y="1133"/>
                  </a:lnTo>
                  <a:lnTo>
                    <a:pt x="21172" y="973"/>
                  </a:lnTo>
                  <a:lnTo>
                    <a:pt x="19995" y="834"/>
                  </a:lnTo>
                  <a:lnTo>
                    <a:pt x="18818" y="706"/>
                  </a:lnTo>
                  <a:lnTo>
                    <a:pt x="17641" y="588"/>
                  </a:lnTo>
                  <a:lnTo>
                    <a:pt x="16464" y="481"/>
                  </a:lnTo>
                  <a:lnTo>
                    <a:pt x="15282" y="385"/>
                  </a:lnTo>
                  <a:lnTo>
                    <a:pt x="14105" y="299"/>
                  </a:lnTo>
                  <a:lnTo>
                    <a:pt x="12928" y="225"/>
                  </a:lnTo>
                  <a:lnTo>
                    <a:pt x="11752" y="160"/>
                  </a:lnTo>
                  <a:lnTo>
                    <a:pt x="10575" y="118"/>
                  </a:lnTo>
                  <a:lnTo>
                    <a:pt x="9398" y="75"/>
                  </a:lnTo>
                  <a:lnTo>
                    <a:pt x="8221" y="43"/>
                  </a:lnTo>
                  <a:lnTo>
                    <a:pt x="7044" y="22"/>
                  </a:lnTo>
                  <a:lnTo>
                    <a:pt x="586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1"/>
            <p:cNvSpPr/>
            <p:nvPr/>
          </p:nvSpPr>
          <p:spPr>
            <a:xfrm>
              <a:off x="3431675" y="-6215650"/>
              <a:ext cx="996125" cy="2144325"/>
            </a:xfrm>
            <a:custGeom>
              <a:avLst/>
              <a:gdLst/>
              <a:ahLst/>
              <a:cxnLst/>
              <a:rect l="l" t="t" r="r" b="b"/>
              <a:pathLst>
                <a:path w="39845" h="85773" extrusionOk="0">
                  <a:moveTo>
                    <a:pt x="18891" y="27326"/>
                  </a:moveTo>
                  <a:lnTo>
                    <a:pt x="19079" y="27337"/>
                  </a:lnTo>
                  <a:lnTo>
                    <a:pt x="19270" y="27369"/>
                  </a:lnTo>
                  <a:lnTo>
                    <a:pt x="19457" y="27423"/>
                  </a:lnTo>
                  <a:lnTo>
                    <a:pt x="19649" y="27497"/>
                  </a:lnTo>
                  <a:lnTo>
                    <a:pt x="19836" y="27583"/>
                  </a:lnTo>
                  <a:lnTo>
                    <a:pt x="20023" y="27690"/>
                  </a:lnTo>
                  <a:lnTo>
                    <a:pt x="20210" y="27818"/>
                  </a:lnTo>
                  <a:lnTo>
                    <a:pt x="20397" y="27957"/>
                  </a:lnTo>
                  <a:lnTo>
                    <a:pt x="20579" y="28117"/>
                  </a:lnTo>
                  <a:lnTo>
                    <a:pt x="20757" y="28289"/>
                  </a:lnTo>
                  <a:lnTo>
                    <a:pt x="20940" y="28481"/>
                  </a:lnTo>
                  <a:lnTo>
                    <a:pt x="21113" y="28695"/>
                  </a:lnTo>
                  <a:lnTo>
                    <a:pt x="21286" y="28919"/>
                  </a:lnTo>
                  <a:lnTo>
                    <a:pt x="21460" y="29165"/>
                  </a:lnTo>
                  <a:lnTo>
                    <a:pt x="21624" y="29422"/>
                  </a:lnTo>
                  <a:lnTo>
                    <a:pt x="21788" y="29700"/>
                  </a:lnTo>
                  <a:lnTo>
                    <a:pt x="21948" y="29988"/>
                  </a:lnTo>
                  <a:lnTo>
                    <a:pt x="22103" y="30298"/>
                  </a:lnTo>
                  <a:lnTo>
                    <a:pt x="22254" y="30630"/>
                  </a:lnTo>
                  <a:lnTo>
                    <a:pt x="22404" y="30972"/>
                  </a:lnTo>
                  <a:lnTo>
                    <a:pt x="22546" y="31325"/>
                  </a:lnTo>
                  <a:lnTo>
                    <a:pt x="22682" y="31699"/>
                  </a:lnTo>
                  <a:lnTo>
                    <a:pt x="22810" y="32084"/>
                  </a:lnTo>
                  <a:lnTo>
                    <a:pt x="22938" y="32490"/>
                  </a:lnTo>
                  <a:lnTo>
                    <a:pt x="23056" y="32907"/>
                  </a:lnTo>
                  <a:lnTo>
                    <a:pt x="23171" y="33345"/>
                  </a:lnTo>
                  <a:lnTo>
                    <a:pt x="23280" y="33794"/>
                  </a:lnTo>
                  <a:lnTo>
                    <a:pt x="23380" y="34265"/>
                  </a:lnTo>
                  <a:lnTo>
                    <a:pt x="23472" y="34746"/>
                  </a:lnTo>
                  <a:lnTo>
                    <a:pt x="23558" y="35238"/>
                  </a:lnTo>
                  <a:lnTo>
                    <a:pt x="23640" y="35740"/>
                  </a:lnTo>
                  <a:lnTo>
                    <a:pt x="23709" y="36264"/>
                  </a:lnTo>
                  <a:lnTo>
                    <a:pt x="23773" y="36809"/>
                  </a:lnTo>
                  <a:lnTo>
                    <a:pt x="23832" y="37365"/>
                  </a:lnTo>
                  <a:lnTo>
                    <a:pt x="23832" y="37418"/>
                  </a:lnTo>
                  <a:lnTo>
                    <a:pt x="23832" y="37472"/>
                  </a:lnTo>
                  <a:lnTo>
                    <a:pt x="23827" y="37579"/>
                  </a:lnTo>
                  <a:lnTo>
                    <a:pt x="25173" y="37889"/>
                  </a:lnTo>
                  <a:lnTo>
                    <a:pt x="26519" y="38231"/>
                  </a:lnTo>
                  <a:lnTo>
                    <a:pt x="27860" y="38584"/>
                  </a:lnTo>
                  <a:lnTo>
                    <a:pt x="29201" y="38969"/>
                  </a:lnTo>
                  <a:lnTo>
                    <a:pt x="30543" y="39375"/>
                  </a:lnTo>
                  <a:lnTo>
                    <a:pt x="31209" y="39589"/>
                  </a:lnTo>
                  <a:lnTo>
                    <a:pt x="31879" y="39813"/>
                  </a:lnTo>
                  <a:lnTo>
                    <a:pt x="32545" y="40038"/>
                  </a:lnTo>
                  <a:lnTo>
                    <a:pt x="33216" y="40273"/>
                  </a:lnTo>
                  <a:lnTo>
                    <a:pt x="33882" y="40508"/>
                  </a:lnTo>
                  <a:lnTo>
                    <a:pt x="34552" y="40754"/>
                  </a:lnTo>
                  <a:lnTo>
                    <a:pt x="34575" y="40679"/>
                  </a:lnTo>
                  <a:lnTo>
                    <a:pt x="34598" y="40604"/>
                  </a:lnTo>
                  <a:lnTo>
                    <a:pt x="34625" y="40529"/>
                  </a:lnTo>
                  <a:lnTo>
                    <a:pt x="34657" y="40476"/>
                  </a:lnTo>
                  <a:lnTo>
                    <a:pt x="34689" y="40423"/>
                  </a:lnTo>
                  <a:lnTo>
                    <a:pt x="34721" y="40380"/>
                  </a:lnTo>
                  <a:lnTo>
                    <a:pt x="34758" y="40348"/>
                  </a:lnTo>
                  <a:lnTo>
                    <a:pt x="34794" y="40326"/>
                  </a:lnTo>
                  <a:lnTo>
                    <a:pt x="34835" y="40316"/>
                  </a:lnTo>
                  <a:lnTo>
                    <a:pt x="34872" y="40316"/>
                  </a:lnTo>
                  <a:lnTo>
                    <a:pt x="34913" y="40326"/>
                  </a:lnTo>
                  <a:lnTo>
                    <a:pt x="34949" y="40348"/>
                  </a:lnTo>
                  <a:lnTo>
                    <a:pt x="34990" y="40380"/>
                  </a:lnTo>
                  <a:lnTo>
                    <a:pt x="35027" y="40433"/>
                  </a:lnTo>
                  <a:lnTo>
                    <a:pt x="35068" y="40487"/>
                  </a:lnTo>
                  <a:lnTo>
                    <a:pt x="35100" y="40562"/>
                  </a:lnTo>
                  <a:lnTo>
                    <a:pt x="35141" y="40668"/>
                  </a:lnTo>
                  <a:lnTo>
                    <a:pt x="35177" y="40775"/>
                  </a:lnTo>
                  <a:lnTo>
                    <a:pt x="35246" y="41021"/>
                  </a:lnTo>
                  <a:lnTo>
                    <a:pt x="35323" y="41053"/>
                  </a:lnTo>
                  <a:lnTo>
                    <a:pt x="35392" y="41075"/>
                  </a:lnTo>
                  <a:lnTo>
                    <a:pt x="35442" y="41107"/>
                  </a:lnTo>
                  <a:lnTo>
                    <a:pt x="35488" y="41160"/>
                  </a:lnTo>
                  <a:lnTo>
                    <a:pt x="35524" y="41224"/>
                  </a:lnTo>
                  <a:lnTo>
                    <a:pt x="35561" y="41299"/>
                  </a:lnTo>
                  <a:lnTo>
                    <a:pt x="35583" y="41395"/>
                  </a:lnTo>
                  <a:lnTo>
                    <a:pt x="35606" y="41502"/>
                  </a:lnTo>
                  <a:lnTo>
                    <a:pt x="35624" y="41609"/>
                  </a:lnTo>
                  <a:lnTo>
                    <a:pt x="35634" y="41727"/>
                  </a:lnTo>
                  <a:lnTo>
                    <a:pt x="35638" y="41844"/>
                  </a:lnTo>
                  <a:lnTo>
                    <a:pt x="35638" y="41962"/>
                  </a:lnTo>
                  <a:lnTo>
                    <a:pt x="35634" y="42090"/>
                  </a:lnTo>
                  <a:lnTo>
                    <a:pt x="35624" y="42208"/>
                  </a:lnTo>
                  <a:lnTo>
                    <a:pt x="35606" y="42326"/>
                  </a:lnTo>
                  <a:lnTo>
                    <a:pt x="35588" y="42432"/>
                  </a:lnTo>
                  <a:lnTo>
                    <a:pt x="35565" y="42539"/>
                  </a:lnTo>
                  <a:lnTo>
                    <a:pt x="35538" y="42625"/>
                  </a:lnTo>
                  <a:lnTo>
                    <a:pt x="35565" y="42988"/>
                  </a:lnTo>
                  <a:lnTo>
                    <a:pt x="35588" y="43352"/>
                  </a:lnTo>
                  <a:lnTo>
                    <a:pt x="35606" y="43705"/>
                  </a:lnTo>
                  <a:lnTo>
                    <a:pt x="35615" y="44057"/>
                  </a:lnTo>
                  <a:lnTo>
                    <a:pt x="35620" y="44325"/>
                  </a:lnTo>
                  <a:lnTo>
                    <a:pt x="35620" y="44581"/>
                  </a:lnTo>
                  <a:lnTo>
                    <a:pt x="35615" y="44827"/>
                  </a:lnTo>
                  <a:lnTo>
                    <a:pt x="35606" y="45073"/>
                  </a:lnTo>
                  <a:lnTo>
                    <a:pt x="35592" y="45308"/>
                  </a:lnTo>
                  <a:lnTo>
                    <a:pt x="35574" y="45533"/>
                  </a:lnTo>
                  <a:lnTo>
                    <a:pt x="35556" y="45747"/>
                  </a:lnTo>
                  <a:lnTo>
                    <a:pt x="35529" y="45960"/>
                  </a:lnTo>
                  <a:lnTo>
                    <a:pt x="35501" y="46174"/>
                  </a:lnTo>
                  <a:lnTo>
                    <a:pt x="35469" y="46388"/>
                  </a:lnTo>
                  <a:lnTo>
                    <a:pt x="35433" y="46591"/>
                  </a:lnTo>
                  <a:lnTo>
                    <a:pt x="35392" y="46805"/>
                  </a:lnTo>
                  <a:lnTo>
                    <a:pt x="35305" y="47222"/>
                  </a:lnTo>
                  <a:lnTo>
                    <a:pt x="35209" y="47650"/>
                  </a:lnTo>
                  <a:lnTo>
                    <a:pt x="35241" y="47789"/>
                  </a:lnTo>
                  <a:lnTo>
                    <a:pt x="35264" y="47927"/>
                  </a:lnTo>
                  <a:lnTo>
                    <a:pt x="35282" y="48066"/>
                  </a:lnTo>
                  <a:lnTo>
                    <a:pt x="35291" y="48216"/>
                  </a:lnTo>
                  <a:lnTo>
                    <a:pt x="35296" y="48366"/>
                  </a:lnTo>
                  <a:lnTo>
                    <a:pt x="35296" y="48515"/>
                  </a:lnTo>
                  <a:lnTo>
                    <a:pt x="35282" y="48665"/>
                  </a:lnTo>
                  <a:lnTo>
                    <a:pt x="35269" y="48804"/>
                  </a:lnTo>
                  <a:lnTo>
                    <a:pt x="35246" y="48932"/>
                  </a:lnTo>
                  <a:lnTo>
                    <a:pt x="35214" y="49061"/>
                  </a:lnTo>
                  <a:lnTo>
                    <a:pt x="35177" y="49168"/>
                  </a:lnTo>
                  <a:lnTo>
                    <a:pt x="35132" y="49264"/>
                  </a:lnTo>
                  <a:lnTo>
                    <a:pt x="35082" y="49339"/>
                  </a:lnTo>
                  <a:lnTo>
                    <a:pt x="35054" y="49371"/>
                  </a:lnTo>
                  <a:lnTo>
                    <a:pt x="35022" y="49403"/>
                  </a:lnTo>
                  <a:lnTo>
                    <a:pt x="34990" y="49424"/>
                  </a:lnTo>
                  <a:lnTo>
                    <a:pt x="34958" y="49435"/>
                  </a:lnTo>
                  <a:lnTo>
                    <a:pt x="34922" y="49446"/>
                  </a:lnTo>
                  <a:lnTo>
                    <a:pt x="34885" y="49446"/>
                  </a:lnTo>
                  <a:lnTo>
                    <a:pt x="32979" y="49392"/>
                  </a:lnTo>
                  <a:lnTo>
                    <a:pt x="31063" y="49317"/>
                  </a:lnTo>
                  <a:lnTo>
                    <a:pt x="29147" y="49242"/>
                  </a:lnTo>
                  <a:lnTo>
                    <a:pt x="27221" y="49146"/>
                  </a:lnTo>
                  <a:lnTo>
                    <a:pt x="25292" y="49039"/>
                  </a:lnTo>
                  <a:lnTo>
                    <a:pt x="23362" y="48911"/>
                  </a:lnTo>
                  <a:lnTo>
                    <a:pt x="22400" y="48836"/>
                  </a:lnTo>
                  <a:lnTo>
                    <a:pt x="21432" y="48751"/>
                  </a:lnTo>
                  <a:lnTo>
                    <a:pt x="20470" y="48665"/>
                  </a:lnTo>
                  <a:lnTo>
                    <a:pt x="19503" y="48558"/>
                  </a:lnTo>
                  <a:lnTo>
                    <a:pt x="18536" y="48451"/>
                  </a:lnTo>
                  <a:lnTo>
                    <a:pt x="17573" y="48344"/>
                  </a:lnTo>
                  <a:lnTo>
                    <a:pt x="16606" y="48216"/>
                  </a:lnTo>
                  <a:lnTo>
                    <a:pt x="15643" y="48077"/>
                  </a:lnTo>
                  <a:lnTo>
                    <a:pt x="14681" y="47938"/>
                  </a:lnTo>
                  <a:lnTo>
                    <a:pt x="13718" y="47778"/>
                  </a:lnTo>
                  <a:lnTo>
                    <a:pt x="12756" y="47607"/>
                  </a:lnTo>
                  <a:lnTo>
                    <a:pt x="11793" y="47425"/>
                  </a:lnTo>
                  <a:lnTo>
                    <a:pt x="10835" y="47233"/>
                  </a:lnTo>
                  <a:lnTo>
                    <a:pt x="9877" y="47029"/>
                  </a:lnTo>
                  <a:lnTo>
                    <a:pt x="8919" y="46805"/>
                  </a:lnTo>
                  <a:lnTo>
                    <a:pt x="7966" y="46580"/>
                  </a:lnTo>
                  <a:lnTo>
                    <a:pt x="7012" y="46324"/>
                  </a:lnTo>
                  <a:lnTo>
                    <a:pt x="6064" y="46067"/>
                  </a:lnTo>
                  <a:lnTo>
                    <a:pt x="5115" y="45789"/>
                  </a:lnTo>
                  <a:lnTo>
                    <a:pt x="4166" y="45490"/>
                  </a:lnTo>
                  <a:lnTo>
                    <a:pt x="4102" y="45469"/>
                  </a:lnTo>
                  <a:lnTo>
                    <a:pt x="4038" y="45426"/>
                  </a:lnTo>
                  <a:lnTo>
                    <a:pt x="3979" y="45362"/>
                  </a:lnTo>
                  <a:lnTo>
                    <a:pt x="3924" y="45298"/>
                  </a:lnTo>
                  <a:lnTo>
                    <a:pt x="3874" y="45212"/>
                  </a:lnTo>
                  <a:lnTo>
                    <a:pt x="3828" y="45127"/>
                  </a:lnTo>
                  <a:lnTo>
                    <a:pt x="3787" y="45020"/>
                  </a:lnTo>
                  <a:lnTo>
                    <a:pt x="3751" y="44913"/>
                  </a:lnTo>
                  <a:lnTo>
                    <a:pt x="3714" y="44795"/>
                  </a:lnTo>
                  <a:lnTo>
                    <a:pt x="3687" y="44667"/>
                  </a:lnTo>
                  <a:lnTo>
                    <a:pt x="3659" y="44539"/>
                  </a:lnTo>
                  <a:lnTo>
                    <a:pt x="3641" y="44400"/>
                  </a:lnTo>
                  <a:lnTo>
                    <a:pt x="3623" y="44271"/>
                  </a:lnTo>
                  <a:lnTo>
                    <a:pt x="3614" y="44122"/>
                  </a:lnTo>
                  <a:lnTo>
                    <a:pt x="3605" y="43983"/>
                  </a:lnTo>
                  <a:lnTo>
                    <a:pt x="3600" y="43844"/>
                  </a:lnTo>
                  <a:lnTo>
                    <a:pt x="3600" y="43705"/>
                  </a:lnTo>
                  <a:lnTo>
                    <a:pt x="3609" y="43555"/>
                  </a:lnTo>
                  <a:lnTo>
                    <a:pt x="3618" y="43427"/>
                  </a:lnTo>
                  <a:lnTo>
                    <a:pt x="3632" y="43288"/>
                  </a:lnTo>
                  <a:lnTo>
                    <a:pt x="3650" y="43159"/>
                  </a:lnTo>
                  <a:lnTo>
                    <a:pt x="3673" y="43031"/>
                  </a:lnTo>
                  <a:lnTo>
                    <a:pt x="3705" y="42914"/>
                  </a:lnTo>
                  <a:lnTo>
                    <a:pt x="3737" y="42807"/>
                  </a:lnTo>
                  <a:lnTo>
                    <a:pt x="3773" y="42710"/>
                  </a:lnTo>
                  <a:lnTo>
                    <a:pt x="3815" y="42614"/>
                  </a:lnTo>
                  <a:lnTo>
                    <a:pt x="3860" y="42539"/>
                  </a:lnTo>
                  <a:lnTo>
                    <a:pt x="3915" y="42475"/>
                  </a:lnTo>
                  <a:lnTo>
                    <a:pt x="3970" y="42411"/>
                  </a:lnTo>
                  <a:lnTo>
                    <a:pt x="4029" y="42368"/>
                  </a:lnTo>
                  <a:lnTo>
                    <a:pt x="4097" y="42347"/>
                  </a:lnTo>
                  <a:lnTo>
                    <a:pt x="4166" y="42336"/>
                  </a:lnTo>
                  <a:lnTo>
                    <a:pt x="4216" y="42326"/>
                  </a:lnTo>
                  <a:lnTo>
                    <a:pt x="4262" y="42326"/>
                  </a:lnTo>
                  <a:lnTo>
                    <a:pt x="4348" y="42336"/>
                  </a:lnTo>
                  <a:lnTo>
                    <a:pt x="4289" y="41812"/>
                  </a:lnTo>
                  <a:lnTo>
                    <a:pt x="4243" y="41278"/>
                  </a:lnTo>
                  <a:lnTo>
                    <a:pt x="4207" y="40743"/>
                  </a:lnTo>
                  <a:lnTo>
                    <a:pt x="4193" y="40476"/>
                  </a:lnTo>
                  <a:lnTo>
                    <a:pt x="4184" y="40198"/>
                  </a:lnTo>
                  <a:lnTo>
                    <a:pt x="4175" y="39931"/>
                  </a:lnTo>
                  <a:lnTo>
                    <a:pt x="4166" y="39664"/>
                  </a:lnTo>
                  <a:lnTo>
                    <a:pt x="4166" y="39386"/>
                  </a:lnTo>
                  <a:lnTo>
                    <a:pt x="4166" y="39118"/>
                  </a:lnTo>
                  <a:lnTo>
                    <a:pt x="4166" y="38840"/>
                  </a:lnTo>
                  <a:lnTo>
                    <a:pt x="4175" y="38573"/>
                  </a:lnTo>
                  <a:lnTo>
                    <a:pt x="4179" y="38295"/>
                  </a:lnTo>
                  <a:lnTo>
                    <a:pt x="4193" y="38017"/>
                  </a:lnTo>
                  <a:lnTo>
                    <a:pt x="4166" y="37846"/>
                  </a:lnTo>
                  <a:lnTo>
                    <a:pt x="4143" y="37675"/>
                  </a:lnTo>
                  <a:lnTo>
                    <a:pt x="4129" y="37504"/>
                  </a:lnTo>
                  <a:lnTo>
                    <a:pt x="4125" y="37322"/>
                  </a:lnTo>
                  <a:lnTo>
                    <a:pt x="4125" y="37140"/>
                  </a:lnTo>
                  <a:lnTo>
                    <a:pt x="4129" y="36959"/>
                  </a:lnTo>
                  <a:lnTo>
                    <a:pt x="4148" y="36777"/>
                  </a:lnTo>
                  <a:lnTo>
                    <a:pt x="4170" y="36617"/>
                  </a:lnTo>
                  <a:lnTo>
                    <a:pt x="4202" y="36456"/>
                  </a:lnTo>
                  <a:lnTo>
                    <a:pt x="4239" y="36307"/>
                  </a:lnTo>
                  <a:lnTo>
                    <a:pt x="4284" y="36178"/>
                  </a:lnTo>
                  <a:lnTo>
                    <a:pt x="4312" y="36114"/>
                  </a:lnTo>
                  <a:lnTo>
                    <a:pt x="4339" y="36061"/>
                  </a:lnTo>
                  <a:lnTo>
                    <a:pt x="4366" y="36018"/>
                  </a:lnTo>
                  <a:lnTo>
                    <a:pt x="4398" y="35965"/>
                  </a:lnTo>
                  <a:lnTo>
                    <a:pt x="4430" y="35932"/>
                  </a:lnTo>
                  <a:lnTo>
                    <a:pt x="4467" y="35900"/>
                  </a:lnTo>
                  <a:lnTo>
                    <a:pt x="4503" y="35868"/>
                  </a:lnTo>
                  <a:lnTo>
                    <a:pt x="4544" y="35847"/>
                  </a:lnTo>
                  <a:lnTo>
                    <a:pt x="4585" y="35836"/>
                  </a:lnTo>
                  <a:lnTo>
                    <a:pt x="4627" y="35826"/>
                  </a:lnTo>
                  <a:lnTo>
                    <a:pt x="5858" y="35804"/>
                  </a:lnTo>
                  <a:lnTo>
                    <a:pt x="7094" y="35793"/>
                  </a:lnTo>
                  <a:lnTo>
                    <a:pt x="8326" y="35815"/>
                  </a:lnTo>
                  <a:lnTo>
                    <a:pt x="9558" y="35847"/>
                  </a:lnTo>
                  <a:lnTo>
                    <a:pt x="10790" y="35890"/>
                  </a:lnTo>
                  <a:lnTo>
                    <a:pt x="12026" y="35965"/>
                  </a:lnTo>
                  <a:lnTo>
                    <a:pt x="13258" y="36050"/>
                  </a:lnTo>
                  <a:lnTo>
                    <a:pt x="14489" y="36146"/>
                  </a:lnTo>
                  <a:lnTo>
                    <a:pt x="14489" y="36039"/>
                  </a:lnTo>
                  <a:lnTo>
                    <a:pt x="14498" y="35900"/>
                  </a:lnTo>
                  <a:lnTo>
                    <a:pt x="14567" y="35312"/>
                  </a:lnTo>
                  <a:lnTo>
                    <a:pt x="14644" y="34756"/>
                  </a:lnTo>
                  <a:lnTo>
                    <a:pt x="14727" y="34211"/>
                  </a:lnTo>
                  <a:lnTo>
                    <a:pt x="14818" y="33687"/>
                  </a:lnTo>
                  <a:lnTo>
                    <a:pt x="14918" y="33185"/>
                  </a:lnTo>
                  <a:lnTo>
                    <a:pt x="15023" y="32715"/>
                  </a:lnTo>
                  <a:lnTo>
                    <a:pt x="15133" y="32255"/>
                  </a:lnTo>
                  <a:lnTo>
                    <a:pt x="15251" y="31816"/>
                  </a:lnTo>
                  <a:lnTo>
                    <a:pt x="15374" y="31400"/>
                  </a:lnTo>
                  <a:lnTo>
                    <a:pt x="15502" y="31004"/>
                  </a:lnTo>
                  <a:lnTo>
                    <a:pt x="15639" y="30630"/>
                  </a:lnTo>
                  <a:lnTo>
                    <a:pt x="15776" y="30288"/>
                  </a:lnTo>
                  <a:lnTo>
                    <a:pt x="15922" y="29946"/>
                  </a:lnTo>
                  <a:lnTo>
                    <a:pt x="16072" y="29636"/>
                  </a:lnTo>
                  <a:lnTo>
                    <a:pt x="16223" y="29347"/>
                  </a:lnTo>
                  <a:lnTo>
                    <a:pt x="16382" y="29080"/>
                  </a:lnTo>
                  <a:lnTo>
                    <a:pt x="16547" y="28823"/>
                  </a:lnTo>
                  <a:lnTo>
                    <a:pt x="16711" y="28588"/>
                  </a:lnTo>
                  <a:lnTo>
                    <a:pt x="16880" y="28385"/>
                  </a:lnTo>
                  <a:lnTo>
                    <a:pt x="17053" y="28192"/>
                  </a:lnTo>
                  <a:lnTo>
                    <a:pt x="17226" y="28021"/>
                  </a:lnTo>
                  <a:lnTo>
                    <a:pt x="17404" y="27861"/>
                  </a:lnTo>
                  <a:lnTo>
                    <a:pt x="17587" y="27733"/>
                  </a:lnTo>
                  <a:lnTo>
                    <a:pt x="17765" y="27615"/>
                  </a:lnTo>
                  <a:lnTo>
                    <a:pt x="17952" y="27519"/>
                  </a:lnTo>
                  <a:lnTo>
                    <a:pt x="18134" y="27444"/>
                  </a:lnTo>
                  <a:lnTo>
                    <a:pt x="18321" y="27390"/>
                  </a:lnTo>
                  <a:lnTo>
                    <a:pt x="18513" y="27348"/>
                  </a:lnTo>
                  <a:lnTo>
                    <a:pt x="18700" y="27326"/>
                  </a:lnTo>
                  <a:close/>
                  <a:moveTo>
                    <a:pt x="28412" y="55069"/>
                  </a:moveTo>
                  <a:lnTo>
                    <a:pt x="28526" y="55080"/>
                  </a:lnTo>
                  <a:lnTo>
                    <a:pt x="28636" y="55101"/>
                  </a:lnTo>
                  <a:lnTo>
                    <a:pt x="28750" y="55133"/>
                  </a:lnTo>
                  <a:lnTo>
                    <a:pt x="28864" y="55176"/>
                  </a:lnTo>
                  <a:lnTo>
                    <a:pt x="28978" y="55229"/>
                  </a:lnTo>
                  <a:lnTo>
                    <a:pt x="29083" y="55283"/>
                  </a:lnTo>
                  <a:lnTo>
                    <a:pt x="29183" y="55347"/>
                  </a:lnTo>
                  <a:lnTo>
                    <a:pt x="29279" y="55422"/>
                  </a:lnTo>
                  <a:lnTo>
                    <a:pt x="29379" y="55497"/>
                  </a:lnTo>
                  <a:lnTo>
                    <a:pt x="29475" y="55593"/>
                  </a:lnTo>
                  <a:lnTo>
                    <a:pt x="29571" y="55689"/>
                  </a:lnTo>
                  <a:lnTo>
                    <a:pt x="29662" y="55785"/>
                  </a:lnTo>
                  <a:lnTo>
                    <a:pt x="29753" y="55903"/>
                  </a:lnTo>
                  <a:lnTo>
                    <a:pt x="29845" y="56020"/>
                  </a:lnTo>
                  <a:lnTo>
                    <a:pt x="29931" y="56138"/>
                  </a:lnTo>
                  <a:lnTo>
                    <a:pt x="30018" y="56277"/>
                  </a:lnTo>
                  <a:lnTo>
                    <a:pt x="30105" y="56416"/>
                  </a:lnTo>
                  <a:lnTo>
                    <a:pt x="30187" y="56555"/>
                  </a:lnTo>
                  <a:lnTo>
                    <a:pt x="30264" y="56705"/>
                  </a:lnTo>
                  <a:lnTo>
                    <a:pt x="30346" y="56865"/>
                  </a:lnTo>
                  <a:lnTo>
                    <a:pt x="30424" y="57025"/>
                  </a:lnTo>
                  <a:lnTo>
                    <a:pt x="30497" y="57196"/>
                  </a:lnTo>
                  <a:lnTo>
                    <a:pt x="30570" y="57367"/>
                  </a:lnTo>
                  <a:lnTo>
                    <a:pt x="30643" y="57549"/>
                  </a:lnTo>
                  <a:lnTo>
                    <a:pt x="30711" y="57731"/>
                  </a:lnTo>
                  <a:lnTo>
                    <a:pt x="30780" y="57923"/>
                  </a:lnTo>
                  <a:lnTo>
                    <a:pt x="30844" y="58116"/>
                  </a:lnTo>
                  <a:lnTo>
                    <a:pt x="30907" y="58319"/>
                  </a:lnTo>
                  <a:lnTo>
                    <a:pt x="30967" y="58522"/>
                  </a:lnTo>
                  <a:lnTo>
                    <a:pt x="31026" y="58736"/>
                  </a:lnTo>
                  <a:lnTo>
                    <a:pt x="31081" y="58939"/>
                  </a:lnTo>
                  <a:lnTo>
                    <a:pt x="31190" y="59377"/>
                  </a:lnTo>
                  <a:lnTo>
                    <a:pt x="31286" y="59837"/>
                  </a:lnTo>
                  <a:lnTo>
                    <a:pt x="31377" y="60297"/>
                  </a:lnTo>
                  <a:lnTo>
                    <a:pt x="31455" y="60778"/>
                  </a:lnTo>
                  <a:lnTo>
                    <a:pt x="31528" y="61270"/>
                  </a:lnTo>
                  <a:lnTo>
                    <a:pt x="31587" y="61761"/>
                  </a:lnTo>
                  <a:lnTo>
                    <a:pt x="31637" y="62275"/>
                  </a:lnTo>
                  <a:lnTo>
                    <a:pt x="31678" y="62788"/>
                  </a:lnTo>
                  <a:lnTo>
                    <a:pt x="31710" y="63301"/>
                  </a:lnTo>
                  <a:lnTo>
                    <a:pt x="31729" y="63825"/>
                  </a:lnTo>
                  <a:lnTo>
                    <a:pt x="31738" y="64349"/>
                  </a:lnTo>
                  <a:lnTo>
                    <a:pt x="31738" y="64616"/>
                  </a:lnTo>
                  <a:lnTo>
                    <a:pt x="31738" y="64883"/>
                  </a:lnTo>
                  <a:lnTo>
                    <a:pt x="31733" y="65150"/>
                  </a:lnTo>
                  <a:lnTo>
                    <a:pt x="31724" y="65407"/>
                  </a:lnTo>
                  <a:lnTo>
                    <a:pt x="31710" y="65674"/>
                  </a:lnTo>
                  <a:lnTo>
                    <a:pt x="31697" y="65931"/>
                  </a:lnTo>
                  <a:lnTo>
                    <a:pt x="31683" y="66198"/>
                  </a:lnTo>
                  <a:lnTo>
                    <a:pt x="31665" y="66455"/>
                  </a:lnTo>
                  <a:lnTo>
                    <a:pt x="31642" y="66722"/>
                  </a:lnTo>
                  <a:lnTo>
                    <a:pt x="31615" y="66978"/>
                  </a:lnTo>
                  <a:lnTo>
                    <a:pt x="31587" y="67235"/>
                  </a:lnTo>
                  <a:lnTo>
                    <a:pt x="31555" y="67492"/>
                  </a:lnTo>
                  <a:lnTo>
                    <a:pt x="31519" y="67748"/>
                  </a:lnTo>
                  <a:lnTo>
                    <a:pt x="31482" y="68005"/>
                  </a:lnTo>
                  <a:lnTo>
                    <a:pt x="31441" y="68251"/>
                  </a:lnTo>
                  <a:lnTo>
                    <a:pt x="31400" y="68507"/>
                  </a:lnTo>
                  <a:lnTo>
                    <a:pt x="32600" y="68689"/>
                  </a:lnTo>
                  <a:lnTo>
                    <a:pt x="33202" y="68785"/>
                  </a:lnTo>
                  <a:lnTo>
                    <a:pt x="33800" y="68892"/>
                  </a:lnTo>
                  <a:lnTo>
                    <a:pt x="33864" y="68913"/>
                  </a:lnTo>
                  <a:lnTo>
                    <a:pt x="33923" y="68956"/>
                  </a:lnTo>
                  <a:lnTo>
                    <a:pt x="33982" y="69010"/>
                  </a:lnTo>
                  <a:lnTo>
                    <a:pt x="34037" y="69074"/>
                  </a:lnTo>
                  <a:lnTo>
                    <a:pt x="34092" y="69159"/>
                  </a:lnTo>
                  <a:lnTo>
                    <a:pt x="34142" y="69256"/>
                  </a:lnTo>
                  <a:lnTo>
                    <a:pt x="34192" y="69373"/>
                  </a:lnTo>
                  <a:lnTo>
                    <a:pt x="34233" y="69491"/>
                  </a:lnTo>
                  <a:lnTo>
                    <a:pt x="34270" y="69619"/>
                  </a:lnTo>
                  <a:lnTo>
                    <a:pt x="34301" y="69758"/>
                  </a:lnTo>
                  <a:lnTo>
                    <a:pt x="34324" y="69908"/>
                  </a:lnTo>
                  <a:lnTo>
                    <a:pt x="34343" y="70068"/>
                  </a:lnTo>
                  <a:lnTo>
                    <a:pt x="34352" y="70239"/>
                  </a:lnTo>
                  <a:lnTo>
                    <a:pt x="34352" y="70410"/>
                  </a:lnTo>
                  <a:lnTo>
                    <a:pt x="34343" y="70581"/>
                  </a:lnTo>
                  <a:lnTo>
                    <a:pt x="34324" y="70763"/>
                  </a:lnTo>
                  <a:lnTo>
                    <a:pt x="34238" y="72163"/>
                  </a:lnTo>
                  <a:lnTo>
                    <a:pt x="34142" y="73564"/>
                  </a:lnTo>
                  <a:lnTo>
                    <a:pt x="33955" y="76365"/>
                  </a:lnTo>
                  <a:lnTo>
                    <a:pt x="33950" y="76525"/>
                  </a:lnTo>
                  <a:lnTo>
                    <a:pt x="33941" y="76664"/>
                  </a:lnTo>
                  <a:lnTo>
                    <a:pt x="33927" y="76793"/>
                  </a:lnTo>
                  <a:lnTo>
                    <a:pt x="33909" y="76910"/>
                  </a:lnTo>
                  <a:lnTo>
                    <a:pt x="33886" y="77006"/>
                  </a:lnTo>
                  <a:lnTo>
                    <a:pt x="33859" y="77103"/>
                  </a:lnTo>
                  <a:lnTo>
                    <a:pt x="33832" y="77177"/>
                  </a:lnTo>
                  <a:lnTo>
                    <a:pt x="33795" y="77252"/>
                  </a:lnTo>
                  <a:lnTo>
                    <a:pt x="33759" y="77306"/>
                  </a:lnTo>
                  <a:lnTo>
                    <a:pt x="33722" y="77349"/>
                  </a:lnTo>
                  <a:lnTo>
                    <a:pt x="33681" y="77381"/>
                  </a:lnTo>
                  <a:lnTo>
                    <a:pt x="33640" y="77402"/>
                  </a:lnTo>
                  <a:lnTo>
                    <a:pt x="33594" y="77413"/>
                  </a:lnTo>
                  <a:lnTo>
                    <a:pt x="33553" y="77402"/>
                  </a:lnTo>
                  <a:lnTo>
                    <a:pt x="33508" y="77391"/>
                  </a:lnTo>
                  <a:lnTo>
                    <a:pt x="33467" y="77359"/>
                  </a:lnTo>
                  <a:lnTo>
                    <a:pt x="33448" y="77520"/>
                  </a:lnTo>
                  <a:lnTo>
                    <a:pt x="33416" y="77669"/>
                  </a:lnTo>
                  <a:lnTo>
                    <a:pt x="33398" y="77733"/>
                  </a:lnTo>
                  <a:lnTo>
                    <a:pt x="33380" y="77798"/>
                  </a:lnTo>
                  <a:lnTo>
                    <a:pt x="33357" y="77862"/>
                  </a:lnTo>
                  <a:lnTo>
                    <a:pt x="33334" y="77915"/>
                  </a:lnTo>
                  <a:lnTo>
                    <a:pt x="33307" y="77958"/>
                  </a:lnTo>
                  <a:lnTo>
                    <a:pt x="33280" y="78001"/>
                  </a:lnTo>
                  <a:lnTo>
                    <a:pt x="33248" y="78043"/>
                  </a:lnTo>
                  <a:lnTo>
                    <a:pt x="33216" y="78075"/>
                  </a:lnTo>
                  <a:lnTo>
                    <a:pt x="33184" y="78097"/>
                  </a:lnTo>
                  <a:lnTo>
                    <a:pt x="33143" y="78108"/>
                  </a:lnTo>
                  <a:lnTo>
                    <a:pt x="33102" y="78118"/>
                  </a:lnTo>
                  <a:lnTo>
                    <a:pt x="33061" y="78118"/>
                  </a:lnTo>
                  <a:lnTo>
                    <a:pt x="32148" y="78011"/>
                  </a:lnTo>
                  <a:lnTo>
                    <a:pt x="31236" y="77904"/>
                  </a:lnTo>
                  <a:lnTo>
                    <a:pt x="30319" y="77819"/>
                  </a:lnTo>
                  <a:lnTo>
                    <a:pt x="29407" y="77744"/>
                  </a:lnTo>
                  <a:lnTo>
                    <a:pt x="28490" y="77669"/>
                  </a:lnTo>
                  <a:lnTo>
                    <a:pt x="27573" y="77605"/>
                  </a:lnTo>
                  <a:lnTo>
                    <a:pt x="25734" y="77487"/>
                  </a:lnTo>
                  <a:lnTo>
                    <a:pt x="23896" y="77391"/>
                  </a:lnTo>
                  <a:lnTo>
                    <a:pt x="22057" y="77295"/>
                  </a:lnTo>
                  <a:lnTo>
                    <a:pt x="20219" y="77210"/>
                  </a:lnTo>
                  <a:lnTo>
                    <a:pt x="18381" y="77124"/>
                  </a:lnTo>
                  <a:lnTo>
                    <a:pt x="16538" y="77028"/>
                  </a:lnTo>
                  <a:lnTo>
                    <a:pt x="14699" y="76900"/>
                  </a:lnTo>
                  <a:lnTo>
                    <a:pt x="13782" y="76835"/>
                  </a:lnTo>
                  <a:lnTo>
                    <a:pt x="12865" y="76761"/>
                  </a:lnTo>
                  <a:lnTo>
                    <a:pt x="11944" y="76675"/>
                  </a:lnTo>
                  <a:lnTo>
                    <a:pt x="11027" y="76579"/>
                  </a:lnTo>
                  <a:lnTo>
                    <a:pt x="10110" y="76483"/>
                  </a:lnTo>
                  <a:lnTo>
                    <a:pt x="9198" y="76365"/>
                  </a:lnTo>
                  <a:lnTo>
                    <a:pt x="8281" y="76247"/>
                  </a:lnTo>
                  <a:lnTo>
                    <a:pt x="7368" y="76108"/>
                  </a:lnTo>
                  <a:lnTo>
                    <a:pt x="6456" y="75959"/>
                  </a:lnTo>
                  <a:lnTo>
                    <a:pt x="5543" y="75798"/>
                  </a:lnTo>
                  <a:lnTo>
                    <a:pt x="4631" y="75617"/>
                  </a:lnTo>
                  <a:lnTo>
                    <a:pt x="3723" y="75424"/>
                  </a:lnTo>
                  <a:lnTo>
                    <a:pt x="3641" y="75381"/>
                  </a:lnTo>
                  <a:lnTo>
                    <a:pt x="3564" y="75328"/>
                  </a:lnTo>
                  <a:lnTo>
                    <a:pt x="3495" y="75242"/>
                  </a:lnTo>
                  <a:lnTo>
                    <a:pt x="3431" y="75146"/>
                  </a:lnTo>
                  <a:lnTo>
                    <a:pt x="3377" y="75039"/>
                  </a:lnTo>
                  <a:lnTo>
                    <a:pt x="3326" y="74911"/>
                  </a:lnTo>
                  <a:lnTo>
                    <a:pt x="3281" y="74772"/>
                  </a:lnTo>
                  <a:lnTo>
                    <a:pt x="3244" y="74622"/>
                  </a:lnTo>
                  <a:lnTo>
                    <a:pt x="3199" y="74526"/>
                  </a:lnTo>
                  <a:lnTo>
                    <a:pt x="3176" y="74473"/>
                  </a:lnTo>
                  <a:lnTo>
                    <a:pt x="3153" y="74398"/>
                  </a:lnTo>
                  <a:lnTo>
                    <a:pt x="3066" y="74077"/>
                  </a:lnTo>
                  <a:lnTo>
                    <a:pt x="2984" y="73756"/>
                  </a:lnTo>
                  <a:lnTo>
                    <a:pt x="2911" y="73414"/>
                  </a:lnTo>
                  <a:lnTo>
                    <a:pt x="2847" y="73072"/>
                  </a:lnTo>
                  <a:lnTo>
                    <a:pt x="2788" y="72730"/>
                  </a:lnTo>
                  <a:lnTo>
                    <a:pt x="2733" y="72377"/>
                  </a:lnTo>
                  <a:lnTo>
                    <a:pt x="2692" y="72025"/>
                  </a:lnTo>
                  <a:lnTo>
                    <a:pt x="2656" y="71661"/>
                  </a:lnTo>
                  <a:lnTo>
                    <a:pt x="2624" y="71298"/>
                  </a:lnTo>
                  <a:lnTo>
                    <a:pt x="2601" y="70934"/>
                  </a:lnTo>
                  <a:lnTo>
                    <a:pt x="2587" y="70571"/>
                  </a:lnTo>
                  <a:lnTo>
                    <a:pt x="2578" y="70207"/>
                  </a:lnTo>
                  <a:lnTo>
                    <a:pt x="2578" y="69844"/>
                  </a:lnTo>
                  <a:lnTo>
                    <a:pt x="2583" y="69480"/>
                  </a:lnTo>
                  <a:lnTo>
                    <a:pt x="2596" y="69117"/>
                  </a:lnTo>
                  <a:lnTo>
                    <a:pt x="2615" y="68753"/>
                  </a:lnTo>
                  <a:lnTo>
                    <a:pt x="2642" y="68400"/>
                  </a:lnTo>
                  <a:lnTo>
                    <a:pt x="2674" y="68048"/>
                  </a:lnTo>
                  <a:lnTo>
                    <a:pt x="2715" y="67705"/>
                  </a:lnTo>
                  <a:lnTo>
                    <a:pt x="2765" y="67363"/>
                  </a:lnTo>
                  <a:lnTo>
                    <a:pt x="2815" y="67021"/>
                  </a:lnTo>
                  <a:lnTo>
                    <a:pt x="2879" y="66701"/>
                  </a:lnTo>
                  <a:lnTo>
                    <a:pt x="2948" y="66380"/>
                  </a:lnTo>
                  <a:lnTo>
                    <a:pt x="3021" y="66059"/>
                  </a:lnTo>
                  <a:lnTo>
                    <a:pt x="3103" y="65760"/>
                  </a:lnTo>
                  <a:lnTo>
                    <a:pt x="3190" y="65471"/>
                  </a:lnTo>
                  <a:lnTo>
                    <a:pt x="3281" y="65182"/>
                  </a:lnTo>
                  <a:lnTo>
                    <a:pt x="3381" y="64915"/>
                  </a:lnTo>
                  <a:lnTo>
                    <a:pt x="3491" y="64659"/>
                  </a:lnTo>
                  <a:lnTo>
                    <a:pt x="3605" y="64413"/>
                  </a:lnTo>
                  <a:lnTo>
                    <a:pt x="3723" y="64177"/>
                  </a:lnTo>
                  <a:lnTo>
                    <a:pt x="3851" y="63964"/>
                  </a:lnTo>
                  <a:lnTo>
                    <a:pt x="3919" y="63867"/>
                  </a:lnTo>
                  <a:lnTo>
                    <a:pt x="3988" y="63803"/>
                  </a:lnTo>
                  <a:lnTo>
                    <a:pt x="4052" y="63761"/>
                  </a:lnTo>
                  <a:lnTo>
                    <a:pt x="4116" y="63750"/>
                  </a:lnTo>
                  <a:lnTo>
                    <a:pt x="4179" y="63750"/>
                  </a:lnTo>
                  <a:lnTo>
                    <a:pt x="4239" y="63782"/>
                  </a:lnTo>
                  <a:lnTo>
                    <a:pt x="4298" y="63835"/>
                  </a:lnTo>
                  <a:lnTo>
                    <a:pt x="4348" y="63900"/>
                  </a:lnTo>
                  <a:lnTo>
                    <a:pt x="4398" y="63985"/>
                  </a:lnTo>
                  <a:lnTo>
                    <a:pt x="4444" y="64081"/>
                  </a:lnTo>
                  <a:lnTo>
                    <a:pt x="4485" y="64199"/>
                  </a:lnTo>
                  <a:lnTo>
                    <a:pt x="4522" y="64327"/>
                  </a:lnTo>
                  <a:lnTo>
                    <a:pt x="4554" y="64455"/>
                  </a:lnTo>
                  <a:lnTo>
                    <a:pt x="4581" y="64605"/>
                  </a:lnTo>
                  <a:lnTo>
                    <a:pt x="4604" y="64755"/>
                  </a:lnTo>
                  <a:lnTo>
                    <a:pt x="4617" y="64915"/>
                  </a:lnTo>
                  <a:lnTo>
                    <a:pt x="7167" y="65225"/>
                  </a:lnTo>
                  <a:lnTo>
                    <a:pt x="9722" y="65535"/>
                  </a:lnTo>
                  <a:lnTo>
                    <a:pt x="14822" y="66145"/>
                  </a:lnTo>
                  <a:lnTo>
                    <a:pt x="17372" y="66455"/>
                  </a:lnTo>
                  <a:lnTo>
                    <a:pt x="19927" y="66775"/>
                  </a:lnTo>
                  <a:lnTo>
                    <a:pt x="22473" y="67107"/>
                  </a:lnTo>
                  <a:lnTo>
                    <a:pt x="25023" y="67460"/>
                  </a:lnTo>
                  <a:lnTo>
                    <a:pt x="25023" y="67460"/>
                  </a:lnTo>
                  <a:lnTo>
                    <a:pt x="25000" y="67363"/>
                  </a:lnTo>
                  <a:lnTo>
                    <a:pt x="24982" y="67256"/>
                  </a:lnTo>
                  <a:lnTo>
                    <a:pt x="24963" y="67139"/>
                  </a:lnTo>
                  <a:lnTo>
                    <a:pt x="24950" y="67000"/>
                  </a:lnTo>
                  <a:lnTo>
                    <a:pt x="24927" y="66711"/>
                  </a:lnTo>
                  <a:lnTo>
                    <a:pt x="24909" y="66412"/>
                  </a:lnTo>
                  <a:lnTo>
                    <a:pt x="24895" y="66123"/>
                  </a:lnTo>
                  <a:lnTo>
                    <a:pt x="24886" y="65824"/>
                  </a:lnTo>
                  <a:lnTo>
                    <a:pt x="24877" y="65535"/>
                  </a:lnTo>
                  <a:lnTo>
                    <a:pt x="24872" y="65247"/>
                  </a:lnTo>
                  <a:lnTo>
                    <a:pt x="24872" y="64947"/>
                  </a:lnTo>
                  <a:lnTo>
                    <a:pt x="24877" y="64659"/>
                  </a:lnTo>
                  <a:lnTo>
                    <a:pt x="24886" y="64370"/>
                  </a:lnTo>
                  <a:lnTo>
                    <a:pt x="24895" y="64071"/>
                  </a:lnTo>
                  <a:lnTo>
                    <a:pt x="24909" y="63782"/>
                  </a:lnTo>
                  <a:lnTo>
                    <a:pt x="24922" y="63493"/>
                  </a:lnTo>
                  <a:lnTo>
                    <a:pt x="24945" y="63205"/>
                  </a:lnTo>
                  <a:lnTo>
                    <a:pt x="24968" y="62927"/>
                  </a:lnTo>
                  <a:lnTo>
                    <a:pt x="24991" y="62638"/>
                  </a:lnTo>
                  <a:lnTo>
                    <a:pt x="25023" y="62360"/>
                  </a:lnTo>
                  <a:lnTo>
                    <a:pt x="25055" y="62082"/>
                  </a:lnTo>
                  <a:lnTo>
                    <a:pt x="25087" y="61804"/>
                  </a:lnTo>
                  <a:lnTo>
                    <a:pt x="25128" y="61526"/>
                  </a:lnTo>
                  <a:lnTo>
                    <a:pt x="25169" y="61259"/>
                  </a:lnTo>
                  <a:lnTo>
                    <a:pt x="25210" y="60992"/>
                  </a:lnTo>
                  <a:lnTo>
                    <a:pt x="25255" y="60724"/>
                  </a:lnTo>
                  <a:lnTo>
                    <a:pt x="25305" y="60468"/>
                  </a:lnTo>
                  <a:lnTo>
                    <a:pt x="25356" y="60211"/>
                  </a:lnTo>
                  <a:lnTo>
                    <a:pt x="25410" y="59955"/>
                  </a:lnTo>
                  <a:lnTo>
                    <a:pt x="25465" y="59709"/>
                  </a:lnTo>
                  <a:lnTo>
                    <a:pt x="25524" y="59463"/>
                  </a:lnTo>
                  <a:lnTo>
                    <a:pt x="25588" y="59217"/>
                  </a:lnTo>
                  <a:lnTo>
                    <a:pt x="25652" y="58982"/>
                  </a:lnTo>
                  <a:lnTo>
                    <a:pt x="25716" y="58757"/>
                  </a:lnTo>
                  <a:lnTo>
                    <a:pt x="25784" y="58533"/>
                  </a:lnTo>
                  <a:lnTo>
                    <a:pt x="25857" y="58308"/>
                  </a:lnTo>
                  <a:lnTo>
                    <a:pt x="25930" y="58094"/>
                  </a:lnTo>
                  <a:lnTo>
                    <a:pt x="26003" y="57881"/>
                  </a:lnTo>
                  <a:lnTo>
                    <a:pt x="26081" y="57677"/>
                  </a:lnTo>
                  <a:lnTo>
                    <a:pt x="26159" y="57485"/>
                  </a:lnTo>
                  <a:lnTo>
                    <a:pt x="26241" y="57293"/>
                  </a:lnTo>
                  <a:lnTo>
                    <a:pt x="26323" y="57111"/>
                  </a:lnTo>
                  <a:lnTo>
                    <a:pt x="26409" y="56929"/>
                  </a:lnTo>
                  <a:lnTo>
                    <a:pt x="26496" y="56758"/>
                  </a:lnTo>
                  <a:lnTo>
                    <a:pt x="26583" y="56598"/>
                  </a:lnTo>
                  <a:lnTo>
                    <a:pt x="26674" y="56437"/>
                  </a:lnTo>
                  <a:lnTo>
                    <a:pt x="26765" y="56288"/>
                  </a:lnTo>
                  <a:lnTo>
                    <a:pt x="26857" y="56149"/>
                  </a:lnTo>
                  <a:lnTo>
                    <a:pt x="26952" y="56010"/>
                  </a:lnTo>
                  <a:lnTo>
                    <a:pt x="27048" y="55881"/>
                  </a:lnTo>
                  <a:lnTo>
                    <a:pt x="27144" y="55764"/>
                  </a:lnTo>
                  <a:lnTo>
                    <a:pt x="27244" y="55657"/>
                  </a:lnTo>
                  <a:lnTo>
                    <a:pt x="27345" y="55561"/>
                  </a:lnTo>
                  <a:lnTo>
                    <a:pt x="27445" y="55464"/>
                  </a:lnTo>
                  <a:lnTo>
                    <a:pt x="27550" y="55390"/>
                  </a:lnTo>
                  <a:lnTo>
                    <a:pt x="27655" y="55315"/>
                  </a:lnTo>
                  <a:lnTo>
                    <a:pt x="27760" y="55251"/>
                  </a:lnTo>
                  <a:lnTo>
                    <a:pt x="27865" y="55197"/>
                  </a:lnTo>
                  <a:lnTo>
                    <a:pt x="27974" y="55144"/>
                  </a:lnTo>
                  <a:lnTo>
                    <a:pt x="28084" y="55112"/>
                  </a:lnTo>
                  <a:lnTo>
                    <a:pt x="28189" y="55090"/>
                  </a:lnTo>
                  <a:lnTo>
                    <a:pt x="28303" y="55080"/>
                  </a:lnTo>
                  <a:lnTo>
                    <a:pt x="28412" y="55069"/>
                  </a:lnTo>
                  <a:close/>
                  <a:moveTo>
                    <a:pt x="1807" y="1"/>
                  </a:moveTo>
                  <a:lnTo>
                    <a:pt x="1680" y="2599"/>
                  </a:lnTo>
                  <a:lnTo>
                    <a:pt x="1561" y="5196"/>
                  </a:lnTo>
                  <a:lnTo>
                    <a:pt x="1442" y="7784"/>
                  </a:lnTo>
                  <a:lnTo>
                    <a:pt x="1333" y="10381"/>
                  </a:lnTo>
                  <a:lnTo>
                    <a:pt x="1228" y="12969"/>
                  </a:lnTo>
                  <a:lnTo>
                    <a:pt x="1132" y="15556"/>
                  </a:lnTo>
                  <a:lnTo>
                    <a:pt x="1036" y="18143"/>
                  </a:lnTo>
                  <a:lnTo>
                    <a:pt x="950" y="20730"/>
                  </a:lnTo>
                  <a:lnTo>
                    <a:pt x="868" y="23317"/>
                  </a:lnTo>
                  <a:lnTo>
                    <a:pt x="790" y="25894"/>
                  </a:lnTo>
                  <a:lnTo>
                    <a:pt x="712" y="28481"/>
                  </a:lnTo>
                  <a:lnTo>
                    <a:pt x="644" y="31057"/>
                  </a:lnTo>
                  <a:lnTo>
                    <a:pt x="580" y="33645"/>
                  </a:lnTo>
                  <a:lnTo>
                    <a:pt x="521" y="36221"/>
                  </a:lnTo>
                  <a:lnTo>
                    <a:pt x="466" y="38808"/>
                  </a:lnTo>
                  <a:lnTo>
                    <a:pt x="416" y="41385"/>
                  </a:lnTo>
                  <a:lnTo>
                    <a:pt x="366" y="43972"/>
                  </a:lnTo>
                  <a:lnTo>
                    <a:pt x="325" y="46559"/>
                  </a:lnTo>
                  <a:lnTo>
                    <a:pt x="284" y="49146"/>
                  </a:lnTo>
                  <a:lnTo>
                    <a:pt x="243" y="51723"/>
                  </a:lnTo>
                  <a:lnTo>
                    <a:pt x="211" y="54321"/>
                  </a:lnTo>
                  <a:lnTo>
                    <a:pt x="179" y="56908"/>
                  </a:lnTo>
                  <a:lnTo>
                    <a:pt x="151" y="59495"/>
                  </a:lnTo>
                  <a:lnTo>
                    <a:pt x="124" y="62093"/>
                  </a:lnTo>
                  <a:lnTo>
                    <a:pt x="83" y="67278"/>
                  </a:lnTo>
                  <a:lnTo>
                    <a:pt x="51" y="72484"/>
                  </a:lnTo>
                  <a:lnTo>
                    <a:pt x="24" y="77691"/>
                  </a:lnTo>
                  <a:lnTo>
                    <a:pt x="1" y="82918"/>
                  </a:lnTo>
                  <a:lnTo>
                    <a:pt x="46" y="82897"/>
                  </a:lnTo>
                  <a:lnTo>
                    <a:pt x="87" y="82876"/>
                  </a:lnTo>
                  <a:lnTo>
                    <a:pt x="133" y="82854"/>
                  </a:lnTo>
                  <a:lnTo>
                    <a:pt x="183" y="82854"/>
                  </a:lnTo>
                  <a:lnTo>
                    <a:pt x="4125" y="83100"/>
                  </a:lnTo>
                  <a:lnTo>
                    <a:pt x="8071" y="83378"/>
                  </a:lnTo>
                  <a:lnTo>
                    <a:pt x="12012" y="83656"/>
                  </a:lnTo>
                  <a:lnTo>
                    <a:pt x="15954" y="83955"/>
                  </a:lnTo>
                  <a:lnTo>
                    <a:pt x="23841" y="84554"/>
                  </a:lnTo>
                  <a:lnTo>
                    <a:pt x="27787" y="84843"/>
                  </a:lnTo>
                  <a:lnTo>
                    <a:pt x="31733" y="85131"/>
                  </a:lnTo>
                  <a:lnTo>
                    <a:pt x="31897" y="85153"/>
                  </a:lnTo>
                  <a:lnTo>
                    <a:pt x="32084" y="85206"/>
                  </a:lnTo>
                  <a:lnTo>
                    <a:pt x="32294" y="85260"/>
                  </a:lnTo>
                  <a:lnTo>
                    <a:pt x="32518" y="85335"/>
                  </a:lnTo>
                  <a:lnTo>
                    <a:pt x="33006" y="85495"/>
                  </a:lnTo>
                  <a:lnTo>
                    <a:pt x="33261" y="85580"/>
                  </a:lnTo>
                  <a:lnTo>
                    <a:pt x="33517" y="85645"/>
                  </a:lnTo>
                  <a:lnTo>
                    <a:pt x="33777" y="85709"/>
                  </a:lnTo>
                  <a:lnTo>
                    <a:pt x="34028" y="85751"/>
                  </a:lnTo>
                  <a:lnTo>
                    <a:pt x="34270" y="85773"/>
                  </a:lnTo>
                  <a:lnTo>
                    <a:pt x="34388" y="85773"/>
                  </a:lnTo>
                  <a:lnTo>
                    <a:pt x="34502" y="85762"/>
                  </a:lnTo>
                  <a:lnTo>
                    <a:pt x="34612" y="85751"/>
                  </a:lnTo>
                  <a:lnTo>
                    <a:pt x="34717" y="85730"/>
                  </a:lnTo>
                  <a:lnTo>
                    <a:pt x="34817" y="85698"/>
                  </a:lnTo>
                  <a:lnTo>
                    <a:pt x="34913" y="85666"/>
                  </a:lnTo>
                  <a:lnTo>
                    <a:pt x="35004" y="85612"/>
                  </a:lnTo>
                  <a:lnTo>
                    <a:pt x="35091" y="85548"/>
                  </a:lnTo>
                  <a:lnTo>
                    <a:pt x="35168" y="85484"/>
                  </a:lnTo>
                  <a:lnTo>
                    <a:pt x="35237" y="85399"/>
                  </a:lnTo>
                  <a:lnTo>
                    <a:pt x="35323" y="85281"/>
                  </a:lnTo>
                  <a:lnTo>
                    <a:pt x="35410" y="85153"/>
                  </a:lnTo>
                  <a:lnTo>
                    <a:pt x="35497" y="85014"/>
                  </a:lnTo>
                  <a:lnTo>
                    <a:pt x="35579" y="84875"/>
                  </a:lnTo>
                  <a:lnTo>
                    <a:pt x="35661" y="84725"/>
                  </a:lnTo>
                  <a:lnTo>
                    <a:pt x="35743" y="84575"/>
                  </a:lnTo>
                  <a:lnTo>
                    <a:pt x="35821" y="84415"/>
                  </a:lnTo>
                  <a:lnTo>
                    <a:pt x="35898" y="84244"/>
                  </a:lnTo>
                  <a:lnTo>
                    <a:pt x="35976" y="84073"/>
                  </a:lnTo>
                  <a:lnTo>
                    <a:pt x="36049" y="83891"/>
                  </a:lnTo>
                  <a:lnTo>
                    <a:pt x="36195" y="83517"/>
                  </a:lnTo>
                  <a:lnTo>
                    <a:pt x="36336" y="83122"/>
                  </a:lnTo>
                  <a:lnTo>
                    <a:pt x="36473" y="82705"/>
                  </a:lnTo>
                  <a:lnTo>
                    <a:pt x="36601" y="82266"/>
                  </a:lnTo>
                  <a:lnTo>
                    <a:pt x="36728" y="81817"/>
                  </a:lnTo>
                  <a:lnTo>
                    <a:pt x="36847" y="81347"/>
                  </a:lnTo>
                  <a:lnTo>
                    <a:pt x="36961" y="80866"/>
                  </a:lnTo>
                  <a:lnTo>
                    <a:pt x="37075" y="80363"/>
                  </a:lnTo>
                  <a:lnTo>
                    <a:pt x="37180" y="79861"/>
                  </a:lnTo>
                  <a:lnTo>
                    <a:pt x="37280" y="79348"/>
                  </a:lnTo>
                  <a:lnTo>
                    <a:pt x="37376" y="78813"/>
                  </a:lnTo>
                  <a:lnTo>
                    <a:pt x="37467" y="78289"/>
                  </a:lnTo>
                  <a:lnTo>
                    <a:pt x="37554" y="77744"/>
                  </a:lnTo>
                  <a:lnTo>
                    <a:pt x="37636" y="77199"/>
                  </a:lnTo>
                  <a:lnTo>
                    <a:pt x="37718" y="76654"/>
                  </a:lnTo>
                  <a:lnTo>
                    <a:pt x="37791" y="76108"/>
                  </a:lnTo>
                  <a:lnTo>
                    <a:pt x="37860" y="75563"/>
                  </a:lnTo>
                  <a:lnTo>
                    <a:pt x="37928" y="75018"/>
                  </a:lnTo>
                  <a:lnTo>
                    <a:pt x="37992" y="74473"/>
                  </a:lnTo>
                  <a:lnTo>
                    <a:pt x="38051" y="73927"/>
                  </a:lnTo>
                  <a:lnTo>
                    <a:pt x="38106" y="73404"/>
                  </a:lnTo>
                  <a:lnTo>
                    <a:pt x="38156" y="72869"/>
                  </a:lnTo>
                  <a:lnTo>
                    <a:pt x="38206" y="72356"/>
                  </a:lnTo>
                  <a:lnTo>
                    <a:pt x="38289" y="71351"/>
                  </a:lnTo>
                  <a:lnTo>
                    <a:pt x="38362" y="70400"/>
                  </a:lnTo>
                  <a:lnTo>
                    <a:pt x="38407" y="69747"/>
                  </a:lnTo>
                  <a:lnTo>
                    <a:pt x="38448" y="69106"/>
                  </a:lnTo>
                  <a:lnTo>
                    <a:pt x="38485" y="68443"/>
                  </a:lnTo>
                  <a:lnTo>
                    <a:pt x="38521" y="67791"/>
                  </a:lnTo>
                  <a:lnTo>
                    <a:pt x="38585" y="66465"/>
                  </a:lnTo>
                  <a:lnTo>
                    <a:pt x="38635" y="65129"/>
                  </a:lnTo>
                  <a:lnTo>
                    <a:pt x="38681" y="63782"/>
                  </a:lnTo>
                  <a:lnTo>
                    <a:pt x="38722" y="62435"/>
                  </a:lnTo>
                  <a:lnTo>
                    <a:pt x="38754" y="61077"/>
                  </a:lnTo>
                  <a:lnTo>
                    <a:pt x="38781" y="59709"/>
                  </a:lnTo>
                  <a:lnTo>
                    <a:pt x="38804" y="58351"/>
                  </a:lnTo>
                  <a:lnTo>
                    <a:pt x="38822" y="56993"/>
                  </a:lnTo>
                  <a:lnTo>
                    <a:pt x="38863" y="54278"/>
                  </a:lnTo>
                  <a:lnTo>
                    <a:pt x="38904" y="51584"/>
                  </a:lnTo>
                  <a:lnTo>
                    <a:pt x="38927" y="50258"/>
                  </a:lnTo>
                  <a:lnTo>
                    <a:pt x="38959" y="48943"/>
                  </a:lnTo>
                  <a:lnTo>
                    <a:pt x="39023" y="46110"/>
                  </a:lnTo>
                  <a:lnTo>
                    <a:pt x="39087" y="43288"/>
                  </a:lnTo>
                  <a:lnTo>
                    <a:pt x="39201" y="37632"/>
                  </a:lnTo>
                  <a:lnTo>
                    <a:pt x="39310" y="31977"/>
                  </a:lnTo>
                  <a:lnTo>
                    <a:pt x="39420" y="26311"/>
                  </a:lnTo>
                  <a:lnTo>
                    <a:pt x="39625" y="15000"/>
                  </a:lnTo>
                  <a:lnTo>
                    <a:pt x="39730" y="9344"/>
                  </a:lnTo>
                  <a:lnTo>
                    <a:pt x="39844" y="3689"/>
                  </a:lnTo>
                  <a:lnTo>
                    <a:pt x="39812" y="3881"/>
                  </a:lnTo>
                  <a:lnTo>
                    <a:pt x="39771" y="4053"/>
                  </a:lnTo>
                  <a:lnTo>
                    <a:pt x="39748" y="4138"/>
                  </a:lnTo>
                  <a:lnTo>
                    <a:pt x="39726" y="4213"/>
                  </a:lnTo>
                  <a:lnTo>
                    <a:pt x="39698" y="4288"/>
                  </a:lnTo>
                  <a:lnTo>
                    <a:pt x="39671" y="4352"/>
                  </a:lnTo>
                  <a:lnTo>
                    <a:pt x="39639" y="4405"/>
                  </a:lnTo>
                  <a:lnTo>
                    <a:pt x="39607" y="4459"/>
                  </a:lnTo>
                  <a:lnTo>
                    <a:pt x="39570" y="4502"/>
                  </a:lnTo>
                  <a:lnTo>
                    <a:pt x="39539" y="4544"/>
                  </a:lnTo>
                  <a:lnTo>
                    <a:pt x="39497" y="4566"/>
                  </a:lnTo>
                  <a:lnTo>
                    <a:pt x="39461" y="4587"/>
                  </a:lnTo>
                  <a:lnTo>
                    <a:pt x="39415" y="4598"/>
                  </a:lnTo>
                  <a:lnTo>
                    <a:pt x="39374" y="4587"/>
                  </a:lnTo>
                  <a:lnTo>
                    <a:pt x="34694" y="3742"/>
                  </a:lnTo>
                  <a:lnTo>
                    <a:pt x="32354" y="3326"/>
                  </a:lnTo>
                  <a:lnTo>
                    <a:pt x="30013" y="2930"/>
                  </a:lnTo>
                  <a:lnTo>
                    <a:pt x="27673" y="2534"/>
                  </a:lnTo>
                  <a:lnTo>
                    <a:pt x="25337" y="2160"/>
                  </a:lnTo>
                  <a:lnTo>
                    <a:pt x="22997" y="1818"/>
                  </a:lnTo>
                  <a:lnTo>
                    <a:pt x="20661" y="1487"/>
                  </a:lnTo>
                  <a:lnTo>
                    <a:pt x="19489" y="1337"/>
                  </a:lnTo>
                  <a:lnTo>
                    <a:pt x="18321" y="1187"/>
                  </a:lnTo>
                  <a:lnTo>
                    <a:pt x="17149" y="1048"/>
                  </a:lnTo>
                  <a:lnTo>
                    <a:pt x="15981" y="909"/>
                  </a:lnTo>
                  <a:lnTo>
                    <a:pt x="14809" y="792"/>
                  </a:lnTo>
                  <a:lnTo>
                    <a:pt x="13641" y="674"/>
                  </a:lnTo>
                  <a:lnTo>
                    <a:pt x="12468" y="567"/>
                  </a:lnTo>
                  <a:lnTo>
                    <a:pt x="11301" y="471"/>
                  </a:lnTo>
                  <a:lnTo>
                    <a:pt x="10128" y="386"/>
                  </a:lnTo>
                  <a:lnTo>
                    <a:pt x="8956" y="311"/>
                  </a:lnTo>
                  <a:lnTo>
                    <a:pt x="7783" y="236"/>
                  </a:lnTo>
                  <a:lnTo>
                    <a:pt x="6611" y="182"/>
                  </a:lnTo>
                  <a:lnTo>
                    <a:pt x="5439" y="140"/>
                  </a:lnTo>
                  <a:lnTo>
                    <a:pt x="4266" y="108"/>
                  </a:lnTo>
                  <a:lnTo>
                    <a:pt x="3094" y="86"/>
                  </a:lnTo>
                  <a:lnTo>
                    <a:pt x="1917" y="76"/>
                  </a:lnTo>
                  <a:lnTo>
                    <a:pt x="1889" y="65"/>
                  </a:lnTo>
                  <a:lnTo>
                    <a:pt x="1862" y="43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1"/>
            <p:cNvSpPr/>
            <p:nvPr/>
          </p:nvSpPr>
          <p:spPr>
            <a:xfrm>
              <a:off x="3432150" y="-724850"/>
              <a:ext cx="185225" cy="344800"/>
            </a:xfrm>
            <a:custGeom>
              <a:avLst/>
              <a:gdLst/>
              <a:ahLst/>
              <a:cxnLst/>
              <a:rect l="l" t="t" r="r" b="b"/>
              <a:pathLst>
                <a:path w="7409" h="13792" extrusionOk="0">
                  <a:moveTo>
                    <a:pt x="1086" y="0"/>
                  </a:moveTo>
                  <a:lnTo>
                    <a:pt x="976" y="1497"/>
                  </a:lnTo>
                  <a:lnTo>
                    <a:pt x="858" y="2983"/>
                  </a:lnTo>
                  <a:lnTo>
                    <a:pt x="734" y="4458"/>
                  </a:lnTo>
                  <a:lnTo>
                    <a:pt x="602" y="5944"/>
                  </a:lnTo>
                  <a:lnTo>
                    <a:pt x="461" y="7420"/>
                  </a:lnTo>
                  <a:lnTo>
                    <a:pt x="319" y="8884"/>
                  </a:lnTo>
                  <a:lnTo>
                    <a:pt x="164" y="10359"/>
                  </a:lnTo>
                  <a:lnTo>
                    <a:pt x="0" y="11824"/>
                  </a:lnTo>
                  <a:lnTo>
                    <a:pt x="219" y="11739"/>
                  </a:lnTo>
                  <a:lnTo>
                    <a:pt x="443" y="11664"/>
                  </a:lnTo>
                  <a:lnTo>
                    <a:pt x="662" y="11600"/>
                  </a:lnTo>
                  <a:lnTo>
                    <a:pt x="885" y="11546"/>
                  </a:lnTo>
                  <a:lnTo>
                    <a:pt x="1104" y="11503"/>
                  </a:lnTo>
                  <a:lnTo>
                    <a:pt x="1328" y="11471"/>
                  </a:lnTo>
                  <a:lnTo>
                    <a:pt x="1556" y="11450"/>
                  </a:lnTo>
                  <a:lnTo>
                    <a:pt x="2003" y="11450"/>
                  </a:lnTo>
                  <a:lnTo>
                    <a:pt x="2231" y="11461"/>
                  </a:lnTo>
                  <a:lnTo>
                    <a:pt x="2459" y="11493"/>
                  </a:lnTo>
                  <a:lnTo>
                    <a:pt x="2682" y="11525"/>
                  </a:lnTo>
                  <a:lnTo>
                    <a:pt x="2911" y="11578"/>
                  </a:lnTo>
                  <a:lnTo>
                    <a:pt x="3139" y="11642"/>
                  </a:lnTo>
                  <a:lnTo>
                    <a:pt x="3367" y="11717"/>
                  </a:lnTo>
                  <a:lnTo>
                    <a:pt x="3595" y="11803"/>
                  </a:lnTo>
                  <a:lnTo>
                    <a:pt x="3754" y="11867"/>
                  </a:lnTo>
                  <a:lnTo>
                    <a:pt x="3914" y="11952"/>
                  </a:lnTo>
                  <a:lnTo>
                    <a:pt x="4238" y="12134"/>
                  </a:lnTo>
                  <a:lnTo>
                    <a:pt x="4566" y="12337"/>
                  </a:lnTo>
                  <a:lnTo>
                    <a:pt x="4895" y="12572"/>
                  </a:lnTo>
                  <a:lnTo>
                    <a:pt x="5228" y="12840"/>
                  </a:lnTo>
                  <a:lnTo>
                    <a:pt x="5561" y="13128"/>
                  </a:lnTo>
                  <a:lnTo>
                    <a:pt x="5899" y="13449"/>
                  </a:lnTo>
                  <a:lnTo>
                    <a:pt x="6236" y="13791"/>
                  </a:lnTo>
                  <a:lnTo>
                    <a:pt x="6396" y="12091"/>
                  </a:lnTo>
                  <a:lnTo>
                    <a:pt x="6551" y="10402"/>
                  </a:lnTo>
                  <a:lnTo>
                    <a:pt x="6706" y="8702"/>
                  </a:lnTo>
                  <a:lnTo>
                    <a:pt x="6857" y="7013"/>
                  </a:lnTo>
                  <a:lnTo>
                    <a:pt x="6998" y="5313"/>
                  </a:lnTo>
                  <a:lnTo>
                    <a:pt x="7139" y="3614"/>
                  </a:lnTo>
                  <a:lnTo>
                    <a:pt x="7276" y="1903"/>
                  </a:lnTo>
                  <a:lnTo>
                    <a:pt x="7409" y="193"/>
                  </a:lnTo>
                  <a:lnTo>
                    <a:pt x="7409" y="193"/>
                  </a:lnTo>
                  <a:lnTo>
                    <a:pt x="7016" y="278"/>
                  </a:lnTo>
                  <a:lnTo>
                    <a:pt x="6624" y="353"/>
                  </a:lnTo>
                  <a:lnTo>
                    <a:pt x="6227" y="417"/>
                  </a:lnTo>
                  <a:lnTo>
                    <a:pt x="5830" y="481"/>
                  </a:lnTo>
                  <a:lnTo>
                    <a:pt x="5433" y="524"/>
                  </a:lnTo>
                  <a:lnTo>
                    <a:pt x="5032" y="556"/>
                  </a:lnTo>
                  <a:lnTo>
                    <a:pt x="4635" y="588"/>
                  </a:lnTo>
                  <a:lnTo>
                    <a:pt x="4238" y="588"/>
                  </a:lnTo>
                  <a:lnTo>
                    <a:pt x="3837" y="577"/>
                  </a:lnTo>
                  <a:lnTo>
                    <a:pt x="3440" y="556"/>
                  </a:lnTo>
                  <a:lnTo>
                    <a:pt x="3043" y="513"/>
                  </a:lnTo>
                  <a:lnTo>
                    <a:pt x="2650" y="460"/>
                  </a:lnTo>
                  <a:lnTo>
                    <a:pt x="2254" y="374"/>
                  </a:lnTo>
                  <a:lnTo>
                    <a:pt x="1861" y="278"/>
                  </a:lnTo>
                  <a:lnTo>
                    <a:pt x="1474" y="150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1"/>
            <p:cNvSpPr/>
            <p:nvPr/>
          </p:nvSpPr>
          <p:spPr>
            <a:xfrm>
              <a:off x="3471725" y="-1697725"/>
              <a:ext cx="174275" cy="257950"/>
            </a:xfrm>
            <a:custGeom>
              <a:avLst/>
              <a:gdLst/>
              <a:ahLst/>
              <a:cxnLst/>
              <a:rect l="l" t="t" r="r" b="b"/>
              <a:pathLst>
                <a:path w="6971" h="10318" extrusionOk="0">
                  <a:moveTo>
                    <a:pt x="0" y="1"/>
                  </a:moveTo>
                  <a:lnTo>
                    <a:pt x="0" y="76"/>
                  </a:lnTo>
                  <a:lnTo>
                    <a:pt x="9" y="129"/>
                  </a:lnTo>
                  <a:lnTo>
                    <a:pt x="14" y="182"/>
                  </a:lnTo>
                  <a:lnTo>
                    <a:pt x="18" y="247"/>
                  </a:lnTo>
                  <a:lnTo>
                    <a:pt x="64" y="1465"/>
                  </a:lnTo>
                  <a:lnTo>
                    <a:pt x="105" y="2684"/>
                  </a:lnTo>
                  <a:lnTo>
                    <a:pt x="141" y="3914"/>
                  </a:lnTo>
                  <a:lnTo>
                    <a:pt x="173" y="5132"/>
                  </a:lnTo>
                  <a:lnTo>
                    <a:pt x="205" y="6351"/>
                  </a:lnTo>
                  <a:lnTo>
                    <a:pt x="228" y="7580"/>
                  </a:lnTo>
                  <a:lnTo>
                    <a:pt x="251" y="8799"/>
                  </a:lnTo>
                  <a:lnTo>
                    <a:pt x="269" y="10029"/>
                  </a:lnTo>
                  <a:lnTo>
                    <a:pt x="680" y="10007"/>
                  </a:lnTo>
                  <a:lnTo>
                    <a:pt x="1090" y="9997"/>
                  </a:lnTo>
                  <a:lnTo>
                    <a:pt x="1911" y="9997"/>
                  </a:lnTo>
                  <a:lnTo>
                    <a:pt x="2737" y="10018"/>
                  </a:lnTo>
                  <a:lnTo>
                    <a:pt x="3558" y="10061"/>
                  </a:lnTo>
                  <a:lnTo>
                    <a:pt x="4379" y="10114"/>
                  </a:lnTo>
                  <a:lnTo>
                    <a:pt x="5205" y="10178"/>
                  </a:lnTo>
                  <a:lnTo>
                    <a:pt x="6847" y="10317"/>
                  </a:lnTo>
                  <a:lnTo>
                    <a:pt x="6911" y="7302"/>
                  </a:lnTo>
                  <a:lnTo>
                    <a:pt x="6939" y="5934"/>
                  </a:lnTo>
                  <a:lnTo>
                    <a:pt x="6971" y="4715"/>
                  </a:lnTo>
                  <a:lnTo>
                    <a:pt x="6920" y="4705"/>
                  </a:lnTo>
                  <a:lnTo>
                    <a:pt x="6866" y="4694"/>
                  </a:lnTo>
                  <a:lnTo>
                    <a:pt x="6815" y="4673"/>
                  </a:lnTo>
                  <a:lnTo>
                    <a:pt x="6761" y="4640"/>
                  </a:lnTo>
                  <a:lnTo>
                    <a:pt x="6715" y="4598"/>
                  </a:lnTo>
                  <a:lnTo>
                    <a:pt x="6665" y="4544"/>
                  </a:lnTo>
                  <a:lnTo>
                    <a:pt x="6619" y="4480"/>
                  </a:lnTo>
                  <a:lnTo>
                    <a:pt x="6578" y="4405"/>
                  </a:lnTo>
                  <a:lnTo>
                    <a:pt x="6537" y="4330"/>
                  </a:lnTo>
                  <a:lnTo>
                    <a:pt x="6496" y="4234"/>
                  </a:lnTo>
                  <a:lnTo>
                    <a:pt x="6460" y="4138"/>
                  </a:lnTo>
                  <a:lnTo>
                    <a:pt x="6428" y="4031"/>
                  </a:lnTo>
                  <a:lnTo>
                    <a:pt x="6400" y="3914"/>
                  </a:lnTo>
                  <a:lnTo>
                    <a:pt x="6373" y="3785"/>
                  </a:lnTo>
                  <a:lnTo>
                    <a:pt x="6350" y="3646"/>
                  </a:lnTo>
                  <a:lnTo>
                    <a:pt x="6332" y="3497"/>
                  </a:lnTo>
                  <a:lnTo>
                    <a:pt x="6291" y="3197"/>
                  </a:lnTo>
                  <a:lnTo>
                    <a:pt x="6273" y="3037"/>
                  </a:lnTo>
                  <a:lnTo>
                    <a:pt x="6259" y="2866"/>
                  </a:lnTo>
                  <a:lnTo>
                    <a:pt x="6245" y="2780"/>
                  </a:lnTo>
                  <a:lnTo>
                    <a:pt x="6241" y="2684"/>
                  </a:lnTo>
                  <a:lnTo>
                    <a:pt x="6236" y="2588"/>
                  </a:lnTo>
                  <a:lnTo>
                    <a:pt x="6236" y="2492"/>
                  </a:lnTo>
                  <a:lnTo>
                    <a:pt x="6236" y="2289"/>
                  </a:lnTo>
                  <a:lnTo>
                    <a:pt x="6250" y="2096"/>
                  </a:lnTo>
                  <a:lnTo>
                    <a:pt x="5465" y="1882"/>
                  </a:lnTo>
                  <a:lnTo>
                    <a:pt x="4680" y="1647"/>
                  </a:lnTo>
                  <a:lnTo>
                    <a:pt x="3896" y="1401"/>
                  </a:lnTo>
                  <a:lnTo>
                    <a:pt x="3116" y="1145"/>
                  </a:lnTo>
                  <a:lnTo>
                    <a:pt x="2331" y="877"/>
                  </a:lnTo>
                  <a:lnTo>
                    <a:pt x="1556" y="599"/>
                  </a:lnTo>
                  <a:lnTo>
                    <a:pt x="776" y="3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1"/>
            <p:cNvSpPr/>
            <p:nvPr/>
          </p:nvSpPr>
          <p:spPr>
            <a:xfrm>
              <a:off x="3463375" y="-1086475"/>
              <a:ext cx="172925" cy="311650"/>
            </a:xfrm>
            <a:custGeom>
              <a:avLst/>
              <a:gdLst/>
              <a:ahLst/>
              <a:cxnLst/>
              <a:rect l="l" t="t" r="r" b="b"/>
              <a:pathLst>
                <a:path w="6917" h="12466" extrusionOk="0">
                  <a:moveTo>
                    <a:pt x="6917" y="0"/>
                  </a:moveTo>
                  <a:lnTo>
                    <a:pt x="6118" y="75"/>
                  </a:lnTo>
                  <a:lnTo>
                    <a:pt x="5316" y="161"/>
                  </a:lnTo>
                  <a:lnTo>
                    <a:pt x="4513" y="236"/>
                  </a:lnTo>
                  <a:lnTo>
                    <a:pt x="3710" y="311"/>
                  </a:lnTo>
                  <a:lnTo>
                    <a:pt x="2907" y="353"/>
                  </a:lnTo>
                  <a:lnTo>
                    <a:pt x="2505" y="375"/>
                  </a:lnTo>
                  <a:lnTo>
                    <a:pt x="2109" y="385"/>
                  </a:lnTo>
                  <a:lnTo>
                    <a:pt x="1306" y="385"/>
                  </a:lnTo>
                  <a:lnTo>
                    <a:pt x="904" y="364"/>
                  </a:lnTo>
                  <a:lnTo>
                    <a:pt x="503" y="343"/>
                  </a:lnTo>
                  <a:lnTo>
                    <a:pt x="462" y="1775"/>
                  </a:lnTo>
                  <a:lnTo>
                    <a:pt x="416" y="3218"/>
                  </a:lnTo>
                  <a:lnTo>
                    <a:pt x="361" y="4651"/>
                  </a:lnTo>
                  <a:lnTo>
                    <a:pt x="302" y="6084"/>
                  </a:lnTo>
                  <a:lnTo>
                    <a:pt x="238" y="7516"/>
                  </a:lnTo>
                  <a:lnTo>
                    <a:pt x="165" y="8949"/>
                  </a:lnTo>
                  <a:lnTo>
                    <a:pt x="88" y="10371"/>
                  </a:lnTo>
                  <a:lnTo>
                    <a:pt x="1" y="11792"/>
                  </a:lnTo>
                  <a:lnTo>
                    <a:pt x="790" y="11921"/>
                  </a:lnTo>
                  <a:lnTo>
                    <a:pt x="1579" y="12049"/>
                  </a:lnTo>
                  <a:lnTo>
                    <a:pt x="2364" y="12177"/>
                  </a:lnTo>
                  <a:lnTo>
                    <a:pt x="3153" y="12295"/>
                  </a:lnTo>
                  <a:lnTo>
                    <a:pt x="3546" y="12348"/>
                  </a:lnTo>
                  <a:lnTo>
                    <a:pt x="3938" y="12391"/>
                  </a:lnTo>
                  <a:lnTo>
                    <a:pt x="4335" y="12423"/>
                  </a:lnTo>
                  <a:lnTo>
                    <a:pt x="4727" y="12445"/>
                  </a:lnTo>
                  <a:lnTo>
                    <a:pt x="5124" y="12455"/>
                  </a:lnTo>
                  <a:lnTo>
                    <a:pt x="5521" y="12466"/>
                  </a:lnTo>
                  <a:lnTo>
                    <a:pt x="5913" y="12455"/>
                  </a:lnTo>
                  <a:lnTo>
                    <a:pt x="6315" y="12423"/>
                  </a:lnTo>
                  <a:lnTo>
                    <a:pt x="6388" y="11311"/>
                  </a:lnTo>
                  <a:lnTo>
                    <a:pt x="6465" y="10189"/>
                  </a:lnTo>
                  <a:lnTo>
                    <a:pt x="6534" y="9066"/>
                  </a:lnTo>
                  <a:lnTo>
                    <a:pt x="6602" y="7944"/>
                  </a:lnTo>
                  <a:lnTo>
                    <a:pt x="6666" y="6821"/>
                  </a:lnTo>
                  <a:lnTo>
                    <a:pt x="6725" y="5688"/>
                  </a:lnTo>
                  <a:lnTo>
                    <a:pt x="6784" y="4555"/>
                  </a:lnTo>
                  <a:lnTo>
                    <a:pt x="6835" y="3422"/>
                  </a:lnTo>
                  <a:lnTo>
                    <a:pt x="6853" y="2962"/>
                  </a:lnTo>
                  <a:lnTo>
                    <a:pt x="6871" y="2213"/>
                  </a:lnTo>
                  <a:lnTo>
                    <a:pt x="691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1"/>
            <p:cNvSpPr/>
            <p:nvPr/>
          </p:nvSpPr>
          <p:spPr>
            <a:xfrm>
              <a:off x="3477750" y="-1390625"/>
              <a:ext cx="164250" cy="254475"/>
            </a:xfrm>
            <a:custGeom>
              <a:avLst/>
              <a:gdLst/>
              <a:ahLst/>
              <a:cxnLst/>
              <a:rect l="l" t="t" r="r" b="b"/>
              <a:pathLst>
                <a:path w="6570" h="10179" extrusionOk="0">
                  <a:moveTo>
                    <a:pt x="6570" y="0"/>
                  </a:moveTo>
                  <a:lnTo>
                    <a:pt x="4941" y="150"/>
                  </a:lnTo>
                  <a:lnTo>
                    <a:pt x="4125" y="214"/>
                  </a:lnTo>
                  <a:lnTo>
                    <a:pt x="3308" y="268"/>
                  </a:lnTo>
                  <a:lnTo>
                    <a:pt x="2496" y="310"/>
                  </a:lnTo>
                  <a:lnTo>
                    <a:pt x="1680" y="332"/>
                  </a:lnTo>
                  <a:lnTo>
                    <a:pt x="1274" y="332"/>
                  </a:lnTo>
                  <a:lnTo>
                    <a:pt x="868" y="321"/>
                  </a:lnTo>
                  <a:lnTo>
                    <a:pt x="462" y="310"/>
                  </a:lnTo>
                  <a:lnTo>
                    <a:pt x="56" y="300"/>
                  </a:lnTo>
                  <a:lnTo>
                    <a:pt x="60" y="1486"/>
                  </a:lnTo>
                  <a:lnTo>
                    <a:pt x="65" y="2673"/>
                  </a:lnTo>
                  <a:lnTo>
                    <a:pt x="60" y="3860"/>
                  </a:lnTo>
                  <a:lnTo>
                    <a:pt x="56" y="5046"/>
                  </a:lnTo>
                  <a:lnTo>
                    <a:pt x="46" y="6233"/>
                  </a:lnTo>
                  <a:lnTo>
                    <a:pt x="37" y="7420"/>
                  </a:lnTo>
                  <a:lnTo>
                    <a:pt x="19" y="8606"/>
                  </a:lnTo>
                  <a:lnTo>
                    <a:pt x="1" y="9782"/>
                  </a:lnTo>
                  <a:lnTo>
                    <a:pt x="398" y="9772"/>
                  </a:lnTo>
                  <a:lnTo>
                    <a:pt x="795" y="9761"/>
                  </a:lnTo>
                  <a:lnTo>
                    <a:pt x="1593" y="9761"/>
                  </a:lnTo>
                  <a:lnTo>
                    <a:pt x="2391" y="9804"/>
                  </a:lnTo>
                  <a:lnTo>
                    <a:pt x="3190" y="9857"/>
                  </a:lnTo>
                  <a:lnTo>
                    <a:pt x="3988" y="9921"/>
                  </a:lnTo>
                  <a:lnTo>
                    <a:pt x="4786" y="10007"/>
                  </a:lnTo>
                  <a:lnTo>
                    <a:pt x="6378" y="10178"/>
                  </a:lnTo>
                  <a:lnTo>
                    <a:pt x="6470" y="5292"/>
                  </a:lnTo>
                  <a:lnTo>
                    <a:pt x="657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1"/>
            <p:cNvSpPr/>
            <p:nvPr/>
          </p:nvSpPr>
          <p:spPr>
            <a:xfrm>
              <a:off x="3496125" y="-4838950"/>
              <a:ext cx="794350" cy="576275"/>
            </a:xfrm>
            <a:custGeom>
              <a:avLst/>
              <a:gdLst/>
              <a:ahLst/>
              <a:cxnLst/>
              <a:rect l="l" t="t" r="r" b="b"/>
              <a:pathLst>
                <a:path w="31774" h="23051" extrusionOk="0">
                  <a:moveTo>
                    <a:pt x="25852" y="3069"/>
                  </a:moveTo>
                  <a:lnTo>
                    <a:pt x="25930" y="3080"/>
                  </a:lnTo>
                  <a:lnTo>
                    <a:pt x="26012" y="3091"/>
                  </a:lnTo>
                  <a:lnTo>
                    <a:pt x="26090" y="3112"/>
                  </a:lnTo>
                  <a:lnTo>
                    <a:pt x="26167" y="3133"/>
                  </a:lnTo>
                  <a:lnTo>
                    <a:pt x="26249" y="3176"/>
                  </a:lnTo>
                  <a:lnTo>
                    <a:pt x="26331" y="3219"/>
                  </a:lnTo>
                  <a:lnTo>
                    <a:pt x="26409" y="3272"/>
                  </a:lnTo>
                  <a:lnTo>
                    <a:pt x="26491" y="3336"/>
                  </a:lnTo>
                  <a:lnTo>
                    <a:pt x="26619" y="3465"/>
                  </a:lnTo>
                  <a:lnTo>
                    <a:pt x="26746" y="3604"/>
                  </a:lnTo>
                  <a:lnTo>
                    <a:pt x="26865" y="3764"/>
                  </a:lnTo>
                  <a:lnTo>
                    <a:pt x="26984" y="3946"/>
                  </a:lnTo>
                  <a:lnTo>
                    <a:pt x="27093" y="4149"/>
                  </a:lnTo>
                  <a:lnTo>
                    <a:pt x="27203" y="4363"/>
                  </a:lnTo>
                  <a:lnTo>
                    <a:pt x="27303" y="4587"/>
                  </a:lnTo>
                  <a:lnTo>
                    <a:pt x="27399" y="4833"/>
                  </a:lnTo>
                  <a:lnTo>
                    <a:pt x="27490" y="5090"/>
                  </a:lnTo>
                  <a:lnTo>
                    <a:pt x="27577" y="5357"/>
                  </a:lnTo>
                  <a:lnTo>
                    <a:pt x="27659" y="5646"/>
                  </a:lnTo>
                  <a:lnTo>
                    <a:pt x="27736" y="5934"/>
                  </a:lnTo>
                  <a:lnTo>
                    <a:pt x="27809" y="6244"/>
                  </a:lnTo>
                  <a:lnTo>
                    <a:pt x="27873" y="6554"/>
                  </a:lnTo>
                  <a:lnTo>
                    <a:pt x="27933" y="6875"/>
                  </a:lnTo>
                  <a:lnTo>
                    <a:pt x="27992" y="7207"/>
                  </a:lnTo>
                  <a:lnTo>
                    <a:pt x="28037" y="7538"/>
                  </a:lnTo>
                  <a:lnTo>
                    <a:pt x="28083" y="7880"/>
                  </a:lnTo>
                  <a:lnTo>
                    <a:pt x="28124" y="8233"/>
                  </a:lnTo>
                  <a:lnTo>
                    <a:pt x="28156" y="8586"/>
                  </a:lnTo>
                  <a:lnTo>
                    <a:pt x="28183" y="8938"/>
                  </a:lnTo>
                  <a:lnTo>
                    <a:pt x="28202" y="9291"/>
                  </a:lnTo>
                  <a:lnTo>
                    <a:pt x="28220" y="9655"/>
                  </a:lnTo>
                  <a:lnTo>
                    <a:pt x="28229" y="10008"/>
                  </a:lnTo>
                  <a:lnTo>
                    <a:pt x="28234" y="10371"/>
                  </a:lnTo>
                  <a:lnTo>
                    <a:pt x="28229" y="10724"/>
                  </a:lnTo>
                  <a:lnTo>
                    <a:pt x="28220" y="11087"/>
                  </a:lnTo>
                  <a:lnTo>
                    <a:pt x="28206" y="11440"/>
                  </a:lnTo>
                  <a:lnTo>
                    <a:pt x="28183" y="11782"/>
                  </a:lnTo>
                  <a:lnTo>
                    <a:pt x="28156" y="12135"/>
                  </a:lnTo>
                  <a:lnTo>
                    <a:pt x="28120" y="12466"/>
                  </a:lnTo>
                  <a:lnTo>
                    <a:pt x="28079" y="12808"/>
                  </a:lnTo>
                  <a:lnTo>
                    <a:pt x="28069" y="12947"/>
                  </a:lnTo>
                  <a:lnTo>
                    <a:pt x="28065" y="13065"/>
                  </a:lnTo>
                  <a:lnTo>
                    <a:pt x="28065" y="13193"/>
                  </a:lnTo>
                  <a:lnTo>
                    <a:pt x="28069" y="13311"/>
                  </a:lnTo>
                  <a:lnTo>
                    <a:pt x="26883" y="13097"/>
                  </a:lnTo>
                  <a:lnTo>
                    <a:pt x="25693" y="12894"/>
                  </a:lnTo>
                  <a:lnTo>
                    <a:pt x="24502" y="12702"/>
                  </a:lnTo>
                  <a:lnTo>
                    <a:pt x="23311" y="12509"/>
                  </a:lnTo>
                  <a:lnTo>
                    <a:pt x="23357" y="12381"/>
                  </a:lnTo>
                  <a:lnTo>
                    <a:pt x="23403" y="12231"/>
                  </a:lnTo>
                  <a:lnTo>
                    <a:pt x="23435" y="12082"/>
                  </a:lnTo>
                  <a:lnTo>
                    <a:pt x="23466" y="11910"/>
                  </a:lnTo>
                  <a:lnTo>
                    <a:pt x="23485" y="11729"/>
                  </a:lnTo>
                  <a:lnTo>
                    <a:pt x="23494" y="11536"/>
                  </a:lnTo>
                  <a:lnTo>
                    <a:pt x="23494" y="11322"/>
                  </a:lnTo>
                  <a:lnTo>
                    <a:pt x="23485" y="11109"/>
                  </a:lnTo>
                  <a:lnTo>
                    <a:pt x="23462" y="10692"/>
                  </a:lnTo>
                  <a:lnTo>
                    <a:pt x="23448" y="10275"/>
                  </a:lnTo>
                  <a:lnTo>
                    <a:pt x="23448" y="9858"/>
                  </a:lnTo>
                  <a:lnTo>
                    <a:pt x="23457" y="9441"/>
                  </a:lnTo>
                  <a:lnTo>
                    <a:pt x="23476" y="9035"/>
                  </a:lnTo>
                  <a:lnTo>
                    <a:pt x="23503" y="8628"/>
                  </a:lnTo>
                  <a:lnTo>
                    <a:pt x="23544" y="8222"/>
                  </a:lnTo>
                  <a:lnTo>
                    <a:pt x="23590" y="7827"/>
                  </a:lnTo>
                  <a:lnTo>
                    <a:pt x="23644" y="7431"/>
                  </a:lnTo>
                  <a:lnTo>
                    <a:pt x="23704" y="7057"/>
                  </a:lnTo>
                  <a:lnTo>
                    <a:pt x="23777" y="6683"/>
                  </a:lnTo>
                  <a:lnTo>
                    <a:pt x="23854" y="6319"/>
                  </a:lnTo>
                  <a:lnTo>
                    <a:pt x="23936" y="5977"/>
                  </a:lnTo>
                  <a:lnTo>
                    <a:pt x="24028" y="5646"/>
                  </a:lnTo>
                  <a:lnTo>
                    <a:pt x="24128" y="5325"/>
                  </a:lnTo>
                  <a:lnTo>
                    <a:pt x="24233" y="5015"/>
                  </a:lnTo>
                  <a:lnTo>
                    <a:pt x="24342" y="4737"/>
                  </a:lnTo>
                  <a:lnTo>
                    <a:pt x="24456" y="4470"/>
                  </a:lnTo>
                  <a:lnTo>
                    <a:pt x="24580" y="4213"/>
                  </a:lnTo>
                  <a:lnTo>
                    <a:pt x="24703" y="3989"/>
                  </a:lnTo>
                  <a:lnTo>
                    <a:pt x="24835" y="3785"/>
                  </a:lnTo>
                  <a:lnTo>
                    <a:pt x="24903" y="3689"/>
                  </a:lnTo>
                  <a:lnTo>
                    <a:pt x="24972" y="3604"/>
                  </a:lnTo>
                  <a:lnTo>
                    <a:pt x="25040" y="3518"/>
                  </a:lnTo>
                  <a:lnTo>
                    <a:pt x="25109" y="3443"/>
                  </a:lnTo>
                  <a:lnTo>
                    <a:pt x="25182" y="3379"/>
                  </a:lnTo>
                  <a:lnTo>
                    <a:pt x="25250" y="3315"/>
                  </a:lnTo>
                  <a:lnTo>
                    <a:pt x="25323" y="3262"/>
                  </a:lnTo>
                  <a:lnTo>
                    <a:pt x="25396" y="3208"/>
                  </a:lnTo>
                  <a:lnTo>
                    <a:pt x="25474" y="3165"/>
                  </a:lnTo>
                  <a:lnTo>
                    <a:pt x="25547" y="3133"/>
                  </a:lnTo>
                  <a:lnTo>
                    <a:pt x="25624" y="3112"/>
                  </a:lnTo>
                  <a:lnTo>
                    <a:pt x="25697" y="3091"/>
                  </a:lnTo>
                  <a:lnTo>
                    <a:pt x="25775" y="3080"/>
                  </a:lnTo>
                  <a:lnTo>
                    <a:pt x="25852" y="3069"/>
                  </a:lnTo>
                  <a:close/>
                  <a:moveTo>
                    <a:pt x="1346" y="12755"/>
                  </a:moveTo>
                  <a:lnTo>
                    <a:pt x="1401" y="12841"/>
                  </a:lnTo>
                  <a:lnTo>
                    <a:pt x="1433" y="12873"/>
                  </a:lnTo>
                  <a:lnTo>
                    <a:pt x="1460" y="12894"/>
                  </a:lnTo>
                  <a:lnTo>
                    <a:pt x="1497" y="12926"/>
                  </a:lnTo>
                  <a:lnTo>
                    <a:pt x="1528" y="12937"/>
                  </a:lnTo>
                  <a:lnTo>
                    <a:pt x="1565" y="12947"/>
                  </a:lnTo>
                  <a:lnTo>
                    <a:pt x="1606" y="12947"/>
                  </a:lnTo>
                  <a:lnTo>
                    <a:pt x="5739" y="13525"/>
                  </a:lnTo>
                  <a:lnTo>
                    <a:pt x="9877" y="14102"/>
                  </a:lnTo>
                  <a:lnTo>
                    <a:pt x="14014" y="14658"/>
                  </a:lnTo>
                  <a:lnTo>
                    <a:pt x="18152" y="15203"/>
                  </a:lnTo>
                  <a:lnTo>
                    <a:pt x="22509" y="15781"/>
                  </a:lnTo>
                  <a:lnTo>
                    <a:pt x="24685" y="16058"/>
                  </a:lnTo>
                  <a:lnTo>
                    <a:pt x="26861" y="16326"/>
                  </a:lnTo>
                  <a:lnTo>
                    <a:pt x="27216" y="16358"/>
                  </a:lnTo>
                  <a:lnTo>
                    <a:pt x="27558" y="16369"/>
                  </a:lnTo>
                  <a:lnTo>
                    <a:pt x="27892" y="16379"/>
                  </a:lnTo>
                  <a:lnTo>
                    <a:pt x="28206" y="16390"/>
                  </a:lnTo>
                  <a:lnTo>
                    <a:pt x="28503" y="16411"/>
                  </a:lnTo>
                  <a:lnTo>
                    <a:pt x="28649" y="16433"/>
                  </a:lnTo>
                  <a:lnTo>
                    <a:pt x="28786" y="16465"/>
                  </a:lnTo>
                  <a:lnTo>
                    <a:pt x="28922" y="16497"/>
                  </a:lnTo>
                  <a:lnTo>
                    <a:pt x="29055" y="16550"/>
                  </a:lnTo>
                  <a:lnTo>
                    <a:pt x="29178" y="16614"/>
                  </a:lnTo>
                  <a:lnTo>
                    <a:pt x="29301" y="16679"/>
                  </a:lnTo>
                  <a:lnTo>
                    <a:pt x="29415" y="16764"/>
                  </a:lnTo>
                  <a:lnTo>
                    <a:pt x="29529" y="16871"/>
                  </a:lnTo>
                  <a:lnTo>
                    <a:pt x="29634" y="16989"/>
                  </a:lnTo>
                  <a:lnTo>
                    <a:pt x="29739" y="17128"/>
                  </a:lnTo>
                  <a:lnTo>
                    <a:pt x="29835" y="17288"/>
                  </a:lnTo>
                  <a:lnTo>
                    <a:pt x="29926" y="17470"/>
                  </a:lnTo>
                  <a:lnTo>
                    <a:pt x="30013" y="17673"/>
                  </a:lnTo>
                  <a:lnTo>
                    <a:pt x="30054" y="17780"/>
                  </a:lnTo>
                  <a:lnTo>
                    <a:pt x="30095" y="17897"/>
                  </a:lnTo>
                  <a:lnTo>
                    <a:pt x="30131" y="18015"/>
                  </a:lnTo>
                  <a:lnTo>
                    <a:pt x="30168" y="18143"/>
                  </a:lnTo>
                  <a:lnTo>
                    <a:pt x="30236" y="18421"/>
                  </a:lnTo>
                  <a:lnTo>
                    <a:pt x="30300" y="18731"/>
                  </a:lnTo>
                  <a:lnTo>
                    <a:pt x="30359" y="19063"/>
                  </a:lnTo>
                  <a:lnTo>
                    <a:pt x="30410" y="19426"/>
                  </a:lnTo>
                  <a:lnTo>
                    <a:pt x="30455" y="19822"/>
                  </a:lnTo>
                  <a:lnTo>
                    <a:pt x="30496" y="20249"/>
                  </a:lnTo>
                  <a:lnTo>
                    <a:pt x="30528" y="20720"/>
                  </a:lnTo>
                  <a:lnTo>
                    <a:pt x="30505" y="20688"/>
                  </a:lnTo>
                  <a:lnTo>
                    <a:pt x="30496" y="20677"/>
                  </a:lnTo>
                  <a:lnTo>
                    <a:pt x="30483" y="20666"/>
                  </a:lnTo>
                  <a:lnTo>
                    <a:pt x="28694" y="20068"/>
                  </a:lnTo>
                  <a:lnTo>
                    <a:pt x="27791" y="19779"/>
                  </a:lnTo>
                  <a:lnTo>
                    <a:pt x="26888" y="19490"/>
                  </a:lnTo>
                  <a:lnTo>
                    <a:pt x="25980" y="19202"/>
                  </a:lnTo>
                  <a:lnTo>
                    <a:pt x="25068" y="18934"/>
                  </a:lnTo>
                  <a:lnTo>
                    <a:pt x="24155" y="18667"/>
                  </a:lnTo>
                  <a:lnTo>
                    <a:pt x="23238" y="18410"/>
                  </a:lnTo>
                  <a:lnTo>
                    <a:pt x="22317" y="18154"/>
                  </a:lnTo>
                  <a:lnTo>
                    <a:pt x="21395" y="17919"/>
                  </a:lnTo>
                  <a:lnTo>
                    <a:pt x="20469" y="17694"/>
                  </a:lnTo>
                  <a:lnTo>
                    <a:pt x="19548" y="17480"/>
                  </a:lnTo>
                  <a:lnTo>
                    <a:pt x="18617" y="17277"/>
                  </a:lnTo>
                  <a:lnTo>
                    <a:pt x="17691" y="17095"/>
                  </a:lnTo>
                  <a:lnTo>
                    <a:pt x="16765" y="16924"/>
                  </a:lnTo>
                  <a:lnTo>
                    <a:pt x="15834" y="16775"/>
                  </a:lnTo>
                  <a:lnTo>
                    <a:pt x="14904" y="16636"/>
                  </a:lnTo>
                  <a:lnTo>
                    <a:pt x="13978" y="16518"/>
                  </a:lnTo>
                  <a:lnTo>
                    <a:pt x="13047" y="16411"/>
                  </a:lnTo>
                  <a:lnTo>
                    <a:pt x="12121" y="16326"/>
                  </a:lnTo>
                  <a:lnTo>
                    <a:pt x="11195" y="16272"/>
                  </a:lnTo>
                  <a:lnTo>
                    <a:pt x="10269" y="16230"/>
                  </a:lnTo>
                  <a:lnTo>
                    <a:pt x="9343" y="16219"/>
                  </a:lnTo>
                  <a:lnTo>
                    <a:pt x="8421" y="16219"/>
                  </a:lnTo>
                  <a:lnTo>
                    <a:pt x="7505" y="16251"/>
                  </a:lnTo>
                  <a:lnTo>
                    <a:pt x="7044" y="16272"/>
                  </a:lnTo>
                  <a:lnTo>
                    <a:pt x="6583" y="16304"/>
                  </a:lnTo>
                  <a:lnTo>
                    <a:pt x="6127" y="16347"/>
                  </a:lnTo>
                  <a:lnTo>
                    <a:pt x="5671" y="16390"/>
                  </a:lnTo>
                  <a:lnTo>
                    <a:pt x="5214" y="16443"/>
                  </a:lnTo>
                  <a:lnTo>
                    <a:pt x="4758" y="16497"/>
                  </a:lnTo>
                  <a:lnTo>
                    <a:pt x="4302" y="16561"/>
                  </a:lnTo>
                  <a:lnTo>
                    <a:pt x="3850" y="16636"/>
                  </a:lnTo>
                  <a:lnTo>
                    <a:pt x="3394" y="16711"/>
                  </a:lnTo>
                  <a:lnTo>
                    <a:pt x="2943" y="16807"/>
                  </a:lnTo>
                  <a:lnTo>
                    <a:pt x="2491" y="16892"/>
                  </a:lnTo>
                  <a:lnTo>
                    <a:pt x="2044" y="16999"/>
                  </a:lnTo>
                  <a:lnTo>
                    <a:pt x="1592" y="17106"/>
                  </a:lnTo>
                  <a:lnTo>
                    <a:pt x="1145" y="17224"/>
                  </a:lnTo>
                  <a:lnTo>
                    <a:pt x="1132" y="17224"/>
                  </a:lnTo>
                  <a:lnTo>
                    <a:pt x="1118" y="17234"/>
                  </a:lnTo>
                  <a:lnTo>
                    <a:pt x="1091" y="17267"/>
                  </a:lnTo>
                  <a:lnTo>
                    <a:pt x="1068" y="16989"/>
                  </a:lnTo>
                  <a:lnTo>
                    <a:pt x="1045" y="16711"/>
                  </a:lnTo>
                  <a:lnTo>
                    <a:pt x="1031" y="16422"/>
                  </a:lnTo>
                  <a:lnTo>
                    <a:pt x="1022" y="16123"/>
                  </a:lnTo>
                  <a:lnTo>
                    <a:pt x="1018" y="15834"/>
                  </a:lnTo>
                  <a:lnTo>
                    <a:pt x="1022" y="15535"/>
                  </a:lnTo>
                  <a:lnTo>
                    <a:pt x="1027" y="15246"/>
                  </a:lnTo>
                  <a:lnTo>
                    <a:pt x="1040" y="14947"/>
                  </a:lnTo>
                  <a:lnTo>
                    <a:pt x="1059" y="14658"/>
                  </a:lnTo>
                  <a:lnTo>
                    <a:pt x="1086" y="14369"/>
                  </a:lnTo>
                  <a:lnTo>
                    <a:pt x="1113" y="14081"/>
                  </a:lnTo>
                  <a:lnTo>
                    <a:pt x="1150" y="13803"/>
                  </a:lnTo>
                  <a:lnTo>
                    <a:pt x="1191" y="13535"/>
                  </a:lnTo>
                  <a:lnTo>
                    <a:pt x="1237" y="13268"/>
                  </a:lnTo>
                  <a:lnTo>
                    <a:pt x="1287" y="13012"/>
                  </a:lnTo>
                  <a:lnTo>
                    <a:pt x="1346" y="12755"/>
                  </a:lnTo>
                  <a:close/>
                  <a:moveTo>
                    <a:pt x="25834" y="1"/>
                  </a:moveTo>
                  <a:lnTo>
                    <a:pt x="25725" y="12"/>
                  </a:lnTo>
                  <a:lnTo>
                    <a:pt x="25611" y="22"/>
                  </a:lnTo>
                  <a:lnTo>
                    <a:pt x="25506" y="44"/>
                  </a:lnTo>
                  <a:lnTo>
                    <a:pt x="25396" y="76"/>
                  </a:lnTo>
                  <a:lnTo>
                    <a:pt x="25287" y="129"/>
                  </a:lnTo>
                  <a:lnTo>
                    <a:pt x="25182" y="183"/>
                  </a:lnTo>
                  <a:lnTo>
                    <a:pt x="25077" y="247"/>
                  </a:lnTo>
                  <a:lnTo>
                    <a:pt x="24972" y="322"/>
                  </a:lnTo>
                  <a:lnTo>
                    <a:pt x="24867" y="396"/>
                  </a:lnTo>
                  <a:lnTo>
                    <a:pt x="24767" y="493"/>
                  </a:lnTo>
                  <a:lnTo>
                    <a:pt x="24666" y="589"/>
                  </a:lnTo>
                  <a:lnTo>
                    <a:pt x="24566" y="696"/>
                  </a:lnTo>
                  <a:lnTo>
                    <a:pt x="24470" y="813"/>
                  </a:lnTo>
                  <a:lnTo>
                    <a:pt x="24374" y="942"/>
                  </a:lnTo>
                  <a:lnTo>
                    <a:pt x="24279" y="1081"/>
                  </a:lnTo>
                  <a:lnTo>
                    <a:pt x="24187" y="1220"/>
                  </a:lnTo>
                  <a:lnTo>
                    <a:pt x="24096" y="1369"/>
                  </a:lnTo>
                  <a:lnTo>
                    <a:pt x="24005" y="1530"/>
                  </a:lnTo>
                  <a:lnTo>
                    <a:pt x="23918" y="1690"/>
                  </a:lnTo>
                  <a:lnTo>
                    <a:pt x="23831" y="1861"/>
                  </a:lnTo>
                  <a:lnTo>
                    <a:pt x="23745" y="2043"/>
                  </a:lnTo>
                  <a:lnTo>
                    <a:pt x="23663" y="2225"/>
                  </a:lnTo>
                  <a:lnTo>
                    <a:pt x="23581" y="2417"/>
                  </a:lnTo>
                  <a:lnTo>
                    <a:pt x="23503" y="2609"/>
                  </a:lnTo>
                  <a:lnTo>
                    <a:pt x="23425" y="2813"/>
                  </a:lnTo>
                  <a:lnTo>
                    <a:pt x="23352" y="3026"/>
                  </a:lnTo>
                  <a:lnTo>
                    <a:pt x="23279" y="3240"/>
                  </a:lnTo>
                  <a:lnTo>
                    <a:pt x="23206" y="3465"/>
                  </a:lnTo>
                  <a:lnTo>
                    <a:pt x="23138" y="3689"/>
                  </a:lnTo>
                  <a:lnTo>
                    <a:pt x="23074" y="3914"/>
                  </a:lnTo>
                  <a:lnTo>
                    <a:pt x="23010" y="4149"/>
                  </a:lnTo>
                  <a:lnTo>
                    <a:pt x="22946" y="4395"/>
                  </a:lnTo>
                  <a:lnTo>
                    <a:pt x="22887" y="4641"/>
                  </a:lnTo>
                  <a:lnTo>
                    <a:pt x="22832" y="4887"/>
                  </a:lnTo>
                  <a:lnTo>
                    <a:pt x="22778" y="5143"/>
                  </a:lnTo>
                  <a:lnTo>
                    <a:pt x="22727" y="5400"/>
                  </a:lnTo>
                  <a:lnTo>
                    <a:pt x="22677" y="5656"/>
                  </a:lnTo>
                  <a:lnTo>
                    <a:pt x="22632" y="5924"/>
                  </a:lnTo>
                  <a:lnTo>
                    <a:pt x="22591" y="6191"/>
                  </a:lnTo>
                  <a:lnTo>
                    <a:pt x="22550" y="6458"/>
                  </a:lnTo>
                  <a:lnTo>
                    <a:pt x="22509" y="6736"/>
                  </a:lnTo>
                  <a:lnTo>
                    <a:pt x="22477" y="7014"/>
                  </a:lnTo>
                  <a:lnTo>
                    <a:pt x="22445" y="7292"/>
                  </a:lnTo>
                  <a:lnTo>
                    <a:pt x="22413" y="7570"/>
                  </a:lnTo>
                  <a:lnTo>
                    <a:pt x="22390" y="7859"/>
                  </a:lnTo>
                  <a:lnTo>
                    <a:pt x="22367" y="8137"/>
                  </a:lnTo>
                  <a:lnTo>
                    <a:pt x="22344" y="8425"/>
                  </a:lnTo>
                  <a:lnTo>
                    <a:pt x="22331" y="8714"/>
                  </a:lnTo>
                  <a:lnTo>
                    <a:pt x="22317" y="9003"/>
                  </a:lnTo>
                  <a:lnTo>
                    <a:pt x="22308" y="9302"/>
                  </a:lnTo>
                  <a:lnTo>
                    <a:pt x="22299" y="9591"/>
                  </a:lnTo>
                  <a:lnTo>
                    <a:pt x="22294" y="9879"/>
                  </a:lnTo>
                  <a:lnTo>
                    <a:pt x="22294" y="10179"/>
                  </a:lnTo>
                  <a:lnTo>
                    <a:pt x="22299" y="10467"/>
                  </a:lnTo>
                  <a:lnTo>
                    <a:pt x="22308" y="10756"/>
                  </a:lnTo>
                  <a:lnTo>
                    <a:pt x="22317" y="11055"/>
                  </a:lnTo>
                  <a:lnTo>
                    <a:pt x="22331" y="11344"/>
                  </a:lnTo>
                  <a:lnTo>
                    <a:pt x="22349" y="11643"/>
                  </a:lnTo>
                  <a:lnTo>
                    <a:pt x="22372" y="11932"/>
                  </a:lnTo>
                  <a:lnTo>
                    <a:pt x="22385" y="12071"/>
                  </a:lnTo>
                  <a:lnTo>
                    <a:pt x="22404" y="12188"/>
                  </a:lnTo>
                  <a:lnTo>
                    <a:pt x="22422" y="12295"/>
                  </a:lnTo>
                  <a:lnTo>
                    <a:pt x="22445" y="12392"/>
                  </a:lnTo>
                  <a:lnTo>
                    <a:pt x="22445" y="12392"/>
                  </a:lnTo>
                  <a:lnTo>
                    <a:pt x="19895" y="12039"/>
                  </a:lnTo>
                  <a:lnTo>
                    <a:pt x="17349" y="11707"/>
                  </a:lnTo>
                  <a:lnTo>
                    <a:pt x="14794" y="11387"/>
                  </a:lnTo>
                  <a:lnTo>
                    <a:pt x="12244" y="11077"/>
                  </a:lnTo>
                  <a:lnTo>
                    <a:pt x="7144" y="10467"/>
                  </a:lnTo>
                  <a:lnTo>
                    <a:pt x="4589" y="10157"/>
                  </a:lnTo>
                  <a:lnTo>
                    <a:pt x="2039" y="9847"/>
                  </a:lnTo>
                  <a:lnTo>
                    <a:pt x="2026" y="9687"/>
                  </a:lnTo>
                  <a:lnTo>
                    <a:pt x="2003" y="9537"/>
                  </a:lnTo>
                  <a:lnTo>
                    <a:pt x="1976" y="9387"/>
                  </a:lnTo>
                  <a:lnTo>
                    <a:pt x="1944" y="9259"/>
                  </a:lnTo>
                  <a:lnTo>
                    <a:pt x="1907" y="9131"/>
                  </a:lnTo>
                  <a:lnTo>
                    <a:pt x="1866" y="9013"/>
                  </a:lnTo>
                  <a:lnTo>
                    <a:pt x="1820" y="8917"/>
                  </a:lnTo>
                  <a:lnTo>
                    <a:pt x="1770" y="8832"/>
                  </a:lnTo>
                  <a:lnTo>
                    <a:pt x="1720" y="8767"/>
                  </a:lnTo>
                  <a:lnTo>
                    <a:pt x="1661" y="8714"/>
                  </a:lnTo>
                  <a:lnTo>
                    <a:pt x="1601" y="8682"/>
                  </a:lnTo>
                  <a:lnTo>
                    <a:pt x="1538" y="8682"/>
                  </a:lnTo>
                  <a:lnTo>
                    <a:pt x="1474" y="8693"/>
                  </a:lnTo>
                  <a:lnTo>
                    <a:pt x="1410" y="8735"/>
                  </a:lnTo>
                  <a:lnTo>
                    <a:pt x="1341" y="8799"/>
                  </a:lnTo>
                  <a:lnTo>
                    <a:pt x="1273" y="8896"/>
                  </a:lnTo>
                  <a:lnTo>
                    <a:pt x="1145" y="9109"/>
                  </a:lnTo>
                  <a:lnTo>
                    <a:pt x="1027" y="9345"/>
                  </a:lnTo>
                  <a:lnTo>
                    <a:pt x="913" y="9591"/>
                  </a:lnTo>
                  <a:lnTo>
                    <a:pt x="803" y="9847"/>
                  </a:lnTo>
                  <a:lnTo>
                    <a:pt x="703" y="10114"/>
                  </a:lnTo>
                  <a:lnTo>
                    <a:pt x="612" y="10403"/>
                  </a:lnTo>
                  <a:lnTo>
                    <a:pt x="525" y="10692"/>
                  </a:lnTo>
                  <a:lnTo>
                    <a:pt x="443" y="10991"/>
                  </a:lnTo>
                  <a:lnTo>
                    <a:pt x="370" y="11312"/>
                  </a:lnTo>
                  <a:lnTo>
                    <a:pt x="301" y="11633"/>
                  </a:lnTo>
                  <a:lnTo>
                    <a:pt x="237" y="11953"/>
                  </a:lnTo>
                  <a:lnTo>
                    <a:pt x="187" y="12295"/>
                  </a:lnTo>
                  <a:lnTo>
                    <a:pt x="137" y="12637"/>
                  </a:lnTo>
                  <a:lnTo>
                    <a:pt x="96" y="12980"/>
                  </a:lnTo>
                  <a:lnTo>
                    <a:pt x="64" y="13332"/>
                  </a:lnTo>
                  <a:lnTo>
                    <a:pt x="37" y="13685"/>
                  </a:lnTo>
                  <a:lnTo>
                    <a:pt x="18" y="14049"/>
                  </a:lnTo>
                  <a:lnTo>
                    <a:pt x="5" y="14412"/>
                  </a:lnTo>
                  <a:lnTo>
                    <a:pt x="0" y="14776"/>
                  </a:lnTo>
                  <a:lnTo>
                    <a:pt x="0" y="15139"/>
                  </a:lnTo>
                  <a:lnTo>
                    <a:pt x="9" y="15503"/>
                  </a:lnTo>
                  <a:lnTo>
                    <a:pt x="23" y="15866"/>
                  </a:lnTo>
                  <a:lnTo>
                    <a:pt x="46" y="16230"/>
                  </a:lnTo>
                  <a:lnTo>
                    <a:pt x="78" y="16593"/>
                  </a:lnTo>
                  <a:lnTo>
                    <a:pt x="114" y="16957"/>
                  </a:lnTo>
                  <a:lnTo>
                    <a:pt x="155" y="17309"/>
                  </a:lnTo>
                  <a:lnTo>
                    <a:pt x="210" y="17662"/>
                  </a:lnTo>
                  <a:lnTo>
                    <a:pt x="269" y="18004"/>
                  </a:lnTo>
                  <a:lnTo>
                    <a:pt x="333" y="18346"/>
                  </a:lnTo>
                  <a:lnTo>
                    <a:pt x="406" y="18688"/>
                  </a:lnTo>
                  <a:lnTo>
                    <a:pt x="488" y="19009"/>
                  </a:lnTo>
                  <a:lnTo>
                    <a:pt x="575" y="19330"/>
                  </a:lnTo>
                  <a:lnTo>
                    <a:pt x="598" y="19405"/>
                  </a:lnTo>
                  <a:lnTo>
                    <a:pt x="621" y="19458"/>
                  </a:lnTo>
                  <a:lnTo>
                    <a:pt x="666" y="19554"/>
                  </a:lnTo>
                  <a:lnTo>
                    <a:pt x="703" y="19704"/>
                  </a:lnTo>
                  <a:lnTo>
                    <a:pt x="748" y="19843"/>
                  </a:lnTo>
                  <a:lnTo>
                    <a:pt x="799" y="19971"/>
                  </a:lnTo>
                  <a:lnTo>
                    <a:pt x="853" y="20078"/>
                  </a:lnTo>
                  <a:lnTo>
                    <a:pt x="917" y="20174"/>
                  </a:lnTo>
                  <a:lnTo>
                    <a:pt x="986" y="20260"/>
                  </a:lnTo>
                  <a:lnTo>
                    <a:pt x="1063" y="20313"/>
                  </a:lnTo>
                  <a:lnTo>
                    <a:pt x="1145" y="20356"/>
                  </a:lnTo>
                  <a:lnTo>
                    <a:pt x="2053" y="20549"/>
                  </a:lnTo>
                  <a:lnTo>
                    <a:pt x="2965" y="20730"/>
                  </a:lnTo>
                  <a:lnTo>
                    <a:pt x="3878" y="20891"/>
                  </a:lnTo>
                  <a:lnTo>
                    <a:pt x="4790" y="21040"/>
                  </a:lnTo>
                  <a:lnTo>
                    <a:pt x="5703" y="21179"/>
                  </a:lnTo>
                  <a:lnTo>
                    <a:pt x="6620" y="21297"/>
                  </a:lnTo>
                  <a:lnTo>
                    <a:pt x="7532" y="21415"/>
                  </a:lnTo>
                  <a:lnTo>
                    <a:pt x="8449" y="21511"/>
                  </a:lnTo>
                  <a:lnTo>
                    <a:pt x="9366" y="21607"/>
                  </a:lnTo>
                  <a:lnTo>
                    <a:pt x="10287" y="21693"/>
                  </a:lnTo>
                  <a:lnTo>
                    <a:pt x="11204" y="21767"/>
                  </a:lnTo>
                  <a:lnTo>
                    <a:pt x="12121" y="21832"/>
                  </a:lnTo>
                  <a:lnTo>
                    <a:pt x="13960" y="21960"/>
                  </a:lnTo>
                  <a:lnTo>
                    <a:pt x="15803" y="22056"/>
                  </a:lnTo>
                  <a:lnTo>
                    <a:pt x="17641" y="22142"/>
                  </a:lnTo>
                  <a:lnTo>
                    <a:pt x="19479" y="22227"/>
                  </a:lnTo>
                  <a:lnTo>
                    <a:pt x="21318" y="22323"/>
                  </a:lnTo>
                  <a:lnTo>
                    <a:pt x="23156" y="22419"/>
                  </a:lnTo>
                  <a:lnTo>
                    <a:pt x="24995" y="22537"/>
                  </a:lnTo>
                  <a:lnTo>
                    <a:pt x="25912" y="22601"/>
                  </a:lnTo>
                  <a:lnTo>
                    <a:pt x="26829" y="22676"/>
                  </a:lnTo>
                  <a:lnTo>
                    <a:pt x="27741" y="22751"/>
                  </a:lnTo>
                  <a:lnTo>
                    <a:pt x="28658" y="22836"/>
                  </a:lnTo>
                  <a:lnTo>
                    <a:pt x="29570" y="22943"/>
                  </a:lnTo>
                  <a:lnTo>
                    <a:pt x="30483" y="23050"/>
                  </a:lnTo>
                  <a:lnTo>
                    <a:pt x="30524" y="23050"/>
                  </a:lnTo>
                  <a:lnTo>
                    <a:pt x="30565" y="23040"/>
                  </a:lnTo>
                  <a:lnTo>
                    <a:pt x="30606" y="23029"/>
                  </a:lnTo>
                  <a:lnTo>
                    <a:pt x="30638" y="23007"/>
                  </a:lnTo>
                  <a:lnTo>
                    <a:pt x="30670" y="22975"/>
                  </a:lnTo>
                  <a:lnTo>
                    <a:pt x="30702" y="22933"/>
                  </a:lnTo>
                  <a:lnTo>
                    <a:pt x="30729" y="22890"/>
                  </a:lnTo>
                  <a:lnTo>
                    <a:pt x="30756" y="22847"/>
                  </a:lnTo>
                  <a:lnTo>
                    <a:pt x="30779" y="22794"/>
                  </a:lnTo>
                  <a:lnTo>
                    <a:pt x="30802" y="22730"/>
                  </a:lnTo>
                  <a:lnTo>
                    <a:pt x="30820" y="22665"/>
                  </a:lnTo>
                  <a:lnTo>
                    <a:pt x="30838" y="22601"/>
                  </a:lnTo>
                  <a:lnTo>
                    <a:pt x="30870" y="22452"/>
                  </a:lnTo>
                  <a:lnTo>
                    <a:pt x="30889" y="22291"/>
                  </a:lnTo>
                  <a:lnTo>
                    <a:pt x="30930" y="22323"/>
                  </a:lnTo>
                  <a:lnTo>
                    <a:pt x="30975" y="22334"/>
                  </a:lnTo>
                  <a:lnTo>
                    <a:pt x="31016" y="22345"/>
                  </a:lnTo>
                  <a:lnTo>
                    <a:pt x="31062" y="22334"/>
                  </a:lnTo>
                  <a:lnTo>
                    <a:pt x="31103" y="22313"/>
                  </a:lnTo>
                  <a:lnTo>
                    <a:pt x="31144" y="22281"/>
                  </a:lnTo>
                  <a:lnTo>
                    <a:pt x="31181" y="22238"/>
                  </a:lnTo>
                  <a:lnTo>
                    <a:pt x="31217" y="22184"/>
                  </a:lnTo>
                  <a:lnTo>
                    <a:pt x="31254" y="22109"/>
                  </a:lnTo>
                  <a:lnTo>
                    <a:pt x="31281" y="22035"/>
                  </a:lnTo>
                  <a:lnTo>
                    <a:pt x="31308" y="21938"/>
                  </a:lnTo>
                  <a:lnTo>
                    <a:pt x="31331" y="21842"/>
                  </a:lnTo>
                  <a:lnTo>
                    <a:pt x="31349" y="21725"/>
                  </a:lnTo>
                  <a:lnTo>
                    <a:pt x="31363" y="21596"/>
                  </a:lnTo>
                  <a:lnTo>
                    <a:pt x="31372" y="21457"/>
                  </a:lnTo>
                  <a:lnTo>
                    <a:pt x="31377" y="21297"/>
                  </a:lnTo>
                  <a:lnTo>
                    <a:pt x="31564" y="18496"/>
                  </a:lnTo>
                  <a:lnTo>
                    <a:pt x="31660" y="17095"/>
                  </a:lnTo>
                  <a:lnTo>
                    <a:pt x="31746" y="15695"/>
                  </a:lnTo>
                  <a:lnTo>
                    <a:pt x="31765" y="15513"/>
                  </a:lnTo>
                  <a:lnTo>
                    <a:pt x="31774" y="15342"/>
                  </a:lnTo>
                  <a:lnTo>
                    <a:pt x="31774" y="15171"/>
                  </a:lnTo>
                  <a:lnTo>
                    <a:pt x="31765" y="15000"/>
                  </a:lnTo>
                  <a:lnTo>
                    <a:pt x="31746" y="14840"/>
                  </a:lnTo>
                  <a:lnTo>
                    <a:pt x="31723" y="14690"/>
                  </a:lnTo>
                  <a:lnTo>
                    <a:pt x="31692" y="14551"/>
                  </a:lnTo>
                  <a:lnTo>
                    <a:pt x="31655" y="14423"/>
                  </a:lnTo>
                  <a:lnTo>
                    <a:pt x="31614" y="14305"/>
                  </a:lnTo>
                  <a:lnTo>
                    <a:pt x="31564" y="14188"/>
                  </a:lnTo>
                  <a:lnTo>
                    <a:pt x="31514" y="14091"/>
                  </a:lnTo>
                  <a:lnTo>
                    <a:pt x="31459" y="14006"/>
                  </a:lnTo>
                  <a:lnTo>
                    <a:pt x="31404" y="13942"/>
                  </a:lnTo>
                  <a:lnTo>
                    <a:pt x="31345" y="13888"/>
                  </a:lnTo>
                  <a:lnTo>
                    <a:pt x="31286" y="13845"/>
                  </a:lnTo>
                  <a:lnTo>
                    <a:pt x="31222" y="13824"/>
                  </a:lnTo>
                  <a:lnTo>
                    <a:pt x="30624" y="13717"/>
                  </a:lnTo>
                  <a:lnTo>
                    <a:pt x="30022" y="13621"/>
                  </a:lnTo>
                  <a:lnTo>
                    <a:pt x="28822" y="13439"/>
                  </a:lnTo>
                  <a:lnTo>
                    <a:pt x="28863" y="13183"/>
                  </a:lnTo>
                  <a:lnTo>
                    <a:pt x="28904" y="12937"/>
                  </a:lnTo>
                  <a:lnTo>
                    <a:pt x="28941" y="12680"/>
                  </a:lnTo>
                  <a:lnTo>
                    <a:pt x="28977" y="12424"/>
                  </a:lnTo>
                  <a:lnTo>
                    <a:pt x="29009" y="12167"/>
                  </a:lnTo>
                  <a:lnTo>
                    <a:pt x="29037" y="11910"/>
                  </a:lnTo>
                  <a:lnTo>
                    <a:pt x="29064" y="11654"/>
                  </a:lnTo>
                  <a:lnTo>
                    <a:pt x="29087" y="11387"/>
                  </a:lnTo>
                  <a:lnTo>
                    <a:pt x="29105" y="11130"/>
                  </a:lnTo>
                  <a:lnTo>
                    <a:pt x="29119" y="10863"/>
                  </a:lnTo>
                  <a:lnTo>
                    <a:pt x="29132" y="10606"/>
                  </a:lnTo>
                  <a:lnTo>
                    <a:pt x="29146" y="10339"/>
                  </a:lnTo>
                  <a:lnTo>
                    <a:pt x="29155" y="10082"/>
                  </a:lnTo>
                  <a:lnTo>
                    <a:pt x="29160" y="9815"/>
                  </a:lnTo>
                  <a:lnTo>
                    <a:pt x="29160" y="9548"/>
                  </a:lnTo>
                  <a:lnTo>
                    <a:pt x="29160" y="9281"/>
                  </a:lnTo>
                  <a:lnTo>
                    <a:pt x="29151" y="8757"/>
                  </a:lnTo>
                  <a:lnTo>
                    <a:pt x="29132" y="8233"/>
                  </a:lnTo>
                  <a:lnTo>
                    <a:pt x="29100" y="7720"/>
                  </a:lnTo>
                  <a:lnTo>
                    <a:pt x="29059" y="7207"/>
                  </a:lnTo>
                  <a:lnTo>
                    <a:pt x="29009" y="6693"/>
                  </a:lnTo>
                  <a:lnTo>
                    <a:pt x="28950" y="6202"/>
                  </a:lnTo>
                  <a:lnTo>
                    <a:pt x="28877" y="5710"/>
                  </a:lnTo>
                  <a:lnTo>
                    <a:pt x="28799" y="5229"/>
                  </a:lnTo>
                  <a:lnTo>
                    <a:pt x="28708" y="4769"/>
                  </a:lnTo>
                  <a:lnTo>
                    <a:pt x="28612" y="4309"/>
                  </a:lnTo>
                  <a:lnTo>
                    <a:pt x="28503" y="3871"/>
                  </a:lnTo>
                  <a:lnTo>
                    <a:pt x="28448" y="3668"/>
                  </a:lnTo>
                  <a:lnTo>
                    <a:pt x="28389" y="3454"/>
                  </a:lnTo>
                  <a:lnTo>
                    <a:pt x="28329" y="3251"/>
                  </a:lnTo>
                  <a:lnTo>
                    <a:pt x="28266" y="3048"/>
                  </a:lnTo>
                  <a:lnTo>
                    <a:pt x="28202" y="2855"/>
                  </a:lnTo>
                  <a:lnTo>
                    <a:pt x="28133" y="2663"/>
                  </a:lnTo>
                  <a:lnTo>
                    <a:pt x="28065" y="2481"/>
                  </a:lnTo>
                  <a:lnTo>
                    <a:pt x="27992" y="2299"/>
                  </a:lnTo>
                  <a:lnTo>
                    <a:pt x="27919" y="2128"/>
                  </a:lnTo>
                  <a:lnTo>
                    <a:pt x="27846" y="1957"/>
                  </a:lnTo>
                  <a:lnTo>
                    <a:pt x="27768" y="1797"/>
                  </a:lnTo>
                  <a:lnTo>
                    <a:pt x="27686" y="1637"/>
                  </a:lnTo>
                  <a:lnTo>
                    <a:pt x="27609" y="1487"/>
                  </a:lnTo>
                  <a:lnTo>
                    <a:pt x="27527" y="1348"/>
                  </a:lnTo>
                  <a:lnTo>
                    <a:pt x="27440" y="1209"/>
                  </a:lnTo>
                  <a:lnTo>
                    <a:pt x="27353" y="1070"/>
                  </a:lnTo>
                  <a:lnTo>
                    <a:pt x="27267" y="952"/>
                  </a:lnTo>
                  <a:lnTo>
                    <a:pt x="27175" y="835"/>
                  </a:lnTo>
                  <a:lnTo>
                    <a:pt x="27084" y="717"/>
                  </a:lnTo>
                  <a:lnTo>
                    <a:pt x="26993" y="621"/>
                  </a:lnTo>
                  <a:lnTo>
                    <a:pt x="26897" y="525"/>
                  </a:lnTo>
                  <a:lnTo>
                    <a:pt x="26801" y="429"/>
                  </a:lnTo>
                  <a:lnTo>
                    <a:pt x="26701" y="354"/>
                  </a:lnTo>
                  <a:lnTo>
                    <a:pt x="26605" y="279"/>
                  </a:lnTo>
                  <a:lnTo>
                    <a:pt x="26505" y="215"/>
                  </a:lnTo>
                  <a:lnTo>
                    <a:pt x="26400" y="161"/>
                  </a:lnTo>
                  <a:lnTo>
                    <a:pt x="26286" y="108"/>
                  </a:lnTo>
                  <a:lnTo>
                    <a:pt x="26172" y="65"/>
                  </a:lnTo>
                  <a:lnTo>
                    <a:pt x="26058" y="33"/>
                  </a:lnTo>
                  <a:lnTo>
                    <a:pt x="25948" y="12"/>
                  </a:lnTo>
                  <a:lnTo>
                    <a:pt x="2583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1"/>
            <p:cNvSpPr/>
            <p:nvPr/>
          </p:nvSpPr>
          <p:spPr>
            <a:xfrm>
              <a:off x="3521550" y="-4520075"/>
              <a:ext cx="737800" cy="199125"/>
            </a:xfrm>
            <a:custGeom>
              <a:avLst/>
              <a:gdLst/>
              <a:ahLst/>
              <a:cxnLst/>
              <a:rect l="l" t="t" r="r" b="b"/>
              <a:pathLst>
                <a:path w="29512" h="7965" extrusionOk="0">
                  <a:moveTo>
                    <a:pt x="329" y="0"/>
                  </a:moveTo>
                  <a:lnTo>
                    <a:pt x="270" y="257"/>
                  </a:lnTo>
                  <a:lnTo>
                    <a:pt x="220" y="513"/>
                  </a:lnTo>
                  <a:lnTo>
                    <a:pt x="174" y="780"/>
                  </a:lnTo>
                  <a:lnTo>
                    <a:pt x="133" y="1048"/>
                  </a:lnTo>
                  <a:lnTo>
                    <a:pt x="96" y="1326"/>
                  </a:lnTo>
                  <a:lnTo>
                    <a:pt x="69" y="1614"/>
                  </a:lnTo>
                  <a:lnTo>
                    <a:pt x="42" y="1903"/>
                  </a:lnTo>
                  <a:lnTo>
                    <a:pt x="23" y="2192"/>
                  </a:lnTo>
                  <a:lnTo>
                    <a:pt x="10" y="2491"/>
                  </a:lnTo>
                  <a:lnTo>
                    <a:pt x="5" y="2780"/>
                  </a:lnTo>
                  <a:lnTo>
                    <a:pt x="1" y="3079"/>
                  </a:lnTo>
                  <a:lnTo>
                    <a:pt x="5" y="3368"/>
                  </a:lnTo>
                  <a:lnTo>
                    <a:pt x="14" y="3667"/>
                  </a:lnTo>
                  <a:lnTo>
                    <a:pt x="28" y="3956"/>
                  </a:lnTo>
                  <a:lnTo>
                    <a:pt x="51" y="4234"/>
                  </a:lnTo>
                  <a:lnTo>
                    <a:pt x="74" y="4512"/>
                  </a:lnTo>
                  <a:lnTo>
                    <a:pt x="101" y="4479"/>
                  </a:lnTo>
                  <a:lnTo>
                    <a:pt x="115" y="4469"/>
                  </a:lnTo>
                  <a:lnTo>
                    <a:pt x="128" y="4469"/>
                  </a:lnTo>
                  <a:lnTo>
                    <a:pt x="575" y="4351"/>
                  </a:lnTo>
                  <a:lnTo>
                    <a:pt x="1027" y="4244"/>
                  </a:lnTo>
                  <a:lnTo>
                    <a:pt x="1474" y="4137"/>
                  </a:lnTo>
                  <a:lnTo>
                    <a:pt x="1926" y="4052"/>
                  </a:lnTo>
                  <a:lnTo>
                    <a:pt x="2377" y="3956"/>
                  </a:lnTo>
                  <a:lnTo>
                    <a:pt x="2833" y="3881"/>
                  </a:lnTo>
                  <a:lnTo>
                    <a:pt x="3285" y="3806"/>
                  </a:lnTo>
                  <a:lnTo>
                    <a:pt x="3741" y="3742"/>
                  </a:lnTo>
                  <a:lnTo>
                    <a:pt x="4197" y="3688"/>
                  </a:lnTo>
                  <a:lnTo>
                    <a:pt x="4654" y="3635"/>
                  </a:lnTo>
                  <a:lnTo>
                    <a:pt x="5110" y="3592"/>
                  </a:lnTo>
                  <a:lnTo>
                    <a:pt x="5566" y="3549"/>
                  </a:lnTo>
                  <a:lnTo>
                    <a:pt x="6027" y="3517"/>
                  </a:lnTo>
                  <a:lnTo>
                    <a:pt x="6488" y="3496"/>
                  </a:lnTo>
                  <a:lnTo>
                    <a:pt x="7404" y="3464"/>
                  </a:lnTo>
                  <a:lnTo>
                    <a:pt x="8326" y="3464"/>
                  </a:lnTo>
                  <a:lnTo>
                    <a:pt x="9252" y="3475"/>
                  </a:lnTo>
                  <a:lnTo>
                    <a:pt x="10178" y="3517"/>
                  </a:lnTo>
                  <a:lnTo>
                    <a:pt x="11104" y="3571"/>
                  </a:lnTo>
                  <a:lnTo>
                    <a:pt x="12030" y="3656"/>
                  </a:lnTo>
                  <a:lnTo>
                    <a:pt x="12961" y="3763"/>
                  </a:lnTo>
                  <a:lnTo>
                    <a:pt x="13887" y="3881"/>
                  </a:lnTo>
                  <a:lnTo>
                    <a:pt x="14817" y="4020"/>
                  </a:lnTo>
                  <a:lnTo>
                    <a:pt x="15748" y="4169"/>
                  </a:lnTo>
                  <a:lnTo>
                    <a:pt x="16674" y="4340"/>
                  </a:lnTo>
                  <a:lnTo>
                    <a:pt x="17600" y="4522"/>
                  </a:lnTo>
                  <a:lnTo>
                    <a:pt x="18531" y="4725"/>
                  </a:lnTo>
                  <a:lnTo>
                    <a:pt x="19452" y="4939"/>
                  </a:lnTo>
                  <a:lnTo>
                    <a:pt x="20378" y="5164"/>
                  </a:lnTo>
                  <a:lnTo>
                    <a:pt x="21300" y="5399"/>
                  </a:lnTo>
                  <a:lnTo>
                    <a:pt x="22221" y="5655"/>
                  </a:lnTo>
                  <a:lnTo>
                    <a:pt x="23138" y="5912"/>
                  </a:lnTo>
                  <a:lnTo>
                    <a:pt x="24051" y="6179"/>
                  </a:lnTo>
                  <a:lnTo>
                    <a:pt x="24963" y="6447"/>
                  </a:lnTo>
                  <a:lnTo>
                    <a:pt x="25871" y="6735"/>
                  </a:lnTo>
                  <a:lnTo>
                    <a:pt x="26774" y="7024"/>
                  </a:lnTo>
                  <a:lnTo>
                    <a:pt x="27677" y="7313"/>
                  </a:lnTo>
                  <a:lnTo>
                    <a:pt x="29466" y="7911"/>
                  </a:lnTo>
                  <a:lnTo>
                    <a:pt x="29479" y="7922"/>
                  </a:lnTo>
                  <a:lnTo>
                    <a:pt x="29488" y="7933"/>
                  </a:lnTo>
                  <a:lnTo>
                    <a:pt x="29511" y="7965"/>
                  </a:lnTo>
                  <a:lnTo>
                    <a:pt x="29479" y="7494"/>
                  </a:lnTo>
                  <a:lnTo>
                    <a:pt x="29438" y="7067"/>
                  </a:lnTo>
                  <a:lnTo>
                    <a:pt x="29393" y="6671"/>
                  </a:lnTo>
                  <a:lnTo>
                    <a:pt x="29342" y="6308"/>
                  </a:lnTo>
                  <a:lnTo>
                    <a:pt x="29283" y="5976"/>
                  </a:lnTo>
                  <a:lnTo>
                    <a:pt x="29219" y="5666"/>
                  </a:lnTo>
                  <a:lnTo>
                    <a:pt x="29151" y="5388"/>
                  </a:lnTo>
                  <a:lnTo>
                    <a:pt x="29114" y="5260"/>
                  </a:lnTo>
                  <a:lnTo>
                    <a:pt x="29078" y="5142"/>
                  </a:lnTo>
                  <a:lnTo>
                    <a:pt x="29037" y="5025"/>
                  </a:lnTo>
                  <a:lnTo>
                    <a:pt x="28996" y="4918"/>
                  </a:lnTo>
                  <a:lnTo>
                    <a:pt x="28909" y="4715"/>
                  </a:lnTo>
                  <a:lnTo>
                    <a:pt x="28818" y="4533"/>
                  </a:lnTo>
                  <a:lnTo>
                    <a:pt x="28722" y="4373"/>
                  </a:lnTo>
                  <a:lnTo>
                    <a:pt x="28617" y="4234"/>
                  </a:lnTo>
                  <a:lnTo>
                    <a:pt x="28512" y="4116"/>
                  </a:lnTo>
                  <a:lnTo>
                    <a:pt x="28398" y="4009"/>
                  </a:lnTo>
                  <a:lnTo>
                    <a:pt x="28284" y="3924"/>
                  </a:lnTo>
                  <a:lnTo>
                    <a:pt x="28161" y="3859"/>
                  </a:lnTo>
                  <a:lnTo>
                    <a:pt x="28038" y="3795"/>
                  </a:lnTo>
                  <a:lnTo>
                    <a:pt x="27905" y="3742"/>
                  </a:lnTo>
                  <a:lnTo>
                    <a:pt x="27769" y="3710"/>
                  </a:lnTo>
                  <a:lnTo>
                    <a:pt x="27632" y="3678"/>
                  </a:lnTo>
                  <a:lnTo>
                    <a:pt x="27486" y="3656"/>
                  </a:lnTo>
                  <a:lnTo>
                    <a:pt x="27189" y="3635"/>
                  </a:lnTo>
                  <a:lnTo>
                    <a:pt x="26875" y="3624"/>
                  </a:lnTo>
                  <a:lnTo>
                    <a:pt x="26541" y="3614"/>
                  </a:lnTo>
                  <a:lnTo>
                    <a:pt x="26199" y="3603"/>
                  </a:lnTo>
                  <a:lnTo>
                    <a:pt x="25844" y="3571"/>
                  </a:lnTo>
                  <a:lnTo>
                    <a:pt x="23668" y="3303"/>
                  </a:lnTo>
                  <a:lnTo>
                    <a:pt x="21492" y="3026"/>
                  </a:lnTo>
                  <a:lnTo>
                    <a:pt x="17135" y="2448"/>
                  </a:lnTo>
                  <a:lnTo>
                    <a:pt x="12997" y="1903"/>
                  </a:lnTo>
                  <a:lnTo>
                    <a:pt x="8860" y="1347"/>
                  </a:lnTo>
                  <a:lnTo>
                    <a:pt x="4722" y="770"/>
                  </a:lnTo>
                  <a:lnTo>
                    <a:pt x="589" y="192"/>
                  </a:lnTo>
                  <a:lnTo>
                    <a:pt x="548" y="192"/>
                  </a:lnTo>
                  <a:lnTo>
                    <a:pt x="511" y="182"/>
                  </a:lnTo>
                  <a:lnTo>
                    <a:pt x="480" y="171"/>
                  </a:lnTo>
                  <a:lnTo>
                    <a:pt x="443" y="139"/>
                  </a:lnTo>
                  <a:lnTo>
                    <a:pt x="416" y="118"/>
                  </a:lnTo>
                  <a:lnTo>
                    <a:pt x="384" y="86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1"/>
            <p:cNvSpPr/>
            <p:nvPr/>
          </p:nvSpPr>
          <p:spPr>
            <a:xfrm>
              <a:off x="3521675" y="-5532500"/>
              <a:ext cx="800975" cy="553000"/>
            </a:xfrm>
            <a:custGeom>
              <a:avLst/>
              <a:gdLst/>
              <a:ahLst/>
              <a:cxnLst/>
              <a:rect l="l" t="t" r="r" b="b"/>
              <a:pathLst>
                <a:path w="32039" h="22120" extrusionOk="0">
                  <a:moveTo>
                    <a:pt x="15561" y="2577"/>
                  </a:moveTo>
                  <a:lnTo>
                    <a:pt x="15725" y="2588"/>
                  </a:lnTo>
                  <a:lnTo>
                    <a:pt x="15889" y="2620"/>
                  </a:lnTo>
                  <a:lnTo>
                    <a:pt x="16049" y="2662"/>
                  </a:lnTo>
                  <a:lnTo>
                    <a:pt x="16208" y="2737"/>
                  </a:lnTo>
                  <a:lnTo>
                    <a:pt x="16368" y="2812"/>
                  </a:lnTo>
                  <a:lnTo>
                    <a:pt x="16523" y="2919"/>
                  </a:lnTo>
                  <a:lnTo>
                    <a:pt x="16674" y="3026"/>
                  </a:lnTo>
                  <a:lnTo>
                    <a:pt x="16824" y="3165"/>
                  </a:lnTo>
                  <a:lnTo>
                    <a:pt x="16970" y="3314"/>
                  </a:lnTo>
                  <a:lnTo>
                    <a:pt x="17116" y="3475"/>
                  </a:lnTo>
                  <a:lnTo>
                    <a:pt x="17258" y="3657"/>
                  </a:lnTo>
                  <a:lnTo>
                    <a:pt x="17399" y="3849"/>
                  </a:lnTo>
                  <a:lnTo>
                    <a:pt x="17536" y="4052"/>
                  </a:lnTo>
                  <a:lnTo>
                    <a:pt x="17668" y="4277"/>
                  </a:lnTo>
                  <a:lnTo>
                    <a:pt x="17801" y="4512"/>
                  </a:lnTo>
                  <a:lnTo>
                    <a:pt x="17928" y="4758"/>
                  </a:lnTo>
                  <a:lnTo>
                    <a:pt x="18051" y="5025"/>
                  </a:lnTo>
                  <a:lnTo>
                    <a:pt x="18175" y="5292"/>
                  </a:lnTo>
                  <a:lnTo>
                    <a:pt x="18293" y="5570"/>
                  </a:lnTo>
                  <a:lnTo>
                    <a:pt x="18407" y="5870"/>
                  </a:lnTo>
                  <a:lnTo>
                    <a:pt x="18517" y="6180"/>
                  </a:lnTo>
                  <a:lnTo>
                    <a:pt x="18626" y="6490"/>
                  </a:lnTo>
                  <a:lnTo>
                    <a:pt x="18727" y="6810"/>
                  </a:lnTo>
                  <a:lnTo>
                    <a:pt x="18827" y="7152"/>
                  </a:lnTo>
                  <a:lnTo>
                    <a:pt x="18923" y="7495"/>
                  </a:lnTo>
                  <a:lnTo>
                    <a:pt x="19014" y="7847"/>
                  </a:lnTo>
                  <a:lnTo>
                    <a:pt x="19101" y="8200"/>
                  </a:lnTo>
                  <a:lnTo>
                    <a:pt x="19183" y="8574"/>
                  </a:lnTo>
                  <a:lnTo>
                    <a:pt x="19260" y="8949"/>
                  </a:lnTo>
                  <a:lnTo>
                    <a:pt x="19338" y="9323"/>
                  </a:lnTo>
                  <a:lnTo>
                    <a:pt x="19406" y="9718"/>
                  </a:lnTo>
                  <a:lnTo>
                    <a:pt x="19470" y="10103"/>
                  </a:lnTo>
                  <a:lnTo>
                    <a:pt x="18526" y="9911"/>
                  </a:lnTo>
                  <a:lnTo>
                    <a:pt x="17582" y="9729"/>
                  </a:lnTo>
                  <a:lnTo>
                    <a:pt x="16633" y="9569"/>
                  </a:lnTo>
                  <a:lnTo>
                    <a:pt x="15684" y="9408"/>
                  </a:lnTo>
                  <a:lnTo>
                    <a:pt x="14740" y="9269"/>
                  </a:lnTo>
                  <a:lnTo>
                    <a:pt x="13791" y="9141"/>
                  </a:lnTo>
                  <a:lnTo>
                    <a:pt x="12842" y="9023"/>
                  </a:lnTo>
                  <a:lnTo>
                    <a:pt x="11893" y="8916"/>
                  </a:lnTo>
                  <a:lnTo>
                    <a:pt x="12062" y="8264"/>
                  </a:lnTo>
                  <a:lnTo>
                    <a:pt x="12230" y="7634"/>
                  </a:lnTo>
                  <a:lnTo>
                    <a:pt x="12322" y="7324"/>
                  </a:lnTo>
                  <a:lnTo>
                    <a:pt x="12408" y="7024"/>
                  </a:lnTo>
                  <a:lnTo>
                    <a:pt x="12500" y="6736"/>
                  </a:lnTo>
                  <a:lnTo>
                    <a:pt x="12595" y="6447"/>
                  </a:lnTo>
                  <a:lnTo>
                    <a:pt x="12691" y="6158"/>
                  </a:lnTo>
                  <a:lnTo>
                    <a:pt x="12787" y="5891"/>
                  </a:lnTo>
                  <a:lnTo>
                    <a:pt x="12883" y="5624"/>
                  </a:lnTo>
                  <a:lnTo>
                    <a:pt x="12988" y="5367"/>
                  </a:lnTo>
                  <a:lnTo>
                    <a:pt x="13088" y="5121"/>
                  </a:lnTo>
                  <a:lnTo>
                    <a:pt x="13193" y="4875"/>
                  </a:lnTo>
                  <a:lnTo>
                    <a:pt x="13303" y="4651"/>
                  </a:lnTo>
                  <a:lnTo>
                    <a:pt x="13412" y="4426"/>
                  </a:lnTo>
                  <a:lnTo>
                    <a:pt x="13526" y="4223"/>
                  </a:lnTo>
                  <a:lnTo>
                    <a:pt x="13640" y="4020"/>
                  </a:lnTo>
                  <a:lnTo>
                    <a:pt x="13754" y="3838"/>
                  </a:lnTo>
                  <a:lnTo>
                    <a:pt x="13877" y="3657"/>
                  </a:lnTo>
                  <a:lnTo>
                    <a:pt x="14000" y="3496"/>
                  </a:lnTo>
                  <a:lnTo>
                    <a:pt x="14124" y="3347"/>
                  </a:lnTo>
                  <a:lnTo>
                    <a:pt x="14256" y="3208"/>
                  </a:lnTo>
                  <a:lnTo>
                    <a:pt x="14388" y="3079"/>
                  </a:lnTo>
                  <a:lnTo>
                    <a:pt x="14521" y="2962"/>
                  </a:lnTo>
                  <a:lnTo>
                    <a:pt x="14657" y="2865"/>
                  </a:lnTo>
                  <a:lnTo>
                    <a:pt x="14799" y="2780"/>
                  </a:lnTo>
                  <a:lnTo>
                    <a:pt x="14945" y="2705"/>
                  </a:lnTo>
                  <a:lnTo>
                    <a:pt x="15095" y="2652"/>
                  </a:lnTo>
                  <a:lnTo>
                    <a:pt x="15246" y="2620"/>
                  </a:lnTo>
                  <a:lnTo>
                    <a:pt x="15401" y="2588"/>
                  </a:lnTo>
                  <a:lnTo>
                    <a:pt x="15561" y="2577"/>
                  </a:lnTo>
                  <a:close/>
                  <a:moveTo>
                    <a:pt x="1442" y="11397"/>
                  </a:moveTo>
                  <a:lnTo>
                    <a:pt x="3298" y="11514"/>
                  </a:lnTo>
                  <a:lnTo>
                    <a:pt x="5150" y="11664"/>
                  </a:lnTo>
                  <a:lnTo>
                    <a:pt x="7007" y="11824"/>
                  </a:lnTo>
                  <a:lnTo>
                    <a:pt x="8859" y="12017"/>
                  </a:lnTo>
                  <a:lnTo>
                    <a:pt x="10711" y="12220"/>
                  </a:lnTo>
                  <a:lnTo>
                    <a:pt x="12559" y="12434"/>
                  </a:lnTo>
                  <a:lnTo>
                    <a:pt x="14411" y="12669"/>
                  </a:lnTo>
                  <a:lnTo>
                    <a:pt x="16263" y="12926"/>
                  </a:lnTo>
                  <a:lnTo>
                    <a:pt x="18111" y="13193"/>
                  </a:lnTo>
                  <a:lnTo>
                    <a:pt x="19958" y="13471"/>
                  </a:lnTo>
                  <a:lnTo>
                    <a:pt x="21810" y="13770"/>
                  </a:lnTo>
                  <a:lnTo>
                    <a:pt x="23658" y="14080"/>
                  </a:lnTo>
                  <a:lnTo>
                    <a:pt x="25510" y="14401"/>
                  </a:lnTo>
                  <a:lnTo>
                    <a:pt x="27358" y="14732"/>
                  </a:lnTo>
                  <a:lnTo>
                    <a:pt x="29210" y="15074"/>
                  </a:lnTo>
                  <a:lnTo>
                    <a:pt x="31057" y="15427"/>
                  </a:lnTo>
                  <a:lnTo>
                    <a:pt x="31117" y="15833"/>
                  </a:lnTo>
                  <a:lnTo>
                    <a:pt x="31171" y="16250"/>
                  </a:lnTo>
                  <a:lnTo>
                    <a:pt x="31194" y="16464"/>
                  </a:lnTo>
                  <a:lnTo>
                    <a:pt x="31212" y="16678"/>
                  </a:lnTo>
                  <a:lnTo>
                    <a:pt x="31226" y="16902"/>
                  </a:lnTo>
                  <a:lnTo>
                    <a:pt x="31240" y="17127"/>
                  </a:lnTo>
                  <a:lnTo>
                    <a:pt x="31253" y="17437"/>
                  </a:lnTo>
                  <a:lnTo>
                    <a:pt x="31258" y="17779"/>
                  </a:lnTo>
                  <a:lnTo>
                    <a:pt x="31263" y="18121"/>
                  </a:lnTo>
                  <a:lnTo>
                    <a:pt x="31263" y="18463"/>
                  </a:lnTo>
                  <a:lnTo>
                    <a:pt x="31253" y="18816"/>
                  </a:lnTo>
                  <a:lnTo>
                    <a:pt x="31240" y="19158"/>
                  </a:lnTo>
                  <a:lnTo>
                    <a:pt x="31222" y="19479"/>
                  </a:lnTo>
                  <a:lnTo>
                    <a:pt x="31194" y="19789"/>
                  </a:lnTo>
                  <a:lnTo>
                    <a:pt x="29360" y="19329"/>
                  </a:lnTo>
                  <a:lnTo>
                    <a:pt x="27517" y="18870"/>
                  </a:lnTo>
                  <a:lnTo>
                    <a:pt x="25670" y="18421"/>
                  </a:lnTo>
                  <a:lnTo>
                    <a:pt x="23818" y="17972"/>
                  </a:lnTo>
                  <a:lnTo>
                    <a:pt x="21961" y="17555"/>
                  </a:lnTo>
                  <a:lnTo>
                    <a:pt x="20100" y="17148"/>
                  </a:lnTo>
                  <a:lnTo>
                    <a:pt x="19169" y="16956"/>
                  </a:lnTo>
                  <a:lnTo>
                    <a:pt x="18238" y="16763"/>
                  </a:lnTo>
                  <a:lnTo>
                    <a:pt x="17308" y="16582"/>
                  </a:lnTo>
                  <a:lnTo>
                    <a:pt x="16373" y="16411"/>
                  </a:lnTo>
                  <a:lnTo>
                    <a:pt x="15442" y="16240"/>
                  </a:lnTo>
                  <a:lnTo>
                    <a:pt x="14511" y="16090"/>
                  </a:lnTo>
                  <a:lnTo>
                    <a:pt x="13576" y="15940"/>
                  </a:lnTo>
                  <a:lnTo>
                    <a:pt x="12646" y="15791"/>
                  </a:lnTo>
                  <a:lnTo>
                    <a:pt x="11715" y="15662"/>
                  </a:lnTo>
                  <a:lnTo>
                    <a:pt x="10780" y="15545"/>
                  </a:lnTo>
                  <a:lnTo>
                    <a:pt x="9849" y="15438"/>
                  </a:lnTo>
                  <a:lnTo>
                    <a:pt x="8919" y="15342"/>
                  </a:lnTo>
                  <a:lnTo>
                    <a:pt x="7988" y="15256"/>
                  </a:lnTo>
                  <a:lnTo>
                    <a:pt x="7062" y="15181"/>
                  </a:lnTo>
                  <a:lnTo>
                    <a:pt x="6131" y="15117"/>
                  </a:lnTo>
                  <a:lnTo>
                    <a:pt x="5205" y="15064"/>
                  </a:lnTo>
                  <a:lnTo>
                    <a:pt x="4279" y="15032"/>
                  </a:lnTo>
                  <a:lnTo>
                    <a:pt x="3353" y="15010"/>
                  </a:lnTo>
                  <a:lnTo>
                    <a:pt x="2427" y="15000"/>
                  </a:lnTo>
                  <a:lnTo>
                    <a:pt x="1506" y="15010"/>
                  </a:lnTo>
                  <a:lnTo>
                    <a:pt x="1478" y="14561"/>
                  </a:lnTo>
                  <a:lnTo>
                    <a:pt x="1460" y="14112"/>
                  </a:lnTo>
                  <a:lnTo>
                    <a:pt x="1442" y="13663"/>
                  </a:lnTo>
                  <a:lnTo>
                    <a:pt x="1433" y="13214"/>
                  </a:lnTo>
                  <a:lnTo>
                    <a:pt x="1428" y="12754"/>
                  </a:lnTo>
                  <a:lnTo>
                    <a:pt x="1428" y="12305"/>
                  </a:lnTo>
                  <a:lnTo>
                    <a:pt x="1433" y="11846"/>
                  </a:lnTo>
                  <a:lnTo>
                    <a:pt x="1442" y="11397"/>
                  </a:lnTo>
                  <a:close/>
                  <a:moveTo>
                    <a:pt x="15100" y="0"/>
                  </a:moveTo>
                  <a:lnTo>
                    <a:pt x="14913" y="22"/>
                  </a:lnTo>
                  <a:lnTo>
                    <a:pt x="14721" y="64"/>
                  </a:lnTo>
                  <a:lnTo>
                    <a:pt x="14534" y="118"/>
                  </a:lnTo>
                  <a:lnTo>
                    <a:pt x="14352" y="193"/>
                  </a:lnTo>
                  <a:lnTo>
                    <a:pt x="14165" y="289"/>
                  </a:lnTo>
                  <a:lnTo>
                    <a:pt x="13987" y="407"/>
                  </a:lnTo>
                  <a:lnTo>
                    <a:pt x="13804" y="535"/>
                  </a:lnTo>
                  <a:lnTo>
                    <a:pt x="13626" y="695"/>
                  </a:lnTo>
                  <a:lnTo>
                    <a:pt x="13453" y="866"/>
                  </a:lnTo>
                  <a:lnTo>
                    <a:pt x="13280" y="1059"/>
                  </a:lnTo>
                  <a:lnTo>
                    <a:pt x="13111" y="1262"/>
                  </a:lnTo>
                  <a:lnTo>
                    <a:pt x="12947" y="1497"/>
                  </a:lnTo>
                  <a:lnTo>
                    <a:pt x="12782" y="1754"/>
                  </a:lnTo>
                  <a:lnTo>
                    <a:pt x="12623" y="2021"/>
                  </a:lnTo>
                  <a:lnTo>
                    <a:pt x="12472" y="2310"/>
                  </a:lnTo>
                  <a:lnTo>
                    <a:pt x="12322" y="2620"/>
                  </a:lnTo>
                  <a:lnTo>
                    <a:pt x="12176" y="2962"/>
                  </a:lnTo>
                  <a:lnTo>
                    <a:pt x="12039" y="3304"/>
                  </a:lnTo>
                  <a:lnTo>
                    <a:pt x="11902" y="3678"/>
                  </a:lnTo>
                  <a:lnTo>
                    <a:pt x="11774" y="4074"/>
                  </a:lnTo>
                  <a:lnTo>
                    <a:pt x="11651" y="4490"/>
                  </a:lnTo>
                  <a:lnTo>
                    <a:pt x="11533" y="4929"/>
                  </a:lnTo>
                  <a:lnTo>
                    <a:pt x="11423" y="5389"/>
                  </a:lnTo>
                  <a:lnTo>
                    <a:pt x="11318" y="5859"/>
                  </a:lnTo>
                  <a:lnTo>
                    <a:pt x="11218" y="6361"/>
                  </a:lnTo>
                  <a:lnTo>
                    <a:pt x="11127" y="6885"/>
                  </a:lnTo>
                  <a:lnTo>
                    <a:pt x="11044" y="7430"/>
                  </a:lnTo>
                  <a:lnTo>
                    <a:pt x="10967" y="7986"/>
                  </a:lnTo>
                  <a:lnTo>
                    <a:pt x="10898" y="8574"/>
                  </a:lnTo>
                  <a:lnTo>
                    <a:pt x="10889" y="8713"/>
                  </a:lnTo>
                  <a:lnTo>
                    <a:pt x="10889" y="8820"/>
                  </a:lnTo>
                  <a:lnTo>
                    <a:pt x="9658" y="8724"/>
                  </a:lnTo>
                  <a:lnTo>
                    <a:pt x="8426" y="8639"/>
                  </a:lnTo>
                  <a:lnTo>
                    <a:pt x="7190" y="8564"/>
                  </a:lnTo>
                  <a:lnTo>
                    <a:pt x="5958" y="8521"/>
                  </a:lnTo>
                  <a:lnTo>
                    <a:pt x="4726" y="8489"/>
                  </a:lnTo>
                  <a:lnTo>
                    <a:pt x="3494" y="8467"/>
                  </a:lnTo>
                  <a:lnTo>
                    <a:pt x="2258" y="8478"/>
                  </a:lnTo>
                  <a:lnTo>
                    <a:pt x="1027" y="8500"/>
                  </a:lnTo>
                  <a:lnTo>
                    <a:pt x="985" y="8510"/>
                  </a:lnTo>
                  <a:lnTo>
                    <a:pt x="944" y="8521"/>
                  </a:lnTo>
                  <a:lnTo>
                    <a:pt x="903" y="8542"/>
                  </a:lnTo>
                  <a:lnTo>
                    <a:pt x="867" y="8574"/>
                  </a:lnTo>
                  <a:lnTo>
                    <a:pt x="830" y="8606"/>
                  </a:lnTo>
                  <a:lnTo>
                    <a:pt x="798" y="8639"/>
                  </a:lnTo>
                  <a:lnTo>
                    <a:pt x="766" y="8692"/>
                  </a:lnTo>
                  <a:lnTo>
                    <a:pt x="739" y="8735"/>
                  </a:lnTo>
                  <a:lnTo>
                    <a:pt x="712" y="8788"/>
                  </a:lnTo>
                  <a:lnTo>
                    <a:pt x="684" y="8852"/>
                  </a:lnTo>
                  <a:lnTo>
                    <a:pt x="639" y="8981"/>
                  </a:lnTo>
                  <a:lnTo>
                    <a:pt x="602" y="9130"/>
                  </a:lnTo>
                  <a:lnTo>
                    <a:pt x="570" y="9291"/>
                  </a:lnTo>
                  <a:lnTo>
                    <a:pt x="548" y="9451"/>
                  </a:lnTo>
                  <a:lnTo>
                    <a:pt x="529" y="9633"/>
                  </a:lnTo>
                  <a:lnTo>
                    <a:pt x="525" y="9814"/>
                  </a:lnTo>
                  <a:lnTo>
                    <a:pt x="525" y="9996"/>
                  </a:lnTo>
                  <a:lnTo>
                    <a:pt x="529" y="10178"/>
                  </a:lnTo>
                  <a:lnTo>
                    <a:pt x="543" y="10349"/>
                  </a:lnTo>
                  <a:lnTo>
                    <a:pt x="566" y="10520"/>
                  </a:lnTo>
                  <a:lnTo>
                    <a:pt x="593" y="10691"/>
                  </a:lnTo>
                  <a:lnTo>
                    <a:pt x="579" y="10969"/>
                  </a:lnTo>
                  <a:lnTo>
                    <a:pt x="575" y="11247"/>
                  </a:lnTo>
                  <a:lnTo>
                    <a:pt x="566" y="11514"/>
                  </a:lnTo>
                  <a:lnTo>
                    <a:pt x="566" y="11792"/>
                  </a:lnTo>
                  <a:lnTo>
                    <a:pt x="566" y="12060"/>
                  </a:lnTo>
                  <a:lnTo>
                    <a:pt x="566" y="12338"/>
                  </a:lnTo>
                  <a:lnTo>
                    <a:pt x="575" y="12605"/>
                  </a:lnTo>
                  <a:lnTo>
                    <a:pt x="584" y="12872"/>
                  </a:lnTo>
                  <a:lnTo>
                    <a:pt x="593" y="13150"/>
                  </a:lnTo>
                  <a:lnTo>
                    <a:pt x="607" y="13417"/>
                  </a:lnTo>
                  <a:lnTo>
                    <a:pt x="643" y="13952"/>
                  </a:lnTo>
                  <a:lnTo>
                    <a:pt x="689" y="14486"/>
                  </a:lnTo>
                  <a:lnTo>
                    <a:pt x="748" y="15010"/>
                  </a:lnTo>
                  <a:lnTo>
                    <a:pt x="662" y="15000"/>
                  </a:lnTo>
                  <a:lnTo>
                    <a:pt x="616" y="15000"/>
                  </a:lnTo>
                  <a:lnTo>
                    <a:pt x="566" y="15010"/>
                  </a:lnTo>
                  <a:lnTo>
                    <a:pt x="497" y="15021"/>
                  </a:lnTo>
                  <a:lnTo>
                    <a:pt x="429" y="15042"/>
                  </a:lnTo>
                  <a:lnTo>
                    <a:pt x="370" y="15085"/>
                  </a:lnTo>
                  <a:lnTo>
                    <a:pt x="315" y="15149"/>
                  </a:lnTo>
                  <a:lnTo>
                    <a:pt x="260" y="15213"/>
                  </a:lnTo>
                  <a:lnTo>
                    <a:pt x="215" y="15288"/>
                  </a:lnTo>
                  <a:lnTo>
                    <a:pt x="173" y="15384"/>
                  </a:lnTo>
                  <a:lnTo>
                    <a:pt x="137" y="15481"/>
                  </a:lnTo>
                  <a:lnTo>
                    <a:pt x="105" y="15588"/>
                  </a:lnTo>
                  <a:lnTo>
                    <a:pt x="73" y="15705"/>
                  </a:lnTo>
                  <a:lnTo>
                    <a:pt x="50" y="15833"/>
                  </a:lnTo>
                  <a:lnTo>
                    <a:pt x="32" y="15962"/>
                  </a:lnTo>
                  <a:lnTo>
                    <a:pt x="18" y="16101"/>
                  </a:lnTo>
                  <a:lnTo>
                    <a:pt x="9" y="16229"/>
                  </a:lnTo>
                  <a:lnTo>
                    <a:pt x="0" y="16379"/>
                  </a:lnTo>
                  <a:lnTo>
                    <a:pt x="0" y="16518"/>
                  </a:lnTo>
                  <a:lnTo>
                    <a:pt x="5" y="16657"/>
                  </a:lnTo>
                  <a:lnTo>
                    <a:pt x="14" y="16796"/>
                  </a:lnTo>
                  <a:lnTo>
                    <a:pt x="23" y="16945"/>
                  </a:lnTo>
                  <a:lnTo>
                    <a:pt x="41" y="17074"/>
                  </a:lnTo>
                  <a:lnTo>
                    <a:pt x="59" y="17213"/>
                  </a:lnTo>
                  <a:lnTo>
                    <a:pt x="87" y="17341"/>
                  </a:lnTo>
                  <a:lnTo>
                    <a:pt x="114" y="17469"/>
                  </a:lnTo>
                  <a:lnTo>
                    <a:pt x="151" y="17587"/>
                  </a:lnTo>
                  <a:lnTo>
                    <a:pt x="187" y="17694"/>
                  </a:lnTo>
                  <a:lnTo>
                    <a:pt x="228" y="17801"/>
                  </a:lnTo>
                  <a:lnTo>
                    <a:pt x="274" y="17886"/>
                  </a:lnTo>
                  <a:lnTo>
                    <a:pt x="324" y="17972"/>
                  </a:lnTo>
                  <a:lnTo>
                    <a:pt x="379" y="18036"/>
                  </a:lnTo>
                  <a:lnTo>
                    <a:pt x="438" y="18100"/>
                  </a:lnTo>
                  <a:lnTo>
                    <a:pt x="502" y="18143"/>
                  </a:lnTo>
                  <a:lnTo>
                    <a:pt x="566" y="18164"/>
                  </a:lnTo>
                  <a:lnTo>
                    <a:pt x="1515" y="18463"/>
                  </a:lnTo>
                  <a:lnTo>
                    <a:pt x="2464" y="18741"/>
                  </a:lnTo>
                  <a:lnTo>
                    <a:pt x="3412" y="18998"/>
                  </a:lnTo>
                  <a:lnTo>
                    <a:pt x="4366" y="19254"/>
                  </a:lnTo>
                  <a:lnTo>
                    <a:pt x="5319" y="19479"/>
                  </a:lnTo>
                  <a:lnTo>
                    <a:pt x="6277" y="19703"/>
                  </a:lnTo>
                  <a:lnTo>
                    <a:pt x="7235" y="19907"/>
                  </a:lnTo>
                  <a:lnTo>
                    <a:pt x="8193" y="20099"/>
                  </a:lnTo>
                  <a:lnTo>
                    <a:pt x="9156" y="20281"/>
                  </a:lnTo>
                  <a:lnTo>
                    <a:pt x="10118" y="20452"/>
                  </a:lnTo>
                  <a:lnTo>
                    <a:pt x="11081" y="20612"/>
                  </a:lnTo>
                  <a:lnTo>
                    <a:pt x="12043" y="20751"/>
                  </a:lnTo>
                  <a:lnTo>
                    <a:pt x="13006" y="20890"/>
                  </a:lnTo>
                  <a:lnTo>
                    <a:pt x="13973" y="21018"/>
                  </a:lnTo>
                  <a:lnTo>
                    <a:pt x="14936" y="21125"/>
                  </a:lnTo>
                  <a:lnTo>
                    <a:pt x="15903" y="21232"/>
                  </a:lnTo>
                  <a:lnTo>
                    <a:pt x="16870" y="21339"/>
                  </a:lnTo>
                  <a:lnTo>
                    <a:pt x="17832" y="21425"/>
                  </a:lnTo>
                  <a:lnTo>
                    <a:pt x="18800" y="21510"/>
                  </a:lnTo>
                  <a:lnTo>
                    <a:pt x="19762" y="21585"/>
                  </a:lnTo>
                  <a:lnTo>
                    <a:pt x="21692" y="21713"/>
                  </a:lnTo>
                  <a:lnTo>
                    <a:pt x="23621" y="21820"/>
                  </a:lnTo>
                  <a:lnTo>
                    <a:pt x="25547" y="21916"/>
                  </a:lnTo>
                  <a:lnTo>
                    <a:pt x="27463" y="21991"/>
                  </a:lnTo>
                  <a:lnTo>
                    <a:pt x="29379" y="22066"/>
                  </a:lnTo>
                  <a:lnTo>
                    <a:pt x="31285" y="22120"/>
                  </a:lnTo>
                  <a:lnTo>
                    <a:pt x="31322" y="22120"/>
                  </a:lnTo>
                  <a:lnTo>
                    <a:pt x="31358" y="22109"/>
                  </a:lnTo>
                  <a:lnTo>
                    <a:pt x="31390" y="22098"/>
                  </a:lnTo>
                  <a:lnTo>
                    <a:pt x="31422" y="22077"/>
                  </a:lnTo>
                  <a:lnTo>
                    <a:pt x="31454" y="22045"/>
                  </a:lnTo>
                  <a:lnTo>
                    <a:pt x="31482" y="22013"/>
                  </a:lnTo>
                  <a:lnTo>
                    <a:pt x="31532" y="21938"/>
                  </a:lnTo>
                  <a:lnTo>
                    <a:pt x="31577" y="21842"/>
                  </a:lnTo>
                  <a:lnTo>
                    <a:pt x="31614" y="21735"/>
                  </a:lnTo>
                  <a:lnTo>
                    <a:pt x="31646" y="21606"/>
                  </a:lnTo>
                  <a:lnTo>
                    <a:pt x="31669" y="21478"/>
                  </a:lnTo>
                  <a:lnTo>
                    <a:pt x="31682" y="21339"/>
                  </a:lnTo>
                  <a:lnTo>
                    <a:pt x="31696" y="21189"/>
                  </a:lnTo>
                  <a:lnTo>
                    <a:pt x="31696" y="21040"/>
                  </a:lnTo>
                  <a:lnTo>
                    <a:pt x="31691" y="20890"/>
                  </a:lnTo>
                  <a:lnTo>
                    <a:pt x="31682" y="20740"/>
                  </a:lnTo>
                  <a:lnTo>
                    <a:pt x="31664" y="20601"/>
                  </a:lnTo>
                  <a:lnTo>
                    <a:pt x="31641" y="20463"/>
                  </a:lnTo>
                  <a:lnTo>
                    <a:pt x="31609" y="20324"/>
                  </a:lnTo>
                  <a:lnTo>
                    <a:pt x="31705" y="19896"/>
                  </a:lnTo>
                  <a:lnTo>
                    <a:pt x="31792" y="19479"/>
                  </a:lnTo>
                  <a:lnTo>
                    <a:pt x="31833" y="19265"/>
                  </a:lnTo>
                  <a:lnTo>
                    <a:pt x="31869" y="19062"/>
                  </a:lnTo>
                  <a:lnTo>
                    <a:pt x="31901" y="18848"/>
                  </a:lnTo>
                  <a:lnTo>
                    <a:pt x="31929" y="18634"/>
                  </a:lnTo>
                  <a:lnTo>
                    <a:pt x="31956" y="18421"/>
                  </a:lnTo>
                  <a:lnTo>
                    <a:pt x="31974" y="18207"/>
                  </a:lnTo>
                  <a:lnTo>
                    <a:pt x="31992" y="17982"/>
                  </a:lnTo>
                  <a:lnTo>
                    <a:pt x="32006" y="17747"/>
                  </a:lnTo>
                  <a:lnTo>
                    <a:pt x="32015" y="17501"/>
                  </a:lnTo>
                  <a:lnTo>
                    <a:pt x="32020" y="17255"/>
                  </a:lnTo>
                  <a:lnTo>
                    <a:pt x="32020" y="16999"/>
                  </a:lnTo>
                  <a:lnTo>
                    <a:pt x="32015" y="16731"/>
                  </a:lnTo>
                  <a:lnTo>
                    <a:pt x="32006" y="16379"/>
                  </a:lnTo>
                  <a:lnTo>
                    <a:pt x="31988" y="16026"/>
                  </a:lnTo>
                  <a:lnTo>
                    <a:pt x="31965" y="15662"/>
                  </a:lnTo>
                  <a:lnTo>
                    <a:pt x="31938" y="15299"/>
                  </a:lnTo>
                  <a:lnTo>
                    <a:pt x="31965" y="15213"/>
                  </a:lnTo>
                  <a:lnTo>
                    <a:pt x="31988" y="15106"/>
                  </a:lnTo>
                  <a:lnTo>
                    <a:pt x="32006" y="15000"/>
                  </a:lnTo>
                  <a:lnTo>
                    <a:pt x="32024" y="14882"/>
                  </a:lnTo>
                  <a:lnTo>
                    <a:pt x="32034" y="14764"/>
                  </a:lnTo>
                  <a:lnTo>
                    <a:pt x="32038" y="14636"/>
                  </a:lnTo>
                  <a:lnTo>
                    <a:pt x="32038" y="14518"/>
                  </a:lnTo>
                  <a:lnTo>
                    <a:pt x="32034" y="14401"/>
                  </a:lnTo>
                  <a:lnTo>
                    <a:pt x="32024" y="14283"/>
                  </a:lnTo>
                  <a:lnTo>
                    <a:pt x="32006" y="14176"/>
                  </a:lnTo>
                  <a:lnTo>
                    <a:pt x="31983" y="14069"/>
                  </a:lnTo>
                  <a:lnTo>
                    <a:pt x="31961" y="13973"/>
                  </a:lnTo>
                  <a:lnTo>
                    <a:pt x="31924" y="13898"/>
                  </a:lnTo>
                  <a:lnTo>
                    <a:pt x="31888" y="13834"/>
                  </a:lnTo>
                  <a:lnTo>
                    <a:pt x="31842" y="13781"/>
                  </a:lnTo>
                  <a:lnTo>
                    <a:pt x="31792" y="13749"/>
                  </a:lnTo>
                  <a:lnTo>
                    <a:pt x="31723" y="13727"/>
                  </a:lnTo>
                  <a:lnTo>
                    <a:pt x="31646" y="13695"/>
                  </a:lnTo>
                  <a:lnTo>
                    <a:pt x="31577" y="13449"/>
                  </a:lnTo>
                  <a:lnTo>
                    <a:pt x="31541" y="13342"/>
                  </a:lnTo>
                  <a:lnTo>
                    <a:pt x="31500" y="13236"/>
                  </a:lnTo>
                  <a:lnTo>
                    <a:pt x="31468" y="13161"/>
                  </a:lnTo>
                  <a:lnTo>
                    <a:pt x="31427" y="13107"/>
                  </a:lnTo>
                  <a:lnTo>
                    <a:pt x="31390" y="13054"/>
                  </a:lnTo>
                  <a:lnTo>
                    <a:pt x="31349" y="13022"/>
                  </a:lnTo>
                  <a:lnTo>
                    <a:pt x="31313" y="13000"/>
                  </a:lnTo>
                  <a:lnTo>
                    <a:pt x="31272" y="12990"/>
                  </a:lnTo>
                  <a:lnTo>
                    <a:pt x="31235" y="12990"/>
                  </a:lnTo>
                  <a:lnTo>
                    <a:pt x="31194" y="13000"/>
                  </a:lnTo>
                  <a:lnTo>
                    <a:pt x="31158" y="13022"/>
                  </a:lnTo>
                  <a:lnTo>
                    <a:pt x="31121" y="13054"/>
                  </a:lnTo>
                  <a:lnTo>
                    <a:pt x="31089" y="13097"/>
                  </a:lnTo>
                  <a:lnTo>
                    <a:pt x="31057" y="13150"/>
                  </a:lnTo>
                  <a:lnTo>
                    <a:pt x="31025" y="13203"/>
                  </a:lnTo>
                  <a:lnTo>
                    <a:pt x="30998" y="13278"/>
                  </a:lnTo>
                  <a:lnTo>
                    <a:pt x="30975" y="13353"/>
                  </a:lnTo>
                  <a:lnTo>
                    <a:pt x="30952" y="13428"/>
                  </a:lnTo>
                  <a:lnTo>
                    <a:pt x="30282" y="13182"/>
                  </a:lnTo>
                  <a:lnTo>
                    <a:pt x="29616" y="12947"/>
                  </a:lnTo>
                  <a:lnTo>
                    <a:pt x="28945" y="12712"/>
                  </a:lnTo>
                  <a:lnTo>
                    <a:pt x="28279" y="12487"/>
                  </a:lnTo>
                  <a:lnTo>
                    <a:pt x="27609" y="12263"/>
                  </a:lnTo>
                  <a:lnTo>
                    <a:pt x="26943" y="12049"/>
                  </a:lnTo>
                  <a:lnTo>
                    <a:pt x="25601" y="11643"/>
                  </a:lnTo>
                  <a:lnTo>
                    <a:pt x="24260" y="11258"/>
                  </a:lnTo>
                  <a:lnTo>
                    <a:pt x="22919" y="10905"/>
                  </a:lnTo>
                  <a:lnTo>
                    <a:pt x="21573" y="10563"/>
                  </a:lnTo>
                  <a:lnTo>
                    <a:pt x="20227" y="10253"/>
                  </a:lnTo>
                  <a:lnTo>
                    <a:pt x="20232" y="10146"/>
                  </a:lnTo>
                  <a:lnTo>
                    <a:pt x="20232" y="10092"/>
                  </a:lnTo>
                  <a:lnTo>
                    <a:pt x="20232" y="10039"/>
                  </a:lnTo>
                  <a:lnTo>
                    <a:pt x="20173" y="9483"/>
                  </a:lnTo>
                  <a:lnTo>
                    <a:pt x="20109" y="8938"/>
                  </a:lnTo>
                  <a:lnTo>
                    <a:pt x="20040" y="8414"/>
                  </a:lnTo>
                  <a:lnTo>
                    <a:pt x="19958" y="7912"/>
                  </a:lnTo>
                  <a:lnTo>
                    <a:pt x="19872" y="7420"/>
                  </a:lnTo>
                  <a:lnTo>
                    <a:pt x="19780" y="6939"/>
                  </a:lnTo>
                  <a:lnTo>
                    <a:pt x="19680" y="6468"/>
                  </a:lnTo>
                  <a:lnTo>
                    <a:pt x="19571" y="6019"/>
                  </a:lnTo>
                  <a:lnTo>
                    <a:pt x="19456" y="5581"/>
                  </a:lnTo>
                  <a:lnTo>
                    <a:pt x="19338" y="5164"/>
                  </a:lnTo>
                  <a:lnTo>
                    <a:pt x="19210" y="4758"/>
                  </a:lnTo>
                  <a:lnTo>
                    <a:pt x="19082" y="4373"/>
                  </a:lnTo>
                  <a:lnTo>
                    <a:pt x="18946" y="3999"/>
                  </a:lnTo>
                  <a:lnTo>
                    <a:pt x="18804" y="3646"/>
                  </a:lnTo>
                  <a:lnTo>
                    <a:pt x="18654" y="3304"/>
                  </a:lnTo>
                  <a:lnTo>
                    <a:pt x="18503" y="2972"/>
                  </a:lnTo>
                  <a:lnTo>
                    <a:pt x="18348" y="2662"/>
                  </a:lnTo>
                  <a:lnTo>
                    <a:pt x="18188" y="2374"/>
                  </a:lnTo>
                  <a:lnTo>
                    <a:pt x="18024" y="2096"/>
                  </a:lnTo>
                  <a:lnTo>
                    <a:pt x="17860" y="1839"/>
                  </a:lnTo>
                  <a:lnTo>
                    <a:pt x="17686" y="1593"/>
                  </a:lnTo>
                  <a:lnTo>
                    <a:pt x="17513" y="1369"/>
                  </a:lnTo>
                  <a:lnTo>
                    <a:pt x="17340" y="1155"/>
                  </a:lnTo>
                  <a:lnTo>
                    <a:pt x="17157" y="963"/>
                  </a:lnTo>
                  <a:lnTo>
                    <a:pt x="16979" y="791"/>
                  </a:lnTo>
                  <a:lnTo>
                    <a:pt x="16797" y="631"/>
                  </a:lnTo>
                  <a:lnTo>
                    <a:pt x="16610" y="492"/>
                  </a:lnTo>
                  <a:lnTo>
                    <a:pt x="16423" y="364"/>
                  </a:lnTo>
                  <a:lnTo>
                    <a:pt x="16236" y="257"/>
                  </a:lnTo>
                  <a:lnTo>
                    <a:pt x="16049" y="171"/>
                  </a:lnTo>
                  <a:lnTo>
                    <a:pt x="15857" y="97"/>
                  </a:lnTo>
                  <a:lnTo>
                    <a:pt x="15670" y="43"/>
                  </a:lnTo>
                  <a:lnTo>
                    <a:pt x="15479" y="11"/>
                  </a:lnTo>
                  <a:lnTo>
                    <a:pt x="1529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1"/>
            <p:cNvSpPr/>
            <p:nvPr/>
          </p:nvSpPr>
          <p:spPr>
            <a:xfrm>
              <a:off x="3557350" y="-5247600"/>
              <a:ext cx="745900" cy="209825"/>
            </a:xfrm>
            <a:custGeom>
              <a:avLst/>
              <a:gdLst/>
              <a:ahLst/>
              <a:cxnLst/>
              <a:rect l="l" t="t" r="r" b="b"/>
              <a:pathLst>
                <a:path w="29836" h="8393" extrusionOk="0">
                  <a:moveTo>
                    <a:pt x="15" y="1"/>
                  </a:moveTo>
                  <a:lnTo>
                    <a:pt x="6" y="450"/>
                  </a:lnTo>
                  <a:lnTo>
                    <a:pt x="1" y="909"/>
                  </a:lnTo>
                  <a:lnTo>
                    <a:pt x="1" y="1358"/>
                  </a:lnTo>
                  <a:lnTo>
                    <a:pt x="6" y="1818"/>
                  </a:lnTo>
                  <a:lnTo>
                    <a:pt x="15" y="2267"/>
                  </a:lnTo>
                  <a:lnTo>
                    <a:pt x="33" y="2716"/>
                  </a:lnTo>
                  <a:lnTo>
                    <a:pt x="51" y="3165"/>
                  </a:lnTo>
                  <a:lnTo>
                    <a:pt x="79" y="3614"/>
                  </a:lnTo>
                  <a:lnTo>
                    <a:pt x="1000" y="3604"/>
                  </a:lnTo>
                  <a:lnTo>
                    <a:pt x="1926" y="3614"/>
                  </a:lnTo>
                  <a:lnTo>
                    <a:pt x="2852" y="3636"/>
                  </a:lnTo>
                  <a:lnTo>
                    <a:pt x="3778" y="3668"/>
                  </a:lnTo>
                  <a:lnTo>
                    <a:pt x="4704" y="3721"/>
                  </a:lnTo>
                  <a:lnTo>
                    <a:pt x="5635" y="3785"/>
                  </a:lnTo>
                  <a:lnTo>
                    <a:pt x="6561" y="3860"/>
                  </a:lnTo>
                  <a:lnTo>
                    <a:pt x="7492" y="3946"/>
                  </a:lnTo>
                  <a:lnTo>
                    <a:pt x="8422" y="4042"/>
                  </a:lnTo>
                  <a:lnTo>
                    <a:pt x="9353" y="4149"/>
                  </a:lnTo>
                  <a:lnTo>
                    <a:pt x="10288" y="4266"/>
                  </a:lnTo>
                  <a:lnTo>
                    <a:pt x="11219" y="4395"/>
                  </a:lnTo>
                  <a:lnTo>
                    <a:pt x="12149" y="4544"/>
                  </a:lnTo>
                  <a:lnTo>
                    <a:pt x="13084" y="4694"/>
                  </a:lnTo>
                  <a:lnTo>
                    <a:pt x="14015" y="4844"/>
                  </a:lnTo>
                  <a:lnTo>
                    <a:pt x="14946" y="5015"/>
                  </a:lnTo>
                  <a:lnTo>
                    <a:pt x="15881" y="5186"/>
                  </a:lnTo>
                  <a:lnTo>
                    <a:pt x="16811" y="5367"/>
                  </a:lnTo>
                  <a:lnTo>
                    <a:pt x="17742" y="5560"/>
                  </a:lnTo>
                  <a:lnTo>
                    <a:pt x="18673" y="5752"/>
                  </a:lnTo>
                  <a:lnTo>
                    <a:pt x="20534" y="6159"/>
                  </a:lnTo>
                  <a:lnTo>
                    <a:pt x="22391" y="6576"/>
                  </a:lnTo>
                  <a:lnTo>
                    <a:pt x="24243" y="7025"/>
                  </a:lnTo>
                  <a:lnTo>
                    <a:pt x="26090" y="7474"/>
                  </a:lnTo>
                  <a:lnTo>
                    <a:pt x="27933" y="7933"/>
                  </a:lnTo>
                  <a:lnTo>
                    <a:pt x="29767" y="8393"/>
                  </a:lnTo>
                  <a:lnTo>
                    <a:pt x="29795" y="8083"/>
                  </a:lnTo>
                  <a:lnTo>
                    <a:pt x="29813" y="7762"/>
                  </a:lnTo>
                  <a:lnTo>
                    <a:pt x="29826" y="7420"/>
                  </a:lnTo>
                  <a:lnTo>
                    <a:pt x="29836" y="7067"/>
                  </a:lnTo>
                  <a:lnTo>
                    <a:pt x="29836" y="6725"/>
                  </a:lnTo>
                  <a:lnTo>
                    <a:pt x="29831" y="6383"/>
                  </a:lnTo>
                  <a:lnTo>
                    <a:pt x="29826" y="6041"/>
                  </a:lnTo>
                  <a:lnTo>
                    <a:pt x="29813" y="5731"/>
                  </a:lnTo>
                  <a:lnTo>
                    <a:pt x="29799" y="5506"/>
                  </a:lnTo>
                  <a:lnTo>
                    <a:pt x="29785" y="5282"/>
                  </a:lnTo>
                  <a:lnTo>
                    <a:pt x="29767" y="5068"/>
                  </a:lnTo>
                  <a:lnTo>
                    <a:pt x="29744" y="4854"/>
                  </a:lnTo>
                  <a:lnTo>
                    <a:pt x="29690" y="4437"/>
                  </a:lnTo>
                  <a:lnTo>
                    <a:pt x="29630" y="4031"/>
                  </a:lnTo>
                  <a:lnTo>
                    <a:pt x="27783" y="3678"/>
                  </a:lnTo>
                  <a:lnTo>
                    <a:pt x="25931" y="3336"/>
                  </a:lnTo>
                  <a:lnTo>
                    <a:pt x="24083" y="3005"/>
                  </a:lnTo>
                  <a:lnTo>
                    <a:pt x="22231" y="2684"/>
                  </a:lnTo>
                  <a:lnTo>
                    <a:pt x="20383" y="2374"/>
                  </a:lnTo>
                  <a:lnTo>
                    <a:pt x="18531" y="2075"/>
                  </a:lnTo>
                  <a:lnTo>
                    <a:pt x="16684" y="1797"/>
                  </a:lnTo>
                  <a:lnTo>
                    <a:pt x="14836" y="1530"/>
                  </a:lnTo>
                  <a:lnTo>
                    <a:pt x="12984" y="1273"/>
                  </a:lnTo>
                  <a:lnTo>
                    <a:pt x="11132" y="1038"/>
                  </a:lnTo>
                  <a:lnTo>
                    <a:pt x="9284" y="824"/>
                  </a:lnTo>
                  <a:lnTo>
                    <a:pt x="7432" y="621"/>
                  </a:lnTo>
                  <a:lnTo>
                    <a:pt x="5580" y="428"/>
                  </a:lnTo>
                  <a:lnTo>
                    <a:pt x="3723" y="268"/>
                  </a:lnTo>
                  <a:lnTo>
                    <a:pt x="1871" y="11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1"/>
            <p:cNvSpPr/>
            <p:nvPr/>
          </p:nvSpPr>
          <p:spPr>
            <a:xfrm>
              <a:off x="3615075" y="-3474250"/>
              <a:ext cx="638000" cy="1138325"/>
            </a:xfrm>
            <a:custGeom>
              <a:avLst/>
              <a:gdLst/>
              <a:ahLst/>
              <a:cxnLst/>
              <a:rect l="l" t="t" r="r" b="b"/>
              <a:pathLst>
                <a:path w="25520" h="45533" extrusionOk="0">
                  <a:moveTo>
                    <a:pt x="13047" y="4084"/>
                  </a:moveTo>
                  <a:lnTo>
                    <a:pt x="13362" y="4116"/>
                  </a:lnTo>
                  <a:lnTo>
                    <a:pt x="13677" y="4169"/>
                  </a:lnTo>
                  <a:lnTo>
                    <a:pt x="13992" y="4244"/>
                  </a:lnTo>
                  <a:lnTo>
                    <a:pt x="14311" y="4330"/>
                  </a:lnTo>
                  <a:lnTo>
                    <a:pt x="14621" y="4447"/>
                  </a:lnTo>
                  <a:lnTo>
                    <a:pt x="14931" y="4586"/>
                  </a:lnTo>
                  <a:lnTo>
                    <a:pt x="15232" y="4757"/>
                  </a:lnTo>
                  <a:lnTo>
                    <a:pt x="15533" y="4939"/>
                  </a:lnTo>
                  <a:lnTo>
                    <a:pt x="15825" y="5142"/>
                  </a:lnTo>
                  <a:lnTo>
                    <a:pt x="16113" y="5378"/>
                  </a:lnTo>
                  <a:lnTo>
                    <a:pt x="16396" y="5623"/>
                  </a:lnTo>
                  <a:lnTo>
                    <a:pt x="16674" y="5891"/>
                  </a:lnTo>
                  <a:lnTo>
                    <a:pt x="16948" y="6179"/>
                  </a:lnTo>
                  <a:lnTo>
                    <a:pt x="17217" y="6489"/>
                  </a:lnTo>
                  <a:lnTo>
                    <a:pt x="17481" y="6810"/>
                  </a:lnTo>
                  <a:lnTo>
                    <a:pt x="17741" y="7152"/>
                  </a:lnTo>
                  <a:lnTo>
                    <a:pt x="17997" y="7516"/>
                  </a:lnTo>
                  <a:lnTo>
                    <a:pt x="18243" y="7901"/>
                  </a:lnTo>
                  <a:lnTo>
                    <a:pt x="18490" y="8296"/>
                  </a:lnTo>
                  <a:lnTo>
                    <a:pt x="18476" y="8328"/>
                  </a:lnTo>
                  <a:lnTo>
                    <a:pt x="18462" y="8392"/>
                  </a:lnTo>
                  <a:lnTo>
                    <a:pt x="17892" y="11118"/>
                  </a:lnTo>
                  <a:lnTo>
                    <a:pt x="17317" y="13866"/>
                  </a:lnTo>
                  <a:lnTo>
                    <a:pt x="17030" y="15245"/>
                  </a:lnTo>
                  <a:lnTo>
                    <a:pt x="16747" y="16624"/>
                  </a:lnTo>
                  <a:lnTo>
                    <a:pt x="16464" y="18014"/>
                  </a:lnTo>
                  <a:lnTo>
                    <a:pt x="16186" y="19415"/>
                  </a:lnTo>
                  <a:lnTo>
                    <a:pt x="15912" y="20815"/>
                  </a:lnTo>
                  <a:lnTo>
                    <a:pt x="15643" y="22215"/>
                  </a:lnTo>
                  <a:lnTo>
                    <a:pt x="15383" y="23627"/>
                  </a:lnTo>
                  <a:lnTo>
                    <a:pt x="15123" y="25049"/>
                  </a:lnTo>
                  <a:lnTo>
                    <a:pt x="14877" y="26470"/>
                  </a:lnTo>
                  <a:lnTo>
                    <a:pt x="14635" y="27903"/>
                  </a:lnTo>
                  <a:lnTo>
                    <a:pt x="14402" y="29346"/>
                  </a:lnTo>
                  <a:lnTo>
                    <a:pt x="14183" y="30800"/>
                  </a:lnTo>
                  <a:lnTo>
                    <a:pt x="14037" y="30554"/>
                  </a:lnTo>
                  <a:lnTo>
                    <a:pt x="13887" y="30330"/>
                  </a:lnTo>
                  <a:lnTo>
                    <a:pt x="13809" y="30223"/>
                  </a:lnTo>
                  <a:lnTo>
                    <a:pt x="13727" y="30127"/>
                  </a:lnTo>
                  <a:lnTo>
                    <a:pt x="13649" y="30030"/>
                  </a:lnTo>
                  <a:lnTo>
                    <a:pt x="13567" y="29945"/>
                  </a:lnTo>
                  <a:lnTo>
                    <a:pt x="13485" y="29870"/>
                  </a:lnTo>
                  <a:lnTo>
                    <a:pt x="13398" y="29795"/>
                  </a:lnTo>
                  <a:lnTo>
                    <a:pt x="13316" y="29731"/>
                  </a:lnTo>
                  <a:lnTo>
                    <a:pt x="13230" y="29667"/>
                  </a:lnTo>
                  <a:lnTo>
                    <a:pt x="13143" y="29614"/>
                  </a:lnTo>
                  <a:lnTo>
                    <a:pt x="13052" y="29560"/>
                  </a:lnTo>
                  <a:lnTo>
                    <a:pt x="12961" y="29517"/>
                  </a:lnTo>
                  <a:lnTo>
                    <a:pt x="12874" y="29485"/>
                  </a:lnTo>
                  <a:lnTo>
                    <a:pt x="12783" y="29464"/>
                  </a:lnTo>
                  <a:lnTo>
                    <a:pt x="12696" y="29442"/>
                  </a:lnTo>
                  <a:lnTo>
                    <a:pt x="12609" y="29432"/>
                  </a:lnTo>
                  <a:lnTo>
                    <a:pt x="12523" y="29432"/>
                  </a:lnTo>
                  <a:lnTo>
                    <a:pt x="12436" y="29442"/>
                  </a:lnTo>
                  <a:lnTo>
                    <a:pt x="12349" y="29453"/>
                  </a:lnTo>
                  <a:lnTo>
                    <a:pt x="12263" y="29464"/>
                  </a:lnTo>
                  <a:lnTo>
                    <a:pt x="12176" y="29496"/>
                  </a:lnTo>
                  <a:lnTo>
                    <a:pt x="12094" y="29517"/>
                  </a:lnTo>
                  <a:lnTo>
                    <a:pt x="12007" y="29560"/>
                  </a:lnTo>
                  <a:lnTo>
                    <a:pt x="11838" y="29656"/>
                  </a:lnTo>
                  <a:lnTo>
                    <a:pt x="11674" y="29774"/>
                  </a:lnTo>
                  <a:lnTo>
                    <a:pt x="11510" y="29913"/>
                  </a:lnTo>
                  <a:lnTo>
                    <a:pt x="11350" y="30073"/>
                  </a:lnTo>
                  <a:lnTo>
                    <a:pt x="11195" y="30266"/>
                  </a:lnTo>
                  <a:lnTo>
                    <a:pt x="11045" y="30469"/>
                  </a:lnTo>
                  <a:lnTo>
                    <a:pt x="10894" y="30704"/>
                  </a:lnTo>
                  <a:lnTo>
                    <a:pt x="10748" y="30950"/>
                  </a:lnTo>
                  <a:lnTo>
                    <a:pt x="10611" y="31217"/>
                  </a:lnTo>
                  <a:lnTo>
                    <a:pt x="10474" y="31495"/>
                  </a:lnTo>
                  <a:lnTo>
                    <a:pt x="10347" y="31805"/>
                  </a:lnTo>
                  <a:lnTo>
                    <a:pt x="10223" y="32115"/>
                  </a:lnTo>
                  <a:lnTo>
                    <a:pt x="10105" y="32457"/>
                  </a:lnTo>
                  <a:lnTo>
                    <a:pt x="9991" y="32799"/>
                  </a:lnTo>
                  <a:lnTo>
                    <a:pt x="9886" y="33163"/>
                  </a:lnTo>
                  <a:lnTo>
                    <a:pt x="9790" y="33537"/>
                  </a:lnTo>
                  <a:lnTo>
                    <a:pt x="9699" y="33933"/>
                  </a:lnTo>
                  <a:lnTo>
                    <a:pt x="9612" y="34328"/>
                  </a:lnTo>
                  <a:lnTo>
                    <a:pt x="9539" y="34734"/>
                  </a:lnTo>
                  <a:lnTo>
                    <a:pt x="9471" y="35162"/>
                  </a:lnTo>
                  <a:lnTo>
                    <a:pt x="9411" y="35590"/>
                  </a:lnTo>
                  <a:lnTo>
                    <a:pt x="9361" y="36028"/>
                  </a:lnTo>
                  <a:lnTo>
                    <a:pt x="9320" y="36477"/>
                  </a:lnTo>
                  <a:lnTo>
                    <a:pt x="9288" y="36926"/>
                  </a:lnTo>
                  <a:lnTo>
                    <a:pt x="9265" y="37386"/>
                  </a:lnTo>
                  <a:lnTo>
                    <a:pt x="9252" y="37856"/>
                  </a:lnTo>
                  <a:lnTo>
                    <a:pt x="9252" y="38316"/>
                  </a:lnTo>
                  <a:lnTo>
                    <a:pt x="9252" y="38465"/>
                  </a:lnTo>
                  <a:lnTo>
                    <a:pt x="9256" y="38604"/>
                  </a:lnTo>
                  <a:lnTo>
                    <a:pt x="9270" y="38733"/>
                  </a:lnTo>
                  <a:lnTo>
                    <a:pt x="9284" y="38861"/>
                  </a:lnTo>
                  <a:lnTo>
                    <a:pt x="9302" y="38968"/>
                  </a:lnTo>
                  <a:lnTo>
                    <a:pt x="9320" y="39075"/>
                  </a:lnTo>
                  <a:lnTo>
                    <a:pt x="9343" y="39171"/>
                  </a:lnTo>
                  <a:lnTo>
                    <a:pt x="9370" y="39267"/>
                  </a:lnTo>
                  <a:lnTo>
                    <a:pt x="9398" y="39342"/>
                  </a:lnTo>
                  <a:lnTo>
                    <a:pt x="9430" y="39417"/>
                  </a:lnTo>
                  <a:lnTo>
                    <a:pt x="9462" y="39481"/>
                  </a:lnTo>
                  <a:lnTo>
                    <a:pt x="9498" y="39535"/>
                  </a:lnTo>
                  <a:lnTo>
                    <a:pt x="9535" y="39588"/>
                  </a:lnTo>
                  <a:lnTo>
                    <a:pt x="9571" y="39631"/>
                  </a:lnTo>
                  <a:lnTo>
                    <a:pt x="9608" y="39663"/>
                  </a:lnTo>
                  <a:lnTo>
                    <a:pt x="9649" y="39684"/>
                  </a:lnTo>
                  <a:lnTo>
                    <a:pt x="8609" y="39545"/>
                  </a:lnTo>
                  <a:lnTo>
                    <a:pt x="7568" y="39428"/>
                  </a:lnTo>
                  <a:lnTo>
                    <a:pt x="6533" y="39310"/>
                  </a:lnTo>
                  <a:lnTo>
                    <a:pt x="5493" y="39203"/>
                  </a:lnTo>
                  <a:lnTo>
                    <a:pt x="4457" y="39107"/>
                  </a:lnTo>
                  <a:lnTo>
                    <a:pt x="3422" y="39011"/>
                  </a:lnTo>
                  <a:lnTo>
                    <a:pt x="2391" y="38936"/>
                  </a:lnTo>
                  <a:lnTo>
                    <a:pt x="1355" y="38850"/>
                  </a:lnTo>
                  <a:lnTo>
                    <a:pt x="1460" y="37129"/>
                  </a:lnTo>
                  <a:lnTo>
                    <a:pt x="1565" y="35397"/>
                  </a:lnTo>
                  <a:lnTo>
                    <a:pt x="1670" y="33665"/>
                  </a:lnTo>
                  <a:lnTo>
                    <a:pt x="1779" y="31933"/>
                  </a:lnTo>
                  <a:lnTo>
                    <a:pt x="1839" y="31067"/>
                  </a:lnTo>
                  <a:lnTo>
                    <a:pt x="1898" y="30202"/>
                  </a:lnTo>
                  <a:lnTo>
                    <a:pt x="1966" y="29346"/>
                  </a:lnTo>
                  <a:lnTo>
                    <a:pt x="2030" y="28480"/>
                  </a:lnTo>
                  <a:lnTo>
                    <a:pt x="2103" y="27625"/>
                  </a:lnTo>
                  <a:lnTo>
                    <a:pt x="2181" y="26780"/>
                  </a:lnTo>
                  <a:lnTo>
                    <a:pt x="2263" y="25936"/>
                  </a:lnTo>
                  <a:lnTo>
                    <a:pt x="2350" y="25091"/>
                  </a:lnTo>
                  <a:lnTo>
                    <a:pt x="2441" y="24257"/>
                  </a:lnTo>
                  <a:lnTo>
                    <a:pt x="2537" y="23434"/>
                  </a:lnTo>
                  <a:lnTo>
                    <a:pt x="2642" y="22611"/>
                  </a:lnTo>
                  <a:lnTo>
                    <a:pt x="2756" y="21799"/>
                  </a:lnTo>
                  <a:lnTo>
                    <a:pt x="2874" y="20997"/>
                  </a:lnTo>
                  <a:lnTo>
                    <a:pt x="3002" y="20206"/>
                  </a:lnTo>
                  <a:lnTo>
                    <a:pt x="3134" y="19415"/>
                  </a:lnTo>
                  <a:lnTo>
                    <a:pt x="3280" y="18645"/>
                  </a:lnTo>
                  <a:lnTo>
                    <a:pt x="3431" y="17875"/>
                  </a:lnTo>
                  <a:lnTo>
                    <a:pt x="3513" y="17501"/>
                  </a:lnTo>
                  <a:lnTo>
                    <a:pt x="3595" y="17127"/>
                  </a:lnTo>
                  <a:lnTo>
                    <a:pt x="3682" y="16753"/>
                  </a:lnTo>
                  <a:lnTo>
                    <a:pt x="3768" y="16389"/>
                  </a:lnTo>
                  <a:lnTo>
                    <a:pt x="3860" y="16015"/>
                  </a:lnTo>
                  <a:lnTo>
                    <a:pt x="3951" y="15662"/>
                  </a:lnTo>
                  <a:lnTo>
                    <a:pt x="4047" y="15299"/>
                  </a:lnTo>
                  <a:lnTo>
                    <a:pt x="4147" y="14946"/>
                  </a:lnTo>
                  <a:lnTo>
                    <a:pt x="4247" y="14593"/>
                  </a:lnTo>
                  <a:lnTo>
                    <a:pt x="4352" y="14240"/>
                  </a:lnTo>
                  <a:lnTo>
                    <a:pt x="4457" y="13898"/>
                  </a:lnTo>
                  <a:lnTo>
                    <a:pt x="4567" y="13556"/>
                  </a:lnTo>
                  <a:lnTo>
                    <a:pt x="4681" y="13214"/>
                  </a:lnTo>
                  <a:lnTo>
                    <a:pt x="4795" y="12882"/>
                  </a:lnTo>
                  <a:lnTo>
                    <a:pt x="4909" y="12572"/>
                  </a:lnTo>
                  <a:lnTo>
                    <a:pt x="5018" y="12273"/>
                  </a:lnTo>
                  <a:lnTo>
                    <a:pt x="5137" y="11974"/>
                  </a:lnTo>
                  <a:lnTo>
                    <a:pt x="5251" y="11674"/>
                  </a:lnTo>
                  <a:lnTo>
                    <a:pt x="5370" y="11396"/>
                  </a:lnTo>
                  <a:lnTo>
                    <a:pt x="5488" y="11108"/>
                  </a:lnTo>
                  <a:lnTo>
                    <a:pt x="5730" y="10563"/>
                  </a:lnTo>
                  <a:lnTo>
                    <a:pt x="5976" y="10039"/>
                  </a:lnTo>
                  <a:lnTo>
                    <a:pt x="6232" y="9536"/>
                  </a:lnTo>
                  <a:lnTo>
                    <a:pt x="6492" y="9055"/>
                  </a:lnTo>
                  <a:lnTo>
                    <a:pt x="6756" y="8595"/>
                  </a:lnTo>
                  <a:lnTo>
                    <a:pt x="7026" y="8168"/>
                  </a:lnTo>
                  <a:lnTo>
                    <a:pt x="7299" y="7751"/>
                  </a:lnTo>
                  <a:lnTo>
                    <a:pt x="7573" y="7355"/>
                  </a:lnTo>
                  <a:lnTo>
                    <a:pt x="7856" y="6992"/>
                  </a:lnTo>
                  <a:lnTo>
                    <a:pt x="8143" y="6639"/>
                  </a:lnTo>
                  <a:lnTo>
                    <a:pt x="8431" y="6318"/>
                  </a:lnTo>
                  <a:lnTo>
                    <a:pt x="8727" y="6008"/>
                  </a:lnTo>
                  <a:lnTo>
                    <a:pt x="9024" y="5730"/>
                  </a:lnTo>
                  <a:lnTo>
                    <a:pt x="9320" y="5474"/>
                  </a:lnTo>
                  <a:lnTo>
                    <a:pt x="9621" y="5239"/>
                  </a:lnTo>
                  <a:lnTo>
                    <a:pt x="9927" y="5014"/>
                  </a:lnTo>
                  <a:lnTo>
                    <a:pt x="10233" y="4822"/>
                  </a:lnTo>
                  <a:lnTo>
                    <a:pt x="10543" y="4651"/>
                  </a:lnTo>
                  <a:lnTo>
                    <a:pt x="10853" y="4512"/>
                  </a:lnTo>
                  <a:lnTo>
                    <a:pt x="11163" y="4383"/>
                  </a:lnTo>
                  <a:lnTo>
                    <a:pt x="11473" y="4276"/>
                  </a:lnTo>
                  <a:lnTo>
                    <a:pt x="11788" y="4191"/>
                  </a:lnTo>
                  <a:lnTo>
                    <a:pt x="12103" y="4137"/>
                  </a:lnTo>
                  <a:lnTo>
                    <a:pt x="12418" y="4095"/>
                  </a:lnTo>
                  <a:lnTo>
                    <a:pt x="12732" y="4084"/>
                  </a:lnTo>
                  <a:close/>
                  <a:moveTo>
                    <a:pt x="19493" y="10167"/>
                  </a:moveTo>
                  <a:lnTo>
                    <a:pt x="19648" y="10509"/>
                  </a:lnTo>
                  <a:lnTo>
                    <a:pt x="19803" y="10851"/>
                  </a:lnTo>
                  <a:lnTo>
                    <a:pt x="19958" y="11215"/>
                  </a:lnTo>
                  <a:lnTo>
                    <a:pt x="20109" y="11578"/>
                  </a:lnTo>
                  <a:lnTo>
                    <a:pt x="20255" y="11952"/>
                  </a:lnTo>
                  <a:lnTo>
                    <a:pt x="20401" y="12327"/>
                  </a:lnTo>
                  <a:lnTo>
                    <a:pt x="20542" y="12711"/>
                  </a:lnTo>
                  <a:lnTo>
                    <a:pt x="20684" y="13107"/>
                  </a:lnTo>
                  <a:lnTo>
                    <a:pt x="20821" y="13503"/>
                  </a:lnTo>
                  <a:lnTo>
                    <a:pt x="20953" y="13909"/>
                  </a:lnTo>
                  <a:lnTo>
                    <a:pt x="21085" y="14326"/>
                  </a:lnTo>
                  <a:lnTo>
                    <a:pt x="21218" y="14743"/>
                  </a:lnTo>
                  <a:lnTo>
                    <a:pt x="21341" y="15170"/>
                  </a:lnTo>
                  <a:lnTo>
                    <a:pt x="21468" y="15598"/>
                  </a:lnTo>
                  <a:lnTo>
                    <a:pt x="21587" y="16036"/>
                  </a:lnTo>
                  <a:lnTo>
                    <a:pt x="21710" y="16475"/>
                  </a:lnTo>
                  <a:lnTo>
                    <a:pt x="21824" y="16924"/>
                  </a:lnTo>
                  <a:lnTo>
                    <a:pt x="21938" y="17383"/>
                  </a:lnTo>
                  <a:lnTo>
                    <a:pt x="22052" y="17843"/>
                  </a:lnTo>
                  <a:lnTo>
                    <a:pt x="22162" y="18303"/>
                  </a:lnTo>
                  <a:lnTo>
                    <a:pt x="22267" y="18773"/>
                  </a:lnTo>
                  <a:lnTo>
                    <a:pt x="22372" y="19254"/>
                  </a:lnTo>
                  <a:lnTo>
                    <a:pt x="22472" y="19735"/>
                  </a:lnTo>
                  <a:lnTo>
                    <a:pt x="22572" y="20216"/>
                  </a:lnTo>
                  <a:lnTo>
                    <a:pt x="22668" y="20708"/>
                  </a:lnTo>
                  <a:lnTo>
                    <a:pt x="22759" y="21200"/>
                  </a:lnTo>
                  <a:lnTo>
                    <a:pt x="22851" y="21702"/>
                  </a:lnTo>
                  <a:lnTo>
                    <a:pt x="22937" y="22205"/>
                  </a:lnTo>
                  <a:lnTo>
                    <a:pt x="23024" y="22707"/>
                  </a:lnTo>
                  <a:lnTo>
                    <a:pt x="23106" y="23220"/>
                  </a:lnTo>
                  <a:lnTo>
                    <a:pt x="23188" y="23734"/>
                  </a:lnTo>
                  <a:lnTo>
                    <a:pt x="23266" y="24247"/>
                  </a:lnTo>
                  <a:lnTo>
                    <a:pt x="23339" y="24771"/>
                  </a:lnTo>
                  <a:lnTo>
                    <a:pt x="23412" y="25294"/>
                  </a:lnTo>
                  <a:lnTo>
                    <a:pt x="23485" y="25829"/>
                  </a:lnTo>
                  <a:lnTo>
                    <a:pt x="23549" y="26353"/>
                  </a:lnTo>
                  <a:lnTo>
                    <a:pt x="23617" y="26887"/>
                  </a:lnTo>
                  <a:lnTo>
                    <a:pt x="23676" y="27433"/>
                  </a:lnTo>
                  <a:lnTo>
                    <a:pt x="23736" y="27967"/>
                  </a:lnTo>
                  <a:lnTo>
                    <a:pt x="23790" y="28512"/>
                  </a:lnTo>
                  <a:lnTo>
                    <a:pt x="23845" y="29058"/>
                  </a:lnTo>
                  <a:lnTo>
                    <a:pt x="23900" y="29603"/>
                  </a:lnTo>
                  <a:lnTo>
                    <a:pt x="23946" y="30148"/>
                  </a:lnTo>
                  <a:lnTo>
                    <a:pt x="23991" y="30704"/>
                  </a:lnTo>
                  <a:lnTo>
                    <a:pt x="24037" y="31260"/>
                  </a:lnTo>
                  <a:lnTo>
                    <a:pt x="24078" y="31816"/>
                  </a:lnTo>
                  <a:lnTo>
                    <a:pt x="24114" y="32372"/>
                  </a:lnTo>
                  <a:lnTo>
                    <a:pt x="24151" y="32928"/>
                  </a:lnTo>
                  <a:lnTo>
                    <a:pt x="24183" y="33484"/>
                  </a:lnTo>
                  <a:lnTo>
                    <a:pt x="24210" y="34050"/>
                  </a:lnTo>
                  <a:lnTo>
                    <a:pt x="24265" y="35173"/>
                  </a:lnTo>
                  <a:lnTo>
                    <a:pt x="24301" y="36306"/>
                  </a:lnTo>
                  <a:lnTo>
                    <a:pt x="24333" y="37439"/>
                  </a:lnTo>
                  <a:lnTo>
                    <a:pt x="24352" y="38572"/>
                  </a:lnTo>
                  <a:lnTo>
                    <a:pt x="24361" y="39695"/>
                  </a:lnTo>
                  <a:lnTo>
                    <a:pt x="24361" y="40262"/>
                  </a:lnTo>
                  <a:lnTo>
                    <a:pt x="24356" y="40828"/>
                  </a:lnTo>
                  <a:lnTo>
                    <a:pt x="24352" y="41395"/>
                  </a:lnTo>
                  <a:lnTo>
                    <a:pt x="24342" y="41961"/>
                  </a:lnTo>
                  <a:lnTo>
                    <a:pt x="24342" y="42100"/>
                  </a:lnTo>
                  <a:lnTo>
                    <a:pt x="24347" y="42239"/>
                  </a:lnTo>
                  <a:lnTo>
                    <a:pt x="24356" y="42357"/>
                  </a:lnTo>
                  <a:lnTo>
                    <a:pt x="24374" y="42475"/>
                  </a:lnTo>
                  <a:lnTo>
                    <a:pt x="24393" y="42581"/>
                  </a:lnTo>
                  <a:lnTo>
                    <a:pt x="24415" y="42678"/>
                  </a:lnTo>
                  <a:lnTo>
                    <a:pt x="24438" y="42774"/>
                  </a:lnTo>
                  <a:lnTo>
                    <a:pt x="24470" y="42859"/>
                  </a:lnTo>
                  <a:lnTo>
                    <a:pt x="24470" y="42859"/>
                  </a:lnTo>
                  <a:lnTo>
                    <a:pt x="23321" y="42507"/>
                  </a:lnTo>
                  <a:lnTo>
                    <a:pt x="22171" y="42175"/>
                  </a:lnTo>
                  <a:lnTo>
                    <a:pt x="21017" y="41865"/>
                  </a:lnTo>
                  <a:lnTo>
                    <a:pt x="19863" y="41577"/>
                  </a:lnTo>
                  <a:lnTo>
                    <a:pt x="18708" y="41299"/>
                  </a:lnTo>
                  <a:lnTo>
                    <a:pt x="17550" y="41042"/>
                  </a:lnTo>
                  <a:lnTo>
                    <a:pt x="16391" y="40807"/>
                  </a:lnTo>
                  <a:lnTo>
                    <a:pt x="15228" y="40582"/>
                  </a:lnTo>
                  <a:lnTo>
                    <a:pt x="13868" y="40336"/>
                  </a:lnTo>
                  <a:lnTo>
                    <a:pt x="12500" y="40101"/>
                  </a:lnTo>
                  <a:lnTo>
                    <a:pt x="11131" y="39898"/>
                  </a:lnTo>
                  <a:lnTo>
                    <a:pt x="9763" y="39706"/>
                  </a:lnTo>
                  <a:lnTo>
                    <a:pt x="9813" y="39695"/>
                  </a:lnTo>
                  <a:lnTo>
                    <a:pt x="9858" y="39674"/>
                  </a:lnTo>
                  <a:lnTo>
                    <a:pt x="9904" y="39641"/>
                  </a:lnTo>
                  <a:lnTo>
                    <a:pt x="9950" y="39599"/>
                  </a:lnTo>
                  <a:lnTo>
                    <a:pt x="9995" y="39545"/>
                  </a:lnTo>
                  <a:lnTo>
                    <a:pt x="10036" y="39481"/>
                  </a:lnTo>
                  <a:lnTo>
                    <a:pt x="10077" y="39417"/>
                  </a:lnTo>
                  <a:lnTo>
                    <a:pt x="10114" y="39331"/>
                  </a:lnTo>
                  <a:lnTo>
                    <a:pt x="10150" y="39235"/>
                  </a:lnTo>
                  <a:lnTo>
                    <a:pt x="10182" y="39139"/>
                  </a:lnTo>
                  <a:lnTo>
                    <a:pt x="10210" y="39021"/>
                  </a:lnTo>
                  <a:lnTo>
                    <a:pt x="10237" y="38904"/>
                  </a:lnTo>
                  <a:lnTo>
                    <a:pt x="10260" y="38776"/>
                  </a:lnTo>
                  <a:lnTo>
                    <a:pt x="10283" y="38626"/>
                  </a:lnTo>
                  <a:lnTo>
                    <a:pt x="10296" y="38476"/>
                  </a:lnTo>
                  <a:lnTo>
                    <a:pt x="10306" y="38316"/>
                  </a:lnTo>
                  <a:lnTo>
                    <a:pt x="10324" y="37995"/>
                  </a:lnTo>
                  <a:lnTo>
                    <a:pt x="10347" y="37674"/>
                  </a:lnTo>
                  <a:lnTo>
                    <a:pt x="10374" y="37364"/>
                  </a:lnTo>
                  <a:lnTo>
                    <a:pt x="10410" y="37044"/>
                  </a:lnTo>
                  <a:lnTo>
                    <a:pt x="10447" y="36734"/>
                  </a:lnTo>
                  <a:lnTo>
                    <a:pt x="10493" y="36424"/>
                  </a:lnTo>
                  <a:lnTo>
                    <a:pt x="10543" y="36124"/>
                  </a:lnTo>
                  <a:lnTo>
                    <a:pt x="10593" y="35836"/>
                  </a:lnTo>
                  <a:lnTo>
                    <a:pt x="10652" y="35547"/>
                  </a:lnTo>
                  <a:lnTo>
                    <a:pt x="10716" y="35258"/>
                  </a:lnTo>
                  <a:lnTo>
                    <a:pt x="10785" y="34991"/>
                  </a:lnTo>
                  <a:lnTo>
                    <a:pt x="10858" y="34724"/>
                  </a:lnTo>
                  <a:lnTo>
                    <a:pt x="10931" y="34478"/>
                  </a:lnTo>
                  <a:lnTo>
                    <a:pt x="11013" y="34232"/>
                  </a:lnTo>
                  <a:lnTo>
                    <a:pt x="11099" y="33997"/>
                  </a:lnTo>
                  <a:lnTo>
                    <a:pt x="11186" y="33783"/>
                  </a:lnTo>
                  <a:lnTo>
                    <a:pt x="11277" y="33580"/>
                  </a:lnTo>
                  <a:lnTo>
                    <a:pt x="11373" y="33387"/>
                  </a:lnTo>
                  <a:lnTo>
                    <a:pt x="11469" y="33206"/>
                  </a:lnTo>
                  <a:lnTo>
                    <a:pt x="11574" y="33045"/>
                  </a:lnTo>
                  <a:lnTo>
                    <a:pt x="11679" y="32896"/>
                  </a:lnTo>
                  <a:lnTo>
                    <a:pt x="11784" y="32757"/>
                  </a:lnTo>
                  <a:lnTo>
                    <a:pt x="11893" y="32650"/>
                  </a:lnTo>
                  <a:lnTo>
                    <a:pt x="12007" y="32553"/>
                  </a:lnTo>
                  <a:lnTo>
                    <a:pt x="12126" y="32479"/>
                  </a:lnTo>
                  <a:lnTo>
                    <a:pt x="12244" y="32415"/>
                  </a:lnTo>
                  <a:lnTo>
                    <a:pt x="12363" y="32382"/>
                  </a:lnTo>
                  <a:lnTo>
                    <a:pt x="12486" y="32361"/>
                  </a:lnTo>
                  <a:lnTo>
                    <a:pt x="12614" y="32372"/>
                  </a:lnTo>
                  <a:lnTo>
                    <a:pt x="12737" y="32393"/>
                  </a:lnTo>
                  <a:lnTo>
                    <a:pt x="12869" y="32447"/>
                  </a:lnTo>
                  <a:lnTo>
                    <a:pt x="12997" y="32521"/>
                  </a:lnTo>
                  <a:lnTo>
                    <a:pt x="13107" y="32596"/>
                  </a:lnTo>
                  <a:lnTo>
                    <a:pt x="13211" y="32692"/>
                  </a:lnTo>
                  <a:lnTo>
                    <a:pt x="13312" y="32799"/>
                  </a:lnTo>
                  <a:lnTo>
                    <a:pt x="13408" y="32917"/>
                  </a:lnTo>
                  <a:lnTo>
                    <a:pt x="13503" y="33045"/>
                  </a:lnTo>
                  <a:lnTo>
                    <a:pt x="13599" y="33184"/>
                  </a:lnTo>
                  <a:lnTo>
                    <a:pt x="13686" y="33334"/>
                  </a:lnTo>
                  <a:lnTo>
                    <a:pt x="13773" y="33505"/>
                  </a:lnTo>
                  <a:lnTo>
                    <a:pt x="13859" y="33676"/>
                  </a:lnTo>
                  <a:lnTo>
                    <a:pt x="13937" y="33858"/>
                  </a:lnTo>
                  <a:lnTo>
                    <a:pt x="14014" y="34050"/>
                  </a:lnTo>
                  <a:lnTo>
                    <a:pt x="14092" y="34253"/>
                  </a:lnTo>
                  <a:lnTo>
                    <a:pt x="14160" y="34456"/>
                  </a:lnTo>
                  <a:lnTo>
                    <a:pt x="14229" y="34681"/>
                  </a:lnTo>
                  <a:lnTo>
                    <a:pt x="14293" y="34905"/>
                  </a:lnTo>
                  <a:lnTo>
                    <a:pt x="14352" y="35130"/>
                  </a:lnTo>
                  <a:lnTo>
                    <a:pt x="14407" y="35376"/>
                  </a:lnTo>
                  <a:lnTo>
                    <a:pt x="14461" y="35622"/>
                  </a:lnTo>
                  <a:lnTo>
                    <a:pt x="14512" y="35868"/>
                  </a:lnTo>
                  <a:lnTo>
                    <a:pt x="14557" y="36124"/>
                  </a:lnTo>
                  <a:lnTo>
                    <a:pt x="14598" y="36391"/>
                  </a:lnTo>
                  <a:lnTo>
                    <a:pt x="14639" y="36648"/>
                  </a:lnTo>
                  <a:lnTo>
                    <a:pt x="14671" y="36926"/>
                  </a:lnTo>
                  <a:lnTo>
                    <a:pt x="14703" y="37193"/>
                  </a:lnTo>
                  <a:lnTo>
                    <a:pt x="14731" y="37471"/>
                  </a:lnTo>
                  <a:lnTo>
                    <a:pt x="14753" y="37749"/>
                  </a:lnTo>
                  <a:lnTo>
                    <a:pt x="14772" y="38038"/>
                  </a:lnTo>
                  <a:lnTo>
                    <a:pt x="14785" y="38316"/>
                  </a:lnTo>
                  <a:lnTo>
                    <a:pt x="14799" y="38604"/>
                  </a:lnTo>
                  <a:lnTo>
                    <a:pt x="14804" y="38893"/>
                  </a:lnTo>
                  <a:lnTo>
                    <a:pt x="14808" y="39171"/>
                  </a:lnTo>
                  <a:lnTo>
                    <a:pt x="14804" y="39460"/>
                  </a:lnTo>
                  <a:lnTo>
                    <a:pt x="14804" y="39588"/>
                  </a:lnTo>
                  <a:lnTo>
                    <a:pt x="14813" y="39706"/>
                  </a:lnTo>
                  <a:lnTo>
                    <a:pt x="14822" y="39813"/>
                  </a:lnTo>
                  <a:lnTo>
                    <a:pt x="14840" y="39919"/>
                  </a:lnTo>
                  <a:lnTo>
                    <a:pt x="14858" y="40016"/>
                  </a:lnTo>
                  <a:lnTo>
                    <a:pt x="14881" y="40101"/>
                  </a:lnTo>
                  <a:lnTo>
                    <a:pt x="14908" y="40176"/>
                  </a:lnTo>
                  <a:lnTo>
                    <a:pt x="14936" y="40251"/>
                  </a:lnTo>
                  <a:lnTo>
                    <a:pt x="14968" y="40315"/>
                  </a:lnTo>
                  <a:lnTo>
                    <a:pt x="15000" y="40368"/>
                  </a:lnTo>
                  <a:lnTo>
                    <a:pt x="15036" y="40422"/>
                  </a:lnTo>
                  <a:lnTo>
                    <a:pt x="15073" y="40454"/>
                  </a:lnTo>
                  <a:lnTo>
                    <a:pt x="15114" y="40486"/>
                  </a:lnTo>
                  <a:lnTo>
                    <a:pt x="15150" y="40507"/>
                  </a:lnTo>
                  <a:lnTo>
                    <a:pt x="15191" y="40529"/>
                  </a:lnTo>
                  <a:lnTo>
                    <a:pt x="15228" y="40529"/>
                  </a:lnTo>
                  <a:lnTo>
                    <a:pt x="15292" y="40518"/>
                  </a:lnTo>
                  <a:lnTo>
                    <a:pt x="15356" y="40486"/>
                  </a:lnTo>
                  <a:lnTo>
                    <a:pt x="15383" y="40454"/>
                  </a:lnTo>
                  <a:lnTo>
                    <a:pt x="15410" y="40422"/>
                  </a:lnTo>
                  <a:lnTo>
                    <a:pt x="15438" y="40390"/>
                  </a:lnTo>
                  <a:lnTo>
                    <a:pt x="15465" y="40336"/>
                  </a:lnTo>
                  <a:lnTo>
                    <a:pt x="15488" y="40294"/>
                  </a:lnTo>
                  <a:lnTo>
                    <a:pt x="15511" y="40229"/>
                  </a:lnTo>
                  <a:lnTo>
                    <a:pt x="15533" y="40165"/>
                  </a:lnTo>
                  <a:lnTo>
                    <a:pt x="15552" y="40101"/>
                  </a:lnTo>
                  <a:lnTo>
                    <a:pt x="15565" y="40026"/>
                  </a:lnTo>
                  <a:lnTo>
                    <a:pt x="15579" y="39941"/>
                  </a:lnTo>
                  <a:lnTo>
                    <a:pt x="15593" y="39845"/>
                  </a:lnTo>
                  <a:lnTo>
                    <a:pt x="15597" y="39748"/>
                  </a:lnTo>
                  <a:lnTo>
                    <a:pt x="15616" y="39492"/>
                  </a:lnTo>
                  <a:lnTo>
                    <a:pt x="15629" y="39225"/>
                  </a:lnTo>
                  <a:lnTo>
                    <a:pt x="15638" y="38968"/>
                  </a:lnTo>
                  <a:lnTo>
                    <a:pt x="15643" y="38711"/>
                  </a:lnTo>
                  <a:lnTo>
                    <a:pt x="15647" y="38444"/>
                  </a:lnTo>
                  <a:lnTo>
                    <a:pt x="15647" y="38188"/>
                  </a:lnTo>
                  <a:lnTo>
                    <a:pt x="15643" y="37931"/>
                  </a:lnTo>
                  <a:lnTo>
                    <a:pt x="15638" y="37674"/>
                  </a:lnTo>
                  <a:lnTo>
                    <a:pt x="15634" y="37418"/>
                  </a:lnTo>
                  <a:lnTo>
                    <a:pt x="15620" y="37161"/>
                  </a:lnTo>
                  <a:lnTo>
                    <a:pt x="15606" y="36905"/>
                  </a:lnTo>
                  <a:lnTo>
                    <a:pt x="15593" y="36659"/>
                  </a:lnTo>
                  <a:lnTo>
                    <a:pt x="15552" y="36156"/>
                  </a:lnTo>
                  <a:lnTo>
                    <a:pt x="15502" y="35665"/>
                  </a:lnTo>
                  <a:lnTo>
                    <a:pt x="15442" y="35183"/>
                  </a:lnTo>
                  <a:lnTo>
                    <a:pt x="15374" y="34713"/>
                  </a:lnTo>
                  <a:lnTo>
                    <a:pt x="15292" y="34253"/>
                  </a:lnTo>
                  <a:lnTo>
                    <a:pt x="15205" y="33815"/>
                  </a:lnTo>
                  <a:lnTo>
                    <a:pt x="15109" y="33377"/>
                  </a:lnTo>
                  <a:lnTo>
                    <a:pt x="15004" y="32960"/>
                  </a:lnTo>
                  <a:lnTo>
                    <a:pt x="14890" y="32564"/>
                  </a:lnTo>
                  <a:lnTo>
                    <a:pt x="14767" y="32179"/>
                  </a:lnTo>
                  <a:lnTo>
                    <a:pt x="14940" y="31538"/>
                  </a:lnTo>
                  <a:lnTo>
                    <a:pt x="15105" y="30886"/>
                  </a:lnTo>
                  <a:lnTo>
                    <a:pt x="15273" y="30234"/>
                  </a:lnTo>
                  <a:lnTo>
                    <a:pt x="15438" y="29581"/>
                  </a:lnTo>
                  <a:lnTo>
                    <a:pt x="15757" y="28256"/>
                  </a:lnTo>
                  <a:lnTo>
                    <a:pt x="16072" y="26909"/>
                  </a:lnTo>
                  <a:lnTo>
                    <a:pt x="16382" y="25551"/>
                  </a:lnTo>
                  <a:lnTo>
                    <a:pt x="16683" y="24172"/>
                  </a:lnTo>
                  <a:lnTo>
                    <a:pt x="16980" y="22793"/>
                  </a:lnTo>
                  <a:lnTo>
                    <a:pt x="17272" y="21403"/>
                  </a:lnTo>
                  <a:lnTo>
                    <a:pt x="17554" y="20003"/>
                  </a:lnTo>
                  <a:lnTo>
                    <a:pt x="17842" y="18591"/>
                  </a:lnTo>
                  <a:lnTo>
                    <a:pt x="18120" y="17191"/>
                  </a:lnTo>
                  <a:lnTo>
                    <a:pt x="18398" y="15780"/>
                  </a:lnTo>
                  <a:lnTo>
                    <a:pt x="19493" y="10167"/>
                  </a:lnTo>
                  <a:close/>
                  <a:moveTo>
                    <a:pt x="12527" y="0"/>
                  </a:moveTo>
                  <a:lnTo>
                    <a:pt x="12331" y="11"/>
                  </a:lnTo>
                  <a:lnTo>
                    <a:pt x="12130" y="21"/>
                  </a:lnTo>
                  <a:lnTo>
                    <a:pt x="11934" y="43"/>
                  </a:lnTo>
                  <a:lnTo>
                    <a:pt x="11738" y="75"/>
                  </a:lnTo>
                  <a:lnTo>
                    <a:pt x="11546" y="107"/>
                  </a:lnTo>
                  <a:lnTo>
                    <a:pt x="11355" y="160"/>
                  </a:lnTo>
                  <a:lnTo>
                    <a:pt x="11163" y="214"/>
                  </a:lnTo>
                  <a:lnTo>
                    <a:pt x="10976" y="267"/>
                  </a:lnTo>
                  <a:lnTo>
                    <a:pt x="10789" y="342"/>
                  </a:lnTo>
                  <a:lnTo>
                    <a:pt x="10602" y="417"/>
                  </a:lnTo>
                  <a:lnTo>
                    <a:pt x="10420" y="492"/>
                  </a:lnTo>
                  <a:lnTo>
                    <a:pt x="10237" y="588"/>
                  </a:lnTo>
                  <a:lnTo>
                    <a:pt x="10059" y="684"/>
                  </a:lnTo>
                  <a:lnTo>
                    <a:pt x="9881" y="791"/>
                  </a:lnTo>
                  <a:lnTo>
                    <a:pt x="9703" y="898"/>
                  </a:lnTo>
                  <a:lnTo>
                    <a:pt x="9530" y="1016"/>
                  </a:lnTo>
                  <a:lnTo>
                    <a:pt x="9357" y="1144"/>
                  </a:lnTo>
                  <a:lnTo>
                    <a:pt x="9183" y="1272"/>
                  </a:lnTo>
                  <a:lnTo>
                    <a:pt x="9015" y="1411"/>
                  </a:lnTo>
                  <a:lnTo>
                    <a:pt x="8846" y="1561"/>
                  </a:lnTo>
                  <a:lnTo>
                    <a:pt x="8677" y="1711"/>
                  </a:lnTo>
                  <a:lnTo>
                    <a:pt x="8513" y="1871"/>
                  </a:lnTo>
                  <a:lnTo>
                    <a:pt x="8348" y="2031"/>
                  </a:lnTo>
                  <a:lnTo>
                    <a:pt x="8189" y="2213"/>
                  </a:lnTo>
                  <a:lnTo>
                    <a:pt x="8029" y="2384"/>
                  </a:lnTo>
                  <a:lnTo>
                    <a:pt x="7869" y="2577"/>
                  </a:lnTo>
                  <a:lnTo>
                    <a:pt x="7714" y="2758"/>
                  </a:lnTo>
                  <a:lnTo>
                    <a:pt x="7559" y="2961"/>
                  </a:lnTo>
                  <a:lnTo>
                    <a:pt x="7404" y="3165"/>
                  </a:lnTo>
                  <a:lnTo>
                    <a:pt x="7254" y="3378"/>
                  </a:lnTo>
                  <a:lnTo>
                    <a:pt x="7103" y="3592"/>
                  </a:lnTo>
                  <a:lnTo>
                    <a:pt x="6953" y="3806"/>
                  </a:lnTo>
                  <a:lnTo>
                    <a:pt x="6807" y="4041"/>
                  </a:lnTo>
                  <a:lnTo>
                    <a:pt x="6661" y="4276"/>
                  </a:lnTo>
                  <a:lnTo>
                    <a:pt x="6515" y="4512"/>
                  </a:lnTo>
                  <a:lnTo>
                    <a:pt x="6373" y="4757"/>
                  </a:lnTo>
                  <a:lnTo>
                    <a:pt x="6232" y="5003"/>
                  </a:lnTo>
                  <a:lnTo>
                    <a:pt x="6095" y="5260"/>
                  </a:lnTo>
                  <a:lnTo>
                    <a:pt x="5958" y="5527"/>
                  </a:lnTo>
                  <a:lnTo>
                    <a:pt x="5821" y="5794"/>
                  </a:lnTo>
                  <a:lnTo>
                    <a:pt x="5684" y="6072"/>
                  </a:lnTo>
                  <a:lnTo>
                    <a:pt x="5552" y="6350"/>
                  </a:lnTo>
                  <a:lnTo>
                    <a:pt x="5424" y="6628"/>
                  </a:lnTo>
                  <a:lnTo>
                    <a:pt x="5292" y="6917"/>
                  </a:lnTo>
                  <a:lnTo>
                    <a:pt x="5041" y="7516"/>
                  </a:lnTo>
                  <a:lnTo>
                    <a:pt x="4790" y="8125"/>
                  </a:lnTo>
                  <a:lnTo>
                    <a:pt x="4548" y="8756"/>
                  </a:lnTo>
                  <a:lnTo>
                    <a:pt x="4316" y="9419"/>
                  </a:lnTo>
                  <a:lnTo>
                    <a:pt x="4088" y="10081"/>
                  </a:lnTo>
                  <a:lnTo>
                    <a:pt x="3864" y="10776"/>
                  </a:lnTo>
                  <a:lnTo>
                    <a:pt x="3650" y="11482"/>
                  </a:lnTo>
                  <a:lnTo>
                    <a:pt x="3440" y="12209"/>
                  </a:lnTo>
                  <a:lnTo>
                    <a:pt x="3235" y="12947"/>
                  </a:lnTo>
                  <a:lnTo>
                    <a:pt x="3038" y="13706"/>
                  </a:lnTo>
                  <a:lnTo>
                    <a:pt x="2847" y="14486"/>
                  </a:lnTo>
                  <a:lnTo>
                    <a:pt x="2664" y="15277"/>
                  </a:lnTo>
                  <a:lnTo>
                    <a:pt x="2486" y="16079"/>
                  </a:lnTo>
                  <a:lnTo>
                    <a:pt x="2313" y="16902"/>
                  </a:lnTo>
                  <a:lnTo>
                    <a:pt x="2144" y="17725"/>
                  </a:lnTo>
                  <a:lnTo>
                    <a:pt x="1985" y="18581"/>
                  </a:lnTo>
                  <a:lnTo>
                    <a:pt x="1834" y="19436"/>
                  </a:lnTo>
                  <a:lnTo>
                    <a:pt x="1684" y="20302"/>
                  </a:lnTo>
                  <a:lnTo>
                    <a:pt x="1542" y="21189"/>
                  </a:lnTo>
                  <a:lnTo>
                    <a:pt x="1410" y="22087"/>
                  </a:lnTo>
                  <a:lnTo>
                    <a:pt x="1278" y="22985"/>
                  </a:lnTo>
                  <a:lnTo>
                    <a:pt x="1154" y="23905"/>
                  </a:lnTo>
                  <a:lnTo>
                    <a:pt x="1040" y="24835"/>
                  </a:lnTo>
                  <a:lnTo>
                    <a:pt x="926" y="25765"/>
                  </a:lnTo>
                  <a:lnTo>
                    <a:pt x="821" y="26706"/>
                  </a:lnTo>
                  <a:lnTo>
                    <a:pt x="726" y="27657"/>
                  </a:lnTo>
                  <a:lnTo>
                    <a:pt x="630" y="28619"/>
                  </a:lnTo>
                  <a:lnTo>
                    <a:pt x="543" y="29592"/>
                  </a:lnTo>
                  <a:lnTo>
                    <a:pt x="461" y="30565"/>
                  </a:lnTo>
                  <a:lnTo>
                    <a:pt x="388" y="31538"/>
                  </a:lnTo>
                  <a:lnTo>
                    <a:pt x="320" y="32532"/>
                  </a:lnTo>
                  <a:lnTo>
                    <a:pt x="256" y="33526"/>
                  </a:lnTo>
                  <a:lnTo>
                    <a:pt x="201" y="34521"/>
                  </a:lnTo>
                  <a:lnTo>
                    <a:pt x="146" y="35515"/>
                  </a:lnTo>
                  <a:lnTo>
                    <a:pt x="101" y="36520"/>
                  </a:lnTo>
                  <a:lnTo>
                    <a:pt x="64" y="37535"/>
                  </a:lnTo>
                  <a:lnTo>
                    <a:pt x="28" y="38540"/>
                  </a:lnTo>
                  <a:lnTo>
                    <a:pt x="0" y="39556"/>
                  </a:lnTo>
                  <a:lnTo>
                    <a:pt x="0" y="39759"/>
                  </a:lnTo>
                  <a:lnTo>
                    <a:pt x="9" y="39941"/>
                  </a:lnTo>
                  <a:lnTo>
                    <a:pt x="23" y="40123"/>
                  </a:lnTo>
                  <a:lnTo>
                    <a:pt x="46" y="40283"/>
                  </a:lnTo>
                  <a:lnTo>
                    <a:pt x="73" y="40433"/>
                  </a:lnTo>
                  <a:lnTo>
                    <a:pt x="110" y="40572"/>
                  </a:lnTo>
                  <a:lnTo>
                    <a:pt x="151" y="40700"/>
                  </a:lnTo>
                  <a:lnTo>
                    <a:pt x="196" y="40817"/>
                  </a:lnTo>
                  <a:lnTo>
                    <a:pt x="247" y="40924"/>
                  </a:lnTo>
                  <a:lnTo>
                    <a:pt x="301" y="41010"/>
                  </a:lnTo>
                  <a:lnTo>
                    <a:pt x="356" y="41085"/>
                  </a:lnTo>
                  <a:lnTo>
                    <a:pt x="415" y="41149"/>
                  </a:lnTo>
                  <a:lnTo>
                    <a:pt x="479" y="41192"/>
                  </a:lnTo>
                  <a:lnTo>
                    <a:pt x="539" y="41234"/>
                  </a:lnTo>
                  <a:lnTo>
                    <a:pt x="607" y="41256"/>
                  </a:lnTo>
                  <a:lnTo>
                    <a:pt x="671" y="41256"/>
                  </a:lnTo>
                  <a:lnTo>
                    <a:pt x="685" y="41405"/>
                  </a:lnTo>
                  <a:lnTo>
                    <a:pt x="703" y="41555"/>
                  </a:lnTo>
                  <a:lnTo>
                    <a:pt x="726" y="41694"/>
                  </a:lnTo>
                  <a:lnTo>
                    <a:pt x="753" y="41833"/>
                  </a:lnTo>
                  <a:lnTo>
                    <a:pt x="780" y="41961"/>
                  </a:lnTo>
                  <a:lnTo>
                    <a:pt x="817" y="42090"/>
                  </a:lnTo>
                  <a:lnTo>
                    <a:pt x="853" y="42207"/>
                  </a:lnTo>
                  <a:lnTo>
                    <a:pt x="894" y="42325"/>
                  </a:lnTo>
                  <a:lnTo>
                    <a:pt x="940" y="42432"/>
                  </a:lnTo>
                  <a:lnTo>
                    <a:pt x="986" y="42517"/>
                  </a:lnTo>
                  <a:lnTo>
                    <a:pt x="1040" y="42603"/>
                  </a:lnTo>
                  <a:lnTo>
                    <a:pt x="1095" y="42678"/>
                  </a:lnTo>
                  <a:lnTo>
                    <a:pt x="1154" y="42742"/>
                  </a:lnTo>
                  <a:lnTo>
                    <a:pt x="1218" y="42795"/>
                  </a:lnTo>
                  <a:lnTo>
                    <a:pt x="1287" y="42838"/>
                  </a:lnTo>
                  <a:lnTo>
                    <a:pt x="1355" y="42859"/>
                  </a:lnTo>
                  <a:lnTo>
                    <a:pt x="2815" y="43169"/>
                  </a:lnTo>
                  <a:lnTo>
                    <a:pt x="4275" y="43469"/>
                  </a:lnTo>
                  <a:lnTo>
                    <a:pt x="5739" y="43747"/>
                  </a:lnTo>
                  <a:lnTo>
                    <a:pt x="7208" y="44014"/>
                  </a:lnTo>
                  <a:lnTo>
                    <a:pt x="8672" y="44260"/>
                  </a:lnTo>
                  <a:lnTo>
                    <a:pt x="10146" y="44495"/>
                  </a:lnTo>
                  <a:lnTo>
                    <a:pt x="11615" y="44709"/>
                  </a:lnTo>
                  <a:lnTo>
                    <a:pt x="13088" y="44901"/>
                  </a:lnTo>
                  <a:lnTo>
                    <a:pt x="14562" y="45072"/>
                  </a:lnTo>
                  <a:lnTo>
                    <a:pt x="16031" y="45222"/>
                  </a:lnTo>
                  <a:lnTo>
                    <a:pt x="16770" y="45276"/>
                  </a:lnTo>
                  <a:lnTo>
                    <a:pt x="17504" y="45340"/>
                  </a:lnTo>
                  <a:lnTo>
                    <a:pt x="18239" y="45382"/>
                  </a:lnTo>
                  <a:lnTo>
                    <a:pt x="18973" y="45425"/>
                  </a:lnTo>
                  <a:lnTo>
                    <a:pt x="19708" y="45468"/>
                  </a:lnTo>
                  <a:lnTo>
                    <a:pt x="20442" y="45500"/>
                  </a:lnTo>
                  <a:lnTo>
                    <a:pt x="21176" y="45521"/>
                  </a:lnTo>
                  <a:lnTo>
                    <a:pt x="21911" y="45532"/>
                  </a:lnTo>
                  <a:lnTo>
                    <a:pt x="23375" y="45532"/>
                  </a:lnTo>
                  <a:lnTo>
                    <a:pt x="24110" y="45521"/>
                  </a:lnTo>
                  <a:lnTo>
                    <a:pt x="24840" y="45511"/>
                  </a:lnTo>
                  <a:lnTo>
                    <a:pt x="24885" y="45500"/>
                  </a:lnTo>
                  <a:lnTo>
                    <a:pt x="24931" y="45479"/>
                  </a:lnTo>
                  <a:lnTo>
                    <a:pt x="24977" y="45457"/>
                  </a:lnTo>
                  <a:lnTo>
                    <a:pt x="25013" y="45425"/>
                  </a:lnTo>
                  <a:lnTo>
                    <a:pt x="25049" y="45393"/>
                  </a:lnTo>
                  <a:lnTo>
                    <a:pt x="25086" y="45340"/>
                  </a:lnTo>
                  <a:lnTo>
                    <a:pt x="25118" y="45286"/>
                  </a:lnTo>
                  <a:lnTo>
                    <a:pt x="25145" y="45233"/>
                  </a:lnTo>
                  <a:lnTo>
                    <a:pt x="25173" y="45169"/>
                  </a:lnTo>
                  <a:lnTo>
                    <a:pt x="25195" y="45094"/>
                  </a:lnTo>
                  <a:lnTo>
                    <a:pt x="25218" y="45019"/>
                  </a:lnTo>
                  <a:lnTo>
                    <a:pt x="25237" y="44944"/>
                  </a:lnTo>
                  <a:lnTo>
                    <a:pt x="25250" y="44869"/>
                  </a:lnTo>
                  <a:lnTo>
                    <a:pt x="25264" y="44784"/>
                  </a:lnTo>
                  <a:lnTo>
                    <a:pt x="25282" y="44602"/>
                  </a:lnTo>
                  <a:lnTo>
                    <a:pt x="25291" y="44420"/>
                  </a:lnTo>
                  <a:lnTo>
                    <a:pt x="25291" y="44228"/>
                  </a:lnTo>
                  <a:lnTo>
                    <a:pt x="25282" y="44035"/>
                  </a:lnTo>
                  <a:lnTo>
                    <a:pt x="25259" y="43854"/>
                  </a:lnTo>
                  <a:lnTo>
                    <a:pt x="25232" y="43672"/>
                  </a:lnTo>
                  <a:lnTo>
                    <a:pt x="25209" y="43586"/>
                  </a:lnTo>
                  <a:lnTo>
                    <a:pt x="25191" y="43512"/>
                  </a:lnTo>
                  <a:lnTo>
                    <a:pt x="25168" y="43426"/>
                  </a:lnTo>
                  <a:lnTo>
                    <a:pt x="25141" y="43362"/>
                  </a:lnTo>
                  <a:lnTo>
                    <a:pt x="25113" y="43287"/>
                  </a:lnTo>
                  <a:lnTo>
                    <a:pt x="25081" y="43223"/>
                  </a:lnTo>
                  <a:lnTo>
                    <a:pt x="25132" y="43169"/>
                  </a:lnTo>
                  <a:lnTo>
                    <a:pt x="25182" y="43105"/>
                  </a:lnTo>
                  <a:lnTo>
                    <a:pt x="25223" y="43020"/>
                  </a:lnTo>
                  <a:lnTo>
                    <a:pt x="25264" y="42913"/>
                  </a:lnTo>
                  <a:lnTo>
                    <a:pt x="25300" y="42795"/>
                  </a:lnTo>
                  <a:lnTo>
                    <a:pt x="25328" y="42667"/>
                  </a:lnTo>
                  <a:lnTo>
                    <a:pt x="25351" y="42517"/>
                  </a:lnTo>
                  <a:lnTo>
                    <a:pt x="25364" y="42346"/>
                  </a:lnTo>
                  <a:lnTo>
                    <a:pt x="25410" y="41438"/>
                  </a:lnTo>
                  <a:lnTo>
                    <a:pt x="25446" y="40529"/>
                  </a:lnTo>
                  <a:lnTo>
                    <a:pt x="25478" y="39609"/>
                  </a:lnTo>
                  <a:lnTo>
                    <a:pt x="25501" y="38701"/>
                  </a:lnTo>
                  <a:lnTo>
                    <a:pt x="25510" y="37781"/>
                  </a:lnTo>
                  <a:lnTo>
                    <a:pt x="25519" y="36873"/>
                  </a:lnTo>
                  <a:lnTo>
                    <a:pt x="25515" y="35964"/>
                  </a:lnTo>
                  <a:lnTo>
                    <a:pt x="25506" y="35055"/>
                  </a:lnTo>
                  <a:lnTo>
                    <a:pt x="25487" y="34146"/>
                  </a:lnTo>
                  <a:lnTo>
                    <a:pt x="25460" y="33238"/>
                  </a:lnTo>
                  <a:lnTo>
                    <a:pt x="25428" y="32329"/>
                  </a:lnTo>
                  <a:lnTo>
                    <a:pt x="25383" y="31431"/>
                  </a:lnTo>
                  <a:lnTo>
                    <a:pt x="25337" y="30544"/>
                  </a:lnTo>
                  <a:lnTo>
                    <a:pt x="25278" y="29646"/>
                  </a:lnTo>
                  <a:lnTo>
                    <a:pt x="25214" y="28758"/>
                  </a:lnTo>
                  <a:lnTo>
                    <a:pt x="25145" y="27882"/>
                  </a:lnTo>
                  <a:lnTo>
                    <a:pt x="25063" y="27005"/>
                  </a:lnTo>
                  <a:lnTo>
                    <a:pt x="24977" y="26139"/>
                  </a:lnTo>
                  <a:lnTo>
                    <a:pt x="24885" y="25273"/>
                  </a:lnTo>
                  <a:lnTo>
                    <a:pt x="24785" y="24418"/>
                  </a:lnTo>
                  <a:lnTo>
                    <a:pt x="24675" y="23563"/>
                  </a:lnTo>
                  <a:lnTo>
                    <a:pt x="24561" y="22729"/>
                  </a:lnTo>
                  <a:lnTo>
                    <a:pt x="24438" y="21895"/>
                  </a:lnTo>
                  <a:lnTo>
                    <a:pt x="24310" y="21072"/>
                  </a:lnTo>
                  <a:lnTo>
                    <a:pt x="24174" y="20259"/>
                  </a:lnTo>
                  <a:lnTo>
                    <a:pt x="24032" y="19447"/>
                  </a:lnTo>
                  <a:lnTo>
                    <a:pt x="23882" y="18655"/>
                  </a:lnTo>
                  <a:lnTo>
                    <a:pt x="23727" y="17864"/>
                  </a:lnTo>
                  <a:lnTo>
                    <a:pt x="23567" y="17095"/>
                  </a:lnTo>
                  <a:lnTo>
                    <a:pt x="23398" y="16325"/>
                  </a:lnTo>
                  <a:lnTo>
                    <a:pt x="23220" y="15577"/>
                  </a:lnTo>
                  <a:lnTo>
                    <a:pt x="23038" y="14839"/>
                  </a:lnTo>
                  <a:lnTo>
                    <a:pt x="22851" y="14112"/>
                  </a:lnTo>
                  <a:lnTo>
                    <a:pt x="22655" y="13396"/>
                  </a:lnTo>
                  <a:lnTo>
                    <a:pt x="22454" y="12701"/>
                  </a:lnTo>
                  <a:lnTo>
                    <a:pt x="22249" y="12016"/>
                  </a:lnTo>
                  <a:lnTo>
                    <a:pt x="22034" y="11343"/>
                  </a:lnTo>
                  <a:lnTo>
                    <a:pt x="21815" y="10680"/>
                  </a:lnTo>
                  <a:lnTo>
                    <a:pt x="21592" y="10039"/>
                  </a:lnTo>
                  <a:lnTo>
                    <a:pt x="21359" y="9419"/>
                  </a:lnTo>
                  <a:lnTo>
                    <a:pt x="21122" y="8809"/>
                  </a:lnTo>
                  <a:lnTo>
                    <a:pt x="20880" y="8211"/>
                  </a:lnTo>
                  <a:lnTo>
                    <a:pt x="20629" y="7633"/>
                  </a:lnTo>
                  <a:lnTo>
                    <a:pt x="20378" y="7077"/>
                  </a:lnTo>
                  <a:lnTo>
                    <a:pt x="20118" y="6532"/>
                  </a:lnTo>
                  <a:lnTo>
                    <a:pt x="19849" y="6008"/>
                  </a:lnTo>
                  <a:lnTo>
                    <a:pt x="19580" y="5506"/>
                  </a:lnTo>
                  <a:lnTo>
                    <a:pt x="19302" y="5025"/>
                  </a:lnTo>
                  <a:lnTo>
                    <a:pt x="19023" y="4554"/>
                  </a:lnTo>
                  <a:lnTo>
                    <a:pt x="18736" y="4116"/>
                  </a:lnTo>
                  <a:lnTo>
                    <a:pt x="18444" y="3688"/>
                  </a:lnTo>
                  <a:lnTo>
                    <a:pt x="18143" y="3282"/>
                  </a:lnTo>
                  <a:lnTo>
                    <a:pt x="17842" y="2897"/>
                  </a:lnTo>
                  <a:lnTo>
                    <a:pt x="17536" y="2544"/>
                  </a:lnTo>
                  <a:lnTo>
                    <a:pt x="17221" y="2202"/>
                  </a:lnTo>
                  <a:lnTo>
                    <a:pt x="17062" y="2042"/>
                  </a:lnTo>
                  <a:lnTo>
                    <a:pt x="16902" y="1892"/>
                  </a:lnTo>
                  <a:lnTo>
                    <a:pt x="16742" y="1743"/>
                  </a:lnTo>
                  <a:lnTo>
                    <a:pt x="16583" y="1593"/>
                  </a:lnTo>
                  <a:lnTo>
                    <a:pt x="16418" y="1454"/>
                  </a:lnTo>
                  <a:lnTo>
                    <a:pt x="16254" y="1326"/>
                  </a:lnTo>
                  <a:lnTo>
                    <a:pt x="16090" y="1197"/>
                  </a:lnTo>
                  <a:lnTo>
                    <a:pt x="15921" y="1080"/>
                  </a:lnTo>
                  <a:lnTo>
                    <a:pt x="15752" y="973"/>
                  </a:lnTo>
                  <a:lnTo>
                    <a:pt x="15584" y="866"/>
                  </a:lnTo>
                  <a:lnTo>
                    <a:pt x="15415" y="759"/>
                  </a:lnTo>
                  <a:lnTo>
                    <a:pt x="15241" y="663"/>
                  </a:lnTo>
                  <a:lnTo>
                    <a:pt x="15068" y="577"/>
                  </a:lnTo>
                  <a:lnTo>
                    <a:pt x="14895" y="492"/>
                  </a:lnTo>
                  <a:lnTo>
                    <a:pt x="14721" y="417"/>
                  </a:lnTo>
                  <a:lnTo>
                    <a:pt x="14544" y="353"/>
                  </a:lnTo>
                  <a:lnTo>
                    <a:pt x="14370" y="289"/>
                  </a:lnTo>
                  <a:lnTo>
                    <a:pt x="14192" y="235"/>
                  </a:lnTo>
                  <a:lnTo>
                    <a:pt x="13978" y="182"/>
                  </a:lnTo>
                  <a:lnTo>
                    <a:pt x="13763" y="128"/>
                  </a:lnTo>
                  <a:lnTo>
                    <a:pt x="13554" y="86"/>
                  </a:lnTo>
                  <a:lnTo>
                    <a:pt x="13348" y="54"/>
                  </a:lnTo>
                  <a:lnTo>
                    <a:pt x="13138" y="21"/>
                  </a:lnTo>
                  <a:lnTo>
                    <a:pt x="12933" y="11"/>
                  </a:lnTo>
                  <a:lnTo>
                    <a:pt x="1273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1"/>
            <p:cNvSpPr/>
            <p:nvPr/>
          </p:nvSpPr>
          <p:spPr>
            <a:xfrm>
              <a:off x="3648950" y="-3372175"/>
              <a:ext cx="428375" cy="890050"/>
            </a:xfrm>
            <a:custGeom>
              <a:avLst/>
              <a:gdLst/>
              <a:ahLst/>
              <a:cxnLst/>
              <a:rect l="l" t="t" r="r" b="b"/>
              <a:pathLst>
                <a:path w="17135" h="35602" extrusionOk="0">
                  <a:moveTo>
                    <a:pt x="11377" y="1"/>
                  </a:moveTo>
                  <a:lnTo>
                    <a:pt x="11063" y="12"/>
                  </a:lnTo>
                  <a:lnTo>
                    <a:pt x="10748" y="54"/>
                  </a:lnTo>
                  <a:lnTo>
                    <a:pt x="10433" y="108"/>
                  </a:lnTo>
                  <a:lnTo>
                    <a:pt x="10118" y="193"/>
                  </a:lnTo>
                  <a:lnTo>
                    <a:pt x="9808" y="300"/>
                  </a:lnTo>
                  <a:lnTo>
                    <a:pt x="9498" y="429"/>
                  </a:lnTo>
                  <a:lnTo>
                    <a:pt x="9188" y="568"/>
                  </a:lnTo>
                  <a:lnTo>
                    <a:pt x="8878" y="739"/>
                  </a:lnTo>
                  <a:lnTo>
                    <a:pt x="8572" y="931"/>
                  </a:lnTo>
                  <a:lnTo>
                    <a:pt x="8266" y="1156"/>
                  </a:lnTo>
                  <a:lnTo>
                    <a:pt x="7965" y="1391"/>
                  </a:lnTo>
                  <a:lnTo>
                    <a:pt x="7669" y="1647"/>
                  </a:lnTo>
                  <a:lnTo>
                    <a:pt x="7372" y="1925"/>
                  </a:lnTo>
                  <a:lnTo>
                    <a:pt x="7076" y="2235"/>
                  </a:lnTo>
                  <a:lnTo>
                    <a:pt x="6788" y="2556"/>
                  </a:lnTo>
                  <a:lnTo>
                    <a:pt x="6501" y="2909"/>
                  </a:lnTo>
                  <a:lnTo>
                    <a:pt x="6218" y="3272"/>
                  </a:lnTo>
                  <a:lnTo>
                    <a:pt x="5944" y="3668"/>
                  </a:lnTo>
                  <a:lnTo>
                    <a:pt x="5671" y="4085"/>
                  </a:lnTo>
                  <a:lnTo>
                    <a:pt x="5401" y="4512"/>
                  </a:lnTo>
                  <a:lnTo>
                    <a:pt x="5137" y="4972"/>
                  </a:lnTo>
                  <a:lnTo>
                    <a:pt x="4877" y="5453"/>
                  </a:lnTo>
                  <a:lnTo>
                    <a:pt x="4621" y="5956"/>
                  </a:lnTo>
                  <a:lnTo>
                    <a:pt x="4375" y="6480"/>
                  </a:lnTo>
                  <a:lnTo>
                    <a:pt x="4133" y="7025"/>
                  </a:lnTo>
                  <a:lnTo>
                    <a:pt x="4015" y="7313"/>
                  </a:lnTo>
                  <a:lnTo>
                    <a:pt x="3896" y="7591"/>
                  </a:lnTo>
                  <a:lnTo>
                    <a:pt x="3782" y="7891"/>
                  </a:lnTo>
                  <a:lnTo>
                    <a:pt x="3663" y="8190"/>
                  </a:lnTo>
                  <a:lnTo>
                    <a:pt x="3554" y="8489"/>
                  </a:lnTo>
                  <a:lnTo>
                    <a:pt x="3440" y="8799"/>
                  </a:lnTo>
                  <a:lnTo>
                    <a:pt x="3326" y="9131"/>
                  </a:lnTo>
                  <a:lnTo>
                    <a:pt x="3212" y="9473"/>
                  </a:lnTo>
                  <a:lnTo>
                    <a:pt x="3102" y="9815"/>
                  </a:lnTo>
                  <a:lnTo>
                    <a:pt x="2997" y="10157"/>
                  </a:lnTo>
                  <a:lnTo>
                    <a:pt x="2892" y="10510"/>
                  </a:lnTo>
                  <a:lnTo>
                    <a:pt x="2792" y="10863"/>
                  </a:lnTo>
                  <a:lnTo>
                    <a:pt x="2692" y="11216"/>
                  </a:lnTo>
                  <a:lnTo>
                    <a:pt x="2596" y="11579"/>
                  </a:lnTo>
                  <a:lnTo>
                    <a:pt x="2505" y="11932"/>
                  </a:lnTo>
                  <a:lnTo>
                    <a:pt x="2413" y="12306"/>
                  </a:lnTo>
                  <a:lnTo>
                    <a:pt x="2327" y="12670"/>
                  </a:lnTo>
                  <a:lnTo>
                    <a:pt x="2240" y="13044"/>
                  </a:lnTo>
                  <a:lnTo>
                    <a:pt x="2158" y="13418"/>
                  </a:lnTo>
                  <a:lnTo>
                    <a:pt x="2076" y="13792"/>
                  </a:lnTo>
                  <a:lnTo>
                    <a:pt x="1925" y="14562"/>
                  </a:lnTo>
                  <a:lnTo>
                    <a:pt x="1779" y="15332"/>
                  </a:lnTo>
                  <a:lnTo>
                    <a:pt x="1647" y="16123"/>
                  </a:lnTo>
                  <a:lnTo>
                    <a:pt x="1519" y="16914"/>
                  </a:lnTo>
                  <a:lnTo>
                    <a:pt x="1401" y="17716"/>
                  </a:lnTo>
                  <a:lnTo>
                    <a:pt x="1287" y="18528"/>
                  </a:lnTo>
                  <a:lnTo>
                    <a:pt x="1182" y="19351"/>
                  </a:lnTo>
                  <a:lnTo>
                    <a:pt x="1086" y="20174"/>
                  </a:lnTo>
                  <a:lnTo>
                    <a:pt x="995" y="21008"/>
                  </a:lnTo>
                  <a:lnTo>
                    <a:pt x="908" y="21853"/>
                  </a:lnTo>
                  <a:lnTo>
                    <a:pt x="826" y="22697"/>
                  </a:lnTo>
                  <a:lnTo>
                    <a:pt x="748" y="23542"/>
                  </a:lnTo>
                  <a:lnTo>
                    <a:pt x="675" y="24397"/>
                  </a:lnTo>
                  <a:lnTo>
                    <a:pt x="611" y="25263"/>
                  </a:lnTo>
                  <a:lnTo>
                    <a:pt x="543" y="26119"/>
                  </a:lnTo>
                  <a:lnTo>
                    <a:pt x="484" y="26984"/>
                  </a:lnTo>
                  <a:lnTo>
                    <a:pt x="424" y="27850"/>
                  </a:lnTo>
                  <a:lnTo>
                    <a:pt x="315" y="29582"/>
                  </a:lnTo>
                  <a:lnTo>
                    <a:pt x="210" y="31314"/>
                  </a:lnTo>
                  <a:lnTo>
                    <a:pt x="105" y="33046"/>
                  </a:lnTo>
                  <a:lnTo>
                    <a:pt x="0" y="34767"/>
                  </a:lnTo>
                  <a:lnTo>
                    <a:pt x="1036" y="34853"/>
                  </a:lnTo>
                  <a:lnTo>
                    <a:pt x="2067" y="34928"/>
                  </a:lnTo>
                  <a:lnTo>
                    <a:pt x="3102" y="35024"/>
                  </a:lnTo>
                  <a:lnTo>
                    <a:pt x="4138" y="35120"/>
                  </a:lnTo>
                  <a:lnTo>
                    <a:pt x="5178" y="35227"/>
                  </a:lnTo>
                  <a:lnTo>
                    <a:pt x="6213" y="35345"/>
                  </a:lnTo>
                  <a:lnTo>
                    <a:pt x="7254" y="35462"/>
                  </a:lnTo>
                  <a:lnTo>
                    <a:pt x="8294" y="35601"/>
                  </a:lnTo>
                  <a:lnTo>
                    <a:pt x="8253" y="35580"/>
                  </a:lnTo>
                  <a:lnTo>
                    <a:pt x="8216" y="35548"/>
                  </a:lnTo>
                  <a:lnTo>
                    <a:pt x="8180" y="35505"/>
                  </a:lnTo>
                  <a:lnTo>
                    <a:pt x="8143" y="35452"/>
                  </a:lnTo>
                  <a:lnTo>
                    <a:pt x="8107" y="35398"/>
                  </a:lnTo>
                  <a:lnTo>
                    <a:pt x="8075" y="35334"/>
                  </a:lnTo>
                  <a:lnTo>
                    <a:pt x="8043" y="35259"/>
                  </a:lnTo>
                  <a:lnTo>
                    <a:pt x="8015" y="35184"/>
                  </a:lnTo>
                  <a:lnTo>
                    <a:pt x="7988" y="35088"/>
                  </a:lnTo>
                  <a:lnTo>
                    <a:pt x="7965" y="34992"/>
                  </a:lnTo>
                  <a:lnTo>
                    <a:pt x="7947" y="34885"/>
                  </a:lnTo>
                  <a:lnTo>
                    <a:pt x="7929" y="34778"/>
                  </a:lnTo>
                  <a:lnTo>
                    <a:pt x="7915" y="34650"/>
                  </a:lnTo>
                  <a:lnTo>
                    <a:pt x="7901" y="34521"/>
                  </a:lnTo>
                  <a:lnTo>
                    <a:pt x="7897" y="34382"/>
                  </a:lnTo>
                  <a:lnTo>
                    <a:pt x="7897" y="34233"/>
                  </a:lnTo>
                  <a:lnTo>
                    <a:pt x="7897" y="33773"/>
                  </a:lnTo>
                  <a:lnTo>
                    <a:pt x="7910" y="33303"/>
                  </a:lnTo>
                  <a:lnTo>
                    <a:pt x="7933" y="32843"/>
                  </a:lnTo>
                  <a:lnTo>
                    <a:pt x="7965" y="32394"/>
                  </a:lnTo>
                  <a:lnTo>
                    <a:pt x="8006" y="31945"/>
                  </a:lnTo>
                  <a:lnTo>
                    <a:pt x="8056" y="31507"/>
                  </a:lnTo>
                  <a:lnTo>
                    <a:pt x="8116" y="31079"/>
                  </a:lnTo>
                  <a:lnTo>
                    <a:pt x="8184" y="30651"/>
                  </a:lnTo>
                  <a:lnTo>
                    <a:pt x="8257" y="30245"/>
                  </a:lnTo>
                  <a:lnTo>
                    <a:pt x="8344" y="29850"/>
                  </a:lnTo>
                  <a:lnTo>
                    <a:pt x="8435" y="29454"/>
                  </a:lnTo>
                  <a:lnTo>
                    <a:pt x="8531" y="29080"/>
                  </a:lnTo>
                  <a:lnTo>
                    <a:pt x="8636" y="28716"/>
                  </a:lnTo>
                  <a:lnTo>
                    <a:pt x="8750" y="28374"/>
                  </a:lnTo>
                  <a:lnTo>
                    <a:pt x="8868" y="28032"/>
                  </a:lnTo>
                  <a:lnTo>
                    <a:pt x="8992" y="27722"/>
                  </a:lnTo>
                  <a:lnTo>
                    <a:pt x="9119" y="27412"/>
                  </a:lnTo>
                  <a:lnTo>
                    <a:pt x="9256" y="27134"/>
                  </a:lnTo>
                  <a:lnTo>
                    <a:pt x="9393" y="26867"/>
                  </a:lnTo>
                  <a:lnTo>
                    <a:pt x="9539" y="26621"/>
                  </a:lnTo>
                  <a:lnTo>
                    <a:pt x="9690" y="26386"/>
                  </a:lnTo>
                  <a:lnTo>
                    <a:pt x="9840" y="26183"/>
                  </a:lnTo>
                  <a:lnTo>
                    <a:pt x="9995" y="25990"/>
                  </a:lnTo>
                  <a:lnTo>
                    <a:pt x="10155" y="25830"/>
                  </a:lnTo>
                  <a:lnTo>
                    <a:pt x="10319" y="25691"/>
                  </a:lnTo>
                  <a:lnTo>
                    <a:pt x="10483" y="25573"/>
                  </a:lnTo>
                  <a:lnTo>
                    <a:pt x="10652" y="25477"/>
                  </a:lnTo>
                  <a:lnTo>
                    <a:pt x="10739" y="25434"/>
                  </a:lnTo>
                  <a:lnTo>
                    <a:pt x="10821" y="25413"/>
                  </a:lnTo>
                  <a:lnTo>
                    <a:pt x="10908" y="25381"/>
                  </a:lnTo>
                  <a:lnTo>
                    <a:pt x="10994" y="25370"/>
                  </a:lnTo>
                  <a:lnTo>
                    <a:pt x="11081" y="25359"/>
                  </a:lnTo>
                  <a:lnTo>
                    <a:pt x="11168" y="25349"/>
                  </a:lnTo>
                  <a:lnTo>
                    <a:pt x="11254" y="25349"/>
                  </a:lnTo>
                  <a:lnTo>
                    <a:pt x="11341" y="25359"/>
                  </a:lnTo>
                  <a:lnTo>
                    <a:pt x="11428" y="25381"/>
                  </a:lnTo>
                  <a:lnTo>
                    <a:pt x="11519" y="25402"/>
                  </a:lnTo>
                  <a:lnTo>
                    <a:pt x="11606" y="25434"/>
                  </a:lnTo>
                  <a:lnTo>
                    <a:pt x="11697" y="25477"/>
                  </a:lnTo>
                  <a:lnTo>
                    <a:pt x="11788" y="25531"/>
                  </a:lnTo>
                  <a:lnTo>
                    <a:pt x="11875" y="25584"/>
                  </a:lnTo>
                  <a:lnTo>
                    <a:pt x="11961" y="25648"/>
                  </a:lnTo>
                  <a:lnTo>
                    <a:pt x="12043" y="25712"/>
                  </a:lnTo>
                  <a:lnTo>
                    <a:pt x="12130" y="25787"/>
                  </a:lnTo>
                  <a:lnTo>
                    <a:pt x="12212" y="25862"/>
                  </a:lnTo>
                  <a:lnTo>
                    <a:pt x="12294" y="25947"/>
                  </a:lnTo>
                  <a:lnTo>
                    <a:pt x="12372" y="26044"/>
                  </a:lnTo>
                  <a:lnTo>
                    <a:pt x="12454" y="26140"/>
                  </a:lnTo>
                  <a:lnTo>
                    <a:pt x="12532" y="26247"/>
                  </a:lnTo>
                  <a:lnTo>
                    <a:pt x="12682" y="26471"/>
                  </a:lnTo>
                  <a:lnTo>
                    <a:pt x="12828" y="26717"/>
                  </a:lnTo>
                  <a:lnTo>
                    <a:pt x="13047" y="25263"/>
                  </a:lnTo>
                  <a:lnTo>
                    <a:pt x="13280" y="23820"/>
                  </a:lnTo>
                  <a:lnTo>
                    <a:pt x="13522" y="22387"/>
                  </a:lnTo>
                  <a:lnTo>
                    <a:pt x="13768" y="20966"/>
                  </a:lnTo>
                  <a:lnTo>
                    <a:pt x="14028" y="19544"/>
                  </a:lnTo>
                  <a:lnTo>
                    <a:pt x="14288" y="18132"/>
                  </a:lnTo>
                  <a:lnTo>
                    <a:pt x="14557" y="16732"/>
                  </a:lnTo>
                  <a:lnTo>
                    <a:pt x="14831" y="15332"/>
                  </a:lnTo>
                  <a:lnTo>
                    <a:pt x="15109" y="13931"/>
                  </a:lnTo>
                  <a:lnTo>
                    <a:pt x="15392" y="12541"/>
                  </a:lnTo>
                  <a:lnTo>
                    <a:pt x="15675" y="11162"/>
                  </a:lnTo>
                  <a:lnTo>
                    <a:pt x="15962" y="9783"/>
                  </a:lnTo>
                  <a:lnTo>
                    <a:pt x="16537" y="7035"/>
                  </a:lnTo>
                  <a:lnTo>
                    <a:pt x="17107" y="4309"/>
                  </a:lnTo>
                  <a:lnTo>
                    <a:pt x="17121" y="4245"/>
                  </a:lnTo>
                  <a:lnTo>
                    <a:pt x="17135" y="4213"/>
                  </a:lnTo>
                  <a:lnTo>
                    <a:pt x="16888" y="3818"/>
                  </a:lnTo>
                  <a:lnTo>
                    <a:pt x="16642" y="3433"/>
                  </a:lnTo>
                  <a:lnTo>
                    <a:pt x="16386" y="3069"/>
                  </a:lnTo>
                  <a:lnTo>
                    <a:pt x="16126" y="2727"/>
                  </a:lnTo>
                  <a:lnTo>
                    <a:pt x="15862" y="2406"/>
                  </a:lnTo>
                  <a:lnTo>
                    <a:pt x="15593" y="2096"/>
                  </a:lnTo>
                  <a:lnTo>
                    <a:pt x="15319" y="1808"/>
                  </a:lnTo>
                  <a:lnTo>
                    <a:pt x="15041" y="1540"/>
                  </a:lnTo>
                  <a:lnTo>
                    <a:pt x="14758" y="1295"/>
                  </a:lnTo>
                  <a:lnTo>
                    <a:pt x="14470" y="1059"/>
                  </a:lnTo>
                  <a:lnTo>
                    <a:pt x="14178" y="856"/>
                  </a:lnTo>
                  <a:lnTo>
                    <a:pt x="13877" y="674"/>
                  </a:lnTo>
                  <a:lnTo>
                    <a:pt x="13576" y="503"/>
                  </a:lnTo>
                  <a:lnTo>
                    <a:pt x="13266" y="364"/>
                  </a:lnTo>
                  <a:lnTo>
                    <a:pt x="12956" y="247"/>
                  </a:lnTo>
                  <a:lnTo>
                    <a:pt x="12637" y="161"/>
                  </a:lnTo>
                  <a:lnTo>
                    <a:pt x="12322" y="86"/>
                  </a:lnTo>
                  <a:lnTo>
                    <a:pt x="12007" y="33"/>
                  </a:lnTo>
                  <a:lnTo>
                    <a:pt x="116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1"/>
            <p:cNvSpPr/>
            <p:nvPr/>
          </p:nvSpPr>
          <p:spPr>
            <a:xfrm>
              <a:off x="3685775" y="-11956600"/>
              <a:ext cx="210675" cy="482175"/>
            </a:xfrm>
            <a:custGeom>
              <a:avLst/>
              <a:gdLst/>
              <a:ahLst/>
              <a:cxnLst/>
              <a:rect l="l" t="t" r="r" b="b"/>
              <a:pathLst>
                <a:path w="8427" h="19287" extrusionOk="0">
                  <a:moveTo>
                    <a:pt x="4850" y="1"/>
                  </a:moveTo>
                  <a:lnTo>
                    <a:pt x="4635" y="11"/>
                  </a:lnTo>
                  <a:lnTo>
                    <a:pt x="4417" y="44"/>
                  </a:lnTo>
                  <a:lnTo>
                    <a:pt x="4198" y="97"/>
                  </a:lnTo>
                  <a:lnTo>
                    <a:pt x="3983" y="172"/>
                  </a:lnTo>
                  <a:lnTo>
                    <a:pt x="3764" y="268"/>
                  </a:lnTo>
                  <a:lnTo>
                    <a:pt x="3545" y="386"/>
                  </a:lnTo>
                  <a:lnTo>
                    <a:pt x="3326" y="525"/>
                  </a:lnTo>
                  <a:lnTo>
                    <a:pt x="3112" y="674"/>
                  </a:lnTo>
                  <a:lnTo>
                    <a:pt x="2897" y="856"/>
                  </a:lnTo>
                  <a:lnTo>
                    <a:pt x="2688" y="1048"/>
                  </a:lnTo>
                  <a:lnTo>
                    <a:pt x="2482" y="1262"/>
                  </a:lnTo>
                  <a:lnTo>
                    <a:pt x="2277" y="1487"/>
                  </a:lnTo>
                  <a:lnTo>
                    <a:pt x="2081" y="1743"/>
                  </a:lnTo>
                  <a:lnTo>
                    <a:pt x="1885" y="2011"/>
                  </a:lnTo>
                  <a:lnTo>
                    <a:pt x="1698" y="2299"/>
                  </a:lnTo>
                  <a:lnTo>
                    <a:pt x="1520" y="2609"/>
                  </a:lnTo>
                  <a:lnTo>
                    <a:pt x="1346" y="2930"/>
                  </a:lnTo>
                  <a:lnTo>
                    <a:pt x="1178" y="3272"/>
                  </a:lnTo>
                  <a:lnTo>
                    <a:pt x="1100" y="3454"/>
                  </a:lnTo>
                  <a:lnTo>
                    <a:pt x="1022" y="3636"/>
                  </a:lnTo>
                  <a:lnTo>
                    <a:pt x="945" y="3817"/>
                  </a:lnTo>
                  <a:lnTo>
                    <a:pt x="872" y="4010"/>
                  </a:lnTo>
                  <a:lnTo>
                    <a:pt x="804" y="4202"/>
                  </a:lnTo>
                  <a:lnTo>
                    <a:pt x="735" y="4395"/>
                  </a:lnTo>
                  <a:lnTo>
                    <a:pt x="667" y="4598"/>
                  </a:lnTo>
                  <a:lnTo>
                    <a:pt x="607" y="4812"/>
                  </a:lnTo>
                  <a:lnTo>
                    <a:pt x="543" y="5015"/>
                  </a:lnTo>
                  <a:lnTo>
                    <a:pt x="489" y="5239"/>
                  </a:lnTo>
                  <a:lnTo>
                    <a:pt x="434" y="5453"/>
                  </a:lnTo>
                  <a:lnTo>
                    <a:pt x="379" y="5678"/>
                  </a:lnTo>
                  <a:lnTo>
                    <a:pt x="329" y="5902"/>
                  </a:lnTo>
                  <a:lnTo>
                    <a:pt x="283" y="6137"/>
                  </a:lnTo>
                  <a:lnTo>
                    <a:pt x="242" y="6372"/>
                  </a:lnTo>
                  <a:lnTo>
                    <a:pt x="201" y="6608"/>
                  </a:lnTo>
                  <a:lnTo>
                    <a:pt x="165" y="6854"/>
                  </a:lnTo>
                  <a:lnTo>
                    <a:pt x="133" y="7099"/>
                  </a:lnTo>
                  <a:lnTo>
                    <a:pt x="106" y="7345"/>
                  </a:lnTo>
                  <a:lnTo>
                    <a:pt x="78" y="7602"/>
                  </a:lnTo>
                  <a:lnTo>
                    <a:pt x="55" y="7858"/>
                  </a:lnTo>
                  <a:lnTo>
                    <a:pt x="37" y="8126"/>
                  </a:lnTo>
                  <a:lnTo>
                    <a:pt x="23" y="8393"/>
                  </a:lnTo>
                  <a:lnTo>
                    <a:pt x="10" y="8660"/>
                  </a:lnTo>
                  <a:lnTo>
                    <a:pt x="5" y="8938"/>
                  </a:lnTo>
                  <a:lnTo>
                    <a:pt x="1" y="9206"/>
                  </a:lnTo>
                  <a:lnTo>
                    <a:pt x="1" y="9494"/>
                  </a:lnTo>
                  <a:lnTo>
                    <a:pt x="5" y="9772"/>
                  </a:lnTo>
                  <a:lnTo>
                    <a:pt x="14" y="10061"/>
                  </a:lnTo>
                  <a:lnTo>
                    <a:pt x="28" y="10349"/>
                  </a:lnTo>
                  <a:lnTo>
                    <a:pt x="46" y="10649"/>
                  </a:lnTo>
                  <a:lnTo>
                    <a:pt x="69" y="10948"/>
                  </a:lnTo>
                  <a:lnTo>
                    <a:pt x="96" y="11247"/>
                  </a:lnTo>
                  <a:lnTo>
                    <a:pt x="128" y="11557"/>
                  </a:lnTo>
                  <a:lnTo>
                    <a:pt x="165" y="11857"/>
                  </a:lnTo>
                  <a:lnTo>
                    <a:pt x="201" y="12178"/>
                  </a:lnTo>
                  <a:lnTo>
                    <a:pt x="247" y="12488"/>
                  </a:lnTo>
                  <a:lnTo>
                    <a:pt x="297" y="12808"/>
                  </a:lnTo>
                  <a:lnTo>
                    <a:pt x="356" y="13129"/>
                  </a:lnTo>
                  <a:lnTo>
                    <a:pt x="416" y="13450"/>
                  </a:lnTo>
                  <a:lnTo>
                    <a:pt x="480" y="13781"/>
                  </a:lnTo>
                  <a:lnTo>
                    <a:pt x="553" y="14113"/>
                  </a:lnTo>
                  <a:lnTo>
                    <a:pt x="653" y="14540"/>
                  </a:lnTo>
                  <a:lnTo>
                    <a:pt x="758" y="14946"/>
                  </a:lnTo>
                  <a:lnTo>
                    <a:pt x="872" y="15342"/>
                  </a:lnTo>
                  <a:lnTo>
                    <a:pt x="991" y="15716"/>
                  </a:lnTo>
                  <a:lnTo>
                    <a:pt x="1118" y="16069"/>
                  </a:lnTo>
                  <a:lnTo>
                    <a:pt x="1251" y="16411"/>
                  </a:lnTo>
                  <a:lnTo>
                    <a:pt x="1387" y="16721"/>
                  </a:lnTo>
                  <a:lnTo>
                    <a:pt x="1529" y="17020"/>
                  </a:lnTo>
                  <a:lnTo>
                    <a:pt x="1675" y="17309"/>
                  </a:lnTo>
                  <a:lnTo>
                    <a:pt x="1830" y="17566"/>
                  </a:lnTo>
                  <a:lnTo>
                    <a:pt x="1985" y="17812"/>
                  </a:lnTo>
                  <a:lnTo>
                    <a:pt x="2145" y="18036"/>
                  </a:lnTo>
                  <a:lnTo>
                    <a:pt x="2309" y="18250"/>
                  </a:lnTo>
                  <a:lnTo>
                    <a:pt x="2473" y="18432"/>
                  </a:lnTo>
                  <a:lnTo>
                    <a:pt x="2642" y="18603"/>
                  </a:lnTo>
                  <a:lnTo>
                    <a:pt x="2815" y="18752"/>
                  </a:lnTo>
                  <a:lnTo>
                    <a:pt x="2989" y="18891"/>
                  </a:lnTo>
                  <a:lnTo>
                    <a:pt x="3167" y="18998"/>
                  </a:lnTo>
                  <a:lnTo>
                    <a:pt x="3344" y="19094"/>
                  </a:lnTo>
                  <a:lnTo>
                    <a:pt x="3527" y="19169"/>
                  </a:lnTo>
                  <a:lnTo>
                    <a:pt x="3705" y="19233"/>
                  </a:lnTo>
                  <a:lnTo>
                    <a:pt x="3887" y="19266"/>
                  </a:lnTo>
                  <a:lnTo>
                    <a:pt x="4070" y="19287"/>
                  </a:lnTo>
                  <a:lnTo>
                    <a:pt x="4257" y="19287"/>
                  </a:lnTo>
                  <a:lnTo>
                    <a:pt x="4439" y="19266"/>
                  </a:lnTo>
                  <a:lnTo>
                    <a:pt x="4622" y="19223"/>
                  </a:lnTo>
                  <a:lnTo>
                    <a:pt x="4800" y="19169"/>
                  </a:lnTo>
                  <a:lnTo>
                    <a:pt x="4982" y="19084"/>
                  </a:lnTo>
                  <a:lnTo>
                    <a:pt x="5160" y="18988"/>
                  </a:lnTo>
                  <a:lnTo>
                    <a:pt x="5338" y="18870"/>
                  </a:lnTo>
                  <a:lnTo>
                    <a:pt x="5516" y="18731"/>
                  </a:lnTo>
                  <a:lnTo>
                    <a:pt x="5689" y="18581"/>
                  </a:lnTo>
                  <a:lnTo>
                    <a:pt x="5822" y="18442"/>
                  </a:lnTo>
                  <a:lnTo>
                    <a:pt x="5954" y="18303"/>
                  </a:lnTo>
                  <a:lnTo>
                    <a:pt x="6077" y="18154"/>
                  </a:lnTo>
                  <a:lnTo>
                    <a:pt x="6200" y="17993"/>
                  </a:lnTo>
                  <a:lnTo>
                    <a:pt x="6319" y="17822"/>
                  </a:lnTo>
                  <a:lnTo>
                    <a:pt x="6437" y="17641"/>
                  </a:lnTo>
                  <a:lnTo>
                    <a:pt x="6551" y="17459"/>
                  </a:lnTo>
                  <a:lnTo>
                    <a:pt x="6661" y="17256"/>
                  </a:lnTo>
                  <a:lnTo>
                    <a:pt x="6770" y="17053"/>
                  </a:lnTo>
                  <a:lnTo>
                    <a:pt x="6875" y="16839"/>
                  </a:lnTo>
                  <a:lnTo>
                    <a:pt x="6976" y="16625"/>
                  </a:lnTo>
                  <a:lnTo>
                    <a:pt x="7076" y="16390"/>
                  </a:lnTo>
                  <a:lnTo>
                    <a:pt x="7172" y="16155"/>
                  </a:lnTo>
                  <a:lnTo>
                    <a:pt x="7263" y="15919"/>
                  </a:lnTo>
                  <a:lnTo>
                    <a:pt x="7354" y="15663"/>
                  </a:lnTo>
                  <a:lnTo>
                    <a:pt x="7441" y="15406"/>
                  </a:lnTo>
                  <a:lnTo>
                    <a:pt x="7523" y="15150"/>
                  </a:lnTo>
                  <a:lnTo>
                    <a:pt x="7605" y="14882"/>
                  </a:lnTo>
                  <a:lnTo>
                    <a:pt x="7683" y="14604"/>
                  </a:lnTo>
                  <a:lnTo>
                    <a:pt x="7760" y="14326"/>
                  </a:lnTo>
                  <a:lnTo>
                    <a:pt x="7829" y="14038"/>
                  </a:lnTo>
                  <a:lnTo>
                    <a:pt x="7902" y="13738"/>
                  </a:lnTo>
                  <a:lnTo>
                    <a:pt x="7966" y="13450"/>
                  </a:lnTo>
                  <a:lnTo>
                    <a:pt x="8030" y="13140"/>
                  </a:lnTo>
                  <a:lnTo>
                    <a:pt x="8089" y="12840"/>
                  </a:lnTo>
                  <a:lnTo>
                    <a:pt x="8144" y="12520"/>
                  </a:lnTo>
                  <a:lnTo>
                    <a:pt x="8198" y="12210"/>
                  </a:lnTo>
                  <a:lnTo>
                    <a:pt x="8253" y="11889"/>
                  </a:lnTo>
                  <a:lnTo>
                    <a:pt x="8299" y="11568"/>
                  </a:lnTo>
                  <a:lnTo>
                    <a:pt x="8344" y="11237"/>
                  </a:lnTo>
                  <a:lnTo>
                    <a:pt x="8385" y="10905"/>
                  </a:lnTo>
                  <a:lnTo>
                    <a:pt x="8426" y="10563"/>
                  </a:lnTo>
                  <a:lnTo>
                    <a:pt x="8399" y="10403"/>
                  </a:lnTo>
                  <a:lnTo>
                    <a:pt x="8381" y="10221"/>
                  </a:lnTo>
                  <a:lnTo>
                    <a:pt x="8367" y="10050"/>
                  </a:lnTo>
                  <a:lnTo>
                    <a:pt x="8358" y="9868"/>
                  </a:lnTo>
                  <a:lnTo>
                    <a:pt x="8358" y="9687"/>
                  </a:lnTo>
                  <a:lnTo>
                    <a:pt x="8367" y="9505"/>
                  </a:lnTo>
                  <a:lnTo>
                    <a:pt x="8381" y="9323"/>
                  </a:lnTo>
                  <a:lnTo>
                    <a:pt x="8399" y="9163"/>
                  </a:lnTo>
                  <a:lnTo>
                    <a:pt x="8335" y="9163"/>
                  </a:lnTo>
                  <a:lnTo>
                    <a:pt x="8276" y="9141"/>
                  </a:lnTo>
                  <a:lnTo>
                    <a:pt x="8212" y="9109"/>
                  </a:lnTo>
                  <a:lnTo>
                    <a:pt x="8148" y="9056"/>
                  </a:lnTo>
                  <a:lnTo>
                    <a:pt x="8089" y="8981"/>
                  </a:lnTo>
                  <a:lnTo>
                    <a:pt x="8034" y="8895"/>
                  </a:lnTo>
                  <a:lnTo>
                    <a:pt x="7979" y="8789"/>
                  </a:lnTo>
                  <a:lnTo>
                    <a:pt x="7934" y="8682"/>
                  </a:lnTo>
                  <a:lnTo>
                    <a:pt x="7888" y="8543"/>
                  </a:lnTo>
                  <a:lnTo>
                    <a:pt x="7852" y="8404"/>
                  </a:lnTo>
                  <a:lnTo>
                    <a:pt x="7820" y="8243"/>
                  </a:lnTo>
                  <a:lnTo>
                    <a:pt x="7792" y="8072"/>
                  </a:lnTo>
                  <a:lnTo>
                    <a:pt x="7774" y="7891"/>
                  </a:lnTo>
                  <a:lnTo>
                    <a:pt x="7765" y="7687"/>
                  </a:lnTo>
                  <a:lnTo>
                    <a:pt x="7765" y="7484"/>
                  </a:lnTo>
                  <a:lnTo>
                    <a:pt x="7779" y="7270"/>
                  </a:lnTo>
                  <a:lnTo>
                    <a:pt x="7797" y="6971"/>
                  </a:lnTo>
                  <a:lnTo>
                    <a:pt x="7811" y="6672"/>
                  </a:lnTo>
                  <a:lnTo>
                    <a:pt x="7820" y="6394"/>
                  </a:lnTo>
                  <a:lnTo>
                    <a:pt x="7824" y="6105"/>
                  </a:lnTo>
                  <a:lnTo>
                    <a:pt x="7829" y="5838"/>
                  </a:lnTo>
                  <a:lnTo>
                    <a:pt x="7824" y="5571"/>
                  </a:lnTo>
                  <a:lnTo>
                    <a:pt x="7820" y="5314"/>
                  </a:lnTo>
                  <a:lnTo>
                    <a:pt x="7811" y="5057"/>
                  </a:lnTo>
                  <a:lnTo>
                    <a:pt x="7792" y="4812"/>
                  </a:lnTo>
                  <a:lnTo>
                    <a:pt x="7779" y="4576"/>
                  </a:lnTo>
                  <a:lnTo>
                    <a:pt x="7756" y="4341"/>
                  </a:lnTo>
                  <a:lnTo>
                    <a:pt x="7728" y="4117"/>
                  </a:lnTo>
                  <a:lnTo>
                    <a:pt x="7701" y="3892"/>
                  </a:lnTo>
                  <a:lnTo>
                    <a:pt x="7669" y="3678"/>
                  </a:lnTo>
                  <a:lnTo>
                    <a:pt x="7633" y="3475"/>
                  </a:lnTo>
                  <a:lnTo>
                    <a:pt x="7596" y="3272"/>
                  </a:lnTo>
                  <a:lnTo>
                    <a:pt x="7551" y="3080"/>
                  </a:lnTo>
                  <a:lnTo>
                    <a:pt x="7509" y="2887"/>
                  </a:lnTo>
                  <a:lnTo>
                    <a:pt x="7459" y="2706"/>
                  </a:lnTo>
                  <a:lnTo>
                    <a:pt x="7409" y="2524"/>
                  </a:lnTo>
                  <a:lnTo>
                    <a:pt x="7354" y="2363"/>
                  </a:lnTo>
                  <a:lnTo>
                    <a:pt x="7295" y="2192"/>
                  </a:lnTo>
                  <a:lnTo>
                    <a:pt x="7236" y="2032"/>
                  </a:lnTo>
                  <a:lnTo>
                    <a:pt x="7172" y="1882"/>
                  </a:lnTo>
                  <a:lnTo>
                    <a:pt x="7108" y="1743"/>
                  </a:lnTo>
                  <a:lnTo>
                    <a:pt x="7040" y="1604"/>
                  </a:lnTo>
                  <a:lnTo>
                    <a:pt x="6971" y="1465"/>
                  </a:lnTo>
                  <a:lnTo>
                    <a:pt x="6898" y="1337"/>
                  </a:lnTo>
                  <a:lnTo>
                    <a:pt x="6825" y="1219"/>
                  </a:lnTo>
                  <a:lnTo>
                    <a:pt x="6748" y="1102"/>
                  </a:lnTo>
                  <a:lnTo>
                    <a:pt x="6666" y="995"/>
                  </a:lnTo>
                  <a:lnTo>
                    <a:pt x="6583" y="888"/>
                  </a:lnTo>
                  <a:lnTo>
                    <a:pt x="6501" y="792"/>
                  </a:lnTo>
                  <a:lnTo>
                    <a:pt x="6415" y="706"/>
                  </a:lnTo>
                  <a:lnTo>
                    <a:pt x="6328" y="610"/>
                  </a:lnTo>
                  <a:lnTo>
                    <a:pt x="6241" y="535"/>
                  </a:lnTo>
                  <a:lnTo>
                    <a:pt x="6150" y="460"/>
                  </a:lnTo>
                  <a:lnTo>
                    <a:pt x="6059" y="396"/>
                  </a:lnTo>
                  <a:lnTo>
                    <a:pt x="5963" y="332"/>
                  </a:lnTo>
                  <a:lnTo>
                    <a:pt x="5867" y="268"/>
                  </a:lnTo>
                  <a:lnTo>
                    <a:pt x="5671" y="172"/>
                  </a:lnTo>
                  <a:lnTo>
                    <a:pt x="5470" y="97"/>
                  </a:lnTo>
                  <a:lnTo>
                    <a:pt x="5270" y="44"/>
                  </a:lnTo>
                  <a:lnTo>
                    <a:pt x="5060" y="1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1"/>
            <p:cNvSpPr/>
            <p:nvPr/>
          </p:nvSpPr>
          <p:spPr>
            <a:xfrm>
              <a:off x="3705050" y="-7066375"/>
              <a:ext cx="449725" cy="373150"/>
            </a:xfrm>
            <a:custGeom>
              <a:avLst/>
              <a:gdLst/>
              <a:ahLst/>
              <a:cxnLst/>
              <a:rect l="l" t="t" r="r" b="b"/>
              <a:pathLst>
                <a:path w="17989" h="14926" extrusionOk="0">
                  <a:moveTo>
                    <a:pt x="115" y="1"/>
                  </a:moveTo>
                  <a:lnTo>
                    <a:pt x="78" y="1530"/>
                  </a:lnTo>
                  <a:lnTo>
                    <a:pt x="51" y="3059"/>
                  </a:lnTo>
                  <a:lnTo>
                    <a:pt x="33" y="4598"/>
                  </a:lnTo>
                  <a:lnTo>
                    <a:pt x="14" y="6137"/>
                  </a:lnTo>
                  <a:lnTo>
                    <a:pt x="5" y="7677"/>
                  </a:lnTo>
                  <a:lnTo>
                    <a:pt x="1" y="9227"/>
                  </a:lnTo>
                  <a:lnTo>
                    <a:pt x="1" y="10777"/>
                  </a:lnTo>
                  <a:lnTo>
                    <a:pt x="5" y="12327"/>
                  </a:lnTo>
                  <a:lnTo>
                    <a:pt x="434" y="12392"/>
                  </a:lnTo>
                  <a:lnTo>
                    <a:pt x="863" y="12456"/>
                  </a:lnTo>
                  <a:lnTo>
                    <a:pt x="5119" y="13022"/>
                  </a:lnTo>
                  <a:lnTo>
                    <a:pt x="7245" y="13322"/>
                  </a:lnTo>
                  <a:lnTo>
                    <a:pt x="9371" y="13621"/>
                  </a:lnTo>
                  <a:lnTo>
                    <a:pt x="11501" y="13942"/>
                  </a:lnTo>
                  <a:lnTo>
                    <a:pt x="13627" y="14262"/>
                  </a:lnTo>
                  <a:lnTo>
                    <a:pt x="15753" y="14583"/>
                  </a:lnTo>
                  <a:lnTo>
                    <a:pt x="17879" y="14925"/>
                  </a:lnTo>
                  <a:lnTo>
                    <a:pt x="17901" y="11985"/>
                  </a:lnTo>
                  <a:lnTo>
                    <a:pt x="17924" y="9035"/>
                  </a:lnTo>
                  <a:lnTo>
                    <a:pt x="17952" y="6063"/>
                  </a:lnTo>
                  <a:lnTo>
                    <a:pt x="17988" y="3080"/>
                  </a:lnTo>
                  <a:lnTo>
                    <a:pt x="17591" y="3037"/>
                  </a:lnTo>
                  <a:lnTo>
                    <a:pt x="17591" y="3155"/>
                  </a:lnTo>
                  <a:lnTo>
                    <a:pt x="17582" y="3283"/>
                  </a:lnTo>
                  <a:lnTo>
                    <a:pt x="17577" y="3401"/>
                  </a:lnTo>
                  <a:lnTo>
                    <a:pt x="17564" y="3518"/>
                  </a:lnTo>
                  <a:lnTo>
                    <a:pt x="17546" y="3636"/>
                  </a:lnTo>
                  <a:lnTo>
                    <a:pt x="17527" y="3743"/>
                  </a:lnTo>
                  <a:lnTo>
                    <a:pt x="17504" y="3839"/>
                  </a:lnTo>
                  <a:lnTo>
                    <a:pt x="17477" y="3935"/>
                  </a:lnTo>
                  <a:lnTo>
                    <a:pt x="17450" y="4021"/>
                  </a:lnTo>
                  <a:lnTo>
                    <a:pt x="17418" y="4106"/>
                  </a:lnTo>
                  <a:lnTo>
                    <a:pt x="17381" y="4170"/>
                  </a:lnTo>
                  <a:lnTo>
                    <a:pt x="17340" y="4224"/>
                  </a:lnTo>
                  <a:lnTo>
                    <a:pt x="17299" y="4267"/>
                  </a:lnTo>
                  <a:lnTo>
                    <a:pt x="17249" y="4288"/>
                  </a:lnTo>
                  <a:lnTo>
                    <a:pt x="17203" y="4299"/>
                  </a:lnTo>
                  <a:lnTo>
                    <a:pt x="17149" y="4299"/>
                  </a:lnTo>
                  <a:lnTo>
                    <a:pt x="16159" y="4074"/>
                  </a:lnTo>
                  <a:lnTo>
                    <a:pt x="15173" y="3860"/>
                  </a:lnTo>
                  <a:lnTo>
                    <a:pt x="14188" y="3657"/>
                  </a:lnTo>
                  <a:lnTo>
                    <a:pt x="13198" y="3465"/>
                  </a:lnTo>
                  <a:lnTo>
                    <a:pt x="12213" y="3283"/>
                  </a:lnTo>
                  <a:lnTo>
                    <a:pt x="11227" y="3112"/>
                  </a:lnTo>
                  <a:lnTo>
                    <a:pt x="10242" y="2941"/>
                  </a:lnTo>
                  <a:lnTo>
                    <a:pt x="9257" y="2791"/>
                  </a:lnTo>
                  <a:lnTo>
                    <a:pt x="8271" y="2642"/>
                  </a:lnTo>
                  <a:lnTo>
                    <a:pt x="7286" y="2492"/>
                  </a:lnTo>
                  <a:lnTo>
                    <a:pt x="6301" y="2364"/>
                  </a:lnTo>
                  <a:lnTo>
                    <a:pt x="5315" y="2235"/>
                  </a:lnTo>
                  <a:lnTo>
                    <a:pt x="3340" y="1989"/>
                  </a:lnTo>
                  <a:lnTo>
                    <a:pt x="1360" y="1776"/>
                  </a:lnTo>
                  <a:lnTo>
                    <a:pt x="1292" y="1754"/>
                  </a:lnTo>
                  <a:lnTo>
                    <a:pt x="1223" y="1722"/>
                  </a:lnTo>
                  <a:lnTo>
                    <a:pt x="1164" y="1669"/>
                  </a:lnTo>
                  <a:lnTo>
                    <a:pt x="1105" y="1605"/>
                  </a:lnTo>
                  <a:lnTo>
                    <a:pt x="1054" y="1530"/>
                  </a:lnTo>
                  <a:lnTo>
                    <a:pt x="1009" y="1444"/>
                  </a:lnTo>
                  <a:lnTo>
                    <a:pt x="963" y="1337"/>
                  </a:lnTo>
                  <a:lnTo>
                    <a:pt x="927" y="1230"/>
                  </a:lnTo>
                  <a:lnTo>
                    <a:pt x="890" y="1113"/>
                  </a:lnTo>
                  <a:lnTo>
                    <a:pt x="863" y="985"/>
                  </a:lnTo>
                  <a:lnTo>
                    <a:pt x="840" y="856"/>
                  </a:lnTo>
                  <a:lnTo>
                    <a:pt x="817" y="717"/>
                  </a:lnTo>
                  <a:lnTo>
                    <a:pt x="803" y="578"/>
                  </a:lnTo>
                  <a:lnTo>
                    <a:pt x="790" y="439"/>
                  </a:lnTo>
                  <a:lnTo>
                    <a:pt x="785" y="290"/>
                  </a:lnTo>
                  <a:lnTo>
                    <a:pt x="781" y="14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1"/>
            <p:cNvSpPr/>
            <p:nvPr/>
          </p:nvSpPr>
          <p:spPr>
            <a:xfrm>
              <a:off x="3707900" y="-7284200"/>
              <a:ext cx="450750" cy="294825"/>
            </a:xfrm>
            <a:custGeom>
              <a:avLst/>
              <a:gdLst/>
              <a:ahLst/>
              <a:cxnLst/>
              <a:rect l="l" t="t" r="r" b="b"/>
              <a:pathLst>
                <a:path w="18030" h="11793" extrusionOk="0">
                  <a:moveTo>
                    <a:pt x="297" y="1"/>
                  </a:moveTo>
                  <a:lnTo>
                    <a:pt x="247" y="1091"/>
                  </a:lnTo>
                  <a:lnTo>
                    <a:pt x="201" y="2182"/>
                  </a:lnTo>
                  <a:lnTo>
                    <a:pt x="160" y="3272"/>
                  </a:lnTo>
                  <a:lnTo>
                    <a:pt x="124" y="4352"/>
                  </a:lnTo>
                  <a:lnTo>
                    <a:pt x="87" y="5443"/>
                  </a:lnTo>
                  <a:lnTo>
                    <a:pt x="55" y="6533"/>
                  </a:lnTo>
                  <a:lnTo>
                    <a:pt x="23" y="7624"/>
                  </a:lnTo>
                  <a:lnTo>
                    <a:pt x="1" y="8714"/>
                  </a:lnTo>
                  <a:lnTo>
                    <a:pt x="667" y="8853"/>
                  </a:lnTo>
                  <a:lnTo>
                    <a:pt x="671" y="8714"/>
                  </a:lnTo>
                  <a:lnTo>
                    <a:pt x="676" y="8564"/>
                  </a:lnTo>
                  <a:lnTo>
                    <a:pt x="689" y="8425"/>
                  </a:lnTo>
                  <a:lnTo>
                    <a:pt x="703" y="8286"/>
                  </a:lnTo>
                  <a:lnTo>
                    <a:pt x="726" y="8158"/>
                  </a:lnTo>
                  <a:lnTo>
                    <a:pt x="749" y="8019"/>
                  </a:lnTo>
                  <a:lnTo>
                    <a:pt x="776" y="7901"/>
                  </a:lnTo>
                  <a:lnTo>
                    <a:pt x="813" y="7784"/>
                  </a:lnTo>
                  <a:lnTo>
                    <a:pt x="849" y="7677"/>
                  </a:lnTo>
                  <a:lnTo>
                    <a:pt x="895" y="7581"/>
                  </a:lnTo>
                  <a:lnTo>
                    <a:pt x="940" y="7495"/>
                  </a:lnTo>
                  <a:lnTo>
                    <a:pt x="991" y="7431"/>
                  </a:lnTo>
                  <a:lnTo>
                    <a:pt x="1050" y="7367"/>
                  </a:lnTo>
                  <a:lnTo>
                    <a:pt x="1109" y="7324"/>
                  </a:lnTo>
                  <a:lnTo>
                    <a:pt x="1178" y="7292"/>
                  </a:lnTo>
                  <a:lnTo>
                    <a:pt x="1246" y="7281"/>
                  </a:lnTo>
                  <a:lnTo>
                    <a:pt x="1743" y="7260"/>
                  </a:lnTo>
                  <a:lnTo>
                    <a:pt x="2236" y="7249"/>
                  </a:lnTo>
                  <a:lnTo>
                    <a:pt x="3230" y="7249"/>
                  </a:lnTo>
                  <a:lnTo>
                    <a:pt x="3728" y="7260"/>
                  </a:lnTo>
                  <a:lnTo>
                    <a:pt x="4229" y="7281"/>
                  </a:lnTo>
                  <a:lnTo>
                    <a:pt x="4727" y="7313"/>
                  </a:lnTo>
                  <a:lnTo>
                    <a:pt x="5224" y="7356"/>
                  </a:lnTo>
                  <a:lnTo>
                    <a:pt x="5726" y="7399"/>
                  </a:lnTo>
                  <a:lnTo>
                    <a:pt x="6223" y="7463"/>
                  </a:lnTo>
                  <a:lnTo>
                    <a:pt x="6725" y="7517"/>
                  </a:lnTo>
                  <a:lnTo>
                    <a:pt x="7227" y="7591"/>
                  </a:lnTo>
                  <a:lnTo>
                    <a:pt x="7724" y="7677"/>
                  </a:lnTo>
                  <a:lnTo>
                    <a:pt x="8226" y="7762"/>
                  </a:lnTo>
                  <a:lnTo>
                    <a:pt x="8727" y="7859"/>
                  </a:lnTo>
                  <a:lnTo>
                    <a:pt x="9225" y="7955"/>
                  </a:lnTo>
                  <a:lnTo>
                    <a:pt x="9727" y="8062"/>
                  </a:lnTo>
                  <a:lnTo>
                    <a:pt x="10224" y="8179"/>
                  </a:lnTo>
                  <a:lnTo>
                    <a:pt x="10726" y="8308"/>
                  </a:lnTo>
                  <a:lnTo>
                    <a:pt x="11223" y="8447"/>
                  </a:lnTo>
                  <a:lnTo>
                    <a:pt x="11725" y="8586"/>
                  </a:lnTo>
                  <a:lnTo>
                    <a:pt x="12222" y="8725"/>
                  </a:lnTo>
                  <a:lnTo>
                    <a:pt x="12719" y="8885"/>
                  </a:lnTo>
                  <a:lnTo>
                    <a:pt x="13212" y="9045"/>
                  </a:lnTo>
                  <a:lnTo>
                    <a:pt x="13709" y="9216"/>
                  </a:lnTo>
                  <a:lnTo>
                    <a:pt x="14206" y="9387"/>
                  </a:lnTo>
                  <a:lnTo>
                    <a:pt x="14699" y="9569"/>
                  </a:lnTo>
                  <a:lnTo>
                    <a:pt x="15192" y="9762"/>
                  </a:lnTo>
                  <a:lnTo>
                    <a:pt x="15684" y="9954"/>
                  </a:lnTo>
                  <a:lnTo>
                    <a:pt x="16172" y="10157"/>
                  </a:lnTo>
                  <a:lnTo>
                    <a:pt x="16665" y="10371"/>
                  </a:lnTo>
                  <a:lnTo>
                    <a:pt x="17153" y="10585"/>
                  </a:lnTo>
                  <a:lnTo>
                    <a:pt x="17194" y="10606"/>
                  </a:lnTo>
                  <a:lnTo>
                    <a:pt x="17231" y="10638"/>
                  </a:lnTo>
                  <a:lnTo>
                    <a:pt x="17267" y="10681"/>
                  </a:lnTo>
                  <a:lnTo>
                    <a:pt x="17299" y="10735"/>
                  </a:lnTo>
                  <a:lnTo>
                    <a:pt x="17327" y="10788"/>
                  </a:lnTo>
                  <a:lnTo>
                    <a:pt x="17354" y="10852"/>
                  </a:lnTo>
                  <a:lnTo>
                    <a:pt x="17377" y="10927"/>
                  </a:lnTo>
                  <a:lnTo>
                    <a:pt x="17400" y="11002"/>
                  </a:lnTo>
                  <a:lnTo>
                    <a:pt x="17418" y="11087"/>
                  </a:lnTo>
                  <a:lnTo>
                    <a:pt x="17436" y="11173"/>
                  </a:lnTo>
                  <a:lnTo>
                    <a:pt x="17450" y="11258"/>
                  </a:lnTo>
                  <a:lnTo>
                    <a:pt x="17459" y="11355"/>
                  </a:lnTo>
                  <a:lnTo>
                    <a:pt x="17473" y="11547"/>
                  </a:lnTo>
                  <a:lnTo>
                    <a:pt x="17477" y="11750"/>
                  </a:lnTo>
                  <a:lnTo>
                    <a:pt x="17874" y="11793"/>
                  </a:lnTo>
                  <a:lnTo>
                    <a:pt x="17906" y="9569"/>
                  </a:lnTo>
                  <a:lnTo>
                    <a:pt x="17942" y="7356"/>
                  </a:lnTo>
                  <a:lnTo>
                    <a:pt x="17984" y="5133"/>
                  </a:lnTo>
                  <a:lnTo>
                    <a:pt x="18029" y="2909"/>
                  </a:lnTo>
                  <a:lnTo>
                    <a:pt x="17988" y="2941"/>
                  </a:lnTo>
                  <a:lnTo>
                    <a:pt x="17965" y="2952"/>
                  </a:lnTo>
                  <a:lnTo>
                    <a:pt x="17947" y="2962"/>
                  </a:lnTo>
                  <a:lnTo>
                    <a:pt x="15808" y="2802"/>
                  </a:lnTo>
                  <a:lnTo>
                    <a:pt x="13663" y="2652"/>
                  </a:lnTo>
                  <a:lnTo>
                    <a:pt x="11515" y="2492"/>
                  </a:lnTo>
                  <a:lnTo>
                    <a:pt x="10438" y="2406"/>
                  </a:lnTo>
                  <a:lnTo>
                    <a:pt x="9362" y="2310"/>
                  </a:lnTo>
                  <a:lnTo>
                    <a:pt x="8290" y="2203"/>
                  </a:lnTo>
                  <a:lnTo>
                    <a:pt x="7213" y="2086"/>
                  </a:lnTo>
                  <a:lnTo>
                    <a:pt x="6141" y="1947"/>
                  </a:lnTo>
                  <a:lnTo>
                    <a:pt x="5064" y="1797"/>
                  </a:lnTo>
                  <a:lnTo>
                    <a:pt x="3992" y="1615"/>
                  </a:lnTo>
                  <a:lnTo>
                    <a:pt x="2925" y="1423"/>
                  </a:lnTo>
                  <a:lnTo>
                    <a:pt x="1853" y="1209"/>
                  </a:lnTo>
                  <a:lnTo>
                    <a:pt x="1319" y="1091"/>
                  </a:lnTo>
                  <a:lnTo>
                    <a:pt x="785" y="974"/>
                  </a:lnTo>
                  <a:lnTo>
                    <a:pt x="740" y="952"/>
                  </a:lnTo>
                  <a:lnTo>
                    <a:pt x="694" y="931"/>
                  </a:lnTo>
                  <a:lnTo>
                    <a:pt x="653" y="899"/>
                  </a:lnTo>
                  <a:lnTo>
                    <a:pt x="616" y="856"/>
                  </a:lnTo>
                  <a:lnTo>
                    <a:pt x="575" y="813"/>
                  </a:lnTo>
                  <a:lnTo>
                    <a:pt x="543" y="760"/>
                  </a:lnTo>
                  <a:lnTo>
                    <a:pt x="507" y="707"/>
                  </a:lnTo>
                  <a:lnTo>
                    <a:pt x="480" y="642"/>
                  </a:lnTo>
                  <a:lnTo>
                    <a:pt x="448" y="578"/>
                  </a:lnTo>
                  <a:lnTo>
                    <a:pt x="420" y="514"/>
                  </a:lnTo>
                  <a:lnTo>
                    <a:pt x="375" y="354"/>
                  </a:lnTo>
                  <a:lnTo>
                    <a:pt x="334" y="1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1"/>
            <p:cNvSpPr/>
            <p:nvPr/>
          </p:nvSpPr>
          <p:spPr>
            <a:xfrm>
              <a:off x="3716925" y="-7536225"/>
              <a:ext cx="450500" cy="276925"/>
            </a:xfrm>
            <a:custGeom>
              <a:avLst/>
              <a:gdLst/>
              <a:ahLst/>
              <a:cxnLst/>
              <a:rect l="l" t="t" r="r" b="b"/>
              <a:pathLst>
                <a:path w="18020" h="11077" extrusionOk="0">
                  <a:moveTo>
                    <a:pt x="516" y="1"/>
                  </a:moveTo>
                  <a:lnTo>
                    <a:pt x="438" y="1048"/>
                  </a:lnTo>
                  <a:lnTo>
                    <a:pt x="370" y="2107"/>
                  </a:lnTo>
                  <a:lnTo>
                    <a:pt x="301" y="3154"/>
                  </a:lnTo>
                  <a:lnTo>
                    <a:pt x="233" y="4202"/>
                  </a:lnTo>
                  <a:lnTo>
                    <a:pt x="114" y="6308"/>
                  </a:lnTo>
                  <a:lnTo>
                    <a:pt x="0" y="8404"/>
                  </a:lnTo>
                  <a:lnTo>
                    <a:pt x="37" y="8297"/>
                  </a:lnTo>
                  <a:lnTo>
                    <a:pt x="78" y="8200"/>
                  </a:lnTo>
                  <a:lnTo>
                    <a:pt x="123" y="8126"/>
                  </a:lnTo>
                  <a:lnTo>
                    <a:pt x="173" y="8051"/>
                  </a:lnTo>
                  <a:lnTo>
                    <a:pt x="233" y="7997"/>
                  </a:lnTo>
                  <a:lnTo>
                    <a:pt x="292" y="7965"/>
                  </a:lnTo>
                  <a:lnTo>
                    <a:pt x="356" y="7944"/>
                  </a:lnTo>
                  <a:lnTo>
                    <a:pt x="424" y="7944"/>
                  </a:lnTo>
                  <a:lnTo>
                    <a:pt x="963" y="7976"/>
                  </a:lnTo>
                  <a:lnTo>
                    <a:pt x="1496" y="8008"/>
                  </a:lnTo>
                  <a:lnTo>
                    <a:pt x="2568" y="8104"/>
                  </a:lnTo>
                  <a:lnTo>
                    <a:pt x="3645" y="8222"/>
                  </a:lnTo>
                  <a:lnTo>
                    <a:pt x="4717" y="8361"/>
                  </a:lnTo>
                  <a:lnTo>
                    <a:pt x="5794" y="8532"/>
                  </a:lnTo>
                  <a:lnTo>
                    <a:pt x="6866" y="8703"/>
                  </a:lnTo>
                  <a:lnTo>
                    <a:pt x="7942" y="8895"/>
                  </a:lnTo>
                  <a:lnTo>
                    <a:pt x="9014" y="9109"/>
                  </a:lnTo>
                  <a:lnTo>
                    <a:pt x="10091" y="9323"/>
                  </a:lnTo>
                  <a:lnTo>
                    <a:pt x="11163" y="9558"/>
                  </a:lnTo>
                  <a:lnTo>
                    <a:pt x="13307" y="10029"/>
                  </a:lnTo>
                  <a:lnTo>
                    <a:pt x="15451" y="10520"/>
                  </a:lnTo>
                  <a:lnTo>
                    <a:pt x="17586" y="11001"/>
                  </a:lnTo>
                  <a:lnTo>
                    <a:pt x="17618" y="11012"/>
                  </a:lnTo>
                  <a:lnTo>
                    <a:pt x="17650" y="11033"/>
                  </a:lnTo>
                  <a:lnTo>
                    <a:pt x="17705" y="11076"/>
                  </a:lnTo>
                  <a:lnTo>
                    <a:pt x="17769" y="8703"/>
                  </a:lnTo>
                  <a:lnTo>
                    <a:pt x="17841" y="6351"/>
                  </a:lnTo>
                  <a:lnTo>
                    <a:pt x="17883" y="5164"/>
                  </a:lnTo>
                  <a:lnTo>
                    <a:pt x="17924" y="3999"/>
                  </a:lnTo>
                  <a:lnTo>
                    <a:pt x="17969" y="2823"/>
                  </a:lnTo>
                  <a:lnTo>
                    <a:pt x="18019" y="1658"/>
                  </a:lnTo>
                  <a:lnTo>
                    <a:pt x="16925" y="1594"/>
                  </a:lnTo>
                  <a:lnTo>
                    <a:pt x="15830" y="1529"/>
                  </a:lnTo>
                  <a:lnTo>
                    <a:pt x="13645" y="1369"/>
                  </a:lnTo>
                  <a:lnTo>
                    <a:pt x="11455" y="1187"/>
                  </a:lnTo>
                  <a:lnTo>
                    <a:pt x="9265" y="984"/>
                  </a:lnTo>
                  <a:lnTo>
                    <a:pt x="7080" y="760"/>
                  </a:lnTo>
                  <a:lnTo>
                    <a:pt x="4890" y="524"/>
                  </a:lnTo>
                  <a:lnTo>
                    <a:pt x="2705" y="268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1"/>
            <p:cNvSpPr/>
            <p:nvPr/>
          </p:nvSpPr>
          <p:spPr>
            <a:xfrm>
              <a:off x="3724550" y="-7102975"/>
              <a:ext cx="420300" cy="144075"/>
            </a:xfrm>
            <a:custGeom>
              <a:avLst/>
              <a:gdLst/>
              <a:ahLst/>
              <a:cxnLst/>
              <a:rect l="l" t="t" r="r" b="b"/>
              <a:pathLst>
                <a:path w="16812" h="5763" extrusionOk="0">
                  <a:moveTo>
                    <a:pt x="1570" y="0"/>
                  </a:moveTo>
                  <a:lnTo>
                    <a:pt x="1077" y="11"/>
                  </a:lnTo>
                  <a:lnTo>
                    <a:pt x="580" y="32"/>
                  </a:lnTo>
                  <a:lnTo>
                    <a:pt x="512" y="43"/>
                  </a:lnTo>
                  <a:lnTo>
                    <a:pt x="443" y="75"/>
                  </a:lnTo>
                  <a:lnTo>
                    <a:pt x="384" y="118"/>
                  </a:lnTo>
                  <a:lnTo>
                    <a:pt x="325" y="182"/>
                  </a:lnTo>
                  <a:lnTo>
                    <a:pt x="274" y="246"/>
                  </a:lnTo>
                  <a:lnTo>
                    <a:pt x="229" y="332"/>
                  </a:lnTo>
                  <a:lnTo>
                    <a:pt x="183" y="428"/>
                  </a:lnTo>
                  <a:lnTo>
                    <a:pt x="147" y="535"/>
                  </a:lnTo>
                  <a:lnTo>
                    <a:pt x="110" y="652"/>
                  </a:lnTo>
                  <a:lnTo>
                    <a:pt x="83" y="770"/>
                  </a:lnTo>
                  <a:lnTo>
                    <a:pt x="60" y="909"/>
                  </a:lnTo>
                  <a:lnTo>
                    <a:pt x="37" y="1037"/>
                  </a:lnTo>
                  <a:lnTo>
                    <a:pt x="23" y="1176"/>
                  </a:lnTo>
                  <a:lnTo>
                    <a:pt x="10" y="1315"/>
                  </a:lnTo>
                  <a:lnTo>
                    <a:pt x="5" y="1465"/>
                  </a:lnTo>
                  <a:lnTo>
                    <a:pt x="1" y="1604"/>
                  </a:lnTo>
                  <a:lnTo>
                    <a:pt x="5" y="1754"/>
                  </a:lnTo>
                  <a:lnTo>
                    <a:pt x="10" y="1903"/>
                  </a:lnTo>
                  <a:lnTo>
                    <a:pt x="23" y="2042"/>
                  </a:lnTo>
                  <a:lnTo>
                    <a:pt x="37" y="2181"/>
                  </a:lnTo>
                  <a:lnTo>
                    <a:pt x="60" y="2320"/>
                  </a:lnTo>
                  <a:lnTo>
                    <a:pt x="83" y="2449"/>
                  </a:lnTo>
                  <a:lnTo>
                    <a:pt x="110" y="2577"/>
                  </a:lnTo>
                  <a:lnTo>
                    <a:pt x="147" y="2694"/>
                  </a:lnTo>
                  <a:lnTo>
                    <a:pt x="183" y="2801"/>
                  </a:lnTo>
                  <a:lnTo>
                    <a:pt x="229" y="2908"/>
                  </a:lnTo>
                  <a:lnTo>
                    <a:pt x="274" y="2994"/>
                  </a:lnTo>
                  <a:lnTo>
                    <a:pt x="325" y="3069"/>
                  </a:lnTo>
                  <a:lnTo>
                    <a:pt x="384" y="3133"/>
                  </a:lnTo>
                  <a:lnTo>
                    <a:pt x="443" y="3186"/>
                  </a:lnTo>
                  <a:lnTo>
                    <a:pt x="512" y="3218"/>
                  </a:lnTo>
                  <a:lnTo>
                    <a:pt x="580" y="3240"/>
                  </a:lnTo>
                  <a:lnTo>
                    <a:pt x="2560" y="3453"/>
                  </a:lnTo>
                  <a:lnTo>
                    <a:pt x="4535" y="3699"/>
                  </a:lnTo>
                  <a:lnTo>
                    <a:pt x="5521" y="3828"/>
                  </a:lnTo>
                  <a:lnTo>
                    <a:pt x="6506" y="3956"/>
                  </a:lnTo>
                  <a:lnTo>
                    <a:pt x="7491" y="4106"/>
                  </a:lnTo>
                  <a:lnTo>
                    <a:pt x="8477" y="4255"/>
                  </a:lnTo>
                  <a:lnTo>
                    <a:pt x="9462" y="4405"/>
                  </a:lnTo>
                  <a:lnTo>
                    <a:pt x="10447" y="4576"/>
                  </a:lnTo>
                  <a:lnTo>
                    <a:pt x="11433" y="4747"/>
                  </a:lnTo>
                  <a:lnTo>
                    <a:pt x="12418" y="4929"/>
                  </a:lnTo>
                  <a:lnTo>
                    <a:pt x="13408" y="5121"/>
                  </a:lnTo>
                  <a:lnTo>
                    <a:pt x="14393" y="5324"/>
                  </a:lnTo>
                  <a:lnTo>
                    <a:pt x="15379" y="5538"/>
                  </a:lnTo>
                  <a:lnTo>
                    <a:pt x="16369" y="5763"/>
                  </a:lnTo>
                  <a:lnTo>
                    <a:pt x="16423" y="5763"/>
                  </a:lnTo>
                  <a:lnTo>
                    <a:pt x="16469" y="5752"/>
                  </a:lnTo>
                  <a:lnTo>
                    <a:pt x="16519" y="5731"/>
                  </a:lnTo>
                  <a:lnTo>
                    <a:pt x="16560" y="5688"/>
                  </a:lnTo>
                  <a:lnTo>
                    <a:pt x="16601" y="5634"/>
                  </a:lnTo>
                  <a:lnTo>
                    <a:pt x="16638" y="5570"/>
                  </a:lnTo>
                  <a:lnTo>
                    <a:pt x="16670" y="5485"/>
                  </a:lnTo>
                  <a:lnTo>
                    <a:pt x="16697" y="5399"/>
                  </a:lnTo>
                  <a:lnTo>
                    <a:pt x="16724" y="5303"/>
                  </a:lnTo>
                  <a:lnTo>
                    <a:pt x="16747" y="5207"/>
                  </a:lnTo>
                  <a:lnTo>
                    <a:pt x="16766" y="5100"/>
                  </a:lnTo>
                  <a:lnTo>
                    <a:pt x="16784" y="4982"/>
                  </a:lnTo>
                  <a:lnTo>
                    <a:pt x="16797" y="4865"/>
                  </a:lnTo>
                  <a:lnTo>
                    <a:pt x="16802" y="4747"/>
                  </a:lnTo>
                  <a:lnTo>
                    <a:pt x="16811" y="4619"/>
                  </a:lnTo>
                  <a:lnTo>
                    <a:pt x="16811" y="4501"/>
                  </a:lnTo>
                  <a:lnTo>
                    <a:pt x="16807" y="4298"/>
                  </a:lnTo>
                  <a:lnTo>
                    <a:pt x="16793" y="4106"/>
                  </a:lnTo>
                  <a:lnTo>
                    <a:pt x="16784" y="4009"/>
                  </a:lnTo>
                  <a:lnTo>
                    <a:pt x="16770" y="3924"/>
                  </a:lnTo>
                  <a:lnTo>
                    <a:pt x="16752" y="3838"/>
                  </a:lnTo>
                  <a:lnTo>
                    <a:pt x="16734" y="3753"/>
                  </a:lnTo>
                  <a:lnTo>
                    <a:pt x="16711" y="3678"/>
                  </a:lnTo>
                  <a:lnTo>
                    <a:pt x="16688" y="3603"/>
                  </a:lnTo>
                  <a:lnTo>
                    <a:pt x="16661" y="3539"/>
                  </a:lnTo>
                  <a:lnTo>
                    <a:pt x="16633" y="3486"/>
                  </a:lnTo>
                  <a:lnTo>
                    <a:pt x="16601" y="3432"/>
                  </a:lnTo>
                  <a:lnTo>
                    <a:pt x="16565" y="3389"/>
                  </a:lnTo>
                  <a:lnTo>
                    <a:pt x="16528" y="3357"/>
                  </a:lnTo>
                  <a:lnTo>
                    <a:pt x="16487" y="3336"/>
                  </a:lnTo>
                  <a:lnTo>
                    <a:pt x="15999" y="3122"/>
                  </a:lnTo>
                  <a:lnTo>
                    <a:pt x="15506" y="2908"/>
                  </a:lnTo>
                  <a:lnTo>
                    <a:pt x="15018" y="2705"/>
                  </a:lnTo>
                  <a:lnTo>
                    <a:pt x="14526" y="2513"/>
                  </a:lnTo>
                  <a:lnTo>
                    <a:pt x="14033" y="2320"/>
                  </a:lnTo>
                  <a:lnTo>
                    <a:pt x="13540" y="2138"/>
                  </a:lnTo>
                  <a:lnTo>
                    <a:pt x="13043" y="1967"/>
                  </a:lnTo>
                  <a:lnTo>
                    <a:pt x="12546" y="1796"/>
                  </a:lnTo>
                  <a:lnTo>
                    <a:pt x="12053" y="1636"/>
                  </a:lnTo>
                  <a:lnTo>
                    <a:pt x="11556" y="1476"/>
                  </a:lnTo>
                  <a:lnTo>
                    <a:pt x="11059" y="1337"/>
                  </a:lnTo>
                  <a:lnTo>
                    <a:pt x="10557" y="1198"/>
                  </a:lnTo>
                  <a:lnTo>
                    <a:pt x="10060" y="1059"/>
                  </a:lnTo>
                  <a:lnTo>
                    <a:pt x="9558" y="930"/>
                  </a:lnTo>
                  <a:lnTo>
                    <a:pt x="9061" y="813"/>
                  </a:lnTo>
                  <a:lnTo>
                    <a:pt x="8559" y="706"/>
                  </a:lnTo>
                  <a:lnTo>
                    <a:pt x="8061" y="610"/>
                  </a:lnTo>
                  <a:lnTo>
                    <a:pt x="7560" y="513"/>
                  </a:lnTo>
                  <a:lnTo>
                    <a:pt x="7058" y="428"/>
                  </a:lnTo>
                  <a:lnTo>
                    <a:pt x="6561" y="342"/>
                  </a:lnTo>
                  <a:lnTo>
                    <a:pt x="6059" y="268"/>
                  </a:lnTo>
                  <a:lnTo>
                    <a:pt x="5557" y="214"/>
                  </a:lnTo>
                  <a:lnTo>
                    <a:pt x="5060" y="150"/>
                  </a:lnTo>
                  <a:lnTo>
                    <a:pt x="4558" y="107"/>
                  </a:lnTo>
                  <a:lnTo>
                    <a:pt x="4061" y="64"/>
                  </a:lnTo>
                  <a:lnTo>
                    <a:pt x="3563" y="32"/>
                  </a:lnTo>
                  <a:lnTo>
                    <a:pt x="3062" y="11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1"/>
            <p:cNvSpPr/>
            <p:nvPr/>
          </p:nvSpPr>
          <p:spPr>
            <a:xfrm>
              <a:off x="3818975" y="-5468100"/>
              <a:ext cx="189475" cy="188200"/>
            </a:xfrm>
            <a:custGeom>
              <a:avLst/>
              <a:gdLst/>
              <a:ahLst/>
              <a:cxnLst/>
              <a:rect l="l" t="t" r="r" b="b"/>
              <a:pathLst>
                <a:path w="7579" h="7528" extrusionOk="0">
                  <a:moveTo>
                    <a:pt x="3669" y="1"/>
                  </a:moveTo>
                  <a:lnTo>
                    <a:pt x="3509" y="12"/>
                  </a:lnTo>
                  <a:lnTo>
                    <a:pt x="3354" y="44"/>
                  </a:lnTo>
                  <a:lnTo>
                    <a:pt x="3203" y="76"/>
                  </a:lnTo>
                  <a:lnTo>
                    <a:pt x="3053" y="129"/>
                  </a:lnTo>
                  <a:lnTo>
                    <a:pt x="2907" y="204"/>
                  </a:lnTo>
                  <a:lnTo>
                    <a:pt x="2765" y="289"/>
                  </a:lnTo>
                  <a:lnTo>
                    <a:pt x="2629" y="386"/>
                  </a:lnTo>
                  <a:lnTo>
                    <a:pt x="2496" y="503"/>
                  </a:lnTo>
                  <a:lnTo>
                    <a:pt x="2364" y="632"/>
                  </a:lnTo>
                  <a:lnTo>
                    <a:pt x="2232" y="771"/>
                  </a:lnTo>
                  <a:lnTo>
                    <a:pt x="2108" y="920"/>
                  </a:lnTo>
                  <a:lnTo>
                    <a:pt x="1985" y="1081"/>
                  </a:lnTo>
                  <a:lnTo>
                    <a:pt x="1862" y="1262"/>
                  </a:lnTo>
                  <a:lnTo>
                    <a:pt x="1748" y="1444"/>
                  </a:lnTo>
                  <a:lnTo>
                    <a:pt x="1634" y="1647"/>
                  </a:lnTo>
                  <a:lnTo>
                    <a:pt x="1520" y="1850"/>
                  </a:lnTo>
                  <a:lnTo>
                    <a:pt x="1411" y="2075"/>
                  </a:lnTo>
                  <a:lnTo>
                    <a:pt x="1301" y="2299"/>
                  </a:lnTo>
                  <a:lnTo>
                    <a:pt x="1196" y="2545"/>
                  </a:lnTo>
                  <a:lnTo>
                    <a:pt x="1096" y="2791"/>
                  </a:lnTo>
                  <a:lnTo>
                    <a:pt x="991" y="3048"/>
                  </a:lnTo>
                  <a:lnTo>
                    <a:pt x="895" y="3315"/>
                  </a:lnTo>
                  <a:lnTo>
                    <a:pt x="799" y="3582"/>
                  </a:lnTo>
                  <a:lnTo>
                    <a:pt x="703" y="3871"/>
                  </a:lnTo>
                  <a:lnTo>
                    <a:pt x="608" y="4160"/>
                  </a:lnTo>
                  <a:lnTo>
                    <a:pt x="516" y="4448"/>
                  </a:lnTo>
                  <a:lnTo>
                    <a:pt x="430" y="4748"/>
                  </a:lnTo>
                  <a:lnTo>
                    <a:pt x="338" y="5058"/>
                  </a:lnTo>
                  <a:lnTo>
                    <a:pt x="170" y="5688"/>
                  </a:lnTo>
                  <a:lnTo>
                    <a:pt x="1" y="6340"/>
                  </a:lnTo>
                  <a:lnTo>
                    <a:pt x="950" y="6447"/>
                  </a:lnTo>
                  <a:lnTo>
                    <a:pt x="1899" y="6565"/>
                  </a:lnTo>
                  <a:lnTo>
                    <a:pt x="2848" y="6693"/>
                  </a:lnTo>
                  <a:lnTo>
                    <a:pt x="3792" y="6832"/>
                  </a:lnTo>
                  <a:lnTo>
                    <a:pt x="4741" y="6993"/>
                  </a:lnTo>
                  <a:lnTo>
                    <a:pt x="5690" y="7153"/>
                  </a:lnTo>
                  <a:lnTo>
                    <a:pt x="6634" y="7335"/>
                  </a:lnTo>
                  <a:lnTo>
                    <a:pt x="7578" y="7527"/>
                  </a:lnTo>
                  <a:lnTo>
                    <a:pt x="7514" y="7142"/>
                  </a:lnTo>
                  <a:lnTo>
                    <a:pt x="7446" y="6747"/>
                  </a:lnTo>
                  <a:lnTo>
                    <a:pt x="7368" y="6373"/>
                  </a:lnTo>
                  <a:lnTo>
                    <a:pt x="7291" y="5998"/>
                  </a:lnTo>
                  <a:lnTo>
                    <a:pt x="7209" y="5624"/>
                  </a:lnTo>
                  <a:lnTo>
                    <a:pt x="7122" y="5271"/>
                  </a:lnTo>
                  <a:lnTo>
                    <a:pt x="7031" y="4919"/>
                  </a:lnTo>
                  <a:lnTo>
                    <a:pt x="6935" y="4576"/>
                  </a:lnTo>
                  <a:lnTo>
                    <a:pt x="6835" y="4234"/>
                  </a:lnTo>
                  <a:lnTo>
                    <a:pt x="6734" y="3914"/>
                  </a:lnTo>
                  <a:lnTo>
                    <a:pt x="6625" y="3604"/>
                  </a:lnTo>
                  <a:lnTo>
                    <a:pt x="6515" y="3294"/>
                  </a:lnTo>
                  <a:lnTo>
                    <a:pt x="6401" y="2994"/>
                  </a:lnTo>
                  <a:lnTo>
                    <a:pt x="6283" y="2716"/>
                  </a:lnTo>
                  <a:lnTo>
                    <a:pt x="6159" y="2449"/>
                  </a:lnTo>
                  <a:lnTo>
                    <a:pt x="6036" y="2182"/>
                  </a:lnTo>
                  <a:lnTo>
                    <a:pt x="5909" y="1936"/>
                  </a:lnTo>
                  <a:lnTo>
                    <a:pt x="5776" y="1701"/>
                  </a:lnTo>
                  <a:lnTo>
                    <a:pt x="5644" y="1476"/>
                  </a:lnTo>
                  <a:lnTo>
                    <a:pt x="5507" y="1273"/>
                  </a:lnTo>
                  <a:lnTo>
                    <a:pt x="5366" y="1081"/>
                  </a:lnTo>
                  <a:lnTo>
                    <a:pt x="5224" y="899"/>
                  </a:lnTo>
                  <a:lnTo>
                    <a:pt x="5078" y="738"/>
                  </a:lnTo>
                  <a:lnTo>
                    <a:pt x="4932" y="589"/>
                  </a:lnTo>
                  <a:lnTo>
                    <a:pt x="4782" y="450"/>
                  </a:lnTo>
                  <a:lnTo>
                    <a:pt x="4631" y="343"/>
                  </a:lnTo>
                  <a:lnTo>
                    <a:pt x="4476" y="236"/>
                  </a:lnTo>
                  <a:lnTo>
                    <a:pt x="4316" y="161"/>
                  </a:lnTo>
                  <a:lnTo>
                    <a:pt x="4157" y="86"/>
                  </a:lnTo>
                  <a:lnTo>
                    <a:pt x="3997" y="44"/>
                  </a:lnTo>
                  <a:lnTo>
                    <a:pt x="3833" y="12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1"/>
            <p:cNvSpPr/>
            <p:nvPr/>
          </p:nvSpPr>
          <p:spPr>
            <a:xfrm>
              <a:off x="3859125" y="-2665225"/>
              <a:ext cx="136650" cy="205550"/>
            </a:xfrm>
            <a:custGeom>
              <a:avLst/>
              <a:gdLst/>
              <a:ahLst/>
              <a:cxnLst/>
              <a:rect l="l" t="t" r="r" b="b"/>
              <a:pathLst>
                <a:path w="5466" h="8222" extrusionOk="0">
                  <a:moveTo>
                    <a:pt x="2724" y="0"/>
                  </a:moveTo>
                  <a:lnTo>
                    <a:pt x="2601" y="21"/>
                  </a:lnTo>
                  <a:lnTo>
                    <a:pt x="2482" y="54"/>
                  </a:lnTo>
                  <a:lnTo>
                    <a:pt x="2364" y="118"/>
                  </a:lnTo>
                  <a:lnTo>
                    <a:pt x="2245" y="192"/>
                  </a:lnTo>
                  <a:lnTo>
                    <a:pt x="2131" y="289"/>
                  </a:lnTo>
                  <a:lnTo>
                    <a:pt x="2022" y="396"/>
                  </a:lnTo>
                  <a:lnTo>
                    <a:pt x="1917" y="535"/>
                  </a:lnTo>
                  <a:lnTo>
                    <a:pt x="1812" y="684"/>
                  </a:lnTo>
                  <a:lnTo>
                    <a:pt x="1707" y="845"/>
                  </a:lnTo>
                  <a:lnTo>
                    <a:pt x="1611" y="1026"/>
                  </a:lnTo>
                  <a:lnTo>
                    <a:pt x="1515" y="1219"/>
                  </a:lnTo>
                  <a:lnTo>
                    <a:pt x="1424" y="1422"/>
                  </a:lnTo>
                  <a:lnTo>
                    <a:pt x="1337" y="1636"/>
                  </a:lnTo>
                  <a:lnTo>
                    <a:pt x="1251" y="1871"/>
                  </a:lnTo>
                  <a:lnTo>
                    <a:pt x="1169" y="2117"/>
                  </a:lnTo>
                  <a:lnTo>
                    <a:pt x="1096" y="2363"/>
                  </a:lnTo>
                  <a:lnTo>
                    <a:pt x="1023" y="2630"/>
                  </a:lnTo>
                  <a:lnTo>
                    <a:pt x="954" y="2897"/>
                  </a:lnTo>
                  <a:lnTo>
                    <a:pt x="890" y="3186"/>
                  </a:lnTo>
                  <a:lnTo>
                    <a:pt x="831" y="3475"/>
                  </a:lnTo>
                  <a:lnTo>
                    <a:pt x="781" y="3763"/>
                  </a:lnTo>
                  <a:lnTo>
                    <a:pt x="731" y="4063"/>
                  </a:lnTo>
                  <a:lnTo>
                    <a:pt x="685" y="4373"/>
                  </a:lnTo>
                  <a:lnTo>
                    <a:pt x="648" y="4683"/>
                  </a:lnTo>
                  <a:lnTo>
                    <a:pt x="612" y="5003"/>
                  </a:lnTo>
                  <a:lnTo>
                    <a:pt x="585" y="5313"/>
                  </a:lnTo>
                  <a:lnTo>
                    <a:pt x="562" y="5634"/>
                  </a:lnTo>
                  <a:lnTo>
                    <a:pt x="544" y="5955"/>
                  </a:lnTo>
                  <a:lnTo>
                    <a:pt x="534" y="6115"/>
                  </a:lnTo>
                  <a:lnTo>
                    <a:pt x="521" y="6265"/>
                  </a:lnTo>
                  <a:lnTo>
                    <a:pt x="498" y="6415"/>
                  </a:lnTo>
                  <a:lnTo>
                    <a:pt x="475" y="6543"/>
                  </a:lnTo>
                  <a:lnTo>
                    <a:pt x="448" y="6660"/>
                  </a:lnTo>
                  <a:lnTo>
                    <a:pt x="420" y="6778"/>
                  </a:lnTo>
                  <a:lnTo>
                    <a:pt x="388" y="6874"/>
                  </a:lnTo>
                  <a:lnTo>
                    <a:pt x="352" y="6970"/>
                  </a:lnTo>
                  <a:lnTo>
                    <a:pt x="315" y="7056"/>
                  </a:lnTo>
                  <a:lnTo>
                    <a:pt x="274" y="7120"/>
                  </a:lnTo>
                  <a:lnTo>
                    <a:pt x="233" y="7184"/>
                  </a:lnTo>
                  <a:lnTo>
                    <a:pt x="188" y="7238"/>
                  </a:lnTo>
                  <a:lnTo>
                    <a:pt x="142" y="7280"/>
                  </a:lnTo>
                  <a:lnTo>
                    <a:pt x="96" y="7313"/>
                  </a:lnTo>
                  <a:lnTo>
                    <a:pt x="51" y="7334"/>
                  </a:lnTo>
                  <a:lnTo>
                    <a:pt x="1" y="7345"/>
                  </a:lnTo>
                  <a:lnTo>
                    <a:pt x="1369" y="7537"/>
                  </a:lnTo>
                  <a:lnTo>
                    <a:pt x="2738" y="7740"/>
                  </a:lnTo>
                  <a:lnTo>
                    <a:pt x="4106" y="7975"/>
                  </a:lnTo>
                  <a:lnTo>
                    <a:pt x="5466" y="8221"/>
                  </a:lnTo>
                  <a:lnTo>
                    <a:pt x="5466" y="8168"/>
                  </a:lnTo>
                  <a:lnTo>
                    <a:pt x="5429" y="8168"/>
                  </a:lnTo>
                  <a:lnTo>
                    <a:pt x="5388" y="8146"/>
                  </a:lnTo>
                  <a:lnTo>
                    <a:pt x="5352" y="8125"/>
                  </a:lnTo>
                  <a:lnTo>
                    <a:pt x="5311" y="8093"/>
                  </a:lnTo>
                  <a:lnTo>
                    <a:pt x="5274" y="8061"/>
                  </a:lnTo>
                  <a:lnTo>
                    <a:pt x="5238" y="8007"/>
                  </a:lnTo>
                  <a:lnTo>
                    <a:pt x="5206" y="7954"/>
                  </a:lnTo>
                  <a:lnTo>
                    <a:pt x="5174" y="7890"/>
                  </a:lnTo>
                  <a:lnTo>
                    <a:pt x="5146" y="7815"/>
                  </a:lnTo>
                  <a:lnTo>
                    <a:pt x="5119" y="7740"/>
                  </a:lnTo>
                  <a:lnTo>
                    <a:pt x="5096" y="7655"/>
                  </a:lnTo>
                  <a:lnTo>
                    <a:pt x="5078" y="7558"/>
                  </a:lnTo>
                  <a:lnTo>
                    <a:pt x="5060" y="7452"/>
                  </a:lnTo>
                  <a:lnTo>
                    <a:pt x="5051" y="7345"/>
                  </a:lnTo>
                  <a:lnTo>
                    <a:pt x="5042" y="7227"/>
                  </a:lnTo>
                  <a:lnTo>
                    <a:pt x="5042" y="7099"/>
                  </a:lnTo>
                  <a:lnTo>
                    <a:pt x="5046" y="6810"/>
                  </a:lnTo>
                  <a:lnTo>
                    <a:pt x="5042" y="6532"/>
                  </a:lnTo>
                  <a:lnTo>
                    <a:pt x="5037" y="6243"/>
                  </a:lnTo>
                  <a:lnTo>
                    <a:pt x="5023" y="5955"/>
                  </a:lnTo>
                  <a:lnTo>
                    <a:pt x="5010" y="5677"/>
                  </a:lnTo>
                  <a:lnTo>
                    <a:pt x="4991" y="5388"/>
                  </a:lnTo>
                  <a:lnTo>
                    <a:pt x="4969" y="5110"/>
                  </a:lnTo>
                  <a:lnTo>
                    <a:pt x="4941" y="4832"/>
                  </a:lnTo>
                  <a:lnTo>
                    <a:pt x="4909" y="4565"/>
                  </a:lnTo>
                  <a:lnTo>
                    <a:pt x="4877" y="4287"/>
                  </a:lnTo>
                  <a:lnTo>
                    <a:pt x="4836" y="4030"/>
                  </a:lnTo>
                  <a:lnTo>
                    <a:pt x="4795" y="3763"/>
                  </a:lnTo>
                  <a:lnTo>
                    <a:pt x="4750" y="3507"/>
                  </a:lnTo>
                  <a:lnTo>
                    <a:pt x="4699" y="3261"/>
                  </a:lnTo>
                  <a:lnTo>
                    <a:pt x="4645" y="3015"/>
                  </a:lnTo>
                  <a:lnTo>
                    <a:pt x="4590" y="2769"/>
                  </a:lnTo>
                  <a:lnTo>
                    <a:pt x="4531" y="2544"/>
                  </a:lnTo>
                  <a:lnTo>
                    <a:pt x="4467" y="2320"/>
                  </a:lnTo>
                  <a:lnTo>
                    <a:pt x="4398" y="2095"/>
                  </a:lnTo>
                  <a:lnTo>
                    <a:pt x="4330" y="1892"/>
                  </a:lnTo>
                  <a:lnTo>
                    <a:pt x="4252" y="1689"/>
                  </a:lnTo>
                  <a:lnTo>
                    <a:pt x="4175" y="1497"/>
                  </a:lnTo>
                  <a:lnTo>
                    <a:pt x="4097" y="1315"/>
                  </a:lnTo>
                  <a:lnTo>
                    <a:pt x="4011" y="1144"/>
                  </a:lnTo>
                  <a:lnTo>
                    <a:pt x="3924" y="973"/>
                  </a:lnTo>
                  <a:lnTo>
                    <a:pt x="3837" y="823"/>
                  </a:lnTo>
                  <a:lnTo>
                    <a:pt x="3741" y="684"/>
                  </a:lnTo>
                  <a:lnTo>
                    <a:pt x="3646" y="556"/>
                  </a:lnTo>
                  <a:lnTo>
                    <a:pt x="3550" y="438"/>
                  </a:lnTo>
                  <a:lnTo>
                    <a:pt x="3449" y="331"/>
                  </a:lnTo>
                  <a:lnTo>
                    <a:pt x="3345" y="235"/>
                  </a:lnTo>
                  <a:lnTo>
                    <a:pt x="3235" y="160"/>
                  </a:lnTo>
                  <a:lnTo>
                    <a:pt x="3107" y="86"/>
                  </a:lnTo>
                  <a:lnTo>
                    <a:pt x="2975" y="32"/>
                  </a:lnTo>
                  <a:lnTo>
                    <a:pt x="2852" y="11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1"/>
            <p:cNvSpPr/>
            <p:nvPr/>
          </p:nvSpPr>
          <p:spPr>
            <a:xfrm>
              <a:off x="3878300" y="-8715950"/>
              <a:ext cx="176100" cy="296425"/>
            </a:xfrm>
            <a:custGeom>
              <a:avLst/>
              <a:gdLst/>
              <a:ahLst/>
              <a:cxnLst/>
              <a:rect l="l" t="t" r="r" b="b"/>
              <a:pathLst>
                <a:path w="7044" h="11857" extrusionOk="0">
                  <a:moveTo>
                    <a:pt x="630" y="0"/>
                  </a:moveTo>
                  <a:lnTo>
                    <a:pt x="575" y="11"/>
                  </a:lnTo>
                  <a:lnTo>
                    <a:pt x="525" y="22"/>
                  </a:lnTo>
                  <a:lnTo>
                    <a:pt x="475" y="43"/>
                  </a:lnTo>
                  <a:lnTo>
                    <a:pt x="424" y="75"/>
                  </a:lnTo>
                  <a:lnTo>
                    <a:pt x="374" y="118"/>
                  </a:lnTo>
                  <a:lnTo>
                    <a:pt x="329" y="172"/>
                  </a:lnTo>
                  <a:lnTo>
                    <a:pt x="283" y="225"/>
                  </a:lnTo>
                  <a:lnTo>
                    <a:pt x="242" y="300"/>
                  </a:lnTo>
                  <a:lnTo>
                    <a:pt x="201" y="375"/>
                  </a:lnTo>
                  <a:lnTo>
                    <a:pt x="164" y="460"/>
                  </a:lnTo>
                  <a:lnTo>
                    <a:pt x="132" y="567"/>
                  </a:lnTo>
                  <a:lnTo>
                    <a:pt x="100" y="674"/>
                  </a:lnTo>
                  <a:lnTo>
                    <a:pt x="78" y="792"/>
                  </a:lnTo>
                  <a:lnTo>
                    <a:pt x="55" y="909"/>
                  </a:lnTo>
                  <a:lnTo>
                    <a:pt x="41" y="1048"/>
                  </a:lnTo>
                  <a:lnTo>
                    <a:pt x="32" y="1198"/>
                  </a:lnTo>
                  <a:lnTo>
                    <a:pt x="18" y="1454"/>
                  </a:lnTo>
                  <a:lnTo>
                    <a:pt x="9" y="1711"/>
                  </a:lnTo>
                  <a:lnTo>
                    <a:pt x="5" y="1968"/>
                  </a:lnTo>
                  <a:lnTo>
                    <a:pt x="0" y="2224"/>
                  </a:lnTo>
                  <a:lnTo>
                    <a:pt x="0" y="2470"/>
                  </a:lnTo>
                  <a:lnTo>
                    <a:pt x="5" y="2727"/>
                  </a:lnTo>
                  <a:lnTo>
                    <a:pt x="9" y="2983"/>
                  </a:lnTo>
                  <a:lnTo>
                    <a:pt x="18" y="3229"/>
                  </a:lnTo>
                  <a:lnTo>
                    <a:pt x="32" y="3475"/>
                  </a:lnTo>
                  <a:lnTo>
                    <a:pt x="46" y="3732"/>
                  </a:lnTo>
                  <a:lnTo>
                    <a:pt x="59" y="3977"/>
                  </a:lnTo>
                  <a:lnTo>
                    <a:pt x="82" y="4223"/>
                  </a:lnTo>
                  <a:lnTo>
                    <a:pt x="128" y="4704"/>
                  </a:lnTo>
                  <a:lnTo>
                    <a:pt x="183" y="5185"/>
                  </a:lnTo>
                  <a:lnTo>
                    <a:pt x="251" y="5645"/>
                  </a:lnTo>
                  <a:lnTo>
                    <a:pt x="329" y="6105"/>
                  </a:lnTo>
                  <a:lnTo>
                    <a:pt x="411" y="6554"/>
                  </a:lnTo>
                  <a:lnTo>
                    <a:pt x="506" y="6992"/>
                  </a:lnTo>
                  <a:lnTo>
                    <a:pt x="607" y="7409"/>
                  </a:lnTo>
                  <a:lnTo>
                    <a:pt x="716" y="7826"/>
                  </a:lnTo>
                  <a:lnTo>
                    <a:pt x="835" y="8222"/>
                  </a:lnTo>
                  <a:lnTo>
                    <a:pt x="958" y="8596"/>
                  </a:lnTo>
                  <a:lnTo>
                    <a:pt x="1090" y="8959"/>
                  </a:lnTo>
                  <a:lnTo>
                    <a:pt x="1227" y="9312"/>
                  </a:lnTo>
                  <a:lnTo>
                    <a:pt x="1373" y="9633"/>
                  </a:lnTo>
                  <a:lnTo>
                    <a:pt x="1519" y="9943"/>
                  </a:lnTo>
                  <a:lnTo>
                    <a:pt x="1674" y="10242"/>
                  </a:lnTo>
                  <a:lnTo>
                    <a:pt x="1834" y="10510"/>
                  </a:lnTo>
                  <a:lnTo>
                    <a:pt x="1998" y="10755"/>
                  </a:lnTo>
                  <a:lnTo>
                    <a:pt x="2172" y="10980"/>
                  </a:lnTo>
                  <a:lnTo>
                    <a:pt x="2340" y="11183"/>
                  </a:lnTo>
                  <a:lnTo>
                    <a:pt x="2432" y="11269"/>
                  </a:lnTo>
                  <a:lnTo>
                    <a:pt x="2518" y="11354"/>
                  </a:lnTo>
                  <a:lnTo>
                    <a:pt x="2609" y="11440"/>
                  </a:lnTo>
                  <a:lnTo>
                    <a:pt x="2701" y="11504"/>
                  </a:lnTo>
                  <a:lnTo>
                    <a:pt x="2792" y="11568"/>
                  </a:lnTo>
                  <a:lnTo>
                    <a:pt x="2883" y="11632"/>
                  </a:lnTo>
                  <a:lnTo>
                    <a:pt x="2974" y="11685"/>
                  </a:lnTo>
                  <a:lnTo>
                    <a:pt x="3066" y="11728"/>
                  </a:lnTo>
                  <a:lnTo>
                    <a:pt x="3161" y="11771"/>
                  </a:lnTo>
                  <a:lnTo>
                    <a:pt x="3253" y="11803"/>
                  </a:lnTo>
                  <a:lnTo>
                    <a:pt x="3348" y="11824"/>
                  </a:lnTo>
                  <a:lnTo>
                    <a:pt x="3444" y="11846"/>
                  </a:lnTo>
                  <a:lnTo>
                    <a:pt x="3540" y="11846"/>
                  </a:lnTo>
                  <a:lnTo>
                    <a:pt x="3636" y="11857"/>
                  </a:lnTo>
                  <a:lnTo>
                    <a:pt x="3727" y="11846"/>
                  </a:lnTo>
                  <a:lnTo>
                    <a:pt x="3823" y="11824"/>
                  </a:lnTo>
                  <a:lnTo>
                    <a:pt x="3919" y="11803"/>
                  </a:lnTo>
                  <a:lnTo>
                    <a:pt x="4010" y="11782"/>
                  </a:lnTo>
                  <a:lnTo>
                    <a:pt x="4101" y="11739"/>
                  </a:lnTo>
                  <a:lnTo>
                    <a:pt x="4192" y="11696"/>
                  </a:lnTo>
                  <a:lnTo>
                    <a:pt x="4284" y="11653"/>
                  </a:lnTo>
                  <a:lnTo>
                    <a:pt x="4375" y="11589"/>
                  </a:lnTo>
                  <a:lnTo>
                    <a:pt x="4466" y="11525"/>
                  </a:lnTo>
                  <a:lnTo>
                    <a:pt x="4553" y="11461"/>
                  </a:lnTo>
                  <a:lnTo>
                    <a:pt x="4639" y="11386"/>
                  </a:lnTo>
                  <a:lnTo>
                    <a:pt x="4726" y="11301"/>
                  </a:lnTo>
                  <a:lnTo>
                    <a:pt x="4813" y="11204"/>
                  </a:lnTo>
                  <a:lnTo>
                    <a:pt x="4895" y="11119"/>
                  </a:lnTo>
                  <a:lnTo>
                    <a:pt x="5059" y="10905"/>
                  </a:lnTo>
                  <a:lnTo>
                    <a:pt x="5219" y="10681"/>
                  </a:lnTo>
                  <a:lnTo>
                    <a:pt x="5379" y="10424"/>
                  </a:lnTo>
                  <a:lnTo>
                    <a:pt x="5529" y="10146"/>
                  </a:lnTo>
                  <a:lnTo>
                    <a:pt x="5670" y="9857"/>
                  </a:lnTo>
                  <a:lnTo>
                    <a:pt x="5812" y="9547"/>
                  </a:lnTo>
                  <a:lnTo>
                    <a:pt x="5944" y="9216"/>
                  </a:lnTo>
                  <a:lnTo>
                    <a:pt x="6072" y="8863"/>
                  </a:lnTo>
                  <a:lnTo>
                    <a:pt x="6195" y="8500"/>
                  </a:lnTo>
                  <a:lnTo>
                    <a:pt x="6309" y="8125"/>
                  </a:lnTo>
                  <a:lnTo>
                    <a:pt x="6414" y="7730"/>
                  </a:lnTo>
                  <a:lnTo>
                    <a:pt x="6514" y="7324"/>
                  </a:lnTo>
                  <a:lnTo>
                    <a:pt x="6606" y="6896"/>
                  </a:lnTo>
                  <a:lnTo>
                    <a:pt x="6692" y="6468"/>
                  </a:lnTo>
                  <a:lnTo>
                    <a:pt x="6765" y="6030"/>
                  </a:lnTo>
                  <a:lnTo>
                    <a:pt x="6834" y="5570"/>
                  </a:lnTo>
                  <a:lnTo>
                    <a:pt x="6893" y="5111"/>
                  </a:lnTo>
                  <a:lnTo>
                    <a:pt x="6943" y="4640"/>
                  </a:lnTo>
                  <a:lnTo>
                    <a:pt x="6984" y="4170"/>
                  </a:lnTo>
                  <a:lnTo>
                    <a:pt x="7012" y="3689"/>
                  </a:lnTo>
                  <a:lnTo>
                    <a:pt x="7034" y="3197"/>
                  </a:lnTo>
                  <a:lnTo>
                    <a:pt x="7044" y="2705"/>
                  </a:lnTo>
                  <a:lnTo>
                    <a:pt x="7044" y="2213"/>
                  </a:lnTo>
                  <a:lnTo>
                    <a:pt x="7034" y="1722"/>
                  </a:lnTo>
                  <a:lnTo>
                    <a:pt x="7025" y="1465"/>
                  </a:lnTo>
                  <a:lnTo>
                    <a:pt x="7012" y="1219"/>
                  </a:lnTo>
                  <a:lnTo>
                    <a:pt x="7003" y="1091"/>
                  </a:lnTo>
                  <a:lnTo>
                    <a:pt x="6993" y="973"/>
                  </a:lnTo>
                  <a:lnTo>
                    <a:pt x="6975" y="866"/>
                  </a:lnTo>
                  <a:lnTo>
                    <a:pt x="6957" y="770"/>
                  </a:lnTo>
                  <a:lnTo>
                    <a:pt x="6934" y="685"/>
                  </a:lnTo>
                  <a:lnTo>
                    <a:pt x="6911" y="610"/>
                  </a:lnTo>
                  <a:lnTo>
                    <a:pt x="6884" y="546"/>
                  </a:lnTo>
                  <a:lnTo>
                    <a:pt x="6857" y="482"/>
                  </a:lnTo>
                  <a:lnTo>
                    <a:pt x="6825" y="439"/>
                  </a:lnTo>
                  <a:lnTo>
                    <a:pt x="6793" y="407"/>
                  </a:lnTo>
                  <a:lnTo>
                    <a:pt x="6756" y="385"/>
                  </a:lnTo>
                  <a:lnTo>
                    <a:pt x="6724" y="364"/>
                  </a:lnTo>
                  <a:lnTo>
                    <a:pt x="6688" y="353"/>
                  </a:lnTo>
                  <a:lnTo>
                    <a:pt x="6651" y="353"/>
                  </a:lnTo>
                  <a:lnTo>
                    <a:pt x="6615" y="364"/>
                  </a:lnTo>
                  <a:lnTo>
                    <a:pt x="6578" y="385"/>
                  </a:lnTo>
                  <a:lnTo>
                    <a:pt x="6537" y="407"/>
                  </a:lnTo>
                  <a:lnTo>
                    <a:pt x="6501" y="439"/>
                  </a:lnTo>
                  <a:lnTo>
                    <a:pt x="6464" y="482"/>
                  </a:lnTo>
                  <a:lnTo>
                    <a:pt x="6432" y="524"/>
                  </a:lnTo>
                  <a:lnTo>
                    <a:pt x="6396" y="578"/>
                  </a:lnTo>
                  <a:lnTo>
                    <a:pt x="6364" y="642"/>
                  </a:lnTo>
                  <a:lnTo>
                    <a:pt x="6332" y="706"/>
                  </a:lnTo>
                  <a:lnTo>
                    <a:pt x="6300" y="781"/>
                  </a:lnTo>
                  <a:lnTo>
                    <a:pt x="6273" y="856"/>
                  </a:lnTo>
                  <a:lnTo>
                    <a:pt x="6245" y="941"/>
                  </a:lnTo>
                  <a:lnTo>
                    <a:pt x="6222" y="1027"/>
                  </a:lnTo>
                  <a:lnTo>
                    <a:pt x="6204" y="1123"/>
                  </a:lnTo>
                  <a:lnTo>
                    <a:pt x="6186" y="1219"/>
                  </a:lnTo>
                  <a:lnTo>
                    <a:pt x="6172" y="1315"/>
                  </a:lnTo>
                  <a:lnTo>
                    <a:pt x="6163" y="1422"/>
                  </a:lnTo>
                  <a:lnTo>
                    <a:pt x="6154" y="1540"/>
                  </a:lnTo>
                  <a:lnTo>
                    <a:pt x="6136" y="1882"/>
                  </a:lnTo>
                  <a:lnTo>
                    <a:pt x="6113" y="2224"/>
                  </a:lnTo>
                  <a:lnTo>
                    <a:pt x="6081" y="2566"/>
                  </a:lnTo>
                  <a:lnTo>
                    <a:pt x="6049" y="2898"/>
                  </a:lnTo>
                  <a:lnTo>
                    <a:pt x="6008" y="3229"/>
                  </a:lnTo>
                  <a:lnTo>
                    <a:pt x="5967" y="3560"/>
                  </a:lnTo>
                  <a:lnTo>
                    <a:pt x="5917" y="3892"/>
                  </a:lnTo>
                  <a:lnTo>
                    <a:pt x="5867" y="4213"/>
                  </a:lnTo>
                  <a:lnTo>
                    <a:pt x="5807" y="4523"/>
                  </a:lnTo>
                  <a:lnTo>
                    <a:pt x="5743" y="4833"/>
                  </a:lnTo>
                  <a:lnTo>
                    <a:pt x="5680" y="5132"/>
                  </a:lnTo>
                  <a:lnTo>
                    <a:pt x="5607" y="5421"/>
                  </a:lnTo>
                  <a:lnTo>
                    <a:pt x="5534" y="5709"/>
                  </a:lnTo>
                  <a:lnTo>
                    <a:pt x="5452" y="5977"/>
                  </a:lnTo>
                  <a:lnTo>
                    <a:pt x="5369" y="6244"/>
                  </a:lnTo>
                  <a:lnTo>
                    <a:pt x="5283" y="6490"/>
                  </a:lnTo>
                  <a:lnTo>
                    <a:pt x="5191" y="6725"/>
                  </a:lnTo>
                  <a:lnTo>
                    <a:pt x="5096" y="6949"/>
                  </a:lnTo>
                  <a:lnTo>
                    <a:pt x="4995" y="7163"/>
                  </a:lnTo>
                  <a:lnTo>
                    <a:pt x="4895" y="7356"/>
                  </a:lnTo>
                  <a:lnTo>
                    <a:pt x="4785" y="7537"/>
                  </a:lnTo>
                  <a:lnTo>
                    <a:pt x="4676" y="7709"/>
                  </a:lnTo>
                  <a:lnTo>
                    <a:pt x="4562" y="7858"/>
                  </a:lnTo>
                  <a:lnTo>
                    <a:pt x="4448" y="7986"/>
                  </a:lnTo>
                  <a:lnTo>
                    <a:pt x="4325" y="8104"/>
                  </a:lnTo>
                  <a:lnTo>
                    <a:pt x="4202" y="8200"/>
                  </a:lnTo>
                  <a:lnTo>
                    <a:pt x="4074" y="8275"/>
                  </a:lnTo>
                  <a:lnTo>
                    <a:pt x="3946" y="8329"/>
                  </a:lnTo>
                  <a:lnTo>
                    <a:pt x="3814" y="8361"/>
                  </a:lnTo>
                  <a:lnTo>
                    <a:pt x="3677" y="8371"/>
                  </a:lnTo>
                  <a:lnTo>
                    <a:pt x="3540" y="8361"/>
                  </a:lnTo>
                  <a:lnTo>
                    <a:pt x="3399" y="8329"/>
                  </a:lnTo>
                  <a:lnTo>
                    <a:pt x="3271" y="8286"/>
                  </a:lnTo>
                  <a:lnTo>
                    <a:pt x="3143" y="8211"/>
                  </a:lnTo>
                  <a:lnTo>
                    <a:pt x="3025" y="8136"/>
                  </a:lnTo>
                  <a:lnTo>
                    <a:pt x="2906" y="8040"/>
                  </a:lnTo>
                  <a:lnTo>
                    <a:pt x="2796" y="7922"/>
                  </a:lnTo>
                  <a:lnTo>
                    <a:pt x="2692" y="7794"/>
                  </a:lnTo>
                  <a:lnTo>
                    <a:pt x="2587" y="7655"/>
                  </a:lnTo>
                  <a:lnTo>
                    <a:pt x="2491" y="7505"/>
                  </a:lnTo>
                  <a:lnTo>
                    <a:pt x="2400" y="7334"/>
                  </a:lnTo>
                  <a:lnTo>
                    <a:pt x="2308" y="7153"/>
                  </a:lnTo>
                  <a:lnTo>
                    <a:pt x="2222" y="6971"/>
                  </a:lnTo>
                  <a:lnTo>
                    <a:pt x="2144" y="6768"/>
                  </a:lnTo>
                  <a:lnTo>
                    <a:pt x="2067" y="6554"/>
                  </a:lnTo>
                  <a:lnTo>
                    <a:pt x="1994" y="6329"/>
                  </a:lnTo>
                  <a:lnTo>
                    <a:pt x="1925" y="6094"/>
                  </a:lnTo>
                  <a:lnTo>
                    <a:pt x="1857" y="5859"/>
                  </a:lnTo>
                  <a:lnTo>
                    <a:pt x="1797" y="5602"/>
                  </a:lnTo>
                  <a:lnTo>
                    <a:pt x="1738" y="5346"/>
                  </a:lnTo>
                  <a:lnTo>
                    <a:pt x="1683" y="5079"/>
                  </a:lnTo>
                  <a:lnTo>
                    <a:pt x="1633" y="4811"/>
                  </a:lnTo>
                  <a:lnTo>
                    <a:pt x="1583" y="4533"/>
                  </a:lnTo>
                  <a:lnTo>
                    <a:pt x="1537" y="4245"/>
                  </a:lnTo>
                  <a:lnTo>
                    <a:pt x="1496" y="3956"/>
                  </a:lnTo>
                  <a:lnTo>
                    <a:pt x="1455" y="3657"/>
                  </a:lnTo>
                  <a:lnTo>
                    <a:pt x="1419" y="3357"/>
                  </a:lnTo>
                  <a:lnTo>
                    <a:pt x="1382" y="3058"/>
                  </a:lnTo>
                  <a:lnTo>
                    <a:pt x="1355" y="2759"/>
                  </a:lnTo>
                  <a:lnTo>
                    <a:pt x="1323" y="2449"/>
                  </a:lnTo>
                  <a:lnTo>
                    <a:pt x="1273" y="1818"/>
                  </a:lnTo>
                  <a:lnTo>
                    <a:pt x="1232" y="1198"/>
                  </a:lnTo>
                  <a:lnTo>
                    <a:pt x="1223" y="1048"/>
                  </a:lnTo>
                  <a:lnTo>
                    <a:pt x="1204" y="920"/>
                  </a:lnTo>
                  <a:lnTo>
                    <a:pt x="1182" y="792"/>
                  </a:lnTo>
                  <a:lnTo>
                    <a:pt x="1159" y="674"/>
                  </a:lnTo>
                  <a:lnTo>
                    <a:pt x="1127" y="567"/>
                  </a:lnTo>
                  <a:lnTo>
                    <a:pt x="1095" y="471"/>
                  </a:lnTo>
                  <a:lnTo>
                    <a:pt x="1058" y="385"/>
                  </a:lnTo>
                  <a:lnTo>
                    <a:pt x="1017" y="300"/>
                  </a:lnTo>
                  <a:lnTo>
                    <a:pt x="976" y="236"/>
                  </a:lnTo>
                  <a:lnTo>
                    <a:pt x="931" y="172"/>
                  </a:lnTo>
                  <a:lnTo>
                    <a:pt x="881" y="118"/>
                  </a:lnTo>
                  <a:lnTo>
                    <a:pt x="835" y="75"/>
                  </a:lnTo>
                  <a:lnTo>
                    <a:pt x="785" y="43"/>
                  </a:lnTo>
                  <a:lnTo>
                    <a:pt x="730" y="22"/>
                  </a:lnTo>
                  <a:lnTo>
                    <a:pt x="680" y="11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1"/>
            <p:cNvSpPr/>
            <p:nvPr/>
          </p:nvSpPr>
          <p:spPr>
            <a:xfrm>
              <a:off x="3894600" y="-11663400"/>
              <a:ext cx="176900" cy="871600"/>
            </a:xfrm>
            <a:custGeom>
              <a:avLst/>
              <a:gdLst/>
              <a:ahLst/>
              <a:cxnLst/>
              <a:rect l="l" t="t" r="r" b="b"/>
              <a:pathLst>
                <a:path w="7076" h="34864" extrusionOk="0">
                  <a:moveTo>
                    <a:pt x="849" y="1"/>
                  </a:moveTo>
                  <a:lnTo>
                    <a:pt x="776" y="642"/>
                  </a:lnTo>
                  <a:lnTo>
                    <a:pt x="694" y="1273"/>
                  </a:lnTo>
                  <a:lnTo>
                    <a:pt x="603" y="1893"/>
                  </a:lnTo>
                  <a:lnTo>
                    <a:pt x="502" y="2502"/>
                  </a:lnTo>
                  <a:lnTo>
                    <a:pt x="388" y="3101"/>
                  </a:lnTo>
                  <a:lnTo>
                    <a:pt x="329" y="3390"/>
                  </a:lnTo>
                  <a:lnTo>
                    <a:pt x="270" y="3678"/>
                  </a:lnTo>
                  <a:lnTo>
                    <a:pt x="206" y="3956"/>
                  </a:lnTo>
                  <a:lnTo>
                    <a:pt x="142" y="4245"/>
                  </a:lnTo>
                  <a:lnTo>
                    <a:pt x="73" y="4512"/>
                  </a:lnTo>
                  <a:lnTo>
                    <a:pt x="0" y="4790"/>
                  </a:lnTo>
                  <a:lnTo>
                    <a:pt x="187" y="5004"/>
                  </a:lnTo>
                  <a:lnTo>
                    <a:pt x="374" y="5239"/>
                  </a:lnTo>
                  <a:lnTo>
                    <a:pt x="552" y="5496"/>
                  </a:lnTo>
                  <a:lnTo>
                    <a:pt x="730" y="5752"/>
                  </a:lnTo>
                  <a:lnTo>
                    <a:pt x="904" y="6030"/>
                  </a:lnTo>
                  <a:lnTo>
                    <a:pt x="1072" y="6329"/>
                  </a:lnTo>
                  <a:lnTo>
                    <a:pt x="1241" y="6629"/>
                  </a:lnTo>
                  <a:lnTo>
                    <a:pt x="1401" y="6950"/>
                  </a:lnTo>
                  <a:lnTo>
                    <a:pt x="1561" y="7281"/>
                  </a:lnTo>
                  <a:lnTo>
                    <a:pt x="1716" y="7623"/>
                  </a:lnTo>
                  <a:lnTo>
                    <a:pt x="1866" y="7976"/>
                  </a:lnTo>
                  <a:lnTo>
                    <a:pt x="2017" y="8339"/>
                  </a:lnTo>
                  <a:lnTo>
                    <a:pt x="2158" y="8714"/>
                  </a:lnTo>
                  <a:lnTo>
                    <a:pt x="2300" y="9109"/>
                  </a:lnTo>
                  <a:lnTo>
                    <a:pt x="2436" y="9505"/>
                  </a:lnTo>
                  <a:lnTo>
                    <a:pt x="2569" y="9911"/>
                  </a:lnTo>
                  <a:lnTo>
                    <a:pt x="2696" y="10328"/>
                  </a:lnTo>
                  <a:lnTo>
                    <a:pt x="2820" y="10755"/>
                  </a:lnTo>
                  <a:lnTo>
                    <a:pt x="2943" y="11194"/>
                  </a:lnTo>
                  <a:lnTo>
                    <a:pt x="3057" y="11632"/>
                  </a:lnTo>
                  <a:lnTo>
                    <a:pt x="3171" y="12092"/>
                  </a:lnTo>
                  <a:lnTo>
                    <a:pt x="3280" y="12552"/>
                  </a:lnTo>
                  <a:lnTo>
                    <a:pt x="3385" y="13022"/>
                  </a:lnTo>
                  <a:lnTo>
                    <a:pt x="3486" y="13492"/>
                  </a:lnTo>
                  <a:lnTo>
                    <a:pt x="3581" y="13973"/>
                  </a:lnTo>
                  <a:lnTo>
                    <a:pt x="3673" y="14465"/>
                  </a:lnTo>
                  <a:lnTo>
                    <a:pt x="3759" y="14968"/>
                  </a:lnTo>
                  <a:lnTo>
                    <a:pt x="3842" y="15470"/>
                  </a:lnTo>
                  <a:lnTo>
                    <a:pt x="3924" y="15973"/>
                  </a:lnTo>
                  <a:lnTo>
                    <a:pt x="3997" y="16486"/>
                  </a:lnTo>
                  <a:lnTo>
                    <a:pt x="4070" y="16999"/>
                  </a:lnTo>
                  <a:lnTo>
                    <a:pt x="4133" y="17523"/>
                  </a:lnTo>
                  <a:lnTo>
                    <a:pt x="4197" y="18047"/>
                  </a:lnTo>
                  <a:lnTo>
                    <a:pt x="4257" y="18581"/>
                  </a:lnTo>
                  <a:lnTo>
                    <a:pt x="4307" y="19116"/>
                  </a:lnTo>
                  <a:lnTo>
                    <a:pt x="4357" y="19650"/>
                  </a:lnTo>
                  <a:lnTo>
                    <a:pt x="4403" y="20185"/>
                  </a:lnTo>
                  <a:lnTo>
                    <a:pt x="4439" y="20730"/>
                  </a:lnTo>
                  <a:lnTo>
                    <a:pt x="4476" y="21275"/>
                  </a:lnTo>
                  <a:lnTo>
                    <a:pt x="4508" y="21820"/>
                  </a:lnTo>
                  <a:lnTo>
                    <a:pt x="4535" y="22366"/>
                  </a:lnTo>
                  <a:lnTo>
                    <a:pt x="4553" y="22911"/>
                  </a:lnTo>
                  <a:lnTo>
                    <a:pt x="4571" y="23467"/>
                  </a:lnTo>
                  <a:lnTo>
                    <a:pt x="4585" y="24012"/>
                  </a:lnTo>
                  <a:lnTo>
                    <a:pt x="4590" y="24557"/>
                  </a:lnTo>
                  <a:lnTo>
                    <a:pt x="4594" y="25113"/>
                  </a:lnTo>
                  <a:lnTo>
                    <a:pt x="4594" y="25658"/>
                  </a:lnTo>
                  <a:lnTo>
                    <a:pt x="4585" y="26204"/>
                  </a:lnTo>
                  <a:lnTo>
                    <a:pt x="4576" y="26749"/>
                  </a:lnTo>
                  <a:lnTo>
                    <a:pt x="4558" y="27294"/>
                  </a:lnTo>
                  <a:lnTo>
                    <a:pt x="4535" y="27829"/>
                  </a:lnTo>
                  <a:lnTo>
                    <a:pt x="4512" y="28374"/>
                  </a:lnTo>
                  <a:lnTo>
                    <a:pt x="4480" y="28908"/>
                  </a:lnTo>
                  <a:lnTo>
                    <a:pt x="4444" y="29443"/>
                  </a:lnTo>
                  <a:lnTo>
                    <a:pt x="4403" y="29967"/>
                  </a:lnTo>
                  <a:lnTo>
                    <a:pt x="4357" y="30501"/>
                  </a:lnTo>
                  <a:lnTo>
                    <a:pt x="4307" y="31014"/>
                  </a:lnTo>
                  <a:lnTo>
                    <a:pt x="4248" y="31538"/>
                  </a:lnTo>
                  <a:lnTo>
                    <a:pt x="4188" y="32051"/>
                  </a:lnTo>
                  <a:lnTo>
                    <a:pt x="4120" y="32554"/>
                  </a:lnTo>
                  <a:lnTo>
                    <a:pt x="4051" y="33056"/>
                  </a:lnTo>
                  <a:lnTo>
                    <a:pt x="3974" y="33548"/>
                  </a:lnTo>
                  <a:lnTo>
                    <a:pt x="3892" y="34040"/>
                  </a:lnTo>
                  <a:lnTo>
                    <a:pt x="3805" y="34521"/>
                  </a:lnTo>
                  <a:lnTo>
                    <a:pt x="5315" y="34692"/>
                  </a:lnTo>
                  <a:lnTo>
                    <a:pt x="6820" y="34863"/>
                  </a:lnTo>
                  <a:lnTo>
                    <a:pt x="6861" y="34168"/>
                  </a:lnTo>
                  <a:lnTo>
                    <a:pt x="6893" y="33473"/>
                  </a:lnTo>
                  <a:lnTo>
                    <a:pt x="6925" y="32768"/>
                  </a:lnTo>
                  <a:lnTo>
                    <a:pt x="6957" y="32073"/>
                  </a:lnTo>
                  <a:lnTo>
                    <a:pt x="6985" y="31389"/>
                  </a:lnTo>
                  <a:lnTo>
                    <a:pt x="7007" y="30694"/>
                  </a:lnTo>
                  <a:lnTo>
                    <a:pt x="7026" y="29999"/>
                  </a:lnTo>
                  <a:lnTo>
                    <a:pt x="7044" y="29315"/>
                  </a:lnTo>
                  <a:lnTo>
                    <a:pt x="7053" y="28630"/>
                  </a:lnTo>
                  <a:lnTo>
                    <a:pt x="7067" y="27946"/>
                  </a:lnTo>
                  <a:lnTo>
                    <a:pt x="7071" y="27262"/>
                  </a:lnTo>
                  <a:lnTo>
                    <a:pt x="7076" y="26589"/>
                  </a:lnTo>
                  <a:lnTo>
                    <a:pt x="7071" y="25904"/>
                  </a:lnTo>
                  <a:lnTo>
                    <a:pt x="7067" y="25231"/>
                  </a:lnTo>
                  <a:lnTo>
                    <a:pt x="7062" y="24568"/>
                  </a:lnTo>
                  <a:lnTo>
                    <a:pt x="7049" y="23894"/>
                  </a:lnTo>
                  <a:lnTo>
                    <a:pt x="7030" y="23242"/>
                  </a:lnTo>
                  <a:lnTo>
                    <a:pt x="7012" y="22579"/>
                  </a:lnTo>
                  <a:lnTo>
                    <a:pt x="6989" y="21927"/>
                  </a:lnTo>
                  <a:lnTo>
                    <a:pt x="6962" y="21275"/>
                  </a:lnTo>
                  <a:lnTo>
                    <a:pt x="6930" y="20634"/>
                  </a:lnTo>
                  <a:lnTo>
                    <a:pt x="6893" y="19992"/>
                  </a:lnTo>
                  <a:lnTo>
                    <a:pt x="6852" y="19351"/>
                  </a:lnTo>
                  <a:lnTo>
                    <a:pt x="6807" y="18720"/>
                  </a:lnTo>
                  <a:lnTo>
                    <a:pt x="6761" y="18100"/>
                  </a:lnTo>
                  <a:lnTo>
                    <a:pt x="6706" y="17480"/>
                  </a:lnTo>
                  <a:lnTo>
                    <a:pt x="6647" y="16860"/>
                  </a:lnTo>
                  <a:lnTo>
                    <a:pt x="6588" y="16251"/>
                  </a:lnTo>
                  <a:lnTo>
                    <a:pt x="6519" y="15652"/>
                  </a:lnTo>
                  <a:lnTo>
                    <a:pt x="6446" y="15053"/>
                  </a:lnTo>
                  <a:lnTo>
                    <a:pt x="6373" y="14465"/>
                  </a:lnTo>
                  <a:lnTo>
                    <a:pt x="6291" y="13888"/>
                  </a:lnTo>
                  <a:lnTo>
                    <a:pt x="6205" y="13311"/>
                  </a:lnTo>
                  <a:lnTo>
                    <a:pt x="6118" y="12744"/>
                  </a:lnTo>
                  <a:lnTo>
                    <a:pt x="6022" y="12177"/>
                  </a:lnTo>
                  <a:lnTo>
                    <a:pt x="5922" y="11621"/>
                  </a:lnTo>
                  <a:lnTo>
                    <a:pt x="5817" y="11076"/>
                  </a:lnTo>
                  <a:lnTo>
                    <a:pt x="5703" y="10542"/>
                  </a:lnTo>
                  <a:lnTo>
                    <a:pt x="5589" y="10007"/>
                  </a:lnTo>
                  <a:lnTo>
                    <a:pt x="5470" y="9494"/>
                  </a:lnTo>
                  <a:lnTo>
                    <a:pt x="5342" y="8981"/>
                  </a:lnTo>
                  <a:lnTo>
                    <a:pt x="5210" y="8468"/>
                  </a:lnTo>
                  <a:lnTo>
                    <a:pt x="5073" y="7976"/>
                  </a:lnTo>
                  <a:lnTo>
                    <a:pt x="4932" y="7495"/>
                  </a:lnTo>
                  <a:lnTo>
                    <a:pt x="4786" y="7014"/>
                  </a:lnTo>
                  <a:lnTo>
                    <a:pt x="4631" y="6543"/>
                  </a:lnTo>
                  <a:lnTo>
                    <a:pt x="4471" y="6094"/>
                  </a:lnTo>
                  <a:lnTo>
                    <a:pt x="4307" y="5645"/>
                  </a:lnTo>
                  <a:lnTo>
                    <a:pt x="4138" y="5207"/>
                  </a:lnTo>
                  <a:lnTo>
                    <a:pt x="3960" y="4779"/>
                  </a:lnTo>
                  <a:lnTo>
                    <a:pt x="3778" y="4362"/>
                  </a:lnTo>
                  <a:lnTo>
                    <a:pt x="3591" y="3956"/>
                  </a:lnTo>
                  <a:lnTo>
                    <a:pt x="3399" y="3561"/>
                  </a:lnTo>
                  <a:lnTo>
                    <a:pt x="3198" y="3176"/>
                  </a:lnTo>
                  <a:lnTo>
                    <a:pt x="2993" y="2802"/>
                  </a:lnTo>
                  <a:lnTo>
                    <a:pt x="2779" y="2449"/>
                  </a:lnTo>
                  <a:lnTo>
                    <a:pt x="2560" y="2096"/>
                  </a:lnTo>
                  <a:lnTo>
                    <a:pt x="2336" y="1765"/>
                  </a:lnTo>
                  <a:lnTo>
                    <a:pt x="2103" y="1433"/>
                  </a:lnTo>
                  <a:lnTo>
                    <a:pt x="1866" y="1123"/>
                  </a:lnTo>
                  <a:lnTo>
                    <a:pt x="1624" y="824"/>
                  </a:lnTo>
                  <a:lnTo>
                    <a:pt x="1374" y="535"/>
                  </a:lnTo>
                  <a:lnTo>
                    <a:pt x="1114" y="268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1"/>
            <p:cNvSpPr/>
            <p:nvPr/>
          </p:nvSpPr>
          <p:spPr>
            <a:xfrm>
              <a:off x="3984250" y="-3220100"/>
              <a:ext cx="242600" cy="817350"/>
            </a:xfrm>
            <a:custGeom>
              <a:avLst/>
              <a:gdLst/>
              <a:ahLst/>
              <a:cxnLst/>
              <a:rect l="l" t="t" r="r" b="b"/>
              <a:pathLst>
                <a:path w="9704" h="32694" extrusionOk="0">
                  <a:moveTo>
                    <a:pt x="4726" y="1"/>
                  </a:moveTo>
                  <a:lnTo>
                    <a:pt x="3631" y="5614"/>
                  </a:lnTo>
                  <a:lnTo>
                    <a:pt x="3353" y="7025"/>
                  </a:lnTo>
                  <a:lnTo>
                    <a:pt x="3075" y="8425"/>
                  </a:lnTo>
                  <a:lnTo>
                    <a:pt x="2787" y="9837"/>
                  </a:lnTo>
                  <a:lnTo>
                    <a:pt x="2505" y="11237"/>
                  </a:lnTo>
                  <a:lnTo>
                    <a:pt x="2213" y="12627"/>
                  </a:lnTo>
                  <a:lnTo>
                    <a:pt x="1916" y="14006"/>
                  </a:lnTo>
                  <a:lnTo>
                    <a:pt x="1615" y="15385"/>
                  </a:lnTo>
                  <a:lnTo>
                    <a:pt x="1305" y="16743"/>
                  </a:lnTo>
                  <a:lnTo>
                    <a:pt x="990" y="18090"/>
                  </a:lnTo>
                  <a:lnTo>
                    <a:pt x="671" y="19415"/>
                  </a:lnTo>
                  <a:lnTo>
                    <a:pt x="506" y="20068"/>
                  </a:lnTo>
                  <a:lnTo>
                    <a:pt x="338" y="20720"/>
                  </a:lnTo>
                  <a:lnTo>
                    <a:pt x="173" y="21372"/>
                  </a:lnTo>
                  <a:lnTo>
                    <a:pt x="0" y="22013"/>
                  </a:lnTo>
                  <a:lnTo>
                    <a:pt x="123" y="22398"/>
                  </a:lnTo>
                  <a:lnTo>
                    <a:pt x="237" y="22794"/>
                  </a:lnTo>
                  <a:lnTo>
                    <a:pt x="342" y="23211"/>
                  </a:lnTo>
                  <a:lnTo>
                    <a:pt x="438" y="23649"/>
                  </a:lnTo>
                  <a:lnTo>
                    <a:pt x="525" y="24087"/>
                  </a:lnTo>
                  <a:lnTo>
                    <a:pt x="607" y="24547"/>
                  </a:lnTo>
                  <a:lnTo>
                    <a:pt x="675" y="25017"/>
                  </a:lnTo>
                  <a:lnTo>
                    <a:pt x="735" y="25499"/>
                  </a:lnTo>
                  <a:lnTo>
                    <a:pt x="785" y="25990"/>
                  </a:lnTo>
                  <a:lnTo>
                    <a:pt x="826" y="26493"/>
                  </a:lnTo>
                  <a:lnTo>
                    <a:pt x="839" y="26739"/>
                  </a:lnTo>
                  <a:lnTo>
                    <a:pt x="853" y="26995"/>
                  </a:lnTo>
                  <a:lnTo>
                    <a:pt x="867" y="27252"/>
                  </a:lnTo>
                  <a:lnTo>
                    <a:pt x="871" y="27508"/>
                  </a:lnTo>
                  <a:lnTo>
                    <a:pt x="876" y="27765"/>
                  </a:lnTo>
                  <a:lnTo>
                    <a:pt x="880" y="28022"/>
                  </a:lnTo>
                  <a:lnTo>
                    <a:pt x="880" y="28278"/>
                  </a:lnTo>
                  <a:lnTo>
                    <a:pt x="876" y="28545"/>
                  </a:lnTo>
                  <a:lnTo>
                    <a:pt x="871" y="28802"/>
                  </a:lnTo>
                  <a:lnTo>
                    <a:pt x="862" y="29059"/>
                  </a:lnTo>
                  <a:lnTo>
                    <a:pt x="849" y="29326"/>
                  </a:lnTo>
                  <a:lnTo>
                    <a:pt x="830" y="29582"/>
                  </a:lnTo>
                  <a:lnTo>
                    <a:pt x="826" y="29679"/>
                  </a:lnTo>
                  <a:lnTo>
                    <a:pt x="812" y="29775"/>
                  </a:lnTo>
                  <a:lnTo>
                    <a:pt x="798" y="29860"/>
                  </a:lnTo>
                  <a:lnTo>
                    <a:pt x="785" y="29935"/>
                  </a:lnTo>
                  <a:lnTo>
                    <a:pt x="766" y="29999"/>
                  </a:lnTo>
                  <a:lnTo>
                    <a:pt x="744" y="30063"/>
                  </a:lnTo>
                  <a:lnTo>
                    <a:pt x="721" y="30128"/>
                  </a:lnTo>
                  <a:lnTo>
                    <a:pt x="698" y="30170"/>
                  </a:lnTo>
                  <a:lnTo>
                    <a:pt x="671" y="30224"/>
                  </a:lnTo>
                  <a:lnTo>
                    <a:pt x="643" y="30256"/>
                  </a:lnTo>
                  <a:lnTo>
                    <a:pt x="616" y="30288"/>
                  </a:lnTo>
                  <a:lnTo>
                    <a:pt x="589" y="30320"/>
                  </a:lnTo>
                  <a:lnTo>
                    <a:pt x="525" y="30352"/>
                  </a:lnTo>
                  <a:lnTo>
                    <a:pt x="461" y="30363"/>
                  </a:lnTo>
                  <a:lnTo>
                    <a:pt x="461" y="30416"/>
                  </a:lnTo>
                  <a:lnTo>
                    <a:pt x="1624" y="30641"/>
                  </a:lnTo>
                  <a:lnTo>
                    <a:pt x="2783" y="30876"/>
                  </a:lnTo>
                  <a:lnTo>
                    <a:pt x="3941" y="31133"/>
                  </a:lnTo>
                  <a:lnTo>
                    <a:pt x="5096" y="31411"/>
                  </a:lnTo>
                  <a:lnTo>
                    <a:pt x="6250" y="31699"/>
                  </a:lnTo>
                  <a:lnTo>
                    <a:pt x="7404" y="32009"/>
                  </a:lnTo>
                  <a:lnTo>
                    <a:pt x="8554" y="32341"/>
                  </a:lnTo>
                  <a:lnTo>
                    <a:pt x="9703" y="32693"/>
                  </a:lnTo>
                  <a:lnTo>
                    <a:pt x="9703" y="32693"/>
                  </a:lnTo>
                  <a:lnTo>
                    <a:pt x="9671" y="32608"/>
                  </a:lnTo>
                  <a:lnTo>
                    <a:pt x="9648" y="32512"/>
                  </a:lnTo>
                  <a:lnTo>
                    <a:pt x="9626" y="32415"/>
                  </a:lnTo>
                  <a:lnTo>
                    <a:pt x="9607" y="32309"/>
                  </a:lnTo>
                  <a:lnTo>
                    <a:pt x="9589" y="32191"/>
                  </a:lnTo>
                  <a:lnTo>
                    <a:pt x="9580" y="32073"/>
                  </a:lnTo>
                  <a:lnTo>
                    <a:pt x="9575" y="31934"/>
                  </a:lnTo>
                  <a:lnTo>
                    <a:pt x="9575" y="31795"/>
                  </a:lnTo>
                  <a:lnTo>
                    <a:pt x="9585" y="31229"/>
                  </a:lnTo>
                  <a:lnTo>
                    <a:pt x="9589" y="30662"/>
                  </a:lnTo>
                  <a:lnTo>
                    <a:pt x="9594" y="30096"/>
                  </a:lnTo>
                  <a:lnTo>
                    <a:pt x="9594" y="29529"/>
                  </a:lnTo>
                  <a:lnTo>
                    <a:pt x="9585" y="28406"/>
                  </a:lnTo>
                  <a:lnTo>
                    <a:pt x="9566" y="27273"/>
                  </a:lnTo>
                  <a:lnTo>
                    <a:pt x="9534" y="26140"/>
                  </a:lnTo>
                  <a:lnTo>
                    <a:pt x="9498" y="25007"/>
                  </a:lnTo>
                  <a:lnTo>
                    <a:pt x="9443" y="23884"/>
                  </a:lnTo>
                  <a:lnTo>
                    <a:pt x="9416" y="23318"/>
                  </a:lnTo>
                  <a:lnTo>
                    <a:pt x="9384" y="22762"/>
                  </a:lnTo>
                  <a:lnTo>
                    <a:pt x="9347" y="22206"/>
                  </a:lnTo>
                  <a:lnTo>
                    <a:pt x="9311" y="21650"/>
                  </a:lnTo>
                  <a:lnTo>
                    <a:pt x="9270" y="21094"/>
                  </a:lnTo>
                  <a:lnTo>
                    <a:pt x="9224" y="20538"/>
                  </a:lnTo>
                  <a:lnTo>
                    <a:pt x="9179" y="19982"/>
                  </a:lnTo>
                  <a:lnTo>
                    <a:pt x="9133" y="19437"/>
                  </a:lnTo>
                  <a:lnTo>
                    <a:pt x="9078" y="18892"/>
                  </a:lnTo>
                  <a:lnTo>
                    <a:pt x="9023" y="18346"/>
                  </a:lnTo>
                  <a:lnTo>
                    <a:pt x="8969" y="17801"/>
                  </a:lnTo>
                  <a:lnTo>
                    <a:pt x="8909" y="17267"/>
                  </a:lnTo>
                  <a:lnTo>
                    <a:pt x="8850" y="16721"/>
                  </a:lnTo>
                  <a:lnTo>
                    <a:pt x="8782" y="16187"/>
                  </a:lnTo>
                  <a:lnTo>
                    <a:pt x="8718" y="15663"/>
                  </a:lnTo>
                  <a:lnTo>
                    <a:pt x="8645" y="15128"/>
                  </a:lnTo>
                  <a:lnTo>
                    <a:pt x="8572" y="14605"/>
                  </a:lnTo>
                  <a:lnTo>
                    <a:pt x="8499" y="14081"/>
                  </a:lnTo>
                  <a:lnTo>
                    <a:pt x="8421" y="13568"/>
                  </a:lnTo>
                  <a:lnTo>
                    <a:pt x="8339" y="13054"/>
                  </a:lnTo>
                  <a:lnTo>
                    <a:pt x="8257" y="12541"/>
                  </a:lnTo>
                  <a:lnTo>
                    <a:pt x="8170" y="12039"/>
                  </a:lnTo>
                  <a:lnTo>
                    <a:pt x="8084" y="11536"/>
                  </a:lnTo>
                  <a:lnTo>
                    <a:pt x="7992" y="11034"/>
                  </a:lnTo>
                  <a:lnTo>
                    <a:pt x="7901" y="10542"/>
                  </a:lnTo>
                  <a:lnTo>
                    <a:pt x="7805" y="10050"/>
                  </a:lnTo>
                  <a:lnTo>
                    <a:pt x="7705" y="9569"/>
                  </a:lnTo>
                  <a:lnTo>
                    <a:pt x="7605" y="9088"/>
                  </a:lnTo>
                  <a:lnTo>
                    <a:pt x="7500" y="8607"/>
                  </a:lnTo>
                  <a:lnTo>
                    <a:pt x="7395" y="8137"/>
                  </a:lnTo>
                  <a:lnTo>
                    <a:pt x="7285" y="7677"/>
                  </a:lnTo>
                  <a:lnTo>
                    <a:pt x="7171" y="7217"/>
                  </a:lnTo>
                  <a:lnTo>
                    <a:pt x="7057" y="6758"/>
                  </a:lnTo>
                  <a:lnTo>
                    <a:pt x="6943" y="6309"/>
                  </a:lnTo>
                  <a:lnTo>
                    <a:pt x="6820" y="5870"/>
                  </a:lnTo>
                  <a:lnTo>
                    <a:pt x="6701" y="5432"/>
                  </a:lnTo>
                  <a:lnTo>
                    <a:pt x="6574" y="5004"/>
                  </a:lnTo>
                  <a:lnTo>
                    <a:pt x="6451" y="4577"/>
                  </a:lnTo>
                  <a:lnTo>
                    <a:pt x="6318" y="4160"/>
                  </a:lnTo>
                  <a:lnTo>
                    <a:pt x="6186" y="3743"/>
                  </a:lnTo>
                  <a:lnTo>
                    <a:pt x="6054" y="3337"/>
                  </a:lnTo>
                  <a:lnTo>
                    <a:pt x="5917" y="2941"/>
                  </a:lnTo>
                  <a:lnTo>
                    <a:pt x="5775" y="2545"/>
                  </a:lnTo>
                  <a:lnTo>
                    <a:pt x="5634" y="2161"/>
                  </a:lnTo>
                  <a:lnTo>
                    <a:pt x="5488" y="1786"/>
                  </a:lnTo>
                  <a:lnTo>
                    <a:pt x="5342" y="1412"/>
                  </a:lnTo>
                  <a:lnTo>
                    <a:pt x="5191" y="1049"/>
                  </a:lnTo>
                  <a:lnTo>
                    <a:pt x="5036" y="685"/>
                  </a:lnTo>
                  <a:lnTo>
                    <a:pt x="4881" y="343"/>
                  </a:lnTo>
                  <a:lnTo>
                    <a:pt x="472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1"/>
            <p:cNvSpPr/>
            <p:nvPr/>
          </p:nvSpPr>
          <p:spPr>
            <a:xfrm>
              <a:off x="4078900" y="-4762225"/>
              <a:ext cx="123075" cy="256050"/>
            </a:xfrm>
            <a:custGeom>
              <a:avLst/>
              <a:gdLst/>
              <a:ahLst/>
              <a:cxnLst/>
              <a:rect l="l" t="t" r="r" b="b"/>
              <a:pathLst>
                <a:path w="4923" h="10242" extrusionOk="0">
                  <a:moveTo>
                    <a:pt x="2541" y="0"/>
                  </a:moveTo>
                  <a:lnTo>
                    <a:pt x="2464" y="11"/>
                  </a:lnTo>
                  <a:lnTo>
                    <a:pt x="2386" y="22"/>
                  </a:lnTo>
                  <a:lnTo>
                    <a:pt x="2313" y="43"/>
                  </a:lnTo>
                  <a:lnTo>
                    <a:pt x="2236" y="64"/>
                  </a:lnTo>
                  <a:lnTo>
                    <a:pt x="2163" y="96"/>
                  </a:lnTo>
                  <a:lnTo>
                    <a:pt x="2085" y="139"/>
                  </a:lnTo>
                  <a:lnTo>
                    <a:pt x="2012" y="193"/>
                  </a:lnTo>
                  <a:lnTo>
                    <a:pt x="1939" y="246"/>
                  </a:lnTo>
                  <a:lnTo>
                    <a:pt x="1871" y="310"/>
                  </a:lnTo>
                  <a:lnTo>
                    <a:pt x="1798" y="374"/>
                  </a:lnTo>
                  <a:lnTo>
                    <a:pt x="1729" y="449"/>
                  </a:lnTo>
                  <a:lnTo>
                    <a:pt x="1661" y="535"/>
                  </a:lnTo>
                  <a:lnTo>
                    <a:pt x="1592" y="620"/>
                  </a:lnTo>
                  <a:lnTo>
                    <a:pt x="1524" y="716"/>
                  </a:lnTo>
                  <a:lnTo>
                    <a:pt x="1392" y="920"/>
                  </a:lnTo>
                  <a:lnTo>
                    <a:pt x="1269" y="1144"/>
                  </a:lnTo>
                  <a:lnTo>
                    <a:pt x="1145" y="1401"/>
                  </a:lnTo>
                  <a:lnTo>
                    <a:pt x="1031" y="1668"/>
                  </a:lnTo>
                  <a:lnTo>
                    <a:pt x="922" y="1946"/>
                  </a:lnTo>
                  <a:lnTo>
                    <a:pt x="817" y="2256"/>
                  </a:lnTo>
                  <a:lnTo>
                    <a:pt x="717" y="2577"/>
                  </a:lnTo>
                  <a:lnTo>
                    <a:pt x="625" y="2908"/>
                  </a:lnTo>
                  <a:lnTo>
                    <a:pt x="543" y="3250"/>
                  </a:lnTo>
                  <a:lnTo>
                    <a:pt x="466" y="3614"/>
                  </a:lnTo>
                  <a:lnTo>
                    <a:pt x="393" y="3988"/>
                  </a:lnTo>
                  <a:lnTo>
                    <a:pt x="333" y="4362"/>
                  </a:lnTo>
                  <a:lnTo>
                    <a:pt x="279" y="4758"/>
                  </a:lnTo>
                  <a:lnTo>
                    <a:pt x="233" y="5153"/>
                  </a:lnTo>
                  <a:lnTo>
                    <a:pt x="192" y="5559"/>
                  </a:lnTo>
                  <a:lnTo>
                    <a:pt x="165" y="5966"/>
                  </a:lnTo>
                  <a:lnTo>
                    <a:pt x="146" y="6372"/>
                  </a:lnTo>
                  <a:lnTo>
                    <a:pt x="137" y="6789"/>
                  </a:lnTo>
                  <a:lnTo>
                    <a:pt x="137" y="7206"/>
                  </a:lnTo>
                  <a:lnTo>
                    <a:pt x="151" y="7623"/>
                  </a:lnTo>
                  <a:lnTo>
                    <a:pt x="174" y="8040"/>
                  </a:lnTo>
                  <a:lnTo>
                    <a:pt x="183" y="8253"/>
                  </a:lnTo>
                  <a:lnTo>
                    <a:pt x="183" y="8467"/>
                  </a:lnTo>
                  <a:lnTo>
                    <a:pt x="174" y="8660"/>
                  </a:lnTo>
                  <a:lnTo>
                    <a:pt x="155" y="8841"/>
                  </a:lnTo>
                  <a:lnTo>
                    <a:pt x="124" y="9013"/>
                  </a:lnTo>
                  <a:lnTo>
                    <a:pt x="92" y="9162"/>
                  </a:lnTo>
                  <a:lnTo>
                    <a:pt x="46" y="9312"/>
                  </a:lnTo>
                  <a:lnTo>
                    <a:pt x="0" y="9440"/>
                  </a:lnTo>
                  <a:lnTo>
                    <a:pt x="1191" y="9633"/>
                  </a:lnTo>
                  <a:lnTo>
                    <a:pt x="2382" y="9825"/>
                  </a:lnTo>
                  <a:lnTo>
                    <a:pt x="3572" y="10028"/>
                  </a:lnTo>
                  <a:lnTo>
                    <a:pt x="4758" y="10242"/>
                  </a:lnTo>
                  <a:lnTo>
                    <a:pt x="4754" y="10124"/>
                  </a:lnTo>
                  <a:lnTo>
                    <a:pt x="4754" y="9996"/>
                  </a:lnTo>
                  <a:lnTo>
                    <a:pt x="4758" y="9878"/>
                  </a:lnTo>
                  <a:lnTo>
                    <a:pt x="4768" y="9739"/>
                  </a:lnTo>
                  <a:lnTo>
                    <a:pt x="4809" y="9397"/>
                  </a:lnTo>
                  <a:lnTo>
                    <a:pt x="4845" y="9066"/>
                  </a:lnTo>
                  <a:lnTo>
                    <a:pt x="4872" y="8713"/>
                  </a:lnTo>
                  <a:lnTo>
                    <a:pt x="4895" y="8371"/>
                  </a:lnTo>
                  <a:lnTo>
                    <a:pt x="4909" y="8018"/>
                  </a:lnTo>
                  <a:lnTo>
                    <a:pt x="4918" y="7655"/>
                  </a:lnTo>
                  <a:lnTo>
                    <a:pt x="4923" y="7302"/>
                  </a:lnTo>
                  <a:lnTo>
                    <a:pt x="4918" y="6939"/>
                  </a:lnTo>
                  <a:lnTo>
                    <a:pt x="4909" y="6586"/>
                  </a:lnTo>
                  <a:lnTo>
                    <a:pt x="4891" y="6222"/>
                  </a:lnTo>
                  <a:lnTo>
                    <a:pt x="4872" y="5869"/>
                  </a:lnTo>
                  <a:lnTo>
                    <a:pt x="4845" y="5517"/>
                  </a:lnTo>
                  <a:lnTo>
                    <a:pt x="4813" y="5164"/>
                  </a:lnTo>
                  <a:lnTo>
                    <a:pt x="4772" y="4811"/>
                  </a:lnTo>
                  <a:lnTo>
                    <a:pt x="4726" y="4469"/>
                  </a:lnTo>
                  <a:lnTo>
                    <a:pt x="4681" y="4138"/>
                  </a:lnTo>
                  <a:lnTo>
                    <a:pt x="4622" y="3806"/>
                  </a:lnTo>
                  <a:lnTo>
                    <a:pt x="4562" y="3485"/>
                  </a:lnTo>
                  <a:lnTo>
                    <a:pt x="4498" y="3175"/>
                  </a:lnTo>
                  <a:lnTo>
                    <a:pt x="4425" y="2865"/>
                  </a:lnTo>
                  <a:lnTo>
                    <a:pt x="4348" y="2577"/>
                  </a:lnTo>
                  <a:lnTo>
                    <a:pt x="4266" y="2288"/>
                  </a:lnTo>
                  <a:lnTo>
                    <a:pt x="4179" y="2021"/>
                  </a:lnTo>
                  <a:lnTo>
                    <a:pt x="4088" y="1764"/>
                  </a:lnTo>
                  <a:lnTo>
                    <a:pt x="3992" y="1518"/>
                  </a:lnTo>
                  <a:lnTo>
                    <a:pt x="3892" y="1294"/>
                  </a:lnTo>
                  <a:lnTo>
                    <a:pt x="3782" y="1080"/>
                  </a:lnTo>
                  <a:lnTo>
                    <a:pt x="3673" y="877"/>
                  </a:lnTo>
                  <a:lnTo>
                    <a:pt x="3554" y="695"/>
                  </a:lnTo>
                  <a:lnTo>
                    <a:pt x="3435" y="535"/>
                  </a:lnTo>
                  <a:lnTo>
                    <a:pt x="3308" y="396"/>
                  </a:lnTo>
                  <a:lnTo>
                    <a:pt x="3180" y="267"/>
                  </a:lnTo>
                  <a:lnTo>
                    <a:pt x="3098" y="203"/>
                  </a:lnTo>
                  <a:lnTo>
                    <a:pt x="3020" y="150"/>
                  </a:lnTo>
                  <a:lnTo>
                    <a:pt x="2938" y="107"/>
                  </a:lnTo>
                  <a:lnTo>
                    <a:pt x="2856" y="64"/>
                  </a:lnTo>
                  <a:lnTo>
                    <a:pt x="2779" y="43"/>
                  </a:lnTo>
                  <a:lnTo>
                    <a:pt x="2701" y="22"/>
                  </a:lnTo>
                  <a:lnTo>
                    <a:pt x="2619" y="11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1"/>
            <p:cNvSpPr/>
            <p:nvPr/>
          </p:nvSpPr>
          <p:spPr>
            <a:xfrm>
              <a:off x="4111175" y="-1567025"/>
              <a:ext cx="165500" cy="215975"/>
            </a:xfrm>
            <a:custGeom>
              <a:avLst/>
              <a:gdLst/>
              <a:ahLst/>
              <a:cxnLst/>
              <a:rect l="l" t="t" r="r" b="b"/>
              <a:pathLst>
                <a:path w="6620" h="8639" extrusionOk="0">
                  <a:moveTo>
                    <a:pt x="0" y="0"/>
                  </a:moveTo>
                  <a:lnTo>
                    <a:pt x="55" y="107"/>
                  </a:lnTo>
                  <a:lnTo>
                    <a:pt x="110" y="225"/>
                  </a:lnTo>
                  <a:lnTo>
                    <a:pt x="156" y="364"/>
                  </a:lnTo>
                  <a:lnTo>
                    <a:pt x="192" y="514"/>
                  </a:lnTo>
                  <a:lnTo>
                    <a:pt x="228" y="674"/>
                  </a:lnTo>
                  <a:lnTo>
                    <a:pt x="251" y="856"/>
                  </a:lnTo>
                  <a:lnTo>
                    <a:pt x="265" y="1048"/>
                  </a:lnTo>
                  <a:lnTo>
                    <a:pt x="270" y="1155"/>
                  </a:lnTo>
                  <a:lnTo>
                    <a:pt x="270" y="1262"/>
                  </a:lnTo>
                  <a:lnTo>
                    <a:pt x="270" y="3047"/>
                  </a:lnTo>
                  <a:lnTo>
                    <a:pt x="270" y="4822"/>
                  </a:lnTo>
                  <a:lnTo>
                    <a:pt x="270" y="8318"/>
                  </a:lnTo>
                  <a:lnTo>
                    <a:pt x="1045" y="8339"/>
                  </a:lnTo>
                  <a:lnTo>
                    <a:pt x="1825" y="8371"/>
                  </a:lnTo>
                  <a:lnTo>
                    <a:pt x="3376" y="8446"/>
                  </a:lnTo>
                  <a:lnTo>
                    <a:pt x="4927" y="8532"/>
                  </a:lnTo>
                  <a:lnTo>
                    <a:pt x="6478" y="8639"/>
                  </a:lnTo>
                  <a:lnTo>
                    <a:pt x="6506" y="6586"/>
                  </a:lnTo>
                  <a:lnTo>
                    <a:pt x="6538" y="4523"/>
                  </a:lnTo>
                  <a:lnTo>
                    <a:pt x="6574" y="2481"/>
                  </a:lnTo>
                  <a:lnTo>
                    <a:pt x="6597" y="1454"/>
                  </a:lnTo>
                  <a:lnTo>
                    <a:pt x="6620" y="428"/>
                  </a:lnTo>
                  <a:lnTo>
                    <a:pt x="5794" y="407"/>
                  </a:lnTo>
                  <a:lnTo>
                    <a:pt x="4964" y="364"/>
                  </a:lnTo>
                  <a:lnTo>
                    <a:pt x="4133" y="310"/>
                  </a:lnTo>
                  <a:lnTo>
                    <a:pt x="3308" y="257"/>
                  </a:lnTo>
                  <a:lnTo>
                    <a:pt x="1652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1"/>
            <p:cNvSpPr/>
            <p:nvPr/>
          </p:nvSpPr>
          <p:spPr>
            <a:xfrm>
              <a:off x="4118125" y="-1297075"/>
              <a:ext cx="154100" cy="281725"/>
            </a:xfrm>
            <a:custGeom>
              <a:avLst/>
              <a:gdLst/>
              <a:ahLst/>
              <a:cxnLst/>
              <a:rect l="l" t="t" r="r" b="b"/>
              <a:pathLst>
                <a:path w="6164" h="11269" extrusionOk="0">
                  <a:moveTo>
                    <a:pt x="6164" y="0"/>
                  </a:moveTo>
                  <a:lnTo>
                    <a:pt x="4622" y="107"/>
                  </a:lnTo>
                  <a:lnTo>
                    <a:pt x="3080" y="193"/>
                  </a:lnTo>
                  <a:lnTo>
                    <a:pt x="1543" y="267"/>
                  </a:lnTo>
                  <a:lnTo>
                    <a:pt x="772" y="299"/>
                  </a:lnTo>
                  <a:lnTo>
                    <a:pt x="1" y="321"/>
                  </a:lnTo>
                  <a:lnTo>
                    <a:pt x="19" y="2983"/>
                  </a:lnTo>
                  <a:lnTo>
                    <a:pt x="42" y="5645"/>
                  </a:lnTo>
                  <a:lnTo>
                    <a:pt x="69" y="8296"/>
                  </a:lnTo>
                  <a:lnTo>
                    <a:pt x="87" y="9611"/>
                  </a:lnTo>
                  <a:lnTo>
                    <a:pt x="110" y="10926"/>
                  </a:lnTo>
                  <a:lnTo>
                    <a:pt x="867" y="10948"/>
                  </a:lnTo>
                  <a:lnTo>
                    <a:pt x="1620" y="10980"/>
                  </a:lnTo>
                  <a:lnTo>
                    <a:pt x="3135" y="11065"/>
                  </a:lnTo>
                  <a:lnTo>
                    <a:pt x="4645" y="11161"/>
                  </a:lnTo>
                  <a:lnTo>
                    <a:pt x="6155" y="11268"/>
                  </a:lnTo>
                  <a:lnTo>
                    <a:pt x="6141" y="9857"/>
                  </a:lnTo>
                  <a:lnTo>
                    <a:pt x="6136" y="8446"/>
                  </a:lnTo>
                  <a:lnTo>
                    <a:pt x="6132" y="7035"/>
                  </a:lnTo>
                  <a:lnTo>
                    <a:pt x="6132" y="5634"/>
                  </a:lnTo>
                  <a:lnTo>
                    <a:pt x="6136" y="4223"/>
                  </a:lnTo>
                  <a:lnTo>
                    <a:pt x="6141" y="2823"/>
                  </a:lnTo>
                  <a:lnTo>
                    <a:pt x="6150" y="1411"/>
                  </a:lnTo>
                  <a:lnTo>
                    <a:pt x="616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1"/>
            <p:cNvSpPr/>
            <p:nvPr/>
          </p:nvSpPr>
          <p:spPr>
            <a:xfrm>
              <a:off x="4122225" y="-965125"/>
              <a:ext cx="156975" cy="281725"/>
            </a:xfrm>
            <a:custGeom>
              <a:avLst/>
              <a:gdLst/>
              <a:ahLst/>
              <a:cxnLst/>
              <a:rect l="l" t="t" r="r" b="b"/>
              <a:pathLst>
                <a:path w="6279" h="11269" extrusionOk="0">
                  <a:moveTo>
                    <a:pt x="6018" y="0"/>
                  </a:moveTo>
                  <a:lnTo>
                    <a:pt x="4513" y="96"/>
                  </a:lnTo>
                  <a:lnTo>
                    <a:pt x="3007" y="193"/>
                  </a:lnTo>
                  <a:lnTo>
                    <a:pt x="1506" y="289"/>
                  </a:lnTo>
                  <a:lnTo>
                    <a:pt x="754" y="321"/>
                  </a:lnTo>
                  <a:lnTo>
                    <a:pt x="1" y="342"/>
                  </a:lnTo>
                  <a:lnTo>
                    <a:pt x="65" y="2961"/>
                  </a:lnTo>
                  <a:lnTo>
                    <a:pt x="101" y="4276"/>
                  </a:lnTo>
                  <a:lnTo>
                    <a:pt x="142" y="5591"/>
                  </a:lnTo>
                  <a:lnTo>
                    <a:pt x="183" y="6896"/>
                  </a:lnTo>
                  <a:lnTo>
                    <a:pt x="229" y="8211"/>
                  </a:lnTo>
                  <a:lnTo>
                    <a:pt x="279" y="9536"/>
                  </a:lnTo>
                  <a:lnTo>
                    <a:pt x="334" y="10851"/>
                  </a:lnTo>
                  <a:lnTo>
                    <a:pt x="1078" y="10851"/>
                  </a:lnTo>
                  <a:lnTo>
                    <a:pt x="1821" y="10873"/>
                  </a:lnTo>
                  <a:lnTo>
                    <a:pt x="2565" y="10894"/>
                  </a:lnTo>
                  <a:lnTo>
                    <a:pt x="3308" y="10926"/>
                  </a:lnTo>
                  <a:lnTo>
                    <a:pt x="4056" y="10980"/>
                  </a:lnTo>
                  <a:lnTo>
                    <a:pt x="4795" y="11054"/>
                  </a:lnTo>
                  <a:lnTo>
                    <a:pt x="5539" y="11151"/>
                  </a:lnTo>
                  <a:lnTo>
                    <a:pt x="6278" y="11268"/>
                  </a:lnTo>
                  <a:lnTo>
                    <a:pt x="6232" y="9857"/>
                  </a:lnTo>
                  <a:lnTo>
                    <a:pt x="6187" y="8457"/>
                  </a:lnTo>
                  <a:lnTo>
                    <a:pt x="6150" y="7045"/>
                  </a:lnTo>
                  <a:lnTo>
                    <a:pt x="6114" y="5645"/>
                  </a:lnTo>
                  <a:lnTo>
                    <a:pt x="6082" y="4234"/>
                  </a:lnTo>
                  <a:lnTo>
                    <a:pt x="6059" y="2822"/>
                  </a:lnTo>
                  <a:lnTo>
                    <a:pt x="6036" y="1411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1"/>
            <p:cNvSpPr/>
            <p:nvPr/>
          </p:nvSpPr>
          <p:spPr>
            <a:xfrm>
              <a:off x="4134200" y="-630250"/>
              <a:ext cx="160600" cy="296975"/>
            </a:xfrm>
            <a:custGeom>
              <a:avLst/>
              <a:gdLst/>
              <a:ahLst/>
              <a:cxnLst/>
              <a:rect l="l" t="t" r="r" b="b"/>
              <a:pathLst>
                <a:path w="6424" h="11879" extrusionOk="0">
                  <a:moveTo>
                    <a:pt x="5890" y="1"/>
                  </a:moveTo>
                  <a:lnTo>
                    <a:pt x="5525" y="65"/>
                  </a:lnTo>
                  <a:lnTo>
                    <a:pt x="5156" y="129"/>
                  </a:lnTo>
                  <a:lnTo>
                    <a:pt x="4421" y="225"/>
                  </a:lnTo>
                  <a:lnTo>
                    <a:pt x="3687" y="300"/>
                  </a:lnTo>
                  <a:lnTo>
                    <a:pt x="2948" y="364"/>
                  </a:lnTo>
                  <a:lnTo>
                    <a:pt x="2213" y="396"/>
                  </a:lnTo>
                  <a:lnTo>
                    <a:pt x="1474" y="428"/>
                  </a:lnTo>
                  <a:lnTo>
                    <a:pt x="735" y="439"/>
                  </a:lnTo>
                  <a:lnTo>
                    <a:pt x="1" y="439"/>
                  </a:lnTo>
                  <a:lnTo>
                    <a:pt x="78" y="1861"/>
                  </a:lnTo>
                  <a:lnTo>
                    <a:pt x="161" y="3283"/>
                  </a:lnTo>
                  <a:lnTo>
                    <a:pt x="247" y="4705"/>
                  </a:lnTo>
                  <a:lnTo>
                    <a:pt x="338" y="6126"/>
                  </a:lnTo>
                  <a:lnTo>
                    <a:pt x="439" y="7559"/>
                  </a:lnTo>
                  <a:lnTo>
                    <a:pt x="544" y="8992"/>
                  </a:lnTo>
                  <a:lnTo>
                    <a:pt x="658" y="10435"/>
                  </a:lnTo>
                  <a:lnTo>
                    <a:pt x="776" y="11878"/>
                  </a:lnTo>
                  <a:lnTo>
                    <a:pt x="1119" y="11611"/>
                  </a:lnTo>
                  <a:lnTo>
                    <a:pt x="1465" y="11354"/>
                  </a:lnTo>
                  <a:lnTo>
                    <a:pt x="1812" y="11130"/>
                  </a:lnTo>
                  <a:lnTo>
                    <a:pt x="2163" y="10916"/>
                  </a:lnTo>
                  <a:lnTo>
                    <a:pt x="2514" y="10734"/>
                  </a:lnTo>
                  <a:lnTo>
                    <a:pt x="2866" y="10563"/>
                  </a:lnTo>
                  <a:lnTo>
                    <a:pt x="3222" y="10413"/>
                  </a:lnTo>
                  <a:lnTo>
                    <a:pt x="3577" y="10274"/>
                  </a:lnTo>
                  <a:lnTo>
                    <a:pt x="3933" y="10168"/>
                  </a:lnTo>
                  <a:lnTo>
                    <a:pt x="4289" y="10082"/>
                  </a:lnTo>
                  <a:lnTo>
                    <a:pt x="4645" y="10007"/>
                  </a:lnTo>
                  <a:lnTo>
                    <a:pt x="5005" y="9954"/>
                  </a:lnTo>
                  <a:lnTo>
                    <a:pt x="5361" y="9922"/>
                  </a:lnTo>
                  <a:lnTo>
                    <a:pt x="5717" y="9911"/>
                  </a:lnTo>
                  <a:lnTo>
                    <a:pt x="6068" y="9922"/>
                  </a:lnTo>
                  <a:lnTo>
                    <a:pt x="6424" y="9954"/>
                  </a:lnTo>
                  <a:lnTo>
                    <a:pt x="6342" y="8714"/>
                  </a:lnTo>
                  <a:lnTo>
                    <a:pt x="6269" y="7474"/>
                  </a:lnTo>
                  <a:lnTo>
                    <a:pt x="6196" y="6233"/>
                  </a:lnTo>
                  <a:lnTo>
                    <a:pt x="6127" y="4993"/>
                  </a:lnTo>
                  <a:lnTo>
                    <a:pt x="6064" y="3742"/>
                  </a:lnTo>
                  <a:lnTo>
                    <a:pt x="6004" y="2502"/>
                  </a:lnTo>
                  <a:lnTo>
                    <a:pt x="5945" y="1251"/>
                  </a:lnTo>
                  <a:lnTo>
                    <a:pt x="58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1"/>
            <p:cNvSpPr/>
            <p:nvPr/>
          </p:nvSpPr>
          <p:spPr>
            <a:xfrm>
              <a:off x="4000325" y="-297225"/>
              <a:ext cx="506050" cy="423900"/>
            </a:xfrm>
            <a:custGeom>
              <a:avLst/>
              <a:gdLst/>
              <a:ahLst/>
              <a:cxnLst/>
              <a:rect l="l" t="t" r="r" b="b"/>
              <a:pathLst>
                <a:path w="20242" h="16956" extrusionOk="0">
                  <a:moveTo>
                    <a:pt x="10246" y="0"/>
                  </a:moveTo>
                  <a:lnTo>
                    <a:pt x="10036" y="11"/>
                  </a:lnTo>
                  <a:lnTo>
                    <a:pt x="9822" y="22"/>
                  </a:lnTo>
                  <a:lnTo>
                    <a:pt x="9612" y="43"/>
                  </a:lnTo>
                  <a:lnTo>
                    <a:pt x="9402" y="75"/>
                  </a:lnTo>
                  <a:lnTo>
                    <a:pt x="9188" y="118"/>
                  </a:lnTo>
                  <a:lnTo>
                    <a:pt x="8978" y="161"/>
                  </a:lnTo>
                  <a:lnTo>
                    <a:pt x="8768" y="214"/>
                  </a:lnTo>
                  <a:lnTo>
                    <a:pt x="8558" y="278"/>
                  </a:lnTo>
                  <a:lnTo>
                    <a:pt x="8348" y="342"/>
                  </a:lnTo>
                  <a:lnTo>
                    <a:pt x="8139" y="428"/>
                  </a:lnTo>
                  <a:lnTo>
                    <a:pt x="7929" y="514"/>
                  </a:lnTo>
                  <a:lnTo>
                    <a:pt x="7724" y="610"/>
                  </a:lnTo>
                  <a:lnTo>
                    <a:pt x="7514" y="706"/>
                  </a:lnTo>
                  <a:lnTo>
                    <a:pt x="7308" y="824"/>
                  </a:lnTo>
                  <a:lnTo>
                    <a:pt x="7108" y="941"/>
                  </a:lnTo>
                  <a:lnTo>
                    <a:pt x="6902" y="1069"/>
                  </a:lnTo>
                  <a:lnTo>
                    <a:pt x="6702" y="1198"/>
                  </a:lnTo>
                  <a:lnTo>
                    <a:pt x="6501" y="1347"/>
                  </a:lnTo>
                  <a:lnTo>
                    <a:pt x="6300" y="1497"/>
                  </a:lnTo>
                  <a:lnTo>
                    <a:pt x="6104" y="1647"/>
                  </a:lnTo>
                  <a:lnTo>
                    <a:pt x="5903" y="1818"/>
                  </a:lnTo>
                  <a:lnTo>
                    <a:pt x="5712" y="1989"/>
                  </a:lnTo>
                  <a:lnTo>
                    <a:pt x="5516" y="2171"/>
                  </a:lnTo>
                  <a:lnTo>
                    <a:pt x="5324" y="2363"/>
                  </a:lnTo>
                  <a:lnTo>
                    <a:pt x="5137" y="2566"/>
                  </a:lnTo>
                  <a:lnTo>
                    <a:pt x="4950" y="2769"/>
                  </a:lnTo>
                  <a:lnTo>
                    <a:pt x="4763" y="2983"/>
                  </a:lnTo>
                  <a:lnTo>
                    <a:pt x="4580" y="3208"/>
                  </a:lnTo>
                  <a:lnTo>
                    <a:pt x="4398" y="3432"/>
                  </a:lnTo>
                  <a:lnTo>
                    <a:pt x="4220" y="3678"/>
                  </a:lnTo>
                  <a:lnTo>
                    <a:pt x="4042" y="3924"/>
                  </a:lnTo>
                  <a:lnTo>
                    <a:pt x="3869" y="4170"/>
                  </a:lnTo>
                  <a:lnTo>
                    <a:pt x="3695" y="4437"/>
                  </a:lnTo>
                  <a:lnTo>
                    <a:pt x="3527" y="4704"/>
                  </a:lnTo>
                  <a:lnTo>
                    <a:pt x="3362" y="4982"/>
                  </a:lnTo>
                  <a:lnTo>
                    <a:pt x="3198" y="5271"/>
                  </a:lnTo>
                  <a:lnTo>
                    <a:pt x="3038" y="5560"/>
                  </a:lnTo>
                  <a:lnTo>
                    <a:pt x="2879" y="5859"/>
                  </a:lnTo>
                  <a:lnTo>
                    <a:pt x="2724" y="6169"/>
                  </a:lnTo>
                  <a:lnTo>
                    <a:pt x="2573" y="6490"/>
                  </a:lnTo>
                  <a:lnTo>
                    <a:pt x="2423" y="6810"/>
                  </a:lnTo>
                  <a:lnTo>
                    <a:pt x="2277" y="7142"/>
                  </a:lnTo>
                  <a:lnTo>
                    <a:pt x="2135" y="7484"/>
                  </a:lnTo>
                  <a:lnTo>
                    <a:pt x="1998" y="7837"/>
                  </a:lnTo>
                  <a:lnTo>
                    <a:pt x="1862" y="8190"/>
                  </a:lnTo>
                  <a:lnTo>
                    <a:pt x="1729" y="8553"/>
                  </a:lnTo>
                  <a:lnTo>
                    <a:pt x="1601" y="8927"/>
                  </a:lnTo>
                  <a:lnTo>
                    <a:pt x="1474" y="9301"/>
                  </a:lnTo>
                  <a:lnTo>
                    <a:pt x="1355" y="9697"/>
                  </a:lnTo>
                  <a:lnTo>
                    <a:pt x="1237" y="10092"/>
                  </a:lnTo>
                  <a:lnTo>
                    <a:pt x="1122" y="10488"/>
                  </a:lnTo>
                  <a:lnTo>
                    <a:pt x="1018" y="10905"/>
                  </a:lnTo>
                  <a:lnTo>
                    <a:pt x="913" y="11322"/>
                  </a:lnTo>
                  <a:lnTo>
                    <a:pt x="808" y="11750"/>
                  </a:lnTo>
                  <a:lnTo>
                    <a:pt x="712" y="12177"/>
                  </a:lnTo>
                  <a:lnTo>
                    <a:pt x="621" y="12626"/>
                  </a:lnTo>
                  <a:lnTo>
                    <a:pt x="534" y="13075"/>
                  </a:lnTo>
                  <a:lnTo>
                    <a:pt x="452" y="13535"/>
                  </a:lnTo>
                  <a:lnTo>
                    <a:pt x="370" y="13995"/>
                  </a:lnTo>
                  <a:lnTo>
                    <a:pt x="297" y="14465"/>
                  </a:lnTo>
                  <a:lnTo>
                    <a:pt x="228" y="14946"/>
                  </a:lnTo>
                  <a:lnTo>
                    <a:pt x="164" y="15438"/>
                  </a:lnTo>
                  <a:lnTo>
                    <a:pt x="105" y="15940"/>
                  </a:lnTo>
                  <a:lnTo>
                    <a:pt x="50" y="16443"/>
                  </a:lnTo>
                  <a:lnTo>
                    <a:pt x="0" y="16956"/>
                  </a:lnTo>
                  <a:lnTo>
                    <a:pt x="584" y="16796"/>
                  </a:lnTo>
                  <a:lnTo>
                    <a:pt x="1168" y="16657"/>
                  </a:lnTo>
                  <a:lnTo>
                    <a:pt x="1752" y="16528"/>
                  </a:lnTo>
                  <a:lnTo>
                    <a:pt x="2341" y="16411"/>
                  </a:lnTo>
                  <a:lnTo>
                    <a:pt x="2924" y="16304"/>
                  </a:lnTo>
                  <a:lnTo>
                    <a:pt x="3517" y="16197"/>
                  </a:lnTo>
                  <a:lnTo>
                    <a:pt x="4106" y="16111"/>
                  </a:lnTo>
                  <a:lnTo>
                    <a:pt x="4694" y="16037"/>
                  </a:lnTo>
                  <a:lnTo>
                    <a:pt x="5287" y="15972"/>
                  </a:lnTo>
                  <a:lnTo>
                    <a:pt x="5881" y="15908"/>
                  </a:lnTo>
                  <a:lnTo>
                    <a:pt x="6474" y="15865"/>
                  </a:lnTo>
                  <a:lnTo>
                    <a:pt x="7067" y="15823"/>
                  </a:lnTo>
                  <a:lnTo>
                    <a:pt x="7660" y="15780"/>
                  </a:lnTo>
                  <a:lnTo>
                    <a:pt x="8257" y="15759"/>
                  </a:lnTo>
                  <a:lnTo>
                    <a:pt x="9443" y="15716"/>
                  </a:lnTo>
                  <a:lnTo>
                    <a:pt x="10634" y="15705"/>
                  </a:lnTo>
                  <a:lnTo>
                    <a:pt x="11820" y="15705"/>
                  </a:lnTo>
                  <a:lnTo>
                    <a:pt x="13011" y="15727"/>
                  </a:lnTo>
                  <a:lnTo>
                    <a:pt x="14192" y="15748"/>
                  </a:lnTo>
                  <a:lnTo>
                    <a:pt x="16555" y="15823"/>
                  </a:lnTo>
                  <a:lnTo>
                    <a:pt x="18896" y="15887"/>
                  </a:lnTo>
                  <a:lnTo>
                    <a:pt x="18955" y="15898"/>
                  </a:lnTo>
                  <a:lnTo>
                    <a:pt x="19010" y="15919"/>
                  </a:lnTo>
                  <a:lnTo>
                    <a:pt x="19055" y="15962"/>
                  </a:lnTo>
                  <a:lnTo>
                    <a:pt x="19101" y="16015"/>
                  </a:lnTo>
                  <a:lnTo>
                    <a:pt x="19142" y="16079"/>
                  </a:lnTo>
                  <a:lnTo>
                    <a:pt x="19178" y="16165"/>
                  </a:lnTo>
                  <a:lnTo>
                    <a:pt x="19210" y="16250"/>
                  </a:lnTo>
                  <a:lnTo>
                    <a:pt x="19238" y="16347"/>
                  </a:lnTo>
                  <a:lnTo>
                    <a:pt x="20241" y="16421"/>
                  </a:lnTo>
                  <a:lnTo>
                    <a:pt x="20214" y="16347"/>
                  </a:lnTo>
                  <a:lnTo>
                    <a:pt x="20196" y="16250"/>
                  </a:lnTo>
                  <a:lnTo>
                    <a:pt x="20173" y="16154"/>
                  </a:lnTo>
                  <a:lnTo>
                    <a:pt x="20159" y="16026"/>
                  </a:lnTo>
                  <a:lnTo>
                    <a:pt x="20109" y="15523"/>
                  </a:lnTo>
                  <a:lnTo>
                    <a:pt x="20050" y="15021"/>
                  </a:lnTo>
                  <a:lnTo>
                    <a:pt x="19986" y="14529"/>
                  </a:lnTo>
                  <a:lnTo>
                    <a:pt x="19922" y="14037"/>
                  </a:lnTo>
                  <a:lnTo>
                    <a:pt x="19849" y="13567"/>
                  </a:lnTo>
                  <a:lnTo>
                    <a:pt x="19771" y="13097"/>
                  </a:lnTo>
                  <a:lnTo>
                    <a:pt x="19689" y="12637"/>
                  </a:lnTo>
                  <a:lnTo>
                    <a:pt x="19607" y="12188"/>
                  </a:lnTo>
                  <a:lnTo>
                    <a:pt x="19516" y="11739"/>
                  </a:lnTo>
                  <a:lnTo>
                    <a:pt x="19420" y="11301"/>
                  </a:lnTo>
                  <a:lnTo>
                    <a:pt x="19324" y="10873"/>
                  </a:lnTo>
                  <a:lnTo>
                    <a:pt x="19219" y="10456"/>
                  </a:lnTo>
                  <a:lnTo>
                    <a:pt x="19110" y="10050"/>
                  </a:lnTo>
                  <a:lnTo>
                    <a:pt x="19000" y="9643"/>
                  </a:lnTo>
                  <a:lnTo>
                    <a:pt x="18886" y="9248"/>
                  </a:lnTo>
                  <a:lnTo>
                    <a:pt x="18768" y="8863"/>
                  </a:lnTo>
                  <a:lnTo>
                    <a:pt x="18645" y="8489"/>
                  </a:lnTo>
                  <a:lnTo>
                    <a:pt x="18517" y="8125"/>
                  </a:lnTo>
                  <a:lnTo>
                    <a:pt x="18385" y="7762"/>
                  </a:lnTo>
                  <a:lnTo>
                    <a:pt x="18252" y="7409"/>
                  </a:lnTo>
                  <a:lnTo>
                    <a:pt x="18115" y="7067"/>
                  </a:lnTo>
                  <a:lnTo>
                    <a:pt x="17974" y="6725"/>
                  </a:lnTo>
                  <a:lnTo>
                    <a:pt x="17833" y="6404"/>
                  </a:lnTo>
                  <a:lnTo>
                    <a:pt x="17682" y="6083"/>
                  </a:lnTo>
                  <a:lnTo>
                    <a:pt x="17532" y="5773"/>
                  </a:lnTo>
                  <a:lnTo>
                    <a:pt x="17381" y="5463"/>
                  </a:lnTo>
                  <a:lnTo>
                    <a:pt x="17221" y="5175"/>
                  </a:lnTo>
                  <a:lnTo>
                    <a:pt x="17062" y="4886"/>
                  </a:lnTo>
                  <a:lnTo>
                    <a:pt x="16902" y="4608"/>
                  </a:lnTo>
                  <a:lnTo>
                    <a:pt x="16733" y="4341"/>
                  </a:lnTo>
                  <a:lnTo>
                    <a:pt x="16569" y="4074"/>
                  </a:lnTo>
                  <a:lnTo>
                    <a:pt x="16396" y="3817"/>
                  </a:lnTo>
                  <a:lnTo>
                    <a:pt x="16222" y="3571"/>
                  </a:lnTo>
                  <a:lnTo>
                    <a:pt x="16049" y="3336"/>
                  </a:lnTo>
                  <a:lnTo>
                    <a:pt x="15871" y="3111"/>
                  </a:lnTo>
                  <a:lnTo>
                    <a:pt x="15689" y="2887"/>
                  </a:lnTo>
                  <a:lnTo>
                    <a:pt x="15506" y="2673"/>
                  </a:lnTo>
                  <a:lnTo>
                    <a:pt x="15324" y="2470"/>
                  </a:lnTo>
                  <a:lnTo>
                    <a:pt x="15137" y="2278"/>
                  </a:lnTo>
                  <a:lnTo>
                    <a:pt x="14950" y="2085"/>
                  </a:lnTo>
                  <a:lnTo>
                    <a:pt x="14758" y="1903"/>
                  </a:lnTo>
                  <a:lnTo>
                    <a:pt x="14566" y="1732"/>
                  </a:lnTo>
                  <a:lnTo>
                    <a:pt x="14370" y="1572"/>
                  </a:lnTo>
                  <a:lnTo>
                    <a:pt x="14174" y="1412"/>
                  </a:lnTo>
                  <a:lnTo>
                    <a:pt x="13978" y="1273"/>
                  </a:lnTo>
                  <a:lnTo>
                    <a:pt x="13777" y="1134"/>
                  </a:lnTo>
                  <a:lnTo>
                    <a:pt x="13576" y="995"/>
                  </a:lnTo>
                  <a:lnTo>
                    <a:pt x="13376" y="877"/>
                  </a:lnTo>
                  <a:lnTo>
                    <a:pt x="13175" y="759"/>
                  </a:lnTo>
                  <a:lnTo>
                    <a:pt x="12970" y="653"/>
                  </a:lnTo>
                  <a:lnTo>
                    <a:pt x="12764" y="556"/>
                  </a:lnTo>
                  <a:lnTo>
                    <a:pt x="12559" y="460"/>
                  </a:lnTo>
                  <a:lnTo>
                    <a:pt x="12354" y="385"/>
                  </a:lnTo>
                  <a:lnTo>
                    <a:pt x="12144" y="310"/>
                  </a:lnTo>
                  <a:lnTo>
                    <a:pt x="11934" y="236"/>
                  </a:lnTo>
                  <a:lnTo>
                    <a:pt x="11724" y="182"/>
                  </a:lnTo>
                  <a:lnTo>
                    <a:pt x="11514" y="129"/>
                  </a:lnTo>
                  <a:lnTo>
                    <a:pt x="11305" y="86"/>
                  </a:lnTo>
                  <a:lnTo>
                    <a:pt x="11095" y="54"/>
                  </a:lnTo>
                  <a:lnTo>
                    <a:pt x="10885" y="32"/>
                  </a:lnTo>
                  <a:lnTo>
                    <a:pt x="10670" y="11"/>
                  </a:lnTo>
                  <a:lnTo>
                    <a:pt x="1046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1"/>
            <p:cNvSpPr/>
            <p:nvPr/>
          </p:nvSpPr>
          <p:spPr>
            <a:xfrm>
              <a:off x="4525850" y="-9023575"/>
              <a:ext cx="111225" cy="300175"/>
            </a:xfrm>
            <a:custGeom>
              <a:avLst/>
              <a:gdLst/>
              <a:ahLst/>
              <a:cxnLst/>
              <a:rect l="l" t="t" r="r" b="b"/>
              <a:pathLst>
                <a:path w="4449" h="12007" extrusionOk="0">
                  <a:moveTo>
                    <a:pt x="1953" y="0"/>
                  </a:moveTo>
                  <a:lnTo>
                    <a:pt x="1880" y="22"/>
                  </a:lnTo>
                  <a:lnTo>
                    <a:pt x="1811" y="43"/>
                  </a:lnTo>
                  <a:lnTo>
                    <a:pt x="1738" y="65"/>
                  </a:lnTo>
                  <a:lnTo>
                    <a:pt x="1670" y="97"/>
                  </a:lnTo>
                  <a:lnTo>
                    <a:pt x="1597" y="139"/>
                  </a:lnTo>
                  <a:lnTo>
                    <a:pt x="1529" y="193"/>
                  </a:lnTo>
                  <a:lnTo>
                    <a:pt x="1460" y="246"/>
                  </a:lnTo>
                  <a:lnTo>
                    <a:pt x="1383" y="321"/>
                  </a:lnTo>
                  <a:lnTo>
                    <a:pt x="1305" y="396"/>
                  </a:lnTo>
                  <a:lnTo>
                    <a:pt x="1228" y="492"/>
                  </a:lnTo>
                  <a:lnTo>
                    <a:pt x="1155" y="588"/>
                  </a:lnTo>
                  <a:lnTo>
                    <a:pt x="1082" y="695"/>
                  </a:lnTo>
                  <a:lnTo>
                    <a:pt x="1013" y="813"/>
                  </a:lnTo>
                  <a:lnTo>
                    <a:pt x="945" y="930"/>
                  </a:lnTo>
                  <a:lnTo>
                    <a:pt x="881" y="1059"/>
                  </a:lnTo>
                  <a:lnTo>
                    <a:pt x="817" y="1198"/>
                  </a:lnTo>
                  <a:lnTo>
                    <a:pt x="758" y="1337"/>
                  </a:lnTo>
                  <a:lnTo>
                    <a:pt x="698" y="1486"/>
                  </a:lnTo>
                  <a:lnTo>
                    <a:pt x="639" y="1647"/>
                  </a:lnTo>
                  <a:lnTo>
                    <a:pt x="584" y="1807"/>
                  </a:lnTo>
                  <a:lnTo>
                    <a:pt x="534" y="1967"/>
                  </a:lnTo>
                  <a:lnTo>
                    <a:pt x="484" y="2139"/>
                  </a:lnTo>
                  <a:lnTo>
                    <a:pt x="434" y="2320"/>
                  </a:lnTo>
                  <a:lnTo>
                    <a:pt x="388" y="2491"/>
                  </a:lnTo>
                  <a:lnTo>
                    <a:pt x="347" y="2684"/>
                  </a:lnTo>
                  <a:lnTo>
                    <a:pt x="306" y="2876"/>
                  </a:lnTo>
                  <a:lnTo>
                    <a:pt x="270" y="3069"/>
                  </a:lnTo>
                  <a:lnTo>
                    <a:pt x="233" y="3261"/>
                  </a:lnTo>
                  <a:lnTo>
                    <a:pt x="197" y="3464"/>
                  </a:lnTo>
                  <a:lnTo>
                    <a:pt x="169" y="3667"/>
                  </a:lnTo>
                  <a:lnTo>
                    <a:pt x="137" y="3870"/>
                  </a:lnTo>
                  <a:lnTo>
                    <a:pt x="92" y="4287"/>
                  </a:lnTo>
                  <a:lnTo>
                    <a:pt x="51" y="4715"/>
                  </a:lnTo>
                  <a:lnTo>
                    <a:pt x="23" y="5153"/>
                  </a:lnTo>
                  <a:lnTo>
                    <a:pt x="14" y="5367"/>
                  </a:lnTo>
                  <a:lnTo>
                    <a:pt x="5" y="5592"/>
                  </a:lnTo>
                  <a:lnTo>
                    <a:pt x="0" y="5838"/>
                  </a:lnTo>
                  <a:lnTo>
                    <a:pt x="0" y="6073"/>
                  </a:lnTo>
                  <a:lnTo>
                    <a:pt x="0" y="6319"/>
                  </a:lnTo>
                  <a:lnTo>
                    <a:pt x="5" y="6554"/>
                  </a:lnTo>
                  <a:lnTo>
                    <a:pt x="14" y="6778"/>
                  </a:lnTo>
                  <a:lnTo>
                    <a:pt x="28" y="7014"/>
                  </a:lnTo>
                  <a:lnTo>
                    <a:pt x="41" y="7238"/>
                  </a:lnTo>
                  <a:lnTo>
                    <a:pt x="60" y="7452"/>
                  </a:lnTo>
                  <a:lnTo>
                    <a:pt x="78" y="7676"/>
                  </a:lnTo>
                  <a:lnTo>
                    <a:pt x="101" y="7879"/>
                  </a:lnTo>
                  <a:lnTo>
                    <a:pt x="128" y="8093"/>
                  </a:lnTo>
                  <a:lnTo>
                    <a:pt x="155" y="8296"/>
                  </a:lnTo>
                  <a:lnTo>
                    <a:pt x="187" y="8489"/>
                  </a:lnTo>
                  <a:lnTo>
                    <a:pt x="224" y="8692"/>
                  </a:lnTo>
                  <a:lnTo>
                    <a:pt x="260" y="8874"/>
                  </a:lnTo>
                  <a:lnTo>
                    <a:pt x="297" y="9066"/>
                  </a:lnTo>
                  <a:lnTo>
                    <a:pt x="338" y="9248"/>
                  </a:lnTo>
                  <a:lnTo>
                    <a:pt x="384" y="9419"/>
                  </a:lnTo>
                  <a:lnTo>
                    <a:pt x="429" y="9590"/>
                  </a:lnTo>
                  <a:lnTo>
                    <a:pt x="475" y="9750"/>
                  </a:lnTo>
                  <a:lnTo>
                    <a:pt x="525" y="9921"/>
                  </a:lnTo>
                  <a:lnTo>
                    <a:pt x="580" y="10071"/>
                  </a:lnTo>
                  <a:lnTo>
                    <a:pt x="634" y="10221"/>
                  </a:lnTo>
                  <a:lnTo>
                    <a:pt x="689" y="10370"/>
                  </a:lnTo>
                  <a:lnTo>
                    <a:pt x="749" y="10509"/>
                  </a:lnTo>
                  <a:lnTo>
                    <a:pt x="808" y="10638"/>
                  </a:lnTo>
                  <a:lnTo>
                    <a:pt x="867" y="10766"/>
                  </a:lnTo>
                  <a:lnTo>
                    <a:pt x="931" y="10884"/>
                  </a:lnTo>
                  <a:lnTo>
                    <a:pt x="995" y="11001"/>
                  </a:lnTo>
                  <a:lnTo>
                    <a:pt x="1059" y="11119"/>
                  </a:lnTo>
                  <a:lnTo>
                    <a:pt x="1127" y="11215"/>
                  </a:lnTo>
                  <a:lnTo>
                    <a:pt x="1196" y="11322"/>
                  </a:lnTo>
                  <a:lnTo>
                    <a:pt x="1264" y="11407"/>
                  </a:lnTo>
                  <a:lnTo>
                    <a:pt x="1337" y="11493"/>
                  </a:lnTo>
                  <a:lnTo>
                    <a:pt x="1410" y="11578"/>
                  </a:lnTo>
                  <a:lnTo>
                    <a:pt x="1483" y="11653"/>
                  </a:lnTo>
                  <a:lnTo>
                    <a:pt x="1556" y="11717"/>
                  </a:lnTo>
                  <a:lnTo>
                    <a:pt x="1629" y="11771"/>
                  </a:lnTo>
                  <a:lnTo>
                    <a:pt x="1707" y="11824"/>
                  </a:lnTo>
                  <a:lnTo>
                    <a:pt x="1779" y="11878"/>
                  </a:lnTo>
                  <a:lnTo>
                    <a:pt x="1857" y="11921"/>
                  </a:lnTo>
                  <a:lnTo>
                    <a:pt x="1935" y="11953"/>
                  </a:lnTo>
                  <a:lnTo>
                    <a:pt x="2012" y="11974"/>
                  </a:lnTo>
                  <a:lnTo>
                    <a:pt x="2094" y="11995"/>
                  </a:lnTo>
                  <a:lnTo>
                    <a:pt x="2172" y="12006"/>
                  </a:lnTo>
                  <a:lnTo>
                    <a:pt x="2331" y="12006"/>
                  </a:lnTo>
                  <a:lnTo>
                    <a:pt x="2409" y="11995"/>
                  </a:lnTo>
                  <a:lnTo>
                    <a:pt x="2487" y="11974"/>
                  </a:lnTo>
                  <a:lnTo>
                    <a:pt x="2569" y="11953"/>
                  </a:lnTo>
                  <a:lnTo>
                    <a:pt x="2646" y="11921"/>
                  </a:lnTo>
                  <a:lnTo>
                    <a:pt x="2728" y="11878"/>
                  </a:lnTo>
                  <a:lnTo>
                    <a:pt x="2806" y="11824"/>
                  </a:lnTo>
                  <a:lnTo>
                    <a:pt x="2888" y="11771"/>
                  </a:lnTo>
                  <a:lnTo>
                    <a:pt x="2966" y="11696"/>
                  </a:lnTo>
                  <a:lnTo>
                    <a:pt x="3043" y="11632"/>
                  </a:lnTo>
                  <a:lnTo>
                    <a:pt x="3121" y="11546"/>
                  </a:lnTo>
                  <a:lnTo>
                    <a:pt x="3198" y="11450"/>
                  </a:lnTo>
                  <a:lnTo>
                    <a:pt x="3276" y="11354"/>
                  </a:lnTo>
                  <a:lnTo>
                    <a:pt x="3349" y="11247"/>
                  </a:lnTo>
                  <a:lnTo>
                    <a:pt x="3426" y="11129"/>
                  </a:lnTo>
                  <a:lnTo>
                    <a:pt x="3499" y="11012"/>
                  </a:lnTo>
                  <a:lnTo>
                    <a:pt x="3572" y="10873"/>
                  </a:lnTo>
                  <a:lnTo>
                    <a:pt x="3645" y="10734"/>
                  </a:lnTo>
                  <a:lnTo>
                    <a:pt x="3746" y="10520"/>
                  </a:lnTo>
                  <a:lnTo>
                    <a:pt x="3837" y="10296"/>
                  </a:lnTo>
                  <a:lnTo>
                    <a:pt x="3924" y="10060"/>
                  </a:lnTo>
                  <a:lnTo>
                    <a:pt x="4001" y="9815"/>
                  </a:lnTo>
                  <a:lnTo>
                    <a:pt x="4074" y="9569"/>
                  </a:lnTo>
                  <a:lnTo>
                    <a:pt x="4143" y="9312"/>
                  </a:lnTo>
                  <a:lnTo>
                    <a:pt x="4202" y="9045"/>
                  </a:lnTo>
                  <a:lnTo>
                    <a:pt x="4252" y="8767"/>
                  </a:lnTo>
                  <a:lnTo>
                    <a:pt x="4298" y="8489"/>
                  </a:lnTo>
                  <a:lnTo>
                    <a:pt x="4339" y="8200"/>
                  </a:lnTo>
                  <a:lnTo>
                    <a:pt x="4371" y="7912"/>
                  </a:lnTo>
                  <a:lnTo>
                    <a:pt x="4398" y="7623"/>
                  </a:lnTo>
                  <a:lnTo>
                    <a:pt x="4421" y="7324"/>
                  </a:lnTo>
                  <a:lnTo>
                    <a:pt x="4435" y="7024"/>
                  </a:lnTo>
                  <a:lnTo>
                    <a:pt x="4448" y="6725"/>
                  </a:lnTo>
                  <a:lnTo>
                    <a:pt x="4448" y="6426"/>
                  </a:lnTo>
                  <a:lnTo>
                    <a:pt x="4448" y="6126"/>
                  </a:lnTo>
                  <a:lnTo>
                    <a:pt x="4439" y="5816"/>
                  </a:lnTo>
                  <a:lnTo>
                    <a:pt x="4425" y="5517"/>
                  </a:lnTo>
                  <a:lnTo>
                    <a:pt x="4407" y="5228"/>
                  </a:lnTo>
                  <a:lnTo>
                    <a:pt x="4384" y="4929"/>
                  </a:lnTo>
                  <a:lnTo>
                    <a:pt x="4357" y="4640"/>
                  </a:lnTo>
                  <a:lnTo>
                    <a:pt x="4320" y="4352"/>
                  </a:lnTo>
                  <a:lnTo>
                    <a:pt x="4279" y="4063"/>
                  </a:lnTo>
                  <a:lnTo>
                    <a:pt x="4238" y="3785"/>
                  </a:lnTo>
                  <a:lnTo>
                    <a:pt x="4188" y="3507"/>
                  </a:lnTo>
                  <a:lnTo>
                    <a:pt x="4133" y="3250"/>
                  </a:lnTo>
                  <a:lnTo>
                    <a:pt x="4074" y="2983"/>
                  </a:lnTo>
                  <a:lnTo>
                    <a:pt x="4010" y="2737"/>
                  </a:lnTo>
                  <a:lnTo>
                    <a:pt x="3942" y="2491"/>
                  </a:lnTo>
                  <a:lnTo>
                    <a:pt x="3869" y="2267"/>
                  </a:lnTo>
                  <a:lnTo>
                    <a:pt x="3791" y="2042"/>
                  </a:lnTo>
                  <a:lnTo>
                    <a:pt x="3778" y="2000"/>
                  </a:lnTo>
                  <a:lnTo>
                    <a:pt x="3764" y="1946"/>
                  </a:lnTo>
                  <a:lnTo>
                    <a:pt x="3737" y="1882"/>
                  </a:lnTo>
                  <a:lnTo>
                    <a:pt x="3709" y="1829"/>
                  </a:lnTo>
                  <a:lnTo>
                    <a:pt x="3659" y="1711"/>
                  </a:lnTo>
                  <a:lnTo>
                    <a:pt x="3609" y="1604"/>
                  </a:lnTo>
                  <a:lnTo>
                    <a:pt x="3499" y="1358"/>
                  </a:lnTo>
                  <a:lnTo>
                    <a:pt x="3385" y="1123"/>
                  </a:lnTo>
                  <a:lnTo>
                    <a:pt x="3262" y="909"/>
                  </a:lnTo>
                  <a:lnTo>
                    <a:pt x="3139" y="717"/>
                  </a:lnTo>
                  <a:lnTo>
                    <a:pt x="3007" y="546"/>
                  </a:lnTo>
                  <a:lnTo>
                    <a:pt x="2874" y="396"/>
                  </a:lnTo>
                  <a:lnTo>
                    <a:pt x="2737" y="278"/>
                  </a:lnTo>
                  <a:lnTo>
                    <a:pt x="2596" y="171"/>
                  </a:lnTo>
                  <a:lnTo>
                    <a:pt x="2455" y="86"/>
                  </a:lnTo>
                  <a:lnTo>
                    <a:pt x="2313" y="32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1"/>
            <p:cNvSpPr/>
            <p:nvPr/>
          </p:nvSpPr>
          <p:spPr>
            <a:xfrm>
              <a:off x="4646400" y="-6226600"/>
              <a:ext cx="224475" cy="923700"/>
            </a:xfrm>
            <a:custGeom>
              <a:avLst/>
              <a:gdLst/>
              <a:ahLst/>
              <a:cxnLst/>
              <a:rect l="l" t="t" r="r" b="b"/>
              <a:pathLst>
                <a:path w="8979" h="36948" extrusionOk="0">
                  <a:moveTo>
                    <a:pt x="0" y="0"/>
                  </a:moveTo>
                  <a:lnTo>
                    <a:pt x="32" y="1016"/>
                  </a:lnTo>
                  <a:lnTo>
                    <a:pt x="64" y="2032"/>
                  </a:lnTo>
                  <a:lnTo>
                    <a:pt x="91" y="3047"/>
                  </a:lnTo>
                  <a:lnTo>
                    <a:pt x="114" y="4074"/>
                  </a:lnTo>
                  <a:lnTo>
                    <a:pt x="137" y="5100"/>
                  </a:lnTo>
                  <a:lnTo>
                    <a:pt x="155" y="6137"/>
                  </a:lnTo>
                  <a:lnTo>
                    <a:pt x="187" y="8200"/>
                  </a:lnTo>
                  <a:lnTo>
                    <a:pt x="206" y="10274"/>
                  </a:lnTo>
                  <a:lnTo>
                    <a:pt x="219" y="12348"/>
                  </a:lnTo>
                  <a:lnTo>
                    <a:pt x="224" y="14433"/>
                  </a:lnTo>
                  <a:lnTo>
                    <a:pt x="224" y="16518"/>
                  </a:lnTo>
                  <a:lnTo>
                    <a:pt x="219" y="18592"/>
                  </a:lnTo>
                  <a:lnTo>
                    <a:pt x="215" y="20666"/>
                  </a:lnTo>
                  <a:lnTo>
                    <a:pt x="196" y="24792"/>
                  </a:lnTo>
                  <a:lnTo>
                    <a:pt x="192" y="26845"/>
                  </a:lnTo>
                  <a:lnTo>
                    <a:pt x="187" y="28876"/>
                  </a:lnTo>
                  <a:lnTo>
                    <a:pt x="192" y="30897"/>
                  </a:lnTo>
                  <a:lnTo>
                    <a:pt x="196" y="32896"/>
                  </a:lnTo>
                  <a:lnTo>
                    <a:pt x="196" y="33377"/>
                  </a:lnTo>
                  <a:lnTo>
                    <a:pt x="402" y="33783"/>
                  </a:lnTo>
                  <a:lnTo>
                    <a:pt x="598" y="34211"/>
                  </a:lnTo>
                  <a:lnTo>
                    <a:pt x="789" y="34639"/>
                  </a:lnTo>
                  <a:lnTo>
                    <a:pt x="981" y="35088"/>
                  </a:lnTo>
                  <a:lnTo>
                    <a:pt x="1164" y="35537"/>
                  </a:lnTo>
                  <a:lnTo>
                    <a:pt x="1341" y="35996"/>
                  </a:lnTo>
                  <a:lnTo>
                    <a:pt x="1515" y="36467"/>
                  </a:lnTo>
                  <a:lnTo>
                    <a:pt x="1688" y="36948"/>
                  </a:lnTo>
                  <a:lnTo>
                    <a:pt x="2112" y="36103"/>
                  </a:lnTo>
                  <a:lnTo>
                    <a:pt x="2541" y="35269"/>
                  </a:lnTo>
                  <a:lnTo>
                    <a:pt x="2979" y="34457"/>
                  </a:lnTo>
                  <a:lnTo>
                    <a:pt x="3417" y="33655"/>
                  </a:lnTo>
                  <a:lnTo>
                    <a:pt x="3860" y="32864"/>
                  </a:lnTo>
                  <a:lnTo>
                    <a:pt x="4307" y="32094"/>
                  </a:lnTo>
                  <a:lnTo>
                    <a:pt x="4754" y="31346"/>
                  </a:lnTo>
                  <a:lnTo>
                    <a:pt x="5210" y="30608"/>
                  </a:lnTo>
                  <a:lnTo>
                    <a:pt x="5666" y="29892"/>
                  </a:lnTo>
                  <a:lnTo>
                    <a:pt x="6131" y="29197"/>
                  </a:lnTo>
                  <a:lnTo>
                    <a:pt x="6597" y="28513"/>
                  </a:lnTo>
                  <a:lnTo>
                    <a:pt x="7067" y="27850"/>
                  </a:lnTo>
                  <a:lnTo>
                    <a:pt x="7536" y="27208"/>
                  </a:lnTo>
                  <a:lnTo>
                    <a:pt x="8015" y="26588"/>
                  </a:lnTo>
                  <a:lnTo>
                    <a:pt x="8494" y="25990"/>
                  </a:lnTo>
                  <a:lnTo>
                    <a:pt x="8978" y="25423"/>
                  </a:lnTo>
                  <a:lnTo>
                    <a:pt x="8800" y="24407"/>
                  </a:lnTo>
                  <a:lnTo>
                    <a:pt x="8622" y="23413"/>
                  </a:lnTo>
                  <a:lnTo>
                    <a:pt x="8435" y="22419"/>
                  </a:lnTo>
                  <a:lnTo>
                    <a:pt x="8244" y="21446"/>
                  </a:lnTo>
                  <a:lnTo>
                    <a:pt x="8047" y="20473"/>
                  </a:lnTo>
                  <a:lnTo>
                    <a:pt x="7842" y="19522"/>
                  </a:lnTo>
                  <a:lnTo>
                    <a:pt x="7632" y="18581"/>
                  </a:lnTo>
                  <a:lnTo>
                    <a:pt x="7418" y="17640"/>
                  </a:lnTo>
                  <a:lnTo>
                    <a:pt x="7194" y="16721"/>
                  </a:lnTo>
                  <a:lnTo>
                    <a:pt x="6966" y="15823"/>
                  </a:lnTo>
                  <a:lnTo>
                    <a:pt x="6734" y="14925"/>
                  </a:lnTo>
                  <a:lnTo>
                    <a:pt x="6492" y="14048"/>
                  </a:lnTo>
                  <a:lnTo>
                    <a:pt x="6241" y="13182"/>
                  </a:lnTo>
                  <a:lnTo>
                    <a:pt x="5985" y="12327"/>
                  </a:lnTo>
                  <a:lnTo>
                    <a:pt x="5721" y="11493"/>
                  </a:lnTo>
                  <a:lnTo>
                    <a:pt x="5452" y="10670"/>
                  </a:lnTo>
                  <a:lnTo>
                    <a:pt x="5173" y="9868"/>
                  </a:lnTo>
                  <a:lnTo>
                    <a:pt x="4891" y="9077"/>
                  </a:lnTo>
                  <a:lnTo>
                    <a:pt x="4594" y="8307"/>
                  </a:lnTo>
                  <a:lnTo>
                    <a:pt x="4444" y="7933"/>
                  </a:lnTo>
                  <a:lnTo>
                    <a:pt x="4293" y="7559"/>
                  </a:lnTo>
                  <a:lnTo>
                    <a:pt x="4142" y="7185"/>
                  </a:lnTo>
                  <a:lnTo>
                    <a:pt x="3983" y="6821"/>
                  </a:lnTo>
                  <a:lnTo>
                    <a:pt x="3828" y="6458"/>
                  </a:lnTo>
                  <a:lnTo>
                    <a:pt x="3668" y="6094"/>
                  </a:lnTo>
                  <a:lnTo>
                    <a:pt x="3504" y="5752"/>
                  </a:lnTo>
                  <a:lnTo>
                    <a:pt x="3340" y="5399"/>
                  </a:lnTo>
                  <a:lnTo>
                    <a:pt x="3175" y="5057"/>
                  </a:lnTo>
                  <a:lnTo>
                    <a:pt x="3007" y="4715"/>
                  </a:lnTo>
                  <a:lnTo>
                    <a:pt x="2833" y="4384"/>
                  </a:lnTo>
                  <a:lnTo>
                    <a:pt x="2660" y="4052"/>
                  </a:lnTo>
                  <a:lnTo>
                    <a:pt x="2486" y="3731"/>
                  </a:lnTo>
                  <a:lnTo>
                    <a:pt x="2309" y="3411"/>
                  </a:lnTo>
                  <a:lnTo>
                    <a:pt x="2131" y="3101"/>
                  </a:lnTo>
                  <a:lnTo>
                    <a:pt x="1948" y="2791"/>
                  </a:lnTo>
                  <a:lnTo>
                    <a:pt x="1761" y="2491"/>
                  </a:lnTo>
                  <a:lnTo>
                    <a:pt x="1579" y="2192"/>
                  </a:lnTo>
                  <a:lnTo>
                    <a:pt x="1387" y="1903"/>
                  </a:lnTo>
                  <a:lnTo>
                    <a:pt x="1195" y="1615"/>
                  </a:lnTo>
                  <a:lnTo>
                    <a:pt x="1004" y="1326"/>
                  </a:lnTo>
                  <a:lnTo>
                    <a:pt x="808" y="1059"/>
                  </a:lnTo>
                  <a:lnTo>
                    <a:pt x="607" y="781"/>
                  </a:lnTo>
                  <a:lnTo>
                    <a:pt x="406" y="514"/>
                  </a:lnTo>
                  <a:lnTo>
                    <a:pt x="206" y="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1"/>
            <p:cNvSpPr/>
            <p:nvPr/>
          </p:nvSpPr>
          <p:spPr>
            <a:xfrm>
              <a:off x="4705250" y="-5553625"/>
              <a:ext cx="250000" cy="869200"/>
            </a:xfrm>
            <a:custGeom>
              <a:avLst/>
              <a:gdLst/>
              <a:ahLst/>
              <a:cxnLst/>
              <a:rect l="l" t="t" r="r" b="b"/>
              <a:pathLst>
                <a:path w="10000" h="34768" extrusionOk="0">
                  <a:moveTo>
                    <a:pt x="6875" y="1"/>
                  </a:moveTo>
                  <a:lnTo>
                    <a:pt x="6423" y="685"/>
                  </a:lnTo>
                  <a:lnTo>
                    <a:pt x="5976" y="1369"/>
                  </a:lnTo>
                  <a:lnTo>
                    <a:pt x="5534" y="2064"/>
                  </a:lnTo>
                  <a:lnTo>
                    <a:pt x="5091" y="2759"/>
                  </a:lnTo>
                  <a:lnTo>
                    <a:pt x="4649" y="3475"/>
                  </a:lnTo>
                  <a:lnTo>
                    <a:pt x="4215" y="4192"/>
                  </a:lnTo>
                  <a:lnTo>
                    <a:pt x="3782" y="4929"/>
                  </a:lnTo>
                  <a:lnTo>
                    <a:pt x="3349" y="5667"/>
                  </a:lnTo>
                  <a:lnTo>
                    <a:pt x="2924" y="6426"/>
                  </a:lnTo>
                  <a:lnTo>
                    <a:pt x="2496" y="7185"/>
                  </a:lnTo>
                  <a:lnTo>
                    <a:pt x="2076" y="7965"/>
                  </a:lnTo>
                  <a:lnTo>
                    <a:pt x="1656" y="8757"/>
                  </a:lnTo>
                  <a:lnTo>
                    <a:pt x="1236" y="9558"/>
                  </a:lnTo>
                  <a:lnTo>
                    <a:pt x="821" y="10371"/>
                  </a:lnTo>
                  <a:lnTo>
                    <a:pt x="411" y="11205"/>
                  </a:lnTo>
                  <a:lnTo>
                    <a:pt x="0" y="12049"/>
                  </a:lnTo>
                  <a:lnTo>
                    <a:pt x="174" y="12648"/>
                  </a:lnTo>
                  <a:lnTo>
                    <a:pt x="338" y="13257"/>
                  </a:lnTo>
                  <a:lnTo>
                    <a:pt x="497" y="13877"/>
                  </a:lnTo>
                  <a:lnTo>
                    <a:pt x="653" y="14508"/>
                  </a:lnTo>
                  <a:lnTo>
                    <a:pt x="799" y="15150"/>
                  </a:lnTo>
                  <a:lnTo>
                    <a:pt x="944" y="15802"/>
                  </a:lnTo>
                  <a:lnTo>
                    <a:pt x="1086" y="16454"/>
                  </a:lnTo>
                  <a:lnTo>
                    <a:pt x="1223" y="17127"/>
                  </a:lnTo>
                  <a:lnTo>
                    <a:pt x="1350" y="17801"/>
                  </a:lnTo>
                  <a:lnTo>
                    <a:pt x="1478" y="18485"/>
                  </a:lnTo>
                  <a:lnTo>
                    <a:pt x="1601" y="19180"/>
                  </a:lnTo>
                  <a:lnTo>
                    <a:pt x="1720" y="19875"/>
                  </a:lnTo>
                  <a:lnTo>
                    <a:pt x="1834" y="20581"/>
                  </a:lnTo>
                  <a:lnTo>
                    <a:pt x="1944" y="21297"/>
                  </a:lnTo>
                  <a:lnTo>
                    <a:pt x="2053" y="22013"/>
                  </a:lnTo>
                  <a:lnTo>
                    <a:pt x="2158" y="22740"/>
                  </a:lnTo>
                  <a:lnTo>
                    <a:pt x="2254" y="23467"/>
                  </a:lnTo>
                  <a:lnTo>
                    <a:pt x="2354" y="24205"/>
                  </a:lnTo>
                  <a:lnTo>
                    <a:pt x="2445" y="24942"/>
                  </a:lnTo>
                  <a:lnTo>
                    <a:pt x="2537" y="25680"/>
                  </a:lnTo>
                  <a:lnTo>
                    <a:pt x="2623" y="26428"/>
                  </a:lnTo>
                  <a:lnTo>
                    <a:pt x="2705" y="27177"/>
                  </a:lnTo>
                  <a:lnTo>
                    <a:pt x="2787" y="27936"/>
                  </a:lnTo>
                  <a:lnTo>
                    <a:pt x="2865" y="28684"/>
                  </a:lnTo>
                  <a:lnTo>
                    <a:pt x="3016" y="30202"/>
                  </a:lnTo>
                  <a:lnTo>
                    <a:pt x="3157" y="31720"/>
                  </a:lnTo>
                  <a:lnTo>
                    <a:pt x="3289" y="33238"/>
                  </a:lnTo>
                  <a:lnTo>
                    <a:pt x="3417" y="34767"/>
                  </a:lnTo>
                  <a:lnTo>
                    <a:pt x="3805" y="34307"/>
                  </a:lnTo>
                  <a:lnTo>
                    <a:pt x="4197" y="33858"/>
                  </a:lnTo>
                  <a:lnTo>
                    <a:pt x="4599" y="33431"/>
                  </a:lnTo>
                  <a:lnTo>
                    <a:pt x="5005" y="33025"/>
                  </a:lnTo>
                  <a:lnTo>
                    <a:pt x="5415" y="32640"/>
                  </a:lnTo>
                  <a:lnTo>
                    <a:pt x="5826" y="32266"/>
                  </a:lnTo>
                  <a:lnTo>
                    <a:pt x="6241" y="31913"/>
                  </a:lnTo>
                  <a:lnTo>
                    <a:pt x="6661" y="31571"/>
                  </a:lnTo>
                  <a:lnTo>
                    <a:pt x="7080" y="31261"/>
                  </a:lnTo>
                  <a:lnTo>
                    <a:pt x="7500" y="30972"/>
                  </a:lnTo>
                  <a:lnTo>
                    <a:pt x="7920" y="30694"/>
                  </a:lnTo>
                  <a:lnTo>
                    <a:pt x="8339" y="30437"/>
                  </a:lnTo>
                  <a:lnTo>
                    <a:pt x="8759" y="30213"/>
                  </a:lnTo>
                  <a:lnTo>
                    <a:pt x="9179" y="29999"/>
                  </a:lnTo>
                  <a:lnTo>
                    <a:pt x="9589" y="29807"/>
                  </a:lnTo>
                  <a:lnTo>
                    <a:pt x="10000" y="29646"/>
                  </a:lnTo>
                  <a:lnTo>
                    <a:pt x="9858" y="27765"/>
                  </a:lnTo>
                  <a:lnTo>
                    <a:pt x="9712" y="25872"/>
                  </a:lnTo>
                  <a:lnTo>
                    <a:pt x="9562" y="23980"/>
                  </a:lnTo>
                  <a:lnTo>
                    <a:pt x="9407" y="22088"/>
                  </a:lnTo>
                  <a:lnTo>
                    <a:pt x="9247" y="20196"/>
                  </a:lnTo>
                  <a:lnTo>
                    <a:pt x="9078" y="18303"/>
                  </a:lnTo>
                  <a:lnTo>
                    <a:pt x="8900" y="16422"/>
                  </a:lnTo>
                  <a:lnTo>
                    <a:pt x="8718" y="14540"/>
                  </a:lnTo>
                  <a:lnTo>
                    <a:pt x="8526" y="12669"/>
                  </a:lnTo>
                  <a:lnTo>
                    <a:pt x="8426" y="11739"/>
                  </a:lnTo>
                  <a:lnTo>
                    <a:pt x="8326" y="10809"/>
                  </a:lnTo>
                  <a:lnTo>
                    <a:pt x="8221" y="9890"/>
                  </a:lnTo>
                  <a:lnTo>
                    <a:pt x="8111" y="8970"/>
                  </a:lnTo>
                  <a:lnTo>
                    <a:pt x="8002" y="8051"/>
                  </a:lnTo>
                  <a:lnTo>
                    <a:pt x="7892" y="7142"/>
                  </a:lnTo>
                  <a:lnTo>
                    <a:pt x="7774" y="6234"/>
                  </a:lnTo>
                  <a:lnTo>
                    <a:pt x="7655" y="5325"/>
                  </a:lnTo>
                  <a:lnTo>
                    <a:pt x="7536" y="4427"/>
                  </a:lnTo>
                  <a:lnTo>
                    <a:pt x="7409" y="3529"/>
                  </a:lnTo>
                  <a:lnTo>
                    <a:pt x="7281" y="2641"/>
                  </a:lnTo>
                  <a:lnTo>
                    <a:pt x="7149" y="1754"/>
                  </a:lnTo>
                  <a:lnTo>
                    <a:pt x="7012" y="877"/>
                  </a:lnTo>
                  <a:lnTo>
                    <a:pt x="68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1"/>
            <p:cNvSpPr/>
            <p:nvPr/>
          </p:nvSpPr>
          <p:spPr>
            <a:xfrm>
              <a:off x="4762150" y="-10095325"/>
              <a:ext cx="141325" cy="911675"/>
            </a:xfrm>
            <a:custGeom>
              <a:avLst/>
              <a:gdLst/>
              <a:ahLst/>
              <a:cxnLst/>
              <a:rect l="l" t="t" r="r" b="b"/>
              <a:pathLst>
                <a:path w="5653" h="36467" extrusionOk="0">
                  <a:moveTo>
                    <a:pt x="1" y="0"/>
                  </a:moveTo>
                  <a:lnTo>
                    <a:pt x="5" y="1219"/>
                  </a:lnTo>
                  <a:lnTo>
                    <a:pt x="5" y="2438"/>
                  </a:lnTo>
                  <a:lnTo>
                    <a:pt x="5" y="4843"/>
                  </a:lnTo>
                  <a:lnTo>
                    <a:pt x="5" y="6030"/>
                  </a:lnTo>
                  <a:lnTo>
                    <a:pt x="5" y="7206"/>
                  </a:lnTo>
                  <a:lnTo>
                    <a:pt x="10" y="8361"/>
                  </a:lnTo>
                  <a:lnTo>
                    <a:pt x="19" y="9494"/>
                  </a:lnTo>
                  <a:lnTo>
                    <a:pt x="46" y="12861"/>
                  </a:lnTo>
                  <a:lnTo>
                    <a:pt x="74" y="16229"/>
                  </a:lnTo>
                  <a:lnTo>
                    <a:pt x="92" y="19607"/>
                  </a:lnTo>
                  <a:lnTo>
                    <a:pt x="110" y="22975"/>
                  </a:lnTo>
                  <a:lnTo>
                    <a:pt x="119" y="26342"/>
                  </a:lnTo>
                  <a:lnTo>
                    <a:pt x="128" y="29710"/>
                  </a:lnTo>
                  <a:lnTo>
                    <a:pt x="128" y="33088"/>
                  </a:lnTo>
                  <a:lnTo>
                    <a:pt x="128" y="36467"/>
                  </a:lnTo>
                  <a:lnTo>
                    <a:pt x="411" y="36178"/>
                  </a:lnTo>
                  <a:lnTo>
                    <a:pt x="689" y="35857"/>
                  </a:lnTo>
                  <a:lnTo>
                    <a:pt x="968" y="35526"/>
                  </a:lnTo>
                  <a:lnTo>
                    <a:pt x="1241" y="35173"/>
                  </a:lnTo>
                  <a:lnTo>
                    <a:pt x="1511" y="34788"/>
                  </a:lnTo>
                  <a:lnTo>
                    <a:pt x="1775" y="34393"/>
                  </a:lnTo>
                  <a:lnTo>
                    <a:pt x="2035" y="33976"/>
                  </a:lnTo>
                  <a:lnTo>
                    <a:pt x="2286" y="33527"/>
                  </a:lnTo>
                  <a:lnTo>
                    <a:pt x="2537" y="33067"/>
                  </a:lnTo>
                  <a:lnTo>
                    <a:pt x="2779" y="32586"/>
                  </a:lnTo>
                  <a:lnTo>
                    <a:pt x="3011" y="32083"/>
                  </a:lnTo>
                  <a:lnTo>
                    <a:pt x="3130" y="31827"/>
                  </a:lnTo>
                  <a:lnTo>
                    <a:pt x="3244" y="31570"/>
                  </a:lnTo>
                  <a:lnTo>
                    <a:pt x="3354" y="31303"/>
                  </a:lnTo>
                  <a:lnTo>
                    <a:pt x="3463" y="31025"/>
                  </a:lnTo>
                  <a:lnTo>
                    <a:pt x="3573" y="30747"/>
                  </a:lnTo>
                  <a:lnTo>
                    <a:pt x="3677" y="30469"/>
                  </a:lnTo>
                  <a:lnTo>
                    <a:pt x="3778" y="30180"/>
                  </a:lnTo>
                  <a:lnTo>
                    <a:pt x="3883" y="29892"/>
                  </a:lnTo>
                  <a:lnTo>
                    <a:pt x="3979" y="29592"/>
                  </a:lnTo>
                  <a:lnTo>
                    <a:pt x="4074" y="29293"/>
                  </a:lnTo>
                  <a:lnTo>
                    <a:pt x="4170" y="28983"/>
                  </a:lnTo>
                  <a:lnTo>
                    <a:pt x="4261" y="28673"/>
                  </a:lnTo>
                  <a:lnTo>
                    <a:pt x="4353" y="28363"/>
                  </a:lnTo>
                  <a:lnTo>
                    <a:pt x="4439" y="28042"/>
                  </a:lnTo>
                  <a:lnTo>
                    <a:pt x="4526" y="27711"/>
                  </a:lnTo>
                  <a:lnTo>
                    <a:pt x="4608" y="27390"/>
                  </a:lnTo>
                  <a:lnTo>
                    <a:pt x="4686" y="27048"/>
                  </a:lnTo>
                  <a:lnTo>
                    <a:pt x="4763" y="26717"/>
                  </a:lnTo>
                  <a:lnTo>
                    <a:pt x="4836" y="26375"/>
                  </a:lnTo>
                  <a:lnTo>
                    <a:pt x="4909" y="26022"/>
                  </a:lnTo>
                  <a:lnTo>
                    <a:pt x="4973" y="25680"/>
                  </a:lnTo>
                  <a:lnTo>
                    <a:pt x="5041" y="25316"/>
                  </a:lnTo>
                  <a:lnTo>
                    <a:pt x="5101" y="24963"/>
                  </a:lnTo>
                  <a:lnTo>
                    <a:pt x="5160" y="24600"/>
                  </a:lnTo>
                  <a:lnTo>
                    <a:pt x="5219" y="24226"/>
                  </a:lnTo>
                  <a:lnTo>
                    <a:pt x="5270" y="23862"/>
                  </a:lnTo>
                  <a:lnTo>
                    <a:pt x="5320" y="23488"/>
                  </a:lnTo>
                  <a:lnTo>
                    <a:pt x="5365" y="23103"/>
                  </a:lnTo>
                  <a:lnTo>
                    <a:pt x="5411" y="22718"/>
                  </a:lnTo>
                  <a:lnTo>
                    <a:pt x="5452" y="22333"/>
                  </a:lnTo>
                  <a:lnTo>
                    <a:pt x="5488" y="21938"/>
                  </a:lnTo>
                  <a:lnTo>
                    <a:pt x="5520" y="21542"/>
                  </a:lnTo>
                  <a:lnTo>
                    <a:pt x="5548" y="21136"/>
                  </a:lnTo>
                  <a:lnTo>
                    <a:pt x="5575" y="20740"/>
                  </a:lnTo>
                  <a:lnTo>
                    <a:pt x="5598" y="20324"/>
                  </a:lnTo>
                  <a:lnTo>
                    <a:pt x="5616" y="19917"/>
                  </a:lnTo>
                  <a:lnTo>
                    <a:pt x="5630" y="19500"/>
                  </a:lnTo>
                  <a:lnTo>
                    <a:pt x="5644" y="19083"/>
                  </a:lnTo>
                  <a:lnTo>
                    <a:pt x="5648" y="18656"/>
                  </a:lnTo>
                  <a:lnTo>
                    <a:pt x="5653" y="18228"/>
                  </a:lnTo>
                  <a:lnTo>
                    <a:pt x="5653" y="17800"/>
                  </a:lnTo>
                  <a:lnTo>
                    <a:pt x="5648" y="17362"/>
                  </a:lnTo>
                  <a:lnTo>
                    <a:pt x="5639" y="16945"/>
                  </a:lnTo>
                  <a:lnTo>
                    <a:pt x="5625" y="16528"/>
                  </a:lnTo>
                  <a:lnTo>
                    <a:pt x="5612" y="16111"/>
                  </a:lnTo>
                  <a:lnTo>
                    <a:pt x="5593" y="15705"/>
                  </a:lnTo>
                  <a:lnTo>
                    <a:pt x="5571" y="15310"/>
                  </a:lnTo>
                  <a:lnTo>
                    <a:pt x="5548" y="14903"/>
                  </a:lnTo>
                  <a:lnTo>
                    <a:pt x="5516" y="14518"/>
                  </a:lnTo>
                  <a:lnTo>
                    <a:pt x="5484" y="14134"/>
                  </a:lnTo>
                  <a:lnTo>
                    <a:pt x="5452" y="13749"/>
                  </a:lnTo>
                  <a:lnTo>
                    <a:pt x="5411" y="13364"/>
                  </a:lnTo>
                  <a:lnTo>
                    <a:pt x="5370" y="13000"/>
                  </a:lnTo>
                  <a:lnTo>
                    <a:pt x="5329" y="12626"/>
                  </a:lnTo>
                  <a:lnTo>
                    <a:pt x="5279" y="12263"/>
                  </a:lnTo>
                  <a:lnTo>
                    <a:pt x="5228" y="11910"/>
                  </a:lnTo>
                  <a:lnTo>
                    <a:pt x="5178" y="11546"/>
                  </a:lnTo>
                  <a:lnTo>
                    <a:pt x="5119" y="11204"/>
                  </a:lnTo>
                  <a:lnTo>
                    <a:pt x="5060" y="10862"/>
                  </a:lnTo>
                  <a:lnTo>
                    <a:pt x="5000" y="10520"/>
                  </a:lnTo>
                  <a:lnTo>
                    <a:pt x="4936" y="10178"/>
                  </a:lnTo>
                  <a:lnTo>
                    <a:pt x="4868" y="9857"/>
                  </a:lnTo>
                  <a:lnTo>
                    <a:pt x="4800" y="9526"/>
                  </a:lnTo>
                  <a:lnTo>
                    <a:pt x="4727" y="9205"/>
                  </a:lnTo>
                  <a:lnTo>
                    <a:pt x="4654" y="8895"/>
                  </a:lnTo>
                  <a:lnTo>
                    <a:pt x="4576" y="8585"/>
                  </a:lnTo>
                  <a:lnTo>
                    <a:pt x="4494" y="8275"/>
                  </a:lnTo>
                  <a:lnTo>
                    <a:pt x="4412" y="7976"/>
                  </a:lnTo>
                  <a:lnTo>
                    <a:pt x="4330" y="7676"/>
                  </a:lnTo>
                  <a:lnTo>
                    <a:pt x="4243" y="7388"/>
                  </a:lnTo>
                  <a:lnTo>
                    <a:pt x="4152" y="7099"/>
                  </a:lnTo>
                  <a:lnTo>
                    <a:pt x="4061" y="6810"/>
                  </a:lnTo>
                  <a:lnTo>
                    <a:pt x="3969" y="6532"/>
                  </a:lnTo>
                  <a:lnTo>
                    <a:pt x="3874" y="6265"/>
                  </a:lnTo>
                  <a:lnTo>
                    <a:pt x="3778" y="5998"/>
                  </a:lnTo>
                  <a:lnTo>
                    <a:pt x="3677" y="5731"/>
                  </a:lnTo>
                  <a:lnTo>
                    <a:pt x="3577" y="5474"/>
                  </a:lnTo>
                  <a:lnTo>
                    <a:pt x="3472" y="5217"/>
                  </a:lnTo>
                  <a:lnTo>
                    <a:pt x="3262" y="4726"/>
                  </a:lnTo>
                  <a:lnTo>
                    <a:pt x="3043" y="4245"/>
                  </a:lnTo>
                  <a:lnTo>
                    <a:pt x="2815" y="3796"/>
                  </a:lnTo>
                  <a:lnTo>
                    <a:pt x="2583" y="3357"/>
                  </a:lnTo>
                  <a:lnTo>
                    <a:pt x="2345" y="2930"/>
                  </a:lnTo>
                  <a:lnTo>
                    <a:pt x="2104" y="2534"/>
                  </a:lnTo>
                  <a:lnTo>
                    <a:pt x="1853" y="2149"/>
                  </a:lnTo>
                  <a:lnTo>
                    <a:pt x="1602" y="1786"/>
                  </a:lnTo>
                  <a:lnTo>
                    <a:pt x="1342" y="1444"/>
                  </a:lnTo>
                  <a:lnTo>
                    <a:pt x="1082" y="1123"/>
                  </a:lnTo>
                  <a:lnTo>
                    <a:pt x="817" y="813"/>
                  </a:lnTo>
                  <a:lnTo>
                    <a:pt x="548" y="524"/>
                  </a:lnTo>
                  <a:lnTo>
                    <a:pt x="274" y="2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1"/>
            <p:cNvSpPr/>
            <p:nvPr/>
          </p:nvSpPr>
          <p:spPr>
            <a:xfrm>
              <a:off x="4751650" y="-2896150"/>
              <a:ext cx="336125" cy="751300"/>
            </a:xfrm>
            <a:custGeom>
              <a:avLst/>
              <a:gdLst/>
              <a:ahLst/>
              <a:cxnLst/>
              <a:rect l="l" t="t" r="r" b="b"/>
              <a:pathLst>
                <a:path w="13445" h="30052" extrusionOk="0">
                  <a:moveTo>
                    <a:pt x="7432" y="0"/>
                  </a:moveTo>
                  <a:lnTo>
                    <a:pt x="7295" y="11"/>
                  </a:lnTo>
                  <a:lnTo>
                    <a:pt x="7158" y="22"/>
                  </a:lnTo>
                  <a:lnTo>
                    <a:pt x="7022" y="43"/>
                  </a:lnTo>
                  <a:lnTo>
                    <a:pt x="6889" y="75"/>
                  </a:lnTo>
                  <a:lnTo>
                    <a:pt x="6752" y="107"/>
                  </a:lnTo>
                  <a:lnTo>
                    <a:pt x="6616" y="161"/>
                  </a:lnTo>
                  <a:lnTo>
                    <a:pt x="6483" y="203"/>
                  </a:lnTo>
                  <a:lnTo>
                    <a:pt x="6346" y="267"/>
                  </a:lnTo>
                  <a:lnTo>
                    <a:pt x="6292" y="385"/>
                  </a:lnTo>
                  <a:lnTo>
                    <a:pt x="6232" y="481"/>
                  </a:lnTo>
                  <a:lnTo>
                    <a:pt x="6169" y="556"/>
                  </a:lnTo>
                  <a:lnTo>
                    <a:pt x="6100" y="620"/>
                  </a:lnTo>
                  <a:lnTo>
                    <a:pt x="6027" y="663"/>
                  </a:lnTo>
                  <a:lnTo>
                    <a:pt x="5991" y="674"/>
                  </a:lnTo>
                  <a:lnTo>
                    <a:pt x="5954" y="684"/>
                  </a:lnTo>
                  <a:lnTo>
                    <a:pt x="5913" y="684"/>
                  </a:lnTo>
                  <a:lnTo>
                    <a:pt x="5872" y="674"/>
                  </a:lnTo>
                  <a:lnTo>
                    <a:pt x="5831" y="652"/>
                  </a:lnTo>
                  <a:lnTo>
                    <a:pt x="5785" y="631"/>
                  </a:lnTo>
                  <a:lnTo>
                    <a:pt x="5589" y="524"/>
                  </a:lnTo>
                  <a:lnTo>
                    <a:pt x="5393" y="439"/>
                  </a:lnTo>
                  <a:lnTo>
                    <a:pt x="5201" y="374"/>
                  </a:lnTo>
                  <a:lnTo>
                    <a:pt x="5010" y="332"/>
                  </a:lnTo>
                  <a:lnTo>
                    <a:pt x="4818" y="300"/>
                  </a:lnTo>
                  <a:lnTo>
                    <a:pt x="4636" y="289"/>
                  </a:lnTo>
                  <a:lnTo>
                    <a:pt x="4449" y="300"/>
                  </a:lnTo>
                  <a:lnTo>
                    <a:pt x="4271" y="332"/>
                  </a:lnTo>
                  <a:lnTo>
                    <a:pt x="4088" y="374"/>
                  </a:lnTo>
                  <a:lnTo>
                    <a:pt x="3915" y="439"/>
                  </a:lnTo>
                  <a:lnTo>
                    <a:pt x="3742" y="524"/>
                  </a:lnTo>
                  <a:lnTo>
                    <a:pt x="3573" y="620"/>
                  </a:lnTo>
                  <a:lnTo>
                    <a:pt x="3404" y="738"/>
                  </a:lnTo>
                  <a:lnTo>
                    <a:pt x="3240" y="866"/>
                  </a:lnTo>
                  <a:lnTo>
                    <a:pt x="3080" y="1005"/>
                  </a:lnTo>
                  <a:lnTo>
                    <a:pt x="2920" y="1166"/>
                  </a:lnTo>
                  <a:lnTo>
                    <a:pt x="2770" y="1347"/>
                  </a:lnTo>
                  <a:lnTo>
                    <a:pt x="2619" y="1529"/>
                  </a:lnTo>
                  <a:lnTo>
                    <a:pt x="2469" y="1743"/>
                  </a:lnTo>
                  <a:lnTo>
                    <a:pt x="2327" y="1957"/>
                  </a:lnTo>
                  <a:lnTo>
                    <a:pt x="2186" y="2192"/>
                  </a:lnTo>
                  <a:lnTo>
                    <a:pt x="2049" y="2427"/>
                  </a:lnTo>
                  <a:lnTo>
                    <a:pt x="1917" y="2694"/>
                  </a:lnTo>
                  <a:lnTo>
                    <a:pt x="1785" y="2962"/>
                  </a:lnTo>
                  <a:lnTo>
                    <a:pt x="1661" y="3240"/>
                  </a:lnTo>
                  <a:lnTo>
                    <a:pt x="1538" y="3539"/>
                  </a:lnTo>
                  <a:lnTo>
                    <a:pt x="1424" y="3838"/>
                  </a:lnTo>
                  <a:lnTo>
                    <a:pt x="1310" y="4159"/>
                  </a:lnTo>
                  <a:lnTo>
                    <a:pt x="1201" y="4480"/>
                  </a:lnTo>
                  <a:lnTo>
                    <a:pt x="1096" y="4822"/>
                  </a:lnTo>
                  <a:lnTo>
                    <a:pt x="995" y="5164"/>
                  </a:lnTo>
                  <a:lnTo>
                    <a:pt x="900" y="5527"/>
                  </a:lnTo>
                  <a:lnTo>
                    <a:pt x="808" y="5891"/>
                  </a:lnTo>
                  <a:lnTo>
                    <a:pt x="717" y="6265"/>
                  </a:lnTo>
                  <a:lnTo>
                    <a:pt x="635" y="6650"/>
                  </a:lnTo>
                  <a:lnTo>
                    <a:pt x="557" y="7035"/>
                  </a:lnTo>
                  <a:lnTo>
                    <a:pt x="484" y="7441"/>
                  </a:lnTo>
                  <a:lnTo>
                    <a:pt x="416" y="7847"/>
                  </a:lnTo>
                  <a:lnTo>
                    <a:pt x="352" y="8253"/>
                  </a:lnTo>
                  <a:lnTo>
                    <a:pt x="297" y="8681"/>
                  </a:lnTo>
                  <a:lnTo>
                    <a:pt x="243" y="9109"/>
                  </a:lnTo>
                  <a:lnTo>
                    <a:pt x="192" y="9536"/>
                  </a:lnTo>
                  <a:lnTo>
                    <a:pt x="151" y="9975"/>
                  </a:lnTo>
                  <a:lnTo>
                    <a:pt x="110" y="10424"/>
                  </a:lnTo>
                  <a:lnTo>
                    <a:pt x="78" y="10873"/>
                  </a:lnTo>
                  <a:lnTo>
                    <a:pt x="51" y="11322"/>
                  </a:lnTo>
                  <a:lnTo>
                    <a:pt x="33" y="11781"/>
                  </a:lnTo>
                  <a:lnTo>
                    <a:pt x="15" y="12241"/>
                  </a:lnTo>
                  <a:lnTo>
                    <a:pt x="5" y="12712"/>
                  </a:lnTo>
                  <a:lnTo>
                    <a:pt x="1" y="13182"/>
                  </a:lnTo>
                  <a:lnTo>
                    <a:pt x="1" y="13652"/>
                  </a:lnTo>
                  <a:lnTo>
                    <a:pt x="10" y="14123"/>
                  </a:lnTo>
                  <a:lnTo>
                    <a:pt x="19" y="14604"/>
                  </a:lnTo>
                  <a:lnTo>
                    <a:pt x="42" y="15085"/>
                  </a:lnTo>
                  <a:lnTo>
                    <a:pt x="65" y="15555"/>
                  </a:lnTo>
                  <a:lnTo>
                    <a:pt x="97" y="16036"/>
                  </a:lnTo>
                  <a:lnTo>
                    <a:pt x="133" y="16517"/>
                  </a:lnTo>
                  <a:lnTo>
                    <a:pt x="179" y="16999"/>
                  </a:lnTo>
                  <a:lnTo>
                    <a:pt x="229" y="17480"/>
                  </a:lnTo>
                  <a:lnTo>
                    <a:pt x="284" y="17971"/>
                  </a:lnTo>
                  <a:lnTo>
                    <a:pt x="348" y="18442"/>
                  </a:lnTo>
                  <a:lnTo>
                    <a:pt x="416" y="18923"/>
                  </a:lnTo>
                  <a:lnTo>
                    <a:pt x="494" y="19404"/>
                  </a:lnTo>
                  <a:lnTo>
                    <a:pt x="576" y="19885"/>
                  </a:lnTo>
                  <a:lnTo>
                    <a:pt x="644" y="20259"/>
                  </a:lnTo>
                  <a:lnTo>
                    <a:pt x="717" y="20623"/>
                  </a:lnTo>
                  <a:lnTo>
                    <a:pt x="795" y="20976"/>
                  </a:lnTo>
                  <a:lnTo>
                    <a:pt x="877" y="21328"/>
                  </a:lnTo>
                  <a:lnTo>
                    <a:pt x="959" y="21681"/>
                  </a:lnTo>
                  <a:lnTo>
                    <a:pt x="1046" y="22013"/>
                  </a:lnTo>
                  <a:lnTo>
                    <a:pt x="1132" y="22355"/>
                  </a:lnTo>
                  <a:lnTo>
                    <a:pt x="1223" y="22675"/>
                  </a:lnTo>
                  <a:lnTo>
                    <a:pt x="1319" y="22996"/>
                  </a:lnTo>
                  <a:lnTo>
                    <a:pt x="1420" y="23306"/>
                  </a:lnTo>
                  <a:lnTo>
                    <a:pt x="1520" y="23616"/>
                  </a:lnTo>
                  <a:lnTo>
                    <a:pt x="1620" y="23915"/>
                  </a:lnTo>
                  <a:lnTo>
                    <a:pt x="1730" y="24204"/>
                  </a:lnTo>
                  <a:lnTo>
                    <a:pt x="1835" y="24493"/>
                  </a:lnTo>
                  <a:lnTo>
                    <a:pt x="1949" y="24771"/>
                  </a:lnTo>
                  <a:lnTo>
                    <a:pt x="2058" y="25038"/>
                  </a:lnTo>
                  <a:lnTo>
                    <a:pt x="2177" y="25305"/>
                  </a:lnTo>
                  <a:lnTo>
                    <a:pt x="2295" y="25562"/>
                  </a:lnTo>
                  <a:lnTo>
                    <a:pt x="2414" y="25818"/>
                  </a:lnTo>
                  <a:lnTo>
                    <a:pt x="2537" y="26054"/>
                  </a:lnTo>
                  <a:lnTo>
                    <a:pt x="2660" y="26300"/>
                  </a:lnTo>
                  <a:lnTo>
                    <a:pt x="2788" y="26524"/>
                  </a:lnTo>
                  <a:lnTo>
                    <a:pt x="2916" y="26749"/>
                  </a:lnTo>
                  <a:lnTo>
                    <a:pt x="3044" y="26962"/>
                  </a:lnTo>
                  <a:lnTo>
                    <a:pt x="3176" y="27176"/>
                  </a:lnTo>
                  <a:lnTo>
                    <a:pt x="3313" y="27379"/>
                  </a:lnTo>
                  <a:lnTo>
                    <a:pt x="3445" y="27572"/>
                  </a:lnTo>
                  <a:lnTo>
                    <a:pt x="3582" y="27753"/>
                  </a:lnTo>
                  <a:lnTo>
                    <a:pt x="3719" y="27935"/>
                  </a:lnTo>
                  <a:lnTo>
                    <a:pt x="3860" y="28106"/>
                  </a:lnTo>
                  <a:lnTo>
                    <a:pt x="4002" y="28277"/>
                  </a:lnTo>
                  <a:lnTo>
                    <a:pt x="4143" y="28438"/>
                  </a:lnTo>
                  <a:lnTo>
                    <a:pt x="4289" y="28587"/>
                  </a:lnTo>
                  <a:lnTo>
                    <a:pt x="4430" y="28726"/>
                  </a:lnTo>
                  <a:lnTo>
                    <a:pt x="4576" y="28865"/>
                  </a:lnTo>
                  <a:lnTo>
                    <a:pt x="4727" y="28994"/>
                  </a:lnTo>
                  <a:lnTo>
                    <a:pt x="4873" y="29122"/>
                  </a:lnTo>
                  <a:lnTo>
                    <a:pt x="5023" y="29229"/>
                  </a:lnTo>
                  <a:lnTo>
                    <a:pt x="5169" y="29336"/>
                  </a:lnTo>
                  <a:lnTo>
                    <a:pt x="5320" y="29443"/>
                  </a:lnTo>
                  <a:lnTo>
                    <a:pt x="5471" y="29528"/>
                  </a:lnTo>
                  <a:lnTo>
                    <a:pt x="5626" y="29614"/>
                  </a:lnTo>
                  <a:lnTo>
                    <a:pt x="5776" y="29699"/>
                  </a:lnTo>
                  <a:lnTo>
                    <a:pt x="5927" y="29763"/>
                  </a:lnTo>
                  <a:lnTo>
                    <a:pt x="6082" y="29827"/>
                  </a:lnTo>
                  <a:lnTo>
                    <a:pt x="6232" y="29881"/>
                  </a:lnTo>
                  <a:lnTo>
                    <a:pt x="6387" y="29934"/>
                  </a:lnTo>
                  <a:lnTo>
                    <a:pt x="6543" y="29966"/>
                  </a:lnTo>
                  <a:lnTo>
                    <a:pt x="6693" y="29999"/>
                  </a:lnTo>
                  <a:lnTo>
                    <a:pt x="6848" y="30020"/>
                  </a:lnTo>
                  <a:lnTo>
                    <a:pt x="7003" y="30041"/>
                  </a:lnTo>
                  <a:lnTo>
                    <a:pt x="7154" y="30052"/>
                  </a:lnTo>
                  <a:lnTo>
                    <a:pt x="7309" y="30052"/>
                  </a:lnTo>
                  <a:lnTo>
                    <a:pt x="7464" y="30041"/>
                  </a:lnTo>
                  <a:lnTo>
                    <a:pt x="7615" y="30031"/>
                  </a:lnTo>
                  <a:lnTo>
                    <a:pt x="7770" y="30009"/>
                  </a:lnTo>
                  <a:lnTo>
                    <a:pt x="7920" y="29977"/>
                  </a:lnTo>
                  <a:lnTo>
                    <a:pt x="8071" y="29934"/>
                  </a:lnTo>
                  <a:lnTo>
                    <a:pt x="8221" y="29892"/>
                  </a:lnTo>
                  <a:lnTo>
                    <a:pt x="8372" y="29838"/>
                  </a:lnTo>
                  <a:lnTo>
                    <a:pt x="8522" y="29774"/>
                  </a:lnTo>
                  <a:lnTo>
                    <a:pt x="8673" y="29710"/>
                  </a:lnTo>
                  <a:lnTo>
                    <a:pt x="8819" y="29624"/>
                  </a:lnTo>
                  <a:lnTo>
                    <a:pt x="8965" y="29539"/>
                  </a:lnTo>
                  <a:lnTo>
                    <a:pt x="9111" y="29453"/>
                  </a:lnTo>
                  <a:lnTo>
                    <a:pt x="9252" y="29346"/>
                  </a:lnTo>
                  <a:lnTo>
                    <a:pt x="9389" y="29240"/>
                  </a:lnTo>
                  <a:lnTo>
                    <a:pt x="9526" y="29111"/>
                  </a:lnTo>
                  <a:lnTo>
                    <a:pt x="9663" y="28983"/>
                  </a:lnTo>
                  <a:lnTo>
                    <a:pt x="9800" y="28844"/>
                  </a:lnTo>
                  <a:lnTo>
                    <a:pt x="9932" y="28705"/>
                  </a:lnTo>
                  <a:lnTo>
                    <a:pt x="10064" y="28545"/>
                  </a:lnTo>
                  <a:lnTo>
                    <a:pt x="10192" y="28384"/>
                  </a:lnTo>
                  <a:lnTo>
                    <a:pt x="10320" y="28213"/>
                  </a:lnTo>
                  <a:lnTo>
                    <a:pt x="10448" y="28031"/>
                  </a:lnTo>
                  <a:lnTo>
                    <a:pt x="10571" y="27839"/>
                  </a:lnTo>
                  <a:lnTo>
                    <a:pt x="10694" y="27647"/>
                  </a:lnTo>
                  <a:lnTo>
                    <a:pt x="10812" y="27443"/>
                  </a:lnTo>
                  <a:lnTo>
                    <a:pt x="10931" y="27230"/>
                  </a:lnTo>
                  <a:lnTo>
                    <a:pt x="11045" y="27005"/>
                  </a:lnTo>
                  <a:lnTo>
                    <a:pt x="11159" y="26781"/>
                  </a:lnTo>
                  <a:lnTo>
                    <a:pt x="11273" y="26545"/>
                  </a:lnTo>
                  <a:lnTo>
                    <a:pt x="11383" y="26310"/>
                  </a:lnTo>
                  <a:lnTo>
                    <a:pt x="11488" y="26064"/>
                  </a:lnTo>
                  <a:lnTo>
                    <a:pt x="11593" y="25808"/>
                  </a:lnTo>
                  <a:lnTo>
                    <a:pt x="11693" y="25551"/>
                  </a:lnTo>
                  <a:lnTo>
                    <a:pt x="11793" y="25284"/>
                  </a:lnTo>
                  <a:lnTo>
                    <a:pt x="11889" y="25006"/>
                  </a:lnTo>
                  <a:lnTo>
                    <a:pt x="11985" y="24728"/>
                  </a:lnTo>
                  <a:lnTo>
                    <a:pt x="12076" y="24450"/>
                  </a:lnTo>
                  <a:lnTo>
                    <a:pt x="12167" y="24161"/>
                  </a:lnTo>
                  <a:lnTo>
                    <a:pt x="12254" y="23862"/>
                  </a:lnTo>
                  <a:lnTo>
                    <a:pt x="12341" y="23563"/>
                  </a:lnTo>
                  <a:lnTo>
                    <a:pt x="12418" y="23253"/>
                  </a:lnTo>
                  <a:lnTo>
                    <a:pt x="12500" y="22943"/>
                  </a:lnTo>
                  <a:lnTo>
                    <a:pt x="12573" y="22633"/>
                  </a:lnTo>
                  <a:lnTo>
                    <a:pt x="12646" y="22312"/>
                  </a:lnTo>
                  <a:lnTo>
                    <a:pt x="12719" y="21980"/>
                  </a:lnTo>
                  <a:lnTo>
                    <a:pt x="12783" y="21660"/>
                  </a:lnTo>
                  <a:lnTo>
                    <a:pt x="12852" y="21318"/>
                  </a:lnTo>
                  <a:lnTo>
                    <a:pt x="12911" y="20986"/>
                  </a:lnTo>
                  <a:lnTo>
                    <a:pt x="12970" y="20644"/>
                  </a:lnTo>
                  <a:lnTo>
                    <a:pt x="13025" y="20302"/>
                  </a:lnTo>
                  <a:lnTo>
                    <a:pt x="13075" y="19949"/>
                  </a:lnTo>
                  <a:lnTo>
                    <a:pt x="13125" y="19596"/>
                  </a:lnTo>
                  <a:lnTo>
                    <a:pt x="13171" y="19244"/>
                  </a:lnTo>
                  <a:lnTo>
                    <a:pt x="13212" y="18880"/>
                  </a:lnTo>
                  <a:lnTo>
                    <a:pt x="13249" y="18517"/>
                  </a:lnTo>
                  <a:lnTo>
                    <a:pt x="13285" y="18153"/>
                  </a:lnTo>
                  <a:lnTo>
                    <a:pt x="13317" y="17790"/>
                  </a:lnTo>
                  <a:lnTo>
                    <a:pt x="13344" y="17415"/>
                  </a:lnTo>
                  <a:lnTo>
                    <a:pt x="13372" y="17041"/>
                  </a:lnTo>
                  <a:lnTo>
                    <a:pt x="13395" y="16667"/>
                  </a:lnTo>
                  <a:lnTo>
                    <a:pt x="13408" y="16293"/>
                  </a:lnTo>
                  <a:lnTo>
                    <a:pt x="13426" y="15908"/>
                  </a:lnTo>
                  <a:lnTo>
                    <a:pt x="13436" y="15534"/>
                  </a:lnTo>
                  <a:lnTo>
                    <a:pt x="13440" y="15149"/>
                  </a:lnTo>
                  <a:lnTo>
                    <a:pt x="13445" y="14764"/>
                  </a:lnTo>
                  <a:lnTo>
                    <a:pt x="13445" y="14379"/>
                  </a:lnTo>
                  <a:lnTo>
                    <a:pt x="13440" y="13994"/>
                  </a:lnTo>
                  <a:lnTo>
                    <a:pt x="13431" y="13610"/>
                  </a:lnTo>
                  <a:lnTo>
                    <a:pt x="13417" y="13214"/>
                  </a:lnTo>
                  <a:lnTo>
                    <a:pt x="13399" y="12829"/>
                  </a:lnTo>
                  <a:lnTo>
                    <a:pt x="13381" y="12434"/>
                  </a:lnTo>
                  <a:lnTo>
                    <a:pt x="13353" y="12049"/>
                  </a:lnTo>
                  <a:lnTo>
                    <a:pt x="13326" y="11653"/>
                  </a:lnTo>
                  <a:lnTo>
                    <a:pt x="13294" y="11268"/>
                  </a:lnTo>
                  <a:lnTo>
                    <a:pt x="13258" y="10873"/>
                  </a:lnTo>
                  <a:lnTo>
                    <a:pt x="13217" y="10499"/>
                  </a:lnTo>
                  <a:lnTo>
                    <a:pt x="13176" y="10135"/>
                  </a:lnTo>
                  <a:lnTo>
                    <a:pt x="13125" y="9772"/>
                  </a:lnTo>
                  <a:lnTo>
                    <a:pt x="13075" y="9419"/>
                  </a:lnTo>
                  <a:lnTo>
                    <a:pt x="13025" y="9066"/>
                  </a:lnTo>
                  <a:lnTo>
                    <a:pt x="12966" y="8724"/>
                  </a:lnTo>
                  <a:lnTo>
                    <a:pt x="12906" y="8392"/>
                  </a:lnTo>
                  <a:lnTo>
                    <a:pt x="12843" y="8061"/>
                  </a:lnTo>
                  <a:lnTo>
                    <a:pt x="12779" y="7730"/>
                  </a:lnTo>
                  <a:lnTo>
                    <a:pt x="12710" y="7420"/>
                  </a:lnTo>
                  <a:lnTo>
                    <a:pt x="12637" y="7099"/>
                  </a:lnTo>
                  <a:lnTo>
                    <a:pt x="12564" y="6800"/>
                  </a:lnTo>
                  <a:lnTo>
                    <a:pt x="12487" y="6500"/>
                  </a:lnTo>
                  <a:lnTo>
                    <a:pt x="12405" y="6201"/>
                  </a:lnTo>
                  <a:lnTo>
                    <a:pt x="12322" y="5923"/>
                  </a:lnTo>
                  <a:lnTo>
                    <a:pt x="12236" y="5634"/>
                  </a:lnTo>
                  <a:lnTo>
                    <a:pt x="12149" y="5367"/>
                  </a:lnTo>
                  <a:lnTo>
                    <a:pt x="12058" y="5100"/>
                  </a:lnTo>
                  <a:lnTo>
                    <a:pt x="11967" y="4832"/>
                  </a:lnTo>
                  <a:lnTo>
                    <a:pt x="11871" y="4587"/>
                  </a:lnTo>
                  <a:lnTo>
                    <a:pt x="11775" y="4330"/>
                  </a:lnTo>
                  <a:lnTo>
                    <a:pt x="11675" y="4095"/>
                  </a:lnTo>
                  <a:lnTo>
                    <a:pt x="11570" y="3860"/>
                  </a:lnTo>
                  <a:lnTo>
                    <a:pt x="11469" y="3635"/>
                  </a:lnTo>
                  <a:lnTo>
                    <a:pt x="11364" y="3411"/>
                  </a:lnTo>
                  <a:lnTo>
                    <a:pt x="11255" y="3197"/>
                  </a:lnTo>
                  <a:lnTo>
                    <a:pt x="11146" y="2983"/>
                  </a:lnTo>
                  <a:lnTo>
                    <a:pt x="11031" y="2791"/>
                  </a:lnTo>
                  <a:lnTo>
                    <a:pt x="10922" y="2587"/>
                  </a:lnTo>
                  <a:lnTo>
                    <a:pt x="10803" y="2406"/>
                  </a:lnTo>
                  <a:lnTo>
                    <a:pt x="10689" y="2224"/>
                  </a:lnTo>
                  <a:lnTo>
                    <a:pt x="10571" y="2053"/>
                  </a:lnTo>
                  <a:lnTo>
                    <a:pt x="10452" y="1882"/>
                  </a:lnTo>
                  <a:lnTo>
                    <a:pt x="10329" y="1721"/>
                  </a:lnTo>
                  <a:lnTo>
                    <a:pt x="10206" y="1572"/>
                  </a:lnTo>
                  <a:lnTo>
                    <a:pt x="10083" y="1422"/>
                  </a:lnTo>
                  <a:lnTo>
                    <a:pt x="9959" y="1283"/>
                  </a:lnTo>
                  <a:lnTo>
                    <a:pt x="9832" y="1155"/>
                  </a:lnTo>
                  <a:lnTo>
                    <a:pt x="9704" y="1027"/>
                  </a:lnTo>
                  <a:lnTo>
                    <a:pt x="9576" y="909"/>
                  </a:lnTo>
                  <a:lnTo>
                    <a:pt x="9448" y="802"/>
                  </a:lnTo>
                  <a:lnTo>
                    <a:pt x="9316" y="695"/>
                  </a:lnTo>
                  <a:lnTo>
                    <a:pt x="9188" y="599"/>
                  </a:lnTo>
                  <a:lnTo>
                    <a:pt x="9056" y="503"/>
                  </a:lnTo>
                  <a:lnTo>
                    <a:pt x="8924" y="428"/>
                  </a:lnTo>
                  <a:lnTo>
                    <a:pt x="8787" y="353"/>
                  </a:lnTo>
                  <a:lnTo>
                    <a:pt x="8655" y="278"/>
                  </a:lnTo>
                  <a:lnTo>
                    <a:pt x="8522" y="225"/>
                  </a:lnTo>
                  <a:lnTo>
                    <a:pt x="8386" y="171"/>
                  </a:lnTo>
                  <a:lnTo>
                    <a:pt x="8249" y="129"/>
                  </a:lnTo>
                  <a:lnTo>
                    <a:pt x="8112" y="86"/>
                  </a:lnTo>
                  <a:lnTo>
                    <a:pt x="7980" y="54"/>
                  </a:lnTo>
                  <a:lnTo>
                    <a:pt x="7843" y="32"/>
                  </a:lnTo>
                  <a:lnTo>
                    <a:pt x="7706" y="11"/>
                  </a:lnTo>
                  <a:lnTo>
                    <a:pt x="75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1"/>
            <p:cNvSpPr/>
            <p:nvPr/>
          </p:nvSpPr>
          <p:spPr>
            <a:xfrm>
              <a:off x="4795575" y="-4771325"/>
              <a:ext cx="194475" cy="652425"/>
            </a:xfrm>
            <a:custGeom>
              <a:avLst/>
              <a:gdLst/>
              <a:ahLst/>
              <a:cxnLst/>
              <a:rect l="l" t="t" r="r" b="b"/>
              <a:pathLst>
                <a:path w="7779" h="26097" extrusionOk="0">
                  <a:moveTo>
                    <a:pt x="6505" y="1"/>
                  </a:moveTo>
                  <a:lnTo>
                    <a:pt x="5684" y="728"/>
                  </a:lnTo>
                  <a:lnTo>
                    <a:pt x="4868" y="1476"/>
                  </a:lnTo>
                  <a:lnTo>
                    <a:pt x="4056" y="2224"/>
                  </a:lnTo>
                  <a:lnTo>
                    <a:pt x="3244" y="2994"/>
                  </a:lnTo>
                  <a:lnTo>
                    <a:pt x="1624" y="4555"/>
                  </a:lnTo>
                  <a:lnTo>
                    <a:pt x="0" y="6116"/>
                  </a:lnTo>
                  <a:lnTo>
                    <a:pt x="215" y="8992"/>
                  </a:lnTo>
                  <a:lnTo>
                    <a:pt x="415" y="11803"/>
                  </a:lnTo>
                  <a:lnTo>
                    <a:pt x="534" y="13578"/>
                  </a:lnTo>
                  <a:lnTo>
                    <a:pt x="648" y="15353"/>
                  </a:lnTo>
                  <a:lnTo>
                    <a:pt x="757" y="17138"/>
                  </a:lnTo>
                  <a:lnTo>
                    <a:pt x="858" y="18934"/>
                  </a:lnTo>
                  <a:lnTo>
                    <a:pt x="958" y="20719"/>
                  </a:lnTo>
                  <a:lnTo>
                    <a:pt x="1049" y="22515"/>
                  </a:lnTo>
                  <a:lnTo>
                    <a:pt x="1136" y="24301"/>
                  </a:lnTo>
                  <a:lnTo>
                    <a:pt x="1223" y="26097"/>
                  </a:lnTo>
                  <a:lnTo>
                    <a:pt x="2039" y="25819"/>
                  </a:lnTo>
                  <a:lnTo>
                    <a:pt x="2860" y="25552"/>
                  </a:lnTo>
                  <a:lnTo>
                    <a:pt x="3682" y="25284"/>
                  </a:lnTo>
                  <a:lnTo>
                    <a:pt x="4498" y="25039"/>
                  </a:lnTo>
                  <a:lnTo>
                    <a:pt x="5319" y="24793"/>
                  </a:lnTo>
                  <a:lnTo>
                    <a:pt x="6140" y="24557"/>
                  </a:lnTo>
                  <a:lnTo>
                    <a:pt x="6957" y="24322"/>
                  </a:lnTo>
                  <a:lnTo>
                    <a:pt x="7778" y="24108"/>
                  </a:lnTo>
                  <a:lnTo>
                    <a:pt x="7728" y="22590"/>
                  </a:lnTo>
                  <a:lnTo>
                    <a:pt x="7669" y="21083"/>
                  </a:lnTo>
                  <a:lnTo>
                    <a:pt x="7609" y="19576"/>
                  </a:lnTo>
                  <a:lnTo>
                    <a:pt x="7546" y="18068"/>
                  </a:lnTo>
                  <a:lnTo>
                    <a:pt x="7477" y="16561"/>
                  </a:lnTo>
                  <a:lnTo>
                    <a:pt x="7409" y="15053"/>
                  </a:lnTo>
                  <a:lnTo>
                    <a:pt x="7336" y="13546"/>
                  </a:lnTo>
                  <a:lnTo>
                    <a:pt x="7258" y="12039"/>
                  </a:lnTo>
                  <a:lnTo>
                    <a:pt x="7176" y="10531"/>
                  </a:lnTo>
                  <a:lnTo>
                    <a:pt x="7089" y="9024"/>
                  </a:lnTo>
                  <a:lnTo>
                    <a:pt x="7003" y="7516"/>
                  </a:lnTo>
                  <a:lnTo>
                    <a:pt x="6911" y="6009"/>
                  </a:lnTo>
                  <a:lnTo>
                    <a:pt x="6816" y="4512"/>
                  </a:lnTo>
                  <a:lnTo>
                    <a:pt x="6715" y="3005"/>
                  </a:lnTo>
                  <a:lnTo>
                    <a:pt x="6610" y="1508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1"/>
            <p:cNvSpPr/>
            <p:nvPr/>
          </p:nvSpPr>
          <p:spPr>
            <a:xfrm>
              <a:off x="4831025" y="-3475075"/>
              <a:ext cx="169400" cy="522550"/>
            </a:xfrm>
            <a:custGeom>
              <a:avLst/>
              <a:gdLst/>
              <a:ahLst/>
              <a:cxnLst/>
              <a:rect l="l" t="t" r="r" b="b"/>
              <a:pathLst>
                <a:path w="6776" h="20902" extrusionOk="0">
                  <a:moveTo>
                    <a:pt x="6775" y="1"/>
                  </a:moveTo>
                  <a:lnTo>
                    <a:pt x="6388" y="193"/>
                  </a:lnTo>
                  <a:lnTo>
                    <a:pt x="6000" y="386"/>
                  </a:lnTo>
                  <a:lnTo>
                    <a:pt x="5607" y="557"/>
                  </a:lnTo>
                  <a:lnTo>
                    <a:pt x="5211" y="728"/>
                  </a:lnTo>
                  <a:lnTo>
                    <a:pt x="4814" y="878"/>
                  </a:lnTo>
                  <a:lnTo>
                    <a:pt x="4412" y="1017"/>
                  </a:lnTo>
                  <a:lnTo>
                    <a:pt x="4011" y="1134"/>
                  </a:lnTo>
                  <a:lnTo>
                    <a:pt x="3609" y="1241"/>
                  </a:lnTo>
                  <a:lnTo>
                    <a:pt x="3203" y="1327"/>
                  </a:lnTo>
                  <a:lnTo>
                    <a:pt x="2802" y="1380"/>
                  </a:lnTo>
                  <a:lnTo>
                    <a:pt x="2396" y="1423"/>
                  </a:lnTo>
                  <a:lnTo>
                    <a:pt x="1994" y="1444"/>
                  </a:lnTo>
                  <a:lnTo>
                    <a:pt x="1794" y="1444"/>
                  </a:lnTo>
                  <a:lnTo>
                    <a:pt x="1593" y="1434"/>
                  </a:lnTo>
                  <a:lnTo>
                    <a:pt x="1392" y="1423"/>
                  </a:lnTo>
                  <a:lnTo>
                    <a:pt x="1192" y="1401"/>
                  </a:lnTo>
                  <a:lnTo>
                    <a:pt x="995" y="1369"/>
                  </a:lnTo>
                  <a:lnTo>
                    <a:pt x="795" y="1337"/>
                  </a:lnTo>
                  <a:lnTo>
                    <a:pt x="599" y="1295"/>
                  </a:lnTo>
                  <a:lnTo>
                    <a:pt x="398" y="1241"/>
                  </a:lnTo>
                  <a:lnTo>
                    <a:pt x="389" y="3614"/>
                  </a:lnTo>
                  <a:lnTo>
                    <a:pt x="366" y="5988"/>
                  </a:lnTo>
                  <a:lnTo>
                    <a:pt x="334" y="8361"/>
                  </a:lnTo>
                  <a:lnTo>
                    <a:pt x="316" y="9537"/>
                  </a:lnTo>
                  <a:lnTo>
                    <a:pt x="293" y="10724"/>
                  </a:lnTo>
                  <a:lnTo>
                    <a:pt x="266" y="11911"/>
                  </a:lnTo>
                  <a:lnTo>
                    <a:pt x="238" y="13086"/>
                  </a:lnTo>
                  <a:lnTo>
                    <a:pt x="206" y="14273"/>
                  </a:lnTo>
                  <a:lnTo>
                    <a:pt x="170" y="15449"/>
                  </a:lnTo>
                  <a:lnTo>
                    <a:pt x="133" y="16636"/>
                  </a:lnTo>
                  <a:lnTo>
                    <a:pt x="92" y="17812"/>
                  </a:lnTo>
                  <a:lnTo>
                    <a:pt x="51" y="18999"/>
                  </a:lnTo>
                  <a:lnTo>
                    <a:pt x="1" y="20174"/>
                  </a:lnTo>
                  <a:lnTo>
                    <a:pt x="174" y="20068"/>
                  </a:lnTo>
                  <a:lnTo>
                    <a:pt x="352" y="19982"/>
                  </a:lnTo>
                  <a:lnTo>
                    <a:pt x="530" y="19907"/>
                  </a:lnTo>
                  <a:lnTo>
                    <a:pt x="708" y="19854"/>
                  </a:lnTo>
                  <a:lnTo>
                    <a:pt x="886" y="19811"/>
                  </a:lnTo>
                  <a:lnTo>
                    <a:pt x="1068" y="19779"/>
                  </a:lnTo>
                  <a:lnTo>
                    <a:pt x="1251" y="19768"/>
                  </a:lnTo>
                  <a:lnTo>
                    <a:pt x="1438" y="19779"/>
                  </a:lnTo>
                  <a:lnTo>
                    <a:pt x="1625" y="19800"/>
                  </a:lnTo>
                  <a:lnTo>
                    <a:pt x="1812" y="19843"/>
                  </a:lnTo>
                  <a:lnTo>
                    <a:pt x="1999" y="19897"/>
                  </a:lnTo>
                  <a:lnTo>
                    <a:pt x="2191" y="19971"/>
                  </a:lnTo>
                  <a:lnTo>
                    <a:pt x="2378" y="20057"/>
                  </a:lnTo>
                  <a:lnTo>
                    <a:pt x="2569" y="20164"/>
                  </a:lnTo>
                  <a:lnTo>
                    <a:pt x="2761" y="20292"/>
                  </a:lnTo>
                  <a:lnTo>
                    <a:pt x="2957" y="20442"/>
                  </a:lnTo>
                  <a:lnTo>
                    <a:pt x="2998" y="20485"/>
                  </a:lnTo>
                  <a:lnTo>
                    <a:pt x="3039" y="20527"/>
                  </a:lnTo>
                  <a:lnTo>
                    <a:pt x="3076" y="20581"/>
                  </a:lnTo>
                  <a:lnTo>
                    <a:pt x="3112" y="20634"/>
                  </a:lnTo>
                  <a:lnTo>
                    <a:pt x="3176" y="20762"/>
                  </a:lnTo>
                  <a:lnTo>
                    <a:pt x="3235" y="20901"/>
                  </a:lnTo>
                  <a:lnTo>
                    <a:pt x="3436" y="20784"/>
                  </a:lnTo>
                  <a:lnTo>
                    <a:pt x="3641" y="20677"/>
                  </a:lnTo>
                  <a:lnTo>
                    <a:pt x="3842" y="20591"/>
                  </a:lnTo>
                  <a:lnTo>
                    <a:pt x="4043" y="20517"/>
                  </a:lnTo>
                  <a:lnTo>
                    <a:pt x="4248" y="20463"/>
                  </a:lnTo>
                  <a:lnTo>
                    <a:pt x="4449" y="20420"/>
                  </a:lnTo>
                  <a:lnTo>
                    <a:pt x="4654" y="20399"/>
                  </a:lnTo>
                  <a:lnTo>
                    <a:pt x="4855" y="20388"/>
                  </a:lnTo>
                  <a:lnTo>
                    <a:pt x="5060" y="20399"/>
                  </a:lnTo>
                  <a:lnTo>
                    <a:pt x="5261" y="20420"/>
                  </a:lnTo>
                  <a:lnTo>
                    <a:pt x="5461" y="20452"/>
                  </a:lnTo>
                  <a:lnTo>
                    <a:pt x="5662" y="20506"/>
                  </a:lnTo>
                  <a:lnTo>
                    <a:pt x="5858" y="20581"/>
                  </a:lnTo>
                  <a:lnTo>
                    <a:pt x="6059" y="20666"/>
                  </a:lnTo>
                  <a:lnTo>
                    <a:pt x="6255" y="20762"/>
                  </a:lnTo>
                  <a:lnTo>
                    <a:pt x="6451" y="20880"/>
                  </a:lnTo>
                  <a:lnTo>
                    <a:pt x="6520" y="18261"/>
                  </a:lnTo>
                  <a:lnTo>
                    <a:pt x="6584" y="15652"/>
                  </a:lnTo>
                  <a:lnTo>
                    <a:pt x="6634" y="13044"/>
                  </a:lnTo>
                  <a:lnTo>
                    <a:pt x="6680" y="10424"/>
                  </a:lnTo>
                  <a:lnTo>
                    <a:pt x="6716" y="7816"/>
                  </a:lnTo>
                  <a:lnTo>
                    <a:pt x="6743" y="5207"/>
                  </a:lnTo>
                  <a:lnTo>
                    <a:pt x="6766" y="2610"/>
                  </a:lnTo>
                  <a:lnTo>
                    <a:pt x="67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1"/>
            <p:cNvSpPr/>
            <p:nvPr/>
          </p:nvSpPr>
          <p:spPr>
            <a:xfrm>
              <a:off x="4828750" y="-4128000"/>
              <a:ext cx="171675" cy="619025"/>
            </a:xfrm>
            <a:custGeom>
              <a:avLst/>
              <a:gdLst/>
              <a:ahLst/>
              <a:cxnLst/>
              <a:rect l="l" t="t" r="r" b="b"/>
              <a:pathLst>
                <a:path w="6867" h="24761" extrusionOk="0">
                  <a:moveTo>
                    <a:pt x="6506" y="0"/>
                  </a:moveTo>
                  <a:lnTo>
                    <a:pt x="5694" y="364"/>
                  </a:lnTo>
                  <a:lnTo>
                    <a:pt x="4882" y="727"/>
                  </a:lnTo>
                  <a:lnTo>
                    <a:pt x="4070" y="1080"/>
                  </a:lnTo>
                  <a:lnTo>
                    <a:pt x="3258" y="1422"/>
                  </a:lnTo>
                  <a:lnTo>
                    <a:pt x="2441" y="1754"/>
                  </a:lnTo>
                  <a:lnTo>
                    <a:pt x="1629" y="2085"/>
                  </a:lnTo>
                  <a:lnTo>
                    <a:pt x="817" y="2406"/>
                  </a:lnTo>
                  <a:lnTo>
                    <a:pt x="1" y="2716"/>
                  </a:lnTo>
                  <a:lnTo>
                    <a:pt x="60" y="4084"/>
                  </a:lnTo>
                  <a:lnTo>
                    <a:pt x="110" y="5463"/>
                  </a:lnTo>
                  <a:lnTo>
                    <a:pt x="160" y="6832"/>
                  </a:lnTo>
                  <a:lnTo>
                    <a:pt x="206" y="8200"/>
                  </a:lnTo>
                  <a:lnTo>
                    <a:pt x="252" y="9569"/>
                  </a:lnTo>
                  <a:lnTo>
                    <a:pt x="293" y="10948"/>
                  </a:lnTo>
                  <a:lnTo>
                    <a:pt x="329" y="12316"/>
                  </a:lnTo>
                  <a:lnTo>
                    <a:pt x="361" y="13695"/>
                  </a:lnTo>
                  <a:lnTo>
                    <a:pt x="393" y="15064"/>
                  </a:lnTo>
                  <a:lnTo>
                    <a:pt x="420" y="16443"/>
                  </a:lnTo>
                  <a:lnTo>
                    <a:pt x="443" y="17811"/>
                  </a:lnTo>
                  <a:lnTo>
                    <a:pt x="461" y="19190"/>
                  </a:lnTo>
                  <a:lnTo>
                    <a:pt x="475" y="20559"/>
                  </a:lnTo>
                  <a:lnTo>
                    <a:pt x="489" y="21938"/>
                  </a:lnTo>
                  <a:lnTo>
                    <a:pt x="493" y="23306"/>
                  </a:lnTo>
                  <a:lnTo>
                    <a:pt x="498" y="24685"/>
                  </a:lnTo>
                  <a:lnTo>
                    <a:pt x="1301" y="24728"/>
                  </a:lnTo>
                  <a:lnTo>
                    <a:pt x="2099" y="24750"/>
                  </a:lnTo>
                  <a:lnTo>
                    <a:pt x="2491" y="24760"/>
                  </a:lnTo>
                  <a:lnTo>
                    <a:pt x="3285" y="24760"/>
                  </a:lnTo>
                  <a:lnTo>
                    <a:pt x="3678" y="24739"/>
                  </a:lnTo>
                  <a:lnTo>
                    <a:pt x="4074" y="24707"/>
                  </a:lnTo>
                  <a:lnTo>
                    <a:pt x="4471" y="24664"/>
                  </a:lnTo>
                  <a:lnTo>
                    <a:pt x="4868" y="24611"/>
                  </a:lnTo>
                  <a:lnTo>
                    <a:pt x="5265" y="24536"/>
                  </a:lnTo>
                  <a:lnTo>
                    <a:pt x="5662" y="24440"/>
                  </a:lnTo>
                  <a:lnTo>
                    <a:pt x="6063" y="24322"/>
                  </a:lnTo>
                  <a:lnTo>
                    <a:pt x="6465" y="24194"/>
                  </a:lnTo>
                  <a:lnTo>
                    <a:pt x="6866" y="24033"/>
                  </a:lnTo>
                  <a:lnTo>
                    <a:pt x="6866" y="22526"/>
                  </a:lnTo>
                  <a:lnTo>
                    <a:pt x="6866" y="21018"/>
                  </a:lnTo>
                  <a:lnTo>
                    <a:pt x="6857" y="19511"/>
                  </a:lnTo>
                  <a:lnTo>
                    <a:pt x="6848" y="18004"/>
                  </a:lnTo>
                  <a:lnTo>
                    <a:pt x="6839" y="16507"/>
                  </a:lnTo>
                  <a:lnTo>
                    <a:pt x="6825" y="15000"/>
                  </a:lnTo>
                  <a:lnTo>
                    <a:pt x="6807" y="13503"/>
                  </a:lnTo>
                  <a:lnTo>
                    <a:pt x="6784" y="11995"/>
                  </a:lnTo>
                  <a:lnTo>
                    <a:pt x="6761" y="10499"/>
                  </a:lnTo>
                  <a:lnTo>
                    <a:pt x="6734" y="8991"/>
                  </a:lnTo>
                  <a:lnTo>
                    <a:pt x="6702" y="7495"/>
                  </a:lnTo>
                  <a:lnTo>
                    <a:pt x="6670" y="5998"/>
                  </a:lnTo>
                  <a:lnTo>
                    <a:pt x="6634" y="4491"/>
                  </a:lnTo>
                  <a:lnTo>
                    <a:pt x="6593" y="2994"/>
                  </a:lnTo>
                  <a:lnTo>
                    <a:pt x="6552" y="1497"/>
                  </a:lnTo>
                  <a:lnTo>
                    <a:pt x="65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7" name="Google Shape;2007;p61"/>
          <p:cNvSpPr/>
          <p:nvPr/>
        </p:nvSpPr>
        <p:spPr>
          <a:xfrm rot="10800000">
            <a:off x="8059335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61"/>
          <p:cNvSpPr/>
          <p:nvPr/>
        </p:nvSpPr>
        <p:spPr>
          <a:xfrm rot="10800000">
            <a:off x="7876119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t="5906" r="5357" b="52983"/>
          <a:stretch/>
        </p:blipFill>
        <p:spPr>
          <a:xfrm>
            <a:off x="1257275" y="0"/>
            <a:ext cx="6920345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96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0" t="46602" r="6838" b="29229"/>
          <a:stretch/>
        </p:blipFill>
        <p:spPr>
          <a:xfrm>
            <a:off x="1184563" y="976746"/>
            <a:ext cx="6691744" cy="302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7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70440" r="7242" b="5391"/>
          <a:stretch/>
        </p:blipFill>
        <p:spPr>
          <a:xfrm>
            <a:off x="496013" y="800100"/>
            <a:ext cx="8209457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title"/>
          </p:nvPr>
        </p:nvSpPr>
        <p:spPr>
          <a:xfrm>
            <a:off x="1145775" y="1537855"/>
            <a:ext cx="3699600" cy="17927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RosSerial Problem </a:t>
            </a:r>
            <a:r>
              <a:rPr lang="en" dirty="0"/>
              <a:t>Vs. </a:t>
            </a:r>
            <a:r>
              <a:rPr lang="en" dirty="0">
                <a:solidFill>
                  <a:schemeClr val="lt1"/>
                </a:solidFill>
              </a:rPr>
              <a:t>Solution 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96" name="Google Shape;796;p38"/>
          <p:cNvSpPr txBox="1">
            <a:spLocks noGrp="1"/>
          </p:cNvSpPr>
          <p:nvPr>
            <p:ph type="subTitle" idx="1"/>
          </p:nvPr>
        </p:nvSpPr>
        <p:spPr>
          <a:xfrm>
            <a:off x="1326675" y="3510596"/>
            <a:ext cx="3337800" cy="458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H</a:t>
            </a:r>
            <a:r>
              <a:rPr lang="en" dirty="0" smtClean="0"/>
              <a:t>ow did we deal with rosserial</a:t>
            </a:r>
            <a:endParaRPr dirty="0"/>
          </a:p>
        </p:txBody>
      </p:sp>
      <p:sp>
        <p:nvSpPr>
          <p:cNvPr id="797" name="Google Shape;797;p38"/>
          <p:cNvSpPr/>
          <p:nvPr/>
        </p:nvSpPr>
        <p:spPr>
          <a:xfrm>
            <a:off x="8505675" y="3601797"/>
            <a:ext cx="36563" cy="94839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38"/>
          <p:cNvGrpSpPr/>
          <p:nvPr/>
        </p:nvGrpSpPr>
        <p:grpSpPr>
          <a:xfrm>
            <a:off x="5711210" y="1663505"/>
            <a:ext cx="2462690" cy="2581860"/>
            <a:chOff x="-4518725" y="-5788625"/>
            <a:chExt cx="5748575" cy="6026750"/>
          </a:xfrm>
        </p:grpSpPr>
        <p:sp>
          <p:nvSpPr>
            <p:cNvPr id="799" name="Google Shape;799;p38"/>
            <p:cNvSpPr/>
            <p:nvPr/>
          </p:nvSpPr>
          <p:spPr>
            <a:xfrm>
              <a:off x="826025" y="-4608550"/>
              <a:ext cx="319775" cy="452975"/>
            </a:xfrm>
            <a:custGeom>
              <a:avLst/>
              <a:gdLst/>
              <a:ahLst/>
              <a:cxnLst/>
              <a:rect l="l" t="t" r="r" b="b"/>
              <a:pathLst>
                <a:path w="12791" h="18119" extrusionOk="0">
                  <a:moveTo>
                    <a:pt x="406" y="1"/>
                  </a:moveTo>
                  <a:lnTo>
                    <a:pt x="460" y="482"/>
                  </a:lnTo>
                  <a:lnTo>
                    <a:pt x="506" y="964"/>
                  </a:lnTo>
                  <a:lnTo>
                    <a:pt x="553" y="1445"/>
                  </a:lnTo>
                  <a:lnTo>
                    <a:pt x="593" y="1933"/>
                  </a:lnTo>
                  <a:lnTo>
                    <a:pt x="633" y="2414"/>
                  </a:lnTo>
                  <a:lnTo>
                    <a:pt x="666" y="2896"/>
                  </a:lnTo>
                  <a:lnTo>
                    <a:pt x="693" y="3384"/>
                  </a:lnTo>
                  <a:lnTo>
                    <a:pt x="713" y="3865"/>
                  </a:lnTo>
                  <a:lnTo>
                    <a:pt x="733" y="4347"/>
                  </a:lnTo>
                  <a:lnTo>
                    <a:pt x="746" y="4835"/>
                  </a:lnTo>
                  <a:lnTo>
                    <a:pt x="759" y="5316"/>
                  </a:lnTo>
                  <a:lnTo>
                    <a:pt x="766" y="5797"/>
                  </a:lnTo>
                  <a:lnTo>
                    <a:pt x="766" y="6279"/>
                  </a:lnTo>
                  <a:lnTo>
                    <a:pt x="766" y="6767"/>
                  </a:lnTo>
                  <a:lnTo>
                    <a:pt x="759" y="7248"/>
                  </a:lnTo>
                  <a:lnTo>
                    <a:pt x="746" y="7729"/>
                  </a:lnTo>
                  <a:lnTo>
                    <a:pt x="733" y="8211"/>
                  </a:lnTo>
                  <a:lnTo>
                    <a:pt x="713" y="8699"/>
                  </a:lnTo>
                  <a:lnTo>
                    <a:pt x="686" y="9180"/>
                  </a:lnTo>
                  <a:lnTo>
                    <a:pt x="659" y="9662"/>
                  </a:lnTo>
                  <a:lnTo>
                    <a:pt x="633" y="10143"/>
                  </a:lnTo>
                  <a:lnTo>
                    <a:pt x="593" y="10624"/>
                  </a:lnTo>
                  <a:lnTo>
                    <a:pt x="553" y="11106"/>
                  </a:lnTo>
                  <a:lnTo>
                    <a:pt x="506" y="11587"/>
                  </a:lnTo>
                  <a:lnTo>
                    <a:pt x="460" y="12068"/>
                  </a:lnTo>
                  <a:lnTo>
                    <a:pt x="406" y="12543"/>
                  </a:lnTo>
                  <a:lnTo>
                    <a:pt x="346" y="13024"/>
                  </a:lnTo>
                  <a:lnTo>
                    <a:pt x="286" y="13505"/>
                  </a:lnTo>
                  <a:lnTo>
                    <a:pt x="220" y="13980"/>
                  </a:lnTo>
                  <a:lnTo>
                    <a:pt x="153" y="14461"/>
                  </a:lnTo>
                  <a:lnTo>
                    <a:pt x="80" y="14935"/>
                  </a:lnTo>
                  <a:lnTo>
                    <a:pt x="0" y="15410"/>
                  </a:lnTo>
                  <a:lnTo>
                    <a:pt x="173" y="15382"/>
                  </a:lnTo>
                  <a:lnTo>
                    <a:pt x="346" y="15355"/>
                  </a:lnTo>
                  <a:lnTo>
                    <a:pt x="519" y="15341"/>
                  </a:lnTo>
                  <a:lnTo>
                    <a:pt x="699" y="15327"/>
                  </a:lnTo>
                  <a:lnTo>
                    <a:pt x="872" y="15314"/>
                  </a:lnTo>
                  <a:lnTo>
                    <a:pt x="1405" y="15314"/>
                  </a:lnTo>
                  <a:lnTo>
                    <a:pt x="1765" y="15334"/>
                  </a:lnTo>
                  <a:lnTo>
                    <a:pt x="2124" y="15369"/>
                  </a:lnTo>
                  <a:lnTo>
                    <a:pt x="2490" y="15417"/>
                  </a:lnTo>
                  <a:lnTo>
                    <a:pt x="2850" y="15472"/>
                  </a:lnTo>
                  <a:lnTo>
                    <a:pt x="3209" y="15540"/>
                  </a:lnTo>
                  <a:lnTo>
                    <a:pt x="3569" y="15609"/>
                  </a:lnTo>
                  <a:lnTo>
                    <a:pt x="3928" y="15692"/>
                  </a:lnTo>
                  <a:lnTo>
                    <a:pt x="4281" y="15774"/>
                  </a:lnTo>
                  <a:lnTo>
                    <a:pt x="4980" y="15939"/>
                  </a:lnTo>
                  <a:lnTo>
                    <a:pt x="5666" y="16097"/>
                  </a:lnTo>
                  <a:lnTo>
                    <a:pt x="6558" y="16297"/>
                  </a:lnTo>
                  <a:lnTo>
                    <a:pt x="7457" y="16510"/>
                  </a:lnTo>
                  <a:lnTo>
                    <a:pt x="8350" y="16737"/>
                  </a:lnTo>
                  <a:lnTo>
                    <a:pt x="9242" y="16984"/>
                  </a:lnTo>
                  <a:lnTo>
                    <a:pt x="9688" y="17108"/>
                  </a:lnTo>
                  <a:lnTo>
                    <a:pt x="10127" y="17239"/>
                  </a:lnTo>
                  <a:lnTo>
                    <a:pt x="10573" y="17376"/>
                  </a:lnTo>
                  <a:lnTo>
                    <a:pt x="11013" y="17514"/>
                  </a:lnTo>
                  <a:lnTo>
                    <a:pt x="11452" y="17658"/>
                  </a:lnTo>
                  <a:lnTo>
                    <a:pt x="11885" y="17803"/>
                  </a:lnTo>
                  <a:lnTo>
                    <a:pt x="12325" y="17961"/>
                  </a:lnTo>
                  <a:lnTo>
                    <a:pt x="12757" y="18119"/>
                  </a:lnTo>
                  <a:lnTo>
                    <a:pt x="12771" y="17576"/>
                  </a:lnTo>
                  <a:lnTo>
                    <a:pt x="12784" y="17039"/>
                  </a:lnTo>
                  <a:lnTo>
                    <a:pt x="12784" y="16503"/>
                  </a:lnTo>
                  <a:lnTo>
                    <a:pt x="12791" y="15967"/>
                  </a:lnTo>
                  <a:lnTo>
                    <a:pt x="12784" y="15430"/>
                  </a:lnTo>
                  <a:lnTo>
                    <a:pt x="12777" y="14901"/>
                  </a:lnTo>
                  <a:lnTo>
                    <a:pt x="12764" y="14365"/>
                  </a:lnTo>
                  <a:lnTo>
                    <a:pt x="12744" y="13828"/>
                  </a:lnTo>
                  <a:lnTo>
                    <a:pt x="12724" y="13299"/>
                  </a:lnTo>
                  <a:lnTo>
                    <a:pt x="12697" y="12763"/>
                  </a:lnTo>
                  <a:lnTo>
                    <a:pt x="12664" y="12233"/>
                  </a:lnTo>
                  <a:lnTo>
                    <a:pt x="12631" y="11704"/>
                  </a:lnTo>
                  <a:lnTo>
                    <a:pt x="12591" y="11174"/>
                  </a:lnTo>
                  <a:lnTo>
                    <a:pt x="12544" y="10638"/>
                  </a:lnTo>
                  <a:lnTo>
                    <a:pt x="12498" y="10115"/>
                  </a:lnTo>
                  <a:lnTo>
                    <a:pt x="12438" y="9586"/>
                  </a:lnTo>
                  <a:lnTo>
                    <a:pt x="12384" y="9057"/>
                  </a:lnTo>
                  <a:lnTo>
                    <a:pt x="12318" y="8527"/>
                  </a:lnTo>
                  <a:lnTo>
                    <a:pt x="12251" y="8004"/>
                  </a:lnTo>
                  <a:lnTo>
                    <a:pt x="12185" y="7475"/>
                  </a:lnTo>
                  <a:lnTo>
                    <a:pt x="12105" y="6952"/>
                  </a:lnTo>
                  <a:lnTo>
                    <a:pt x="12025" y="6430"/>
                  </a:lnTo>
                  <a:lnTo>
                    <a:pt x="11945" y="5907"/>
                  </a:lnTo>
                  <a:lnTo>
                    <a:pt x="11858" y="5385"/>
                  </a:lnTo>
                  <a:lnTo>
                    <a:pt x="11765" y="4862"/>
                  </a:lnTo>
                  <a:lnTo>
                    <a:pt x="11672" y="4340"/>
                  </a:lnTo>
                  <a:lnTo>
                    <a:pt x="11572" y="3817"/>
                  </a:lnTo>
                  <a:lnTo>
                    <a:pt x="11466" y="3301"/>
                  </a:lnTo>
                  <a:lnTo>
                    <a:pt x="11359" y="2779"/>
                  </a:lnTo>
                  <a:lnTo>
                    <a:pt x="11246" y="2263"/>
                  </a:lnTo>
                  <a:lnTo>
                    <a:pt x="11126" y="1747"/>
                  </a:lnTo>
                  <a:lnTo>
                    <a:pt x="11006" y="1232"/>
                  </a:lnTo>
                  <a:lnTo>
                    <a:pt x="10640" y="1252"/>
                  </a:lnTo>
                  <a:lnTo>
                    <a:pt x="10267" y="1266"/>
                  </a:lnTo>
                  <a:lnTo>
                    <a:pt x="9515" y="1266"/>
                  </a:lnTo>
                  <a:lnTo>
                    <a:pt x="9142" y="1252"/>
                  </a:lnTo>
                  <a:lnTo>
                    <a:pt x="8769" y="1239"/>
                  </a:lnTo>
                  <a:lnTo>
                    <a:pt x="8396" y="1218"/>
                  </a:lnTo>
                  <a:lnTo>
                    <a:pt x="8023" y="1197"/>
                  </a:lnTo>
                  <a:lnTo>
                    <a:pt x="7271" y="1135"/>
                  </a:lnTo>
                  <a:lnTo>
                    <a:pt x="6525" y="1074"/>
                  </a:lnTo>
                  <a:lnTo>
                    <a:pt x="5786" y="1005"/>
                  </a:lnTo>
                  <a:lnTo>
                    <a:pt x="5047" y="943"/>
                  </a:lnTo>
                  <a:lnTo>
                    <a:pt x="4761" y="922"/>
                  </a:lnTo>
                  <a:lnTo>
                    <a:pt x="4468" y="909"/>
                  </a:lnTo>
                  <a:lnTo>
                    <a:pt x="3869" y="881"/>
                  </a:lnTo>
                  <a:lnTo>
                    <a:pt x="3562" y="860"/>
                  </a:lnTo>
                  <a:lnTo>
                    <a:pt x="3249" y="847"/>
                  </a:lnTo>
                  <a:lnTo>
                    <a:pt x="2943" y="819"/>
                  </a:lnTo>
                  <a:lnTo>
                    <a:pt x="2630" y="785"/>
                  </a:lnTo>
                  <a:lnTo>
                    <a:pt x="2324" y="744"/>
                  </a:lnTo>
                  <a:lnTo>
                    <a:pt x="2024" y="689"/>
                  </a:lnTo>
                  <a:lnTo>
                    <a:pt x="1878" y="654"/>
                  </a:lnTo>
                  <a:lnTo>
                    <a:pt x="1731" y="620"/>
                  </a:lnTo>
                  <a:lnTo>
                    <a:pt x="1585" y="579"/>
                  </a:lnTo>
                  <a:lnTo>
                    <a:pt x="1445" y="537"/>
                  </a:lnTo>
                  <a:lnTo>
                    <a:pt x="1305" y="489"/>
                  </a:lnTo>
                  <a:lnTo>
                    <a:pt x="1165" y="434"/>
                  </a:lnTo>
                  <a:lnTo>
                    <a:pt x="1032" y="379"/>
                  </a:lnTo>
                  <a:lnTo>
                    <a:pt x="899" y="310"/>
                  </a:lnTo>
                  <a:lnTo>
                    <a:pt x="772" y="242"/>
                  </a:lnTo>
                  <a:lnTo>
                    <a:pt x="646" y="166"/>
                  </a:lnTo>
                  <a:lnTo>
                    <a:pt x="526" y="9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-4518725" y="-5788625"/>
              <a:ext cx="5748575" cy="6026750"/>
            </a:xfrm>
            <a:custGeom>
              <a:avLst/>
              <a:gdLst/>
              <a:ahLst/>
              <a:cxnLst/>
              <a:rect l="l" t="t" r="r" b="b"/>
              <a:pathLst>
                <a:path w="229943" h="241070" extrusionOk="0">
                  <a:moveTo>
                    <a:pt x="202871" y="2882"/>
                  </a:moveTo>
                  <a:lnTo>
                    <a:pt x="203263" y="3068"/>
                  </a:lnTo>
                  <a:lnTo>
                    <a:pt x="203663" y="3260"/>
                  </a:lnTo>
                  <a:lnTo>
                    <a:pt x="204049" y="3459"/>
                  </a:lnTo>
                  <a:lnTo>
                    <a:pt x="204435" y="3666"/>
                  </a:lnTo>
                  <a:lnTo>
                    <a:pt x="204821" y="3879"/>
                  </a:lnTo>
                  <a:lnTo>
                    <a:pt x="205201" y="4099"/>
                  </a:lnTo>
                  <a:lnTo>
                    <a:pt x="205574" y="4326"/>
                  </a:lnTo>
                  <a:lnTo>
                    <a:pt x="205947" y="4553"/>
                  </a:lnTo>
                  <a:lnTo>
                    <a:pt x="206313" y="4793"/>
                  </a:lnTo>
                  <a:lnTo>
                    <a:pt x="206672" y="5041"/>
                  </a:lnTo>
                  <a:lnTo>
                    <a:pt x="207025" y="5295"/>
                  </a:lnTo>
                  <a:lnTo>
                    <a:pt x="207372" y="5557"/>
                  </a:lnTo>
                  <a:lnTo>
                    <a:pt x="207711" y="5825"/>
                  </a:lnTo>
                  <a:lnTo>
                    <a:pt x="208044" y="6107"/>
                  </a:lnTo>
                  <a:lnTo>
                    <a:pt x="208364" y="6389"/>
                  </a:lnTo>
                  <a:lnTo>
                    <a:pt x="208683" y="6684"/>
                  </a:lnTo>
                  <a:lnTo>
                    <a:pt x="208990" y="6987"/>
                  </a:lnTo>
                  <a:lnTo>
                    <a:pt x="209289" y="7296"/>
                  </a:lnTo>
                  <a:lnTo>
                    <a:pt x="209582" y="7612"/>
                  </a:lnTo>
                  <a:lnTo>
                    <a:pt x="209862" y="7943"/>
                  </a:lnTo>
                  <a:lnTo>
                    <a:pt x="210128" y="8279"/>
                  </a:lnTo>
                  <a:lnTo>
                    <a:pt x="210388" y="8630"/>
                  </a:lnTo>
                  <a:lnTo>
                    <a:pt x="210641" y="8988"/>
                  </a:lnTo>
                  <a:lnTo>
                    <a:pt x="210874" y="9352"/>
                  </a:lnTo>
                  <a:lnTo>
                    <a:pt x="211100" y="9730"/>
                  </a:lnTo>
                  <a:lnTo>
                    <a:pt x="211313" y="10115"/>
                  </a:lnTo>
                  <a:lnTo>
                    <a:pt x="211520" y="10514"/>
                  </a:lnTo>
                  <a:lnTo>
                    <a:pt x="211613" y="10714"/>
                  </a:lnTo>
                  <a:lnTo>
                    <a:pt x="211706" y="10920"/>
                  </a:lnTo>
                  <a:lnTo>
                    <a:pt x="211793" y="11133"/>
                  </a:lnTo>
                  <a:lnTo>
                    <a:pt x="211879" y="11339"/>
                  </a:lnTo>
                  <a:lnTo>
                    <a:pt x="211966" y="11552"/>
                  </a:lnTo>
                  <a:lnTo>
                    <a:pt x="212039" y="11772"/>
                  </a:lnTo>
                  <a:lnTo>
                    <a:pt x="212119" y="11986"/>
                  </a:lnTo>
                  <a:lnTo>
                    <a:pt x="212192" y="12212"/>
                  </a:lnTo>
                  <a:lnTo>
                    <a:pt x="212259" y="12433"/>
                  </a:lnTo>
                  <a:lnTo>
                    <a:pt x="212325" y="12659"/>
                  </a:lnTo>
                  <a:lnTo>
                    <a:pt x="212392" y="12928"/>
                  </a:lnTo>
                  <a:lnTo>
                    <a:pt x="212458" y="13189"/>
                  </a:lnTo>
                  <a:lnTo>
                    <a:pt x="212512" y="13450"/>
                  </a:lnTo>
                  <a:lnTo>
                    <a:pt x="212565" y="13711"/>
                  </a:lnTo>
                  <a:lnTo>
                    <a:pt x="212612" y="13966"/>
                  </a:lnTo>
                  <a:lnTo>
                    <a:pt x="212652" y="14227"/>
                  </a:lnTo>
                  <a:lnTo>
                    <a:pt x="212685" y="14482"/>
                  </a:lnTo>
                  <a:lnTo>
                    <a:pt x="212711" y="14743"/>
                  </a:lnTo>
                  <a:lnTo>
                    <a:pt x="212738" y="14997"/>
                  </a:lnTo>
                  <a:lnTo>
                    <a:pt x="212751" y="15252"/>
                  </a:lnTo>
                  <a:lnTo>
                    <a:pt x="212765" y="15499"/>
                  </a:lnTo>
                  <a:lnTo>
                    <a:pt x="212765" y="15754"/>
                  </a:lnTo>
                  <a:lnTo>
                    <a:pt x="212765" y="16001"/>
                  </a:lnTo>
                  <a:lnTo>
                    <a:pt x="212758" y="16256"/>
                  </a:lnTo>
                  <a:lnTo>
                    <a:pt x="212751" y="16503"/>
                  </a:lnTo>
                  <a:lnTo>
                    <a:pt x="212731" y="16744"/>
                  </a:lnTo>
                  <a:lnTo>
                    <a:pt x="212705" y="16991"/>
                  </a:lnTo>
                  <a:lnTo>
                    <a:pt x="212678" y="17232"/>
                  </a:lnTo>
                  <a:lnTo>
                    <a:pt x="212645" y="17473"/>
                  </a:lnTo>
                  <a:lnTo>
                    <a:pt x="212605" y="17713"/>
                  </a:lnTo>
                  <a:lnTo>
                    <a:pt x="212565" y="17954"/>
                  </a:lnTo>
                  <a:lnTo>
                    <a:pt x="212512" y="18188"/>
                  </a:lnTo>
                  <a:lnTo>
                    <a:pt x="212458" y="18421"/>
                  </a:lnTo>
                  <a:lnTo>
                    <a:pt x="212399" y="18655"/>
                  </a:lnTo>
                  <a:lnTo>
                    <a:pt x="212332" y="18882"/>
                  </a:lnTo>
                  <a:lnTo>
                    <a:pt x="212265" y="19109"/>
                  </a:lnTo>
                  <a:lnTo>
                    <a:pt x="212185" y="19336"/>
                  </a:lnTo>
                  <a:lnTo>
                    <a:pt x="212106" y="19563"/>
                  </a:lnTo>
                  <a:lnTo>
                    <a:pt x="212026" y="19783"/>
                  </a:lnTo>
                  <a:lnTo>
                    <a:pt x="211932" y="20003"/>
                  </a:lnTo>
                  <a:lnTo>
                    <a:pt x="211839" y="20216"/>
                  </a:lnTo>
                  <a:lnTo>
                    <a:pt x="211739" y="20429"/>
                  </a:lnTo>
                  <a:lnTo>
                    <a:pt x="211633" y="20642"/>
                  </a:lnTo>
                  <a:lnTo>
                    <a:pt x="211526" y="20855"/>
                  </a:lnTo>
                  <a:lnTo>
                    <a:pt x="211406" y="21062"/>
                  </a:lnTo>
                  <a:lnTo>
                    <a:pt x="211293" y="21261"/>
                  </a:lnTo>
                  <a:lnTo>
                    <a:pt x="211167" y="21467"/>
                  </a:lnTo>
                  <a:lnTo>
                    <a:pt x="211040" y="21667"/>
                  </a:lnTo>
                  <a:lnTo>
                    <a:pt x="210907" y="21859"/>
                  </a:lnTo>
                  <a:lnTo>
                    <a:pt x="210767" y="22052"/>
                  </a:lnTo>
                  <a:lnTo>
                    <a:pt x="210627" y="22244"/>
                  </a:lnTo>
                  <a:lnTo>
                    <a:pt x="210481" y="22430"/>
                  </a:lnTo>
                  <a:lnTo>
                    <a:pt x="210328" y="22616"/>
                  </a:lnTo>
                  <a:lnTo>
                    <a:pt x="210175" y="22794"/>
                  </a:lnTo>
                  <a:lnTo>
                    <a:pt x="210015" y="22973"/>
                  </a:lnTo>
                  <a:lnTo>
                    <a:pt x="209855" y="23145"/>
                  </a:lnTo>
                  <a:lnTo>
                    <a:pt x="209689" y="23317"/>
                  </a:lnTo>
                  <a:lnTo>
                    <a:pt x="209516" y="23489"/>
                  </a:lnTo>
                  <a:lnTo>
                    <a:pt x="209336" y="23654"/>
                  </a:lnTo>
                  <a:lnTo>
                    <a:pt x="209156" y="23812"/>
                  </a:lnTo>
                  <a:lnTo>
                    <a:pt x="208976" y="23970"/>
                  </a:lnTo>
                  <a:lnTo>
                    <a:pt x="208790" y="24128"/>
                  </a:lnTo>
                  <a:lnTo>
                    <a:pt x="208597" y="24273"/>
                  </a:lnTo>
                  <a:lnTo>
                    <a:pt x="208397" y="24424"/>
                  </a:lnTo>
                  <a:lnTo>
                    <a:pt x="208197" y="24568"/>
                  </a:lnTo>
                  <a:lnTo>
                    <a:pt x="207997" y="24706"/>
                  </a:lnTo>
                  <a:lnTo>
                    <a:pt x="207791" y="24844"/>
                  </a:lnTo>
                  <a:lnTo>
                    <a:pt x="207578" y="24974"/>
                  </a:lnTo>
                  <a:lnTo>
                    <a:pt x="207365" y="25098"/>
                  </a:lnTo>
                  <a:lnTo>
                    <a:pt x="207145" y="25222"/>
                  </a:lnTo>
                  <a:lnTo>
                    <a:pt x="206919" y="25345"/>
                  </a:lnTo>
                  <a:lnTo>
                    <a:pt x="206699" y="25462"/>
                  </a:lnTo>
                  <a:lnTo>
                    <a:pt x="206466" y="25572"/>
                  </a:lnTo>
                  <a:lnTo>
                    <a:pt x="206233" y="25675"/>
                  </a:lnTo>
                  <a:lnTo>
                    <a:pt x="206166" y="25662"/>
                  </a:lnTo>
                  <a:lnTo>
                    <a:pt x="206100" y="25655"/>
                  </a:lnTo>
                  <a:lnTo>
                    <a:pt x="206033" y="25655"/>
                  </a:lnTo>
                  <a:lnTo>
                    <a:pt x="205967" y="25662"/>
                  </a:lnTo>
                  <a:lnTo>
                    <a:pt x="205900" y="25669"/>
                  </a:lnTo>
                  <a:lnTo>
                    <a:pt x="205834" y="25682"/>
                  </a:lnTo>
                  <a:lnTo>
                    <a:pt x="205774" y="25703"/>
                  </a:lnTo>
                  <a:lnTo>
                    <a:pt x="205707" y="25724"/>
                  </a:lnTo>
                  <a:lnTo>
                    <a:pt x="205647" y="25751"/>
                  </a:lnTo>
                  <a:lnTo>
                    <a:pt x="205594" y="25786"/>
                  </a:lnTo>
                  <a:lnTo>
                    <a:pt x="205534" y="25820"/>
                  </a:lnTo>
                  <a:lnTo>
                    <a:pt x="205481" y="25861"/>
                  </a:lnTo>
                  <a:lnTo>
                    <a:pt x="205434" y="25902"/>
                  </a:lnTo>
                  <a:lnTo>
                    <a:pt x="205381" y="25951"/>
                  </a:lnTo>
                  <a:lnTo>
                    <a:pt x="205341" y="25999"/>
                  </a:lnTo>
                  <a:lnTo>
                    <a:pt x="205294" y="26054"/>
                  </a:lnTo>
                  <a:lnTo>
                    <a:pt x="204915" y="26184"/>
                  </a:lnTo>
                  <a:lnTo>
                    <a:pt x="204522" y="26301"/>
                  </a:lnTo>
                  <a:lnTo>
                    <a:pt x="204129" y="26411"/>
                  </a:lnTo>
                  <a:lnTo>
                    <a:pt x="203736" y="26507"/>
                  </a:lnTo>
                  <a:lnTo>
                    <a:pt x="203343" y="26590"/>
                  </a:lnTo>
                  <a:lnTo>
                    <a:pt x="202944" y="26666"/>
                  </a:lnTo>
                  <a:lnTo>
                    <a:pt x="202544" y="26728"/>
                  </a:lnTo>
                  <a:lnTo>
                    <a:pt x="202145" y="26776"/>
                  </a:lnTo>
                  <a:lnTo>
                    <a:pt x="201745" y="26817"/>
                  </a:lnTo>
                  <a:lnTo>
                    <a:pt x="201346" y="26844"/>
                  </a:lnTo>
                  <a:lnTo>
                    <a:pt x="200946" y="26858"/>
                  </a:lnTo>
                  <a:lnTo>
                    <a:pt x="200547" y="26858"/>
                  </a:lnTo>
                  <a:lnTo>
                    <a:pt x="200141" y="26851"/>
                  </a:lnTo>
                  <a:lnTo>
                    <a:pt x="199741" y="26838"/>
                  </a:lnTo>
                  <a:lnTo>
                    <a:pt x="199342" y="26810"/>
                  </a:lnTo>
                  <a:lnTo>
                    <a:pt x="198942" y="26769"/>
                  </a:lnTo>
                  <a:lnTo>
                    <a:pt x="198549" y="26721"/>
                  </a:lnTo>
                  <a:lnTo>
                    <a:pt x="198157" y="26659"/>
                  </a:lnTo>
                  <a:lnTo>
                    <a:pt x="197764" y="26590"/>
                  </a:lnTo>
                  <a:lnTo>
                    <a:pt x="197371" y="26507"/>
                  </a:lnTo>
                  <a:lnTo>
                    <a:pt x="196985" y="26411"/>
                  </a:lnTo>
                  <a:lnTo>
                    <a:pt x="196599" y="26308"/>
                  </a:lnTo>
                  <a:lnTo>
                    <a:pt x="196219" y="26198"/>
                  </a:lnTo>
                  <a:lnTo>
                    <a:pt x="195840" y="26074"/>
                  </a:lnTo>
                  <a:lnTo>
                    <a:pt x="195467" y="25944"/>
                  </a:lnTo>
                  <a:lnTo>
                    <a:pt x="195094" y="25799"/>
                  </a:lnTo>
                  <a:lnTo>
                    <a:pt x="194734" y="25648"/>
                  </a:lnTo>
                  <a:lnTo>
                    <a:pt x="194368" y="25490"/>
                  </a:lnTo>
                  <a:lnTo>
                    <a:pt x="194015" y="25318"/>
                  </a:lnTo>
                  <a:lnTo>
                    <a:pt x="193662" y="25132"/>
                  </a:lnTo>
                  <a:lnTo>
                    <a:pt x="193323" y="24947"/>
                  </a:lnTo>
                  <a:lnTo>
                    <a:pt x="192983" y="24747"/>
                  </a:lnTo>
                  <a:lnTo>
                    <a:pt x="192650" y="24534"/>
                  </a:lnTo>
                  <a:lnTo>
                    <a:pt x="192324" y="24314"/>
                  </a:lnTo>
                  <a:lnTo>
                    <a:pt x="192004" y="24087"/>
                  </a:lnTo>
                  <a:lnTo>
                    <a:pt x="191691" y="23853"/>
                  </a:lnTo>
                  <a:lnTo>
                    <a:pt x="191385" y="23606"/>
                  </a:lnTo>
                  <a:lnTo>
                    <a:pt x="191086" y="23351"/>
                  </a:lnTo>
                  <a:lnTo>
                    <a:pt x="190799" y="23090"/>
                  </a:lnTo>
                  <a:lnTo>
                    <a:pt x="190520" y="22815"/>
                  </a:lnTo>
                  <a:lnTo>
                    <a:pt x="190247" y="22540"/>
                  </a:lnTo>
                  <a:lnTo>
                    <a:pt x="189980" y="22251"/>
                  </a:lnTo>
                  <a:lnTo>
                    <a:pt x="189727" y="21956"/>
                  </a:lnTo>
                  <a:lnTo>
                    <a:pt x="189481" y="21646"/>
                  </a:lnTo>
                  <a:lnTo>
                    <a:pt x="189241" y="21337"/>
                  </a:lnTo>
                  <a:lnTo>
                    <a:pt x="189015" y="21014"/>
                  </a:lnTo>
                  <a:lnTo>
                    <a:pt x="188802" y="20684"/>
                  </a:lnTo>
                  <a:lnTo>
                    <a:pt x="188595" y="20347"/>
                  </a:lnTo>
                  <a:lnTo>
                    <a:pt x="188402" y="19996"/>
                  </a:lnTo>
                  <a:lnTo>
                    <a:pt x="188222" y="19645"/>
                  </a:lnTo>
                  <a:lnTo>
                    <a:pt x="188049" y="19288"/>
                  </a:lnTo>
                  <a:lnTo>
                    <a:pt x="187890" y="18916"/>
                  </a:lnTo>
                  <a:lnTo>
                    <a:pt x="187743" y="18538"/>
                  </a:lnTo>
                  <a:lnTo>
                    <a:pt x="187603" y="18160"/>
                  </a:lnTo>
                  <a:lnTo>
                    <a:pt x="187483" y="17768"/>
                  </a:lnTo>
                  <a:lnTo>
                    <a:pt x="187370" y="17369"/>
                  </a:lnTo>
                  <a:lnTo>
                    <a:pt x="187277" y="16964"/>
                  </a:lnTo>
                  <a:lnTo>
                    <a:pt x="187190" y="16551"/>
                  </a:lnTo>
                  <a:lnTo>
                    <a:pt x="187117" y="16132"/>
                  </a:lnTo>
                  <a:lnTo>
                    <a:pt x="187064" y="15705"/>
                  </a:lnTo>
                  <a:lnTo>
                    <a:pt x="187024" y="15272"/>
                  </a:lnTo>
                  <a:lnTo>
                    <a:pt x="186997" y="14839"/>
                  </a:lnTo>
                  <a:lnTo>
                    <a:pt x="186984" y="14392"/>
                  </a:lnTo>
                  <a:lnTo>
                    <a:pt x="186991" y="13938"/>
                  </a:lnTo>
                  <a:lnTo>
                    <a:pt x="187304" y="13870"/>
                  </a:lnTo>
                  <a:lnTo>
                    <a:pt x="187617" y="13794"/>
                  </a:lnTo>
                  <a:lnTo>
                    <a:pt x="187923" y="13718"/>
                  </a:lnTo>
                  <a:lnTo>
                    <a:pt x="188236" y="13629"/>
                  </a:lnTo>
                  <a:lnTo>
                    <a:pt x="188542" y="13540"/>
                  </a:lnTo>
                  <a:lnTo>
                    <a:pt x="188848" y="13443"/>
                  </a:lnTo>
                  <a:lnTo>
                    <a:pt x="189148" y="13347"/>
                  </a:lnTo>
                  <a:lnTo>
                    <a:pt x="189454" y="13237"/>
                  </a:lnTo>
                  <a:lnTo>
                    <a:pt x="189754" y="13127"/>
                  </a:lnTo>
                  <a:lnTo>
                    <a:pt x="190054" y="13017"/>
                  </a:lnTo>
                  <a:lnTo>
                    <a:pt x="190346" y="12900"/>
                  </a:lnTo>
                  <a:lnTo>
                    <a:pt x="190646" y="12776"/>
                  </a:lnTo>
                  <a:lnTo>
                    <a:pt x="190939" y="12646"/>
                  </a:lnTo>
                  <a:lnTo>
                    <a:pt x="191239" y="12515"/>
                  </a:lnTo>
                  <a:lnTo>
                    <a:pt x="191818" y="12247"/>
                  </a:lnTo>
                  <a:lnTo>
                    <a:pt x="191885" y="12446"/>
                  </a:lnTo>
                  <a:lnTo>
                    <a:pt x="191951" y="12646"/>
                  </a:lnTo>
                  <a:lnTo>
                    <a:pt x="192018" y="12838"/>
                  </a:lnTo>
                  <a:lnTo>
                    <a:pt x="192091" y="13038"/>
                  </a:lnTo>
                  <a:lnTo>
                    <a:pt x="192171" y="13230"/>
                  </a:lnTo>
                  <a:lnTo>
                    <a:pt x="192257" y="13423"/>
                  </a:lnTo>
                  <a:lnTo>
                    <a:pt x="192337" y="13608"/>
                  </a:lnTo>
                  <a:lnTo>
                    <a:pt x="192431" y="13794"/>
                  </a:lnTo>
                  <a:lnTo>
                    <a:pt x="192524" y="13980"/>
                  </a:lnTo>
                  <a:lnTo>
                    <a:pt x="192624" y="14165"/>
                  </a:lnTo>
                  <a:lnTo>
                    <a:pt x="192723" y="14344"/>
                  </a:lnTo>
                  <a:lnTo>
                    <a:pt x="192830" y="14523"/>
                  </a:lnTo>
                  <a:lnTo>
                    <a:pt x="192937" y="14702"/>
                  </a:lnTo>
                  <a:lnTo>
                    <a:pt x="193050" y="14873"/>
                  </a:lnTo>
                  <a:lnTo>
                    <a:pt x="193163" y="15038"/>
                  </a:lnTo>
                  <a:lnTo>
                    <a:pt x="193283" y="15210"/>
                  </a:lnTo>
                  <a:lnTo>
                    <a:pt x="193403" y="15369"/>
                  </a:lnTo>
                  <a:lnTo>
                    <a:pt x="193529" y="15534"/>
                  </a:lnTo>
                  <a:lnTo>
                    <a:pt x="193656" y="15685"/>
                  </a:lnTo>
                  <a:lnTo>
                    <a:pt x="193782" y="15836"/>
                  </a:lnTo>
                  <a:lnTo>
                    <a:pt x="193915" y="15987"/>
                  </a:lnTo>
                  <a:lnTo>
                    <a:pt x="194055" y="16132"/>
                  </a:lnTo>
                  <a:lnTo>
                    <a:pt x="194195" y="16276"/>
                  </a:lnTo>
                  <a:lnTo>
                    <a:pt x="194335" y="16407"/>
                  </a:lnTo>
                  <a:lnTo>
                    <a:pt x="194481" y="16544"/>
                  </a:lnTo>
                  <a:lnTo>
                    <a:pt x="194628" y="16668"/>
                  </a:lnTo>
                  <a:lnTo>
                    <a:pt x="194774" y="16792"/>
                  </a:lnTo>
                  <a:lnTo>
                    <a:pt x="194927" y="16909"/>
                  </a:lnTo>
                  <a:lnTo>
                    <a:pt x="195087" y="17026"/>
                  </a:lnTo>
                  <a:lnTo>
                    <a:pt x="195240" y="17129"/>
                  </a:lnTo>
                  <a:lnTo>
                    <a:pt x="195400" y="17232"/>
                  </a:lnTo>
                  <a:lnTo>
                    <a:pt x="195560" y="17335"/>
                  </a:lnTo>
                  <a:lnTo>
                    <a:pt x="195726" y="17424"/>
                  </a:lnTo>
                  <a:lnTo>
                    <a:pt x="195893" y="17514"/>
                  </a:lnTo>
                  <a:lnTo>
                    <a:pt x="196059" y="17589"/>
                  </a:lnTo>
                  <a:lnTo>
                    <a:pt x="196232" y="17665"/>
                  </a:lnTo>
                  <a:lnTo>
                    <a:pt x="196399" y="17734"/>
                  </a:lnTo>
                  <a:lnTo>
                    <a:pt x="196572" y="17803"/>
                  </a:lnTo>
                  <a:lnTo>
                    <a:pt x="196752" y="17858"/>
                  </a:lnTo>
                  <a:lnTo>
                    <a:pt x="196925" y="17906"/>
                  </a:lnTo>
                  <a:lnTo>
                    <a:pt x="197105" y="17954"/>
                  </a:lnTo>
                  <a:lnTo>
                    <a:pt x="197284" y="17988"/>
                  </a:lnTo>
                  <a:lnTo>
                    <a:pt x="197464" y="18023"/>
                  </a:lnTo>
                  <a:lnTo>
                    <a:pt x="197651" y="18043"/>
                  </a:lnTo>
                  <a:lnTo>
                    <a:pt x="197837" y="18057"/>
                  </a:lnTo>
                  <a:lnTo>
                    <a:pt x="198023" y="18071"/>
                  </a:lnTo>
                  <a:lnTo>
                    <a:pt x="198210" y="18071"/>
                  </a:lnTo>
                  <a:lnTo>
                    <a:pt x="198396" y="18064"/>
                  </a:lnTo>
                  <a:lnTo>
                    <a:pt x="198583" y="18057"/>
                  </a:lnTo>
                  <a:lnTo>
                    <a:pt x="198776" y="18036"/>
                  </a:lnTo>
                  <a:lnTo>
                    <a:pt x="198962" y="18002"/>
                  </a:lnTo>
                  <a:lnTo>
                    <a:pt x="199155" y="17968"/>
                  </a:lnTo>
                  <a:lnTo>
                    <a:pt x="199348" y="17926"/>
                  </a:lnTo>
                  <a:lnTo>
                    <a:pt x="199541" y="17871"/>
                  </a:lnTo>
                  <a:lnTo>
                    <a:pt x="199741" y="17809"/>
                  </a:lnTo>
                  <a:lnTo>
                    <a:pt x="199934" y="17741"/>
                  </a:lnTo>
                  <a:lnTo>
                    <a:pt x="200127" y="17665"/>
                  </a:lnTo>
                  <a:lnTo>
                    <a:pt x="200327" y="17576"/>
                  </a:lnTo>
                  <a:lnTo>
                    <a:pt x="200520" y="17479"/>
                  </a:lnTo>
                  <a:lnTo>
                    <a:pt x="200720" y="17376"/>
                  </a:lnTo>
                  <a:lnTo>
                    <a:pt x="200913" y="17259"/>
                  </a:lnTo>
                  <a:lnTo>
                    <a:pt x="201113" y="17136"/>
                  </a:lnTo>
                  <a:lnTo>
                    <a:pt x="201313" y="17005"/>
                  </a:lnTo>
                  <a:lnTo>
                    <a:pt x="201506" y="16861"/>
                  </a:lnTo>
                  <a:lnTo>
                    <a:pt x="201705" y="16709"/>
                  </a:lnTo>
                  <a:lnTo>
                    <a:pt x="201899" y="16544"/>
                  </a:lnTo>
                  <a:lnTo>
                    <a:pt x="202078" y="16386"/>
                  </a:lnTo>
                  <a:lnTo>
                    <a:pt x="202245" y="16221"/>
                  </a:lnTo>
                  <a:lnTo>
                    <a:pt x="202405" y="16049"/>
                  </a:lnTo>
                  <a:lnTo>
                    <a:pt x="202558" y="15884"/>
                  </a:lnTo>
                  <a:lnTo>
                    <a:pt x="202691" y="15712"/>
                  </a:lnTo>
                  <a:lnTo>
                    <a:pt x="202824" y="15534"/>
                  </a:lnTo>
                  <a:lnTo>
                    <a:pt x="202937" y="15362"/>
                  </a:lnTo>
                  <a:lnTo>
                    <a:pt x="203050" y="15183"/>
                  </a:lnTo>
                  <a:lnTo>
                    <a:pt x="203150" y="14997"/>
                  </a:lnTo>
                  <a:lnTo>
                    <a:pt x="203237" y="14818"/>
                  </a:lnTo>
                  <a:lnTo>
                    <a:pt x="203317" y="14633"/>
                  </a:lnTo>
                  <a:lnTo>
                    <a:pt x="203390" y="14454"/>
                  </a:lnTo>
                  <a:lnTo>
                    <a:pt x="203450" y="14268"/>
                  </a:lnTo>
                  <a:lnTo>
                    <a:pt x="203510" y="14076"/>
                  </a:lnTo>
                  <a:lnTo>
                    <a:pt x="203550" y="13890"/>
                  </a:lnTo>
                  <a:lnTo>
                    <a:pt x="203590" y="13705"/>
                  </a:lnTo>
                  <a:lnTo>
                    <a:pt x="203616" y="13512"/>
                  </a:lnTo>
                  <a:lnTo>
                    <a:pt x="203636" y="13326"/>
                  </a:lnTo>
                  <a:lnTo>
                    <a:pt x="203650" y="13134"/>
                  </a:lnTo>
                  <a:lnTo>
                    <a:pt x="203656" y="12948"/>
                  </a:lnTo>
                  <a:lnTo>
                    <a:pt x="203650" y="12756"/>
                  </a:lnTo>
                  <a:lnTo>
                    <a:pt x="203636" y="12563"/>
                  </a:lnTo>
                  <a:lnTo>
                    <a:pt x="203616" y="12377"/>
                  </a:lnTo>
                  <a:lnTo>
                    <a:pt x="203596" y="12185"/>
                  </a:lnTo>
                  <a:lnTo>
                    <a:pt x="203563" y="11999"/>
                  </a:lnTo>
                  <a:lnTo>
                    <a:pt x="203516" y="11807"/>
                  </a:lnTo>
                  <a:lnTo>
                    <a:pt x="203470" y="11621"/>
                  </a:lnTo>
                  <a:lnTo>
                    <a:pt x="203417" y="11435"/>
                  </a:lnTo>
                  <a:lnTo>
                    <a:pt x="203357" y="11250"/>
                  </a:lnTo>
                  <a:lnTo>
                    <a:pt x="203290" y="11071"/>
                  </a:lnTo>
                  <a:lnTo>
                    <a:pt x="203217" y="10885"/>
                  </a:lnTo>
                  <a:lnTo>
                    <a:pt x="203137" y="10707"/>
                  </a:lnTo>
                  <a:lnTo>
                    <a:pt x="203050" y="10528"/>
                  </a:lnTo>
                  <a:lnTo>
                    <a:pt x="202957" y="10349"/>
                  </a:lnTo>
                  <a:lnTo>
                    <a:pt x="202864" y="10177"/>
                  </a:lnTo>
                  <a:lnTo>
                    <a:pt x="202757" y="9998"/>
                  </a:lnTo>
                  <a:lnTo>
                    <a:pt x="202651" y="9833"/>
                  </a:lnTo>
                  <a:lnTo>
                    <a:pt x="202538" y="9662"/>
                  </a:lnTo>
                  <a:lnTo>
                    <a:pt x="202418" y="9496"/>
                  </a:lnTo>
                  <a:lnTo>
                    <a:pt x="202291" y="9331"/>
                  </a:lnTo>
                  <a:lnTo>
                    <a:pt x="202165" y="9173"/>
                  </a:lnTo>
                  <a:lnTo>
                    <a:pt x="202032" y="9015"/>
                  </a:lnTo>
                  <a:lnTo>
                    <a:pt x="201892" y="8864"/>
                  </a:lnTo>
                  <a:lnTo>
                    <a:pt x="201752" y="8713"/>
                  </a:lnTo>
                  <a:lnTo>
                    <a:pt x="201606" y="8568"/>
                  </a:lnTo>
                  <a:lnTo>
                    <a:pt x="201452" y="8424"/>
                  </a:lnTo>
                  <a:lnTo>
                    <a:pt x="201299" y="8279"/>
                  </a:lnTo>
                  <a:lnTo>
                    <a:pt x="201139" y="8142"/>
                  </a:lnTo>
                  <a:lnTo>
                    <a:pt x="200980" y="8011"/>
                  </a:lnTo>
                  <a:lnTo>
                    <a:pt x="200813" y="7888"/>
                  </a:lnTo>
                  <a:lnTo>
                    <a:pt x="200640" y="7764"/>
                  </a:lnTo>
                  <a:lnTo>
                    <a:pt x="200467" y="7640"/>
                  </a:lnTo>
                  <a:lnTo>
                    <a:pt x="200294" y="7530"/>
                  </a:lnTo>
                  <a:lnTo>
                    <a:pt x="200114" y="7420"/>
                  </a:lnTo>
                  <a:lnTo>
                    <a:pt x="199934" y="7310"/>
                  </a:lnTo>
                  <a:lnTo>
                    <a:pt x="199748" y="7214"/>
                  </a:lnTo>
                  <a:lnTo>
                    <a:pt x="199561" y="7117"/>
                  </a:lnTo>
                  <a:lnTo>
                    <a:pt x="199368" y="7028"/>
                  </a:lnTo>
                  <a:lnTo>
                    <a:pt x="199175" y="6946"/>
                  </a:lnTo>
                  <a:lnTo>
                    <a:pt x="198982" y="6863"/>
                  </a:lnTo>
                  <a:lnTo>
                    <a:pt x="198789" y="6794"/>
                  </a:lnTo>
                  <a:lnTo>
                    <a:pt x="198589" y="6726"/>
                  </a:lnTo>
                  <a:lnTo>
                    <a:pt x="199069" y="6340"/>
                  </a:lnTo>
                  <a:lnTo>
                    <a:pt x="199535" y="5942"/>
                  </a:lnTo>
                  <a:lnTo>
                    <a:pt x="200467" y="5144"/>
                  </a:lnTo>
                  <a:lnTo>
                    <a:pt x="201685" y="4030"/>
                  </a:lnTo>
                  <a:lnTo>
                    <a:pt x="201985" y="3748"/>
                  </a:lnTo>
                  <a:lnTo>
                    <a:pt x="202285" y="3459"/>
                  </a:lnTo>
                  <a:lnTo>
                    <a:pt x="202578" y="3171"/>
                  </a:lnTo>
                  <a:lnTo>
                    <a:pt x="202871" y="2882"/>
                  </a:lnTo>
                  <a:close/>
                  <a:moveTo>
                    <a:pt x="214050" y="22623"/>
                  </a:moveTo>
                  <a:lnTo>
                    <a:pt x="214423" y="23276"/>
                  </a:lnTo>
                  <a:lnTo>
                    <a:pt x="214796" y="23929"/>
                  </a:lnTo>
                  <a:lnTo>
                    <a:pt x="215162" y="24582"/>
                  </a:lnTo>
                  <a:lnTo>
                    <a:pt x="215528" y="25242"/>
                  </a:lnTo>
                  <a:lnTo>
                    <a:pt x="215887" y="25896"/>
                  </a:lnTo>
                  <a:lnTo>
                    <a:pt x="216240" y="26556"/>
                  </a:lnTo>
                  <a:lnTo>
                    <a:pt x="216593" y="27216"/>
                  </a:lnTo>
                  <a:lnTo>
                    <a:pt x="216933" y="27883"/>
                  </a:lnTo>
                  <a:lnTo>
                    <a:pt x="217272" y="28543"/>
                  </a:lnTo>
                  <a:lnTo>
                    <a:pt x="217612" y="29210"/>
                  </a:lnTo>
                  <a:lnTo>
                    <a:pt x="217938" y="29877"/>
                  </a:lnTo>
                  <a:lnTo>
                    <a:pt x="218264" y="30544"/>
                  </a:lnTo>
                  <a:lnTo>
                    <a:pt x="218584" y="31211"/>
                  </a:lnTo>
                  <a:lnTo>
                    <a:pt x="218904" y="31878"/>
                  </a:lnTo>
                  <a:lnTo>
                    <a:pt x="219210" y="32551"/>
                  </a:lnTo>
                  <a:lnTo>
                    <a:pt x="219516" y="33218"/>
                  </a:lnTo>
                  <a:lnTo>
                    <a:pt x="219037" y="33438"/>
                  </a:lnTo>
                  <a:lnTo>
                    <a:pt x="218557" y="33652"/>
                  </a:lnTo>
                  <a:lnTo>
                    <a:pt x="218071" y="33851"/>
                  </a:lnTo>
                  <a:lnTo>
                    <a:pt x="217585" y="34050"/>
                  </a:lnTo>
                  <a:lnTo>
                    <a:pt x="217093" y="34236"/>
                  </a:lnTo>
                  <a:lnTo>
                    <a:pt x="216600" y="34422"/>
                  </a:lnTo>
                  <a:lnTo>
                    <a:pt x="216107" y="34600"/>
                  </a:lnTo>
                  <a:lnTo>
                    <a:pt x="215608" y="34772"/>
                  </a:lnTo>
                  <a:lnTo>
                    <a:pt x="215108" y="34937"/>
                  </a:lnTo>
                  <a:lnTo>
                    <a:pt x="214609" y="35095"/>
                  </a:lnTo>
                  <a:lnTo>
                    <a:pt x="214103" y="35254"/>
                  </a:lnTo>
                  <a:lnTo>
                    <a:pt x="213597" y="35412"/>
                  </a:lnTo>
                  <a:lnTo>
                    <a:pt x="212585" y="35707"/>
                  </a:lnTo>
                  <a:lnTo>
                    <a:pt x="211560" y="35989"/>
                  </a:lnTo>
                  <a:lnTo>
                    <a:pt x="211380" y="35494"/>
                  </a:lnTo>
                  <a:lnTo>
                    <a:pt x="211193" y="34999"/>
                  </a:lnTo>
                  <a:lnTo>
                    <a:pt x="211007" y="34511"/>
                  </a:lnTo>
                  <a:lnTo>
                    <a:pt x="210807" y="34016"/>
                  </a:lnTo>
                  <a:lnTo>
                    <a:pt x="210607" y="33528"/>
                  </a:lnTo>
                  <a:lnTo>
                    <a:pt x="210401" y="33033"/>
                  </a:lnTo>
                  <a:lnTo>
                    <a:pt x="210188" y="32545"/>
                  </a:lnTo>
                  <a:lnTo>
                    <a:pt x="209968" y="32056"/>
                  </a:lnTo>
                  <a:lnTo>
                    <a:pt x="209749" y="31568"/>
                  </a:lnTo>
                  <a:lnTo>
                    <a:pt x="209516" y="31080"/>
                  </a:lnTo>
                  <a:lnTo>
                    <a:pt x="209276" y="30592"/>
                  </a:lnTo>
                  <a:lnTo>
                    <a:pt x="209036" y="30110"/>
                  </a:lnTo>
                  <a:lnTo>
                    <a:pt x="208790" y="29629"/>
                  </a:lnTo>
                  <a:lnTo>
                    <a:pt x="208530" y="29148"/>
                  </a:lnTo>
                  <a:lnTo>
                    <a:pt x="208270" y="28667"/>
                  </a:lnTo>
                  <a:lnTo>
                    <a:pt x="208004" y="28185"/>
                  </a:lnTo>
                  <a:lnTo>
                    <a:pt x="208270" y="28048"/>
                  </a:lnTo>
                  <a:lnTo>
                    <a:pt x="208530" y="27910"/>
                  </a:lnTo>
                  <a:lnTo>
                    <a:pt x="208790" y="27766"/>
                  </a:lnTo>
                  <a:lnTo>
                    <a:pt x="209043" y="27621"/>
                  </a:lnTo>
                  <a:lnTo>
                    <a:pt x="209289" y="27470"/>
                  </a:lnTo>
                  <a:lnTo>
                    <a:pt x="209529" y="27319"/>
                  </a:lnTo>
                  <a:lnTo>
                    <a:pt x="209769" y="27168"/>
                  </a:lnTo>
                  <a:lnTo>
                    <a:pt x="209995" y="27009"/>
                  </a:lnTo>
                  <a:lnTo>
                    <a:pt x="210221" y="26851"/>
                  </a:lnTo>
                  <a:lnTo>
                    <a:pt x="210441" y="26693"/>
                  </a:lnTo>
                  <a:lnTo>
                    <a:pt x="210654" y="26528"/>
                  </a:lnTo>
                  <a:lnTo>
                    <a:pt x="210867" y="26363"/>
                  </a:lnTo>
                  <a:lnTo>
                    <a:pt x="211074" y="26191"/>
                  </a:lnTo>
                  <a:lnTo>
                    <a:pt x="211273" y="26026"/>
                  </a:lnTo>
                  <a:lnTo>
                    <a:pt x="211466" y="25847"/>
                  </a:lnTo>
                  <a:lnTo>
                    <a:pt x="211653" y="25675"/>
                  </a:lnTo>
                  <a:lnTo>
                    <a:pt x="211839" y="25497"/>
                  </a:lnTo>
                  <a:lnTo>
                    <a:pt x="212019" y="25318"/>
                  </a:lnTo>
                  <a:lnTo>
                    <a:pt x="212192" y="25139"/>
                  </a:lnTo>
                  <a:lnTo>
                    <a:pt x="212365" y="24954"/>
                  </a:lnTo>
                  <a:lnTo>
                    <a:pt x="212532" y="24775"/>
                  </a:lnTo>
                  <a:lnTo>
                    <a:pt x="212692" y="24582"/>
                  </a:lnTo>
                  <a:lnTo>
                    <a:pt x="212845" y="24397"/>
                  </a:lnTo>
                  <a:lnTo>
                    <a:pt x="212998" y="24204"/>
                  </a:lnTo>
                  <a:lnTo>
                    <a:pt x="213144" y="24012"/>
                  </a:lnTo>
                  <a:lnTo>
                    <a:pt x="213284" y="23819"/>
                  </a:lnTo>
                  <a:lnTo>
                    <a:pt x="213424" y="23626"/>
                  </a:lnTo>
                  <a:lnTo>
                    <a:pt x="213557" y="23427"/>
                  </a:lnTo>
                  <a:lnTo>
                    <a:pt x="213684" y="23228"/>
                  </a:lnTo>
                  <a:lnTo>
                    <a:pt x="213810" y="23028"/>
                  </a:lnTo>
                  <a:lnTo>
                    <a:pt x="213930" y="22829"/>
                  </a:lnTo>
                  <a:lnTo>
                    <a:pt x="214050" y="22623"/>
                  </a:lnTo>
                  <a:close/>
                  <a:moveTo>
                    <a:pt x="11213" y="13258"/>
                  </a:moveTo>
                  <a:lnTo>
                    <a:pt x="11713" y="13622"/>
                  </a:lnTo>
                  <a:lnTo>
                    <a:pt x="12219" y="13973"/>
                  </a:lnTo>
                  <a:lnTo>
                    <a:pt x="12725" y="14317"/>
                  </a:lnTo>
                  <a:lnTo>
                    <a:pt x="13237" y="14647"/>
                  </a:lnTo>
                  <a:lnTo>
                    <a:pt x="13757" y="14977"/>
                  </a:lnTo>
                  <a:lnTo>
                    <a:pt x="14276" y="15300"/>
                  </a:lnTo>
                  <a:lnTo>
                    <a:pt x="15321" y="15939"/>
                  </a:lnTo>
                  <a:lnTo>
                    <a:pt x="15008" y="16207"/>
                  </a:lnTo>
                  <a:lnTo>
                    <a:pt x="14696" y="16482"/>
                  </a:lnTo>
                  <a:lnTo>
                    <a:pt x="14383" y="16778"/>
                  </a:lnTo>
                  <a:lnTo>
                    <a:pt x="14083" y="17087"/>
                  </a:lnTo>
                  <a:lnTo>
                    <a:pt x="13790" y="17411"/>
                  </a:lnTo>
                  <a:lnTo>
                    <a:pt x="13504" y="17748"/>
                  </a:lnTo>
                  <a:lnTo>
                    <a:pt x="13224" y="18091"/>
                  </a:lnTo>
                  <a:lnTo>
                    <a:pt x="12958" y="18449"/>
                  </a:lnTo>
                  <a:lnTo>
                    <a:pt x="12705" y="18813"/>
                  </a:lnTo>
                  <a:lnTo>
                    <a:pt x="12458" y="19185"/>
                  </a:lnTo>
                  <a:lnTo>
                    <a:pt x="12232" y="19570"/>
                  </a:lnTo>
                  <a:lnTo>
                    <a:pt x="12119" y="19762"/>
                  </a:lnTo>
                  <a:lnTo>
                    <a:pt x="12012" y="19955"/>
                  </a:lnTo>
                  <a:lnTo>
                    <a:pt x="11912" y="20154"/>
                  </a:lnTo>
                  <a:lnTo>
                    <a:pt x="11813" y="20347"/>
                  </a:lnTo>
                  <a:lnTo>
                    <a:pt x="11719" y="20546"/>
                  </a:lnTo>
                  <a:lnTo>
                    <a:pt x="11633" y="20745"/>
                  </a:lnTo>
                  <a:lnTo>
                    <a:pt x="11546" y="20952"/>
                  </a:lnTo>
                  <a:lnTo>
                    <a:pt x="11466" y="21151"/>
                  </a:lnTo>
                  <a:lnTo>
                    <a:pt x="11393" y="21357"/>
                  </a:lnTo>
                  <a:lnTo>
                    <a:pt x="11320" y="21557"/>
                  </a:lnTo>
                  <a:lnTo>
                    <a:pt x="11253" y="21763"/>
                  </a:lnTo>
                  <a:lnTo>
                    <a:pt x="11193" y="21969"/>
                  </a:lnTo>
                  <a:lnTo>
                    <a:pt x="11133" y="22176"/>
                  </a:lnTo>
                  <a:lnTo>
                    <a:pt x="11087" y="22382"/>
                  </a:lnTo>
                  <a:lnTo>
                    <a:pt x="11040" y="22588"/>
                  </a:lnTo>
                  <a:lnTo>
                    <a:pt x="11000" y="22794"/>
                  </a:lnTo>
                  <a:lnTo>
                    <a:pt x="10967" y="23001"/>
                  </a:lnTo>
                  <a:lnTo>
                    <a:pt x="10940" y="23207"/>
                  </a:lnTo>
                  <a:lnTo>
                    <a:pt x="10914" y="23413"/>
                  </a:lnTo>
                  <a:lnTo>
                    <a:pt x="10900" y="23620"/>
                  </a:lnTo>
                  <a:lnTo>
                    <a:pt x="10887" y="23826"/>
                  </a:lnTo>
                  <a:lnTo>
                    <a:pt x="10887" y="24025"/>
                  </a:lnTo>
                  <a:lnTo>
                    <a:pt x="10887" y="24232"/>
                  </a:lnTo>
                  <a:lnTo>
                    <a:pt x="10900" y="24438"/>
                  </a:lnTo>
                  <a:lnTo>
                    <a:pt x="10914" y="24637"/>
                  </a:lnTo>
                  <a:lnTo>
                    <a:pt x="10940" y="24837"/>
                  </a:lnTo>
                  <a:lnTo>
                    <a:pt x="10967" y="25043"/>
                  </a:lnTo>
                  <a:lnTo>
                    <a:pt x="11007" y="25242"/>
                  </a:lnTo>
                  <a:lnTo>
                    <a:pt x="11047" y="25442"/>
                  </a:lnTo>
                  <a:lnTo>
                    <a:pt x="11100" y="25634"/>
                  </a:lnTo>
                  <a:lnTo>
                    <a:pt x="11160" y="25834"/>
                  </a:lnTo>
                  <a:lnTo>
                    <a:pt x="11227" y="26026"/>
                  </a:lnTo>
                  <a:lnTo>
                    <a:pt x="11300" y="26219"/>
                  </a:lnTo>
                  <a:lnTo>
                    <a:pt x="11386" y="26411"/>
                  </a:lnTo>
                  <a:lnTo>
                    <a:pt x="11473" y="26597"/>
                  </a:lnTo>
                  <a:lnTo>
                    <a:pt x="11573" y="26783"/>
                  </a:lnTo>
                  <a:lnTo>
                    <a:pt x="11679" y="26968"/>
                  </a:lnTo>
                  <a:lnTo>
                    <a:pt x="11793" y="27147"/>
                  </a:lnTo>
                  <a:lnTo>
                    <a:pt x="11919" y="27333"/>
                  </a:lnTo>
                  <a:lnTo>
                    <a:pt x="12052" y="27504"/>
                  </a:lnTo>
                  <a:lnTo>
                    <a:pt x="12192" y="27683"/>
                  </a:lnTo>
                  <a:lnTo>
                    <a:pt x="12345" y="27855"/>
                  </a:lnTo>
                  <a:lnTo>
                    <a:pt x="12525" y="28048"/>
                  </a:lnTo>
                  <a:lnTo>
                    <a:pt x="12711" y="28220"/>
                  </a:lnTo>
                  <a:lnTo>
                    <a:pt x="12898" y="28385"/>
                  </a:lnTo>
                  <a:lnTo>
                    <a:pt x="13084" y="28522"/>
                  </a:lnTo>
                  <a:lnTo>
                    <a:pt x="13271" y="28653"/>
                  </a:lnTo>
                  <a:lnTo>
                    <a:pt x="13457" y="28770"/>
                  </a:lnTo>
                  <a:lnTo>
                    <a:pt x="13650" y="28866"/>
                  </a:lnTo>
                  <a:lnTo>
                    <a:pt x="13843" y="28948"/>
                  </a:lnTo>
                  <a:lnTo>
                    <a:pt x="14036" y="29024"/>
                  </a:lnTo>
                  <a:lnTo>
                    <a:pt x="14229" y="29079"/>
                  </a:lnTo>
                  <a:lnTo>
                    <a:pt x="14423" y="29120"/>
                  </a:lnTo>
                  <a:lnTo>
                    <a:pt x="14616" y="29155"/>
                  </a:lnTo>
                  <a:lnTo>
                    <a:pt x="14809" y="29168"/>
                  </a:lnTo>
                  <a:lnTo>
                    <a:pt x="15008" y="29175"/>
                  </a:lnTo>
                  <a:lnTo>
                    <a:pt x="15202" y="29168"/>
                  </a:lnTo>
                  <a:lnTo>
                    <a:pt x="15395" y="29155"/>
                  </a:lnTo>
                  <a:lnTo>
                    <a:pt x="15594" y="29127"/>
                  </a:lnTo>
                  <a:lnTo>
                    <a:pt x="15787" y="29086"/>
                  </a:lnTo>
                  <a:lnTo>
                    <a:pt x="15981" y="29031"/>
                  </a:lnTo>
                  <a:lnTo>
                    <a:pt x="16174" y="28969"/>
                  </a:lnTo>
                  <a:lnTo>
                    <a:pt x="16373" y="28900"/>
                  </a:lnTo>
                  <a:lnTo>
                    <a:pt x="16566" y="28818"/>
                  </a:lnTo>
                  <a:lnTo>
                    <a:pt x="16760" y="28728"/>
                  </a:lnTo>
                  <a:lnTo>
                    <a:pt x="16953" y="28632"/>
                  </a:lnTo>
                  <a:lnTo>
                    <a:pt x="17139" y="28522"/>
                  </a:lnTo>
                  <a:lnTo>
                    <a:pt x="17332" y="28405"/>
                  </a:lnTo>
                  <a:lnTo>
                    <a:pt x="17519" y="28281"/>
                  </a:lnTo>
                  <a:lnTo>
                    <a:pt x="17712" y="28151"/>
                  </a:lnTo>
                  <a:lnTo>
                    <a:pt x="17898" y="28013"/>
                  </a:lnTo>
                  <a:lnTo>
                    <a:pt x="18085" y="27862"/>
                  </a:lnTo>
                  <a:lnTo>
                    <a:pt x="18264" y="27711"/>
                  </a:lnTo>
                  <a:lnTo>
                    <a:pt x="18451" y="27553"/>
                  </a:lnTo>
                  <a:lnTo>
                    <a:pt x="18631" y="27388"/>
                  </a:lnTo>
                  <a:lnTo>
                    <a:pt x="18810" y="27216"/>
                  </a:lnTo>
                  <a:lnTo>
                    <a:pt x="18983" y="27037"/>
                  </a:lnTo>
                  <a:lnTo>
                    <a:pt x="19163" y="26858"/>
                  </a:lnTo>
                  <a:lnTo>
                    <a:pt x="19330" y="26672"/>
                  </a:lnTo>
                  <a:lnTo>
                    <a:pt x="19503" y="26480"/>
                  </a:lnTo>
                  <a:lnTo>
                    <a:pt x="19669" y="26287"/>
                  </a:lnTo>
                  <a:lnTo>
                    <a:pt x="19836" y="26088"/>
                  </a:lnTo>
                  <a:lnTo>
                    <a:pt x="20162" y="25682"/>
                  </a:lnTo>
                  <a:lnTo>
                    <a:pt x="20475" y="25270"/>
                  </a:lnTo>
                  <a:lnTo>
                    <a:pt x="20774" y="24844"/>
                  </a:lnTo>
                  <a:lnTo>
                    <a:pt x="21061" y="24410"/>
                  </a:lnTo>
                  <a:lnTo>
                    <a:pt x="21334" y="23977"/>
                  </a:lnTo>
                  <a:lnTo>
                    <a:pt x="21593" y="23544"/>
                  </a:lnTo>
                  <a:lnTo>
                    <a:pt x="21840" y="23111"/>
                  </a:lnTo>
                  <a:lnTo>
                    <a:pt x="22066" y="22684"/>
                  </a:lnTo>
                  <a:lnTo>
                    <a:pt x="22279" y="22265"/>
                  </a:lnTo>
                  <a:lnTo>
                    <a:pt x="22472" y="21859"/>
                  </a:lnTo>
                  <a:lnTo>
                    <a:pt x="22645" y="21461"/>
                  </a:lnTo>
                  <a:lnTo>
                    <a:pt x="22799" y="21082"/>
                  </a:lnTo>
                  <a:lnTo>
                    <a:pt x="22945" y="21261"/>
                  </a:lnTo>
                  <a:lnTo>
                    <a:pt x="23105" y="21433"/>
                  </a:lnTo>
                  <a:lnTo>
                    <a:pt x="23258" y="21598"/>
                  </a:lnTo>
                  <a:lnTo>
                    <a:pt x="23418" y="21763"/>
                  </a:lnTo>
                  <a:lnTo>
                    <a:pt x="23578" y="21928"/>
                  </a:lnTo>
                  <a:lnTo>
                    <a:pt x="23744" y="22086"/>
                  </a:lnTo>
                  <a:lnTo>
                    <a:pt x="23911" y="22244"/>
                  </a:lnTo>
                  <a:lnTo>
                    <a:pt x="24084" y="22396"/>
                  </a:lnTo>
                  <a:lnTo>
                    <a:pt x="24257" y="22547"/>
                  </a:lnTo>
                  <a:lnTo>
                    <a:pt x="24430" y="22691"/>
                  </a:lnTo>
                  <a:lnTo>
                    <a:pt x="24789" y="22973"/>
                  </a:lnTo>
                  <a:lnTo>
                    <a:pt x="25156" y="23241"/>
                  </a:lnTo>
                  <a:lnTo>
                    <a:pt x="25528" y="23496"/>
                  </a:lnTo>
                  <a:lnTo>
                    <a:pt x="25908" y="23736"/>
                  </a:lnTo>
                  <a:lnTo>
                    <a:pt x="26301" y="23963"/>
                  </a:lnTo>
                  <a:lnTo>
                    <a:pt x="26700" y="24177"/>
                  </a:lnTo>
                  <a:lnTo>
                    <a:pt x="27106" y="24383"/>
                  </a:lnTo>
                  <a:lnTo>
                    <a:pt x="27519" y="24575"/>
                  </a:lnTo>
                  <a:lnTo>
                    <a:pt x="27939" y="24747"/>
                  </a:lnTo>
                  <a:lnTo>
                    <a:pt x="28372" y="24912"/>
                  </a:lnTo>
                  <a:lnTo>
                    <a:pt x="28798" y="25064"/>
                  </a:lnTo>
                  <a:lnTo>
                    <a:pt x="28518" y="25916"/>
                  </a:lnTo>
                  <a:lnTo>
                    <a:pt x="28232" y="26769"/>
                  </a:lnTo>
                  <a:lnTo>
                    <a:pt x="27932" y="27608"/>
                  </a:lnTo>
                  <a:lnTo>
                    <a:pt x="27772" y="28027"/>
                  </a:lnTo>
                  <a:lnTo>
                    <a:pt x="27613" y="28440"/>
                  </a:lnTo>
                  <a:lnTo>
                    <a:pt x="27453" y="28852"/>
                  </a:lnTo>
                  <a:lnTo>
                    <a:pt x="27280" y="29265"/>
                  </a:lnTo>
                  <a:lnTo>
                    <a:pt x="27106" y="29670"/>
                  </a:lnTo>
                  <a:lnTo>
                    <a:pt x="26927" y="30069"/>
                  </a:lnTo>
                  <a:lnTo>
                    <a:pt x="26734" y="30468"/>
                  </a:lnTo>
                  <a:lnTo>
                    <a:pt x="26541" y="30860"/>
                  </a:lnTo>
                  <a:lnTo>
                    <a:pt x="26341" y="31245"/>
                  </a:lnTo>
                  <a:lnTo>
                    <a:pt x="26128" y="31623"/>
                  </a:lnTo>
                  <a:lnTo>
                    <a:pt x="25908" y="31994"/>
                  </a:lnTo>
                  <a:lnTo>
                    <a:pt x="25682" y="32366"/>
                  </a:lnTo>
                  <a:lnTo>
                    <a:pt x="25442" y="32723"/>
                  </a:lnTo>
                  <a:lnTo>
                    <a:pt x="25196" y="33074"/>
                  </a:lnTo>
                  <a:lnTo>
                    <a:pt x="24943" y="33418"/>
                  </a:lnTo>
                  <a:lnTo>
                    <a:pt x="24670" y="33755"/>
                  </a:lnTo>
                  <a:lnTo>
                    <a:pt x="24390" y="34085"/>
                  </a:lnTo>
                  <a:lnTo>
                    <a:pt x="24097" y="34401"/>
                  </a:lnTo>
                  <a:lnTo>
                    <a:pt x="23797" y="34710"/>
                  </a:lnTo>
                  <a:lnTo>
                    <a:pt x="23638" y="34862"/>
                  </a:lnTo>
                  <a:lnTo>
                    <a:pt x="23478" y="35013"/>
                  </a:lnTo>
                  <a:lnTo>
                    <a:pt x="23318" y="35157"/>
                  </a:lnTo>
                  <a:lnTo>
                    <a:pt x="23151" y="35302"/>
                  </a:lnTo>
                  <a:lnTo>
                    <a:pt x="22978" y="35446"/>
                  </a:lnTo>
                  <a:lnTo>
                    <a:pt x="22805" y="35584"/>
                  </a:lnTo>
                  <a:lnTo>
                    <a:pt x="22632" y="35714"/>
                  </a:lnTo>
                  <a:lnTo>
                    <a:pt x="22446" y="35852"/>
                  </a:lnTo>
                  <a:lnTo>
                    <a:pt x="22266" y="35976"/>
                  </a:lnTo>
                  <a:lnTo>
                    <a:pt x="22073" y="36106"/>
                  </a:lnTo>
                  <a:lnTo>
                    <a:pt x="21886" y="36230"/>
                  </a:lnTo>
                  <a:lnTo>
                    <a:pt x="21687" y="36354"/>
                  </a:lnTo>
                  <a:lnTo>
                    <a:pt x="21487" y="36471"/>
                  </a:lnTo>
                  <a:lnTo>
                    <a:pt x="21287" y="36581"/>
                  </a:lnTo>
                  <a:lnTo>
                    <a:pt x="21081" y="36691"/>
                  </a:lnTo>
                  <a:lnTo>
                    <a:pt x="20874" y="36801"/>
                  </a:lnTo>
                  <a:lnTo>
                    <a:pt x="20668" y="36897"/>
                  </a:lnTo>
                  <a:lnTo>
                    <a:pt x="20462" y="36993"/>
                  </a:lnTo>
                  <a:lnTo>
                    <a:pt x="20248" y="37083"/>
                  </a:lnTo>
                  <a:lnTo>
                    <a:pt x="20035" y="37172"/>
                  </a:lnTo>
                  <a:lnTo>
                    <a:pt x="19822" y="37255"/>
                  </a:lnTo>
                  <a:lnTo>
                    <a:pt x="19609" y="37337"/>
                  </a:lnTo>
                  <a:lnTo>
                    <a:pt x="19396" y="37406"/>
                  </a:lnTo>
                  <a:lnTo>
                    <a:pt x="19177" y="37481"/>
                  </a:lnTo>
                  <a:lnTo>
                    <a:pt x="18957" y="37543"/>
                  </a:lnTo>
                  <a:lnTo>
                    <a:pt x="18737" y="37605"/>
                  </a:lnTo>
                  <a:lnTo>
                    <a:pt x="18517" y="37660"/>
                  </a:lnTo>
                  <a:lnTo>
                    <a:pt x="18298" y="37715"/>
                  </a:lnTo>
                  <a:lnTo>
                    <a:pt x="18071" y="37763"/>
                  </a:lnTo>
                  <a:lnTo>
                    <a:pt x="17852" y="37805"/>
                  </a:lnTo>
                  <a:lnTo>
                    <a:pt x="17625" y="37846"/>
                  </a:lnTo>
                  <a:lnTo>
                    <a:pt x="17405" y="37880"/>
                  </a:lnTo>
                  <a:lnTo>
                    <a:pt x="17179" y="37915"/>
                  </a:lnTo>
                  <a:lnTo>
                    <a:pt x="16953" y="37942"/>
                  </a:lnTo>
                  <a:lnTo>
                    <a:pt x="16726" y="37963"/>
                  </a:lnTo>
                  <a:lnTo>
                    <a:pt x="16500" y="37983"/>
                  </a:lnTo>
                  <a:lnTo>
                    <a:pt x="16274" y="37997"/>
                  </a:lnTo>
                  <a:lnTo>
                    <a:pt x="16047" y="38004"/>
                  </a:lnTo>
                  <a:lnTo>
                    <a:pt x="15821" y="38011"/>
                  </a:lnTo>
                  <a:lnTo>
                    <a:pt x="15368" y="38011"/>
                  </a:lnTo>
                  <a:lnTo>
                    <a:pt x="15142" y="38004"/>
                  </a:lnTo>
                  <a:lnTo>
                    <a:pt x="14915" y="37990"/>
                  </a:lnTo>
                  <a:lnTo>
                    <a:pt x="14689" y="37976"/>
                  </a:lnTo>
                  <a:lnTo>
                    <a:pt x="14462" y="37956"/>
                  </a:lnTo>
                  <a:lnTo>
                    <a:pt x="14236" y="37935"/>
                  </a:lnTo>
                  <a:lnTo>
                    <a:pt x="14010" y="37908"/>
                  </a:lnTo>
                  <a:lnTo>
                    <a:pt x="13783" y="37873"/>
                  </a:lnTo>
                  <a:lnTo>
                    <a:pt x="13564" y="37839"/>
                  </a:lnTo>
                  <a:lnTo>
                    <a:pt x="13337" y="37798"/>
                  </a:lnTo>
                  <a:lnTo>
                    <a:pt x="13118" y="37750"/>
                  </a:lnTo>
                  <a:lnTo>
                    <a:pt x="12898" y="37701"/>
                  </a:lnTo>
                  <a:lnTo>
                    <a:pt x="12671" y="37646"/>
                  </a:lnTo>
                  <a:lnTo>
                    <a:pt x="12452" y="37591"/>
                  </a:lnTo>
                  <a:lnTo>
                    <a:pt x="12239" y="37530"/>
                  </a:lnTo>
                  <a:lnTo>
                    <a:pt x="12019" y="37461"/>
                  </a:lnTo>
                  <a:lnTo>
                    <a:pt x="11806" y="37392"/>
                  </a:lnTo>
                  <a:lnTo>
                    <a:pt x="11586" y="37323"/>
                  </a:lnTo>
                  <a:lnTo>
                    <a:pt x="11373" y="37241"/>
                  </a:lnTo>
                  <a:lnTo>
                    <a:pt x="11160" y="37158"/>
                  </a:lnTo>
                  <a:lnTo>
                    <a:pt x="10954" y="37076"/>
                  </a:lnTo>
                  <a:lnTo>
                    <a:pt x="10741" y="36979"/>
                  </a:lnTo>
                  <a:lnTo>
                    <a:pt x="10534" y="36890"/>
                  </a:lnTo>
                  <a:lnTo>
                    <a:pt x="10328" y="36787"/>
                  </a:lnTo>
                  <a:lnTo>
                    <a:pt x="10128" y="36684"/>
                  </a:lnTo>
                  <a:lnTo>
                    <a:pt x="9928" y="36581"/>
                  </a:lnTo>
                  <a:lnTo>
                    <a:pt x="9728" y="36471"/>
                  </a:lnTo>
                  <a:lnTo>
                    <a:pt x="9529" y="36354"/>
                  </a:lnTo>
                  <a:lnTo>
                    <a:pt x="9336" y="36237"/>
                  </a:lnTo>
                  <a:lnTo>
                    <a:pt x="9143" y="36113"/>
                  </a:lnTo>
                  <a:lnTo>
                    <a:pt x="8949" y="35982"/>
                  </a:lnTo>
                  <a:lnTo>
                    <a:pt x="8756" y="35852"/>
                  </a:lnTo>
                  <a:lnTo>
                    <a:pt x="8577" y="35714"/>
                  </a:lnTo>
                  <a:lnTo>
                    <a:pt x="8390" y="35577"/>
                  </a:lnTo>
                  <a:lnTo>
                    <a:pt x="8210" y="35432"/>
                  </a:lnTo>
                  <a:lnTo>
                    <a:pt x="8031" y="35288"/>
                  </a:lnTo>
                  <a:lnTo>
                    <a:pt x="7851" y="35137"/>
                  </a:lnTo>
                  <a:lnTo>
                    <a:pt x="7678" y="34979"/>
                  </a:lnTo>
                  <a:lnTo>
                    <a:pt x="7338" y="34655"/>
                  </a:lnTo>
                  <a:lnTo>
                    <a:pt x="7012" y="34325"/>
                  </a:lnTo>
                  <a:lnTo>
                    <a:pt x="6706" y="33988"/>
                  </a:lnTo>
                  <a:lnTo>
                    <a:pt x="6406" y="33652"/>
                  </a:lnTo>
                  <a:lnTo>
                    <a:pt x="6126" y="33308"/>
                  </a:lnTo>
                  <a:lnTo>
                    <a:pt x="5867" y="32964"/>
                  </a:lnTo>
                  <a:lnTo>
                    <a:pt x="5620" y="32613"/>
                  </a:lnTo>
                  <a:lnTo>
                    <a:pt x="5387" y="32263"/>
                  </a:lnTo>
                  <a:lnTo>
                    <a:pt x="5168" y="31905"/>
                  </a:lnTo>
                  <a:lnTo>
                    <a:pt x="4961" y="31548"/>
                  </a:lnTo>
                  <a:lnTo>
                    <a:pt x="4775" y="31190"/>
                  </a:lnTo>
                  <a:lnTo>
                    <a:pt x="4602" y="30826"/>
                  </a:lnTo>
                  <a:lnTo>
                    <a:pt x="4442" y="30454"/>
                  </a:lnTo>
                  <a:lnTo>
                    <a:pt x="4295" y="30090"/>
                  </a:lnTo>
                  <a:lnTo>
                    <a:pt x="4162" y="29719"/>
                  </a:lnTo>
                  <a:lnTo>
                    <a:pt x="4042" y="29347"/>
                  </a:lnTo>
                  <a:lnTo>
                    <a:pt x="3942" y="28969"/>
                  </a:lnTo>
                  <a:lnTo>
                    <a:pt x="3849" y="28598"/>
                  </a:lnTo>
                  <a:lnTo>
                    <a:pt x="3769" y="28220"/>
                  </a:lnTo>
                  <a:lnTo>
                    <a:pt x="3703" y="27841"/>
                  </a:lnTo>
                  <a:lnTo>
                    <a:pt x="3656" y="27463"/>
                  </a:lnTo>
                  <a:lnTo>
                    <a:pt x="3616" y="27085"/>
                  </a:lnTo>
                  <a:lnTo>
                    <a:pt x="3590" y="26707"/>
                  </a:lnTo>
                  <a:lnTo>
                    <a:pt x="3570" y="26329"/>
                  </a:lnTo>
                  <a:lnTo>
                    <a:pt x="3570" y="25951"/>
                  </a:lnTo>
                  <a:lnTo>
                    <a:pt x="3583" y="25572"/>
                  </a:lnTo>
                  <a:lnTo>
                    <a:pt x="3603" y="25187"/>
                  </a:lnTo>
                  <a:lnTo>
                    <a:pt x="3636" y="24809"/>
                  </a:lnTo>
                  <a:lnTo>
                    <a:pt x="3683" y="24438"/>
                  </a:lnTo>
                  <a:lnTo>
                    <a:pt x="3736" y="24060"/>
                  </a:lnTo>
                  <a:lnTo>
                    <a:pt x="3803" y="23681"/>
                  </a:lnTo>
                  <a:lnTo>
                    <a:pt x="3883" y="23310"/>
                  </a:lnTo>
                  <a:lnTo>
                    <a:pt x="3976" y="22939"/>
                  </a:lnTo>
                  <a:lnTo>
                    <a:pt x="4076" y="22568"/>
                  </a:lnTo>
                  <a:lnTo>
                    <a:pt x="4182" y="22196"/>
                  </a:lnTo>
                  <a:lnTo>
                    <a:pt x="4302" y="21832"/>
                  </a:lnTo>
                  <a:lnTo>
                    <a:pt x="4435" y="21467"/>
                  </a:lnTo>
                  <a:lnTo>
                    <a:pt x="4575" y="21110"/>
                  </a:lnTo>
                  <a:lnTo>
                    <a:pt x="4728" y="20745"/>
                  </a:lnTo>
                  <a:lnTo>
                    <a:pt x="4888" y="20395"/>
                  </a:lnTo>
                  <a:lnTo>
                    <a:pt x="5061" y="20037"/>
                  </a:lnTo>
                  <a:lnTo>
                    <a:pt x="5241" y="19693"/>
                  </a:lnTo>
                  <a:lnTo>
                    <a:pt x="5427" y="19343"/>
                  </a:lnTo>
                  <a:lnTo>
                    <a:pt x="5627" y="19006"/>
                  </a:lnTo>
                  <a:lnTo>
                    <a:pt x="5833" y="18662"/>
                  </a:lnTo>
                  <a:lnTo>
                    <a:pt x="6046" y="18332"/>
                  </a:lnTo>
                  <a:lnTo>
                    <a:pt x="6273" y="18002"/>
                  </a:lnTo>
                  <a:lnTo>
                    <a:pt x="6506" y="17679"/>
                  </a:lnTo>
                  <a:lnTo>
                    <a:pt x="6746" y="17356"/>
                  </a:lnTo>
                  <a:lnTo>
                    <a:pt x="6992" y="17039"/>
                  </a:lnTo>
                  <a:lnTo>
                    <a:pt x="7252" y="16730"/>
                  </a:lnTo>
                  <a:lnTo>
                    <a:pt x="7511" y="16427"/>
                  </a:lnTo>
                  <a:lnTo>
                    <a:pt x="7784" y="16125"/>
                  </a:lnTo>
                  <a:lnTo>
                    <a:pt x="8064" y="15836"/>
                  </a:lnTo>
                  <a:lnTo>
                    <a:pt x="8350" y="15547"/>
                  </a:lnTo>
                  <a:lnTo>
                    <a:pt x="8643" y="15265"/>
                  </a:lnTo>
                  <a:lnTo>
                    <a:pt x="8943" y="14990"/>
                  </a:lnTo>
                  <a:lnTo>
                    <a:pt x="9249" y="14722"/>
                  </a:lnTo>
                  <a:lnTo>
                    <a:pt x="9562" y="14461"/>
                  </a:lnTo>
                  <a:lnTo>
                    <a:pt x="9882" y="14206"/>
                  </a:lnTo>
                  <a:lnTo>
                    <a:pt x="10201" y="13959"/>
                  </a:lnTo>
                  <a:lnTo>
                    <a:pt x="10534" y="13718"/>
                  </a:lnTo>
                  <a:lnTo>
                    <a:pt x="10874" y="13485"/>
                  </a:lnTo>
                  <a:lnTo>
                    <a:pt x="11213" y="13258"/>
                  </a:lnTo>
                  <a:close/>
                  <a:moveTo>
                    <a:pt x="220608" y="35728"/>
                  </a:moveTo>
                  <a:lnTo>
                    <a:pt x="220855" y="36326"/>
                  </a:lnTo>
                  <a:lnTo>
                    <a:pt x="221101" y="36931"/>
                  </a:lnTo>
                  <a:lnTo>
                    <a:pt x="221341" y="37536"/>
                  </a:lnTo>
                  <a:lnTo>
                    <a:pt x="221574" y="38142"/>
                  </a:lnTo>
                  <a:lnTo>
                    <a:pt x="221807" y="38747"/>
                  </a:lnTo>
                  <a:lnTo>
                    <a:pt x="222033" y="39352"/>
                  </a:lnTo>
                  <a:lnTo>
                    <a:pt x="222253" y="39957"/>
                  </a:lnTo>
                  <a:lnTo>
                    <a:pt x="222466" y="40562"/>
                  </a:lnTo>
                  <a:lnTo>
                    <a:pt x="222679" y="41174"/>
                  </a:lnTo>
                  <a:lnTo>
                    <a:pt x="222885" y="41779"/>
                  </a:lnTo>
                  <a:lnTo>
                    <a:pt x="223085" y="42391"/>
                  </a:lnTo>
                  <a:lnTo>
                    <a:pt x="223285" y="43003"/>
                  </a:lnTo>
                  <a:lnTo>
                    <a:pt x="223471" y="43615"/>
                  </a:lnTo>
                  <a:lnTo>
                    <a:pt x="223658" y="44234"/>
                  </a:lnTo>
                  <a:lnTo>
                    <a:pt x="223837" y="44846"/>
                  </a:lnTo>
                  <a:lnTo>
                    <a:pt x="224011" y="45464"/>
                  </a:lnTo>
                  <a:lnTo>
                    <a:pt x="223691" y="45437"/>
                  </a:lnTo>
                  <a:lnTo>
                    <a:pt x="223371" y="45416"/>
                  </a:lnTo>
                  <a:lnTo>
                    <a:pt x="223045" y="45396"/>
                  </a:lnTo>
                  <a:lnTo>
                    <a:pt x="222719" y="45382"/>
                  </a:lnTo>
                  <a:lnTo>
                    <a:pt x="222393" y="45375"/>
                  </a:lnTo>
                  <a:lnTo>
                    <a:pt x="221414" y="45375"/>
                  </a:lnTo>
                  <a:lnTo>
                    <a:pt x="220768" y="45389"/>
                  </a:lnTo>
                  <a:lnTo>
                    <a:pt x="220115" y="45402"/>
                  </a:lnTo>
                  <a:lnTo>
                    <a:pt x="219476" y="45416"/>
                  </a:lnTo>
                  <a:lnTo>
                    <a:pt x="218837" y="45423"/>
                  </a:lnTo>
                  <a:lnTo>
                    <a:pt x="218537" y="45423"/>
                  </a:lnTo>
                  <a:lnTo>
                    <a:pt x="218238" y="45416"/>
                  </a:lnTo>
                  <a:lnTo>
                    <a:pt x="217612" y="45402"/>
                  </a:lnTo>
                  <a:lnTo>
                    <a:pt x="217299" y="45396"/>
                  </a:lnTo>
                  <a:lnTo>
                    <a:pt x="216986" y="45396"/>
                  </a:lnTo>
                  <a:lnTo>
                    <a:pt x="216673" y="45402"/>
                  </a:lnTo>
                  <a:lnTo>
                    <a:pt x="216360" y="45416"/>
                  </a:lnTo>
                  <a:lnTo>
                    <a:pt x="216047" y="45437"/>
                  </a:lnTo>
                  <a:lnTo>
                    <a:pt x="215741" y="45478"/>
                  </a:lnTo>
                  <a:lnTo>
                    <a:pt x="215595" y="45506"/>
                  </a:lnTo>
                  <a:lnTo>
                    <a:pt x="215441" y="45533"/>
                  </a:lnTo>
                  <a:lnTo>
                    <a:pt x="215295" y="45567"/>
                  </a:lnTo>
                  <a:lnTo>
                    <a:pt x="215148" y="45609"/>
                  </a:lnTo>
                  <a:lnTo>
                    <a:pt x="215009" y="45657"/>
                  </a:lnTo>
                  <a:lnTo>
                    <a:pt x="214862" y="45705"/>
                  </a:lnTo>
                  <a:lnTo>
                    <a:pt x="214722" y="45767"/>
                  </a:lnTo>
                  <a:lnTo>
                    <a:pt x="214589" y="45829"/>
                  </a:lnTo>
                  <a:lnTo>
                    <a:pt x="214456" y="45898"/>
                  </a:lnTo>
                  <a:lnTo>
                    <a:pt x="214323" y="45973"/>
                  </a:lnTo>
                  <a:lnTo>
                    <a:pt x="214196" y="46056"/>
                  </a:lnTo>
                  <a:lnTo>
                    <a:pt x="214070" y="46145"/>
                  </a:lnTo>
                  <a:lnTo>
                    <a:pt x="213997" y="45609"/>
                  </a:lnTo>
                  <a:lnTo>
                    <a:pt x="213910" y="45079"/>
                  </a:lnTo>
                  <a:lnTo>
                    <a:pt x="213823" y="44543"/>
                  </a:lnTo>
                  <a:lnTo>
                    <a:pt x="213730" y="44007"/>
                  </a:lnTo>
                  <a:lnTo>
                    <a:pt x="213630" y="43477"/>
                  </a:lnTo>
                  <a:lnTo>
                    <a:pt x="213524" y="42941"/>
                  </a:lnTo>
                  <a:lnTo>
                    <a:pt x="213411" y="42411"/>
                  </a:lnTo>
                  <a:lnTo>
                    <a:pt x="213291" y="41875"/>
                  </a:lnTo>
                  <a:lnTo>
                    <a:pt x="213164" y="41346"/>
                  </a:lnTo>
                  <a:lnTo>
                    <a:pt x="213038" y="40816"/>
                  </a:lnTo>
                  <a:lnTo>
                    <a:pt x="212898" y="40287"/>
                  </a:lnTo>
                  <a:lnTo>
                    <a:pt x="212758" y="39757"/>
                  </a:lnTo>
                  <a:lnTo>
                    <a:pt x="212612" y="39221"/>
                  </a:lnTo>
                  <a:lnTo>
                    <a:pt x="212458" y="38698"/>
                  </a:lnTo>
                  <a:lnTo>
                    <a:pt x="212299" y="38169"/>
                  </a:lnTo>
                  <a:lnTo>
                    <a:pt x="212132" y="37640"/>
                  </a:lnTo>
                  <a:lnTo>
                    <a:pt x="212678" y="37619"/>
                  </a:lnTo>
                  <a:lnTo>
                    <a:pt x="213224" y="37585"/>
                  </a:lnTo>
                  <a:lnTo>
                    <a:pt x="213763" y="37530"/>
                  </a:lnTo>
                  <a:lnTo>
                    <a:pt x="214303" y="37468"/>
                  </a:lnTo>
                  <a:lnTo>
                    <a:pt x="214842" y="37385"/>
                  </a:lnTo>
                  <a:lnTo>
                    <a:pt x="215381" y="37296"/>
                  </a:lnTo>
                  <a:lnTo>
                    <a:pt x="215914" y="37186"/>
                  </a:lnTo>
                  <a:lnTo>
                    <a:pt x="216447" y="37069"/>
                  </a:lnTo>
                  <a:lnTo>
                    <a:pt x="216979" y="36938"/>
                  </a:lnTo>
                  <a:lnTo>
                    <a:pt x="217505" y="36794"/>
                  </a:lnTo>
                  <a:lnTo>
                    <a:pt x="218031" y="36643"/>
                  </a:lnTo>
                  <a:lnTo>
                    <a:pt x="218551" y="36478"/>
                  </a:lnTo>
                  <a:lnTo>
                    <a:pt x="219070" y="36306"/>
                  </a:lnTo>
                  <a:lnTo>
                    <a:pt x="219583" y="36120"/>
                  </a:lnTo>
                  <a:lnTo>
                    <a:pt x="220095" y="35927"/>
                  </a:lnTo>
                  <a:lnTo>
                    <a:pt x="220608" y="35728"/>
                  </a:lnTo>
                  <a:close/>
                  <a:moveTo>
                    <a:pt x="105334" y="43250"/>
                  </a:moveTo>
                  <a:lnTo>
                    <a:pt x="105607" y="43257"/>
                  </a:lnTo>
                  <a:lnTo>
                    <a:pt x="105887" y="43271"/>
                  </a:lnTo>
                  <a:lnTo>
                    <a:pt x="106160" y="43292"/>
                  </a:lnTo>
                  <a:lnTo>
                    <a:pt x="106433" y="43312"/>
                  </a:lnTo>
                  <a:lnTo>
                    <a:pt x="106712" y="43340"/>
                  </a:lnTo>
                  <a:lnTo>
                    <a:pt x="106985" y="43374"/>
                  </a:lnTo>
                  <a:lnTo>
                    <a:pt x="107258" y="43415"/>
                  </a:lnTo>
                  <a:lnTo>
                    <a:pt x="107531" y="43463"/>
                  </a:lnTo>
                  <a:lnTo>
                    <a:pt x="107804" y="43512"/>
                  </a:lnTo>
                  <a:lnTo>
                    <a:pt x="108077" y="43567"/>
                  </a:lnTo>
                  <a:lnTo>
                    <a:pt x="108350" y="43622"/>
                  </a:lnTo>
                  <a:lnTo>
                    <a:pt x="108903" y="43752"/>
                  </a:lnTo>
                  <a:lnTo>
                    <a:pt x="109449" y="43897"/>
                  </a:lnTo>
                  <a:lnTo>
                    <a:pt x="110008" y="44055"/>
                  </a:lnTo>
                  <a:lnTo>
                    <a:pt x="110567" y="44234"/>
                  </a:lnTo>
                  <a:lnTo>
                    <a:pt x="111127" y="44419"/>
                  </a:lnTo>
                  <a:lnTo>
                    <a:pt x="111699" y="44619"/>
                  </a:lnTo>
                  <a:lnTo>
                    <a:pt x="112279" y="44832"/>
                  </a:lnTo>
                  <a:lnTo>
                    <a:pt x="112159" y="45354"/>
                  </a:lnTo>
                  <a:lnTo>
                    <a:pt x="112046" y="45884"/>
                  </a:lnTo>
                  <a:lnTo>
                    <a:pt x="111946" y="46406"/>
                  </a:lnTo>
                  <a:lnTo>
                    <a:pt x="111853" y="46943"/>
                  </a:lnTo>
                  <a:lnTo>
                    <a:pt x="111766" y="47472"/>
                  </a:lnTo>
                  <a:lnTo>
                    <a:pt x="111693" y="48002"/>
                  </a:lnTo>
                  <a:lnTo>
                    <a:pt x="111626" y="48538"/>
                  </a:lnTo>
                  <a:lnTo>
                    <a:pt x="111566" y="49074"/>
                  </a:lnTo>
                  <a:lnTo>
                    <a:pt x="111520" y="49604"/>
                  </a:lnTo>
                  <a:lnTo>
                    <a:pt x="111480" y="50140"/>
                  </a:lnTo>
                  <a:lnTo>
                    <a:pt x="111446" y="50669"/>
                  </a:lnTo>
                  <a:lnTo>
                    <a:pt x="111420" y="51206"/>
                  </a:lnTo>
                  <a:lnTo>
                    <a:pt x="111400" y="51735"/>
                  </a:lnTo>
                  <a:lnTo>
                    <a:pt x="111393" y="52265"/>
                  </a:lnTo>
                  <a:lnTo>
                    <a:pt x="111386" y="52787"/>
                  </a:lnTo>
                  <a:lnTo>
                    <a:pt x="111386" y="53317"/>
                  </a:lnTo>
                  <a:lnTo>
                    <a:pt x="108370" y="53282"/>
                  </a:lnTo>
                  <a:lnTo>
                    <a:pt x="106865" y="53255"/>
                  </a:lnTo>
                  <a:lnTo>
                    <a:pt x="105361" y="53227"/>
                  </a:lnTo>
                  <a:lnTo>
                    <a:pt x="105294" y="52622"/>
                  </a:lnTo>
                  <a:lnTo>
                    <a:pt x="105228" y="52010"/>
                  </a:lnTo>
                  <a:lnTo>
                    <a:pt x="105148" y="51391"/>
                  </a:lnTo>
                  <a:lnTo>
                    <a:pt x="105061" y="50773"/>
                  </a:lnTo>
                  <a:lnTo>
                    <a:pt x="104968" y="50154"/>
                  </a:lnTo>
                  <a:lnTo>
                    <a:pt x="104861" y="49528"/>
                  </a:lnTo>
                  <a:lnTo>
                    <a:pt x="104748" y="48909"/>
                  </a:lnTo>
                  <a:lnTo>
                    <a:pt x="104628" y="48283"/>
                  </a:lnTo>
                  <a:lnTo>
                    <a:pt x="104502" y="47665"/>
                  </a:lnTo>
                  <a:lnTo>
                    <a:pt x="104369" y="47046"/>
                  </a:lnTo>
                  <a:lnTo>
                    <a:pt x="104222" y="46427"/>
                  </a:lnTo>
                  <a:lnTo>
                    <a:pt x="104069" y="45808"/>
                  </a:lnTo>
                  <a:lnTo>
                    <a:pt x="103903" y="45196"/>
                  </a:lnTo>
                  <a:lnTo>
                    <a:pt x="103729" y="44584"/>
                  </a:lnTo>
                  <a:lnTo>
                    <a:pt x="103550" y="43979"/>
                  </a:lnTo>
                  <a:lnTo>
                    <a:pt x="103357" y="43374"/>
                  </a:lnTo>
                  <a:lnTo>
                    <a:pt x="103643" y="43340"/>
                  </a:lnTo>
                  <a:lnTo>
                    <a:pt x="103929" y="43305"/>
                  </a:lnTo>
                  <a:lnTo>
                    <a:pt x="104216" y="43285"/>
                  </a:lnTo>
                  <a:lnTo>
                    <a:pt x="104495" y="43264"/>
                  </a:lnTo>
                  <a:lnTo>
                    <a:pt x="104775" y="43257"/>
                  </a:lnTo>
                  <a:lnTo>
                    <a:pt x="105054" y="43250"/>
                  </a:lnTo>
                  <a:close/>
                  <a:moveTo>
                    <a:pt x="108330" y="29230"/>
                  </a:moveTo>
                  <a:lnTo>
                    <a:pt x="108830" y="29244"/>
                  </a:lnTo>
                  <a:lnTo>
                    <a:pt x="109316" y="29265"/>
                  </a:lnTo>
                  <a:lnTo>
                    <a:pt x="109795" y="29292"/>
                  </a:lnTo>
                  <a:lnTo>
                    <a:pt x="110268" y="29327"/>
                  </a:lnTo>
                  <a:lnTo>
                    <a:pt x="110734" y="29368"/>
                  </a:lnTo>
                  <a:lnTo>
                    <a:pt x="111193" y="29423"/>
                  </a:lnTo>
                  <a:lnTo>
                    <a:pt x="111639" y="29485"/>
                  </a:lnTo>
                  <a:lnTo>
                    <a:pt x="112086" y="29553"/>
                  </a:lnTo>
                  <a:lnTo>
                    <a:pt x="112518" y="29629"/>
                  </a:lnTo>
                  <a:lnTo>
                    <a:pt x="112951" y="29719"/>
                  </a:lnTo>
                  <a:lnTo>
                    <a:pt x="113371" y="29808"/>
                  </a:lnTo>
                  <a:lnTo>
                    <a:pt x="113790" y="29911"/>
                  </a:lnTo>
                  <a:lnTo>
                    <a:pt x="114196" y="30021"/>
                  </a:lnTo>
                  <a:lnTo>
                    <a:pt x="114596" y="30138"/>
                  </a:lnTo>
                  <a:lnTo>
                    <a:pt x="114995" y="30262"/>
                  </a:lnTo>
                  <a:lnTo>
                    <a:pt x="115381" y="30392"/>
                  </a:lnTo>
                  <a:lnTo>
                    <a:pt x="115761" y="30537"/>
                  </a:lnTo>
                  <a:lnTo>
                    <a:pt x="116134" y="30681"/>
                  </a:lnTo>
                  <a:lnTo>
                    <a:pt x="116507" y="30839"/>
                  </a:lnTo>
                  <a:lnTo>
                    <a:pt x="116866" y="30997"/>
                  </a:lnTo>
                  <a:lnTo>
                    <a:pt x="117219" y="31169"/>
                  </a:lnTo>
                  <a:lnTo>
                    <a:pt x="117565" y="31341"/>
                  </a:lnTo>
                  <a:lnTo>
                    <a:pt x="117912" y="31527"/>
                  </a:lnTo>
                  <a:lnTo>
                    <a:pt x="118244" y="31719"/>
                  </a:lnTo>
                  <a:lnTo>
                    <a:pt x="118577" y="31912"/>
                  </a:lnTo>
                  <a:lnTo>
                    <a:pt x="118897" y="32118"/>
                  </a:lnTo>
                  <a:lnTo>
                    <a:pt x="119210" y="32324"/>
                  </a:lnTo>
                  <a:lnTo>
                    <a:pt x="119523" y="32545"/>
                  </a:lnTo>
                  <a:lnTo>
                    <a:pt x="119829" y="32765"/>
                  </a:lnTo>
                  <a:lnTo>
                    <a:pt x="120122" y="32991"/>
                  </a:lnTo>
                  <a:lnTo>
                    <a:pt x="120415" y="33232"/>
                  </a:lnTo>
                  <a:lnTo>
                    <a:pt x="120701" y="33473"/>
                  </a:lnTo>
                  <a:lnTo>
                    <a:pt x="120981" y="33720"/>
                  </a:lnTo>
                  <a:lnTo>
                    <a:pt x="121254" y="33975"/>
                  </a:lnTo>
                  <a:lnTo>
                    <a:pt x="121527" y="34236"/>
                  </a:lnTo>
                  <a:lnTo>
                    <a:pt x="121787" y="34497"/>
                  </a:lnTo>
                  <a:lnTo>
                    <a:pt x="122046" y="34772"/>
                  </a:lnTo>
                  <a:lnTo>
                    <a:pt x="122293" y="35047"/>
                  </a:lnTo>
                  <a:lnTo>
                    <a:pt x="122539" y="35329"/>
                  </a:lnTo>
                  <a:lnTo>
                    <a:pt x="122779" y="35618"/>
                  </a:lnTo>
                  <a:lnTo>
                    <a:pt x="123012" y="35914"/>
                  </a:lnTo>
                  <a:lnTo>
                    <a:pt x="123245" y="36209"/>
                  </a:lnTo>
                  <a:lnTo>
                    <a:pt x="123464" y="36512"/>
                  </a:lnTo>
                  <a:lnTo>
                    <a:pt x="123684" y="36821"/>
                  </a:lnTo>
                  <a:lnTo>
                    <a:pt x="123897" y="37138"/>
                  </a:lnTo>
                  <a:lnTo>
                    <a:pt x="124104" y="37461"/>
                  </a:lnTo>
                  <a:lnTo>
                    <a:pt x="124303" y="37784"/>
                  </a:lnTo>
                  <a:lnTo>
                    <a:pt x="124503" y="38114"/>
                  </a:lnTo>
                  <a:lnTo>
                    <a:pt x="124696" y="38444"/>
                  </a:lnTo>
                  <a:lnTo>
                    <a:pt x="124883" y="38788"/>
                  </a:lnTo>
                  <a:lnTo>
                    <a:pt x="125062" y="39125"/>
                  </a:lnTo>
                  <a:lnTo>
                    <a:pt x="125236" y="39475"/>
                  </a:lnTo>
                  <a:lnTo>
                    <a:pt x="125409" y="39826"/>
                  </a:lnTo>
                  <a:lnTo>
                    <a:pt x="125575" y="40184"/>
                  </a:lnTo>
                  <a:lnTo>
                    <a:pt x="125735" y="40541"/>
                  </a:lnTo>
                  <a:lnTo>
                    <a:pt x="125895" y="40912"/>
                  </a:lnTo>
                  <a:lnTo>
                    <a:pt x="126048" y="41277"/>
                  </a:lnTo>
                  <a:lnTo>
                    <a:pt x="126194" y="41648"/>
                  </a:lnTo>
                  <a:lnTo>
                    <a:pt x="126334" y="42026"/>
                  </a:lnTo>
                  <a:lnTo>
                    <a:pt x="126474" y="42405"/>
                  </a:lnTo>
                  <a:lnTo>
                    <a:pt x="126607" y="42790"/>
                  </a:lnTo>
                  <a:lnTo>
                    <a:pt x="126734" y="43182"/>
                  </a:lnTo>
                  <a:lnTo>
                    <a:pt x="126920" y="43773"/>
                  </a:lnTo>
                  <a:lnTo>
                    <a:pt x="127100" y="44378"/>
                  </a:lnTo>
                  <a:lnTo>
                    <a:pt x="127266" y="44983"/>
                  </a:lnTo>
                  <a:lnTo>
                    <a:pt x="127419" y="45602"/>
                  </a:lnTo>
                  <a:lnTo>
                    <a:pt x="127566" y="46228"/>
                  </a:lnTo>
                  <a:lnTo>
                    <a:pt x="127706" y="46853"/>
                  </a:lnTo>
                  <a:lnTo>
                    <a:pt x="127832" y="47493"/>
                  </a:lnTo>
                  <a:lnTo>
                    <a:pt x="127952" y="48132"/>
                  </a:lnTo>
                  <a:lnTo>
                    <a:pt x="128059" y="48785"/>
                  </a:lnTo>
                  <a:lnTo>
                    <a:pt x="128159" y="49439"/>
                  </a:lnTo>
                  <a:lnTo>
                    <a:pt x="128252" y="50099"/>
                  </a:lnTo>
                  <a:lnTo>
                    <a:pt x="128332" y="50766"/>
                  </a:lnTo>
                  <a:lnTo>
                    <a:pt x="128412" y="51433"/>
                  </a:lnTo>
                  <a:lnTo>
                    <a:pt x="128478" y="52106"/>
                  </a:lnTo>
                  <a:lnTo>
                    <a:pt x="128538" y="52787"/>
                  </a:lnTo>
                  <a:lnTo>
                    <a:pt x="128591" y="53468"/>
                  </a:lnTo>
                  <a:lnTo>
                    <a:pt x="128591" y="53468"/>
                  </a:lnTo>
                  <a:lnTo>
                    <a:pt x="124710" y="53461"/>
                  </a:lnTo>
                  <a:lnTo>
                    <a:pt x="120828" y="53440"/>
                  </a:lnTo>
                  <a:lnTo>
                    <a:pt x="116946" y="53406"/>
                  </a:lnTo>
                  <a:lnTo>
                    <a:pt x="113064" y="53358"/>
                  </a:lnTo>
                  <a:lnTo>
                    <a:pt x="113131" y="52863"/>
                  </a:lnTo>
                  <a:lnTo>
                    <a:pt x="113204" y="52368"/>
                  </a:lnTo>
                  <a:lnTo>
                    <a:pt x="113277" y="51880"/>
                  </a:lnTo>
                  <a:lnTo>
                    <a:pt x="113364" y="51391"/>
                  </a:lnTo>
                  <a:lnTo>
                    <a:pt x="113450" y="50910"/>
                  </a:lnTo>
                  <a:lnTo>
                    <a:pt x="113550" y="50436"/>
                  </a:lnTo>
                  <a:lnTo>
                    <a:pt x="113650" y="49954"/>
                  </a:lnTo>
                  <a:lnTo>
                    <a:pt x="113757" y="49480"/>
                  </a:lnTo>
                  <a:lnTo>
                    <a:pt x="113863" y="49012"/>
                  </a:lnTo>
                  <a:lnTo>
                    <a:pt x="113976" y="48538"/>
                  </a:lnTo>
                  <a:lnTo>
                    <a:pt x="114216" y="47603"/>
                  </a:lnTo>
                  <a:lnTo>
                    <a:pt x="114469" y="46674"/>
                  </a:lnTo>
                  <a:lnTo>
                    <a:pt x="114729" y="45753"/>
                  </a:lnTo>
                  <a:lnTo>
                    <a:pt x="115242" y="45953"/>
                  </a:lnTo>
                  <a:lnTo>
                    <a:pt x="115515" y="46049"/>
                  </a:lnTo>
                  <a:lnTo>
                    <a:pt x="115788" y="46145"/>
                  </a:lnTo>
                  <a:lnTo>
                    <a:pt x="116061" y="46234"/>
                  </a:lnTo>
                  <a:lnTo>
                    <a:pt x="116334" y="46317"/>
                  </a:lnTo>
                  <a:lnTo>
                    <a:pt x="116606" y="46393"/>
                  </a:lnTo>
                  <a:lnTo>
                    <a:pt x="116873" y="46468"/>
                  </a:lnTo>
                  <a:lnTo>
                    <a:pt x="117146" y="46530"/>
                  </a:lnTo>
                  <a:lnTo>
                    <a:pt x="117412" y="46585"/>
                  </a:lnTo>
                  <a:lnTo>
                    <a:pt x="117678" y="46640"/>
                  </a:lnTo>
                  <a:lnTo>
                    <a:pt x="117951" y="46681"/>
                  </a:lnTo>
                  <a:lnTo>
                    <a:pt x="118218" y="46716"/>
                  </a:lnTo>
                  <a:lnTo>
                    <a:pt x="118477" y="46750"/>
                  </a:lnTo>
                  <a:lnTo>
                    <a:pt x="118744" y="46771"/>
                  </a:lnTo>
                  <a:lnTo>
                    <a:pt x="119010" y="46785"/>
                  </a:lnTo>
                  <a:lnTo>
                    <a:pt x="119276" y="46791"/>
                  </a:lnTo>
                  <a:lnTo>
                    <a:pt x="119536" y="46791"/>
                  </a:lnTo>
                  <a:lnTo>
                    <a:pt x="119802" y="46785"/>
                  </a:lnTo>
                  <a:lnTo>
                    <a:pt x="120062" y="46764"/>
                  </a:lnTo>
                  <a:lnTo>
                    <a:pt x="120322" y="46736"/>
                  </a:lnTo>
                  <a:lnTo>
                    <a:pt x="120588" y="46702"/>
                  </a:lnTo>
                  <a:lnTo>
                    <a:pt x="120848" y="46661"/>
                  </a:lnTo>
                  <a:lnTo>
                    <a:pt x="121107" y="46606"/>
                  </a:lnTo>
                  <a:lnTo>
                    <a:pt x="121367" y="46544"/>
                  </a:lnTo>
                  <a:lnTo>
                    <a:pt x="121627" y="46475"/>
                  </a:lnTo>
                  <a:lnTo>
                    <a:pt x="121886" y="46393"/>
                  </a:lnTo>
                  <a:lnTo>
                    <a:pt x="122146" y="46303"/>
                  </a:lnTo>
                  <a:lnTo>
                    <a:pt x="122399" y="46207"/>
                  </a:lnTo>
                  <a:lnTo>
                    <a:pt x="122659" y="46097"/>
                  </a:lnTo>
                  <a:lnTo>
                    <a:pt x="122919" y="45973"/>
                  </a:lnTo>
                  <a:lnTo>
                    <a:pt x="123178" y="45849"/>
                  </a:lnTo>
                  <a:lnTo>
                    <a:pt x="123431" y="45705"/>
                  </a:lnTo>
                  <a:lnTo>
                    <a:pt x="123691" y="45554"/>
                  </a:lnTo>
                  <a:lnTo>
                    <a:pt x="123804" y="45478"/>
                  </a:lnTo>
                  <a:lnTo>
                    <a:pt x="123897" y="45402"/>
                  </a:lnTo>
                  <a:lnTo>
                    <a:pt x="123984" y="45313"/>
                  </a:lnTo>
                  <a:lnTo>
                    <a:pt x="124057" y="45224"/>
                  </a:lnTo>
                  <a:lnTo>
                    <a:pt x="124124" y="45134"/>
                  </a:lnTo>
                  <a:lnTo>
                    <a:pt x="124177" y="45038"/>
                  </a:lnTo>
                  <a:lnTo>
                    <a:pt x="124217" y="44935"/>
                  </a:lnTo>
                  <a:lnTo>
                    <a:pt x="124250" y="44832"/>
                  </a:lnTo>
                  <a:lnTo>
                    <a:pt x="124277" y="44729"/>
                  </a:lnTo>
                  <a:lnTo>
                    <a:pt x="124290" y="44619"/>
                  </a:lnTo>
                  <a:lnTo>
                    <a:pt x="124290" y="44515"/>
                  </a:lnTo>
                  <a:lnTo>
                    <a:pt x="124290" y="44405"/>
                  </a:lnTo>
                  <a:lnTo>
                    <a:pt x="124277" y="44302"/>
                  </a:lnTo>
                  <a:lnTo>
                    <a:pt x="124263" y="44199"/>
                  </a:lnTo>
                  <a:lnTo>
                    <a:pt x="124237" y="44096"/>
                  </a:lnTo>
                  <a:lnTo>
                    <a:pt x="124204" y="43993"/>
                  </a:lnTo>
                  <a:lnTo>
                    <a:pt x="124150" y="43869"/>
                  </a:lnTo>
                  <a:lnTo>
                    <a:pt x="124084" y="43752"/>
                  </a:lnTo>
                  <a:lnTo>
                    <a:pt x="124010" y="43649"/>
                  </a:lnTo>
                  <a:lnTo>
                    <a:pt x="123924" y="43546"/>
                  </a:lnTo>
                  <a:lnTo>
                    <a:pt x="123831" y="43450"/>
                  </a:lnTo>
                  <a:lnTo>
                    <a:pt x="123731" y="43367"/>
                  </a:lnTo>
                  <a:lnTo>
                    <a:pt x="123624" y="43292"/>
                  </a:lnTo>
                  <a:lnTo>
                    <a:pt x="123511" y="43230"/>
                  </a:lnTo>
                  <a:lnTo>
                    <a:pt x="123385" y="43182"/>
                  </a:lnTo>
                  <a:lnTo>
                    <a:pt x="123258" y="43147"/>
                  </a:lnTo>
                  <a:lnTo>
                    <a:pt x="123191" y="43140"/>
                  </a:lnTo>
                  <a:lnTo>
                    <a:pt x="123125" y="43133"/>
                  </a:lnTo>
                  <a:lnTo>
                    <a:pt x="123058" y="43127"/>
                  </a:lnTo>
                  <a:lnTo>
                    <a:pt x="122992" y="43133"/>
                  </a:lnTo>
                  <a:lnTo>
                    <a:pt x="122919" y="43133"/>
                  </a:lnTo>
                  <a:lnTo>
                    <a:pt x="122852" y="43147"/>
                  </a:lnTo>
                  <a:lnTo>
                    <a:pt x="122779" y="43161"/>
                  </a:lnTo>
                  <a:lnTo>
                    <a:pt x="122705" y="43182"/>
                  </a:lnTo>
                  <a:lnTo>
                    <a:pt x="122632" y="43209"/>
                  </a:lnTo>
                  <a:lnTo>
                    <a:pt x="122559" y="43237"/>
                  </a:lnTo>
                  <a:lnTo>
                    <a:pt x="122486" y="43271"/>
                  </a:lnTo>
                  <a:lnTo>
                    <a:pt x="122412" y="43312"/>
                  </a:lnTo>
                  <a:lnTo>
                    <a:pt x="122199" y="43429"/>
                  </a:lnTo>
                  <a:lnTo>
                    <a:pt x="121980" y="43532"/>
                  </a:lnTo>
                  <a:lnTo>
                    <a:pt x="121760" y="43635"/>
                  </a:lnTo>
                  <a:lnTo>
                    <a:pt x="121547" y="43718"/>
                  </a:lnTo>
                  <a:lnTo>
                    <a:pt x="121327" y="43800"/>
                  </a:lnTo>
                  <a:lnTo>
                    <a:pt x="121107" y="43869"/>
                  </a:lnTo>
                  <a:lnTo>
                    <a:pt x="120894" y="43931"/>
                  </a:lnTo>
                  <a:lnTo>
                    <a:pt x="120675" y="43986"/>
                  </a:lnTo>
                  <a:lnTo>
                    <a:pt x="120455" y="44034"/>
                  </a:lnTo>
                  <a:lnTo>
                    <a:pt x="120235" y="44069"/>
                  </a:lnTo>
                  <a:lnTo>
                    <a:pt x="120022" y="44103"/>
                  </a:lnTo>
                  <a:lnTo>
                    <a:pt x="119802" y="44124"/>
                  </a:lnTo>
                  <a:lnTo>
                    <a:pt x="119583" y="44137"/>
                  </a:lnTo>
                  <a:lnTo>
                    <a:pt x="119370" y="44144"/>
                  </a:lnTo>
                  <a:lnTo>
                    <a:pt x="119150" y="44151"/>
                  </a:lnTo>
                  <a:lnTo>
                    <a:pt x="118930" y="44144"/>
                  </a:lnTo>
                  <a:lnTo>
                    <a:pt x="118717" y="44130"/>
                  </a:lnTo>
                  <a:lnTo>
                    <a:pt x="118497" y="44117"/>
                  </a:lnTo>
                  <a:lnTo>
                    <a:pt x="118278" y="44096"/>
                  </a:lnTo>
                  <a:lnTo>
                    <a:pt x="118065" y="44069"/>
                  </a:lnTo>
                  <a:lnTo>
                    <a:pt x="117845" y="44034"/>
                  </a:lnTo>
                  <a:lnTo>
                    <a:pt x="117625" y="43993"/>
                  </a:lnTo>
                  <a:lnTo>
                    <a:pt x="117412" y="43952"/>
                  </a:lnTo>
                  <a:lnTo>
                    <a:pt x="117192" y="43904"/>
                  </a:lnTo>
                  <a:lnTo>
                    <a:pt x="116973" y="43849"/>
                  </a:lnTo>
                  <a:lnTo>
                    <a:pt x="116760" y="43793"/>
                  </a:lnTo>
                  <a:lnTo>
                    <a:pt x="116320" y="43670"/>
                  </a:lnTo>
                  <a:lnTo>
                    <a:pt x="115887" y="43525"/>
                  </a:lnTo>
                  <a:lnTo>
                    <a:pt x="115455" y="43374"/>
                  </a:lnTo>
                  <a:lnTo>
                    <a:pt x="115994" y="41593"/>
                  </a:lnTo>
                  <a:lnTo>
                    <a:pt x="116540" y="39771"/>
                  </a:lnTo>
                  <a:lnTo>
                    <a:pt x="116567" y="39661"/>
                  </a:lnTo>
                  <a:lnTo>
                    <a:pt x="116580" y="39558"/>
                  </a:lnTo>
                  <a:lnTo>
                    <a:pt x="116587" y="39455"/>
                  </a:lnTo>
                  <a:lnTo>
                    <a:pt x="116580" y="39352"/>
                  </a:lnTo>
                  <a:lnTo>
                    <a:pt x="116567" y="39262"/>
                  </a:lnTo>
                  <a:lnTo>
                    <a:pt x="116540" y="39166"/>
                  </a:lnTo>
                  <a:lnTo>
                    <a:pt x="116513" y="39084"/>
                  </a:lnTo>
                  <a:lnTo>
                    <a:pt x="116473" y="39001"/>
                  </a:lnTo>
                  <a:lnTo>
                    <a:pt x="116427" y="38925"/>
                  </a:lnTo>
                  <a:lnTo>
                    <a:pt x="116373" y="38857"/>
                  </a:lnTo>
                  <a:lnTo>
                    <a:pt x="116314" y="38788"/>
                  </a:lnTo>
                  <a:lnTo>
                    <a:pt x="116254" y="38726"/>
                  </a:lnTo>
                  <a:lnTo>
                    <a:pt x="116180" y="38671"/>
                  </a:lnTo>
                  <a:lnTo>
                    <a:pt x="116107" y="38623"/>
                  </a:lnTo>
                  <a:lnTo>
                    <a:pt x="116034" y="38575"/>
                  </a:lnTo>
                  <a:lnTo>
                    <a:pt x="115947" y="38540"/>
                  </a:lnTo>
                  <a:lnTo>
                    <a:pt x="115867" y="38513"/>
                  </a:lnTo>
                  <a:lnTo>
                    <a:pt x="115781" y="38485"/>
                  </a:lnTo>
                  <a:lnTo>
                    <a:pt x="115694" y="38472"/>
                  </a:lnTo>
                  <a:lnTo>
                    <a:pt x="115601" y="38458"/>
                  </a:lnTo>
                  <a:lnTo>
                    <a:pt x="115428" y="38458"/>
                  </a:lnTo>
                  <a:lnTo>
                    <a:pt x="115335" y="38472"/>
                  </a:lnTo>
                  <a:lnTo>
                    <a:pt x="115248" y="38492"/>
                  </a:lnTo>
                  <a:lnTo>
                    <a:pt x="115162" y="38520"/>
                  </a:lnTo>
                  <a:lnTo>
                    <a:pt x="115075" y="38554"/>
                  </a:lnTo>
                  <a:lnTo>
                    <a:pt x="114995" y="38602"/>
                  </a:lnTo>
                  <a:lnTo>
                    <a:pt x="114915" y="38657"/>
                  </a:lnTo>
                  <a:lnTo>
                    <a:pt x="114842" y="38719"/>
                  </a:lnTo>
                  <a:lnTo>
                    <a:pt x="114769" y="38788"/>
                  </a:lnTo>
                  <a:lnTo>
                    <a:pt x="114702" y="38870"/>
                  </a:lnTo>
                  <a:lnTo>
                    <a:pt x="114642" y="38960"/>
                  </a:lnTo>
                  <a:lnTo>
                    <a:pt x="114403" y="39365"/>
                  </a:lnTo>
                  <a:lnTo>
                    <a:pt x="114170" y="39785"/>
                  </a:lnTo>
                  <a:lnTo>
                    <a:pt x="113950" y="40204"/>
                  </a:lnTo>
                  <a:lnTo>
                    <a:pt x="113743" y="40637"/>
                  </a:lnTo>
                  <a:lnTo>
                    <a:pt x="113544" y="41071"/>
                  </a:lnTo>
                  <a:lnTo>
                    <a:pt x="113357" y="41511"/>
                  </a:lnTo>
                  <a:lnTo>
                    <a:pt x="113178" y="41958"/>
                  </a:lnTo>
                  <a:lnTo>
                    <a:pt x="113004" y="42411"/>
                  </a:lnTo>
                  <a:lnTo>
                    <a:pt x="112339" y="42130"/>
                  </a:lnTo>
                  <a:lnTo>
                    <a:pt x="111679" y="41861"/>
                  </a:lnTo>
                  <a:lnTo>
                    <a:pt x="111346" y="41724"/>
                  </a:lnTo>
                  <a:lnTo>
                    <a:pt x="111014" y="41600"/>
                  </a:lnTo>
                  <a:lnTo>
                    <a:pt x="110687" y="41476"/>
                  </a:lnTo>
                  <a:lnTo>
                    <a:pt x="110354" y="41359"/>
                  </a:lnTo>
                  <a:lnTo>
                    <a:pt x="110022" y="41249"/>
                  </a:lnTo>
                  <a:lnTo>
                    <a:pt x="109689" y="41146"/>
                  </a:lnTo>
                  <a:lnTo>
                    <a:pt x="109362" y="41057"/>
                  </a:lnTo>
                  <a:lnTo>
                    <a:pt x="109029" y="40967"/>
                  </a:lnTo>
                  <a:lnTo>
                    <a:pt x="108697" y="40892"/>
                  </a:lnTo>
                  <a:lnTo>
                    <a:pt x="108364" y="40830"/>
                  </a:lnTo>
                  <a:lnTo>
                    <a:pt x="108031" y="40782"/>
                  </a:lnTo>
                  <a:lnTo>
                    <a:pt x="107704" y="40741"/>
                  </a:lnTo>
                  <a:lnTo>
                    <a:pt x="107365" y="40706"/>
                  </a:lnTo>
                  <a:lnTo>
                    <a:pt x="107032" y="40679"/>
                  </a:lnTo>
                  <a:lnTo>
                    <a:pt x="106699" y="40665"/>
                  </a:lnTo>
                  <a:lnTo>
                    <a:pt x="106373" y="40658"/>
                  </a:lnTo>
                  <a:lnTo>
                    <a:pt x="106040" y="40658"/>
                  </a:lnTo>
                  <a:lnTo>
                    <a:pt x="105714" y="40665"/>
                  </a:lnTo>
                  <a:lnTo>
                    <a:pt x="105387" y="40679"/>
                  </a:lnTo>
                  <a:lnTo>
                    <a:pt x="105061" y="40699"/>
                  </a:lnTo>
                  <a:lnTo>
                    <a:pt x="104735" y="40734"/>
                  </a:lnTo>
                  <a:lnTo>
                    <a:pt x="104415" y="40768"/>
                  </a:lnTo>
                  <a:lnTo>
                    <a:pt x="104096" y="40816"/>
                  </a:lnTo>
                  <a:lnTo>
                    <a:pt x="103776" y="40871"/>
                  </a:lnTo>
                  <a:lnTo>
                    <a:pt x="103463" y="40933"/>
                  </a:lnTo>
                  <a:lnTo>
                    <a:pt x="103150" y="40995"/>
                  </a:lnTo>
                  <a:lnTo>
                    <a:pt x="102837" y="41071"/>
                  </a:lnTo>
                  <a:lnTo>
                    <a:pt x="102531" y="41160"/>
                  </a:lnTo>
                  <a:lnTo>
                    <a:pt x="102451" y="40974"/>
                  </a:lnTo>
                  <a:lnTo>
                    <a:pt x="102378" y="40789"/>
                  </a:lnTo>
                  <a:lnTo>
                    <a:pt x="102231" y="40411"/>
                  </a:lnTo>
                  <a:lnTo>
                    <a:pt x="102078" y="40032"/>
                  </a:lnTo>
                  <a:lnTo>
                    <a:pt x="101998" y="39847"/>
                  </a:lnTo>
                  <a:lnTo>
                    <a:pt x="101912" y="39661"/>
                  </a:lnTo>
                  <a:lnTo>
                    <a:pt x="101859" y="39565"/>
                  </a:lnTo>
                  <a:lnTo>
                    <a:pt x="101805" y="39482"/>
                  </a:lnTo>
                  <a:lnTo>
                    <a:pt x="101745" y="39407"/>
                  </a:lnTo>
                  <a:lnTo>
                    <a:pt x="101679" y="39345"/>
                  </a:lnTo>
                  <a:lnTo>
                    <a:pt x="101605" y="39283"/>
                  </a:lnTo>
                  <a:lnTo>
                    <a:pt x="101532" y="39242"/>
                  </a:lnTo>
                  <a:lnTo>
                    <a:pt x="101452" y="39207"/>
                  </a:lnTo>
                  <a:lnTo>
                    <a:pt x="101372" y="39180"/>
                  </a:lnTo>
                  <a:lnTo>
                    <a:pt x="101293" y="39159"/>
                  </a:lnTo>
                  <a:lnTo>
                    <a:pt x="101206" y="39145"/>
                  </a:lnTo>
                  <a:lnTo>
                    <a:pt x="101126" y="39145"/>
                  </a:lnTo>
                  <a:lnTo>
                    <a:pt x="101040" y="39152"/>
                  </a:lnTo>
                  <a:lnTo>
                    <a:pt x="100953" y="39159"/>
                  </a:lnTo>
                  <a:lnTo>
                    <a:pt x="100873" y="39180"/>
                  </a:lnTo>
                  <a:lnTo>
                    <a:pt x="100787" y="39207"/>
                  </a:lnTo>
                  <a:lnTo>
                    <a:pt x="100707" y="39242"/>
                  </a:lnTo>
                  <a:lnTo>
                    <a:pt x="100627" y="39283"/>
                  </a:lnTo>
                  <a:lnTo>
                    <a:pt x="100553" y="39324"/>
                  </a:lnTo>
                  <a:lnTo>
                    <a:pt x="100480" y="39379"/>
                  </a:lnTo>
                  <a:lnTo>
                    <a:pt x="100414" y="39434"/>
                  </a:lnTo>
                  <a:lnTo>
                    <a:pt x="100347" y="39496"/>
                  </a:lnTo>
                  <a:lnTo>
                    <a:pt x="100287" y="39565"/>
                  </a:lnTo>
                  <a:lnTo>
                    <a:pt x="100234" y="39640"/>
                  </a:lnTo>
                  <a:lnTo>
                    <a:pt x="100187" y="39716"/>
                  </a:lnTo>
                  <a:lnTo>
                    <a:pt x="100147" y="39792"/>
                  </a:lnTo>
                  <a:lnTo>
                    <a:pt x="100114" y="39881"/>
                  </a:lnTo>
                  <a:lnTo>
                    <a:pt x="100081" y="39970"/>
                  </a:lnTo>
                  <a:lnTo>
                    <a:pt x="100067" y="40060"/>
                  </a:lnTo>
                  <a:lnTo>
                    <a:pt x="100054" y="40156"/>
                  </a:lnTo>
                  <a:lnTo>
                    <a:pt x="100054" y="40252"/>
                  </a:lnTo>
                  <a:lnTo>
                    <a:pt x="100061" y="40349"/>
                  </a:lnTo>
                  <a:lnTo>
                    <a:pt x="100081" y="40452"/>
                  </a:lnTo>
                  <a:lnTo>
                    <a:pt x="100467" y="41951"/>
                  </a:lnTo>
                  <a:lnTo>
                    <a:pt x="100147" y="42102"/>
                  </a:lnTo>
                  <a:lnTo>
                    <a:pt x="99828" y="42260"/>
                  </a:lnTo>
                  <a:lnTo>
                    <a:pt x="99515" y="42432"/>
                  </a:lnTo>
                  <a:lnTo>
                    <a:pt x="99202" y="42611"/>
                  </a:lnTo>
                  <a:lnTo>
                    <a:pt x="98889" y="42796"/>
                  </a:lnTo>
                  <a:lnTo>
                    <a:pt x="98583" y="42996"/>
                  </a:lnTo>
                  <a:lnTo>
                    <a:pt x="98276" y="43202"/>
                  </a:lnTo>
                  <a:lnTo>
                    <a:pt x="97970" y="43422"/>
                  </a:lnTo>
                  <a:lnTo>
                    <a:pt x="97897" y="43484"/>
                  </a:lnTo>
                  <a:lnTo>
                    <a:pt x="97837" y="43546"/>
                  </a:lnTo>
                  <a:lnTo>
                    <a:pt x="97777" y="43608"/>
                  </a:lnTo>
                  <a:lnTo>
                    <a:pt x="97730" y="43677"/>
                  </a:lnTo>
                  <a:lnTo>
                    <a:pt x="97690" y="43745"/>
                  </a:lnTo>
                  <a:lnTo>
                    <a:pt x="97657" y="43821"/>
                  </a:lnTo>
                  <a:lnTo>
                    <a:pt x="97637" y="43890"/>
                  </a:lnTo>
                  <a:lnTo>
                    <a:pt x="97617" y="43965"/>
                  </a:lnTo>
                  <a:lnTo>
                    <a:pt x="97604" y="44041"/>
                  </a:lnTo>
                  <a:lnTo>
                    <a:pt x="97604" y="44117"/>
                  </a:lnTo>
                  <a:lnTo>
                    <a:pt x="97611" y="44185"/>
                  </a:lnTo>
                  <a:lnTo>
                    <a:pt x="97617" y="44261"/>
                  </a:lnTo>
                  <a:lnTo>
                    <a:pt x="97631" y="44330"/>
                  </a:lnTo>
                  <a:lnTo>
                    <a:pt x="97657" y="44399"/>
                  </a:lnTo>
                  <a:lnTo>
                    <a:pt x="97684" y="44467"/>
                  </a:lnTo>
                  <a:lnTo>
                    <a:pt x="97717" y="44529"/>
                  </a:lnTo>
                  <a:lnTo>
                    <a:pt x="97750" y="44591"/>
                  </a:lnTo>
                  <a:lnTo>
                    <a:pt x="97797" y="44646"/>
                  </a:lnTo>
                  <a:lnTo>
                    <a:pt x="97844" y="44701"/>
                  </a:lnTo>
                  <a:lnTo>
                    <a:pt x="97897" y="44749"/>
                  </a:lnTo>
                  <a:lnTo>
                    <a:pt x="97950" y="44790"/>
                  </a:lnTo>
                  <a:lnTo>
                    <a:pt x="98010" y="44832"/>
                  </a:lnTo>
                  <a:lnTo>
                    <a:pt x="98077" y="44866"/>
                  </a:lnTo>
                  <a:lnTo>
                    <a:pt x="98143" y="44887"/>
                  </a:lnTo>
                  <a:lnTo>
                    <a:pt x="98216" y="44907"/>
                  </a:lnTo>
                  <a:lnTo>
                    <a:pt x="98290" y="44921"/>
                  </a:lnTo>
                  <a:lnTo>
                    <a:pt x="98363" y="44928"/>
                  </a:lnTo>
                  <a:lnTo>
                    <a:pt x="98443" y="44928"/>
                  </a:lnTo>
                  <a:lnTo>
                    <a:pt x="98523" y="44914"/>
                  </a:lnTo>
                  <a:lnTo>
                    <a:pt x="98609" y="44894"/>
                  </a:lnTo>
                  <a:lnTo>
                    <a:pt x="98696" y="44866"/>
                  </a:lnTo>
                  <a:lnTo>
                    <a:pt x="98782" y="44832"/>
                  </a:lnTo>
                  <a:lnTo>
                    <a:pt x="99069" y="44694"/>
                  </a:lnTo>
                  <a:lnTo>
                    <a:pt x="99348" y="44564"/>
                  </a:lnTo>
                  <a:lnTo>
                    <a:pt x="99628" y="44440"/>
                  </a:lnTo>
                  <a:lnTo>
                    <a:pt x="99901" y="44330"/>
                  </a:lnTo>
                  <a:lnTo>
                    <a:pt x="100174" y="44220"/>
                  </a:lnTo>
                  <a:lnTo>
                    <a:pt x="100440" y="44117"/>
                  </a:lnTo>
                  <a:lnTo>
                    <a:pt x="100973" y="43924"/>
                  </a:lnTo>
                  <a:lnTo>
                    <a:pt x="101299" y="45086"/>
                  </a:lnTo>
                  <a:lnTo>
                    <a:pt x="101632" y="46248"/>
                  </a:lnTo>
                  <a:lnTo>
                    <a:pt x="102305" y="48565"/>
                  </a:lnTo>
                  <a:lnTo>
                    <a:pt x="102638" y="49721"/>
                  </a:lnTo>
                  <a:lnTo>
                    <a:pt x="102970" y="50876"/>
                  </a:lnTo>
                  <a:lnTo>
                    <a:pt x="103297" y="52031"/>
                  </a:lnTo>
                  <a:lnTo>
                    <a:pt x="103616" y="53186"/>
                  </a:lnTo>
                  <a:lnTo>
                    <a:pt x="99462" y="53097"/>
                  </a:lnTo>
                  <a:lnTo>
                    <a:pt x="95300" y="53007"/>
                  </a:lnTo>
                  <a:lnTo>
                    <a:pt x="91132" y="52918"/>
                  </a:lnTo>
                  <a:lnTo>
                    <a:pt x="86964" y="52828"/>
                  </a:lnTo>
                  <a:lnTo>
                    <a:pt x="86997" y="52258"/>
                  </a:lnTo>
                  <a:lnTo>
                    <a:pt x="87044" y="51680"/>
                  </a:lnTo>
                  <a:lnTo>
                    <a:pt x="87091" y="51109"/>
                  </a:lnTo>
                  <a:lnTo>
                    <a:pt x="87150" y="50546"/>
                  </a:lnTo>
                  <a:lnTo>
                    <a:pt x="87217" y="49982"/>
                  </a:lnTo>
                  <a:lnTo>
                    <a:pt x="87297" y="49418"/>
                  </a:lnTo>
                  <a:lnTo>
                    <a:pt x="87383" y="48861"/>
                  </a:lnTo>
                  <a:lnTo>
                    <a:pt x="87477" y="48304"/>
                  </a:lnTo>
                  <a:lnTo>
                    <a:pt x="87577" y="47747"/>
                  </a:lnTo>
                  <a:lnTo>
                    <a:pt x="87690" y="47204"/>
                  </a:lnTo>
                  <a:lnTo>
                    <a:pt x="87810" y="46654"/>
                  </a:lnTo>
                  <a:lnTo>
                    <a:pt x="87936" y="46118"/>
                  </a:lnTo>
                  <a:lnTo>
                    <a:pt x="88076" y="45581"/>
                  </a:lnTo>
                  <a:lnTo>
                    <a:pt x="88222" y="45052"/>
                  </a:lnTo>
                  <a:lnTo>
                    <a:pt x="88382" y="44522"/>
                  </a:lnTo>
                  <a:lnTo>
                    <a:pt x="88542" y="44007"/>
                  </a:lnTo>
                  <a:lnTo>
                    <a:pt x="88715" y="43491"/>
                  </a:lnTo>
                  <a:lnTo>
                    <a:pt x="88902" y="42975"/>
                  </a:lnTo>
                  <a:lnTo>
                    <a:pt x="89095" y="42473"/>
                  </a:lnTo>
                  <a:lnTo>
                    <a:pt x="89294" y="41978"/>
                  </a:lnTo>
                  <a:lnTo>
                    <a:pt x="89501" y="41483"/>
                  </a:lnTo>
                  <a:lnTo>
                    <a:pt x="89721" y="40995"/>
                  </a:lnTo>
                  <a:lnTo>
                    <a:pt x="89947" y="40521"/>
                  </a:lnTo>
                  <a:lnTo>
                    <a:pt x="90187" y="40046"/>
                  </a:lnTo>
                  <a:lnTo>
                    <a:pt x="90433" y="39585"/>
                  </a:lnTo>
                  <a:lnTo>
                    <a:pt x="90686" y="39125"/>
                  </a:lnTo>
                  <a:lnTo>
                    <a:pt x="90952" y="38671"/>
                  </a:lnTo>
                  <a:lnTo>
                    <a:pt x="91225" y="38231"/>
                  </a:lnTo>
                  <a:lnTo>
                    <a:pt x="91505" y="37798"/>
                  </a:lnTo>
                  <a:lnTo>
                    <a:pt x="91798" y="37371"/>
                  </a:lnTo>
                  <a:lnTo>
                    <a:pt x="92098" y="36952"/>
                  </a:lnTo>
                  <a:lnTo>
                    <a:pt x="92410" y="36539"/>
                  </a:lnTo>
                  <a:lnTo>
                    <a:pt x="92730" y="36141"/>
                  </a:lnTo>
                  <a:lnTo>
                    <a:pt x="93056" y="35749"/>
                  </a:lnTo>
                  <a:lnTo>
                    <a:pt x="93396" y="35371"/>
                  </a:lnTo>
                  <a:lnTo>
                    <a:pt x="93742" y="34992"/>
                  </a:lnTo>
                  <a:lnTo>
                    <a:pt x="94095" y="34628"/>
                  </a:lnTo>
                  <a:lnTo>
                    <a:pt x="94461" y="34277"/>
                  </a:lnTo>
                  <a:lnTo>
                    <a:pt x="94841" y="33933"/>
                  </a:lnTo>
                  <a:lnTo>
                    <a:pt x="95220" y="33597"/>
                  </a:lnTo>
                  <a:lnTo>
                    <a:pt x="95620" y="33273"/>
                  </a:lnTo>
                  <a:lnTo>
                    <a:pt x="96019" y="32964"/>
                  </a:lnTo>
                  <a:lnTo>
                    <a:pt x="96432" y="32661"/>
                  </a:lnTo>
                  <a:lnTo>
                    <a:pt x="96858" y="32373"/>
                  </a:lnTo>
                  <a:lnTo>
                    <a:pt x="97284" y="32091"/>
                  </a:lnTo>
                  <a:lnTo>
                    <a:pt x="97730" y="31829"/>
                  </a:lnTo>
                  <a:lnTo>
                    <a:pt x="98176" y="31568"/>
                  </a:lnTo>
                  <a:lnTo>
                    <a:pt x="98636" y="31327"/>
                  </a:lnTo>
                  <a:lnTo>
                    <a:pt x="99109" y="31094"/>
                  </a:lnTo>
                  <a:lnTo>
                    <a:pt x="99588" y="30881"/>
                  </a:lnTo>
                  <a:lnTo>
                    <a:pt x="100081" y="30674"/>
                  </a:lnTo>
                  <a:lnTo>
                    <a:pt x="100573" y="30482"/>
                  </a:lnTo>
                  <a:lnTo>
                    <a:pt x="101086" y="30296"/>
                  </a:lnTo>
                  <a:lnTo>
                    <a:pt x="101605" y="30131"/>
                  </a:lnTo>
                  <a:lnTo>
                    <a:pt x="102131" y="29980"/>
                  </a:lnTo>
                  <a:lnTo>
                    <a:pt x="102671" y="29835"/>
                  </a:lnTo>
                  <a:lnTo>
                    <a:pt x="103217" y="29712"/>
                  </a:lnTo>
                  <a:lnTo>
                    <a:pt x="103769" y="29602"/>
                  </a:lnTo>
                  <a:lnTo>
                    <a:pt x="104342" y="29505"/>
                  </a:lnTo>
                  <a:lnTo>
                    <a:pt x="104915" y="29423"/>
                  </a:lnTo>
                  <a:lnTo>
                    <a:pt x="105501" y="29354"/>
                  </a:lnTo>
                  <a:lnTo>
                    <a:pt x="106100" y="29299"/>
                  </a:lnTo>
                  <a:lnTo>
                    <a:pt x="106706" y="29265"/>
                  </a:lnTo>
                  <a:lnTo>
                    <a:pt x="107318" y="29237"/>
                  </a:lnTo>
                  <a:lnTo>
                    <a:pt x="107831" y="29230"/>
                  </a:lnTo>
                  <a:close/>
                  <a:moveTo>
                    <a:pt x="3936" y="46654"/>
                  </a:moveTo>
                  <a:lnTo>
                    <a:pt x="4795" y="47032"/>
                  </a:lnTo>
                  <a:lnTo>
                    <a:pt x="5660" y="47410"/>
                  </a:lnTo>
                  <a:lnTo>
                    <a:pt x="6100" y="47589"/>
                  </a:lnTo>
                  <a:lnTo>
                    <a:pt x="6539" y="47768"/>
                  </a:lnTo>
                  <a:lnTo>
                    <a:pt x="6979" y="47947"/>
                  </a:lnTo>
                  <a:lnTo>
                    <a:pt x="7425" y="48112"/>
                  </a:lnTo>
                  <a:lnTo>
                    <a:pt x="7864" y="48277"/>
                  </a:lnTo>
                  <a:lnTo>
                    <a:pt x="8310" y="48428"/>
                  </a:lnTo>
                  <a:lnTo>
                    <a:pt x="8750" y="48579"/>
                  </a:lnTo>
                  <a:lnTo>
                    <a:pt x="9196" y="48717"/>
                  </a:lnTo>
                  <a:lnTo>
                    <a:pt x="9635" y="48840"/>
                  </a:lnTo>
                  <a:lnTo>
                    <a:pt x="10081" y="48964"/>
                  </a:lnTo>
                  <a:lnTo>
                    <a:pt x="10521" y="49067"/>
                  </a:lnTo>
                  <a:lnTo>
                    <a:pt x="10960" y="49157"/>
                  </a:lnTo>
                  <a:lnTo>
                    <a:pt x="10994" y="49170"/>
                  </a:lnTo>
                  <a:lnTo>
                    <a:pt x="11027" y="49170"/>
                  </a:lnTo>
                  <a:lnTo>
                    <a:pt x="11067" y="49164"/>
                  </a:lnTo>
                  <a:lnTo>
                    <a:pt x="11107" y="49157"/>
                  </a:lnTo>
                  <a:lnTo>
                    <a:pt x="10994" y="49590"/>
                  </a:lnTo>
                  <a:lnTo>
                    <a:pt x="10887" y="50023"/>
                  </a:lnTo>
                  <a:lnTo>
                    <a:pt x="10780" y="50456"/>
                  </a:lnTo>
                  <a:lnTo>
                    <a:pt x="10687" y="50889"/>
                  </a:lnTo>
                  <a:lnTo>
                    <a:pt x="10594" y="51329"/>
                  </a:lnTo>
                  <a:lnTo>
                    <a:pt x="10501" y="51770"/>
                  </a:lnTo>
                  <a:lnTo>
                    <a:pt x="10414" y="52210"/>
                  </a:lnTo>
                  <a:lnTo>
                    <a:pt x="10334" y="52650"/>
                  </a:lnTo>
                  <a:lnTo>
                    <a:pt x="10261" y="53097"/>
                  </a:lnTo>
                  <a:lnTo>
                    <a:pt x="10188" y="53537"/>
                  </a:lnTo>
                  <a:lnTo>
                    <a:pt x="10121" y="53984"/>
                  </a:lnTo>
                  <a:lnTo>
                    <a:pt x="10061" y="54437"/>
                  </a:lnTo>
                  <a:lnTo>
                    <a:pt x="10001" y="54884"/>
                  </a:lnTo>
                  <a:lnTo>
                    <a:pt x="9948" y="55338"/>
                  </a:lnTo>
                  <a:lnTo>
                    <a:pt x="9902" y="55785"/>
                  </a:lnTo>
                  <a:lnTo>
                    <a:pt x="9855" y="56239"/>
                  </a:lnTo>
                  <a:lnTo>
                    <a:pt x="9429" y="56136"/>
                  </a:lnTo>
                  <a:lnTo>
                    <a:pt x="9009" y="56046"/>
                  </a:lnTo>
                  <a:lnTo>
                    <a:pt x="8583" y="55964"/>
                  </a:lnTo>
                  <a:lnTo>
                    <a:pt x="8157" y="55895"/>
                  </a:lnTo>
                  <a:lnTo>
                    <a:pt x="7731" y="55833"/>
                  </a:lnTo>
                  <a:lnTo>
                    <a:pt x="7298" y="55785"/>
                  </a:lnTo>
                  <a:lnTo>
                    <a:pt x="6872" y="55744"/>
                  </a:lnTo>
                  <a:lnTo>
                    <a:pt x="6439" y="55716"/>
                  </a:lnTo>
                  <a:lnTo>
                    <a:pt x="6007" y="55703"/>
                  </a:lnTo>
                  <a:lnTo>
                    <a:pt x="5580" y="55703"/>
                  </a:lnTo>
                  <a:lnTo>
                    <a:pt x="5148" y="55709"/>
                  </a:lnTo>
                  <a:lnTo>
                    <a:pt x="4715" y="55730"/>
                  </a:lnTo>
                  <a:lnTo>
                    <a:pt x="4282" y="55764"/>
                  </a:lnTo>
                  <a:lnTo>
                    <a:pt x="3856" y="55819"/>
                  </a:lnTo>
                  <a:lnTo>
                    <a:pt x="3423" y="55881"/>
                  </a:lnTo>
                  <a:lnTo>
                    <a:pt x="2997" y="55957"/>
                  </a:lnTo>
                  <a:lnTo>
                    <a:pt x="2890" y="55984"/>
                  </a:lnTo>
                  <a:lnTo>
                    <a:pt x="2791" y="56026"/>
                  </a:lnTo>
                  <a:lnTo>
                    <a:pt x="2697" y="56074"/>
                  </a:lnTo>
                  <a:lnTo>
                    <a:pt x="2657" y="56101"/>
                  </a:lnTo>
                  <a:lnTo>
                    <a:pt x="2611" y="56129"/>
                  </a:lnTo>
                  <a:lnTo>
                    <a:pt x="2664" y="55531"/>
                  </a:lnTo>
                  <a:lnTo>
                    <a:pt x="2717" y="54926"/>
                  </a:lnTo>
                  <a:lnTo>
                    <a:pt x="2777" y="54327"/>
                  </a:lnTo>
                  <a:lnTo>
                    <a:pt x="2837" y="53729"/>
                  </a:lnTo>
                  <a:lnTo>
                    <a:pt x="2904" y="53131"/>
                  </a:lnTo>
                  <a:lnTo>
                    <a:pt x="2977" y="52540"/>
                  </a:lnTo>
                  <a:lnTo>
                    <a:pt x="3050" y="51941"/>
                  </a:lnTo>
                  <a:lnTo>
                    <a:pt x="3130" y="51350"/>
                  </a:lnTo>
                  <a:lnTo>
                    <a:pt x="3217" y="50759"/>
                  </a:lnTo>
                  <a:lnTo>
                    <a:pt x="3303" y="50167"/>
                  </a:lnTo>
                  <a:lnTo>
                    <a:pt x="3396" y="49576"/>
                  </a:lnTo>
                  <a:lnTo>
                    <a:pt x="3496" y="48992"/>
                  </a:lnTo>
                  <a:lnTo>
                    <a:pt x="3596" y="48407"/>
                  </a:lnTo>
                  <a:lnTo>
                    <a:pt x="3703" y="47816"/>
                  </a:lnTo>
                  <a:lnTo>
                    <a:pt x="3816" y="47238"/>
                  </a:lnTo>
                  <a:lnTo>
                    <a:pt x="3936" y="46654"/>
                  </a:lnTo>
                  <a:close/>
                  <a:moveTo>
                    <a:pt x="81664" y="54767"/>
                  </a:moveTo>
                  <a:lnTo>
                    <a:pt x="82716" y="54877"/>
                  </a:lnTo>
                  <a:lnTo>
                    <a:pt x="83775" y="54981"/>
                  </a:lnTo>
                  <a:lnTo>
                    <a:pt x="85879" y="55187"/>
                  </a:lnTo>
                  <a:lnTo>
                    <a:pt x="85965" y="55207"/>
                  </a:lnTo>
                  <a:lnTo>
                    <a:pt x="86052" y="55221"/>
                  </a:lnTo>
                  <a:lnTo>
                    <a:pt x="86138" y="55228"/>
                  </a:lnTo>
                  <a:lnTo>
                    <a:pt x="86218" y="55228"/>
                  </a:lnTo>
                  <a:lnTo>
                    <a:pt x="87750" y="55366"/>
                  </a:lnTo>
                  <a:lnTo>
                    <a:pt x="89281" y="55503"/>
                  </a:lnTo>
                  <a:lnTo>
                    <a:pt x="90812" y="55620"/>
                  </a:lnTo>
                  <a:lnTo>
                    <a:pt x="92344" y="55737"/>
                  </a:lnTo>
                  <a:lnTo>
                    <a:pt x="93875" y="55847"/>
                  </a:lnTo>
                  <a:lnTo>
                    <a:pt x="95407" y="55943"/>
                  </a:lnTo>
                  <a:lnTo>
                    <a:pt x="96945" y="56039"/>
                  </a:lnTo>
                  <a:lnTo>
                    <a:pt x="98476" y="56122"/>
                  </a:lnTo>
                  <a:lnTo>
                    <a:pt x="100014" y="56198"/>
                  </a:lnTo>
                  <a:lnTo>
                    <a:pt x="101552" y="56273"/>
                  </a:lnTo>
                  <a:lnTo>
                    <a:pt x="103084" y="56335"/>
                  </a:lnTo>
                  <a:lnTo>
                    <a:pt x="104622" y="56390"/>
                  </a:lnTo>
                  <a:lnTo>
                    <a:pt x="106160" y="56438"/>
                  </a:lnTo>
                  <a:lnTo>
                    <a:pt x="107698" y="56480"/>
                  </a:lnTo>
                  <a:lnTo>
                    <a:pt x="109236" y="56521"/>
                  </a:lnTo>
                  <a:lnTo>
                    <a:pt x="110774" y="56548"/>
                  </a:lnTo>
                  <a:lnTo>
                    <a:pt x="112305" y="56569"/>
                  </a:lnTo>
                  <a:lnTo>
                    <a:pt x="113843" y="56590"/>
                  </a:lnTo>
                  <a:lnTo>
                    <a:pt x="115381" y="56603"/>
                  </a:lnTo>
                  <a:lnTo>
                    <a:pt x="116919" y="56603"/>
                  </a:lnTo>
                  <a:lnTo>
                    <a:pt x="118457" y="56610"/>
                  </a:lnTo>
                  <a:lnTo>
                    <a:pt x="119996" y="56603"/>
                  </a:lnTo>
                  <a:lnTo>
                    <a:pt x="121534" y="56590"/>
                  </a:lnTo>
                  <a:lnTo>
                    <a:pt x="123065" y="56576"/>
                  </a:lnTo>
                  <a:lnTo>
                    <a:pt x="124603" y="56555"/>
                  </a:lnTo>
                  <a:lnTo>
                    <a:pt x="126141" y="56528"/>
                  </a:lnTo>
                  <a:lnTo>
                    <a:pt x="127672" y="56500"/>
                  </a:lnTo>
                  <a:lnTo>
                    <a:pt x="129211" y="56466"/>
                  </a:lnTo>
                  <a:lnTo>
                    <a:pt x="130742" y="56425"/>
                  </a:lnTo>
                  <a:lnTo>
                    <a:pt x="132273" y="56383"/>
                  </a:lnTo>
                  <a:lnTo>
                    <a:pt x="135336" y="56280"/>
                  </a:lnTo>
                  <a:lnTo>
                    <a:pt x="135363" y="56280"/>
                  </a:lnTo>
                  <a:lnTo>
                    <a:pt x="135389" y="56273"/>
                  </a:lnTo>
                  <a:lnTo>
                    <a:pt x="135416" y="56266"/>
                  </a:lnTo>
                  <a:lnTo>
                    <a:pt x="135443" y="56260"/>
                  </a:lnTo>
                  <a:lnTo>
                    <a:pt x="135443" y="56260"/>
                  </a:lnTo>
                  <a:lnTo>
                    <a:pt x="135356" y="56610"/>
                  </a:lnTo>
                  <a:lnTo>
                    <a:pt x="135276" y="56954"/>
                  </a:lnTo>
                  <a:lnTo>
                    <a:pt x="135210" y="57305"/>
                  </a:lnTo>
                  <a:lnTo>
                    <a:pt x="135150" y="57655"/>
                  </a:lnTo>
                  <a:lnTo>
                    <a:pt x="135103" y="58006"/>
                  </a:lnTo>
                  <a:lnTo>
                    <a:pt x="135070" y="58357"/>
                  </a:lnTo>
                  <a:lnTo>
                    <a:pt x="135043" y="58714"/>
                  </a:lnTo>
                  <a:lnTo>
                    <a:pt x="135023" y="59065"/>
                  </a:lnTo>
                  <a:lnTo>
                    <a:pt x="135017" y="59422"/>
                  </a:lnTo>
                  <a:lnTo>
                    <a:pt x="135010" y="59780"/>
                  </a:lnTo>
                  <a:lnTo>
                    <a:pt x="135017" y="60138"/>
                  </a:lnTo>
                  <a:lnTo>
                    <a:pt x="135030" y="60502"/>
                  </a:lnTo>
                  <a:lnTo>
                    <a:pt x="135050" y="60859"/>
                  </a:lnTo>
                  <a:lnTo>
                    <a:pt x="135076" y="61224"/>
                  </a:lnTo>
                  <a:lnTo>
                    <a:pt x="135110" y="61588"/>
                  </a:lnTo>
                  <a:lnTo>
                    <a:pt x="135143" y="61953"/>
                  </a:lnTo>
                  <a:lnTo>
                    <a:pt x="97697" y="61300"/>
                  </a:lnTo>
                  <a:lnTo>
                    <a:pt x="93596" y="61224"/>
                  </a:lnTo>
                  <a:lnTo>
                    <a:pt x="89501" y="61155"/>
                  </a:lnTo>
                  <a:lnTo>
                    <a:pt x="85406" y="61086"/>
                  </a:lnTo>
                  <a:lnTo>
                    <a:pt x="81305" y="61011"/>
                  </a:lnTo>
                  <a:lnTo>
                    <a:pt x="81324" y="60990"/>
                  </a:lnTo>
                  <a:lnTo>
                    <a:pt x="81491" y="59457"/>
                  </a:lnTo>
                  <a:lnTo>
                    <a:pt x="81571" y="58673"/>
                  </a:lnTo>
                  <a:lnTo>
                    <a:pt x="81637" y="57889"/>
                  </a:lnTo>
                  <a:lnTo>
                    <a:pt x="81664" y="57490"/>
                  </a:lnTo>
                  <a:lnTo>
                    <a:pt x="81691" y="57098"/>
                  </a:lnTo>
                  <a:lnTo>
                    <a:pt x="81704" y="56700"/>
                  </a:lnTo>
                  <a:lnTo>
                    <a:pt x="81711" y="56308"/>
                  </a:lnTo>
                  <a:lnTo>
                    <a:pt x="81717" y="55923"/>
                  </a:lnTo>
                  <a:lnTo>
                    <a:pt x="81711" y="55531"/>
                  </a:lnTo>
                  <a:lnTo>
                    <a:pt x="81691" y="55146"/>
                  </a:lnTo>
                  <a:lnTo>
                    <a:pt x="81664" y="54767"/>
                  </a:lnTo>
                  <a:close/>
                  <a:moveTo>
                    <a:pt x="214196" y="47204"/>
                  </a:moveTo>
                  <a:lnTo>
                    <a:pt x="214316" y="47293"/>
                  </a:lnTo>
                  <a:lnTo>
                    <a:pt x="214436" y="47369"/>
                  </a:lnTo>
                  <a:lnTo>
                    <a:pt x="214562" y="47445"/>
                  </a:lnTo>
                  <a:lnTo>
                    <a:pt x="214689" y="47513"/>
                  </a:lnTo>
                  <a:lnTo>
                    <a:pt x="214822" y="47582"/>
                  </a:lnTo>
                  <a:lnTo>
                    <a:pt x="214955" y="47637"/>
                  </a:lnTo>
                  <a:lnTo>
                    <a:pt x="215095" y="47692"/>
                  </a:lnTo>
                  <a:lnTo>
                    <a:pt x="215235" y="47740"/>
                  </a:lnTo>
                  <a:lnTo>
                    <a:pt x="215375" y="47782"/>
                  </a:lnTo>
                  <a:lnTo>
                    <a:pt x="215521" y="47823"/>
                  </a:lnTo>
                  <a:lnTo>
                    <a:pt x="215668" y="47857"/>
                  </a:lnTo>
                  <a:lnTo>
                    <a:pt x="215814" y="47892"/>
                  </a:lnTo>
                  <a:lnTo>
                    <a:pt x="216114" y="47947"/>
                  </a:lnTo>
                  <a:lnTo>
                    <a:pt x="216420" y="47988"/>
                  </a:lnTo>
                  <a:lnTo>
                    <a:pt x="216733" y="48022"/>
                  </a:lnTo>
                  <a:lnTo>
                    <a:pt x="217039" y="48050"/>
                  </a:lnTo>
                  <a:lnTo>
                    <a:pt x="217352" y="48063"/>
                  </a:lnTo>
                  <a:lnTo>
                    <a:pt x="217659" y="48084"/>
                  </a:lnTo>
                  <a:lnTo>
                    <a:pt x="218258" y="48112"/>
                  </a:lnTo>
                  <a:lnTo>
                    <a:pt x="218551" y="48125"/>
                  </a:lnTo>
                  <a:lnTo>
                    <a:pt x="218837" y="48146"/>
                  </a:lnTo>
                  <a:lnTo>
                    <a:pt x="219576" y="48208"/>
                  </a:lnTo>
                  <a:lnTo>
                    <a:pt x="220315" y="48277"/>
                  </a:lnTo>
                  <a:lnTo>
                    <a:pt x="221061" y="48338"/>
                  </a:lnTo>
                  <a:lnTo>
                    <a:pt x="221813" y="48400"/>
                  </a:lnTo>
                  <a:lnTo>
                    <a:pt x="222186" y="48421"/>
                  </a:lnTo>
                  <a:lnTo>
                    <a:pt x="222559" y="48442"/>
                  </a:lnTo>
                  <a:lnTo>
                    <a:pt x="222932" y="48455"/>
                  </a:lnTo>
                  <a:lnTo>
                    <a:pt x="223305" y="48469"/>
                  </a:lnTo>
                  <a:lnTo>
                    <a:pt x="224057" y="48469"/>
                  </a:lnTo>
                  <a:lnTo>
                    <a:pt x="224430" y="48455"/>
                  </a:lnTo>
                  <a:lnTo>
                    <a:pt x="224796" y="48435"/>
                  </a:lnTo>
                  <a:lnTo>
                    <a:pt x="224916" y="48950"/>
                  </a:lnTo>
                  <a:lnTo>
                    <a:pt x="225036" y="49466"/>
                  </a:lnTo>
                  <a:lnTo>
                    <a:pt x="225149" y="49982"/>
                  </a:lnTo>
                  <a:lnTo>
                    <a:pt x="225256" y="50504"/>
                  </a:lnTo>
                  <a:lnTo>
                    <a:pt x="225362" y="51020"/>
                  </a:lnTo>
                  <a:lnTo>
                    <a:pt x="225462" y="51543"/>
                  </a:lnTo>
                  <a:lnTo>
                    <a:pt x="225555" y="52065"/>
                  </a:lnTo>
                  <a:lnTo>
                    <a:pt x="225648" y="52588"/>
                  </a:lnTo>
                  <a:lnTo>
                    <a:pt x="225735" y="53110"/>
                  </a:lnTo>
                  <a:lnTo>
                    <a:pt x="225815" y="53633"/>
                  </a:lnTo>
                  <a:lnTo>
                    <a:pt x="225895" y="54155"/>
                  </a:lnTo>
                  <a:lnTo>
                    <a:pt x="225975" y="54678"/>
                  </a:lnTo>
                  <a:lnTo>
                    <a:pt x="226041" y="55207"/>
                  </a:lnTo>
                  <a:lnTo>
                    <a:pt x="226108" y="55730"/>
                  </a:lnTo>
                  <a:lnTo>
                    <a:pt x="226174" y="56260"/>
                  </a:lnTo>
                  <a:lnTo>
                    <a:pt x="226228" y="56789"/>
                  </a:lnTo>
                  <a:lnTo>
                    <a:pt x="226288" y="57318"/>
                  </a:lnTo>
                  <a:lnTo>
                    <a:pt x="226334" y="57841"/>
                  </a:lnTo>
                  <a:lnTo>
                    <a:pt x="226381" y="58377"/>
                  </a:lnTo>
                  <a:lnTo>
                    <a:pt x="226421" y="58907"/>
                  </a:lnTo>
                  <a:lnTo>
                    <a:pt x="226454" y="59436"/>
                  </a:lnTo>
                  <a:lnTo>
                    <a:pt x="226487" y="59966"/>
                  </a:lnTo>
                  <a:lnTo>
                    <a:pt x="226514" y="60502"/>
                  </a:lnTo>
                  <a:lnTo>
                    <a:pt x="226534" y="61031"/>
                  </a:lnTo>
                  <a:lnTo>
                    <a:pt x="226554" y="61568"/>
                  </a:lnTo>
                  <a:lnTo>
                    <a:pt x="226567" y="62104"/>
                  </a:lnTo>
                  <a:lnTo>
                    <a:pt x="226574" y="62633"/>
                  </a:lnTo>
                  <a:lnTo>
                    <a:pt x="226581" y="63170"/>
                  </a:lnTo>
                  <a:lnTo>
                    <a:pt x="226574" y="63706"/>
                  </a:lnTo>
                  <a:lnTo>
                    <a:pt x="226574" y="64242"/>
                  </a:lnTo>
                  <a:lnTo>
                    <a:pt x="226561" y="64779"/>
                  </a:lnTo>
                  <a:lnTo>
                    <a:pt x="226547" y="65322"/>
                  </a:lnTo>
                  <a:lnTo>
                    <a:pt x="226115" y="65164"/>
                  </a:lnTo>
                  <a:lnTo>
                    <a:pt x="225675" y="65006"/>
                  </a:lnTo>
                  <a:lnTo>
                    <a:pt x="225242" y="64861"/>
                  </a:lnTo>
                  <a:lnTo>
                    <a:pt x="224803" y="64717"/>
                  </a:lnTo>
                  <a:lnTo>
                    <a:pt x="224363" y="64579"/>
                  </a:lnTo>
                  <a:lnTo>
                    <a:pt x="223917" y="64442"/>
                  </a:lnTo>
                  <a:lnTo>
                    <a:pt x="223478" y="64311"/>
                  </a:lnTo>
                  <a:lnTo>
                    <a:pt x="223032" y="64187"/>
                  </a:lnTo>
                  <a:lnTo>
                    <a:pt x="222140" y="63940"/>
                  </a:lnTo>
                  <a:lnTo>
                    <a:pt x="221247" y="63713"/>
                  </a:lnTo>
                  <a:lnTo>
                    <a:pt x="220348" y="63500"/>
                  </a:lnTo>
                  <a:lnTo>
                    <a:pt x="219456" y="63300"/>
                  </a:lnTo>
                  <a:lnTo>
                    <a:pt x="218770" y="63142"/>
                  </a:lnTo>
                  <a:lnTo>
                    <a:pt x="218071" y="62977"/>
                  </a:lnTo>
                  <a:lnTo>
                    <a:pt x="217718" y="62895"/>
                  </a:lnTo>
                  <a:lnTo>
                    <a:pt x="217359" y="62812"/>
                  </a:lnTo>
                  <a:lnTo>
                    <a:pt x="216999" y="62743"/>
                  </a:lnTo>
                  <a:lnTo>
                    <a:pt x="216640" y="62675"/>
                  </a:lnTo>
                  <a:lnTo>
                    <a:pt x="216280" y="62620"/>
                  </a:lnTo>
                  <a:lnTo>
                    <a:pt x="215914" y="62572"/>
                  </a:lnTo>
                  <a:lnTo>
                    <a:pt x="215555" y="62537"/>
                  </a:lnTo>
                  <a:lnTo>
                    <a:pt x="215195" y="62517"/>
                  </a:lnTo>
                  <a:lnTo>
                    <a:pt x="214662" y="62517"/>
                  </a:lnTo>
                  <a:lnTo>
                    <a:pt x="214489" y="62530"/>
                  </a:lnTo>
                  <a:lnTo>
                    <a:pt x="214309" y="62544"/>
                  </a:lnTo>
                  <a:lnTo>
                    <a:pt x="214136" y="62558"/>
                  </a:lnTo>
                  <a:lnTo>
                    <a:pt x="213963" y="62585"/>
                  </a:lnTo>
                  <a:lnTo>
                    <a:pt x="213790" y="62613"/>
                  </a:lnTo>
                  <a:lnTo>
                    <a:pt x="213870" y="62138"/>
                  </a:lnTo>
                  <a:lnTo>
                    <a:pt x="213943" y="61664"/>
                  </a:lnTo>
                  <a:lnTo>
                    <a:pt x="214010" y="61183"/>
                  </a:lnTo>
                  <a:lnTo>
                    <a:pt x="214076" y="60708"/>
                  </a:lnTo>
                  <a:lnTo>
                    <a:pt x="214136" y="60227"/>
                  </a:lnTo>
                  <a:lnTo>
                    <a:pt x="214196" y="59746"/>
                  </a:lnTo>
                  <a:lnTo>
                    <a:pt x="214250" y="59271"/>
                  </a:lnTo>
                  <a:lnTo>
                    <a:pt x="214296" y="58790"/>
                  </a:lnTo>
                  <a:lnTo>
                    <a:pt x="214343" y="58309"/>
                  </a:lnTo>
                  <a:lnTo>
                    <a:pt x="214383" y="57827"/>
                  </a:lnTo>
                  <a:lnTo>
                    <a:pt x="214423" y="57346"/>
                  </a:lnTo>
                  <a:lnTo>
                    <a:pt x="214449" y="56865"/>
                  </a:lnTo>
                  <a:lnTo>
                    <a:pt x="214476" y="56383"/>
                  </a:lnTo>
                  <a:lnTo>
                    <a:pt x="214503" y="55902"/>
                  </a:lnTo>
                  <a:lnTo>
                    <a:pt x="214523" y="55414"/>
                  </a:lnTo>
                  <a:lnTo>
                    <a:pt x="214536" y="54932"/>
                  </a:lnTo>
                  <a:lnTo>
                    <a:pt x="214549" y="54451"/>
                  </a:lnTo>
                  <a:lnTo>
                    <a:pt x="214556" y="53970"/>
                  </a:lnTo>
                  <a:lnTo>
                    <a:pt x="214556" y="53482"/>
                  </a:lnTo>
                  <a:lnTo>
                    <a:pt x="214556" y="53000"/>
                  </a:lnTo>
                  <a:lnTo>
                    <a:pt x="214549" y="52519"/>
                  </a:lnTo>
                  <a:lnTo>
                    <a:pt x="214536" y="52038"/>
                  </a:lnTo>
                  <a:lnTo>
                    <a:pt x="214523" y="51550"/>
                  </a:lnTo>
                  <a:lnTo>
                    <a:pt x="214503" y="51068"/>
                  </a:lnTo>
                  <a:lnTo>
                    <a:pt x="214483" y="50587"/>
                  </a:lnTo>
                  <a:lnTo>
                    <a:pt x="214456" y="50099"/>
                  </a:lnTo>
                  <a:lnTo>
                    <a:pt x="214423" y="49617"/>
                  </a:lnTo>
                  <a:lnTo>
                    <a:pt x="214383" y="49136"/>
                  </a:lnTo>
                  <a:lnTo>
                    <a:pt x="214343" y="48648"/>
                  </a:lnTo>
                  <a:lnTo>
                    <a:pt x="214296" y="48167"/>
                  </a:lnTo>
                  <a:lnTo>
                    <a:pt x="214250" y="47685"/>
                  </a:lnTo>
                  <a:lnTo>
                    <a:pt x="214196" y="47204"/>
                  </a:lnTo>
                  <a:close/>
                  <a:moveTo>
                    <a:pt x="2484" y="57910"/>
                  </a:moveTo>
                  <a:lnTo>
                    <a:pt x="2571" y="57999"/>
                  </a:lnTo>
                  <a:lnTo>
                    <a:pt x="2657" y="58075"/>
                  </a:lnTo>
                  <a:lnTo>
                    <a:pt x="2744" y="58144"/>
                  </a:lnTo>
                  <a:lnTo>
                    <a:pt x="2844" y="58199"/>
                  </a:lnTo>
                  <a:lnTo>
                    <a:pt x="2950" y="58247"/>
                  </a:lnTo>
                  <a:lnTo>
                    <a:pt x="3064" y="58281"/>
                  </a:lnTo>
                  <a:lnTo>
                    <a:pt x="3183" y="58302"/>
                  </a:lnTo>
                  <a:lnTo>
                    <a:pt x="3317" y="58309"/>
                  </a:lnTo>
                  <a:lnTo>
                    <a:pt x="4089" y="58329"/>
                  </a:lnTo>
                  <a:lnTo>
                    <a:pt x="4848" y="58364"/>
                  </a:lnTo>
                  <a:lnTo>
                    <a:pt x="5234" y="58384"/>
                  </a:lnTo>
                  <a:lnTo>
                    <a:pt x="5607" y="58412"/>
                  </a:lnTo>
                  <a:lnTo>
                    <a:pt x="5987" y="58446"/>
                  </a:lnTo>
                  <a:lnTo>
                    <a:pt x="6366" y="58480"/>
                  </a:lnTo>
                  <a:lnTo>
                    <a:pt x="6746" y="58522"/>
                  </a:lnTo>
                  <a:lnTo>
                    <a:pt x="7118" y="58570"/>
                  </a:lnTo>
                  <a:lnTo>
                    <a:pt x="7498" y="58625"/>
                  </a:lnTo>
                  <a:lnTo>
                    <a:pt x="7871" y="58687"/>
                  </a:lnTo>
                  <a:lnTo>
                    <a:pt x="8250" y="58749"/>
                  </a:lnTo>
                  <a:lnTo>
                    <a:pt x="8630" y="58824"/>
                  </a:lnTo>
                  <a:lnTo>
                    <a:pt x="9003" y="58900"/>
                  </a:lnTo>
                  <a:lnTo>
                    <a:pt x="9382" y="58989"/>
                  </a:lnTo>
                  <a:lnTo>
                    <a:pt x="9462" y="58996"/>
                  </a:lnTo>
                  <a:lnTo>
                    <a:pt x="9542" y="58996"/>
                  </a:lnTo>
                  <a:lnTo>
                    <a:pt x="9682" y="58989"/>
                  </a:lnTo>
                  <a:lnTo>
                    <a:pt x="9682" y="58989"/>
                  </a:lnTo>
                  <a:lnTo>
                    <a:pt x="9669" y="59615"/>
                  </a:lnTo>
                  <a:lnTo>
                    <a:pt x="9669" y="60241"/>
                  </a:lnTo>
                  <a:lnTo>
                    <a:pt x="9675" y="60873"/>
                  </a:lnTo>
                  <a:lnTo>
                    <a:pt x="9689" y="61499"/>
                  </a:lnTo>
                  <a:lnTo>
                    <a:pt x="9709" y="62132"/>
                  </a:lnTo>
                  <a:lnTo>
                    <a:pt x="9735" y="62757"/>
                  </a:lnTo>
                  <a:lnTo>
                    <a:pt x="9775" y="63390"/>
                  </a:lnTo>
                  <a:lnTo>
                    <a:pt x="9822" y="64022"/>
                  </a:lnTo>
                  <a:lnTo>
                    <a:pt x="9875" y="64648"/>
                  </a:lnTo>
                  <a:lnTo>
                    <a:pt x="9935" y="65281"/>
                  </a:lnTo>
                  <a:lnTo>
                    <a:pt x="10008" y="65906"/>
                  </a:lnTo>
                  <a:lnTo>
                    <a:pt x="10081" y="66532"/>
                  </a:lnTo>
                  <a:lnTo>
                    <a:pt x="10168" y="67165"/>
                  </a:lnTo>
                  <a:lnTo>
                    <a:pt x="10261" y="67790"/>
                  </a:lnTo>
                  <a:lnTo>
                    <a:pt x="10361" y="68409"/>
                  </a:lnTo>
                  <a:lnTo>
                    <a:pt x="10468" y="69035"/>
                  </a:lnTo>
                  <a:lnTo>
                    <a:pt x="10414" y="69028"/>
                  </a:lnTo>
                  <a:lnTo>
                    <a:pt x="10361" y="69014"/>
                  </a:lnTo>
                  <a:lnTo>
                    <a:pt x="10314" y="69001"/>
                  </a:lnTo>
                  <a:lnTo>
                    <a:pt x="10254" y="68994"/>
                  </a:lnTo>
                  <a:lnTo>
                    <a:pt x="9795" y="68980"/>
                  </a:lnTo>
                  <a:lnTo>
                    <a:pt x="9329" y="68973"/>
                  </a:lnTo>
                  <a:lnTo>
                    <a:pt x="8856" y="68966"/>
                  </a:lnTo>
                  <a:lnTo>
                    <a:pt x="8390" y="68973"/>
                  </a:lnTo>
                  <a:lnTo>
                    <a:pt x="7917" y="68980"/>
                  </a:lnTo>
                  <a:lnTo>
                    <a:pt x="7445" y="68994"/>
                  </a:lnTo>
                  <a:lnTo>
                    <a:pt x="6972" y="69014"/>
                  </a:lnTo>
                  <a:lnTo>
                    <a:pt x="6499" y="69035"/>
                  </a:lnTo>
                  <a:lnTo>
                    <a:pt x="5554" y="69090"/>
                  </a:lnTo>
                  <a:lnTo>
                    <a:pt x="4608" y="69166"/>
                  </a:lnTo>
                  <a:lnTo>
                    <a:pt x="3669" y="69248"/>
                  </a:lnTo>
                  <a:lnTo>
                    <a:pt x="2744" y="69344"/>
                  </a:lnTo>
                  <a:lnTo>
                    <a:pt x="2677" y="68629"/>
                  </a:lnTo>
                  <a:lnTo>
                    <a:pt x="2617" y="67914"/>
                  </a:lnTo>
                  <a:lnTo>
                    <a:pt x="2564" y="67199"/>
                  </a:lnTo>
                  <a:lnTo>
                    <a:pt x="2524" y="66484"/>
                  </a:lnTo>
                  <a:lnTo>
                    <a:pt x="2484" y="65769"/>
                  </a:lnTo>
                  <a:lnTo>
                    <a:pt x="2451" y="65061"/>
                  </a:lnTo>
                  <a:lnTo>
                    <a:pt x="2424" y="64339"/>
                  </a:lnTo>
                  <a:lnTo>
                    <a:pt x="2404" y="63624"/>
                  </a:lnTo>
                  <a:lnTo>
                    <a:pt x="2391" y="62909"/>
                  </a:lnTo>
                  <a:lnTo>
                    <a:pt x="2384" y="62193"/>
                  </a:lnTo>
                  <a:lnTo>
                    <a:pt x="2384" y="61478"/>
                  </a:lnTo>
                  <a:lnTo>
                    <a:pt x="2391" y="60763"/>
                  </a:lnTo>
                  <a:lnTo>
                    <a:pt x="2404" y="60055"/>
                  </a:lnTo>
                  <a:lnTo>
                    <a:pt x="2424" y="59340"/>
                  </a:lnTo>
                  <a:lnTo>
                    <a:pt x="2451" y="58625"/>
                  </a:lnTo>
                  <a:lnTo>
                    <a:pt x="2484" y="57910"/>
                  </a:lnTo>
                  <a:close/>
                  <a:moveTo>
                    <a:pt x="2910" y="71325"/>
                  </a:moveTo>
                  <a:lnTo>
                    <a:pt x="3823" y="71414"/>
                  </a:lnTo>
                  <a:lnTo>
                    <a:pt x="4748" y="71503"/>
                  </a:lnTo>
                  <a:lnTo>
                    <a:pt x="5667" y="71572"/>
                  </a:lnTo>
                  <a:lnTo>
                    <a:pt x="6133" y="71600"/>
                  </a:lnTo>
                  <a:lnTo>
                    <a:pt x="6592" y="71627"/>
                  </a:lnTo>
                  <a:lnTo>
                    <a:pt x="7052" y="71648"/>
                  </a:lnTo>
                  <a:lnTo>
                    <a:pt x="7518" y="71668"/>
                  </a:lnTo>
                  <a:lnTo>
                    <a:pt x="7977" y="71675"/>
                  </a:lnTo>
                  <a:lnTo>
                    <a:pt x="8437" y="71682"/>
                  </a:lnTo>
                  <a:lnTo>
                    <a:pt x="9349" y="71682"/>
                  </a:lnTo>
                  <a:lnTo>
                    <a:pt x="9802" y="71668"/>
                  </a:lnTo>
                  <a:lnTo>
                    <a:pt x="10254" y="71655"/>
                  </a:lnTo>
                  <a:lnTo>
                    <a:pt x="10368" y="71648"/>
                  </a:lnTo>
                  <a:lnTo>
                    <a:pt x="10468" y="71634"/>
                  </a:lnTo>
                  <a:lnTo>
                    <a:pt x="10561" y="71613"/>
                  </a:lnTo>
                  <a:lnTo>
                    <a:pt x="10647" y="71579"/>
                  </a:lnTo>
                  <a:lnTo>
                    <a:pt x="10734" y="71545"/>
                  </a:lnTo>
                  <a:lnTo>
                    <a:pt x="10814" y="71503"/>
                  </a:lnTo>
                  <a:lnTo>
                    <a:pt x="10887" y="71455"/>
                  </a:lnTo>
                  <a:lnTo>
                    <a:pt x="10960" y="71407"/>
                  </a:lnTo>
                  <a:lnTo>
                    <a:pt x="11140" y="72163"/>
                  </a:lnTo>
                  <a:lnTo>
                    <a:pt x="11333" y="72920"/>
                  </a:lnTo>
                  <a:lnTo>
                    <a:pt x="11540" y="73669"/>
                  </a:lnTo>
                  <a:lnTo>
                    <a:pt x="11753" y="74412"/>
                  </a:lnTo>
                  <a:lnTo>
                    <a:pt x="11979" y="75154"/>
                  </a:lnTo>
                  <a:lnTo>
                    <a:pt x="12219" y="75890"/>
                  </a:lnTo>
                  <a:lnTo>
                    <a:pt x="12465" y="76619"/>
                  </a:lnTo>
                  <a:lnTo>
                    <a:pt x="12725" y="77348"/>
                  </a:lnTo>
                  <a:lnTo>
                    <a:pt x="12232" y="77554"/>
                  </a:lnTo>
                  <a:lnTo>
                    <a:pt x="11733" y="77767"/>
                  </a:lnTo>
                  <a:lnTo>
                    <a:pt x="11233" y="77994"/>
                  </a:lnTo>
                  <a:lnTo>
                    <a:pt x="10734" y="78228"/>
                  </a:lnTo>
                  <a:lnTo>
                    <a:pt x="10235" y="78469"/>
                  </a:lnTo>
                  <a:lnTo>
                    <a:pt x="9742" y="78716"/>
                  </a:lnTo>
                  <a:lnTo>
                    <a:pt x="9242" y="78977"/>
                  </a:lnTo>
                  <a:lnTo>
                    <a:pt x="8743" y="79239"/>
                  </a:lnTo>
                  <a:lnTo>
                    <a:pt x="8250" y="79507"/>
                  </a:lnTo>
                  <a:lnTo>
                    <a:pt x="7758" y="79782"/>
                  </a:lnTo>
                  <a:lnTo>
                    <a:pt x="7272" y="80064"/>
                  </a:lnTo>
                  <a:lnTo>
                    <a:pt x="6786" y="80346"/>
                  </a:lnTo>
                  <a:lnTo>
                    <a:pt x="6306" y="80635"/>
                  </a:lnTo>
                  <a:lnTo>
                    <a:pt x="5827" y="80930"/>
                  </a:lnTo>
                  <a:lnTo>
                    <a:pt x="5361" y="81226"/>
                  </a:lnTo>
                  <a:lnTo>
                    <a:pt x="4895" y="81522"/>
                  </a:lnTo>
                  <a:lnTo>
                    <a:pt x="4728" y="80903"/>
                  </a:lnTo>
                  <a:lnTo>
                    <a:pt x="4568" y="80277"/>
                  </a:lnTo>
                  <a:lnTo>
                    <a:pt x="4415" y="79644"/>
                  </a:lnTo>
                  <a:lnTo>
                    <a:pt x="4262" y="79019"/>
                  </a:lnTo>
                  <a:lnTo>
                    <a:pt x="4122" y="78386"/>
                  </a:lnTo>
                  <a:lnTo>
                    <a:pt x="3982" y="77754"/>
                  </a:lnTo>
                  <a:lnTo>
                    <a:pt x="3856" y="77121"/>
                  </a:lnTo>
                  <a:lnTo>
                    <a:pt x="3729" y="76482"/>
                  </a:lnTo>
                  <a:lnTo>
                    <a:pt x="3603" y="75842"/>
                  </a:lnTo>
                  <a:lnTo>
                    <a:pt x="3490" y="75203"/>
                  </a:lnTo>
                  <a:lnTo>
                    <a:pt x="3377" y="74556"/>
                  </a:lnTo>
                  <a:lnTo>
                    <a:pt x="3277" y="73917"/>
                  </a:lnTo>
                  <a:lnTo>
                    <a:pt x="3177" y="73270"/>
                  </a:lnTo>
                  <a:lnTo>
                    <a:pt x="3084" y="72624"/>
                  </a:lnTo>
                  <a:lnTo>
                    <a:pt x="2997" y="71971"/>
                  </a:lnTo>
                  <a:lnTo>
                    <a:pt x="2910" y="71325"/>
                  </a:lnTo>
                  <a:close/>
                  <a:moveTo>
                    <a:pt x="213431" y="64421"/>
                  </a:moveTo>
                  <a:lnTo>
                    <a:pt x="213577" y="64511"/>
                  </a:lnTo>
                  <a:lnTo>
                    <a:pt x="213724" y="64593"/>
                  </a:lnTo>
                  <a:lnTo>
                    <a:pt x="213877" y="64676"/>
                  </a:lnTo>
                  <a:lnTo>
                    <a:pt x="214030" y="64758"/>
                  </a:lnTo>
                  <a:lnTo>
                    <a:pt x="214343" y="64903"/>
                  </a:lnTo>
                  <a:lnTo>
                    <a:pt x="214656" y="65040"/>
                  </a:lnTo>
                  <a:lnTo>
                    <a:pt x="214982" y="65164"/>
                  </a:lnTo>
                  <a:lnTo>
                    <a:pt x="215308" y="65274"/>
                  </a:lnTo>
                  <a:lnTo>
                    <a:pt x="215641" y="65377"/>
                  </a:lnTo>
                  <a:lnTo>
                    <a:pt x="215981" y="65473"/>
                  </a:lnTo>
                  <a:lnTo>
                    <a:pt x="216320" y="65563"/>
                  </a:lnTo>
                  <a:lnTo>
                    <a:pt x="216660" y="65652"/>
                  </a:lnTo>
                  <a:lnTo>
                    <a:pt x="217339" y="65810"/>
                  </a:lnTo>
                  <a:lnTo>
                    <a:pt x="218018" y="65968"/>
                  </a:lnTo>
                  <a:lnTo>
                    <a:pt x="218358" y="66051"/>
                  </a:lnTo>
                  <a:lnTo>
                    <a:pt x="218691" y="66133"/>
                  </a:lnTo>
                  <a:lnTo>
                    <a:pt x="219656" y="66395"/>
                  </a:lnTo>
                  <a:lnTo>
                    <a:pt x="220615" y="66670"/>
                  </a:lnTo>
                  <a:lnTo>
                    <a:pt x="221574" y="66958"/>
                  </a:lnTo>
                  <a:lnTo>
                    <a:pt x="222526" y="67247"/>
                  </a:lnTo>
                  <a:lnTo>
                    <a:pt x="224443" y="67825"/>
                  </a:lnTo>
                  <a:lnTo>
                    <a:pt x="225395" y="68107"/>
                  </a:lnTo>
                  <a:lnTo>
                    <a:pt x="226354" y="68375"/>
                  </a:lnTo>
                  <a:lnTo>
                    <a:pt x="226281" y="69145"/>
                  </a:lnTo>
                  <a:lnTo>
                    <a:pt x="226201" y="69915"/>
                  </a:lnTo>
                  <a:lnTo>
                    <a:pt x="226108" y="70685"/>
                  </a:lnTo>
                  <a:lnTo>
                    <a:pt x="226008" y="71455"/>
                  </a:lnTo>
                  <a:lnTo>
                    <a:pt x="225895" y="72225"/>
                  </a:lnTo>
                  <a:lnTo>
                    <a:pt x="225775" y="73002"/>
                  </a:lnTo>
                  <a:lnTo>
                    <a:pt x="225642" y="73779"/>
                  </a:lnTo>
                  <a:lnTo>
                    <a:pt x="225502" y="74556"/>
                  </a:lnTo>
                  <a:lnTo>
                    <a:pt x="225349" y="75333"/>
                  </a:lnTo>
                  <a:lnTo>
                    <a:pt x="225182" y="76117"/>
                  </a:lnTo>
                  <a:lnTo>
                    <a:pt x="225009" y="76894"/>
                  </a:lnTo>
                  <a:lnTo>
                    <a:pt x="224823" y="77678"/>
                  </a:lnTo>
                  <a:lnTo>
                    <a:pt x="224623" y="78462"/>
                  </a:lnTo>
                  <a:lnTo>
                    <a:pt x="224410" y="79246"/>
                  </a:lnTo>
                  <a:lnTo>
                    <a:pt x="224184" y="80036"/>
                  </a:lnTo>
                  <a:lnTo>
                    <a:pt x="223951" y="80820"/>
                  </a:lnTo>
                  <a:lnTo>
                    <a:pt x="223758" y="81418"/>
                  </a:lnTo>
                  <a:lnTo>
                    <a:pt x="223564" y="82010"/>
                  </a:lnTo>
                  <a:lnTo>
                    <a:pt x="223365" y="82601"/>
                  </a:lnTo>
                  <a:lnTo>
                    <a:pt x="223152" y="83186"/>
                  </a:lnTo>
                  <a:lnTo>
                    <a:pt x="222939" y="83770"/>
                  </a:lnTo>
                  <a:lnTo>
                    <a:pt x="222719" y="84348"/>
                  </a:lnTo>
                  <a:lnTo>
                    <a:pt x="222492" y="84925"/>
                  </a:lnTo>
                  <a:lnTo>
                    <a:pt x="222266" y="85503"/>
                  </a:lnTo>
                  <a:lnTo>
                    <a:pt x="222199" y="85406"/>
                  </a:lnTo>
                  <a:lnTo>
                    <a:pt x="222160" y="85365"/>
                  </a:lnTo>
                  <a:lnTo>
                    <a:pt x="222120" y="85324"/>
                  </a:lnTo>
                  <a:lnTo>
                    <a:pt x="221707" y="85035"/>
                  </a:lnTo>
                  <a:lnTo>
                    <a:pt x="221287" y="84746"/>
                  </a:lnTo>
                  <a:lnTo>
                    <a:pt x="220868" y="84471"/>
                  </a:lnTo>
                  <a:lnTo>
                    <a:pt x="220442" y="84196"/>
                  </a:lnTo>
                  <a:lnTo>
                    <a:pt x="220009" y="83935"/>
                  </a:lnTo>
                  <a:lnTo>
                    <a:pt x="219576" y="83674"/>
                  </a:lnTo>
                  <a:lnTo>
                    <a:pt x="219143" y="83412"/>
                  </a:lnTo>
                  <a:lnTo>
                    <a:pt x="218704" y="83165"/>
                  </a:lnTo>
                  <a:lnTo>
                    <a:pt x="217818" y="82663"/>
                  </a:lnTo>
                  <a:lnTo>
                    <a:pt x="216933" y="82175"/>
                  </a:lnTo>
                  <a:lnTo>
                    <a:pt x="216054" y="81687"/>
                  </a:lnTo>
                  <a:lnTo>
                    <a:pt x="215175" y="81192"/>
                  </a:lnTo>
                  <a:lnTo>
                    <a:pt x="214443" y="80765"/>
                  </a:lnTo>
                  <a:lnTo>
                    <a:pt x="213704" y="80325"/>
                  </a:lnTo>
                  <a:lnTo>
                    <a:pt x="212958" y="79892"/>
                  </a:lnTo>
                  <a:lnTo>
                    <a:pt x="212578" y="79679"/>
                  </a:lnTo>
                  <a:lnTo>
                    <a:pt x="212199" y="79473"/>
                  </a:lnTo>
                  <a:lnTo>
                    <a:pt x="211813" y="79266"/>
                  </a:lnTo>
                  <a:lnTo>
                    <a:pt x="211426" y="79074"/>
                  </a:lnTo>
                  <a:lnTo>
                    <a:pt x="211040" y="78888"/>
                  </a:lnTo>
                  <a:lnTo>
                    <a:pt x="210647" y="78716"/>
                  </a:lnTo>
                  <a:lnTo>
                    <a:pt x="210248" y="78558"/>
                  </a:lnTo>
                  <a:lnTo>
                    <a:pt x="209848" y="78407"/>
                  </a:lnTo>
                  <a:lnTo>
                    <a:pt x="209449" y="78276"/>
                  </a:lnTo>
                  <a:lnTo>
                    <a:pt x="209249" y="78214"/>
                  </a:lnTo>
                  <a:lnTo>
                    <a:pt x="209043" y="78159"/>
                  </a:lnTo>
                  <a:lnTo>
                    <a:pt x="209409" y="77327"/>
                  </a:lnTo>
                  <a:lnTo>
                    <a:pt x="209755" y="76488"/>
                  </a:lnTo>
                  <a:lnTo>
                    <a:pt x="210095" y="75643"/>
                  </a:lnTo>
                  <a:lnTo>
                    <a:pt x="210421" y="74797"/>
                  </a:lnTo>
                  <a:lnTo>
                    <a:pt x="210741" y="73951"/>
                  </a:lnTo>
                  <a:lnTo>
                    <a:pt x="211047" y="73092"/>
                  </a:lnTo>
                  <a:lnTo>
                    <a:pt x="211340" y="72239"/>
                  </a:lnTo>
                  <a:lnTo>
                    <a:pt x="211620" y="71380"/>
                  </a:lnTo>
                  <a:lnTo>
                    <a:pt x="211893" y="70520"/>
                  </a:lnTo>
                  <a:lnTo>
                    <a:pt x="212146" y="69654"/>
                  </a:lnTo>
                  <a:lnTo>
                    <a:pt x="212392" y="68787"/>
                  </a:lnTo>
                  <a:lnTo>
                    <a:pt x="212625" y="67914"/>
                  </a:lnTo>
                  <a:lnTo>
                    <a:pt x="212845" y="67048"/>
                  </a:lnTo>
                  <a:lnTo>
                    <a:pt x="213051" y="66175"/>
                  </a:lnTo>
                  <a:lnTo>
                    <a:pt x="213251" y="65294"/>
                  </a:lnTo>
                  <a:lnTo>
                    <a:pt x="213431" y="64421"/>
                  </a:lnTo>
                  <a:close/>
                  <a:moveTo>
                    <a:pt x="13750" y="79919"/>
                  </a:moveTo>
                  <a:lnTo>
                    <a:pt x="13936" y="80353"/>
                  </a:lnTo>
                  <a:lnTo>
                    <a:pt x="14130" y="80779"/>
                  </a:lnTo>
                  <a:lnTo>
                    <a:pt x="14329" y="81205"/>
                  </a:lnTo>
                  <a:lnTo>
                    <a:pt x="14536" y="81632"/>
                  </a:lnTo>
                  <a:lnTo>
                    <a:pt x="14742" y="82051"/>
                  </a:lnTo>
                  <a:lnTo>
                    <a:pt x="14955" y="82470"/>
                  </a:lnTo>
                  <a:lnTo>
                    <a:pt x="15168" y="82883"/>
                  </a:lnTo>
                  <a:lnTo>
                    <a:pt x="15388" y="83296"/>
                  </a:lnTo>
                  <a:lnTo>
                    <a:pt x="15614" y="83701"/>
                  </a:lnTo>
                  <a:lnTo>
                    <a:pt x="15841" y="84107"/>
                  </a:lnTo>
                  <a:lnTo>
                    <a:pt x="16067" y="84513"/>
                  </a:lnTo>
                  <a:lnTo>
                    <a:pt x="16307" y="84911"/>
                  </a:lnTo>
                  <a:lnTo>
                    <a:pt x="16547" y="85303"/>
                  </a:lnTo>
                  <a:lnTo>
                    <a:pt x="16786" y="85695"/>
                  </a:lnTo>
                  <a:lnTo>
                    <a:pt x="17033" y="86087"/>
                  </a:lnTo>
                  <a:lnTo>
                    <a:pt x="17286" y="86472"/>
                  </a:lnTo>
                  <a:lnTo>
                    <a:pt x="16267" y="87297"/>
                  </a:lnTo>
                  <a:lnTo>
                    <a:pt x="15255" y="88136"/>
                  </a:lnTo>
                  <a:lnTo>
                    <a:pt x="14749" y="88562"/>
                  </a:lnTo>
                  <a:lnTo>
                    <a:pt x="14249" y="88996"/>
                  </a:lnTo>
                  <a:lnTo>
                    <a:pt x="13750" y="89429"/>
                  </a:lnTo>
                  <a:lnTo>
                    <a:pt x="13251" y="89869"/>
                  </a:lnTo>
                  <a:lnTo>
                    <a:pt x="12758" y="90309"/>
                  </a:lnTo>
                  <a:lnTo>
                    <a:pt x="12272" y="90756"/>
                  </a:lnTo>
                  <a:lnTo>
                    <a:pt x="11786" y="91210"/>
                  </a:lnTo>
                  <a:lnTo>
                    <a:pt x="11306" y="91664"/>
                  </a:lnTo>
                  <a:lnTo>
                    <a:pt x="10834" y="92124"/>
                  </a:lnTo>
                  <a:lnTo>
                    <a:pt x="10368" y="92585"/>
                  </a:lnTo>
                  <a:lnTo>
                    <a:pt x="9902" y="93059"/>
                  </a:lnTo>
                  <a:lnTo>
                    <a:pt x="9449" y="93527"/>
                  </a:lnTo>
                  <a:lnTo>
                    <a:pt x="9163" y="92956"/>
                  </a:lnTo>
                  <a:lnTo>
                    <a:pt x="8876" y="92372"/>
                  </a:lnTo>
                  <a:lnTo>
                    <a:pt x="8603" y="91794"/>
                  </a:lnTo>
                  <a:lnTo>
                    <a:pt x="8330" y="91210"/>
                  </a:lnTo>
                  <a:lnTo>
                    <a:pt x="8064" y="90618"/>
                  </a:lnTo>
                  <a:lnTo>
                    <a:pt x="7811" y="90027"/>
                  </a:lnTo>
                  <a:lnTo>
                    <a:pt x="7558" y="89436"/>
                  </a:lnTo>
                  <a:lnTo>
                    <a:pt x="7312" y="88838"/>
                  </a:lnTo>
                  <a:lnTo>
                    <a:pt x="7072" y="88232"/>
                  </a:lnTo>
                  <a:lnTo>
                    <a:pt x="6839" y="87627"/>
                  </a:lnTo>
                  <a:lnTo>
                    <a:pt x="6612" y="87022"/>
                  </a:lnTo>
                  <a:lnTo>
                    <a:pt x="6393" y="86410"/>
                  </a:lnTo>
                  <a:lnTo>
                    <a:pt x="6180" y="85798"/>
                  </a:lnTo>
                  <a:lnTo>
                    <a:pt x="5967" y="85180"/>
                  </a:lnTo>
                  <a:lnTo>
                    <a:pt x="5767" y="84561"/>
                  </a:lnTo>
                  <a:lnTo>
                    <a:pt x="5574" y="83942"/>
                  </a:lnTo>
                  <a:lnTo>
                    <a:pt x="6100" y="83736"/>
                  </a:lnTo>
                  <a:lnTo>
                    <a:pt x="6632" y="83516"/>
                  </a:lnTo>
                  <a:lnTo>
                    <a:pt x="7158" y="83296"/>
                  </a:lnTo>
                  <a:lnTo>
                    <a:pt x="7691" y="83069"/>
                  </a:lnTo>
                  <a:lnTo>
                    <a:pt x="8217" y="82835"/>
                  </a:lnTo>
                  <a:lnTo>
                    <a:pt x="8743" y="82594"/>
                  </a:lnTo>
                  <a:lnTo>
                    <a:pt x="9269" y="82354"/>
                  </a:lnTo>
                  <a:lnTo>
                    <a:pt x="9788" y="82106"/>
                  </a:lnTo>
                  <a:lnTo>
                    <a:pt x="10308" y="81852"/>
                  </a:lnTo>
                  <a:lnTo>
                    <a:pt x="10820" y="81590"/>
                  </a:lnTo>
                  <a:lnTo>
                    <a:pt x="11326" y="81322"/>
                  </a:lnTo>
                  <a:lnTo>
                    <a:pt x="11826" y="81054"/>
                  </a:lnTo>
                  <a:lnTo>
                    <a:pt x="12319" y="80772"/>
                  </a:lnTo>
                  <a:lnTo>
                    <a:pt x="12805" y="80497"/>
                  </a:lnTo>
                  <a:lnTo>
                    <a:pt x="13277" y="80208"/>
                  </a:lnTo>
                  <a:lnTo>
                    <a:pt x="13750" y="79919"/>
                  </a:lnTo>
                  <a:close/>
                  <a:moveTo>
                    <a:pt x="208217" y="79919"/>
                  </a:moveTo>
                  <a:lnTo>
                    <a:pt x="208364" y="80064"/>
                  </a:lnTo>
                  <a:lnTo>
                    <a:pt x="208510" y="80208"/>
                  </a:lnTo>
                  <a:lnTo>
                    <a:pt x="208823" y="80490"/>
                  </a:lnTo>
                  <a:lnTo>
                    <a:pt x="209143" y="80758"/>
                  </a:lnTo>
                  <a:lnTo>
                    <a:pt x="209469" y="81027"/>
                  </a:lnTo>
                  <a:lnTo>
                    <a:pt x="209809" y="81274"/>
                  </a:lnTo>
                  <a:lnTo>
                    <a:pt x="210155" y="81522"/>
                  </a:lnTo>
                  <a:lnTo>
                    <a:pt x="210508" y="81762"/>
                  </a:lnTo>
                  <a:lnTo>
                    <a:pt x="210861" y="81996"/>
                  </a:lnTo>
                  <a:lnTo>
                    <a:pt x="211220" y="82223"/>
                  </a:lnTo>
                  <a:lnTo>
                    <a:pt x="211586" y="82443"/>
                  </a:lnTo>
                  <a:lnTo>
                    <a:pt x="212312" y="82876"/>
                  </a:lnTo>
                  <a:lnTo>
                    <a:pt x="213038" y="83302"/>
                  </a:lnTo>
                  <a:lnTo>
                    <a:pt x="213750" y="83722"/>
                  </a:lnTo>
                  <a:lnTo>
                    <a:pt x="214602" y="84244"/>
                  </a:lnTo>
                  <a:lnTo>
                    <a:pt x="215461" y="84781"/>
                  </a:lnTo>
                  <a:lnTo>
                    <a:pt x="216320" y="85317"/>
                  </a:lnTo>
                  <a:lnTo>
                    <a:pt x="217179" y="85847"/>
                  </a:lnTo>
                  <a:lnTo>
                    <a:pt x="217619" y="86101"/>
                  </a:lnTo>
                  <a:lnTo>
                    <a:pt x="218051" y="86362"/>
                  </a:lnTo>
                  <a:lnTo>
                    <a:pt x="218491" y="86610"/>
                  </a:lnTo>
                  <a:lnTo>
                    <a:pt x="218930" y="86857"/>
                  </a:lnTo>
                  <a:lnTo>
                    <a:pt x="219370" y="87098"/>
                  </a:lnTo>
                  <a:lnTo>
                    <a:pt x="219816" y="87332"/>
                  </a:lnTo>
                  <a:lnTo>
                    <a:pt x="220262" y="87552"/>
                  </a:lnTo>
                  <a:lnTo>
                    <a:pt x="220708" y="87765"/>
                  </a:lnTo>
                  <a:lnTo>
                    <a:pt x="220855" y="87827"/>
                  </a:lnTo>
                  <a:lnTo>
                    <a:pt x="220988" y="87868"/>
                  </a:lnTo>
                  <a:lnTo>
                    <a:pt x="221114" y="87902"/>
                  </a:lnTo>
                  <a:lnTo>
                    <a:pt x="221241" y="87923"/>
                  </a:lnTo>
                  <a:lnTo>
                    <a:pt x="220994" y="88459"/>
                  </a:lnTo>
                  <a:lnTo>
                    <a:pt x="220748" y="88996"/>
                  </a:lnTo>
                  <a:lnTo>
                    <a:pt x="220488" y="89525"/>
                  </a:lnTo>
                  <a:lnTo>
                    <a:pt x="220229" y="90055"/>
                  </a:lnTo>
                  <a:lnTo>
                    <a:pt x="219969" y="90584"/>
                  </a:lnTo>
                  <a:lnTo>
                    <a:pt x="219696" y="91107"/>
                  </a:lnTo>
                  <a:lnTo>
                    <a:pt x="219423" y="91622"/>
                  </a:lnTo>
                  <a:lnTo>
                    <a:pt x="219143" y="92138"/>
                  </a:lnTo>
                  <a:lnTo>
                    <a:pt x="218857" y="92654"/>
                  </a:lnTo>
                  <a:lnTo>
                    <a:pt x="218571" y="93162"/>
                  </a:lnTo>
                  <a:lnTo>
                    <a:pt x="218278" y="93671"/>
                  </a:lnTo>
                  <a:lnTo>
                    <a:pt x="217978" y="94173"/>
                  </a:lnTo>
                  <a:lnTo>
                    <a:pt x="217679" y="94675"/>
                  </a:lnTo>
                  <a:lnTo>
                    <a:pt x="217372" y="95170"/>
                  </a:lnTo>
                  <a:lnTo>
                    <a:pt x="217059" y="95665"/>
                  </a:lnTo>
                  <a:lnTo>
                    <a:pt x="216746" y="96153"/>
                  </a:lnTo>
                  <a:lnTo>
                    <a:pt x="216420" y="96642"/>
                  </a:lnTo>
                  <a:lnTo>
                    <a:pt x="216101" y="97123"/>
                  </a:lnTo>
                  <a:lnTo>
                    <a:pt x="215768" y="97604"/>
                  </a:lnTo>
                  <a:lnTo>
                    <a:pt x="215435" y="98079"/>
                  </a:lnTo>
                  <a:lnTo>
                    <a:pt x="215102" y="98546"/>
                  </a:lnTo>
                  <a:lnTo>
                    <a:pt x="214756" y="99021"/>
                  </a:lnTo>
                  <a:lnTo>
                    <a:pt x="214409" y="99481"/>
                  </a:lnTo>
                  <a:lnTo>
                    <a:pt x="214063" y="99949"/>
                  </a:lnTo>
                  <a:lnTo>
                    <a:pt x="213704" y="100403"/>
                  </a:lnTo>
                  <a:lnTo>
                    <a:pt x="213351" y="100857"/>
                  </a:lnTo>
                  <a:lnTo>
                    <a:pt x="212984" y="101310"/>
                  </a:lnTo>
                  <a:lnTo>
                    <a:pt x="212618" y="101757"/>
                  </a:lnTo>
                  <a:lnTo>
                    <a:pt x="212245" y="102204"/>
                  </a:lnTo>
                  <a:lnTo>
                    <a:pt x="211873" y="102644"/>
                  </a:lnTo>
                  <a:lnTo>
                    <a:pt x="211493" y="103078"/>
                  </a:lnTo>
                  <a:lnTo>
                    <a:pt x="211107" y="103511"/>
                  </a:lnTo>
                  <a:lnTo>
                    <a:pt x="211060" y="103408"/>
                  </a:lnTo>
                  <a:lnTo>
                    <a:pt x="210994" y="103304"/>
                  </a:lnTo>
                  <a:lnTo>
                    <a:pt x="210920" y="103194"/>
                  </a:lnTo>
                  <a:lnTo>
                    <a:pt x="210834" y="103091"/>
                  </a:lnTo>
                  <a:lnTo>
                    <a:pt x="207898" y="100100"/>
                  </a:lnTo>
                  <a:lnTo>
                    <a:pt x="204955" y="97109"/>
                  </a:lnTo>
                  <a:lnTo>
                    <a:pt x="204435" y="96573"/>
                  </a:lnTo>
                  <a:lnTo>
                    <a:pt x="203916" y="96016"/>
                  </a:lnTo>
                  <a:lnTo>
                    <a:pt x="203390" y="95445"/>
                  </a:lnTo>
                  <a:lnTo>
                    <a:pt x="202857" y="94875"/>
                  </a:lnTo>
                  <a:lnTo>
                    <a:pt x="202584" y="94593"/>
                  </a:lnTo>
                  <a:lnTo>
                    <a:pt x="202311" y="94311"/>
                  </a:lnTo>
                  <a:lnTo>
                    <a:pt x="202032" y="94036"/>
                  </a:lnTo>
                  <a:lnTo>
                    <a:pt x="201752" y="93761"/>
                  </a:lnTo>
                  <a:lnTo>
                    <a:pt x="201472" y="93493"/>
                  </a:lnTo>
                  <a:lnTo>
                    <a:pt x="201179" y="93231"/>
                  </a:lnTo>
                  <a:lnTo>
                    <a:pt x="200886" y="92984"/>
                  </a:lnTo>
                  <a:lnTo>
                    <a:pt x="200594" y="92736"/>
                  </a:lnTo>
                  <a:lnTo>
                    <a:pt x="201139" y="91973"/>
                  </a:lnTo>
                  <a:lnTo>
                    <a:pt x="201679" y="91210"/>
                  </a:lnTo>
                  <a:lnTo>
                    <a:pt x="202205" y="90433"/>
                  </a:lnTo>
                  <a:lnTo>
                    <a:pt x="202724" y="89656"/>
                  </a:lnTo>
                  <a:lnTo>
                    <a:pt x="203230" y="88872"/>
                  </a:lnTo>
                  <a:lnTo>
                    <a:pt x="203736" y="88081"/>
                  </a:lnTo>
                  <a:lnTo>
                    <a:pt x="204222" y="87284"/>
                  </a:lnTo>
                  <a:lnTo>
                    <a:pt x="204708" y="86486"/>
                  </a:lnTo>
                  <a:lnTo>
                    <a:pt x="205181" y="85681"/>
                  </a:lnTo>
                  <a:lnTo>
                    <a:pt x="205640" y="84870"/>
                  </a:lnTo>
                  <a:lnTo>
                    <a:pt x="206093" y="84052"/>
                  </a:lnTo>
                  <a:lnTo>
                    <a:pt x="206539" y="83234"/>
                  </a:lnTo>
                  <a:lnTo>
                    <a:pt x="206972" y="82415"/>
                  </a:lnTo>
                  <a:lnTo>
                    <a:pt x="207398" y="81583"/>
                  </a:lnTo>
                  <a:lnTo>
                    <a:pt x="207811" y="80751"/>
                  </a:lnTo>
                  <a:lnTo>
                    <a:pt x="208217" y="79919"/>
                  </a:lnTo>
                  <a:close/>
                  <a:moveTo>
                    <a:pt x="18837" y="88714"/>
                  </a:moveTo>
                  <a:lnTo>
                    <a:pt x="19077" y="89023"/>
                  </a:lnTo>
                  <a:lnTo>
                    <a:pt x="19316" y="89333"/>
                  </a:lnTo>
                  <a:lnTo>
                    <a:pt x="19563" y="89642"/>
                  </a:lnTo>
                  <a:lnTo>
                    <a:pt x="19809" y="89945"/>
                  </a:lnTo>
                  <a:lnTo>
                    <a:pt x="20062" y="90240"/>
                  </a:lnTo>
                  <a:lnTo>
                    <a:pt x="20315" y="90536"/>
                  </a:lnTo>
                  <a:lnTo>
                    <a:pt x="20575" y="90825"/>
                  </a:lnTo>
                  <a:lnTo>
                    <a:pt x="20834" y="91120"/>
                  </a:lnTo>
                  <a:lnTo>
                    <a:pt x="21094" y="91402"/>
                  </a:lnTo>
                  <a:lnTo>
                    <a:pt x="21360" y="91684"/>
                  </a:lnTo>
                  <a:lnTo>
                    <a:pt x="21627" y="91966"/>
                  </a:lnTo>
                  <a:lnTo>
                    <a:pt x="21900" y="92234"/>
                  </a:lnTo>
                  <a:lnTo>
                    <a:pt x="22173" y="92509"/>
                  </a:lnTo>
                  <a:lnTo>
                    <a:pt x="22446" y="92777"/>
                  </a:lnTo>
                  <a:lnTo>
                    <a:pt x="22725" y="93039"/>
                  </a:lnTo>
                  <a:lnTo>
                    <a:pt x="23005" y="93300"/>
                  </a:lnTo>
                  <a:lnTo>
                    <a:pt x="23291" y="93554"/>
                  </a:lnTo>
                  <a:lnTo>
                    <a:pt x="23578" y="93809"/>
                  </a:lnTo>
                  <a:lnTo>
                    <a:pt x="23871" y="94056"/>
                  </a:lnTo>
                  <a:lnTo>
                    <a:pt x="24157" y="94304"/>
                  </a:lnTo>
                  <a:lnTo>
                    <a:pt x="24457" y="94545"/>
                  </a:lnTo>
                  <a:lnTo>
                    <a:pt x="24749" y="94778"/>
                  </a:lnTo>
                  <a:lnTo>
                    <a:pt x="25049" y="95012"/>
                  </a:lnTo>
                  <a:lnTo>
                    <a:pt x="25355" y="95239"/>
                  </a:lnTo>
                  <a:lnTo>
                    <a:pt x="25662" y="95466"/>
                  </a:lnTo>
                  <a:lnTo>
                    <a:pt x="25968" y="95686"/>
                  </a:lnTo>
                  <a:lnTo>
                    <a:pt x="26274" y="95899"/>
                  </a:lnTo>
                  <a:lnTo>
                    <a:pt x="26587" y="96112"/>
                  </a:lnTo>
                  <a:lnTo>
                    <a:pt x="26907" y="96319"/>
                  </a:lnTo>
                  <a:lnTo>
                    <a:pt x="27220" y="96525"/>
                  </a:lnTo>
                  <a:lnTo>
                    <a:pt x="27539" y="96717"/>
                  </a:lnTo>
                  <a:lnTo>
                    <a:pt x="27866" y="96917"/>
                  </a:lnTo>
                  <a:lnTo>
                    <a:pt x="27553" y="97233"/>
                  </a:lnTo>
                  <a:lnTo>
                    <a:pt x="27246" y="97563"/>
                  </a:lnTo>
                  <a:lnTo>
                    <a:pt x="26947" y="97900"/>
                  </a:lnTo>
                  <a:lnTo>
                    <a:pt x="26647" y="98251"/>
                  </a:lnTo>
                  <a:lnTo>
                    <a:pt x="26361" y="98601"/>
                  </a:lnTo>
                  <a:lnTo>
                    <a:pt x="26074" y="98966"/>
                  </a:lnTo>
                  <a:lnTo>
                    <a:pt x="25788" y="99330"/>
                  </a:lnTo>
                  <a:lnTo>
                    <a:pt x="25509" y="99701"/>
                  </a:lnTo>
                  <a:lnTo>
                    <a:pt x="24963" y="100444"/>
                  </a:lnTo>
                  <a:lnTo>
                    <a:pt x="24423" y="101187"/>
                  </a:lnTo>
                  <a:lnTo>
                    <a:pt x="23884" y="101915"/>
                  </a:lnTo>
                  <a:lnTo>
                    <a:pt x="23351" y="102631"/>
                  </a:lnTo>
                  <a:lnTo>
                    <a:pt x="22459" y="103834"/>
                  </a:lnTo>
                  <a:lnTo>
                    <a:pt x="21580" y="105044"/>
                  </a:lnTo>
                  <a:lnTo>
                    <a:pt x="21147" y="105649"/>
                  </a:lnTo>
                  <a:lnTo>
                    <a:pt x="20715" y="106261"/>
                  </a:lnTo>
                  <a:lnTo>
                    <a:pt x="20282" y="106873"/>
                  </a:lnTo>
                  <a:lnTo>
                    <a:pt x="19856" y="107492"/>
                  </a:lnTo>
                  <a:lnTo>
                    <a:pt x="19509" y="107162"/>
                  </a:lnTo>
                  <a:lnTo>
                    <a:pt x="19170" y="106839"/>
                  </a:lnTo>
                  <a:lnTo>
                    <a:pt x="18824" y="106502"/>
                  </a:lnTo>
                  <a:lnTo>
                    <a:pt x="18491" y="106172"/>
                  </a:lnTo>
                  <a:lnTo>
                    <a:pt x="18158" y="105828"/>
                  </a:lnTo>
                  <a:lnTo>
                    <a:pt x="17825" y="105491"/>
                  </a:lnTo>
                  <a:lnTo>
                    <a:pt x="17499" y="105140"/>
                  </a:lnTo>
                  <a:lnTo>
                    <a:pt x="17172" y="104796"/>
                  </a:lnTo>
                  <a:lnTo>
                    <a:pt x="16853" y="104446"/>
                  </a:lnTo>
                  <a:lnTo>
                    <a:pt x="16533" y="104088"/>
                  </a:lnTo>
                  <a:lnTo>
                    <a:pt x="16220" y="103731"/>
                  </a:lnTo>
                  <a:lnTo>
                    <a:pt x="15914" y="103366"/>
                  </a:lnTo>
                  <a:lnTo>
                    <a:pt x="15608" y="103009"/>
                  </a:lnTo>
                  <a:lnTo>
                    <a:pt x="15301" y="102637"/>
                  </a:lnTo>
                  <a:lnTo>
                    <a:pt x="15002" y="102266"/>
                  </a:lnTo>
                  <a:lnTo>
                    <a:pt x="14709" y="101895"/>
                  </a:lnTo>
                  <a:lnTo>
                    <a:pt x="14416" y="101517"/>
                  </a:lnTo>
                  <a:lnTo>
                    <a:pt x="14130" y="101139"/>
                  </a:lnTo>
                  <a:lnTo>
                    <a:pt x="13843" y="100753"/>
                  </a:lnTo>
                  <a:lnTo>
                    <a:pt x="13564" y="100368"/>
                  </a:lnTo>
                  <a:lnTo>
                    <a:pt x="13284" y="99983"/>
                  </a:lnTo>
                  <a:lnTo>
                    <a:pt x="13011" y="99591"/>
                  </a:lnTo>
                  <a:lnTo>
                    <a:pt x="12738" y="99193"/>
                  </a:lnTo>
                  <a:lnTo>
                    <a:pt x="12472" y="98794"/>
                  </a:lnTo>
                  <a:lnTo>
                    <a:pt x="12212" y="98395"/>
                  </a:lnTo>
                  <a:lnTo>
                    <a:pt x="11952" y="97989"/>
                  </a:lnTo>
                  <a:lnTo>
                    <a:pt x="11693" y="97584"/>
                  </a:lnTo>
                  <a:lnTo>
                    <a:pt x="11440" y="97171"/>
                  </a:lnTo>
                  <a:lnTo>
                    <a:pt x="11193" y="96759"/>
                  </a:lnTo>
                  <a:lnTo>
                    <a:pt x="10947" y="96346"/>
                  </a:lnTo>
                  <a:lnTo>
                    <a:pt x="10707" y="95927"/>
                  </a:lnTo>
                  <a:lnTo>
                    <a:pt x="10468" y="95507"/>
                  </a:lnTo>
                  <a:lnTo>
                    <a:pt x="11020" y="95129"/>
                  </a:lnTo>
                  <a:lnTo>
                    <a:pt x="11566" y="94737"/>
                  </a:lnTo>
                  <a:lnTo>
                    <a:pt x="12112" y="94345"/>
                  </a:lnTo>
                  <a:lnTo>
                    <a:pt x="12651" y="93939"/>
                  </a:lnTo>
                  <a:lnTo>
                    <a:pt x="13191" y="93527"/>
                  </a:lnTo>
                  <a:lnTo>
                    <a:pt x="13723" y="93107"/>
                  </a:lnTo>
                  <a:lnTo>
                    <a:pt x="14256" y="92688"/>
                  </a:lnTo>
                  <a:lnTo>
                    <a:pt x="14782" y="92262"/>
                  </a:lnTo>
                  <a:lnTo>
                    <a:pt x="15301" y="91829"/>
                  </a:lnTo>
                  <a:lnTo>
                    <a:pt x="15821" y="91388"/>
                  </a:lnTo>
                  <a:lnTo>
                    <a:pt x="16340" y="90948"/>
                  </a:lnTo>
                  <a:lnTo>
                    <a:pt x="16846" y="90501"/>
                  </a:lnTo>
                  <a:lnTo>
                    <a:pt x="17352" y="90061"/>
                  </a:lnTo>
                  <a:lnTo>
                    <a:pt x="17852" y="89615"/>
                  </a:lnTo>
                  <a:lnTo>
                    <a:pt x="18344" y="89161"/>
                  </a:lnTo>
                  <a:lnTo>
                    <a:pt x="18837" y="88714"/>
                  </a:lnTo>
                  <a:close/>
                  <a:moveTo>
                    <a:pt x="198762" y="95136"/>
                  </a:moveTo>
                  <a:lnTo>
                    <a:pt x="198982" y="95390"/>
                  </a:lnTo>
                  <a:lnTo>
                    <a:pt x="199202" y="95638"/>
                  </a:lnTo>
                  <a:lnTo>
                    <a:pt x="199435" y="95892"/>
                  </a:lnTo>
                  <a:lnTo>
                    <a:pt x="199668" y="96140"/>
                  </a:lnTo>
                  <a:lnTo>
                    <a:pt x="199901" y="96380"/>
                  </a:lnTo>
                  <a:lnTo>
                    <a:pt x="200147" y="96621"/>
                  </a:lnTo>
                  <a:lnTo>
                    <a:pt x="200387" y="96855"/>
                  </a:lnTo>
                  <a:lnTo>
                    <a:pt x="200633" y="97089"/>
                  </a:lnTo>
                  <a:lnTo>
                    <a:pt x="200627" y="97171"/>
                  </a:lnTo>
                  <a:lnTo>
                    <a:pt x="200620" y="97254"/>
                  </a:lnTo>
                  <a:lnTo>
                    <a:pt x="200633" y="97336"/>
                  </a:lnTo>
                  <a:lnTo>
                    <a:pt x="200653" y="97419"/>
                  </a:lnTo>
                  <a:lnTo>
                    <a:pt x="200687" y="97494"/>
                  </a:lnTo>
                  <a:lnTo>
                    <a:pt x="200733" y="97577"/>
                  </a:lnTo>
                  <a:lnTo>
                    <a:pt x="200793" y="97652"/>
                  </a:lnTo>
                  <a:lnTo>
                    <a:pt x="200866" y="97728"/>
                  </a:lnTo>
                  <a:lnTo>
                    <a:pt x="201386" y="98168"/>
                  </a:lnTo>
                  <a:lnTo>
                    <a:pt x="201905" y="98615"/>
                  </a:lnTo>
                  <a:lnTo>
                    <a:pt x="202411" y="99062"/>
                  </a:lnTo>
                  <a:lnTo>
                    <a:pt x="202917" y="99523"/>
                  </a:lnTo>
                  <a:lnTo>
                    <a:pt x="203417" y="99976"/>
                  </a:lnTo>
                  <a:lnTo>
                    <a:pt x="203909" y="100444"/>
                  </a:lnTo>
                  <a:lnTo>
                    <a:pt x="204895" y="101379"/>
                  </a:lnTo>
                  <a:lnTo>
                    <a:pt x="205867" y="102328"/>
                  </a:lnTo>
                  <a:lnTo>
                    <a:pt x="206839" y="103277"/>
                  </a:lnTo>
                  <a:lnTo>
                    <a:pt x="207811" y="104233"/>
                  </a:lnTo>
                  <a:lnTo>
                    <a:pt x="208790" y="105182"/>
                  </a:lnTo>
                  <a:lnTo>
                    <a:pt x="208843" y="105237"/>
                  </a:lnTo>
                  <a:lnTo>
                    <a:pt x="208903" y="105285"/>
                  </a:lnTo>
                  <a:lnTo>
                    <a:pt x="209010" y="105360"/>
                  </a:lnTo>
                  <a:lnTo>
                    <a:pt x="209123" y="105422"/>
                  </a:lnTo>
                  <a:lnTo>
                    <a:pt x="209236" y="105491"/>
                  </a:lnTo>
                  <a:lnTo>
                    <a:pt x="208703" y="106027"/>
                  </a:lnTo>
                  <a:lnTo>
                    <a:pt x="208164" y="106564"/>
                  </a:lnTo>
                  <a:lnTo>
                    <a:pt x="207618" y="107093"/>
                  </a:lnTo>
                  <a:lnTo>
                    <a:pt x="207065" y="107616"/>
                  </a:lnTo>
                  <a:lnTo>
                    <a:pt x="206513" y="108138"/>
                  </a:lnTo>
                  <a:lnTo>
                    <a:pt x="205953" y="108647"/>
                  </a:lnTo>
                  <a:lnTo>
                    <a:pt x="205381" y="109149"/>
                  </a:lnTo>
                  <a:lnTo>
                    <a:pt x="204808" y="109644"/>
                  </a:lnTo>
                  <a:lnTo>
                    <a:pt x="204229" y="110139"/>
                  </a:lnTo>
                  <a:lnTo>
                    <a:pt x="203650" y="110620"/>
                  </a:lnTo>
                  <a:lnTo>
                    <a:pt x="203057" y="111095"/>
                  </a:lnTo>
                  <a:lnTo>
                    <a:pt x="202458" y="111562"/>
                  </a:lnTo>
                  <a:lnTo>
                    <a:pt x="201859" y="112023"/>
                  </a:lnTo>
                  <a:lnTo>
                    <a:pt x="201253" y="112477"/>
                  </a:lnTo>
                  <a:lnTo>
                    <a:pt x="200640" y="112924"/>
                  </a:lnTo>
                  <a:lnTo>
                    <a:pt x="200014" y="113357"/>
                  </a:lnTo>
                  <a:lnTo>
                    <a:pt x="199961" y="113178"/>
                  </a:lnTo>
                  <a:lnTo>
                    <a:pt x="199908" y="112993"/>
                  </a:lnTo>
                  <a:lnTo>
                    <a:pt x="199841" y="112807"/>
                  </a:lnTo>
                  <a:lnTo>
                    <a:pt x="199768" y="112628"/>
                  </a:lnTo>
                  <a:lnTo>
                    <a:pt x="199688" y="112449"/>
                  </a:lnTo>
                  <a:lnTo>
                    <a:pt x="199608" y="112271"/>
                  </a:lnTo>
                  <a:lnTo>
                    <a:pt x="199522" y="112092"/>
                  </a:lnTo>
                  <a:lnTo>
                    <a:pt x="199435" y="111913"/>
                  </a:lnTo>
                  <a:lnTo>
                    <a:pt x="199335" y="111741"/>
                  </a:lnTo>
                  <a:lnTo>
                    <a:pt x="199235" y="111562"/>
                  </a:lnTo>
                  <a:lnTo>
                    <a:pt x="199029" y="111219"/>
                  </a:lnTo>
                  <a:lnTo>
                    <a:pt x="198809" y="110882"/>
                  </a:lnTo>
                  <a:lnTo>
                    <a:pt x="198576" y="110545"/>
                  </a:lnTo>
                  <a:lnTo>
                    <a:pt x="198343" y="110208"/>
                  </a:lnTo>
                  <a:lnTo>
                    <a:pt x="198097" y="109878"/>
                  </a:lnTo>
                  <a:lnTo>
                    <a:pt x="197604" y="109231"/>
                  </a:lnTo>
                  <a:lnTo>
                    <a:pt x="197125" y="108599"/>
                  </a:lnTo>
                  <a:lnTo>
                    <a:pt x="196898" y="108283"/>
                  </a:lnTo>
                  <a:lnTo>
                    <a:pt x="196672" y="107973"/>
                  </a:lnTo>
                  <a:lnTo>
                    <a:pt x="196206" y="107279"/>
                  </a:lnTo>
                  <a:lnTo>
                    <a:pt x="195740" y="106591"/>
                  </a:lnTo>
                  <a:lnTo>
                    <a:pt x="195267" y="105897"/>
                  </a:lnTo>
                  <a:lnTo>
                    <a:pt x="194801" y="105202"/>
                  </a:lnTo>
                  <a:lnTo>
                    <a:pt x="194701" y="105065"/>
                  </a:lnTo>
                  <a:lnTo>
                    <a:pt x="194594" y="104927"/>
                  </a:lnTo>
                  <a:lnTo>
                    <a:pt x="194361" y="104631"/>
                  </a:lnTo>
                  <a:lnTo>
                    <a:pt x="194115" y="104329"/>
                  </a:lnTo>
                  <a:lnTo>
                    <a:pt x="193869" y="104026"/>
                  </a:lnTo>
                  <a:lnTo>
                    <a:pt x="193629" y="103710"/>
                  </a:lnTo>
                  <a:lnTo>
                    <a:pt x="193516" y="103552"/>
                  </a:lnTo>
                  <a:lnTo>
                    <a:pt x="193409" y="103394"/>
                  </a:lnTo>
                  <a:lnTo>
                    <a:pt x="193309" y="103236"/>
                  </a:lnTo>
                  <a:lnTo>
                    <a:pt x="193223" y="103078"/>
                  </a:lnTo>
                  <a:lnTo>
                    <a:pt x="193143" y="102919"/>
                  </a:lnTo>
                  <a:lnTo>
                    <a:pt x="193076" y="102761"/>
                  </a:lnTo>
                  <a:lnTo>
                    <a:pt x="193036" y="102665"/>
                  </a:lnTo>
                  <a:lnTo>
                    <a:pt x="192983" y="102576"/>
                  </a:lnTo>
                  <a:lnTo>
                    <a:pt x="192930" y="102493"/>
                  </a:lnTo>
                  <a:lnTo>
                    <a:pt x="192870" y="102417"/>
                  </a:lnTo>
                  <a:lnTo>
                    <a:pt x="192810" y="102342"/>
                  </a:lnTo>
                  <a:lnTo>
                    <a:pt x="192737" y="102280"/>
                  </a:lnTo>
                  <a:lnTo>
                    <a:pt x="192664" y="102218"/>
                  </a:lnTo>
                  <a:lnTo>
                    <a:pt x="192584" y="102170"/>
                  </a:lnTo>
                  <a:lnTo>
                    <a:pt x="193396" y="101331"/>
                  </a:lnTo>
                  <a:lnTo>
                    <a:pt x="194195" y="100478"/>
                  </a:lnTo>
                  <a:lnTo>
                    <a:pt x="194981" y="99619"/>
                  </a:lnTo>
                  <a:lnTo>
                    <a:pt x="195760" y="98739"/>
                  </a:lnTo>
                  <a:lnTo>
                    <a:pt x="196532" y="97859"/>
                  </a:lnTo>
                  <a:lnTo>
                    <a:pt x="197284" y="96958"/>
                  </a:lnTo>
                  <a:lnTo>
                    <a:pt x="198030" y="96050"/>
                  </a:lnTo>
                  <a:lnTo>
                    <a:pt x="198762" y="95136"/>
                  </a:lnTo>
                  <a:close/>
                  <a:moveTo>
                    <a:pt x="30336" y="98209"/>
                  </a:moveTo>
                  <a:lnTo>
                    <a:pt x="30709" y="98381"/>
                  </a:lnTo>
                  <a:lnTo>
                    <a:pt x="31081" y="98539"/>
                  </a:lnTo>
                  <a:lnTo>
                    <a:pt x="31454" y="98698"/>
                  </a:lnTo>
                  <a:lnTo>
                    <a:pt x="31834" y="98849"/>
                  </a:lnTo>
                  <a:lnTo>
                    <a:pt x="32220" y="98993"/>
                  </a:lnTo>
                  <a:lnTo>
                    <a:pt x="32600" y="99138"/>
                  </a:lnTo>
                  <a:lnTo>
                    <a:pt x="32986" y="99268"/>
                  </a:lnTo>
                  <a:lnTo>
                    <a:pt x="33379" y="99399"/>
                  </a:lnTo>
                  <a:lnTo>
                    <a:pt x="33765" y="99523"/>
                  </a:lnTo>
                  <a:lnTo>
                    <a:pt x="34164" y="99640"/>
                  </a:lnTo>
                  <a:lnTo>
                    <a:pt x="34557" y="99750"/>
                  </a:lnTo>
                  <a:lnTo>
                    <a:pt x="34957" y="99853"/>
                  </a:lnTo>
                  <a:lnTo>
                    <a:pt x="35363" y="99949"/>
                  </a:lnTo>
                  <a:lnTo>
                    <a:pt x="35769" y="100031"/>
                  </a:lnTo>
                  <a:lnTo>
                    <a:pt x="36182" y="100114"/>
                  </a:lnTo>
                  <a:lnTo>
                    <a:pt x="36594" y="100190"/>
                  </a:lnTo>
                  <a:lnTo>
                    <a:pt x="36501" y="104233"/>
                  </a:lnTo>
                  <a:lnTo>
                    <a:pt x="36421" y="108276"/>
                  </a:lnTo>
                  <a:lnTo>
                    <a:pt x="36348" y="112319"/>
                  </a:lnTo>
                  <a:lnTo>
                    <a:pt x="36295" y="116369"/>
                  </a:lnTo>
                  <a:lnTo>
                    <a:pt x="36295" y="116492"/>
                  </a:lnTo>
                  <a:lnTo>
                    <a:pt x="36282" y="116630"/>
                  </a:lnTo>
                  <a:lnTo>
                    <a:pt x="36275" y="116767"/>
                  </a:lnTo>
                  <a:lnTo>
                    <a:pt x="36275" y="116898"/>
                  </a:lnTo>
                  <a:lnTo>
                    <a:pt x="35742" y="116733"/>
                  </a:lnTo>
                  <a:lnTo>
                    <a:pt x="35216" y="116568"/>
                  </a:lnTo>
                  <a:lnTo>
                    <a:pt x="34697" y="116389"/>
                  </a:lnTo>
                  <a:lnTo>
                    <a:pt x="34178" y="116210"/>
                  </a:lnTo>
                  <a:lnTo>
                    <a:pt x="33665" y="116018"/>
                  </a:lnTo>
                  <a:lnTo>
                    <a:pt x="33159" y="115825"/>
                  </a:lnTo>
                  <a:lnTo>
                    <a:pt x="32653" y="115626"/>
                  </a:lnTo>
                  <a:lnTo>
                    <a:pt x="32153" y="115427"/>
                  </a:lnTo>
                  <a:lnTo>
                    <a:pt x="31661" y="115213"/>
                  </a:lnTo>
                  <a:lnTo>
                    <a:pt x="31168" y="115000"/>
                  </a:lnTo>
                  <a:lnTo>
                    <a:pt x="30682" y="114773"/>
                  </a:lnTo>
                  <a:lnTo>
                    <a:pt x="30203" y="114547"/>
                  </a:lnTo>
                  <a:lnTo>
                    <a:pt x="29723" y="114320"/>
                  </a:lnTo>
                  <a:lnTo>
                    <a:pt x="29250" y="114079"/>
                  </a:lnTo>
                  <a:lnTo>
                    <a:pt x="28778" y="113838"/>
                  </a:lnTo>
                  <a:lnTo>
                    <a:pt x="28318" y="113591"/>
                  </a:lnTo>
                  <a:lnTo>
                    <a:pt x="27859" y="113336"/>
                  </a:lnTo>
                  <a:lnTo>
                    <a:pt x="27399" y="113075"/>
                  </a:lnTo>
                  <a:lnTo>
                    <a:pt x="26947" y="112814"/>
                  </a:lnTo>
                  <a:lnTo>
                    <a:pt x="26501" y="112546"/>
                  </a:lnTo>
                  <a:lnTo>
                    <a:pt x="26061" y="112271"/>
                  </a:lnTo>
                  <a:lnTo>
                    <a:pt x="25622" y="111989"/>
                  </a:lnTo>
                  <a:lnTo>
                    <a:pt x="25189" y="111707"/>
                  </a:lnTo>
                  <a:lnTo>
                    <a:pt x="24756" y="111418"/>
                  </a:lnTo>
                  <a:lnTo>
                    <a:pt x="24337" y="111122"/>
                  </a:lnTo>
                  <a:lnTo>
                    <a:pt x="23911" y="110827"/>
                  </a:lnTo>
                  <a:lnTo>
                    <a:pt x="23498" y="110524"/>
                  </a:lnTo>
                  <a:lnTo>
                    <a:pt x="23085" y="110215"/>
                  </a:lnTo>
                  <a:lnTo>
                    <a:pt x="22679" y="109905"/>
                  </a:lnTo>
                  <a:lnTo>
                    <a:pt x="22273" y="109589"/>
                  </a:lnTo>
                  <a:lnTo>
                    <a:pt x="21873" y="109266"/>
                  </a:lnTo>
                  <a:lnTo>
                    <a:pt x="21474" y="108943"/>
                  </a:lnTo>
                  <a:lnTo>
                    <a:pt x="22040" y="108331"/>
                  </a:lnTo>
                  <a:lnTo>
                    <a:pt x="22599" y="107712"/>
                  </a:lnTo>
                  <a:lnTo>
                    <a:pt x="23151" y="107093"/>
                  </a:lnTo>
                  <a:lnTo>
                    <a:pt x="23704" y="106467"/>
                  </a:lnTo>
                  <a:lnTo>
                    <a:pt x="24243" y="105842"/>
                  </a:lnTo>
                  <a:lnTo>
                    <a:pt x="24789" y="105209"/>
                  </a:lnTo>
                  <a:lnTo>
                    <a:pt x="25329" y="104570"/>
                  </a:lnTo>
                  <a:lnTo>
                    <a:pt x="25861" y="103930"/>
                  </a:lnTo>
                  <a:lnTo>
                    <a:pt x="26148" y="103586"/>
                  </a:lnTo>
                  <a:lnTo>
                    <a:pt x="26441" y="103243"/>
                  </a:lnTo>
                  <a:lnTo>
                    <a:pt x="27033" y="102555"/>
                  </a:lnTo>
                  <a:lnTo>
                    <a:pt x="27632" y="101867"/>
                  </a:lnTo>
                  <a:lnTo>
                    <a:pt x="27932" y="101517"/>
                  </a:lnTo>
                  <a:lnTo>
                    <a:pt x="28225" y="101166"/>
                  </a:lnTo>
                  <a:lnTo>
                    <a:pt x="28518" y="100815"/>
                  </a:lnTo>
                  <a:lnTo>
                    <a:pt x="28804" y="100458"/>
                  </a:lnTo>
                  <a:lnTo>
                    <a:pt x="29084" y="100093"/>
                  </a:lnTo>
                  <a:lnTo>
                    <a:pt x="29350" y="99729"/>
                  </a:lnTo>
                  <a:lnTo>
                    <a:pt x="29617" y="99358"/>
                  </a:lnTo>
                  <a:lnTo>
                    <a:pt x="29870" y="98979"/>
                  </a:lnTo>
                  <a:lnTo>
                    <a:pt x="30109" y="98601"/>
                  </a:lnTo>
                  <a:lnTo>
                    <a:pt x="30336" y="98209"/>
                  </a:lnTo>
                  <a:close/>
                  <a:moveTo>
                    <a:pt x="190992" y="103772"/>
                  </a:moveTo>
                  <a:lnTo>
                    <a:pt x="191032" y="103951"/>
                  </a:lnTo>
                  <a:lnTo>
                    <a:pt x="191079" y="104130"/>
                  </a:lnTo>
                  <a:lnTo>
                    <a:pt x="191125" y="104308"/>
                  </a:lnTo>
                  <a:lnTo>
                    <a:pt x="191185" y="104487"/>
                  </a:lnTo>
                  <a:lnTo>
                    <a:pt x="191252" y="104666"/>
                  </a:lnTo>
                  <a:lnTo>
                    <a:pt x="191319" y="104845"/>
                  </a:lnTo>
                  <a:lnTo>
                    <a:pt x="191398" y="105023"/>
                  </a:lnTo>
                  <a:lnTo>
                    <a:pt x="191478" y="105202"/>
                  </a:lnTo>
                  <a:lnTo>
                    <a:pt x="191645" y="105553"/>
                  </a:lnTo>
                  <a:lnTo>
                    <a:pt x="191831" y="105910"/>
                  </a:lnTo>
                  <a:lnTo>
                    <a:pt x="192031" y="106261"/>
                  </a:lnTo>
                  <a:lnTo>
                    <a:pt x="192244" y="106605"/>
                  </a:lnTo>
                  <a:lnTo>
                    <a:pt x="192457" y="106949"/>
                  </a:lnTo>
                  <a:lnTo>
                    <a:pt x="192670" y="107286"/>
                  </a:lnTo>
                  <a:lnTo>
                    <a:pt x="193110" y="107946"/>
                  </a:lnTo>
                  <a:lnTo>
                    <a:pt x="193529" y="108571"/>
                  </a:lnTo>
                  <a:lnTo>
                    <a:pt x="193722" y="108874"/>
                  </a:lnTo>
                  <a:lnTo>
                    <a:pt x="193909" y="109163"/>
                  </a:lnTo>
                  <a:lnTo>
                    <a:pt x="194122" y="109513"/>
                  </a:lnTo>
                  <a:lnTo>
                    <a:pt x="194335" y="109878"/>
                  </a:lnTo>
                  <a:lnTo>
                    <a:pt x="194768" y="110620"/>
                  </a:lnTo>
                  <a:lnTo>
                    <a:pt x="194994" y="111005"/>
                  </a:lnTo>
                  <a:lnTo>
                    <a:pt x="195220" y="111384"/>
                  </a:lnTo>
                  <a:lnTo>
                    <a:pt x="195460" y="111762"/>
                  </a:lnTo>
                  <a:lnTo>
                    <a:pt x="195700" y="112140"/>
                  </a:lnTo>
                  <a:lnTo>
                    <a:pt x="195953" y="112504"/>
                  </a:lnTo>
                  <a:lnTo>
                    <a:pt x="196206" y="112862"/>
                  </a:lnTo>
                  <a:lnTo>
                    <a:pt x="196472" y="113213"/>
                  </a:lnTo>
                  <a:lnTo>
                    <a:pt x="196612" y="113384"/>
                  </a:lnTo>
                  <a:lnTo>
                    <a:pt x="196752" y="113550"/>
                  </a:lnTo>
                  <a:lnTo>
                    <a:pt x="196892" y="113708"/>
                  </a:lnTo>
                  <a:lnTo>
                    <a:pt x="197038" y="113866"/>
                  </a:lnTo>
                  <a:lnTo>
                    <a:pt x="197184" y="114017"/>
                  </a:lnTo>
                  <a:lnTo>
                    <a:pt x="197338" y="114168"/>
                  </a:lnTo>
                  <a:lnTo>
                    <a:pt x="197491" y="114306"/>
                  </a:lnTo>
                  <a:lnTo>
                    <a:pt x="197651" y="114443"/>
                  </a:lnTo>
                  <a:lnTo>
                    <a:pt x="197810" y="114574"/>
                  </a:lnTo>
                  <a:lnTo>
                    <a:pt x="197970" y="114698"/>
                  </a:lnTo>
                  <a:lnTo>
                    <a:pt x="197131" y="115234"/>
                  </a:lnTo>
                  <a:lnTo>
                    <a:pt x="196279" y="115750"/>
                  </a:lnTo>
                  <a:lnTo>
                    <a:pt x="195420" y="116252"/>
                  </a:lnTo>
                  <a:lnTo>
                    <a:pt x="194554" y="116747"/>
                  </a:lnTo>
                  <a:lnTo>
                    <a:pt x="193682" y="117228"/>
                  </a:lnTo>
                  <a:lnTo>
                    <a:pt x="192803" y="117696"/>
                  </a:lnTo>
                  <a:lnTo>
                    <a:pt x="191918" y="118149"/>
                  </a:lnTo>
                  <a:lnTo>
                    <a:pt x="191019" y="118590"/>
                  </a:lnTo>
                  <a:lnTo>
                    <a:pt x="190113" y="119023"/>
                  </a:lnTo>
                  <a:lnTo>
                    <a:pt x="189208" y="119435"/>
                  </a:lnTo>
                  <a:lnTo>
                    <a:pt x="188289" y="119834"/>
                  </a:lnTo>
                  <a:lnTo>
                    <a:pt x="187364" y="120226"/>
                  </a:lnTo>
                  <a:lnTo>
                    <a:pt x="186438" y="120597"/>
                  </a:lnTo>
                  <a:lnTo>
                    <a:pt x="185499" y="120955"/>
                  </a:lnTo>
                  <a:lnTo>
                    <a:pt x="184554" y="121299"/>
                  </a:lnTo>
                  <a:lnTo>
                    <a:pt x="183602" y="121629"/>
                  </a:lnTo>
                  <a:lnTo>
                    <a:pt x="183635" y="120783"/>
                  </a:lnTo>
                  <a:lnTo>
                    <a:pt x="183675" y="119944"/>
                  </a:lnTo>
                  <a:lnTo>
                    <a:pt x="183715" y="119105"/>
                  </a:lnTo>
                  <a:lnTo>
                    <a:pt x="183761" y="118273"/>
                  </a:lnTo>
                  <a:lnTo>
                    <a:pt x="183868" y="116596"/>
                  </a:lnTo>
                  <a:lnTo>
                    <a:pt x="183988" y="114925"/>
                  </a:lnTo>
                  <a:lnTo>
                    <a:pt x="184121" y="113254"/>
                  </a:lnTo>
                  <a:lnTo>
                    <a:pt x="184261" y="111583"/>
                  </a:lnTo>
                  <a:lnTo>
                    <a:pt x="184421" y="109912"/>
                  </a:lnTo>
                  <a:lnTo>
                    <a:pt x="184580" y="108234"/>
                  </a:lnTo>
                  <a:lnTo>
                    <a:pt x="184674" y="108283"/>
                  </a:lnTo>
                  <a:lnTo>
                    <a:pt x="184767" y="108324"/>
                  </a:lnTo>
                  <a:lnTo>
                    <a:pt x="184860" y="108358"/>
                  </a:lnTo>
                  <a:lnTo>
                    <a:pt x="184960" y="108386"/>
                  </a:lnTo>
                  <a:lnTo>
                    <a:pt x="185060" y="108406"/>
                  </a:lnTo>
                  <a:lnTo>
                    <a:pt x="185160" y="108420"/>
                  </a:lnTo>
                  <a:lnTo>
                    <a:pt x="185260" y="108427"/>
                  </a:lnTo>
                  <a:lnTo>
                    <a:pt x="185366" y="108427"/>
                  </a:lnTo>
                  <a:lnTo>
                    <a:pt x="185473" y="108413"/>
                  </a:lnTo>
                  <a:lnTo>
                    <a:pt x="185579" y="108393"/>
                  </a:lnTo>
                  <a:lnTo>
                    <a:pt x="185686" y="108365"/>
                  </a:lnTo>
                  <a:lnTo>
                    <a:pt x="185786" y="108331"/>
                  </a:lnTo>
                  <a:lnTo>
                    <a:pt x="185892" y="108283"/>
                  </a:lnTo>
                  <a:lnTo>
                    <a:pt x="185999" y="108228"/>
                  </a:lnTo>
                  <a:lnTo>
                    <a:pt x="186099" y="108159"/>
                  </a:lnTo>
                  <a:lnTo>
                    <a:pt x="186198" y="108083"/>
                  </a:lnTo>
                  <a:lnTo>
                    <a:pt x="186811" y="107567"/>
                  </a:lnTo>
                  <a:lnTo>
                    <a:pt x="187424" y="107045"/>
                  </a:lnTo>
                  <a:lnTo>
                    <a:pt x="188023" y="106515"/>
                  </a:lnTo>
                  <a:lnTo>
                    <a:pt x="188629" y="105979"/>
                  </a:lnTo>
                  <a:lnTo>
                    <a:pt x="189221" y="105436"/>
                  </a:lnTo>
                  <a:lnTo>
                    <a:pt x="189814" y="104886"/>
                  </a:lnTo>
                  <a:lnTo>
                    <a:pt x="190406" y="104329"/>
                  </a:lnTo>
                  <a:lnTo>
                    <a:pt x="190992" y="103772"/>
                  </a:lnTo>
                  <a:close/>
                  <a:moveTo>
                    <a:pt x="43446" y="91987"/>
                  </a:moveTo>
                  <a:lnTo>
                    <a:pt x="43439" y="93864"/>
                  </a:lnTo>
                  <a:lnTo>
                    <a:pt x="43432" y="95665"/>
                  </a:lnTo>
                  <a:lnTo>
                    <a:pt x="43426" y="97364"/>
                  </a:lnTo>
                  <a:lnTo>
                    <a:pt x="43419" y="98175"/>
                  </a:lnTo>
                  <a:lnTo>
                    <a:pt x="43406" y="98959"/>
                  </a:lnTo>
                  <a:lnTo>
                    <a:pt x="43373" y="100698"/>
                  </a:lnTo>
                  <a:lnTo>
                    <a:pt x="43346" y="102445"/>
                  </a:lnTo>
                  <a:lnTo>
                    <a:pt x="43333" y="104198"/>
                  </a:lnTo>
                  <a:lnTo>
                    <a:pt x="43326" y="105945"/>
                  </a:lnTo>
                  <a:lnTo>
                    <a:pt x="43326" y="107705"/>
                  </a:lnTo>
                  <a:lnTo>
                    <a:pt x="43346" y="109458"/>
                  </a:lnTo>
                  <a:lnTo>
                    <a:pt x="43366" y="111219"/>
                  </a:lnTo>
                  <a:lnTo>
                    <a:pt x="43399" y="112986"/>
                  </a:lnTo>
                  <a:lnTo>
                    <a:pt x="43439" y="114746"/>
                  </a:lnTo>
                  <a:lnTo>
                    <a:pt x="43492" y="116513"/>
                  </a:lnTo>
                  <a:lnTo>
                    <a:pt x="43552" y="118280"/>
                  </a:lnTo>
                  <a:lnTo>
                    <a:pt x="43619" y="120047"/>
                  </a:lnTo>
                  <a:lnTo>
                    <a:pt x="43699" y="121814"/>
                  </a:lnTo>
                  <a:lnTo>
                    <a:pt x="43785" y="123588"/>
                  </a:lnTo>
                  <a:lnTo>
                    <a:pt x="43879" y="125355"/>
                  </a:lnTo>
                  <a:lnTo>
                    <a:pt x="43978" y="127123"/>
                  </a:lnTo>
                  <a:lnTo>
                    <a:pt x="43885" y="127095"/>
                  </a:lnTo>
                  <a:lnTo>
                    <a:pt x="43825" y="127081"/>
                  </a:lnTo>
                  <a:lnTo>
                    <a:pt x="43765" y="127081"/>
                  </a:lnTo>
                  <a:lnTo>
                    <a:pt x="43413" y="127095"/>
                  </a:lnTo>
                  <a:lnTo>
                    <a:pt x="43060" y="127088"/>
                  </a:lnTo>
                  <a:lnTo>
                    <a:pt x="42713" y="127074"/>
                  </a:lnTo>
                  <a:lnTo>
                    <a:pt x="42367" y="127040"/>
                  </a:lnTo>
                  <a:lnTo>
                    <a:pt x="42021" y="126999"/>
                  </a:lnTo>
                  <a:lnTo>
                    <a:pt x="41681" y="126944"/>
                  </a:lnTo>
                  <a:lnTo>
                    <a:pt x="41342" y="126875"/>
                  </a:lnTo>
                  <a:lnTo>
                    <a:pt x="41002" y="126793"/>
                  </a:lnTo>
                  <a:lnTo>
                    <a:pt x="40669" y="126696"/>
                  </a:lnTo>
                  <a:lnTo>
                    <a:pt x="40343" y="126593"/>
                  </a:lnTo>
                  <a:lnTo>
                    <a:pt x="40010" y="126476"/>
                  </a:lnTo>
                  <a:lnTo>
                    <a:pt x="39684" y="126352"/>
                  </a:lnTo>
                  <a:lnTo>
                    <a:pt x="39358" y="126215"/>
                  </a:lnTo>
                  <a:lnTo>
                    <a:pt x="39038" y="126071"/>
                  </a:lnTo>
                  <a:lnTo>
                    <a:pt x="38718" y="125919"/>
                  </a:lnTo>
                  <a:lnTo>
                    <a:pt x="38406" y="125761"/>
                  </a:lnTo>
                  <a:lnTo>
                    <a:pt x="38366" y="125658"/>
                  </a:lnTo>
                  <a:lnTo>
                    <a:pt x="38326" y="125555"/>
                  </a:lnTo>
                  <a:lnTo>
                    <a:pt x="38292" y="125445"/>
                  </a:lnTo>
                  <a:lnTo>
                    <a:pt x="38259" y="125328"/>
                  </a:lnTo>
                  <a:lnTo>
                    <a:pt x="38206" y="125087"/>
                  </a:lnTo>
                  <a:lnTo>
                    <a:pt x="38159" y="124826"/>
                  </a:lnTo>
                  <a:lnTo>
                    <a:pt x="38126" y="124551"/>
                  </a:lnTo>
                  <a:lnTo>
                    <a:pt x="38099" y="124262"/>
                  </a:lnTo>
                  <a:lnTo>
                    <a:pt x="38079" y="123960"/>
                  </a:lnTo>
                  <a:lnTo>
                    <a:pt x="38073" y="123650"/>
                  </a:lnTo>
                  <a:lnTo>
                    <a:pt x="38066" y="123327"/>
                  </a:lnTo>
                  <a:lnTo>
                    <a:pt x="38073" y="122997"/>
                  </a:lnTo>
                  <a:lnTo>
                    <a:pt x="38086" y="122660"/>
                  </a:lnTo>
                  <a:lnTo>
                    <a:pt x="38099" y="122316"/>
                  </a:lnTo>
                  <a:lnTo>
                    <a:pt x="38126" y="121972"/>
                  </a:lnTo>
                  <a:lnTo>
                    <a:pt x="38152" y="121622"/>
                  </a:lnTo>
                  <a:lnTo>
                    <a:pt x="38212" y="120920"/>
                  </a:lnTo>
                  <a:lnTo>
                    <a:pt x="38292" y="120219"/>
                  </a:lnTo>
                  <a:lnTo>
                    <a:pt x="38372" y="119538"/>
                  </a:lnTo>
                  <a:lnTo>
                    <a:pt x="38539" y="118260"/>
                  </a:lnTo>
                  <a:lnTo>
                    <a:pt x="38612" y="117689"/>
                  </a:lnTo>
                  <a:lnTo>
                    <a:pt x="38672" y="117173"/>
                  </a:lnTo>
                  <a:lnTo>
                    <a:pt x="38718" y="116733"/>
                  </a:lnTo>
                  <a:lnTo>
                    <a:pt x="38732" y="116541"/>
                  </a:lnTo>
                  <a:lnTo>
                    <a:pt x="38745" y="116369"/>
                  </a:lnTo>
                  <a:lnTo>
                    <a:pt x="38818" y="113873"/>
                  </a:lnTo>
                  <a:lnTo>
                    <a:pt x="38892" y="111370"/>
                  </a:lnTo>
                  <a:lnTo>
                    <a:pt x="38965" y="108881"/>
                  </a:lnTo>
                  <a:lnTo>
                    <a:pt x="39038" y="106392"/>
                  </a:lnTo>
                  <a:lnTo>
                    <a:pt x="39051" y="105780"/>
                  </a:lnTo>
                  <a:lnTo>
                    <a:pt x="39058" y="105161"/>
                  </a:lnTo>
                  <a:lnTo>
                    <a:pt x="39051" y="104542"/>
                  </a:lnTo>
                  <a:lnTo>
                    <a:pt x="39045" y="103910"/>
                  </a:lnTo>
                  <a:lnTo>
                    <a:pt x="39025" y="102644"/>
                  </a:lnTo>
                  <a:lnTo>
                    <a:pt x="39011" y="101372"/>
                  </a:lnTo>
                  <a:lnTo>
                    <a:pt x="39011" y="100740"/>
                  </a:lnTo>
                  <a:lnTo>
                    <a:pt x="39011" y="100107"/>
                  </a:lnTo>
                  <a:lnTo>
                    <a:pt x="39031" y="99475"/>
                  </a:lnTo>
                  <a:lnTo>
                    <a:pt x="39051" y="98849"/>
                  </a:lnTo>
                  <a:lnTo>
                    <a:pt x="39091" y="98230"/>
                  </a:lnTo>
                  <a:lnTo>
                    <a:pt x="39118" y="97921"/>
                  </a:lnTo>
                  <a:lnTo>
                    <a:pt x="39145" y="97611"/>
                  </a:lnTo>
                  <a:lnTo>
                    <a:pt x="39178" y="97309"/>
                  </a:lnTo>
                  <a:lnTo>
                    <a:pt x="39211" y="97006"/>
                  </a:lnTo>
                  <a:lnTo>
                    <a:pt x="39251" y="96704"/>
                  </a:lnTo>
                  <a:lnTo>
                    <a:pt x="39298" y="96408"/>
                  </a:lnTo>
                  <a:lnTo>
                    <a:pt x="39424" y="95672"/>
                  </a:lnTo>
                  <a:lnTo>
                    <a:pt x="39491" y="95335"/>
                  </a:lnTo>
                  <a:lnTo>
                    <a:pt x="39551" y="95026"/>
                  </a:lnTo>
                  <a:lnTo>
                    <a:pt x="39617" y="94730"/>
                  </a:lnTo>
                  <a:lnTo>
                    <a:pt x="39684" y="94462"/>
                  </a:lnTo>
                  <a:lnTo>
                    <a:pt x="39750" y="94208"/>
                  </a:lnTo>
                  <a:lnTo>
                    <a:pt x="39817" y="93974"/>
                  </a:lnTo>
                  <a:lnTo>
                    <a:pt x="39890" y="93754"/>
                  </a:lnTo>
                  <a:lnTo>
                    <a:pt x="39964" y="93554"/>
                  </a:lnTo>
                  <a:lnTo>
                    <a:pt x="40043" y="93369"/>
                  </a:lnTo>
                  <a:lnTo>
                    <a:pt x="40130" y="93204"/>
                  </a:lnTo>
                  <a:lnTo>
                    <a:pt x="40217" y="93052"/>
                  </a:lnTo>
                  <a:lnTo>
                    <a:pt x="40310" y="92915"/>
                  </a:lnTo>
                  <a:lnTo>
                    <a:pt x="40403" y="92784"/>
                  </a:lnTo>
                  <a:lnTo>
                    <a:pt x="40510" y="92674"/>
                  </a:lnTo>
                  <a:lnTo>
                    <a:pt x="40623" y="92571"/>
                  </a:lnTo>
                  <a:lnTo>
                    <a:pt x="40743" y="92482"/>
                  </a:lnTo>
                  <a:lnTo>
                    <a:pt x="40869" y="92406"/>
                  </a:lnTo>
                  <a:lnTo>
                    <a:pt x="41002" y="92337"/>
                  </a:lnTo>
                  <a:lnTo>
                    <a:pt x="41142" y="92275"/>
                  </a:lnTo>
                  <a:lnTo>
                    <a:pt x="41295" y="92220"/>
                  </a:lnTo>
                  <a:lnTo>
                    <a:pt x="41462" y="92179"/>
                  </a:lnTo>
                  <a:lnTo>
                    <a:pt x="41635" y="92138"/>
                  </a:lnTo>
                  <a:lnTo>
                    <a:pt x="41815" y="92104"/>
                  </a:lnTo>
                  <a:lnTo>
                    <a:pt x="42008" y="92083"/>
                  </a:lnTo>
                  <a:lnTo>
                    <a:pt x="42221" y="92055"/>
                  </a:lnTo>
                  <a:lnTo>
                    <a:pt x="42434" y="92042"/>
                  </a:lnTo>
                  <a:lnTo>
                    <a:pt x="42913" y="92014"/>
                  </a:lnTo>
                  <a:lnTo>
                    <a:pt x="43446" y="91987"/>
                  </a:lnTo>
                  <a:close/>
                  <a:moveTo>
                    <a:pt x="177110" y="92317"/>
                  </a:moveTo>
                  <a:lnTo>
                    <a:pt x="178009" y="92468"/>
                  </a:lnTo>
                  <a:lnTo>
                    <a:pt x="178914" y="92606"/>
                  </a:lnTo>
                  <a:lnTo>
                    <a:pt x="179820" y="92743"/>
                  </a:lnTo>
                  <a:lnTo>
                    <a:pt x="180279" y="92798"/>
                  </a:lnTo>
                  <a:lnTo>
                    <a:pt x="180732" y="92853"/>
                  </a:lnTo>
                  <a:lnTo>
                    <a:pt x="181185" y="92901"/>
                  </a:lnTo>
                  <a:lnTo>
                    <a:pt x="181637" y="92949"/>
                  </a:lnTo>
                  <a:lnTo>
                    <a:pt x="182090" y="92984"/>
                  </a:lnTo>
                  <a:lnTo>
                    <a:pt x="182536" y="93011"/>
                  </a:lnTo>
                  <a:lnTo>
                    <a:pt x="182982" y="93039"/>
                  </a:lnTo>
                  <a:lnTo>
                    <a:pt x="183429" y="93046"/>
                  </a:lnTo>
                  <a:lnTo>
                    <a:pt x="183868" y="93052"/>
                  </a:lnTo>
                  <a:lnTo>
                    <a:pt x="184307" y="93046"/>
                  </a:lnTo>
                  <a:lnTo>
                    <a:pt x="184321" y="93039"/>
                  </a:lnTo>
                  <a:lnTo>
                    <a:pt x="184334" y="93032"/>
                  </a:lnTo>
                  <a:lnTo>
                    <a:pt x="184354" y="93025"/>
                  </a:lnTo>
                  <a:lnTo>
                    <a:pt x="184367" y="93025"/>
                  </a:lnTo>
                  <a:lnTo>
                    <a:pt x="184074" y="94297"/>
                  </a:lnTo>
                  <a:lnTo>
                    <a:pt x="183788" y="95576"/>
                  </a:lnTo>
                  <a:lnTo>
                    <a:pt x="183522" y="96855"/>
                  </a:lnTo>
                  <a:lnTo>
                    <a:pt x="183262" y="98141"/>
                  </a:lnTo>
                  <a:lnTo>
                    <a:pt x="183022" y="99426"/>
                  </a:lnTo>
                  <a:lnTo>
                    <a:pt x="182789" y="100719"/>
                  </a:lnTo>
                  <a:lnTo>
                    <a:pt x="182576" y="102005"/>
                  </a:lnTo>
                  <a:lnTo>
                    <a:pt x="182370" y="103304"/>
                  </a:lnTo>
                  <a:lnTo>
                    <a:pt x="182177" y="104597"/>
                  </a:lnTo>
                  <a:lnTo>
                    <a:pt x="181997" y="105897"/>
                  </a:lnTo>
                  <a:lnTo>
                    <a:pt x="181831" y="107196"/>
                  </a:lnTo>
                  <a:lnTo>
                    <a:pt x="181671" y="108496"/>
                  </a:lnTo>
                  <a:lnTo>
                    <a:pt x="181524" y="109795"/>
                  </a:lnTo>
                  <a:lnTo>
                    <a:pt x="181391" y="111102"/>
                  </a:lnTo>
                  <a:lnTo>
                    <a:pt x="181265" y="112408"/>
                  </a:lnTo>
                  <a:lnTo>
                    <a:pt x="181151" y="113715"/>
                  </a:lnTo>
                  <a:lnTo>
                    <a:pt x="181098" y="114471"/>
                  </a:lnTo>
                  <a:lnTo>
                    <a:pt x="181052" y="115234"/>
                  </a:lnTo>
                  <a:lnTo>
                    <a:pt x="181025" y="116004"/>
                  </a:lnTo>
                  <a:lnTo>
                    <a:pt x="180998" y="116767"/>
                  </a:lnTo>
                  <a:lnTo>
                    <a:pt x="180985" y="117538"/>
                  </a:lnTo>
                  <a:lnTo>
                    <a:pt x="180972" y="118308"/>
                  </a:lnTo>
                  <a:lnTo>
                    <a:pt x="180958" y="119848"/>
                  </a:lnTo>
                  <a:lnTo>
                    <a:pt x="180945" y="120625"/>
                  </a:lnTo>
                  <a:lnTo>
                    <a:pt x="180938" y="121388"/>
                  </a:lnTo>
                  <a:lnTo>
                    <a:pt x="180918" y="122158"/>
                  </a:lnTo>
                  <a:lnTo>
                    <a:pt x="180892" y="122928"/>
                  </a:lnTo>
                  <a:lnTo>
                    <a:pt x="180852" y="123691"/>
                  </a:lnTo>
                  <a:lnTo>
                    <a:pt x="180805" y="124448"/>
                  </a:lnTo>
                  <a:lnTo>
                    <a:pt x="180745" y="125204"/>
                  </a:lnTo>
                  <a:lnTo>
                    <a:pt x="180705" y="125582"/>
                  </a:lnTo>
                  <a:lnTo>
                    <a:pt x="180665" y="125961"/>
                  </a:lnTo>
                  <a:lnTo>
                    <a:pt x="180559" y="126806"/>
                  </a:lnTo>
                  <a:lnTo>
                    <a:pt x="180506" y="127184"/>
                  </a:lnTo>
                  <a:lnTo>
                    <a:pt x="180459" y="127535"/>
                  </a:lnTo>
                  <a:lnTo>
                    <a:pt x="180406" y="127858"/>
                  </a:lnTo>
                  <a:lnTo>
                    <a:pt x="180352" y="128154"/>
                  </a:lnTo>
                  <a:lnTo>
                    <a:pt x="180299" y="128429"/>
                  </a:lnTo>
                  <a:lnTo>
                    <a:pt x="180239" y="128677"/>
                  </a:lnTo>
                  <a:lnTo>
                    <a:pt x="180173" y="128897"/>
                  </a:lnTo>
                  <a:lnTo>
                    <a:pt x="180106" y="129096"/>
                  </a:lnTo>
                  <a:lnTo>
                    <a:pt x="180033" y="129275"/>
                  </a:lnTo>
                  <a:lnTo>
                    <a:pt x="179953" y="129433"/>
                  </a:lnTo>
                  <a:lnTo>
                    <a:pt x="179866" y="129577"/>
                  </a:lnTo>
                  <a:lnTo>
                    <a:pt x="179820" y="129639"/>
                  </a:lnTo>
                  <a:lnTo>
                    <a:pt x="179773" y="129694"/>
                  </a:lnTo>
                  <a:lnTo>
                    <a:pt x="179727" y="129749"/>
                  </a:lnTo>
                  <a:lnTo>
                    <a:pt x="179673" y="129797"/>
                  </a:lnTo>
                  <a:lnTo>
                    <a:pt x="179620" y="129845"/>
                  </a:lnTo>
                  <a:lnTo>
                    <a:pt x="179560" y="129887"/>
                  </a:lnTo>
                  <a:lnTo>
                    <a:pt x="179500" y="129928"/>
                  </a:lnTo>
                  <a:lnTo>
                    <a:pt x="179440" y="129962"/>
                  </a:lnTo>
                  <a:lnTo>
                    <a:pt x="179380" y="129990"/>
                  </a:lnTo>
                  <a:lnTo>
                    <a:pt x="179307" y="130017"/>
                  </a:lnTo>
                  <a:lnTo>
                    <a:pt x="179167" y="130065"/>
                  </a:lnTo>
                  <a:lnTo>
                    <a:pt x="179014" y="130100"/>
                  </a:lnTo>
                  <a:lnTo>
                    <a:pt x="178848" y="130120"/>
                  </a:lnTo>
                  <a:lnTo>
                    <a:pt x="178661" y="130134"/>
                  </a:lnTo>
                  <a:lnTo>
                    <a:pt x="178468" y="130141"/>
                  </a:lnTo>
                  <a:lnTo>
                    <a:pt x="178255" y="130141"/>
                  </a:lnTo>
                  <a:lnTo>
                    <a:pt x="178029" y="130127"/>
                  </a:lnTo>
                  <a:lnTo>
                    <a:pt x="177789" y="130114"/>
                  </a:lnTo>
                  <a:lnTo>
                    <a:pt x="177250" y="130072"/>
                  </a:lnTo>
                  <a:lnTo>
                    <a:pt x="176631" y="130017"/>
                  </a:lnTo>
                  <a:lnTo>
                    <a:pt x="175938" y="129962"/>
                  </a:lnTo>
                  <a:lnTo>
                    <a:pt x="176158" y="127618"/>
                  </a:lnTo>
                  <a:lnTo>
                    <a:pt x="176364" y="125273"/>
                  </a:lnTo>
                  <a:lnTo>
                    <a:pt x="176464" y="124097"/>
                  </a:lnTo>
                  <a:lnTo>
                    <a:pt x="176557" y="122921"/>
                  </a:lnTo>
                  <a:lnTo>
                    <a:pt x="176644" y="121746"/>
                  </a:lnTo>
                  <a:lnTo>
                    <a:pt x="176730" y="120570"/>
                  </a:lnTo>
                  <a:lnTo>
                    <a:pt x="176810" y="119394"/>
                  </a:lnTo>
                  <a:lnTo>
                    <a:pt x="176890" y="118218"/>
                  </a:lnTo>
                  <a:lnTo>
                    <a:pt x="176963" y="117042"/>
                  </a:lnTo>
                  <a:lnTo>
                    <a:pt x="177030" y="115867"/>
                  </a:lnTo>
                  <a:lnTo>
                    <a:pt x="177090" y="114691"/>
                  </a:lnTo>
                  <a:lnTo>
                    <a:pt x="177143" y="113508"/>
                  </a:lnTo>
                  <a:lnTo>
                    <a:pt x="177196" y="112332"/>
                  </a:lnTo>
                  <a:lnTo>
                    <a:pt x="177243" y="111157"/>
                  </a:lnTo>
                  <a:lnTo>
                    <a:pt x="177283" y="109981"/>
                  </a:lnTo>
                  <a:lnTo>
                    <a:pt x="177316" y="108798"/>
                  </a:lnTo>
                  <a:lnTo>
                    <a:pt x="177343" y="107622"/>
                  </a:lnTo>
                  <a:lnTo>
                    <a:pt x="177370" y="106440"/>
                  </a:lnTo>
                  <a:lnTo>
                    <a:pt x="177383" y="105264"/>
                  </a:lnTo>
                  <a:lnTo>
                    <a:pt x="177396" y="104088"/>
                  </a:lnTo>
                  <a:lnTo>
                    <a:pt x="177396" y="102906"/>
                  </a:lnTo>
                  <a:lnTo>
                    <a:pt x="177390" y="101730"/>
                  </a:lnTo>
                  <a:lnTo>
                    <a:pt x="177383" y="100554"/>
                  </a:lnTo>
                  <a:lnTo>
                    <a:pt x="177363" y="99378"/>
                  </a:lnTo>
                  <a:lnTo>
                    <a:pt x="177343" y="98196"/>
                  </a:lnTo>
                  <a:lnTo>
                    <a:pt x="177310" y="97020"/>
                  </a:lnTo>
                  <a:lnTo>
                    <a:pt x="177270" y="95844"/>
                  </a:lnTo>
                  <a:lnTo>
                    <a:pt x="177223" y="94668"/>
                  </a:lnTo>
                  <a:lnTo>
                    <a:pt x="177170" y="93493"/>
                  </a:lnTo>
                  <a:lnTo>
                    <a:pt x="177110" y="92317"/>
                  </a:lnTo>
                  <a:close/>
                  <a:moveTo>
                    <a:pt x="65897" y="63899"/>
                  </a:moveTo>
                  <a:lnTo>
                    <a:pt x="66397" y="63906"/>
                  </a:lnTo>
                  <a:lnTo>
                    <a:pt x="66889" y="63919"/>
                  </a:lnTo>
                  <a:lnTo>
                    <a:pt x="67389" y="63940"/>
                  </a:lnTo>
                  <a:lnTo>
                    <a:pt x="67895" y="63961"/>
                  </a:lnTo>
                  <a:lnTo>
                    <a:pt x="68894" y="64009"/>
                  </a:lnTo>
                  <a:lnTo>
                    <a:pt x="69899" y="64077"/>
                  </a:lnTo>
                  <a:lnTo>
                    <a:pt x="70904" y="64146"/>
                  </a:lnTo>
                  <a:lnTo>
                    <a:pt x="72889" y="64297"/>
                  </a:lnTo>
                  <a:lnTo>
                    <a:pt x="73867" y="64366"/>
                  </a:lnTo>
                  <a:lnTo>
                    <a:pt x="74839" y="64428"/>
                  </a:lnTo>
                  <a:lnTo>
                    <a:pt x="75792" y="64476"/>
                  </a:lnTo>
                  <a:lnTo>
                    <a:pt x="76258" y="64497"/>
                  </a:lnTo>
                  <a:lnTo>
                    <a:pt x="76724" y="64504"/>
                  </a:lnTo>
                  <a:lnTo>
                    <a:pt x="114449" y="65233"/>
                  </a:lnTo>
                  <a:lnTo>
                    <a:pt x="150071" y="65893"/>
                  </a:lnTo>
                  <a:lnTo>
                    <a:pt x="151422" y="65893"/>
                  </a:lnTo>
                  <a:lnTo>
                    <a:pt x="152128" y="65879"/>
                  </a:lnTo>
                  <a:lnTo>
                    <a:pt x="152841" y="65858"/>
                  </a:lnTo>
                  <a:lnTo>
                    <a:pt x="154312" y="65810"/>
                  </a:lnTo>
                  <a:lnTo>
                    <a:pt x="155058" y="65790"/>
                  </a:lnTo>
                  <a:lnTo>
                    <a:pt x="155810" y="65769"/>
                  </a:lnTo>
                  <a:lnTo>
                    <a:pt x="156569" y="65755"/>
                  </a:lnTo>
                  <a:lnTo>
                    <a:pt x="157335" y="65748"/>
                  </a:lnTo>
                  <a:lnTo>
                    <a:pt x="158094" y="65755"/>
                  </a:lnTo>
                  <a:lnTo>
                    <a:pt x="158860" y="65769"/>
                  </a:lnTo>
                  <a:lnTo>
                    <a:pt x="159619" y="65803"/>
                  </a:lnTo>
                  <a:lnTo>
                    <a:pt x="159998" y="65824"/>
                  </a:lnTo>
                  <a:lnTo>
                    <a:pt x="160371" y="65851"/>
                  </a:lnTo>
                  <a:lnTo>
                    <a:pt x="160751" y="65886"/>
                  </a:lnTo>
                  <a:lnTo>
                    <a:pt x="161123" y="65920"/>
                  </a:lnTo>
                  <a:lnTo>
                    <a:pt x="161496" y="65961"/>
                  </a:lnTo>
                  <a:lnTo>
                    <a:pt x="161863" y="66010"/>
                  </a:lnTo>
                  <a:lnTo>
                    <a:pt x="162229" y="66065"/>
                  </a:lnTo>
                  <a:lnTo>
                    <a:pt x="162595" y="66126"/>
                  </a:lnTo>
                  <a:lnTo>
                    <a:pt x="162954" y="66188"/>
                  </a:lnTo>
                  <a:lnTo>
                    <a:pt x="163314" y="66264"/>
                  </a:lnTo>
                  <a:lnTo>
                    <a:pt x="163667" y="66346"/>
                  </a:lnTo>
                  <a:lnTo>
                    <a:pt x="164020" y="66429"/>
                  </a:lnTo>
                  <a:lnTo>
                    <a:pt x="164366" y="66525"/>
                  </a:lnTo>
                  <a:lnTo>
                    <a:pt x="164706" y="66628"/>
                  </a:lnTo>
                  <a:lnTo>
                    <a:pt x="165045" y="66745"/>
                  </a:lnTo>
                  <a:lnTo>
                    <a:pt x="165378" y="66862"/>
                  </a:lnTo>
                  <a:lnTo>
                    <a:pt x="165704" y="66993"/>
                  </a:lnTo>
                  <a:lnTo>
                    <a:pt x="166031" y="67130"/>
                  </a:lnTo>
                  <a:lnTo>
                    <a:pt x="166350" y="67282"/>
                  </a:lnTo>
                  <a:lnTo>
                    <a:pt x="166663" y="67433"/>
                  </a:lnTo>
                  <a:lnTo>
                    <a:pt x="166969" y="67605"/>
                  </a:lnTo>
                  <a:lnTo>
                    <a:pt x="167269" y="67784"/>
                  </a:lnTo>
                  <a:lnTo>
                    <a:pt x="167569" y="67969"/>
                  </a:lnTo>
                  <a:lnTo>
                    <a:pt x="167855" y="68169"/>
                  </a:lnTo>
                  <a:lnTo>
                    <a:pt x="168135" y="68375"/>
                  </a:lnTo>
                  <a:lnTo>
                    <a:pt x="168408" y="68602"/>
                  </a:lnTo>
                  <a:lnTo>
                    <a:pt x="168681" y="68829"/>
                  </a:lnTo>
                  <a:lnTo>
                    <a:pt x="168940" y="69076"/>
                  </a:lnTo>
                  <a:lnTo>
                    <a:pt x="169193" y="69331"/>
                  </a:lnTo>
                  <a:lnTo>
                    <a:pt x="169433" y="69606"/>
                  </a:lnTo>
                  <a:lnTo>
                    <a:pt x="169673" y="69888"/>
                  </a:lnTo>
                  <a:lnTo>
                    <a:pt x="169899" y="70183"/>
                  </a:lnTo>
                  <a:lnTo>
                    <a:pt x="170119" y="70493"/>
                  </a:lnTo>
                  <a:lnTo>
                    <a:pt x="170332" y="70816"/>
                  </a:lnTo>
                  <a:lnTo>
                    <a:pt x="170532" y="71153"/>
                  </a:lnTo>
                  <a:lnTo>
                    <a:pt x="170725" y="71503"/>
                  </a:lnTo>
                  <a:lnTo>
                    <a:pt x="170911" y="71868"/>
                  </a:lnTo>
                  <a:lnTo>
                    <a:pt x="171084" y="72246"/>
                  </a:lnTo>
                  <a:lnTo>
                    <a:pt x="171191" y="72494"/>
                  </a:lnTo>
                  <a:lnTo>
                    <a:pt x="171291" y="72748"/>
                  </a:lnTo>
                  <a:lnTo>
                    <a:pt x="171390" y="73009"/>
                  </a:lnTo>
                  <a:lnTo>
                    <a:pt x="171484" y="73270"/>
                  </a:lnTo>
                  <a:lnTo>
                    <a:pt x="171577" y="73532"/>
                  </a:lnTo>
                  <a:lnTo>
                    <a:pt x="171663" y="73800"/>
                  </a:lnTo>
                  <a:lnTo>
                    <a:pt x="171830" y="74343"/>
                  </a:lnTo>
                  <a:lnTo>
                    <a:pt x="171983" y="74893"/>
                  </a:lnTo>
                  <a:lnTo>
                    <a:pt x="172130" y="75457"/>
                  </a:lnTo>
                  <a:lnTo>
                    <a:pt x="172256" y="76021"/>
                  </a:lnTo>
                  <a:lnTo>
                    <a:pt x="172376" y="76605"/>
                  </a:lnTo>
                  <a:lnTo>
                    <a:pt x="172482" y="77190"/>
                  </a:lnTo>
                  <a:lnTo>
                    <a:pt x="172582" y="77781"/>
                  </a:lnTo>
                  <a:lnTo>
                    <a:pt x="172676" y="78379"/>
                  </a:lnTo>
                  <a:lnTo>
                    <a:pt x="172755" y="78984"/>
                  </a:lnTo>
                  <a:lnTo>
                    <a:pt x="172829" y="79589"/>
                  </a:lnTo>
                  <a:lnTo>
                    <a:pt x="172895" y="80201"/>
                  </a:lnTo>
                  <a:lnTo>
                    <a:pt x="172955" y="80813"/>
                  </a:lnTo>
                  <a:lnTo>
                    <a:pt x="173008" y="81425"/>
                  </a:lnTo>
                  <a:lnTo>
                    <a:pt x="173062" y="82044"/>
                  </a:lnTo>
                  <a:lnTo>
                    <a:pt x="173102" y="82663"/>
                  </a:lnTo>
                  <a:lnTo>
                    <a:pt x="173175" y="83894"/>
                  </a:lnTo>
                  <a:lnTo>
                    <a:pt x="173241" y="85111"/>
                  </a:lnTo>
                  <a:lnTo>
                    <a:pt x="173295" y="86321"/>
                  </a:lnTo>
                  <a:lnTo>
                    <a:pt x="173348" y="87510"/>
                  </a:lnTo>
                  <a:lnTo>
                    <a:pt x="173401" y="88673"/>
                  </a:lnTo>
                  <a:lnTo>
                    <a:pt x="173461" y="89800"/>
                  </a:lnTo>
                  <a:lnTo>
                    <a:pt x="173494" y="90350"/>
                  </a:lnTo>
                  <a:lnTo>
                    <a:pt x="173534" y="90887"/>
                  </a:lnTo>
                  <a:lnTo>
                    <a:pt x="173614" y="92062"/>
                  </a:lnTo>
                  <a:lnTo>
                    <a:pt x="173694" y="93238"/>
                  </a:lnTo>
                  <a:lnTo>
                    <a:pt x="173761" y="94414"/>
                  </a:lnTo>
                  <a:lnTo>
                    <a:pt x="173821" y="95583"/>
                  </a:lnTo>
                  <a:lnTo>
                    <a:pt x="173874" y="96759"/>
                  </a:lnTo>
                  <a:lnTo>
                    <a:pt x="173914" y="97934"/>
                  </a:lnTo>
                  <a:lnTo>
                    <a:pt x="173954" y="99110"/>
                  </a:lnTo>
                  <a:lnTo>
                    <a:pt x="173981" y="100286"/>
                  </a:lnTo>
                  <a:lnTo>
                    <a:pt x="174007" y="101462"/>
                  </a:lnTo>
                  <a:lnTo>
                    <a:pt x="174020" y="102637"/>
                  </a:lnTo>
                  <a:lnTo>
                    <a:pt x="174027" y="103813"/>
                  </a:lnTo>
                  <a:lnTo>
                    <a:pt x="174034" y="104989"/>
                  </a:lnTo>
                  <a:lnTo>
                    <a:pt x="174027" y="106165"/>
                  </a:lnTo>
                  <a:lnTo>
                    <a:pt x="174014" y="107341"/>
                  </a:lnTo>
                  <a:lnTo>
                    <a:pt x="174001" y="108523"/>
                  </a:lnTo>
                  <a:lnTo>
                    <a:pt x="173974" y="109699"/>
                  </a:lnTo>
                  <a:lnTo>
                    <a:pt x="173947" y="110875"/>
                  </a:lnTo>
                  <a:lnTo>
                    <a:pt x="173914" y="112051"/>
                  </a:lnTo>
                  <a:lnTo>
                    <a:pt x="173867" y="113226"/>
                  </a:lnTo>
                  <a:lnTo>
                    <a:pt x="173821" y="114402"/>
                  </a:lnTo>
                  <a:lnTo>
                    <a:pt x="173774" y="115578"/>
                  </a:lnTo>
                  <a:lnTo>
                    <a:pt x="173714" y="116754"/>
                  </a:lnTo>
                  <a:lnTo>
                    <a:pt x="173654" y="117929"/>
                  </a:lnTo>
                  <a:lnTo>
                    <a:pt x="173581" y="119105"/>
                  </a:lnTo>
                  <a:lnTo>
                    <a:pt x="173508" y="120274"/>
                  </a:lnTo>
                  <a:lnTo>
                    <a:pt x="173435" y="121450"/>
                  </a:lnTo>
                  <a:lnTo>
                    <a:pt x="173348" y="122626"/>
                  </a:lnTo>
                  <a:lnTo>
                    <a:pt x="173261" y="123801"/>
                  </a:lnTo>
                  <a:lnTo>
                    <a:pt x="173168" y="124970"/>
                  </a:lnTo>
                  <a:lnTo>
                    <a:pt x="173075" y="126146"/>
                  </a:lnTo>
                  <a:lnTo>
                    <a:pt x="172975" y="127315"/>
                  </a:lnTo>
                  <a:lnTo>
                    <a:pt x="172875" y="128484"/>
                  </a:lnTo>
                  <a:lnTo>
                    <a:pt x="172682" y="130574"/>
                  </a:lnTo>
                  <a:lnTo>
                    <a:pt x="172476" y="132665"/>
                  </a:lnTo>
                  <a:lnTo>
                    <a:pt x="172263" y="134748"/>
                  </a:lnTo>
                  <a:lnTo>
                    <a:pt x="172036" y="136838"/>
                  </a:lnTo>
                  <a:lnTo>
                    <a:pt x="171803" y="138928"/>
                  </a:lnTo>
                  <a:lnTo>
                    <a:pt x="171557" y="141019"/>
                  </a:lnTo>
                  <a:lnTo>
                    <a:pt x="171304" y="143109"/>
                  </a:lnTo>
                  <a:lnTo>
                    <a:pt x="171044" y="145199"/>
                  </a:lnTo>
                  <a:lnTo>
                    <a:pt x="170971" y="145791"/>
                  </a:lnTo>
                  <a:lnTo>
                    <a:pt x="170911" y="146423"/>
                  </a:lnTo>
                  <a:lnTo>
                    <a:pt x="170858" y="147090"/>
                  </a:lnTo>
                  <a:lnTo>
                    <a:pt x="170798" y="147792"/>
                  </a:lnTo>
                  <a:lnTo>
                    <a:pt x="170691" y="149290"/>
                  </a:lnTo>
                  <a:lnTo>
                    <a:pt x="170585" y="150886"/>
                  </a:lnTo>
                  <a:lnTo>
                    <a:pt x="170458" y="152557"/>
                  </a:lnTo>
                  <a:lnTo>
                    <a:pt x="170392" y="153409"/>
                  </a:lnTo>
                  <a:lnTo>
                    <a:pt x="170312" y="154275"/>
                  </a:lnTo>
                  <a:lnTo>
                    <a:pt x="170225" y="155156"/>
                  </a:lnTo>
                  <a:lnTo>
                    <a:pt x="170132" y="156036"/>
                  </a:lnTo>
                  <a:lnTo>
                    <a:pt x="170026" y="156916"/>
                  </a:lnTo>
                  <a:lnTo>
                    <a:pt x="169906" y="157796"/>
                  </a:lnTo>
                  <a:lnTo>
                    <a:pt x="169773" y="158676"/>
                  </a:lnTo>
                  <a:lnTo>
                    <a:pt x="169706" y="159109"/>
                  </a:lnTo>
                  <a:lnTo>
                    <a:pt x="169633" y="159542"/>
                  </a:lnTo>
                  <a:lnTo>
                    <a:pt x="169553" y="159976"/>
                  </a:lnTo>
                  <a:lnTo>
                    <a:pt x="169466" y="160409"/>
                  </a:lnTo>
                  <a:lnTo>
                    <a:pt x="169380" y="160835"/>
                  </a:lnTo>
                  <a:lnTo>
                    <a:pt x="169286" y="161255"/>
                  </a:lnTo>
                  <a:lnTo>
                    <a:pt x="169193" y="161674"/>
                  </a:lnTo>
                  <a:lnTo>
                    <a:pt x="169093" y="162087"/>
                  </a:lnTo>
                  <a:lnTo>
                    <a:pt x="168987" y="162499"/>
                  </a:lnTo>
                  <a:lnTo>
                    <a:pt x="168874" y="162905"/>
                  </a:lnTo>
                  <a:lnTo>
                    <a:pt x="168760" y="163304"/>
                  </a:lnTo>
                  <a:lnTo>
                    <a:pt x="168634" y="163695"/>
                  </a:lnTo>
                  <a:lnTo>
                    <a:pt x="168507" y="164087"/>
                  </a:lnTo>
                  <a:lnTo>
                    <a:pt x="168374" y="164466"/>
                  </a:lnTo>
                  <a:lnTo>
                    <a:pt x="168241" y="164844"/>
                  </a:lnTo>
                  <a:lnTo>
                    <a:pt x="168095" y="165208"/>
                  </a:lnTo>
                  <a:lnTo>
                    <a:pt x="167942" y="165573"/>
                  </a:lnTo>
                  <a:lnTo>
                    <a:pt x="167788" y="165923"/>
                  </a:lnTo>
                  <a:lnTo>
                    <a:pt x="167622" y="166267"/>
                  </a:lnTo>
                  <a:lnTo>
                    <a:pt x="167455" y="166604"/>
                  </a:lnTo>
                  <a:lnTo>
                    <a:pt x="167276" y="166934"/>
                  </a:lnTo>
                  <a:lnTo>
                    <a:pt x="167089" y="167250"/>
                  </a:lnTo>
                  <a:lnTo>
                    <a:pt x="166903" y="167560"/>
                  </a:lnTo>
                  <a:lnTo>
                    <a:pt x="166703" y="167862"/>
                  </a:lnTo>
                  <a:lnTo>
                    <a:pt x="166497" y="168151"/>
                  </a:lnTo>
                  <a:lnTo>
                    <a:pt x="166284" y="168426"/>
                  </a:lnTo>
                  <a:lnTo>
                    <a:pt x="166064" y="168694"/>
                  </a:lnTo>
                  <a:lnTo>
                    <a:pt x="165838" y="168949"/>
                  </a:lnTo>
                  <a:lnTo>
                    <a:pt x="165598" y="169196"/>
                  </a:lnTo>
                  <a:lnTo>
                    <a:pt x="165358" y="169423"/>
                  </a:lnTo>
                  <a:lnTo>
                    <a:pt x="158081" y="169492"/>
                  </a:lnTo>
                  <a:lnTo>
                    <a:pt x="154445" y="169519"/>
                  </a:lnTo>
                  <a:lnTo>
                    <a:pt x="150810" y="169540"/>
                  </a:lnTo>
                  <a:lnTo>
                    <a:pt x="147174" y="169561"/>
                  </a:lnTo>
                  <a:lnTo>
                    <a:pt x="143532" y="169574"/>
                  </a:lnTo>
                  <a:lnTo>
                    <a:pt x="139897" y="169581"/>
                  </a:lnTo>
                  <a:lnTo>
                    <a:pt x="136262" y="169581"/>
                  </a:lnTo>
                  <a:lnTo>
                    <a:pt x="132626" y="169574"/>
                  </a:lnTo>
                  <a:lnTo>
                    <a:pt x="128984" y="169568"/>
                  </a:lnTo>
                  <a:lnTo>
                    <a:pt x="125349" y="169554"/>
                  </a:lnTo>
                  <a:lnTo>
                    <a:pt x="121707" y="169526"/>
                  </a:lnTo>
                  <a:lnTo>
                    <a:pt x="118071" y="169499"/>
                  </a:lnTo>
                  <a:lnTo>
                    <a:pt x="114429" y="169457"/>
                  </a:lnTo>
                  <a:lnTo>
                    <a:pt x="110787" y="169409"/>
                  </a:lnTo>
                  <a:lnTo>
                    <a:pt x="107152" y="169361"/>
                  </a:lnTo>
                  <a:lnTo>
                    <a:pt x="103490" y="169299"/>
                  </a:lnTo>
                  <a:lnTo>
                    <a:pt x="99834" y="169231"/>
                  </a:lnTo>
                  <a:lnTo>
                    <a:pt x="96179" y="169155"/>
                  </a:lnTo>
                  <a:lnTo>
                    <a:pt x="92524" y="169072"/>
                  </a:lnTo>
                  <a:lnTo>
                    <a:pt x="88868" y="168983"/>
                  </a:lnTo>
                  <a:lnTo>
                    <a:pt x="85206" y="168894"/>
                  </a:lnTo>
                  <a:lnTo>
                    <a:pt x="77896" y="168701"/>
                  </a:lnTo>
                  <a:lnTo>
                    <a:pt x="76790" y="168660"/>
                  </a:lnTo>
                  <a:lnTo>
                    <a:pt x="75685" y="168612"/>
                  </a:lnTo>
                  <a:lnTo>
                    <a:pt x="74573" y="168557"/>
                  </a:lnTo>
                  <a:lnTo>
                    <a:pt x="73461" y="168495"/>
                  </a:lnTo>
                  <a:lnTo>
                    <a:pt x="71224" y="168371"/>
                  </a:lnTo>
                  <a:lnTo>
                    <a:pt x="70099" y="168309"/>
                  </a:lnTo>
                  <a:lnTo>
                    <a:pt x="68980" y="168254"/>
                  </a:lnTo>
                  <a:lnTo>
                    <a:pt x="67855" y="168199"/>
                  </a:lnTo>
                  <a:lnTo>
                    <a:pt x="66730" y="168158"/>
                  </a:lnTo>
                  <a:lnTo>
                    <a:pt x="65611" y="168124"/>
                  </a:lnTo>
                  <a:lnTo>
                    <a:pt x="64486" y="168110"/>
                  </a:lnTo>
                  <a:lnTo>
                    <a:pt x="63927" y="168103"/>
                  </a:lnTo>
                  <a:lnTo>
                    <a:pt x="63367" y="168110"/>
                  </a:lnTo>
                  <a:lnTo>
                    <a:pt x="62808" y="168110"/>
                  </a:lnTo>
                  <a:lnTo>
                    <a:pt x="62242" y="168124"/>
                  </a:lnTo>
                  <a:lnTo>
                    <a:pt x="61683" y="168137"/>
                  </a:lnTo>
                  <a:lnTo>
                    <a:pt x="61130" y="168158"/>
                  </a:lnTo>
                  <a:lnTo>
                    <a:pt x="60571" y="168185"/>
                  </a:lnTo>
                  <a:lnTo>
                    <a:pt x="60011" y="168213"/>
                  </a:lnTo>
                  <a:lnTo>
                    <a:pt x="59958" y="168158"/>
                  </a:lnTo>
                  <a:lnTo>
                    <a:pt x="59905" y="168110"/>
                  </a:lnTo>
                  <a:lnTo>
                    <a:pt x="59845" y="168069"/>
                  </a:lnTo>
                  <a:lnTo>
                    <a:pt x="59778" y="168027"/>
                  </a:lnTo>
                  <a:lnTo>
                    <a:pt x="59705" y="168000"/>
                  </a:lnTo>
                  <a:lnTo>
                    <a:pt x="59625" y="167979"/>
                  </a:lnTo>
                  <a:lnTo>
                    <a:pt x="59545" y="167972"/>
                  </a:lnTo>
                  <a:lnTo>
                    <a:pt x="59459" y="167972"/>
                  </a:lnTo>
                  <a:lnTo>
                    <a:pt x="59372" y="167986"/>
                  </a:lnTo>
                  <a:lnTo>
                    <a:pt x="59206" y="167986"/>
                  </a:lnTo>
                  <a:lnTo>
                    <a:pt x="59119" y="167979"/>
                  </a:lnTo>
                  <a:lnTo>
                    <a:pt x="59026" y="167972"/>
                  </a:lnTo>
                  <a:lnTo>
                    <a:pt x="58940" y="167959"/>
                  </a:lnTo>
                  <a:lnTo>
                    <a:pt x="58766" y="167917"/>
                  </a:lnTo>
                  <a:lnTo>
                    <a:pt x="58587" y="167862"/>
                  </a:lnTo>
                  <a:lnTo>
                    <a:pt x="58400" y="167787"/>
                  </a:lnTo>
                  <a:lnTo>
                    <a:pt x="58220" y="167697"/>
                  </a:lnTo>
                  <a:lnTo>
                    <a:pt x="58034" y="167594"/>
                  </a:lnTo>
                  <a:lnTo>
                    <a:pt x="57848" y="167470"/>
                  </a:lnTo>
                  <a:lnTo>
                    <a:pt x="57661" y="167340"/>
                  </a:lnTo>
                  <a:lnTo>
                    <a:pt x="57475" y="167188"/>
                  </a:lnTo>
                  <a:lnTo>
                    <a:pt x="57282" y="167030"/>
                  </a:lnTo>
                  <a:lnTo>
                    <a:pt x="57095" y="166852"/>
                  </a:lnTo>
                  <a:lnTo>
                    <a:pt x="56902" y="166666"/>
                  </a:lnTo>
                  <a:lnTo>
                    <a:pt x="56709" y="166466"/>
                  </a:lnTo>
                  <a:lnTo>
                    <a:pt x="56516" y="166253"/>
                  </a:lnTo>
                  <a:lnTo>
                    <a:pt x="56323" y="166033"/>
                  </a:lnTo>
                  <a:lnTo>
                    <a:pt x="56130" y="165806"/>
                  </a:lnTo>
                  <a:lnTo>
                    <a:pt x="55937" y="165559"/>
                  </a:lnTo>
                  <a:lnTo>
                    <a:pt x="55744" y="165311"/>
                  </a:lnTo>
                  <a:lnTo>
                    <a:pt x="55550" y="165050"/>
                  </a:lnTo>
                  <a:lnTo>
                    <a:pt x="55357" y="164782"/>
                  </a:lnTo>
                  <a:lnTo>
                    <a:pt x="55171" y="164507"/>
                  </a:lnTo>
                  <a:lnTo>
                    <a:pt x="54978" y="164225"/>
                  </a:lnTo>
                  <a:lnTo>
                    <a:pt x="54785" y="163936"/>
                  </a:lnTo>
                  <a:lnTo>
                    <a:pt x="54598" y="163634"/>
                  </a:lnTo>
                  <a:lnTo>
                    <a:pt x="54225" y="163029"/>
                  </a:lnTo>
                  <a:lnTo>
                    <a:pt x="53859" y="162396"/>
                  </a:lnTo>
                  <a:lnTo>
                    <a:pt x="53500" y="161750"/>
                  </a:lnTo>
                  <a:lnTo>
                    <a:pt x="53147" y="161096"/>
                  </a:lnTo>
                  <a:lnTo>
                    <a:pt x="52801" y="160429"/>
                  </a:lnTo>
                  <a:lnTo>
                    <a:pt x="52474" y="159762"/>
                  </a:lnTo>
                  <a:lnTo>
                    <a:pt x="52155" y="159096"/>
                  </a:lnTo>
                  <a:lnTo>
                    <a:pt x="51848" y="158435"/>
                  </a:lnTo>
                  <a:lnTo>
                    <a:pt x="51556" y="157782"/>
                  </a:lnTo>
                  <a:lnTo>
                    <a:pt x="51283" y="157143"/>
                  </a:lnTo>
                  <a:lnTo>
                    <a:pt x="51023" y="156524"/>
                  </a:lnTo>
                  <a:lnTo>
                    <a:pt x="50783" y="155919"/>
                  </a:lnTo>
                  <a:lnTo>
                    <a:pt x="50563" y="155341"/>
                  </a:lnTo>
                  <a:lnTo>
                    <a:pt x="50357" y="154791"/>
                  </a:lnTo>
                  <a:lnTo>
                    <a:pt x="50184" y="154275"/>
                  </a:lnTo>
                  <a:lnTo>
                    <a:pt x="50024" y="153801"/>
                  </a:lnTo>
                  <a:lnTo>
                    <a:pt x="49891" y="153361"/>
                  </a:lnTo>
                  <a:lnTo>
                    <a:pt x="49784" y="152969"/>
                  </a:lnTo>
                  <a:lnTo>
                    <a:pt x="49705" y="152625"/>
                  </a:lnTo>
                  <a:lnTo>
                    <a:pt x="49591" y="152013"/>
                  </a:lnTo>
                  <a:lnTo>
                    <a:pt x="49485" y="151388"/>
                  </a:lnTo>
                  <a:lnTo>
                    <a:pt x="49398" y="150755"/>
                  </a:lnTo>
                  <a:lnTo>
                    <a:pt x="49312" y="150116"/>
                  </a:lnTo>
                  <a:lnTo>
                    <a:pt x="49245" y="149469"/>
                  </a:lnTo>
                  <a:lnTo>
                    <a:pt x="49179" y="148823"/>
                  </a:lnTo>
                  <a:lnTo>
                    <a:pt x="49119" y="148170"/>
                  </a:lnTo>
                  <a:lnTo>
                    <a:pt x="49072" y="147516"/>
                  </a:lnTo>
                  <a:lnTo>
                    <a:pt x="48979" y="146203"/>
                  </a:lnTo>
                  <a:lnTo>
                    <a:pt x="48886" y="144897"/>
                  </a:lnTo>
                  <a:lnTo>
                    <a:pt x="48792" y="143604"/>
                  </a:lnTo>
                  <a:lnTo>
                    <a:pt x="48746" y="142972"/>
                  </a:lnTo>
                  <a:lnTo>
                    <a:pt x="48686" y="142339"/>
                  </a:lnTo>
                  <a:lnTo>
                    <a:pt x="48306" y="138200"/>
                  </a:lnTo>
                  <a:lnTo>
                    <a:pt x="48127" y="136137"/>
                  </a:lnTo>
                  <a:lnTo>
                    <a:pt x="47947" y="134074"/>
                  </a:lnTo>
                  <a:lnTo>
                    <a:pt x="47780" y="132004"/>
                  </a:lnTo>
                  <a:lnTo>
                    <a:pt x="47614" y="129942"/>
                  </a:lnTo>
                  <a:lnTo>
                    <a:pt x="47467" y="127872"/>
                  </a:lnTo>
                  <a:lnTo>
                    <a:pt x="47321" y="125802"/>
                  </a:lnTo>
                  <a:lnTo>
                    <a:pt x="47181" y="123485"/>
                  </a:lnTo>
                  <a:lnTo>
                    <a:pt x="47048" y="121168"/>
                  </a:lnTo>
                  <a:lnTo>
                    <a:pt x="46928" y="118851"/>
                  </a:lnTo>
                  <a:lnTo>
                    <a:pt x="46875" y="117689"/>
                  </a:lnTo>
                  <a:lnTo>
                    <a:pt x="46822" y="116527"/>
                  </a:lnTo>
                  <a:lnTo>
                    <a:pt x="46782" y="115365"/>
                  </a:lnTo>
                  <a:lnTo>
                    <a:pt x="46735" y="114203"/>
                  </a:lnTo>
                  <a:lnTo>
                    <a:pt x="46702" y="113041"/>
                  </a:lnTo>
                  <a:lnTo>
                    <a:pt x="46668" y="111886"/>
                  </a:lnTo>
                  <a:lnTo>
                    <a:pt x="46642" y="110724"/>
                  </a:lnTo>
                  <a:lnTo>
                    <a:pt x="46615" y="109561"/>
                  </a:lnTo>
                  <a:lnTo>
                    <a:pt x="46602" y="108399"/>
                  </a:lnTo>
                  <a:lnTo>
                    <a:pt x="46588" y="107237"/>
                  </a:lnTo>
                  <a:lnTo>
                    <a:pt x="46575" y="106075"/>
                  </a:lnTo>
                  <a:lnTo>
                    <a:pt x="46575" y="104913"/>
                  </a:lnTo>
                  <a:lnTo>
                    <a:pt x="46582" y="103751"/>
                  </a:lnTo>
                  <a:lnTo>
                    <a:pt x="46588" y="102589"/>
                  </a:lnTo>
                  <a:lnTo>
                    <a:pt x="46602" y="101427"/>
                  </a:lnTo>
                  <a:lnTo>
                    <a:pt x="46622" y="100265"/>
                  </a:lnTo>
                  <a:lnTo>
                    <a:pt x="46648" y="99110"/>
                  </a:lnTo>
                  <a:lnTo>
                    <a:pt x="46682" y="97948"/>
                  </a:lnTo>
                  <a:lnTo>
                    <a:pt x="46715" y="96786"/>
                  </a:lnTo>
                  <a:lnTo>
                    <a:pt x="46762" y="95624"/>
                  </a:lnTo>
                  <a:lnTo>
                    <a:pt x="46815" y="94469"/>
                  </a:lnTo>
                  <a:lnTo>
                    <a:pt x="46875" y="93307"/>
                  </a:lnTo>
                  <a:lnTo>
                    <a:pt x="46935" y="92145"/>
                  </a:lnTo>
                  <a:lnTo>
                    <a:pt x="47008" y="90990"/>
                  </a:lnTo>
                  <a:lnTo>
                    <a:pt x="47088" y="89828"/>
                  </a:lnTo>
                  <a:lnTo>
                    <a:pt x="47174" y="88673"/>
                  </a:lnTo>
                  <a:lnTo>
                    <a:pt x="47241" y="87710"/>
                  </a:lnTo>
                  <a:lnTo>
                    <a:pt x="47308" y="86740"/>
                  </a:lnTo>
                  <a:lnTo>
                    <a:pt x="47434" y="84788"/>
                  </a:lnTo>
                  <a:lnTo>
                    <a:pt x="47501" y="83804"/>
                  </a:lnTo>
                  <a:lnTo>
                    <a:pt x="47581" y="82828"/>
                  </a:lnTo>
                  <a:lnTo>
                    <a:pt x="47660" y="81852"/>
                  </a:lnTo>
                  <a:lnTo>
                    <a:pt x="47760" y="80882"/>
                  </a:lnTo>
                  <a:lnTo>
                    <a:pt x="47814" y="80394"/>
                  </a:lnTo>
                  <a:lnTo>
                    <a:pt x="47874" y="79913"/>
                  </a:lnTo>
                  <a:lnTo>
                    <a:pt x="47933" y="79431"/>
                  </a:lnTo>
                  <a:lnTo>
                    <a:pt x="48000" y="78957"/>
                  </a:lnTo>
                  <a:lnTo>
                    <a:pt x="48073" y="78482"/>
                  </a:lnTo>
                  <a:lnTo>
                    <a:pt x="48153" y="78008"/>
                  </a:lnTo>
                  <a:lnTo>
                    <a:pt x="48240" y="77540"/>
                  </a:lnTo>
                  <a:lnTo>
                    <a:pt x="48326" y="77080"/>
                  </a:lnTo>
                  <a:lnTo>
                    <a:pt x="48426" y="76619"/>
                  </a:lnTo>
                  <a:lnTo>
                    <a:pt x="48533" y="76158"/>
                  </a:lnTo>
                  <a:lnTo>
                    <a:pt x="48639" y="75705"/>
                  </a:lnTo>
                  <a:lnTo>
                    <a:pt x="48759" y="75258"/>
                  </a:lnTo>
                  <a:lnTo>
                    <a:pt x="48886" y="74811"/>
                  </a:lnTo>
                  <a:lnTo>
                    <a:pt x="49025" y="74378"/>
                  </a:lnTo>
                  <a:lnTo>
                    <a:pt x="49172" y="73937"/>
                  </a:lnTo>
                  <a:lnTo>
                    <a:pt x="49325" y="73511"/>
                  </a:lnTo>
                  <a:lnTo>
                    <a:pt x="49485" y="73092"/>
                  </a:lnTo>
                  <a:lnTo>
                    <a:pt x="49658" y="72672"/>
                  </a:lnTo>
                  <a:lnTo>
                    <a:pt x="49838" y="72267"/>
                  </a:lnTo>
                  <a:lnTo>
                    <a:pt x="50031" y="71861"/>
                  </a:lnTo>
                  <a:lnTo>
                    <a:pt x="50237" y="71462"/>
                  </a:lnTo>
                  <a:lnTo>
                    <a:pt x="50450" y="71070"/>
                  </a:lnTo>
                  <a:lnTo>
                    <a:pt x="50677" y="70692"/>
                  </a:lnTo>
                  <a:lnTo>
                    <a:pt x="50916" y="70314"/>
                  </a:lnTo>
                  <a:lnTo>
                    <a:pt x="51169" y="69949"/>
                  </a:lnTo>
                  <a:lnTo>
                    <a:pt x="51429" y="69592"/>
                  </a:lnTo>
                  <a:lnTo>
                    <a:pt x="51709" y="69241"/>
                  </a:lnTo>
                  <a:lnTo>
                    <a:pt x="51995" y="68897"/>
                  </a:lnTo>
                  <a:lnTo>
                    <a:pt x="52141" y="68726"/>
                  </a:lnTo>
                  <a:lnTo>
                    <a:pt x="52295" y="68560"/>
                  </a:lnTo>
                  <a:lnTo>
                    <a:pt x="52454" y="68395"/>
                  </a:lnTo>
                  <a:lnTo>
                    <a:pt x="52614" y="68237"/>
                  </a:lnTo>
                  <a:lnTo>
                    <a:pt x="52781" y="68079"/>
                  </a:lnTo>
                  <a:lnTo>
                    <a:pt x="52947" y="67921"/>
                  </a:lnTo>
                  <a:lnTo>
                    <a:pt x="53114" y="67770"/>
                  </a:lnTo>
                  <a:lnTo>
                    <a:pt x="53293" y="67618"/>
                  </a:lnTo>
                  <a:lnTo>
                    <a:pt x="53466" y="67467"/>
                  </a:lnTo>
                  <a:lnTo>
                    <a:pt x="53653" y="67323"/>
                  </a:lnTo>
                  <a:lnTo>
                    <a:pt x="53839" y="67178"/>
                  </a:lnTo>
                  <a:lnTo>
                    <a:pt x="54026" y="67034"/>
                  </a:lnTo>
                  <a:lnTo>
                    <a:pt x="54219" y="66897"/>
                  </a:lnTo>
                  <a:lnTo>
                    <a:pt x="54419" y="66759"/>
                  </a:lnTo>
                  <a:lnTo>
                    <a:pt x="54618" y="66628"/>
                  </a:lnTo>
                  <a:lnTo>
                    <a:pt x="54825" y="66498"/>
                  </a:lnTo>
                  <a:lnTo>
                    <a:pt x="55038" y="66367"/>
                  </a:lnTo>
                  <a:lnTo>
                    <a:pt x="55251" y="66243"/>
                  </a:lnTo>
                  <a:lnTo>
                    <a:pt x="55471" y="66120"/>
                  </a:lnTo>
                  <a:lnTo>
                    <a:pt x="55690" y="66003"/>
                  </a:lnTo>
                  <a:lnTo>
                    <a:pt x="55917" y="65886"/>
                  </a:lnTo>
                  <a:lnTo>
                    <a:pt x="56150" y="65769"/>
                  </a:lnTo>
                  <a:lnTo>
                    <a:pt x="56383" y="65659"/>
                  </a:lnTo>
                  <a:lnTo>
                    <a:pt x="56622" y="65549"/>
                  </a:lnTo>
                  <a:lnTo>
                    <a:pt x="56869" y="65446"/>
                  </a:lnTo>
                  <a:lnTo>
                    <a:pt x="57115" y="65343"/>
                  </a:lnTo>
                  <a:lnTo>
                    <a:pt x="57375" y="65239"/>
                  </a:lnTo>
                  <a:lnTo>
                    <a:pt x="57628" y="65143"/>
                  </a:lnTo>
                  <a:lnTo>
                    <a:pt x="57894" y="65054"/>
                  </a:lnTo>
                  <a:lnTo>
                    <a:pt x="58160" y="64964"/>
                  </a:lnTo>
                  <a:lnTo>
                    <a:pt x="58433" y="64875"/>
                  </a:lnTo>
                  <a:lnTo>
                    <a:pt x="58706" y="64792"/>
                  </a:lnTo>
                  <a:lnTo>
                    <a:pt x="58993" y="64710"/>
                  </a:lnTo>
                  <a:lnTo>
                    <a:pt x="59279" y="64634"/>
                  </a:lnTo>
                  <a:lnTo>
                    <a:pt x="59565" y="64559"/>
                  </a:lnTo>
                  <a:lnTo>
                    <a:pt x="59865" y="64490"/>
                  </a:lnTo>
                  <a:lnTo>
                    <a:pt x="60165" y="64421"/>
                  </a:lnTo>
                  <a:lnTo>
                    <a:pt x="60471" y="64359"/>
                  </a:lnTo>
                  <a:lnTo>
                    <a:pt x="60784" y="64297"/>
                  </a:lnTo>
                  <a:lnTo>
                    <a:pt x="61097" y="64242"/>
                  </a:lnTo>
                  <a:lnTo>
                    <a:pt x="61563" y="64167"/>
                  </a:lnTo>
                  <a:lnTo>
                    <a:pt x="62029" y="64105"/>
                  </a:lnTo>
                  <a:lnTo>
                    <a:pt x="62495" y="64050"/>
                  </a:lnTo>
                  <a:lnTo>
                    <a:pt x="62974" y="64002"/>
                  </a:lnTo>
                  <a:lnTo>
                    <a:pt x="63454" y="63967"/>
                  </a:lnTo>
                  <a:lnTo>
                    <a:pt x="63933" y="63940"/>
                  </a:lnTo>
                  <a:lnTo>
                    <a:pt x="64419" y="63919"/>
                  </a:lnTo>
                  <a:lnTo>
                    <a:pt x="64912" y="63906"/>
                  </a:lnTo>
                  <a:lnTo>
                    <a:pt x="65405" y="63899"/>
                  </a:lnTo>
                  <a:close/>
                  <a:moveTo>
                    <a:pt x="99375" y="172765"/>
                  </a:moveTo>
                  <a:lnTo>
                    <a:pt x="103263" y="172861"/>
                  </a:lnTo>
                  <a:lnTo>
                    <a:pt x="105201" y="172909"/>
                  </a:lnTo>
                  <a:lnTo>
                    <a:pt x="107152" y="172944"/>
                  </a:lnTo>
                  <a:lnTo>
                    <a:pt x="108770" y="172971"/>
                  </a:lnTo>
                  <a:lnTo>
                    <a:pt x="110388" y="172999"/>
                  </a:lnTo>
                  <a:lnTo>
                    <a:pt x="113617" y="173033"/>
                  </a:lnTo>
                  <a:lnTo>
                    <a:pt x="120069" y="173095"/>
                  </a:lnTo>
                  <a:lnTo>
                    <a:pt x="119822" y="173996"/>
                  </a:lnTo>
                  <a:lnTo>
                    <a:pt x="119583" y="174924"/>
                  </a:lnTo>
                  <a:lnTo>
                    <a:pt x="119463" y="175391"/>
                  </a:lnTo>
                  <a:lnTo>
                    <a:pt x="119350" y="175859"/>
                  </a:lnTo>
                  <a:lnTo>
                    <a:pt x="119243" y="176333"/>
                  </a:lnTo>
                  <a:lnTo>
                    <a:pt x="119137" y="176815"/>
                  </a:lnTo>
                  <a:lnTo>
                    <a:pt x="118537" y="176746"/>
                  </a:lnTo>
                  <a:lnTo>
                    <a:pt x="117931" y="176684"/>
                  </a:lnTo>
                  <a:lnTo>
                    <a:pt x="117332" y="176622"/>
                  </a:lnTo>
                  <a:lnTo>
                    <a:pt x="116726" y="176574"/>
                  </a:lnTo>
                  <a:lnTo>
                    <a:pt x="116127" y="176526"/>
                  </a:lnTo>
                  <a:lnTo>
                    <a:pt x="115521" y="176485"/>
                  </a:lnTo>
                  <a:lnTo>
                    <a:pt x="114922" y="176443"/>
                  </a:lnTo>
                  <a:lnTo>
                    <a:pt x="114316" y="176409"/>
                  </a:lnTo>
                  <a:lnTo>
                    <a:pt x="113710" y="176382"/>
                  </a:lnTo>
                  <a:lnTo>
                    <a:pt x="113104" y="176361"/>
                  </a:lnTo>
                  <a:lnTo>
                    <a:pt x="112505" y="176340"/>
                  </a:lnTo>
                  <a:lnTo>
                    <a:pt x="111899" y="176320"/>
                  </a:lnTo>
                  <a:lnTo>
                    <a:pt x="110687" y="176299"/>
                  </a:lnTo>
                  <a:lnTo>
                    <a:pt x="109476" y="176299"/>
                  </a:lnTo>
                  <a:lnTo>
                    <a:pt x="108264" y="176306"/>
                  </a:lnTo>
                  <a:lnTo>
                    <a:pt x="107059" y="176327"/>
                  </a:lnTo>
                  <a:lnTo>
                    <a:pt x="105847" y="176361"/>
                  </a:lnTo>
                  <a:lnTo>
                    <a:pt x="104635" y="176409"/>
                  </a:lnTo>
                  <a:lnTo>
                    <a:pt x="103423" y="176471"/>
                  </a:lnTo>
                  <a:lnTo>
                    <a:pt x="102218" y="176540"/>
                  </a:lnTo>
                  <a:lnTo>
                    <a:pt x="101013" y="176615"/>
                  </a:lnTo>
                  <a:lnTo>
                    <a:pt x="99801" y="176705"/>
                  </a:lnTo>
                  <a:lnTo>
                    <a:pt x="99695" y="175715"/>
                  </a:lnTo>
                  <a:lnTo>
                    <a:pt x="99588" y="174724"/>
                  </a:lnTo>
                  <a:lnTo>
                    <a:pt x="99488" y="173741"/>
                  </a:lnTo>
                  <a:lnTo>
                    <a:pt x="99375" y="172765"/>
                  </a:lnTo>
                  <a:close/>
                  <a:moveTo>
                    <a:pt x="99974" y="178348"/>
                  </a:moveTo>
                  <a:lnTo>
                    <a:pt x="101146" y="178382"/>
                  </a:lnTo>
                  <a:lnTo>
                    <a:pt x="102318" y="178417"/>
                  </a:lnTo>
                  <a:lnTo>
                    <a:pt x="103490" y="178458"/>
                  </a:lnTo>
                  <a:lnTo>
                    <a:pt x="104655" y="178506"/>
                  </a:lnTo>
                  <a:lnTo>
                    <a:pt x="105827" y="178561"/>
                  </a:lnTo>
                  <a:lnTo>
                    <a:pt x="106992" y="178616"/>
                  </a:lnTo>
                  <a:lnTo>
                    <a:pt x="109329" y="178747"/>
                  </a:lnTo>
                  <a:lnTo>
                    <a:pt x="111659" y="178884"/>
                  </a:lnTo>
                  <a:lnTo>
                    <a:pt x="113983" y="179029"/>
                  </a:lnTo>
                  <a:lnTo>
                    <a:pt x="116314" y="179173"/>
                  </a:lnTo>
                  <a:lnTo>
                    <a:pt x="118644" y="179318"/>
                  </a:lnTo>
                  <a:lnTo>
                    <a:pt x="118477" y="180328"/>
                  </a:lnTo>
                  <a:lnTo>
                    <a:pt x="118311" y="181346"/>
                  </a:lnTo>
                  <a:lnTo>
                    <a:pt x="118165" y="182364"/>
                  </a:lnTo>
                  <a:lnTo>
                    <a:pt x="118031" y="183388"/>
                  </a:lnTo>
                  <a:lnTo>
                    <a:pt x="117485" y="183354"/>
                  </a:lnTo>
                  <a:lnTo>
                    <a:pt x="116939" y="183319"/>
                  </a:lnTo>
                  <a:lnTo>
                    <a:pt x="116400" y="183299"/>
                  </a:lnTo>
                  <a:lnTo>
                    <a:pt x="115854" y="183271"/>
                  </a:lnTo>
                  <a:lnTo>
                    <a:pt x="114762" y="183244"/>
                  </a:lnTo>
                  <a:lnTo>
                    <a:pt x="113670" y="183223"/>
                  </a:lnTo>
                  <a:lnTo>
                    <a:pt x="112578" y="183216"/>
                  </a:lnTo>
                  <a:lnTo>
                    <a:pt x="111486" y="183216"/>
                  </a:lnTo>
                  <a:lnTo>
                    <a:pt x="110388" y="183223"/>
                  </a:lnTo>
                  <a:lnTo>
                    <a:pt x="109296" y="183237"/>
                  </a:lnTo>
                  <a:lnTo>
                    <a:pt x="107099" y="183264"/>
                  </a:lnTo>
                  <a:lnTo>
                    <a:pt x="106007" y="183278"/>
                  </a:lnTo>
                  <a:lnTo>
                    <a:pt x="104908" y="183285"/>
                  </a:lnTo>
                  <a:lnTo>
                    <a:pt x="103809" y="183285"/>
                  </a:lnTo>
                  <a:lnTo>
                    <a:pt x="102717" y="183278"/>
                  </a:lnTo>
                  <a:lnTo>
                    <a:pt x="101619" y="183264"/>
                  </a:lnTo>
                  <a:lnTo>
                    <a:pt x="100527" y="183230"/>
                  </a:lnTo>
                  <a:lnTo>
                    <a:pt x="100394" y="182013"/>
                  </a:lnTo>
                  <a:lnTo>
                    <a:pt x="100261" y="180789"/>
                  </a:lnTo>
                  <a:lnTo>
                    <a:pt x="99974" y="178348"/>
                  </a:lnTo>
                  <a:close/>
                  <a:moveTo>
                    <a:pt x="100700" y="185148"/>
                  </a:moveTo>
                  <a:lnTo>
                    <a:pt x="101745" y="185293"/>
                  </a:lnTo>
                  <a:lnTo>
                    <a:pt x="102804" y="185437"/>
                  </a:lnTo>
                  <a:lnTo>
                    <a:pt x="103863" y="185568"/>
                  </a:lnTo>
                  <a:lnTo>
                    <a:pt x="104935" y="185698"/>
                  </a:lnTo>
                  <a:lnTo>
                    <a:pt x="106000" y="185815"/>
                  </a:lnTo>
                  <a:lnTo>
                    <a:pt x="107072" y="185918"/>
                  </a:lnTo>
                  <a:lnTo>
                    <a:pt x="108151" y="186015"/>
                  </a:lnTo>
                  <a:lnTo>
                    <a:pt x="108690" y="186049"/>
                  </a:lnTo>
                  <a:lnTo>
                    <a:pt x="109223" y="186090"/>
                  </a:lnTo>
                  <a:lnTo>
                    <a:pt x="109762" y="186118"/>
                  </a:lnTo>
                  <a:lnTo>
                    <a:pt x="110301" y="186145"/>
                  </a:lnTo>
                  <a:lnTo>
                    <a:pt x="110840" y="186166"/>
                  </a:lnTo>
                  <a:lnTo>
                    <a:pt x="111373" y="186187"/>
                  </a:lnTo>
                  <a:lnTo>
                    <a:pt x="111912" y="186193"/>
                  </a:lnTo>
                  <a:lnTo>
                    <a:pt x="112445" y="186200"/>
                  </a:lnTo>
                  <a:lnTo>
                    <a:pt x="112984" y="186200"/>
                  </a:lnTo>
                  <a:lnTo>
                    <a:pt x="113517" y="186193"/>
                  </a:lnTo>
                  <a:lnTo>
                    <a:pt x="114050" y="186180"/>
                  </a:lnTo>
                  <a:lnTo>
                    <a:pt x="114582" y="186159"/>
                  </a:lnTo>
                  <a:lnTo>
                    <a:pt x="115115" y="186132"/>
                  </a:lnTo>
                  <a:lnTo>
                    <a:pt x="115648" y="186104"/>
                  </a:lnTo>
                  <a:lnTo>
                    <a:pt x="116174" y="186063"/>
                  </a:lnTo>
                  <a:lnTo>
                    <a:pt x="116700" y="186015"/>
                  </a:lnTo>
                  <a:lnTo>
                    <a:pt x="117226" y="185960"/>
                  </a:lnTo>
                  <a:lnTo>
                    <a:pt x="117752" y="185891"/>
                  </a:lnTo>
                  <a:lnTo>
                    <a:pt x="117752" y="185891"/>
                  </a:lnTo>
                  <a:lnTo>
                    <a:pt x="117658" y="186929"/>
                  </a:lnTo>
                  <a:lnTo>
                    <a:pt x="117579" y="187967"/>
                  </a:lnTo>
                  <a:lnTo>
                    <a:pt x="117512" y="188999"/>
                  </a:lnTo>
                  <a:lnTo>
                    <a:pt x="117452" y="190023"/>
                  </a:lnTo>
                  <a:lnTo>
                    <a:pt x="115415" y="190030"/>
                  </a:lnTo>
                  <a:lnTo>
                    <a:pt x="113377" y="190037"/>
                  </a:lnTo>
                  <a:lnTo>
                    <a:pt x="111340" y="190051"/>
                  </a:lnTo>
                  <a:lnTo>
                    <a:pt x="110321" y="190065"/>
                  </a:lnTo>
                  <a:lnTo>
                    <a:pt x="109302" y="190085"/>
                  </a:lnTo>
                  <a:lnTo>
                    <a:pt x="108284" y="190113"/>
                  </a:lnTo>
                  <a:lnTo>
                    <a:pt x="107265" y="190147"/>
                  </a:lnTo>
                  <a:lnTo>
                    <a:pt x="106246" y="190181"/>
                  </a:lnTo>
                  <a:lnTo>
                    <a:pt x="105228" y="190230"/>
                  </a:lnTo>
                  <a:lnTo>
                    <a:pt x="104216" y="190285"/>
                  </a:lnTo>
                  <a:lnTo>
                    <a:pt x="103197" y="190353"/>
                  </a:lnTo>
                  <a:lnTo>
                    <a:pt x="102178" y="190422"/>
                  </a:lnTo>
                  <a:lnTo>
                    <a:pt x="101166" y="190511"/>
                  </a:lnTo>
                  <a:lnTo>
                    <a:pt x="101113" y="189838"/>
                  </a:lnTo>
                  <a:lnTo>
                    <a:pt x="101060" y="189164"/>
                  </a:lnTo>
                  <a:lnTo>
                    <a:pt x="100940" y="187816"/>
                  </a:lnTo>
                  <a:lnTo>
                    <a:pt x="100813" y="186482"/>
                  </a:lnTo>
                  <a:lnTo>
                    <a:pt x="100700" y="185148"/>
                  </a:lnTo>
                  <a:close/>
                  <a:moveTo>
                    <a:pt x="101253" y="192004"/>
                  </a:moveTo>
                  <a:lnTo>
                    <a:pt x="102251" y="192086"/>
                  </a:lnTo>
                  <a:lnTo>
                    <a:pt x="103257" y="192155"/>
                  </a:lnTo>
                  <a:lnTo>
                    <a:pt x="104262" y="192224"/>
                  </a:lnTo>
                  <a:lnTo>
                    <a:pt x="105268" y="192272"/>
                  </a:lnTo>
                  <a:lnTo>
                    <a:pt x="106280" y="192320"/>
                  </a:lnTo>
                  <a:lnTo>
                    <a:pt x="107285" y="192361"/>
                  </a:lnTo>
                  <a:lnTo>
                    <a:pt x="108290" y="192395"/>
                  </a:lnTo>
                  <a:lnTo>
                    <a:pt x="109302" y="192423"/>
                  </a:lnTo>
                  <a:lnTo>
                    <a:pt x="110308" y="192444"/>
                  </a:lnTo>
                  <a:lnTo>
                    <a:pt x="111320" y="192457"/>
                  </a:lnTo>
                  <a:lnTo>
                    <a:pt x="113337" y="192478"/>
                  </a:lnTo>
                  <a:lnTo>
                    <a:pt x="115355" y="192485"/>
                  </a:lnTo>
                  <a:lnTo>
                    <a:pt x="117366" y="192492"/>
                  </a:lnTo>
                  <a:lnTo>
                    <a:pt x="117359" y="193640"/>
                  </a:lnTo>
                  <a:lnTo>
                    <a:pt x="117359" y="194788"/>
                  </a:lnTo>
                  <a:lnTo>
                    <a:pt x="117366" y="195352"/>
                  </a:lnTo>
                  <a:lnTo>
                    <a:pt x="117372" y="195916"/>
                  </a:lnTo>
                  <a:lnTo>
                    <a:pt x="117392" y="196473"/>
                  </a:lnTo>
                  <a:lnTo>
                    <a:pt x="117412" y="197016"/>
                  </a:lnTo>
                  <a:lnTo>
                    <a:pt x="110414" y="197016"/>
                  </a:lnTo>
                  <a:lnTo>
                    <a:pt x="106919" y="197009"/>
                  </a:lnTo>
                  <a:lnTo>
                    <a:pt x="103423" y="196995"/>
                  </a:lnTo>
                  <a:lnTo>
                    <a:pt x="100973" y="196995"/>
                  </a:lnTo>
                  <a:lnTo>
                    <a:pt x="101079" y="196934"/>
                  </a:lnTo>
                  <a:lnTo>
                    <a:pt x="101179" y="196858"/>
                  </a:lnTo>
                  <a:lnTo>
                    <a:pt x="101226" y="196817"/>
                  </a:lnTo>
                  <a:lnTo>
                    <a:pt x="101266" y="196769"/>
                  </a:lnTo>
                  <a:lnTo>
                    <a:pt x="101306" y="196720"/>
                  </a:lnTo>
                  <a:lnTo>
                    <a:pt x="101339" y="196665"/>
                  </a:lnTo>
                  <a:lnTo>
                    <a:pt x="101372" y="196617"/>
                  </a:lnTo>
                  <a:lnTo>
                    <a:pt x="101399" y="196555"/>
                  </a:lnTo>
                  <a:lnTo>
                    <a:pt x="101419" y="196500"/>
                  </a:lnTo>
                  <a:lnTo>
                    <a:pt x="101439" y="196439"/>
                  </a:lnTo>
                  <a:lnTo>
                    <a:pt x="101452" y="196370"/>
                  </a:lnTo>
                  <a:lnTo>
                    <a:pt x="101459" y="196301"/>
                  </a:lnTo>
                  <a:lnTo>
                    <a:pt x="101466" y="196232"/>
                  </a:lnTo>
                  <a:lnTo>
                    <a:pt x="101466" y="196163"/>
                  </a:lnTo>
                  <a:lnTo>
                    <a:pt x="101426" y="195118"/>
                  </a:lnTo>
                  <a:lnTo>
                    <a:pt x="101372" y="194080"/>
                  </a:lnTo>
                  <a:lnTo>
                    <a:pt x="101313" y="193042"/>
                  </a:lnTo>
                  <a:lnTo>
                    <a:pt x="101253" y="192004"/>
                  </a:lnTo>
                  <a:close/>
                  <a:moveTo>
                    <a:pt x="67882" y="198433"/>
                  </a:moveTo>
                  <a:lnTo>
                    <a:pt x="68521" y="198439"/>
                  </a:lnTo>
                  <a:lnTo>
                    <a:pt x="69806" y="198467"/>
                  </a:lnTo>
                  <a:lnTo>
                    <a:pt x="71091" y="198501"/>
                  </a:lnTo>
                  <a:lnTo>
                    <a:pt x="72382" y="198549"/>
                  </a:lnTo>
                  <a:lnTo>
                    <a:pt x="73668" y="198611"/>
                  </a:lnTo>
                  <a:lnTo>
                    <a:pt x="74953" y="198680"/>
                  </a:lnTo>
                  <a:lnTo>
                    <a:pt x="76238" y="198756"/>
                  </a:lnTo>
                  <a:lnTo>
                    <a:pt x="78788" y="198921"/>
                  </a:lnTo>
                  <a:lnTo>
                    <a:pt x="81305" y="199093"/>
                  </a:lnTo>
                  <a:lnTo>
                    <a:pt x="83775" y="199251"/>
                  </a:lnTo>
                  <a:lnTo>
                    <a:pt x="84987" y="199326"/>
                  </a:lnTo>
                  <a:lnTo>
                    <a:pt x="86178" y="199388"/>
                  </a:lnTo>
                  <a:lnTo>
                    <a:pt x="87357" y="199443"/>
                  </a:lnTo>
                  <a:lnTo>
                    <a:pt x="88509" y="199485"/>
                  </a:lnTo>
                  <a:lnTo>
                    <a:pt x="89647" y="199512"/>
                  </a:lnTo>
                  <a:lnTo>
                    <a:pt x="90207" y="199519"/>
                  </a:lnTo>
                  <a:lnTo>
                    <a:pt x="90753" y="199526"/>
                  </a:lnTo>
                  <a:lnTo>
                    <a:pt x="95480" y="199546"/>
                  </a:lnTo>
                  <a:lnTo>
                    <a:pt x="100201" y="199567"/>
                  </a:lnTo>
                  <a:lnTo>
                    <a:pt x="109642" y="199622"/>
                  </a:lnTo>
                  <a:lnTo>
                    <a:pt x="119090" y="199691"/>
                  </a:lnTo>
                  <a:lnTo>
                    <a:pt x="128531" y="199766"/>
                  </a:lnTo>
                  <a:lnTo>
                    <a:pt x="137973" y="199835"/>
                  </a:lnTo>
                  <a:lnTo>
                    <a:pt x="147414" y="199897"/>
                  </a:lnTo>
                  <a:lnTo>
                    <a:pt x="156856" y="199952"/>
                  </a:lnTo>
                  <a:lnTo>
                    <a:pt x="161576" y="199973"/>
                  </a:lnTo>
                  <a:lnTo>
                    <a:pt x="166290" y="199986"/>
                  </a:lnTo>
                  <a:lnTo>
                    <a:pt x="166357" y="200048"/>
                  </a:lnTo>
                  <a:lnTo>
                    <a:pt x="166430" y="200110"/>
                  </a:lnTo>
                  <a:lnTo>
                    <a:pt x="166503" y="200172"/>
                  </a:lnTo>
                  <a:lnTo>
                    <a:pt x="166583" y="200227"/>
                  </a:lnTo>
                  <a:lnTo>
                    <a:pt x="166670" y="200275"/>
                  </a:lnTo>
                  <a:lnTo>
                    <a:pt x="166770" y="200317"/>
                  </a:lnTo>
                  <a:lnTo>
                    <a:pt x="166870" y="200351"/>
                  </a:lnTo>
                  <a:lnTo>
                    <a:pt x="166976" y="200378"/>
                  </a:lnTo>
                  <a:lnTo>
                    <a:pt x="167389" y="200475"/>
                  </a:lnTo>
                  <a:lnTo>
                    <a:pt x="167802" y="200578"/>
                  </a:lnTo>
                  <a:lnTo>
                    <a:pt x="168201" y="200695"/>
                  </a:lnTo>
                  <a:lnTo>
                    <a:pt x="168601" y="200812"/>
                  </a:lnTo>
                  <a:lnTo>
                    <a:pt x="168987" y="200942"/>
                  </a:lnTo>
                  <a:lnTo>
                    <a:pt x="169373" y="201073"/>
                  </a:lnTo>
                  <a:lnTo>
                    <a:pt x="169746" y="201217"/>
                  </a:lnTo>
                  <a:lnTo>
                    <a:pt x="170112" y="201369"/>
                  </a:lnTo>
                  <a:lnTo>
                    <a:pt x="170472" y="201527"/>
                  </a:lnTo>
                  <a:lnTo>
                    <a:pt x="170831" y="201692"/>
                  </a:lnTo>
                  <a:lnTo>
                    <a:pt x="171177" y="201870"/>
                  </a:lnTo>
                  <a:lnTo>
                    <a:pt x="171517" y="202049"/>
                  </a:lnTo>
                  <a:lnTo>
                    <a:pt x="171850" y="202235"/>
                  </a:lnTo>
                  <a:lnTo>
                    <a:pt x="172176" y="202427"/>
                  </a:lnTo>
                  <a:lnTo>
                    <a:pt x="172496" y="202634"/>
                  </a:lnTo>
                  <a:lnTo>
                    <a:pt x="172809" y="202840"/>
                  </a:lnTo>
                  <a:lnTo>
                    <a:pt x="173115" y="203053"/>
                  </a:lnTo>
                  <a:lnTo>
                    <a:pt x="173415" y="203273"/>
                  </a:lnTo>
                  <a:lnTo>
                    <a:pt x="173708" y="203500"/>
                  </a:lnTo>
                  <a:lnTo>
                    <a:pt x="173994" y="203734"/>
                  </a:lnTo>
                  <a:lnTo>
                    <a:pt x="174273" y="203968"/>
                  </a:lnTo>
                  <a:lnTo>
                    <a:pt x="174546" y="204215"/>
                  </a:lnTo>
                  <a:lnTo>
                    <a:pt x="174806" y="204463"/>
                  </a:lnTo>
                  <a:lnTo>
                    <a:pt x="175066" y="204724"/>
                  </a:lnTo>
                  <a:lnTo>
                    <a:pt x="175319" y="204978"/>
                  </a:lnTo>
                  <a:lnTo>
                    <a:pt x="175565" y="205247"/>
                  </a:lnTo>
                  <a:lnTo>
                    <a:pt x="175805" y="205522"/>
                  </a:lnTo>
                  <a:lnTo>
                    <a:pt x="176031" y="205797"/>
                  </a:lnTo>
                  <a:lnTo>
                    <a:pt x="176258" y="206079"/>
                  </a:lnTo>
                  <a:lnTo>
                    <a:pt x="176477" y="206360"/>
                  </a:lnTo>
                  <a:lnTo>
                    <a:pt x="176690" y="206656"/>
                  </a:lnTo>
                  <a:lnTo>
                    <a:pt x="176897" y="206945"/>
                  </a:lnTo>
                  <a:lnTo>
                    <a:pt x="177090" y="207247"/>
                  </a:lnTo>
                  <a:lnTo>
                    <a:pt x="177283" y="207550"/>
                  </a:lnTo>
                  <a:lnTo>
                    <a:pt x="177469" y="207859"/>
                  </a:lnTo>
                  <a:lnTo>
                    <a:pt x="177649" y="208169"/>
                  </a:lnTo>
                  <a:lnTo>
                    <a:pt x="177816" y="208485"/>
                  </a:lnTo>
                  <a:lnTo>
                    <a:pt x="177982" y="208801"/>
                  </a:lnTo>
                  <a:lnTo>
                    <a:pt x="178142" y="209125"/>
                  </a:lnTo>
                  <a:lnTo>
                    <a:pt x="178295" y="209455"/>
                  </a:lnTo>
                  <a:lnTo>
                    <a:pt x="178442" y="209785"/>
                  </a:lnTo>
                  <a:lnTo>
                    <a:pt x="178575" y="210115"/>
                  </a:lnTo>
                  <a:lnTo>
                    <a:pt x="178708" y="210452"/>
                  </a:lnTo>
                  <a:lnTo>
                    <a:pt x="178834" y="210789"/>
                  </a:lnTo>
                  <a:lnTo>
                    <a:pt x="178954" y="211125"/>
                  </a:lnTo>
                  <a:lnTo>
                    <a:pt x="179067" y="211469"/>
                  </a:lnTo>
                  <a:lnTo>
                    <a:pt x="179174" y="211820"/>
                  </a:lnTo>
                  <a:lnTo>
                    <a:pt x="179274" y="212164"/>
                  </a:lnTo>
                  <a:lnTo>
                    <a:pt x="179367" y="212514"/>
                  </a:lnTo>
                  <a:lnTo>
                    <a:pt x="179454" y="212872"/>
                  </a:lnTo>
                  <a:lnTo>
                    <a:pt x="179533" y="213223"/>
                  </a:lnTo>
                  <a:lnTo>
                    <a:pt x="179607" y="213580"/>
                  </a:lnTo>
                  <a:lnTo>
                    <a:pt x="179673" y="213938"/>
                  </a:lnTo>
                  <a:lnTo>
                    <a:pt x="179733" y="214302"/>
                  </a:lnTo>
                  <a:lnTo>
                    <a:pt x="179787" y="214660"/>
                  </a:lnTo>
                  <a:lnTo>
                    <a:pt x="179833" y="215024"/>
                  </a:lnTo>
                  <a:lnTo>
                    <a:pt x="179873" y="215389"/>
                  </a:lnTo>
                  <a:lnTo>
                    <a:pt x="179906" y="215753"/>
                  </a:lnTo>
                  <a:lnTo>
                    <a:pt x="179940" y="216117"/>
                  </a:lnTo>
                  <a:lnTo>
                    <a:pt x="179960" y="216482"/>
                  </a:lnTo>
                  <a:lnTo>
                    <a:pt x="179973" y="216853"/>
                  </a:lnTo>
                  <a:lnTo>
                    <a:pt x="179986" y="217218"/>
                  </a:lnTo>
                  <a:lnTo>
                    <a:pt x="179986" y="217589"/>
                  </a:lnTo>
                  <a:lnTo>
                    <a:pt x="179986" y="217953"/>
                  </a:lnTo>
                  <a:lnTo>
                    <a:pt x="179973" y="218325"/>
                  </a:lnTo>
                  <a:lnTo>
                    <a:pt x="179960" y="218689"/>
                  </a:lnTo>
                  <a:lnTo>
                    <a:pt x="179933" y="219060"/>
                  </a:lnTo>
                  <a:lnTo>
                    <a:pt x="179906" y="219425"/>
                  </a:lnTo>
                  <a:lnTo>
                    <a:pt x="179873" y="219796"/>
                  </a:lnTo>
                  <a:lnTo>
                    <a:pt x="179826" y="220160"/>
                  </a:lnTo>
                  <a:lnTo>
                    <a:pt x="179780" y="220525"/>
                  </a:lnTo>
                  <a:lnTo>
                    <a:pt x="179727" y="220889"/>
                  </a:lnTo>
                  <a:lnTo>
                    <a:pt x="179667" y="221254"/>
                  </a:lnTo>
                  <a:lnTo>
                    <a:pt x="179600" y="221618"/>
                  </a:lnTo>
                  <a:lnTo>
                    <a:pt x="179527" y="221983"/>
                  </a:lnTo>
                  <a:lnTo>
                    <a:pt x="179447" y="222340"/>
                  </a:lnTo>
                  <a:lnTo>
                    <a:pt x="179360" y="222698"/>
                  </a:lnTo>
                  <a:lnTo>
                    <a:pt x="179274" y="223055"/>
                  </a:lnTo>
                  <a:lnTo>
                    <a:pt x="179174" y="223413"/>
                  </a:lnTo>
                  <a:lnTo>
                    <a:pt x="179067" y="223770"/>
                  </a:lnTo>
                  <a:lnTo>
                    <a:pt x="178961" y="224121"/>
                  </a:lnTo>
                  <a:lnTo>
                    <a:pt x="178841" y="224472"/>
                  </a:lnTo>
                  <a:lnTo>
                    <a:pt x="178721" y="224815"/>
                  </a:lnTo>
                  <a:lnTo>
                    <a:pt x="178595" y="225159"/>
                  </a:lnTo>
                  <a:lnTo>
                    <a:pt x="178455" y="225503"/>
                  </a:lnTo>
                  <a:lnTo>
                    <a:pt x="178315" y="225847"/>
                  </a:lnTo>
                  <a:lnTo>
                    <a:pt x="178169" y="226184"/>
                  </a:lnTo>
                  <a:lnTo>
                    <a:pt x="178015" y="226514"/>
                  </a:lnTo>
                  <a:lnTo>
                    <a:pt x="177856" y="226844"/>
                  </a:lnTo>
                  <a:lnTo>
                    <a:pt x="177689" y="227174"/>
                  </a:lnTo>
                  <a:lnTo>
                    <a:pt x="177523" y="227497"/>
                  </a:lnTo>
                  <a:lnTo>
                    <a:pt x="177343" y="227820"/>
                  </a:lnTo>
                  <a:lnTo>
                    <a:pt x="177163" y="228136"/>
                  </a:lnTo>
                  <a:lnTo>
                    <a:pt x="176970" y="228453"/>
                  </a:lnTo>
                  <a:lnTo>
                    <a:pt x="176777" y="228762"/>
                  </a:lnTo>
                  <a:lnTo>
                    <a:pt x="176571" y="229065"/>
                  </a:lnTo>
                  <a:lnTo>
                    <a:pt x="176364" y="229367"/>
                  </a:lnTo>
                  <a:lnTo>
                    <a:pt x="176151" y="229670"/>
                  </a:lnTo>
                  <a:lnTo>
                    <a:pt x="175931" y="229959"/>
                  </a:lnTo>
                  <a:lnTo>
                    <a:pt x="175705" y="230247"/>
                  </a:lnTo>
                  <a:lnTo>
                    <a:pt x="175472" y="230529"/>
                  </a:lnTo>
                  <a:lnTo>
                    <a:pt x="175239" y="230811"/>
                  </a:lnTo>
                  <a:lnTo>
                    <a:pt x="174993" y="231086"/>
                  </a:lnTo>
                  <a:lnTo>
                    <a:pt x="174746" y="231354"/>
                  </a:lnTo>
                  <a:lnTo>
                    <a:pt x="174487" y="231616"/>
                  </a:lnTo>
                  <a:lnTo>
                    <a:pt x="174227" y="231877"/>
                  </a:lnTo>
                  <a:lnTo>
                    <a:pt x="173961" y="232131"/>
                  </a:lnTo>
                  <a:lnTo>
                    <a:pt x="173688" y="232379"/>
                  </a:lnTo>
                  <a:lnTo>
                    <a:pt x="173408" y="232620"/>
                  </a:lnTo>
                  <a:lnTo>
                    <a:pt x="173122" y="232853"/>
                  </a:lnTo>
                  <a:lnTo>
                    <a:pt x="172829" y="233087"/>
                  </a:lnTo>
                  <a:lnTo>
                    <a:pt x="172536" y="233307"/>
                  </a:lnTo>
                  <a:lnTo>
                    <a:pt x="172229" y="233527"/>
                  </a:lnTo>
                  <a:lnTo>
                    <a:pt x="171923" y="233740"/>
                  </a:lnTo>
                  <a:lnTo>
                    <a:pt x="171610" y="233947"/>
                  </a:lnTo>
                  <a:lnTo>
                    <a:pt x="171291" y="234146"/>
                  </a:lnTo>
                  <a:lnTo>
                    <a:pt x="170964" y="234332"/>
                  </a:lnTo>
                  <a:lnTo>
                    <a:pt x="170631" y="234517"/>
                  </a:lnTo>
                  <a:lnTo>
                    <a:pt x="170292" y="234696"/>
                  </a:lnTo>
                  <a:lnTo>
                    <a:pt x="169952" y="234868"/>
                  </a:lnTo>
                  <a:lnTo>
                    <a:pt x="169599" y="235033"/>
                  </a:lnTo>
                  <a:lnTo>
                    <a:pt x="169247" y="235184"/>
                  </a:lnTo>
                  <a:lnTo>
                    <a:pt x="168887" y="235336"/>
                  </a:lnTo>
                  <a:lnTo>
                    <a:pt x="168521" y="235473"/>
                  </a:lnTo>
                  <a:lnTo>
                    <a:pt x="168148" y="235604"/>
                  </a:lnTo>
                  <a:lnTo>
                    <a:pt x="167768" y="235727"/>
                  </a:lnTo>
                  <a:lnTo>
                    <a:pt x="167382" y="235844"/>
                  </a:lnTo>
                  <a:lnTo>
                    <a:pt x="166996" y="235954"/>
                  </a:lnTo>
                  <a:lnTo>
                    <a:pt x="166450" y="236099"/>
                  </a:lnTo>
                  <a:lnTo>
                    <a:pt x="165897" y="236229"/>
                  </a:lnTo>
                  <a:lnTo>
                    <a:pt x="165345" y="236360"/>
                  </a:lnTo>
                  <a:lnTo>
                    <a:pt x="164792" y="236484"/>
                  </a:lnTo>
                  <a:lnTo>
                    <a:pt x="164233" y="236601"/>
                  </a:lnTo>
                  <a:lnTo>
                    <a:pt x="163667" y="236711"/>
                  </a:lnTo>
                  <a:lnTo>
                    <a:pt x="163101" y="236814"/>
                  </a:lnTo>
                  <a:lnTo>
                    <a:pt x="162535" y="236917"/>
                  </a:lnTo>
                  <a:lnTo>
                    <a:pt x="161962" y="237006"/>
                  </a:lnTo>
                  <a:lnTo>
                    <a:pt x="161390" y="237096"/>
                  </a:lnTo>
                  <a:lnTo>
                    <a:pt x="160817" y="237178"/>
                  </a:lnTo>
                  <a:lnTo>
                    <a:pt x="160238" y="237261"/>
                  </a:lnTo>
                  <a:lnTo>
                    <a:pt x="159659" y="237336"/>
                  </a:lnTo>
                  <a:lnTo>
                    <a:pt x="159073" y="237405"/>
                  </a:lnTo>
                  <a:lnTo>
                    <a:pt x="158487" y="237467"/>
                  </a:lnTo>
                  <a:lnTo>
                    <a:pt x="157901" y="237529"/>
                  </a:lnTo>
                  <a:lnTo>
                    <a:pt x="157315" y="237584"/>
                  </a:lnTo>
                  <a:lnTo>
                    <a:pt x="156722" y="237639"/>
                  </a:lnTo>
                  <a:lnTo>
                    <a:pt x="155537" y="237728"/>
                  </a:lnTo>
                  <a:lnTo>
                    <a:pt x="154352" y="237811"/>
                  </a:lnTo>
                  <a:lnTo>
                    <a:pt x="153154" y="237873"/>
                  </a:lnTo>
                  <a:lnTo>
                    <a:pt x="151955" y="237921"/>
                  </a:lnTo>
                  <a:lnTo>
                    <a:pt x="150750" y="237962"/>
                  </a:lnTo>
                  <a:lnTo>
                    <a:pt x="149545" y="237990"/>
                  </a:lnTo>
                  <a:lnTo>
                    <a:pt x="148340" y="238010"/>
                  </a:lnTo>
                  <a:lnTo>
                    <a:pt x="147128" y="238024"/>
                  </a:lnTo>
                  <a:lnTo>
                    <a:pt x="144711" y="238024"/>
                  </a:lnTo>
                  <a:lnTo>
                    <a:pt x="143506" y="238017"/>
                  </a:lnTo>
                  <a:lnTo>
                    <a:pt x="141102" y="237996"/>
                  </a:lnTo>
                  <a:lnTo>
                    <a:pt x="138712" y="237962"/>
                  </a:lnTo>
                  <a:lnTo>
                    <a:pt x="136342" y="237935"/>
                  </a:lnTo>
                  <a:lnTo>
                    <a:pt x="135170" y="237928"/>
                  </a:lnTo>
                  <a:lnTo>
                    <a:pt x="134004" y="237921"/>
                  </a:lnTo>
                  <a:lnTo>
                    <a:pt x="131701" y="237921"/>
                  </a:lnTo>
                  <a:lnTo>
                    <a:pt x="130562" y="237935"/>
                  </a:lnTo>
                  <a:lnTo>
                    <a:pt x="129437" y="237955"/>
                  </a:lnTo>
                  <a:lnTo>
                    <a:pt x="127226" y="238003"/>
                  </a:lnTo>
                  <a:lnTo>
                    <a:pt x="125009" y="238045"/>
                  </a:lnTo>
                  <a:lnTo>
                    <a:pt x="122792" y="238072"/>
                  </a:lnTo>
                  <a:lnTo>
                    <a:pt x="120575" y="238093"/>
                  </a:lnTo>
                  <a:lnTo>
                    <a:pt x="118364" y="238106"/>
                  </a:lnTo>
                  <a:lnTo>
                    <a:pt x="116147" y="238120"/>
                  </a:lnTo>
                  <a:lnTo>
                    <a:pt x="111713" y="238120"/>
                  </a:lnTo>
                  <a:lnTo>
                    <a:pt x="109502" y="238113"/>
                  </a:lnTo>
                  <a:lnTo>
                    <a:pt x="107285" y="238100"/>
                  </a:lnTo>
                  <a:lnTo>
                    <a:pt x="102857" y="238065"/>
                  </a:lnTo>
                  <a:lnTo>
                    <a:pt x="98423" y="238024"/>
                  </a:lnTo>
                  <a:lnTo>
                    <a:pt x="93995" y="237976"/>
                  </a:lnTo>
                  <a:lnTo>
                    <a:pt x="89567" y="237928"/>
                  </a:lnTo>
                  <a:lnTo>
                    <a:pt x="85133" y="237880"/>
                  </a:lnTo>
                  <a:lnTo>
                    <a:pt x="80705" y="237838"/>
                  </a:lnTo>
                  <a:lnTo>
                    <a:pt x="76278" y="237811"/>
                  </a:lnTo>
                  <a:lnTo>
                    <a:pt x="74060" y="237804"/>
                  </a:lnTo>
                  <a:lnTo>
                    <a:pt x="71850" y="237797"/>
                  </a:lnTo>
                  <a:lnTo>
                    <a:pt x="69633" y="237804"/>
                  </a:lnTo>
                  <a:lnTo>
                    <a:pt x="67422" y="237811"/>
                  </a:lnTo>
                  <a:lnTo>
                    <a:pt x="65205" y="237825"/>
                  </a:lnTo>
                  <a:lnTo>
                    <a:pt x="62994" y="237845"/>
                  </a:lnTo>
                  <a:lnTo>
                    <a:pt x="60777" y="237873"/>
                  </a:lnTo>
                  <a:lnTo>
                    <a:pt x="58567" y="237914"/>
                  </a:lnTo>
                  <a:lnTo>
                    <a:pt x="57914" y="237804"/>
                  </a:lnTo>
                  <a:lnTo>
                    <a:pt x="57268" y="237680"/>
                  </a:lnTo>
                  <a:lnTo>
                    <a:pt x="56622" y="237543"/>
                  </a:lnTo>
                  <a:lnTo>
                    <a:pt x="55990" y="237391"/>
                  </a:lnTo>
                  <a:lnTo>
                    <a:pt x="55364" y="237233"/>
                  </a:lnTo>
                  <a:lnTo>
                    <a:pt x="54738" y="237061"/>
                  </a:lnTo>
                  <a:lnTo>
                    <a:pt x="54126" y="236876"/>
                  </a:lnTo>
                  <a:lnTo>
                    <a:pt x="53520" y="236669"/>
                  </a:lnTo>
                  <a:lnTo>
                    <a:pt x="52920" y="236456"/>
                  </a:lnTo>
                  <a:lnTo>
                    <a:pt x="52328" y="236229"/>
                  </a:lnTo>
                  <a:lnTo>
                    <a:pt x="52035" y="236106"/>
                  </a:lnTo>
                  <a:lnTo>
                    <a:pt x="51742" y="235982"/>
                  </a:lnTo>
                  <a:lnTo>
                    <a:pt x="51456" y="235858"/>
                  </a:lnTo>
                  <a:lnTo>
                    <a:pt x="51163" y="235727"/>
                  </a:lnTo>
                  <a:lnTo>
                    <a:pt x="50883" y="235590"/>
                  </a:lnTo>
                  <a:lnTo>
                    <a:pt x="50597" y="235452"/>
                  </a:lnTo>
                  <a:lnTo>
                    <a:pt x="50317" y="235308"/>
                  </a:lnTo>
                  <a:lnTo>
                    <a:pt x="50037" y="235164"/>
                  </a:lnTo>
                  <a:lnTo>
                    <a:pt x="49764" y="235012"/>
                  </a:lnTo>
                  <a:lnTo>
                    <a:pt x="49491" y="234854"/>
                  </a:lnTo>
                  <a:lnTo>
                    <a:pt x="49218" y="234696"/>
                  </a:lnTo>
                  <a:lnTo>
                    <a:pt x="48952" y="234538"/>
                  </a:lnTo>
                  <a:lnTo>
                    <a:pt x="48686" y="234366"/>
                  </a:lnTo>
                  <a:lnTo>
                    <a:pt x="48419" y="234194"/>
                  </a:lnTo>
                  <a:lnTo>
                    <a:pt x="48160" y="234022"/>
                  </a:lnTo>
                  <a:lnTo>
                    <a:pt x="47900" y="233843"/>
                  </a:lnTo>
                  <a:lnTo>
                    <a:pt x="47640" y="233658"/>
                  </a:lnTo>
                  <a:lnTo>
                    <a:pt x="47387" y="233472"/>
                  </a:lnTo>
                  <a:lnTo>
                    <a:pt x="47134" y="233280"/>
                  </a:lnTo>
                  <a:lnTo>
                    <a:pt x="46888" y="233087"/>
                  </a:lnTo>
                  <a:lnTo>
                    <a:pt x="46642" y="232881"/>
                  </a:lnTo>
                  <a:lnTo>
                    <a:pt x="46402" y="232681"/>
                  </a:lnTo>
                  <a:lnTo>
                    <a:pt x="46156" y="232468"/>
                  </a:lnTo>
                  <a:lnTo>
                    <a:pt x="45923" y="232255"/>
                  </a:lnTo>
                  <a:lnTo>
                    <a:pt x="45683" y="232035"/>
                  </a:lnTo>
                  <a:lnTo>
                    <a:pt x="45457" y="231815"/>
                  </a:lnTo>
                  <a:lnTo>
                    <a:pt x="45224" y="231588"/>
                  </a:lnTo>
                  <a:lnTo>
                    <a:pt x="44997" y="231354"/>
                  </a:lnTo>
                  <a:lnTo>
                    <a:pt x="44777" y="231121"/>
                  </a:lnTo>
                  <a:lnTo>
                    <a:pt x="44558" y="230873"/>
                  </a:lnTo>
                  <a:lnTo>
                    <a:pt x="44338" y="230632"/>
                  </a:lnTo>
                  <a:lnTo>
                    <a:pt x="44125" y="230378"/>
                  </a:lnTo>
                  <a:lnTo>
                    <a:pt x="43912" y="230124"/>
                  </a:lnTo>
                  <a:lnTo>
                    <a:pt x="43705" y="229862"/>
                  </a:lnTo>
                  <a:lnTo>
                    <a:pt x="43499" y="229601"/>
                  </a:lnTo>
                  <a:lnTo>
                    <a:pt x="43299" y="229326"/>
                  </a:lnTo>
                  <a:lnTo>
                    <a:pt x="43100" y="229051"/>
                  </a:lnTo>
                  <a:lnTo>
                    <a:pt x="42906" y="228769"/>
                  </a:lnTo>
                  <a:lnTo>
                    <a:pt x="42713" y="228487"/>
                  </a:lnTo>
                  <a:lnTo>
                    <a:pt x="42527" y="228198"/>
                  </a:lnTo>
                  <a:lnTo>
                    <a:pt x="42341" y="227903"/>
                  </a:lnTo>
                  <a:lnTo>
                    <a:pt x="42161" y="227600"/>
                  </a:lnTo>
                  <a:lnTo>
                    <a:pt x="41981" y="227298"/>
                  </a:lnTo>
                  <a:lnTo>
                    <a:pt x="41808" y="226988"/>
                  </a:lnTo>
                  <a:lnTo>
                    <a:pt x="41548" y="226493"/>
                  </a:lnTo>
                  <a:lnTo>
                    <a:pt x="41295" y="225998"/>
                  </a:lnTo>
                  <a:lnTo>
                    <a:pt x="41062" y="225503"/>
                  </a:lnTo>
                  <a:lnTo>
                    <a:pt x="40842" y="225001"/>
                  </a:lnTo>
                  <a:lnTo>
                    <a:pt x="40643" y="224506"/>
                  </a:lnTo>
                  <a:lnTo>
                    <a:pt x="40450" y="224004"/>
                  </a:lnTo>
                  <a:lnTo>
                    <a:pt x="40276" y="223509"/>
                  </a:lnTo>
                  <a:lnTo>
                    <a:pt x="40117" y="223007"/>
                  </a:lnTo>
                  <a:lnTo>
                    <a:pt x="39970" y="222512"/>
                  </a:lnTo>
                  <a:lnTo>
                    <a:pt x="39844" y="222010"/>
                  </a:lnTo>
                  <a:lnTo>
                    <a:pt x="39724" y="221508"/>
                  </a:lnTo>
                  <a:lnTo>
                    <a:pt x="39624" y="221013"/>
                  </a:lnTo>
                  <a:lnTo>
                    <a:pt x="39537" y="220511"/>
                  </a:lnTo>
                  <a:lnTo>
                    <a:pt x="39464" y="220016"/>
                  </a:lnTo>
                  <a:lnTo>
                    <a:pt x="39404" y="219521"/>
                  </a:lnTo>
                  <a:lnTo>
                    <a:pt x="39358" y="219026"/>
                  </a:lnTo>
                  <a:lnTo>
                    <a:pt x="39324" y="218531"/>
                  </a:lnTo>
                  <a:lnTo>
                    <a:pt x="39304" y="218043"/>
                  </a:lnTo>
                  <a:lnTo>
                    <a:pt x="39298" y="217554"/>
                  </a:lnTo>
                  <a:lnTo>
                    <a:pt x="39311" y="217066"/>
                  </a:lnTo>
                  <a:lnTo>
                    <a:pt x="39331" y="216578"/>
                  </a:lnTo>
                  <a:lnTo>
                    <a:pt x="39371" y="216097"/>
                  </a:lnTo>
                  <a:lnTo>
                    <a:pt x="39418" y="215615"/>
                  </a:lnTo>
                  <a:lnTo>
                    <a:pt x="39477" y="215141"/>
                  </a:lnTo>
                  <a:lnTo>
                    <a:pt x="39557" y="214667"/>
                  </a:lnTo>
                  <a:lnTo>
                    <a:pt x="39644" y="214192"/>
                  </a:lnTo>
                  <a:lnTo>
                    <a:pt x="39744" y="213725"/>
                  </a:lnTo>
                  <a:lnTo>
                    <a:pt x="39864" y="213264"/>
                  </a:lnTo>
                  <a:lnTo>
                    <a:pt x="39990" y="212803"/>
                  </a:lnTo>
                  <a:lnTo>
                    <a:pt x="40130" y="212349"/>
                  </a:lnTo>
                  <a:lnTo>
                    <a:pt x="40283" y="211896"/>
                  </a:lnTo>
                  <a:lnTo>
                    <a:pt x="40450" y="211449"/>
                  </a:lnTo>
                  <a:lnTo>
                    <a:pt x="40623" y="211009"/>
                  </a:lnTo>
                  <a:lnTo>
                    <a:pt x="40816" y="210569"/>
                  </a:lnTo>
                  <a:lnTo>
                    <a:pt x="41016" y="210135"/>
                  </a:lnTo>
                  <a:lnTo>
                    <a:pt x="41235" y="209709"/>
                  </a:lnTo>
                  <a:lnTo>
                    <a:pt x="41462" y="209283"/>
                  </a:lnTo>
                  <a:lnTo>
                    <a:pt x="41695" y="208870"/>
                  </a:lnTo>
                  <a:lnTo>
                    <a:pt x="41948" y="208458"/>
                  </a:lnTo>
                  <a:lnTo>
                    <a:pt x="42214" y="208052"/>
                  </a:lnTo>
                  <a:lnTo>
                    <a:pt x="42487" y="207653"/>
                  </a:lnTo>
                  <a:lnTo>
                    <a:pt x="42773" y="207261"/>
                  </a:lnTo>
                  <a:lnTo>
                    <a:pt x="43073" y="206876"/>
                  </a:lnTo>
                  <a:lnTo>
                    <a:pt x="43379" y="206498"/>
                  </a:lnTo>
                  <a:lnTo>
                    <a:pt x="43699" y="206127"/>
                  </a:lnTo>
                  <a:lnTo>
                    <a:pt x="44032" y="205762"/>
                  </a:lnTo>
                  <a:lnTo>
                    <a:pt x="44378" y="205405"/>
                  </a:lnTo>
                  <a:lnTo>
                    <a:pt x="44731" y="205054"/>
                  </a:lnTo>
                  <a:lnTo>
                    <a:pt x="45097" y="204710"/>
                  </a:lnTo>
                  <a:lnTo>
                    <a:pt x="45477" y="204380"/>
                  </a:lnTo>
                  <a:lnTo>
                    <a:pt x="45863" y="204050"/>
                  </a:lnTo>
                  <a:lnTo>
                    <a:pt x="46262" y="203734"/>
                  </a:lnTo>
                  <a:lnTo>
                    <a:pt x="46668" y="203424"/>
                  </a:lnTo>
                  <a:lnTo>
                    <a:pt x="47088" y="203129"/>
                  </a:lnTo>
                  <a:lnTo>
                    <a:pt x="47521" y="202833"/>
                  </a:lnTo>
                  <a:lnTo>
                    <a:pt x="47960" y="202551"/>
                  </a:lnTo>
                  <a:lnTo>
                    <a:pt x="48413" y="202276"/>
                  </a:lnTo>
                  <a:lnTo>
                    <a:pt x="48872" y="202015"/>
                  </a:lnTo>
                  <a:lnTo>
                    <a:pt x="49345" y="201760"/>
                  </a:lnTo>
                  <a:lnTo>
                    <a:pt x="49831" y="201520"/>
                  </a:lnTo>
                  <a:lnTo>
                    <a:pt x="50324" y="201286"/>
                  </a:lnTo>
                  <a:lnTo>
                    <a:pt x="50823" y="201059"/>
                  </a:lnTo>
                  <a:lnTo>
                    <a:pt x="51336" y="200846"/>
                  </a:lnTo>
                  <a:lnTo>
                    <a:pt x="51855" y="200647"/>
                  </a:lnTo>
                  <a:lnTo>
                    <a:pt x="52381" y="200454"/>
                  </a:lnTo>
                  <a:lnTo>
                    <a:pt x="52914" y="200275"/>
                  </a:lnTo>
                  <a:lnTo>
                    <a:pt x="53453" y="200103"/>
                  </a:lnTo>
                  <a:lnTo>
                    <a:pt x="53999" y="199945"/>
                  </a:lnTo>
                  <a:lnTo>
                    <a:pt x="54552" y="199794"/>
                  </a:lnTo>
                  <a:lnTo>
                    <a:pt x="55111" y="199650"/>
                  </a:lnTo>
                  <a:lnTo>
                    <a:pt x="55677" y="199519"/>
                  </a:lnTo>
                  <a:lnTo>
                    <a:pt x="56243" y="199395"/>
                  </a:lnTo>
                  <a:lnTo>
                    <a:pt x="56822" y="199278"/>
                  </a:lnTo>
                  <a:lnTo>
                    <a:pt x="57401" y="199175"/>
                  </a:lnTo>
                  <a:lnTo>
                    <a:pt x="57987" y="199079"/>
                  </a:lnTo>
                  <a:lnTo>
                    <a:pt x="58580" y="198989"/>
                  </a:lnTo>
                  <a:lnTo>
                    <a:pt x="59173" y="198907"/>
                  </a:lnTo>
                  <a:lnTo>
                    <a:pt x="59772" y="198831"/>
                  </a:lnTo>
                  <a:lnTo>
                    <a:pt x="60378" y="198763"/>
                  </a:lnTo>
                  <a:lnTo>
                    <a:pt x="60984" y="198701"/>
                  </a:lnTo>
                  <a:lnTo>
                    <a:pt x="61596" y="198646"/>
                  </a:lnTo>
                  <a:lnTo>
                    <a:pt x="62215" y="198598"/>
                  </a:lnTo>
                  <a:lnTo>
                    <a:pt x="62835" y="198563"/>
                  </a:lnTo>
                  <a:lnTo>
                    <a:pt x="63454" y="198529"/>
                  </a:lnTo>
                  <a:lnTo>
                    <a:pt x="64080" y="198494"/>
                  </a:lnTo>
                  <a:lnTo>
                    <a:pt x="64706" y="198474"/>
                  </a:lnTo>
                  <a:lnTo>
                    <a:pt x="65338" y="198453"/>
                  </a:lnTo>
                  <a:lnTo>
                    <a:pt x="65971" y="198446"/>
                  </a:lnTo>
                  <a:lnTo>
                    <a:pt x="66603" y="198433"/>
                  </a:lnTo>
                  <a:close/>
                  <a:moveTo>
                    <a:pt x="203403" y="1"/>
                  </a:moveTo>
                  <a:lnTo>
                    <a:pt x="203330" y="8"/>
                  </a:lnTo>
                  <a:lnTo>
                    <a:pt x="203257" y="15"/>
                  </a:lnTo>
                  <a:lnTo>
                    <a:pt x="203190" y="35"/>
                  </a:lnTo>
                  <a:lnTo>
                    <a:pt x="203117" y="56"/>
                  </a:lnTo>
                  <a:lnTo>
                    <a:pt x="203050" y="77"/>
                  </a:lnTo>
                  <a:lnTo>
                    <a:pt x="202984" y="111"/>
                  </a:lnTo>
                  <a:lnTo>
                    <a:pt x="202924" y="138"/>
                  </a:lnTo>
                  <a:lnTo>
                    <a:pt x="202857" y="180"/>
                  </a:lnTo>
                  <a:lnTo>
                    <a:pt x="202797" y="221"/>
                  </a:lnTo>
                  <a:lnTo>
                    <a:pt x="202744" y="262"/>
                  </a:lnTo>
                  <a:lnTo>
                    <a:pt x="202664" y="235"/>
                  </a:lnTo>
                  <a:lnTo>
                    <a:pt x="202578" y="214"/>
                  </a:lnTo>
                  <a:lnTo>
                    <a:pt x="202498" y="193"/>
                  </a:lnTo>
                  <a:lnTo>
                    <a:pt x="202411" y="180"/>
                  </a:lnTo>
                  <a:lnTo>
                    <a:pt x="202325" y="173"/>
                  </a:lnTo>
                  <a:lnTo>
                    <a:pt x="202238" y="173"/>
                  </a:lnTo>
                  <a:lnTo>
                    <a:pt x="202145" y="180"/>
                  </a:lnTo>
                  <a:lnTo>
                    <a:pt x="202058" y="187"/>
                  </a:lnTo>
                  <a:lnTo>
                    <a:pt x="201972" y="207"/>
                  </a:lnTo>
                  <a:lnTo>
                    <a:pt x="201879" y="228"/>
                  </a:lnTo>
                  <a:lnTo>
                    <a:pt x="201792" y="255"/>
                  </a:lnTo>
                  <a:lnTo>
                    <a:pt x="201705" y="297"/>
                  </a:lnTo>
                  <a:lnTo>
                    <a:pt x="201619" y="345"/>
                  </a:lnTo>
                  <a:lnTo>
                    <a:pt x="201526" y="393"/>
                  </a:lnTo>
                  <a:lnTo>
                    <a:pt x="201446" y="455"/>
                  </a:lnTo>
                  <a:lnTo>
                    <a:pt x="201359" y="523"/>
                  </a:lnTo>
                  <a:lnTo>
                    <a:pt x="201013" y="826"/>
                  </a:lnTo>
                  <a:lnTo>
                    <a:pt x="200660" y="1129"/>
                  </a:lnTo>
                  <a:lnTo>
                    <a:pt x="200314" y="1445"/>
                  </a:lnTo>
                  <a:lnTo>
                    <a:pt x="199968" y="1768"/>
                  </a:lnTo>
                  <a:lnTo>
                    <a:pt x="199628" y="2098"/>
                  </a:lnTo>
                  <a:lnTo>
                    <a:pt x="199288" y="2435"/>
                  </a:lnTo>
                  <a:lnTo>
                    <a:pt x="198949" y="2779"/>
                  </a:lnTo>
                  <a:lnTo>
                    <a:pt x="198616" y="3129"/>
                  </a:lnTo>
                  <a:lnTo>
                    <a:pt x="198290" y="3487"/>
                  </a:lnTo>
                  <a:lnTo>
                    <a:pt x="197970" y="3845"/>
                  </a:lnTo>
                  <a:lnTo>
                    <a:pt x="197657" y="4209"/>
                  </a:lnTo>
                  <a:lnTo>
                    <a:pt x="197351" y="4573"/>
                  </a:lnTo>
                  <a:lnTo>
                    <a:pt x="197058" y="4945"/>
                  </a:lnTo>
                  <a:lnTo>
                    <a:pt x="196772" y="5316"/>
                  </a:lnTo>
                  <a:lnTo>
                    <a:pt x="196492" y="5694"/>
                  </a:lnTo>
                  <a:lnTo>
                    <a:pt x="196226" y="6065"/>
                  </a:lnTo>
                  <a:lnTo>
                    <a:pt x="196172" y="6155"/>
                  </a:lnTo>
                  <a:lnTo>
                    <a:pt x="196132" y="6251"/>
                  </a:lnTo>
                  <a:lnTo>
                    <a:pt x="196099" y="6340"/>
                  </a:lnTo>
                  <a:lnTo>
                    <a:pt x="196079" y="6437"/>
                  </a:lnTo>
                  <a:lnTo>
                    <a:pt x="196073" y="6526"/>
                  </a:lnTo>
                  <a:lnTo>
                    <a:pt x="196073" y="6622"/>
                  </a:lnTo>
                  <a:lnTo>
                    <a:pt x="196086" y="6712"/>
                  </a:lnTo>
                  <a:lnTo>
                    <a:pt x="196106" y="6801"/>
                  </a:lnTo>
                  <a:lnTo>
                    <a:pt x="196132" y="6884"/>
                  </a:lnTo>
                  <a:lnTo>
                    <a:pt x="196172" y="6973"/>
                  </a:lnTo>
                  <a:lnTo>
                    <a:pt x="196212" y="7049"/>
                  </a:lnTo>
                  <a:lnTo>
                    <a:pt x="196266" y="7124"/>
                  </a:lnTo>
                  <a:lnTo>
                    <a:pt x="196319" y="7200"/>
                  </a:lnTo>
                  <a:lnTo>
                    <a:pt x="196385" y="7269"/>
                  </a:lnTo>
                  <a:lnTo>
                    <a:pt x="196452" y="7331"/>
                  </a:lnTo>
                  <a:lnTo>
                    <a:pt x="196525" y="7386"/>
                  </a:lnTo>
                  <a:lnTo>
                    <a:pt x="196499" y="7454"/>
                  </a:lnTo>
                  <a:lnTo>
                    <a:pt x="196479" y="7530"/>
                  </a:lnTo>
                  <a:lnTo>
                    <a:pt x="196465" y="7599"/>
                  </a:lnTo>
                  <a:lnTo>
                    <a:pt x="196452" y="7668"/>
                  </a:lnTo>
                  <a:lnTo>
                    <a:pt x="196452" y="7736"/>
                  </a:lnTo>
                  <a:lnTo>
                    <a:pt x="196452" y="7812"/>
                  </a:lnTo>
                  <a:lnTo>
                    <a:pt x="196459" y="7881"/>
                  </a:lnTo>
                  <a:lnTo>
                    <a:pt x="196472" y="7949"/>
                  </a:lnTo>
                  <a:lnTo>
                    <a:pt x="196492" y="8018"/>
                  </a:lnTo>
                  <a:lnTo>
                    <a:pt x="196519" y="8087"/>
                  </a:lnTo>
                  <a:lnTo>
                    <a:pt x="196552" y="8156"/>
                  </a:lnTo>
                  <a:lnTo>
                    <a:pt x="196592" y="8218"/>
                  </a:lnTo>
                  <a:lnTo>
                    <a:pt x="196639" y="8279"/>
                  </a:lnTo>
                  <a:lnTo>
                    <a:pt x="196692" y="8341"/>
                  </a:lnTo>
                  <a:lnTo>
                    <a:pt x="196758" y="8403"/>
                  </a:lnTo>
                  <a:lnTo>
                    <a:pt x="196825" y="8465"/>
                  </a:lnTo>
                  <a:lnTo>
                    <a:pt x="196991" y="8596"/>
                  </a:lnTo>
                  <a:lnTo>
                    <a:pt x="197171" y="8726"/>
                  </a:lnTo>
                  <a:lnTo>
                    <a:pt x="197564" y="9001"/>
                  </a:lnTo>
                  <a:lnTo>
                    <a:pt x="198423" y="9579"/>
                  </a:lnTo>
                  <a:lnTo>
                    <a:pt x="198856" y="9882"/>
                  </a:lnTo>
                  <a:lnTo>
                    <a:pt x="199075" y="10040"/>
                  </a:lnTo>
                  <a:lnTo>
                    <a:pt x="199288" y="10198"/>
                  </a:lnTo>
                  <a:lnTo>
                    <a:pt x="199495" y="10363"/>
                  </a:lnTo>
                  <a:lnTo>
                    <a:pt x="199695" y="10535"/>
                  </a:lnTo>
                  <a:lnTo>
                    <a:pt x="199881" y="10707"/>
                  </a:lnTo>
                  <a:lnTo>
                    <a:pt x="200061" y="10879"/>
                  </a:lnTo>
                  <a:lnTo>
                    <a:pt x="200227" y="11064"/>
                  </a:lnTo>
                  <a:lnTo>
                    <a:pt x="200380" y="11250"/>
                  </a:lnTo>
                  <a:lnTo>
                    <a:pt x="200447" y="11339"/>
                  </a:lnTo>
                  <a:lnTo>
                    <a:pt x="200514" y="11435"/>
                  </a:lnTo>
                  <a:lnTo>
                    <a:pt x="200574" y="11532"/>
                  </a:lnTo>
                  <a:lnTo>
                    <a:pt x="200633" y="11628"/>
                  </a:lnTo>
                  <a:lnTo>
                    <a:pt x="200687" y="11731"/>
                  </a:lnTo>
                  <a:lnTo>
                    <a:pt x="200733" y="11827"/>
                  </a:lnTo>
                  <a:lnTo>
                    <a:pt x="200773" y="11931"/>
                  </a:lnTo>
                  <a:lnTo>
                    <a:pt x="200813" y="12034"/>
                  </a:lnTo>
                  <a:lnTo>
                    <a:pt x="200840" y="12137"/>
                  </a:lnTo>
                  <a:lnTo>
                    <a:pt x="200866" y="12240"/>
                  </a:lnTo>
                  <a:lnTo>
                    <a:pt x="200886" y="12343"/>
                  </a:lnTo>
                  <a:lnTo>
                    <a:pt x="200900" y="12453"/>
                  </a:lnTo>
                  <a:lnTo>
                    <a:pt x="200906" y="12563"/>
                  </a:lnTo>
                  <a:lnTo>
                    <a:pt x="200906" y="12673"/>
                  </a:lnTo>
                  <a:lnTo>
                    <a:pt x="200900" y="12783"/>
                  </a:lnTo>
                  <a:lnTo>
                    <a:pt x="200886" y="12893"/>
                  </a:lnTo>
                  <a:lnTo>
                    <a:pt x="200866" y="13010"/>
                  </a:lnTo>
                  <a:lnTo>
                    <a:pt x="200840" y="13120"/>
                  </a:lnTo>
                  <a:lnTo>
                    <a:pt x="200807" y="13237"/>
                  </a:lnTo>
                  <a:lnTo>
                    <a:pt x="200760" y="13361"/>
                  </a:lnTo>
                  <a:lnTo>
                    <a:pt x="200707" y="13478"/>
                  </a:lnTo>
                  <a:lnTo>
                    <a:pt x="200647" y="13601"/>
                  </a:lnTo>
                  <a:lnTo>
                    <a:pt x="200580" y="13718"/>
                  </a:lnTo>
                  <a:lnTo>
                    <a:pt x="200500" y="13842"/>
                  </a:lnTo>
                  <a:lnTo>
                    <a:pt x="200414" y="13973"/>
                  </a:lnTo>
                  <a:lnTo>
                    <a:pt x="200321" y="14096"/>
                  </a:lnTo>
                  <a:lnTo>
                    <a:pt x="200214" y="14227"/>
                  </a:lnTo>
                  <a:lnTo>
                    <a:pt x="200101" y="14358"/>
                  </a:lnTo>
                  <a:lnTo>
                    <a:pt x="199961" y="14502"/>
                  </a:lnTo>
                  <a:lnTo>
                    <a:pt x="199828" y="14633"/>
                  </a:lnTo>
                  <a:lnTo>
                    <a:pt x="199688" y="14757"/>
                  </a:lnTo>
                  <a:lnTo>
                    <a:pt x="199548" y="14867"/>
                  </a:lnTo>
                  <a:lnTo>
                    <a:pt x="199415" y="14970"/>
                  </a:lnTo>
                  <a:lnTo>
                    <a:pt x="199275" y="15059"/>
                  </a:lnTo>
                  <a:lnTo>
                    <a:pt x="199135" y="15142"/>
                  </a:lnTo>
                  <a:lnTo>
                    <a:pt x="199002" y="15210"/>
                  </a:lnTo>
                  <a:lnTo>
                    <a:pt x="198869" y="15272"/>
                  </a:lnTo>
                  <a:lnTo>
                    <a:pt x="198729" y="15320"/>
                  </a:lnTo>
                  <a:lnTo>
                    <a:pt x="198596" y="15362"/>
                  </a:lnTo>
                  <a:lnTo>
                    <a:pt x="198463" y="15389"/>
                  </a:lnTo>
                  <a:lnTo>
                    <a:pt x="198330" y="15417"/>
                  </a:lnTo>
                  <a:lnTo>
                    <a:pt x="198197" y="15430"/>
                  </a:lnTo>
                  <a:lnTo>
                    <a:pt x="198070" y="15437"/>
                  </a:lnTo>
                  <a:lnTo>
                    <a:pt x="197937" y="15430"/>
                  </a:lnTo>
                  <a:lnTo>
                    <a:pt x="197810" y="15424"/>
                  </a:lnTo>
                  <a:lnTo>
                    <a:pt x="197684" y="15403"/>
                  </a:lnTo>
                  <a:lnTo>
                    <a:pt x="197551" y="15375"/>
                  </a:lnTo>
                  <a:lnTo>
                    <a:pt x="197431" y="15341"/>
                  </a:lnTo>
                  <a:lnTo>
                    <a:pt x="197304" y="15300"/>
                  </a:lnTo>
                  <a:lnTo>
                    <a:pt x="197178" y="15252"/>
                  </a:lnTo>
                  <a:lnTo>
                    <a:pt x="197058" y="15197"/>
                  </a:lnTo>
                  <a:lnTo>
                    <a:pt x="196938" y="15142"/>
                  </a:lnTo>
                  <a:lnTo>
                    <a:pt x="196818" y="15073"/>
                  </a:lnTo>
                  <a:lnTo>
                    <a:pt x="196698" y="14997"/>
                  </a:lnTo>
                  <a:lnTo>
                    <a:pt x="196585" y="14922"/>
                  </a:lnTo>
                  <a:lnTo>
                    <a:pt x="196465" y="14839"/>
                  </a:lnTo>
                  <a:lnTo>
                    <a:pt x="196352" y="14750"/>
                  </a:lnTo>
                  <a:lnTo>
                    <a:pt x="196246" y="14653"/>
                  </a:lnTo>
                  <a:lnTo>
                    <a:pt x="196132" y="14557"/>
                  </a:lnTo>
                  <a:lnTo>
                    <a:pt x="196026" y="14454"/>
                  </a:lnTo>
                  <a:lnTo>
                    <a:pt x="195919" y="14344"/>
                  </a:lnTo>
                  <a:lnTo>
                    <a:pt x="195813" y="14234"/>
                  </a:lnTo>
                  <a:lnTo>
                    <a:pt x="195613" y="14000"/>
                  </a:lnTo>
                  <a:lnTo>
                    <a:pt x="195413" y="13753"/>
                  </a:lnTo>
                  <a:lnTo>
                    <a:pt x="195227" y="13491"/>
                  </a:lnTo>
                  <a:lnTo>
                    <a:pt x="195054" y="13223"/>
                  </a:lnTo>
                  <a:lnTo>
                    <a:pt x="194881" y="12948"/>
                  </a:lnTo>
                  <a:lnTo>
                    <a:pt x="194721" y="12666"/>
                  </a:lnTo>
                  <a:lnTo>
                    <a:pt x="194574" y="12377"/>
                  </a:lnTo>
                  <a:lnTo>
                    <a:pt x="194435" y="12089"/>
                  </a:lnTo>
                  <a:lnTo>
                    <a:pt x="194308" y="11807"/>
                  </a:lnTo>
                  <a:lnTo>
                    <a:pt x="194195" y="11518"/>
                  </a:lnTo>
                  <a:lnTo>
                    <a:pt x="194088" y="11236"/>
                  </a:lnTo>
                  <a:lnTo>
                    <a:pt x="194002" y="10961"/>
                  </a:lnTo>
                  <a:lnTo>
                    <a:pt x="193922" y="10686"/>
                  </a:lnTo>
                  <a:lnTo>
                    <a:pt x="193855" y="10425"/>
                  </a:lnTo>
                  <a:lnTo>
                    <a:pt x="193802" y="10177"/>
                  </a:lnTo>
                  <a:lnTo>
                    <a:pt x="193782" y="10108"/>
                  </a:lnTo>
                  <a:lnTo>
                    <a:pt x="193762" y="10040"/>
                  </a:lnTo>
                  <a:lnTo>
                    <a:pt x="193736" y="9978"/>
                  </a:lnTo>
                  <a:lnTo>
                    <a:pt x="193709" y="9916"/>
                  </a:lnTo>
                  <a:lnTo>
                    <a:pt x="193676" y="9854"/>
                  </a:lnTo>
                  <a:lnTo>
                    <a:pt x="193636" y="9799"/>
                  </a:lnTo>
                  <a:lnTo>
                    <a:pt x="193596" y="9744"/>
                  </a:lnTo>
                  <a:lnTo>
                    <a:pt x="193549" y="9696"/>
                  </a:lnTo>
                  <a:lnTo>
                    <a:pt x="193502" y="9648"/>
                  </a:lnTo>
                  <a:lnTo>
                    <a:pt x="193456" y="9600"/>
                  </a:lnTo>
                  <a:lnTo>
                    <a:pt x="193343" y="9517"/>
                  </a:lnTo>
                  <a:lnTo>
                    <a:pt x="193229" y="9441"/>
                  </a:lnTo>
                  <a:lnTo>
                    <a:pt x="193103" y="9386"/>
                  </a:lnTo>
                  <a:lnTo>
                    <a:pt x="192970" y="9345"/>
                  </a:lnTo>
                  <a:lnTo>
                    <a:pt x="192837" y="9311"/>
                  </a:lnTo>
                  <a:lnTo>
                    <a:pt x="192703" y="9297"/>
                  </a:lnTo>
                  <a:lnTo>
                    <a:pt x="192564" y="9297"/>
                  </a:lnTo>
                  <a:lnTo>
                    <a:pt x="192431" y="9311"/>
                  </a:lnTo>
                  <a:lnTo>
                    <a:pt x="192364" y="9325"/>
                  </a:lnTo>
                  <a:lnTo>
                    <a:pt x="192304" y="9338"/>
                  </a:lnTo>
                  <a:lnTo>
                    <a:pt x="192237" y="9359"/>
                  </a:lnTo>
                  <a:lnTo>
                    <a:pt x="192177" y="9386"/>
                  </a:lnTo>
                  <a:lnTo>
                    <a:pt x="192111" y="9421"/>
                  </a:lnTo>
                  <a:lnTo>
                    <a:pt x="192058" y="9455"/>
                  </a:lnTo>
                  <a:lnTo>
                    <a:pt x="191678" y="9696"/>
                  </a:lnTo>
                  <a:lnTo>
                    <a:pt x="191299" y="9930"/>
                  </a:lnTo>
                  <a:lnTo>
                    <a:pt x="190919" y="10150"/>
                  </a:lnTo>
                  <a:lnTo>
                    <a:pt x="190533" y="10370"/>
                  </a:lnTo>
                  <a:lnTo>
                    <a:pt x="190147" y="10576"/>
                  </a:lnTo>
                  <a:lnTo>
                    <a:pt x="189761" y="10775"/>
                  </a:lnTo>
                  <a:lnTo>
                    <a:pt x="189368" y="10975"/>
                  </a:lnTo>
                  <a:lnTo>
                    <a:pt x="188975" y="11160"/>
                  </a:lnTo>
                  <a:lnTo>
                    <a:pt x="188582" y="11346"/>
                  </a:lnTo>
                  <a:lnTo>
                    <a:pt x="188183" y="11532"/>
                  </a:lnTo>
                  <a:lnTo>
                    <a:pt x="187384" y="11882"/>
                  </a:lnTo>
                  <a:lnTo>
                    <a:pt x="186571" y="12226"/>
                  </a:lnTo>
                  <a:lnTo>
                    <a:pt x="185752" y="12577"/>
                  </a:lnTo>
                  <a:lnTo>
                    <a:pt x="185666" y="12618"/>
                  </a:lnTo>
                  <a:lnTo>
                    <a:pt x="185586" y="12659"/>
                  </a:lnTo>
                  <a:lnTo>
                    <a:pt x="185513" y="12714"/>
                  </a:lnTo>
                  <a:lnTo>
                    <a:pt x="185453" y="12769"/>
                  </a:lnTo>
                  <a:lnTo>
                    <a:pt x="185399" y="12824"/>
                  </a:lnTo>
                  <a:lnTo>
                    <a:pt x="185346" y="12886"/>
                  </a:lnTo>
                  <a:lnTo>
                    <a:pt x="185306" y="12955"/>
                  </a:lnTo>
                  <a:lnTo>
                    <a:pt x="185280" y="13024"/>
                  </a:lnTo>
                  <a:lnTo>
                    <a:pt x="185253" y="13093"/>
                  </a:lnTo>
                  <a:lnTo>
                    <a:pt x="185233" y="13161"/>
                  </a:lnTo>
                  <a:lnTo>
                    <a:pt x="185220" y="13237"/>
                  </a:lnTo>
                  <a:lnTo>
                    <a:pt x="185220" y="13306"/>
                  </a:lnTo>
                  <a:lnTo>
                    <a:pt x="185220" y="13381"/>
                  </a:lnTo>
                  <a:lnTo>
                    <a:pt x="185226" y="13450"/>
                  </a:lnTo>
                  <a:lnTo>
                    <a:pt x="185240" y="13519"/>
                  </a:lnTo>
                  <a:lnTo>
                    <a:pt x="185266" y="13588"/>
                  </a:lnTo>
                  <a:lnTo>
                    <a:pt x="185206" y="13863"/>
                  </a:lnTo>
                  <a:lnTo>
                    <a:pt x="185153" y="14145"/>
                  </a:lnTo>
                  <a:lnTo>
                    <a:pt x="185106" y="14420"/>
                  </a:lnTo>
                  <a:lnTo>
                    <a:pt x="185066" y="14695"/>
                  </a:lnTo>
                  <a:lnTo>
                    <a:pt x="185027" y="14963"/>
                  </a:lnTo>
                  <a:lnTo>
                    <a:pt x="185000" y="15231"/>
                  </a:lnTo>
                  <a:lnTo>
                    <a:pt x="184973" y="15499"/>
                  </a:lnTo>
                  <a:lnTo>
                    <a:pt x="184960" y="15767"/>
                  </a:lnTo>
                  <a:lnTo>
                    <a:pt x="184947" y="16029"/>
                  </a:lnTo>
                  <a:lnTo>
                    <a:pt x="184940" y="16290"/>
                  </a:lnTo>
                  <a:lnTo>
                    <a:pt x="184933" y="16544"/>
                  </a:lnTo>
                  <a:lnTo>
                    <a:pt x="184940" y="16806"/>
                  </a:lnTo>
                  <a:lnTo>
                    <a:pt x="184947" y="17060"/>
                  </a:lnTo>
                  <a:lnTo>
                    <a:pt x="184960" y="17308"/>
                  </a:lnTo>
                  <a:lnTo>
                    <a:pt x="184980" y="17562"/>
                  </a:lnTo>
                  <a:lnTo>
                    <a:pt x="185007" y="17809"/>
                  </a:lnTo>
                  <a:lnTo>
                    <a:pt x="185040" y="18057"/>
                  </a:lnTo>
                  <a:lnTo>
                    <a:pt x="185073" y="18298"/>
                  </a:lnTo>
                  <a:lnTo>
                    <a:pt x="185113" y="18538"/>
                  </a:lnTo>
                  <a:lnTo>
                    <a:pt x="185160" y="18779"/>
                  </a:lnTo>
                  <a:lnTo>
                    <a:pt x="185206" y="19020"/>
                  </a:lnTo>
                  <a:lnTo>
                    <a:pt x="185260" y="19253"/>
                  </a:lnTo>
                  <a:lnTo>
                    <a:pt x="185320" y="19487"/>
                  </a:lnTo>
                  <a:lnTo>
                    <a:pt x="185386" y="19714"/>
                  </a:lnTo>
                  <a:lnTo>
                    <a:pt x="185453" y="19941"/>
                  </a:lnTo>
                  <a:lnTo>
                    <a:pt x="185526" y="20168"/>
                  </a:lnTo>
                  <a:lnTo>
                    <a:pt x="185606" y="20395"/>
                  </a:lnTo>
                  <a:lnTo>
                    <a:pt x="185686" y="20615"/>
                  </a:lnTo>
                  <a:lnTo>
                    <a:pt x="185772" y="20835"/>
                  </a:lnTo>
                  <a:lnTo>
                    <a:pt x="185865" y="21048"/>
                  </a:lnTo>
                  <a:lnTo>
                    <a:pt x="185959" y="21261"/>
                  </a:lnTo>
                  <a:lnTo>
                    <a:pt x="186059" y="21474"/>
                  </a:lnTo>
                  <a:lnTo>
                    <a:pt x="186165" y="21687"/>
                  </a:lnTo>
                  <a:lnTo>
                    <a:pt x="186272" y="21894"/>
                  </a:lnTo>
                  <a:lnTo>
                    <a:pt x="186385" y="22093"/>
                  </a:lnTo>
                  <a:lnTo>
                    <a:pt x="186498" y="22299"/>
                  </a:lnTo>
                  <a:lnTo>
                    <a:pt x="186618" y="22499"/>
                  </a:lnTo>
                  <a:lnTo>
                    <a:pt x="186738" y="22698"/>
                  </a:lnTo>
                  <a:lnTo>
                    <a:pt x="186871" y="22891"/>
                  </a:lnTo>
                  <a:lnTo>
                    <a:pt x="186997" y="23083"/>
                  </a:lnTo>
                  <a:lnTo>
                    <a:pt x="187131" y="23276"/>
                  </a:lnTo>
                  <a:lnTo>
                    <a:pt x="187270" y="23461"/>
                  </a:lnTo>
                  <a:lnTo>
                    <a:pt x="187417" y="23647"/>
                  </a:lnTo>
                  <a:lnTo>
                    <a:pt x="187557" y="23826"/>
                  </a:lnTo>
                  <a:lnTo>
                    <a:pt x="187710" y="24005"/>
                  </a:lnTo>
                  <a:lnTo>
                    <a:pt x="187863" y="24183"/>
                  </a:lnTo>
                  <a:lnTo>
                    <a:pt x="188016" y="24362"/>
                  </a:lnTo>
                  <a:lnTo>
                    <a:pt x="188176" y="24534"/>
                  </a:lnTo>
                  <a:lnTo>
                    <a:pt x="188336" y="24699"/>
                  </a:lnTo>
                  <a:lnTo>
                    <a:pt x="188502" y="24871"/>
                  </a:lnTo>
                  <a:lnTo>
                    <a:pt x="188842" y="25194"/>
                  </a:lnTo>
                  <a:lnTo>
                    <a:pt x="189188" y="25510"/>
                  </a:lnTo>
                  <a:lnTo>
                    <a:pt x="189554" y="25820"/>
                  </a:lnTo>
                  <a:lnTo>
                    <a:pt x="189927" y="26116"/>
                  </a:lnTo>
                  <a:lnTo>
                    <a:pt x="190313" y="26397"/>
                  </a:lnTo>
                  <a:lnTo>
                    <a:pt x="190706" y="26672"/>
                  </a:lnTo>
                  <a:lnTo>
                    <a:pt x="191106" y="26934"/>
                  </a:lnTo>
                  <a:lnTo>
                    <a:pt x="191518" y="27181"/>
                  </a:lnTo>
                  <a:lnTo>
                    <a:pt x="191938" y="27422"/>
                  </a:lnTo>
                  <a:lnTo>
                    <a:pt x="192371" y="27649"/>
                  </a:lnTo>
                  <a:lnTo>
                    <a:pt x="192803" y="27869"/>
                  </a:lnTo>
                  <a:lnTo>
                    <a:pt x="193249" y="28075"/>
                  </a:lnTo>
                  <a:lnTo>
                    <a:pt x="193696" y="28268"/>
                  </a:lnTo>
                  <a:lnTo>
                    <a:pt x="194155" y="28453"/>
                  </a:lnTo>
                  <a:lnTo>
                    <a:pt x="194614" y="28618"/>
                  </a:lnTo>
                  <a:lnTo>
                    <a:pt x="195080" y="28783"/>
                  </a:lnTo>
                  <a:lnTo>
                    <a:pt x="195553" y="28928"/>
                  </a:lnTo>
                  <a:lnTo>
                    <a:pt x="196033" y="29065"/>
                  </a:lnTo>
                  <a:lnTo>
                    <a:pt x="196512" y="29182"/>
                  </a:lnTo>
                  <a:lnTo>
                    <a:pt x="196991" y="29292"/>
                  </a:lnTo>
                  <a:lnTo>
                    <a:pt x="197477" y="29395"/>
                  </a:lnTo>
                  <a:lnTo>
                    <a:pt x="197963" y="29478"/>
                  </a:lnTo>
                  <a:lnTo>
                    <a:pt x="198456" y="29553"/>
                  </a:lnTo>
                  <a:lnTo>
                    <a:pt x="198942" y="29615"/>
                  </a:lnTo>
                  <a:lnTo>
                    <a:pt x="199435" y="29664"/>
                  </a:lnTo>
                  <a:lnTo>
                    <a:pt x="199928" y="29698"/>
                  </a:lnTo>
                  <a:lnTo>
                    <a:pt x="200420" y="29719"/>
                  </a:lnTo>
                  <a:lnTo>
                    <a:pt x="200913" y="29725"/>
                  </a:lnTo>
                  <a:lnTo>
                    <a:pt x="201406" y="29719"/>
                  </a:lnTo>
                  <a:lnTo>
                    <a:pt x="201892" y="29705"/>
                  </a:lnTo>
                  <a:lnTo>
                    <a:pt x="202378" y="29670"/>
                  </a:lnTo>
                  <a:lnTo>
                    <a:pt x="202864" y="29629"/>
                  </a:lnTo>
                  <a:lnTo>
                    <a:pt x="203343" y="29567"/>
                  </a:lnTo>
                  <a:lnTo>
                    <a:pt x="203823" y="29498"/>
                  </a:lnTo>
                  <a:lnTo>
                    <a:pt x="204302" y="29416"/>
                  </a:lnTo>
                  <a:lnTo>
                    <a:pt x="204768" y="29313"/>
                  </a:lnTo>
                  <a:lnTo>
                    <a:pt x="205234" y="29203"/>
                  </a:lnTo>
                  <a:lnTo>
                    <a:pt x="205694" y="29072"/>
                  </a:lnTo>
                  <a:lnTo>
                    <a:pt x="206146" y="28935"/>
                  </a:lnTo>
                  <a:lnTo>
                    <a:pt x="206446" y="29595"/>
                  </a:lnTo>
                  <a:lnTo>
                    <a:pt x="206739" y="30262"/>
                  </a:lnTo>
                  <a:lnTo>
                    <a:pt x="207019" y="30922"/>
                  </a:lnTo>
                  <a:lnTo>
                    <a:pt x="207292" y="31589"/>
                  </a:lnTo>
                  <a:lnTo>
                    <a:pt x="207551" y="32256"/>
                  </a:lnTo>
                  <a:lnTo>
                    <a:pt x="207811" y="32916"/>
                  </a:lnTo>
                  <a:lnTo>
                    <a:pt x="208051" y="33583"/>
                  </a:lnTo>
                  <a:lnTo>
                    <a:pt x="208290" y="34250"/>
                  </a:lnTo>
                  <a:lnTo>
                    <a:pt x="208517" y="34917"/>
                  </a:lnTo>
                  <a:lnTo>
                    <a:pt x="208737" y="35577"/>
                  </a:lnTo>
                  <a:lnTo>
                    <a:pt x="208950" y="36244"/>
                  </a:lnTo>
                  <a:lnTo>
                    <a:pt x="209149" y="36911"/>
                  </a:lnTo>
                  <a:lnTo>
                    <a:pt x="209342" y="37571"/>
                  </a:lnTo>
                  <a:lnTo>
                    <a:pt x="209522" y="38238"/>
                  </a:lnTo>
                  <a:lnTo>
                    <a:pt x="209702" y="38905"/>
                  </a:lnTo>
                  <a:lnTo>
                    <a:pt x="209868" y="39565"/>
                  </a:lnTo>
                  <a:lnTo>
                    <a:pt x="210028" y="40232"/>
                  </a:lnTo>
                  <a:lnTo>
                    <a:pt x="210175" y="40899"/>
                  </a:lnTo>
                  <a:lnTo>
                    <a:pt x="210315" y="41559"/>
                  </a:lnTo>
                  <a:lnTo>
                    <a:pt x="210448" y="42226"/>
                  </a:lnTo>
                  <a:lnTo>
                    <a:pt x="210574" y="42886"/>
                  </a:lnTo>
                  <a:lnTo>
                    <a:pt x="210694" y="43553"/>
                  </a:lnTo>
                  <a:lnTo>
                    <a:pt x="210801" y="44213"/>
                  </a:lnTo>
                  <a:lnTo>
                    <a:pt x="210900" y="44873"/>
                  </a:lnTo>
                  <a:lnTo>
                    <a:pt x="210994" y="45533"/>
                  </a:lnTo>
                  <a:lnTo>
                    <a:pt x="211080" y="46200"/>
                  </a:lnTo>
                  <a:lnTo>
                    <a:pt x="211153" y="46860"/>
                  </a:lnTo>
                  <a:lnTo>
                    <a:pt x="211220" y="47520"/>
                  </a:lnTo>
                  <a:lnTo>
                    <a:pt x="211280" y="48180"/>
                  </a:lnTo>
                  <a:lnTo>
                    <a:pt x="211333" y="48834"/>
                  </a:lnTo>
                  <a:lnTo>
                    <a:pt x="211380" y="49494"/>
                  </a:lnTo>
                  <a:lnTo>
                    <a:pt x="211413" y="50154"/>
                  </a:lnTo>
                  <a:lnTo>
                    <a:pt x="211440" y="50807"/>
                  </a:lnTo>
                  <a:lnTo>
                    <a:pt x="211466" y="51467"/>
                  </a:lnTo>
                  <a:lnTo>
                    <a:pt x="211480" y="52120"/>
                  </a:lnTo>
                  <a:lnTo>
                    <a:pt x="211480" y="52773"/>
                  </a:lnTo>
                  <a:lnTo>
                    <a:pt x="211480" y="53427"/>
                  </a:lnTo>
                  <a:lnTo>
                    <a:pt x="211473" y="54080"/>
                  </a:lnTo>
                  <a:lnTo>
                    <a:pt x="211453" y="54733"/>
                  </a:lnTo>
                  <a:lnTo>
                    <a:pt x="211426" y="55386"/>
                  </a:lnTo>
                  <a:lnTo>
                    <a:pt x="211393" y="56033"/>
                  </a:lnTo>
                  <a:lnTo>
                    <a:pt x="211353" y="56686"/>
                  </a:lnTo>
                  <a:lnTo>
                    <a:pt x="211307" y="57332"/>
                  </a:lnTo>
                  <a:lnTo>
                    <a:pt x="211253" y="57978"/>
                  </a:lnTo>
                  <a:lnTo>
                    <a:pt x="211193" y="58625"/>
                  </a:lnTo>
                  <a:lnTo>
                    <a:pt x="211127" y="59271"/>
                  </a:lnTo>
                  <a:lnTo>
                    <a:pt x="211047" y="59917"/>
                  </a:lnTo>
                  <a:lnTo>
                    <a:pt x="210967" y="60557"/>
                  </a:lnTo>
                  <a:lnTo>
                    <a:pt x="210874" y="61196"/>
                  </a:lnTo>
                  <a:lnTo>
                    <a:pt x="210774" y="61843"/>
                  </a:lnTo>
                  <a:lnTo>
                    <a:pt x="210674" y="62475"/>
                  </a:lnTo>
                  <a:lnTo>
                    <a:pt x="210561" y="63115"/>
                  </a:lnTo>
                  <a:lnTo>
                    <a:pt x="210441" y="63754"/>
                  </a:lnTo>
                  <a:lnTo>
                    <a:pt x="210315" y="64387"/>
                  </a:lnTo>
                  <a:lnTo>
                    <a:pt x="210181" y="65019"/>
                  </a:lnTo>
                  <a:lnTo>
                    <a:pt x="210042" y="65652"/>
                  </a:lnTo>
                  <a:lnTo>
                    <a:pt x="209895" y="66285"/>
                  </a:lnTo>
                  <a:lnTo>
                    <a:pt x="209749" y="66917"/>
                  </a:lnTo>
                  <a:lnTo>
                    <a:pt x="209589" y="67543"/>
                  </a:lnTo>
                  <a:lnTo>
                    <a:pt x="209422" y="68169"/>
                  </a:lnTo>
                  <a:lnTo>
                    <a:pt x="209249" y="68794"/>
                  </a:lnTo>
                  <a:lnTo>
                    <a:pt x="209069" y="69420"/>
                  </a:lnTo>
                  <a:lnTo>
                    <a:pt x="208883" y="70039"/>
                  </a:lnTo>
                  <a:lnTo>
                    <a:pt x="208690" y="70658"/>
                  </a:lnTo>
                  <a:lnTo>
                    <a:pt x="208490" y="71276"/>
                  </a:lnTo>
                  <a:lnTo>
                    <a:pt x="208284" y="71895"/>
                  </a:lnTo>
                  <a:lnTo>
                    <a:pt x="208077" y="72507"/>
                  </a:lnTo>
                  <a:lnTo>
                    <a:pt x="207858" y="73126"/>
                  </a:lnTo>
                  <a:lnTo>
                    <a:pt x="207631" y="73731"/>
                  </a:lnTo>
                  <a:lnTo>
                    <a:pt x="207405" y="74343"/>
                  </a:lnTo>
                  <a:lnTo>
                    <a:pt x="207165" y="74955"/>
                  </a:lnTo>
                  <a:lnTo>
                    <a:pt x="206925" y="75560"/>
                  </a:lnTo>
                  <a:lnTo>
                    <a:pt x="206672" y="76158"/>
                  </a:lnTo>
                  <a:lnTo>
                    <a:pt x="206419" y="76763"/>
                  </a:lnTo>
                  <a:lnTo>
                    <a:pt x="206160" y="77362"/>
                  </a:lnTo>
                  <a:lnTo>
                    <a:pt x="205893" y="77960"/>
                  </a:lnTo>
                  <a:lnTo>
                    <a:pt x="205620" y="78558"/>
                  </a:lnTo>
                  <a:lnTo>
                    <a:pt x="205341" y="79149"/>
                  </a:lnTo>
                  <a:lnTo>
                    <a:pt x="205055" y="79741"/>
                  </a:lnTo>
                  <a:lnTo>
                    <a:pt x="204768" y="80332"/>
                  </a:lnTo>
                  <a:lnTo>
                    <a:pt x="204469" y="80916"/>
                  </a:lnTo>
                  <a:lnTo>
                    <a:pt x="204169" y="81508"/>
                  </a:lnTo>
                  <a:lnTo>
                    <a:pt x="203863" y="82085"/>
                  </a:lnTo>
                  <a:lnTo>
                    <a:pt x="203550" y="82670"/>
                  </a:lnTo>
                  <a:lnTo>
                    <a:pt x="203230" y="83247"/>
                  </a:lnTo>
                  <a:lnTo>
                    <a:pt x="202904" y="83825"/>
                  </a:lnTo>
                  <a:lnTo>
                    <a:pt x="202578" y="84396"/>
                  </a:lnTo>
                  <a:lnTo>
                    <a:pt x="202238" y="84966"/>
                  </a:lnTo>
                  <a:lnTo>
                    <a:pt x="201899" y="85537"/>
                  </a:lnTo>
                  <a:lnTo>
                    <a:pt x="201552" y="86101"/>
                  </a:lnTo>
                  <a:lnTo>
                    <a:pt x="201199" y="86665"/>
                  </a:lnTo>
                  <a:lnTo>
                    <a:pt x="200847" y="87229"/>
                  </a:lnTo>
                  <a:lnTo>
                    <a:pt x="200487" y="87786"/>
                  </a:lnTo>
                  <a:lnTo>
                    <a:pt x="200114" y="88342"/>
                  </a:lnTo>
                  <a:lnTo>
                    <a:pt x="199748" y="88899"/>
                  </a:lnTo>
                  <a:lnTo>
                    <a:pt x="199368" y="89449"/>
                  </a:lnTo>
                  <a:lnTo>
                    <a:pt x="198982" y="90000"/>
                  </a:lnTo>
                  <a:lnTo>
                    <a:pt x="198596" y="90543"/>
                  </a:lnTo>
                  <a:lnTo>
                    <a:pt x="198203" y="91086"/>
                  </a:lnTo>
                  <a:lnTo>
                    <a:pt x="197810" y="91629"/>
                  </a:lnTo>
                  <a:lnTo>
                    <a:pt x="197404" y="92165"/>
                  </a:lnTo>
                  <a:lnTo>
                    <a:pt x="196998" y="92702"/>
                  </a:lnTo>
                  <a:lnTo>
                    <a:pt x="196585" y="93231"/>
                  </a:lnTo>
                  <a:lnTo>
                    <a:pt x="196166" y="93761"/>
                  </a:lnTo>
                  <a:lnTo>
                    <a:pt x="195746" y="94283"/>
                  </a:lnTo>
                  <a:lnTo>
                    <a:pt x="195320" y="94806"/>
                  </a:lnTo>
                  <a:lnTo>
                    <a:pt x="194887" y="95328"/>
                  </a:lnTo>
                  <a:lnTo>
                    <a:pt x="194455" y="95844"/>
                  </a:lnTo>
                  <a:lnTo>
                    <a:pt x="194015" y="96360"/>
                  </a:lnTo>
                  <a:lnTo>
                    <a:pt x="193569" y="96869"/>
                  </a:lnTo>
                  <a:lnTo>
                    <a:pt x="193123" y="97377"/>
                  </a:lnTo>
                  <a:lnTo>
                    <a:pt x="192664" y="97886"/>
                  </a:lnTo>
                  <a:lnTo>
                    <a:pt x="192211" y="98388"/>
                  </a:lnTo>
                  <a:lnTo>
                    <a:pt x="191745" y="98883"/>
                  </a:lnTo>
                  <a:lnTo>
                    <a:pt x="191279" y="99378"/>
                  </a:lnTo>
                  <a:lnTo>
                    <a:pt x="190806" y="99873"/>
                  </a:lnTo>
                  <a:lnTo>
                    <a:pt x="190333" y="100362"/>
                  </a:lnTo>
                  <a:lnTo>
                    <a:pt x="189854" y="100843"/>
                  </a:lnTo>
                  <a:lnTo>
                    <a:pt x="189368" y="101324"/>
                  </a:lnTo>
                  <a:lnTo>
                    <a:pt x="188882" y="101805"/>
                  </a:lnTo>
                  <a:lnTo>
                    <a:pt x="188389" y="102280"/>
                  </a:lnTo>
                  <a:lnTo>
                    <a:pt x="187896" y="102754"/>
                  </a:lnTo>
                  <a:lnTo>
                    <a:pt x="187397" y="103222"/>
                  </a:lnTo>
                  <a:lnTo>
                    <a:pt x="186891" y="103689"/>
                  </a:lnTo>
                  <a:lnTo>
                    <a:pt x="186385" y="104150"/>
                  </a:lnTo>
                  <a:lnTo>
                    <a:pt x="185872" y="104604"/>
                  </a:lnTo>
                  <a:lnTo>
                    <a:pt x="185359" y="105058"/>
                  </a:lnTo>
                  <a:lnTo>
                    <a:pt x="184840" y="105512"/>
                  </a:lnTo>
                  <a:lnTo>
                    <a:pt x="185173" y="102239"/>
                  </a:lnTo>
                  <a:lnTo>
                    <a:pt x="185333" y="100602"/>
                  </a:lnTo>
                  <a:lnTo>
                    <a:pt x="185486" y="98966"/>
                  </a:lnTo>
                  <a:lnTo>
                    <a:pt x="185632" y="97322"/>
                  </a:lnTo>
                  <a:lnTo>
                    <a:pt x="185772" y="95679"/>
                  </a:lnTo>
                  <a:lnTo>
                    <a:pt x="185899" y="94036"/>
                  </a:lnTo>
                  <a:lnTo>
                    <a:pt x="186005" y="92385"/>
                  </a:lnTo>
                  <a:lnTo>
                    <a:pt x="186012" y="92310"/>
                  </a:lnTo>
                  <a:lnTo>
                    <a:pt x="186005" y="92234"/>
                  </a:lnTo>
                  <a:lnTo>
                    <a:pt x="185992" y="92165"/>
                  </a:lnTo>
                  <a:lnTo>
                    <a:pt x="185979" y="92104"/>
                  </a:lnTo>
                  <a:lnTo>
                    <a:pt x="185952" y="92042"/>
                  </a:lnTo>
                  <a:lnTo>
                    <a:pt x="185925" y="91987"/>
                  </a:lnTo>
                  <a:lnTo>
                    <a:pt x="185892" y="91939"/>
                  </a:lnTo>
                  <a:lnTo>
                    <a:pt x="185859" y="91890"/>
                  </a:lnTo>
                  <a:lnTo>
                    <a:pt x="185819" y="91849"/>
                  </a:lnTo>
                  <a:lnTo>
                    <a:pt x="185779" y="91808"/>
                  </a:lnTo>
                  <a:lnTo>
                    <a:pt x="185726" y="91774"/>
                  </a:lnTo>
                  <a:lnTo>
                    <a:pt x="185679" y="91739"/>
                  </a:lnTo>
                  <a:lnTo>
                    <a:pt x="185626" y="91712"/>
                  </a:lnTo>
                  <a:lnTo>
                    <a:pt x="185573" y="91691"/>
                  </a:lnTo>
                  <a:lnTo>
                    <a:pt x="185513" y="91677"/>
                  </a:lnTo>
                  <a:lnTo>
                    <a:pt x="185453" y="91657"/>
                  </a:lnTo>
                  <a:lnTo>
                    <a:pt x="185446" y="91574"/>
                  </a:lnTo>
                  <a:lnTo>
                    <a:pt x="185433" y="91485"/>
                  </a:lnTo>
                  <a:lnTo>
                    <a:pt x="185419" y="91402"/>
                  </a:lnTo>
                  <a:lnTo>
                    <a:pt x="185393" y="91320"/>
                  </a:lnTo>
                  <a:lnTo>
                    <a:pt x="185366" y="91244"/>
                  </a:lnTo>
                  <a:lnTo>
                    <a:pt x="185326" y="91168"/>
                  </a:lnTo>
                  <a:lnTo>
                    <a:pt x="185286" y="91093"/>
                  </a:lnTo>
                  <a:lnTo>
                    <a:pt x="185240" y="91024"/>
                  </a:lnTo>
                  <a:lnTo>
                    <a:pt x="185186" y="90955"/>
                  </a:lnTo>
                  <a:lnTo>
                    <a:pt x="185126" y="90893"/>
                  </a:lnTo>
                  <a:lnTo>
                    <a:pt x="185060" y="90838"/>
                  </a:lnTo>
                  <a:lnTo>
                    <a:pt x="184987" y="90790"/>
                  </a:lnTo>
                  <a:lnTo>
                    <a:pt x="184907" y="90742"/>
                  </a:lnTo>
                  <a:lnTo>
                    <a:pt x="184820" y="90701"/>
                  </a:lnTo>
                  <a:lnTo>
                    <a:pt x="184727" y="90673"/>
                  </a:lnTo>
                  <a:lnTo>
                    <a:pt x="184627" y="90646"/>
                  </a:lnTo>
                  <a:lnTo>
                    <a:pt x="184161" y="90563"/>
                  </a:lnTo>
                  <a:lnTo>
                    <a:pt x="183695" y="90495"/>
                  </a:lnTo>
                  <a:lnTo>
                    <a:pt x="183222" y="90433"/>
                  </a:lnTo>
                  <a:lnTo>
                    <a:pt x="182749" y="90385"/>
                  </a:lnTo>
                  <a:lnTo>
                    <a:pt x="182270" y="90336"/>
                  </a:lnTo>
                  <a:lnTo>
                    <a:pt x="181791" y="90302"/>
                  </a:lnTo>
                  <a:lnTo>
                    <a:pt x="181311" y="90268"/>
                  </a:lnTo>
                  <a:lnTo>
                    <a:pt x="180825" y="90247"/>
                  </a:lnTo>
                  <a:lnTo>
                    <a:pt x="180339" y="90226"/>
                  </a:lnTo>
                  <a:lnTo>
                    <a:pt x="179853" y="90213"/>
                  </a:lnTo>
                  <a:lnTo>
                    <a:pt x="178881" y="90206"/>
                  </a:lnTo>
                  <a:lnTo>
                    <a:pt x="177916" y="90199"/>
                  </a:lnTo>
                  <a:lnTo>
                    <a:pt x="176957" y="90206"/>
                  </a:lnTo>
                  <a:lnTo>
                    <a:pt x="176850" y="88673"/>
                  </a:lnTo>
                  <a:lnTo>
                    <a:pt x="176724" y="87139"/>
                  </a:lnTo>
                  <a:lnTo>
                    <a:pt x="176591" y="85613"/>
                  </a:lnTo>
                  <a:lnTo>
                    <a:pt x="176437" y="84079"/>
                  </a:lnTo>
                  <a:lnTo>
                    <a:pt x="176358" y="83316"/>
                  </a:lnTo>
                  <a:lnTo>
                    <a:pt x="176271" y="82553"/>
                  </a:lnTo>
                  <a:lnTo>
                    <a:pt x="176178" y="81790"/>
                  </a:lnTo>
                  <a:lnTo>
                    <a:pt x="176085" y="81027"/>
                  </a:lnTo>
                  <a:lnTo>
                    <a:pt x="175985" y="80263"/>
                  </a:lnTo>
                  <a:lnTo>
                    <a:pt x="175885" y="79500"/>
                  </a:lnTo>
                  <a:lnTo>
                    <a:pt x="175772" y="78744"/>
                  </a:lnTo>
                  <a:lnTo>
                    <a:pt x="175658" y="77980"/>
                  </a:lnTo>
                  <a:lnTo>
                    <a:pt x="175565" y="77369"/>
                  </a:lnTo>
                  <a:lnTo>
                    <a:pt x="175465" y="76763"/>
                  </a:lnTo>
                  <a:lnTo>
                    <a:pt x="175359" y="76179"/>
                  </a:lnTo>
                  <a:lnTo>
                    <a:pt x="175246" y="75615"/>
                  </a:lnTo>
                  <a:lnTo>
                    <a:pt x="175132" y="75058"/>
                  </a:lnTo>
                  <a:lnTo>
                    <a:pt x="175013" y="74522"/>
                  </a:lnTo>
                  <a:lnTo>
                    <a:pt x="174893" y="73999"/>
                  </a:lnTo>
                  <a:lnTo>
                    <a:pt x="174766" y="73497"/>
                  </a:lnTo>
                  <a:lnTo>
                    <a:pt x="174633" y="73002"/>
                  </a:lnTo>
                  <a:lnTo>
                    <a:pt x="174493" y="72528"/>
                  </a:lnTo>
                  <a:lnTo>
                    <a:pt x="174347" y="72060"/>
                  </a:lnTo>
                  <a:lnTo>
                    <a:pt x="174200" y="71613"/>
                  </a:lnTo>
                  <a:lnTo>
                    <a:pt x="174047" y="71180"/>
                  </a:lnTo>
                  <a:lnTo>
                    <a:pt x="173887" y="70761"/>
                  </a:lnTo>
                  <a:lnTo>
                    <a:pt x="173721" y="70348"/>
                  </a:lnTo>
                  <a:lnTo>
                    <a:pt x="173554" y="69956"/>
                  </a:lnTo>
                  <a:lnTo>
                    <a:pt x="173375" y="69578"/>
                  </a:lnTo>
                  <a:lnTo>
                    <a:pt x="173195" y="69207"/>
                  </a:lnTo>
                  <a:lnTo>
                    <a:pt x="173002" y="68856"/>
                  </a:lnTo>
                  <a:lnTo>
                    <a:pt x="172809" y="68512"/>
                  </a:lnTo>
                  <a:lnTo>
                    <a:pt x="172609" y="68182"/>
                  </a:lnTo>
                  <a:lnTo>
                    <a:pt x="172403" y="67866"/>
                  </a:lnTo>
                  <a:lnTo>
                    <a:pt x="172183" y="67557"/>
                  </a:lnTo>
                  <a:lnTo>
                    <a:pt x="171963" y="67261"/>
                  </a:lnTo>
                  <a:lnTo>
                    <a:pt x="171737" y="66979"/>
                  </a:lnTo>
                  <a:lnTo>
                    <a:pt x="171504" y="66704"/>
                  </a:lnTo>
                  <a:lnTo>
                    <a:pt x="171264" y="66443"/>
                  </a:lnTo>
                  <a:lnTo>
                    <a:pt x="171011" y="66195"/>
                  </a:lnTo>
                  <a:lnTo>
                    <a:pt x="170758" y="65955"/>
                  </a:lnTo>
                  <a:lnTo>
                    <a:pt x="170492" y="65721"/>
                  </a:lnTo>
                  <a:lnTo>
                    <a:pt x="170225" y="65501"/>
                  </a:lnTo>
                  <a:lnTo>
                    <a:pt x="169946" y="65288"/>
                  </a:lnTo>
                  <a:lnTo>
                    <a:pt x="169659" y="65088"/>
                  </a:lnTo>
                  <a:lnTo>
                    <a:pt x="169366" y="64896"/>
                  </a:lnTo>
                  <a:lnTo>
                    <a:pt x="169067" y="64717"/>
                  </a:lnTo>
                  <a:lnTo>
                    <a:pt x="168754" y="64538"/>
                  </a:lnTo>
                  <a:lnTo>
                    <a:pt x="168434" y="64373"/>
                  </a:lnTo>
                  <a:lnTo>
                    <a:pt x="168108" y="64215"/>
                  </a:lnTo>
                  <a:lnTo>
                    <a:pt x="167775" y="64071"/>
                  </a:lnTo>
                  <a:lnTo>
                    <a:pt x="167435" y="63926"/>
                  </a:lnTo>
                  <a:lnTo>
                    <a:pt x="167083" y="63795"/>
                  </a:lnTo>
                  <a:lnTo>
                    <a:pt x="166723" y="63672"/>
                  </a:lnTo>
                  <a:lnTo>
                    <a:pt x="166357" y="63555"/>
                  </a:lnTo>
                  <a:lnTo>
                    <a:pt x="165977" y="63445"/>
                  </a:lnTo>
                  <a:lnTo>
                    <a:pt x="165591" y="63342"/>
                  </a:lnTo>
                  <a:lnTo>
                    <a:pt x="165192" y="63239"/>
                  </a:lnTo>
                  <a:lnTo>
                    <a:pt x="164786" y="63149"/>
                  </a:lnTo>
                  <a:lnTo>
                    <a:pt x="164373" y="63067"/>
                  </a:lnTo>
                  <a:lnTo>
                    <a:pt x="163947" y="62984"/>
                  </a:lnTo>
                  <a:lnTo>
                    <a:pt x="163514" y="62915"/>
                  </a:lnTo>
                  <a:lnTo>
                    <a:pt x="163074" y="62847"/>
                  </a:lnTo>
                  <a:lnTo>
                    <a:pt x="162622" y="62785"/>
                  </a:lnTo>
                  <a:lnTo>
                    <a:pt x="162155" y="62730"/>
                  </a:lnTo>
                  <a:lnTo>
                    <a:pt x="161683" y="62675"/>
                  </a:lnTo>
                  <a:lnTo>
                    <a:pt x="161197" y="62627"/>
                  </a:lnTo>
                  <a:lnTo>
                    <a:pt x="160704" y="62585"/>
                  </a:lnTo>
                  <a:lnTo>
                    <a:pt x="160205" y="62544"/>
                  </a:lnTo>
                  <a:lnTo>
                    <a:pt x="159685" y="62510"/>
                  </a:lnTo>
                  <a:lnTo>
                    <a:pt x="159159" y="62482"/>
                  </a:lnTo>
                  <a:lnTo>
                    <a:pt x="158627" y="62455"/>
                  </a:lnTo>
                  <a:lnTo>
                    <a:pt x="157521" y="62407"/>
                  </a:lnTo>
                  <a:lnTo>
                    <a:pt x="156369" y="62372"/>
                  </a:lnTo>
                  <a:lnTo>
                    <a:pt x="151429" y="62262"/>
                  </a:lnTo>
                  <a:lnTo>
                    <a:pt x="146489" y="62166"/>
                  </a:lnTo>
                  <a:lnTo>
                    <a:pt x="141548" y="62077"/>
                  </a:lnTo>
                  <a:lnTo>
                    <a:pt x="136615" y="61980"/>
                  </a:lnTo>
                  <a:lnTo>
                    <a:pt x="136621" y="61781"/>
                  </a:lnTo>
                  <a:lnTo>
                    <a:pt x="136628" y="61581"/>
                  </a:lnTo>
                  <a:lnTo>
                    <a:pt x="136654" y="61183"/>
                  </a:lnTo>
                  <a:lnTo>
                    <a:pt x="136694" y="60791"/>
                  </a:lnTo>
                  <a:lnTo>
                    <a:pt x="136754" y="60392"/>
                  </a:lnTo>
                  <a:lnTo>
                    <a:pt x="136821" y="60007"/>
                  </a:lnTo>
                  <a:lnTo>
                    <a:pt x="136901" y="59615"/>
                  </a:lnTo>
                  <a:lnTo>
                    <a:pt x="136987" y="59230"/>
                  </a:lnTo>
                  <a:lnTo>
                    <a:pt x="137087" y="58845"/>
                  </a:lnTo>
                  <a:lnTo>
                    <a:pt x="137194" y="58460"/>
                  </a:lnTo>
                  <a:lnTo>
                    <a:pt x="137314" y="58075"/>
                  </a:lnTo>
                  <a:lnTo>
                    <a:pt x="137433" y="57697"/>
                  </a:lnTo>
                  <a:lnTo>
                    <a:pt x="137560" y="57318"/>
                  </a:lnTo>
                  <a:lnTo>
                    <a:pt x="137693" y="56940"/>
                  </a:lnTo>
                  <a:lnTo>
                    <a:pt x="137826" y="56569"/>
                  </a:lnTo>
                  <a:lnTo>
                    <a:pt x="138106" y="55819"/>
                  </a:lnTo>
                  <a:lnTo>
                    <a:pt x="138139" y="55723"/>
                  </a:lnTo>
                  <a:lnTo>
                    <a:pt x="138166" y="55627"/>
                  </a:lnTo>
                  <a:lnTo>
                    <a:pt x="138186" y="55531"/>
                  </a:lnTo>
                  <a:lnTo>
                    <a:pt x="138199" y="55441"/>
                  </a:lnTo>
                  <a:lnTo>
                    <a:pt x="138199" y="55352"/>
                  </a:lnTo>
                  <a:lnTo>
                    <a:pt x="138199" y="55269"/>
                  </a:lnTo>
                  <a:lnTo>
                    <a:pt x="138186" y="55187"/>
                  </a:lnTo>
                  <a:lnTo>
                    <a:pt x="138166" y="55104"/>
                  </a:lnTo>
                  <a:lnTo>
                    <a:pt x="138146" y="55029"/>
                  </a:lnTo>
                  <a:lnTo>
                    <a:pt x="138113" y="54960"/>
                  </a:lnTo>
                  <a:lnTo>
                    <a:pt x="138079" y="54891"/>
                  </a:lnTo>
                  <a:lnTo>
                    <a:pt x="138039" y="54829"/>
                  </a:lnTo>
                  <a:lnTo>
                    <a:pt x="137993" y="54767"/>
                  </a:lnTo>
                  <a:lnTo>
                    <a:pt x="137939" y="54706"/>
                  </a:lnTo>
                  <a:lnTo>
                    <a:pt x="137886" y="54657"/>
                  </a:lnTo>
                  <a:lnTo>
                    <a:pt x="137826" y="54602"/>
                  </a:lnTo>
                  <a:lnTo>
                    <a:pt x="137766" y="54561"/>
                  </a:lnTo>
                  <a:lnTo>
                    <a:pt x="137700" y="54513"/>
                  </a:lnTo>
                  <a:lnTo>
                    <a:pt x="137633" y="54479"/>
                  </a:lnTo>
                  <a:lnTo>
                    <a:pt x="137560" y="54444"/>
                  </a:lnTo>
                  <a:lnTo>
                    <a:pt x="137487" y="54417"/>
                  </a:lnTo>
                  <a:lnTo>
                    <a:pt x="137407" y="54389"/>
                  </a:lnTo>
                  <a:lnTo>
                    <a:pt x="137327" y="54369"/>
                  </a:lnTo>
                  <a:lnTo>
                    <a:pt x="137247" y="54355"/>
                  </a:lnTo>
                  <a:lnTo>
                    <a:pt x="137167" y="54341"/>
                  </a:lnTo>
                  <a:lnTo>
                    <a:pt x="137087" y="54334"/>
                  </a:lnTo>
                  <a:lnTo>
                    <a:pt x="136921" y="54334"/>
                  </a:lnTo>
                  <a:lnTo>
                    <a:pt x="136841" y="54341"/>
                  </a:lnTo>
                  <a:lnTo>
                    <a:pt x="136754" y="54355"/>
                  </a:lnTo>
                  <a:lnTo>
                    <a:pt x="136674" y="54369"/>
                  </a:lnTo>
                  <a:lnTo>
                    <a:pt x="136595" y="54389"/>
                  </a:lnTo>
                  <a:lnTo>
                    <a:pt x="136561" y="54293"/>
                  </a:lnTo>
                  <a:lnTo>
                    <a:pt x="136528" y="54204"/>
                  </a:lnTo>
                  <a:lnTo>
                    <a:pt x="136481" y="54107"/>
                  </a:lnTo>
                  <a:lnTo>
                    <a:pt x="136435" y="54025"/>
                  </a:lnTo>
                  <a:lnTo>
                    <a:pt x="136375" y="53942"/>
                  </a:lnTo>
                  <a:lnTo>
                    <a:pt x="136315" y="53860"/>
                  </a:lnTo>
                  <a:lnTo>
                    <a:pt x="136248" y="53791"/>
                  </a:lnTo>
                  <a:lnTo>
                    <a:pt x="136175" y="53722"/>
                  </a:lnTo>
                  <a:lnTo>
                    <a:pt x="136089" y="53660"/>
                  </a:lnTo>
                  <a:lnTo>
                    <a:pt x="136002" y="53605"/>
                  </a:lnTo>
                  <a:lnTo>
                    <a:pt x="135909" y="53557"/>
                  </a:lnTo>
                  <a:lnTo>
                    <a:pt x="135809" y="53523"/>
                  </a:lnTo>
                  <a:lnTo>
                    <a:pt x="135702" y="53489"/>
                  </a:lnTo>
                  <a:lnTo>
                    <a:pt x="135589" y="53468"/>
                  </a:lnTo>
                  <a:lnTo>
                    <a:pt x="135463" y="53454"/>
                  </a:lnTo>
                  <a:lnTo>
                    <a:pt x="135336" y="53447"/>
                  </a:lnTo>
                  <a:lnTo>
                    <a:pt x="134377" y="53454"/>
                  </a:lnTo>
                  <a:lnTo>
                    <a:pt x="133419" y="53454"/>
                  </a:lnTo>
                  <a:lnTo>
                    <a:pt x="131508" y="53447"/>
                  </a:lnTo>
                  <a:lnTo>
                    <a:pt x="131448" y="52712"/>
                  </a:lnTo>
                  <a:lnTo>
                    <a:pt x="131388" y="51976"/>
                  </a:lnTo>
                  <a:lnTo>
                    <a:pt x="131315" y="51254"/>
                  </a:lnTo>
                  <a:lnTo>
                    <a:pt x="131228" y="50532"/>
                  </a:lnTo>
                  <a:lnTo>
                    <a:pt x="131141" y="49810"/>
                  </a:lnTo>
                  <a:lnTo>
                    <a:pt x="131042" y="49102"/>
                  </a:lnTo>
                  <a:lnTo>
                    <a:pt x="130928" y="48400"/>
                  </a:lnTo>
                  <a:lnTo>
                    <a:pt x="130815" y="47699"/>
                  </a:lnTo>
                  <a:lnTo>
                    <a:pt x="130682" y="47005"/>
                  </a:lnTo>
                  <a:lnTo>
                    <a:pt x="130549" y="46324"/>
                  </a:lnTo>
                  <a:lnTo>
                    <a:pt x="130396" y="45643"/>
                  </a:lnTo>
                  <a:lnTo>
                    <a:pt x="130243" y="44969"/>
                  </a:lnTo>
                  <a:lnTo>
                    <a:pt x="130076" y="44309"/>
                  </a:lnTo>
                  <a:lnTo>
                    <a:pt x="129896" y="43649"/>
                  </a:lnTo>
                  <a:lnTo>
                    <a:pt x="129710" y="43003"/>
                  </a:lnTo>
                  <a:lnTo>
                    <a:pt x="129510" y="42363"/>
                  </a:lnTo>
                  <a:lnTo>
                    <a:pt x="129304" y="41731"/>
                  </a:lnTo>
                  <a:lnTo>
                    <a:pt x="129084" y="41112"/>
                  </a:lnTo>
                  <a:lnTo>
                    <a:pt x="128851" y="40493"/>
                  </a:lnTo>
                  <a:lnTo>
                    <a:pt x="128611" y="39888"/>
                  </a:lnTo>
                  <a:lnTo>
                    <a:pt x="128365" y="39297"/>
                  </a:lnTo>
                  <a:lnTo>
                    <a:pt x="128099" y="38712"/>
                  </a:lnTo>
                  <a:lnTo>
                    <a:pt x="127826" y="38135"/>
                  </a:lnTo>
                  <a:lnTo>
                    <a:pt x="127546" y="37571"/>
                  </a:lnTo>
                  <a:lnTo>
                    <a:pt x="127246" y="37014"/>
                  </a:lnTo>
                  <a:lnTo>
                    <a:pt x="126940" y="36471"/>
                  </a:lnTo>
                  <a:lnTo>
                    <a:pt x="126627" y="35941"/>
                  </a:lnTo>
                  <a:lnTo>
                    <a:pt x="126294" y="35419"/>
                  </a:lnTo>
                  <a:lnTo>
                    <a:pt x="126128" y="35164"/>
                  </a:lnTo>
                  <a:lnTo>
                    <a:pt x="125955" y="34910"/>
                  </a:lnTo>
                  <a:lnTo>
                    <a:pt x="125775" y="34662"/>
                  </a:lnTo>
                  <a:lnTo>
                    <a:pt x="125602" y="34415"/>
                  </a:lnTo>
                  <a:lnTo>
                    <a:pt x="125415" y="34167"/>
                  </a:lnTo>
                  <a:lnTo>
                    <a:pt x="125236" y="33927"/>
                  </a:lnTo>
                  <a:lnTo>
                    <a:pt x="125049" y="33686"/>
                  </a:lnTo>
                  <a:lnTo>
                    <a:pt x="124856" y="33452"/>
                  </a:lnTo>
                  <a:lnTo>
                    <a:pt x="124663" y="33218"/>
                  </a:lnTo>
                  <a:lnTo>
                    <a:pt x="124470" y="32991"/>
                  </a:lnTo>
                  <a:lnTo>
                    <a:pt x="124270" y="32765"/>
                  </a:lnTo>
                  <a:lnTo>
                    <a:pt x="124064" y="32545"/>
                  </a:lnTo>
                  <a:lnTo>
                    <a:pt x="123864" y="32324"/>
                  </a:lnTo>
                  <a:lnTo>
                    <a:pt x="123651" y="32111"/>
                  </a:lnTo>
                  <a:lnTo>
                    <a:pt x="123438" y="31898"/>
                  </a:lnTo>
                  <a:lnTo>
                    <a:pt x="123225" y="31685"/>
                  </a:lnTo>
                  <a:lnTo>
                    <a:pt x="123005" y="31486"/>
                  </a:lnTo>
                  <a:lnTo>
                    <a:pt x="122785" y="31279"/>
                  </a:lnTo>
                  <a:lnTo>
                    <a:pt x="122566" y="31080"/>
                  </a:lnTo>
                  <a:lnTo>
                    <a:pt x="122333" y="30887"/>
                  </a:lnTo>
                  <a:lnTo>
                    <a:pt x="122106" y="30695"/>
                  </a:lnTo>
                  <a:lnTo>
                    <a:pt x="121873" y="30509"/>
                  </a:lnTo>
                  <a:lnTo>
                    <a:pt x="121633" y="30324"/>
                  </a:lnTo>
                  <a:lnTo>
                    <a:pt x="121394" y="30138"/>
                  </a:lnTo>
                  <a:lnTo>
                    <a:pt x="121147" y="29966"/>
                  </a:lnTo>
                  <a:lnTo>
                    <a:pt x="120901" y="29787"/>
                  </a:lnTo>
                  <a:lnTo>
                    <a:pt x="120655" y="29622"/>
                  </a:lnTo>
                  <a:lnTo>
                    <a:pt x="120402" y="29450"/>
                  </a:lnTo>
                  <a:lnTo>
                    <a:pt x="120142" y="29292"/>
                  </a:lnTo>
                  <a:lnTo>
                    <a:pt x="119882" y="29134"/>
                  </a:lnTo>
                  <a:lnTo>
                    <a:pt x="119623" y="28976"/>
                  </a:lnTo>
                  <a:lnTo>
                    <a:pt x="119356" y="28825"/>
                  </a:lnTo>
                  <a:lnTo>
                    <a:pt x="119083" y="28680"/>
                  </a:lnTo>
                  <a:lnTo>
                    <a:pt x="118810" y="28536"/>
                  </a:lnTo>
                  <a:lnTo>
                    <a:pt x="118531" y="28398"/>
                  </a:lnTo>
                  <a:lnTo>
                    <a:pt x="118251" y="28261"/>
                  </a:lnTo>
                  <a:lnTo>
                    <a:pt x="117971" y="28130"/>
                  </a:lnTo>
                  <a:lnTo>
                    <a:pt x="117685" y="28006"/>
                  </a:lnTo>
                  <a:lnTo>
                    <a:pt x="117392" y="27883"/>
                  </a:lnTo>
                  <a:lnTo>
                    <a:pt x="117099" y="27766"/>
                  </a:lnTo>
                  <a:lnTo>
                    <a:pt x="116800" y="27649"/>
                  </a:lnTo>
                  <a:lnTo>
                    <a:pt x="116500" y="27539"/>
                  </a:lnTo>
                  <a:lnTo>
                    <a:pt x="116194" y="27436"/>
                  </a:lnTo>
                  <a:lnTo>
                    <a:pt x="115887" y="27333"/>
                  </a:lnTo>
                  <a:lnTo>
                    <a:pt x="115574" y="27236"/>
                  </a:lnTo>
                  <a:lnTo>
                    <a:pt x="115262" y="27140"/>
                  </a:lnTo>
                  <a:lnTo>
                    <a:pt x="114942" y="27051"/>
                  </a:lnTo>
                  <a:lnTo>
                    <a:pt x="114622" y="26968"/>
                  </a:lnTo>
                  <a:lnTo>
                    <a:pt x="114296" y="26886"/>
                  </a:lnTo>
                  <a:lnTo>
                    <a:pt x="113963" y="26810"/>
                  </a:lnTo>
                  <a:lnTo>
                    <a:pt x="113630" y="26741"/>
                  </a:lnTo>
                  <a:lnTo>
                    <a:pt x="113297" y="26672"/>
                  </a:lnTo>
                  <a:lnTo>
                    <a:pt x="112958" y="26611"/>
                  </a:lnTo>
                  <a:lnTo>
                    <a:pt x="112612" y="26556"/>
                  </a:lnTo>
                  <a:lnTo>
                    <a:pt x="112265" y="26501"/>
                  </a:lnTo>
                  <a:lnTo>
                    <a:pt x="111912" y="26452"/>
                  </a:lnTo>
                  <a:lnTo>
                    <a:pt x="111560" y="26411"/>
                  </a:lnTo>
                  <a:lnTo>
                    <a:pt x="111200" y="26370"/>
                  </a:lnTo>
                  <a:lnTo>
                    <a:pt x="110840" y="26336"/>
                  </a:lnTo>
                  <a:lnTo>
                    <a:pt x="110474" y="26308"/>
                  </a:lnTo>
                  <a:lnTo>
                    <a:pt x="110101" y="26281"/>
                  </a:lnTo>
                  <a:lnTo>
                    <a:pt x="109729" y="26260"/>
                  </a:lnTo>
                  <a:lnTo>
                    <a:pt x="109356" y="26246"/>
                  </a:lnTo>
                  <a:lnTo>
                    <a:pt x="108969" y="26239"/>
                  </a:lnTo>
                  <a:lnTo>
                    <a:pt x="108590" y="26232"/>
                  </a:lnTo>
                  <a:lnTo>
                    <a:pt x="108197" y="26232"/>
                  </a:lnTo>
                  <a:lnTo>
                    <a:pt x="107804" y="26239"/>
                  </a:lnTo>
                  <a:lnTo>
                    <a:pt x="107411" y="26246"/>
                  </a:lnTo>
                  <a:lnTo>
                    <a:pt x="107012" y="26260"/>
                  </a:lnTo>
                  <a:lnTo>
                    <a:pt x="106606" y="26281"/>
                  </a:lnTo>
                  <a:lnTo>
                    <a:pt x="106200" y="26308"/>
                  </a:lnTo>
                  <a:lnTo>
                    <a:pt x="105787" y="26336"/>
                  </a:lnTo>
                  <a:lnTo>
                    <a:pt x="105481" y="26363"/>
                  </a:lnTo>
                  <a:lnTo>
                    <a:pt x="105181" y="26397"/>
                  </a:lnTo>
                  <a:lnTo>
                    <a:pt x="104881" y="26432"/>
                  </a:lnTo>
                  <a:lnTo>
                    <a:pt x="104582" y="26466"/>
                  </a:lnTo>
                  <a:lnTo>
                    <a:pt x="103989" y="26556"/>
                  </a:lnTo>
                  <a:lnTo>
                    <a:pt x="103397" y="26659"/>
                  </a:lnTo>
                  <a:lnTo>
                    <a:pt x="102811" y="26783"/>
                  </a:lnTo>
                  <a:lnTo>
                    <a:pt x="102231" y="26913"/>
                  </a:lnTo>
                  <a:lnTo>
                    <a:pt x="101659" y="27064"/>
                  </a:lnTo>
                  <a:lnTo>
                    <a:pt x="101093" y="27229"/>
                  </a:lnTo>
                  <a:lnTo>
                    <a:pt x="100527" y="27415"/>
                  </a:lnTo>
                  <a:lnTo>
                    <a:pt x="99974" y="27608"/>
                  </a:lnTo>
                  <a:lnTo>
                    <a:pt x="99422" y="27814"/>
                  </a:lnTo>
                  <a:lnTo>
                    <a:pt x="98882" y="28034"/>
                  </a:lnTo>
                  <a:lnTo>
                    <a:pt x="98343" y="28275"/>
                  </a:lnTo>
                  <a:lnTo>
                    <a:pt x="97817" y="28522"/>
                  </a:lnTo>
                  <a:lnTo>
                    <a:pt x="97291" y="28783"/>
                  </a:lnTo>
                  <a:lnTo>
                    <a:pt x="96778" y="29058"/>
                  </a:lnTo>
                  <a:lnTo>
                    <a:pt x="96272" y="29347"/>
                  </a:lnTo>
                  <a:lnTo>
                    <a:pt x="95773" y="29643"/>
                  </a:lnTo>
                  <a:lnTo>
                    <a:pt x="95287" y="29959"/>
                  </a:lnTo>
                  <a:lnTo>
                    <a:pt x="94801" y="30282"/>
                  </a:lnTo>
                  <a:lnTo>
                    <a:pt x="94328" y="30619"/>
                  </a:lnTo>
                  <a:lnTo>
                    <a:pt x="93862" y="30963"/>
                  </a:lnTo>
                  <a:lnTo>
                    <a:pt x="93409" y="31327"/>
                  </a:lnTo>
                  <a:lnTo>
                    <a:pt x="92963" y="31692"/>
                  </a:lnTo>
                  <a:lnTo>
                    <a:pt x="92524" y="32077"/>
                  </a:lnTo>
                  <a:lnTo>
                    <a:pt x="92098" y="32469"/>
                  </a:lnTo>
                  <a:lnTo>
                    <a:pt x="91678" y="32868"/>
                  </a:lnTo>
                  <a:lnTo>
                    <a:pt x="91272" y="33280"/>
                  </a:lnTo>
                  <a:lnTo>
                    <a:pt x="90872" y="33700"/>
                  </a:lnTo>
                  <a:lnTo>
                    <a:pt x="90486" y="34133"/>
                  </a:lnTo>
                  <a:lnTo>
                    <a:pt x="90113" y="34573"/>
                  </a:lnTo>
                  <a:lnTo>
                    <a:pt x="89747" y="35020"/>
                  </a:lnTo>
                  <a:lnTo>
                    <a:pt x="89394" y="35481"/>
                  </a:lnTo>
                  <a:lnTo>
                    <a:pt x="89048" y="35948"/>
                  </a:lnTo>
                  <a:lnTo>
                    <a:pt x="88715" y="36423"/>
                  </a:lnTo>
                  <a:lnTo>
                    <a:pt x="88396" y="36904"/>
                  </a:lnTo>
                  <a:lnTo>
                    <a:pt x="88089" y="37392"/>
                  </a:lnTo>
                  <a:lnTo>
                    <a:pt x="87796" y="37894"/>
                  </a:lnTo>
                  <a:lnTo>
                    <a:pt x="87510" y="38403"/>
                  </a:lnTo>
                  <a:lnTo>
                    <a:pt x="87237" y="38912"/>
                  </a:lnTo>
                  <a:lnTo>
                    <a:pt x="86977" y="39434"/>
                  </a:lnTo>
                  <a:lnTo>
                    <a:pt x="86731" y="39964"/>
                  </a:lnTo>
                  <a:lnTo>
                    <a:pt x="86505" y="40493"/>
                  </a:lnTo>
                  <a:lnTo>
                    <a:pt x="86285" y="41036"/>
                  </a:lnTo>
                  <a:lnTo>
                    <a:pt x="86078" y="41579"/>
                  </a:lnTo>
                  <a:lnTo>
                    <a:pt x="85885" y="42136"/>
                  </a:lnTo>
                  <a:lnTo>
                    <a:pt x="85706" y="42693"/>
                  </a:lnTo>
                  <a:lnTo>
                    <a:pt x="85546" y="43250"/>
                  </a:lnTo>
                  <a:lnTo>
                    <a:pt x="85393" y="43821"/>
                  </a:lnTo>
                  <a:lnTo>
                    <a:pt x="85260" y="44392"/>
                  </a:lnTo>
                  <a:lnTo>
                    <a:pt x="85140" y="44969"/>
                  </a:lnTo>
                  <a:lnTo>
                    <a:pt x="85033" y="45554"/>
                  </a:lnTo>
                  <a:lnTo>
                    <a:pt x="84947" y="46138"/>
                  </a:lnTo>
                  <a:lnTo>
                    <a:pt x="84873" y="46730"/>
                  </a:lnTo>
                  <a:lnTo>
                    <a:pt x="84840" y="47025"/>
                  </a:lnTo>
                  <a:lnTo>
                    <a:pt x="84813" y="47321"/>
                  </a:lnTo>
                  <a:lnTo>
                    <a:pt x="84793" y="47616"/>
                  </a:lnTo>
                  <a:lnTo>
                    <a:pt x="84773" y="47919"/>
                  </a:lnTo>
                  <a:lnTo>
                    <a:pt x="84753" y="48222"/>
                  </a:lnTo>
                  <a:lnTo>
                    <a:pt x="84747" y="48517"/>
                  </a:lnTo>
                  <a:lnTo>
                    <a:pt x="84740" y="48820"/>
                  </a:lnTo>
                  <a:lnTo>
                    <a:pt x="84734" y="49122"/>
                  </a:lnTo>
                  <a:lnTo>
                    <a:pt x="84734" y="49425"/>
                  </a:lnTo>
                  <a:lnTo>
                    <a:pt x="84740" y="49727"/>
                  </a:lnTo>
                  <a:lnTo>
                    <a:pt x="84753" y="50030"/>
                  </a:lnTo>
                  <a:lnTo>
                    <a:pt x="84767" y="50332"/>
                  </a:lnTo>
                  <a:lnTo>
                    <a:pt x="84780" y="50642"/>
                  </a:lnTo>
                  <a:lnTo>
                    <a:pt x="84807" y="50944"/>
                  </a:lnTo>
                  <a:lnTo>
                    <a:pt x="84833" y="51254"/>
                  </a:lnTo>
                  <a:lnTo>
                    <a:pt x="84860" y="51556"/>
                  </a:lnTo>
                  <a:lnTo>
                    <a:pt x="84900" y="51866"/>
                  </a:lnTo>
                  <a:lnTo>
                    <a:pt x="84933" y="52175"/>
                  </a:lnTo>
                  <a:lnTo>
                    <a:pt x="84980" y="52478"/>
                  </a:lnTo>
                  <a:lnTo>
                    <a:pt x="85026" y="52787"/>
                  </a:lnTo>
                  <a:lnTo>
                    <a:pt x="85026" y="52787"/>
                  </a:lnTo>
                  <a:lnTo>
                    <a:pt x="83901" y="52760"/>
                  </a:lnTo>
                  <a:lnTo>
                    <a:pt x="82776" y="52732"/>
                  </a:lnTo>
                  <a:lnTo>
                    <a:pt x="81657" y="52705"/>
                  </a:lnTo>
                  <a:lnTo>
                    <a:pt x="80539" y="52677"/>
                  </a:lnTo>
                  <a:lnTo>
                    <a:pt x="80419" y="52684"/>
                  </a:lnTo>
                  <a:lnTo>
                    <a:pt x="80312" y="52698"/>
                  </a:lnTo>
                  <a:lnTo>
                    <a:pt x="80213" y="52725"/>
                  </a:lnTo>
                  <a:lnTo>
                    <a:pt x="80119" y="52760"/>
                  </a:lnTo>
                  <a:lnTo>
                    <a:pt x="80039" y="52801"/>
                  </a:lnTo>
                  <a:lnTo>
                    <a:pt x="79960" y="52849"/>
                  </a:lnTo>
                  <a:lnTo>
                    <a:pt x="79893" y="52904"/>
                  </a:lnTo>
                  <a:lnTo>
                    <a:pt x="79833" y="52966"/>
                  </a:lnTo>
                  <a:lnTo>
                    <a:pt x="79780" y="53035"/>
                  </a:lnTo>
                  <a:lnTo>
                    <a:pt x="79733" y="53110"/>
                  </a:lnTo>
                  <a:lnTo>
                    <a:pt x="79693" y="53193"/>
                  </a:lnTo>
                  <a:lnTo>
                    <a:pt x="79667" y="53268"/>
                  </a:lnTo>
                  <a:lnTo>
                    <a:pt x="79640" y="53358"/>
                  </a:lnTo>
                  <a:lnTo>
                    <a:pt x="79627" y="53440"/>
                  </a:lnTo>
                  <a:lnTo>
                    <a:pt x="79620" y="53530"/>
                  </a:lnTo>
                  <a:lnTo>
                    <a:pt x="79620" y="53626"/>
                  </a:lnTo>
                  <a:lnTo>
                    <a:pt x="79547" y="53722"/>
                  </a:lnTo>
                  <a:lnTo>
                    <a:pt x="79493" y="53825"/>
                  </a:lnTo>
                  <a:lnTo>
                    <a:pt x="79447" y="53935"/>
                  </a:lnTo>
                  <a:lnTo>
                    <a:pt x="79407" y="54066"/>
                  </a:lnTo>
                  <a:lnTo>
                    <a:pt x="79380" y="54272"/>
                  </a:lnTo>
                  <a:lnTo>
                    <a:pt x="79360" y="54486"/>
                  </a:lnTo>
                  <a:lnTo>
                    <a:pt x="79327" y="54905"/>
                  </a:lnTo>
                  <a:lnTo>
                    <a:pt x="79307" y="55338"/>
                  </a:lnTo>
                  <a:lnTo>
                    <a:pt x="79300" y="55771"/>
                  </a:lnTo>
                  <a:lnTo>
                    <a:pt x="79300" y="56204"/>
                  </a:lnTo>
                  <a:lnTo>
                    <a:pt x="79314" y="56645"/>
                  </a:lnTo>
                  <a:lnTo>
                    <a:pt x="79340" y="57085"/>
                  </a:lnTo>
                  <a:lnTo>
                    <a:pt x="79367" y="57525"/>
                  </a:lnTo>
                  <a:lnTo>
                    <a:pt x="79407" y="57965"/>
                  </a:lnTo>
                  <a:lnTo>
                    <a:pt x="79447" y="58405"/>
                  </a:lnTo>
                  <a:lnTo>
                    <a:pt x="79533" y="59285"/>
                  </a:lnTo>
                  <a:lnTo>
                    <a:pt x="79633" y="60144"/>
                  </a:lnTo>
                  <a:lnTo>
                    <a:pt x="79727" y="60990"/>
                  </a:lnTo>
                  <a:lnTo>
                    <a:pt x="76883" y="60935"/>
                  </a:lnTo>
                  <a:lnTo>
                    <a:pt x="74040" y="60880"/>
                  </a:lnTo>
                  <a:lnTo>
                    <a:pt x="71197" y="60832"/>
                  </a:lnTo>
                  <a:lnTo>
                    <a:pt x="68361" y="60791"/>
                  </a:lnTo>
                  <a:lnTo>
                    <a:pt x="67336" y="60770"/>
                  </a:lnTo>
                  <a:lnTo>
                    <a:pt x="66290" y="60743"/>
                  </a:lnTo>
                  <a:lnTo>
                    <a:pt x="65225" y="60708"/>
                  </a:lnTo>
                  <a:lnTo>
                    <a:pt x="64146" y="60674"/>
                  </a:lnTo>
                  <a:lnTo>
                    <a:pt x="63054" y="60660"/>
                  </a:lnTo>
                  <a:lnTo>
                    <a:pt x="62508" y="60653"/>
                  </a:lnTo>
                  <a:lnTo>
                    <a:pt x="61962" y="60660"/>
                  </a:lnTo>
                  <a:lnTo>
                    <a:pt x="61416" y="60667"/>
                  </a:lnTo>
                  <a:lnTo>
                    <a:pt x="60864" y="60681"/>
                  </a:lnTo>
                  <a:lnTo>
                    <a:pt x="60318" y="60708"/>
                  </a:lnTo>
                  <a:lnTo>
                    <a:pt x="59772" y="60743"/>
                  </a:lnTo>
                  <a:lnTo>
                    <a:pt x="59226" y="60791"/>
                  </a:lnTo>
                  <a:lnTo>
                    <a:pt x="58686" y="60846"/>
                  </a:lnTo>
                  <a:lnTo>
                    <a:pt x="58147" y="60914"/>
                  </a:lnTo>
                  <a:lnTo>
                    <a:pt x="57615" y="60997"/>
                  </a:lnTo>
                  <a:lnTo>
                    <a:pt x="57082" y="61086"/>
                  </a:lnTo>
                  <a:lnTo>
                    <a:pt x="56556" y="61196"/>
                  </a:lnTo>
                  <a:lnTo>
                    <a:pt x="56296" y="61258"/>
                  </a:lnTo>
                  <a:lnTo>
                    <a:pt x="56037" y="61327"/>
                  </a:lnTo>
                  <a:lnTo>
                    <a:pt x="55777" y="61396"/>
                  </a:lnTo>
                  <a:lnTo>
                    <a:pt x="55517" y="61465"/>
                  </a:lnTo>
                  <a:lnTo>
                    <a:pt x="55264" y="61547"/>
                  </a:lnTo>
                  <a:lnTo>
                    <a:pt x="55011" y="61630"/>
                  </a:lnTo>
                  <a:lnTo>
                    <a:pt x="54758" y="61712"/>
                  </a:lnTo>
                  <a:lnTo>
                    <a:pt x="54505" y="61808"/>
                  </a:lnTo>
                  <a:lnTo>
                    <a:pt x="54259" y="61905"/>
                  </a:lnTo>
                  <a:lnTo>
                    <a:pt x="54012" y="62008"/>
                  </a:lnTo>
                  <a:lnTo>
                    <a:pt x="53766" y="62111"/>
                  </a:lnTo>
                  <a:lnTo>
                    <a:pt x="53526" y="62221"/>
                  </a:lnTo>
                  <a:lnTo>
                    <a:pt x="53287" y="62338"/>
                  </a:lnTo>
                  <a:lnTo>
                    <a:pt x="53047" y="62462"/>
                  </a:lnTo>
                  <a:lnTo>
                    <a:pt x="52814" y="62592"/>
                  </a:lnTo>
                  <a:lnTo>
                    <a:pt x="52574" y="62723"/>
                  </a:lnTo>
                  <a:lnTo>
                    <a:pt x="52348" y="62867"/>
                  </a:lnTo>
                  <a:lnTo>
                    <a:pt x="52115" y="63012"/>
                  </a:lnTo>
                  <a:lnTo>
                    <a:pt x="51888" y="63163"/>
                  </a:lnTo>
                  <a:lnTo>
                    <a:pt x="51669" y="63321"/>
                  </a:lnTo>
                  <a:lnTo>
                    <a:pt x="51342" y="63555"/>
                  </a:lnTo>
                  <a:lnTo>
                    <a:pt x="51030" y="63802"/>
                  </a:lnTo>
                  <a:lnTo>
                    <a:pt x="50723" y="64064"/>
                  </a:lnTo>
                  <a:lnTo>
                    <a:pt x="50430" y="64325"/>
                  </a:lnTo>
                  <a:lnTo>
                    <a:pt x="50137" y="64600"/>
                  </a:lnTo>
                  <a:lnTo>
                    <a:pt x="49858" y="64882"/>
                  </a:lnTo>
                  <a:lnTo>
                    <a:pt x="49585" y="65171"/>
                  </a:lnTo>
                  <a:lnTo>
                    <a:pt x="49325" y="65473"/>
                  </a:lnTo>
                  <a:lnTo>
                    <a:pt x="49065" y="65776"/>
                  </a:lnTo>
                  <a:lnTo>
                    <a:pt x="48819" y="66092"/>
                  </a:lnTo>
                  <a:lnTo>
                    <a:pt x="48573" y="66415"/>
                  </a:lnTo>
                  <a:lnTo>
                    <a:pt x="48340" y="66745"/>
                  </a:lnTo>
                  <a:lnTo>
                    <a:pt x="48113" y="67075"/>
                  </a:lnTo>
                  <a:lnTo>
                    <a:pt x="47893" y="67419"/>
                  </a:lnTo>
                  <a:lnTo>
                    <a:pt x="47680" y="67770"/>
                  </a:lnTo>
                  <a:lnTo>
                    <a:pt x="47474" y="68127"/>
                  </a:lnTo>
                  <a:lnTo>
                    <a:pt x="47274" y="68485"/>
                  </a:lnTo>
                  <a:lnTo>
                    <a:pt x="47081" y="68856"/>
                  </a:lnTo>
                  <a:lnTo>
                    <a:pt x="46895" y="69234"/>
                  </a:lnTo>
                  <a:lnTo>
                    <a:pt x="46715" y="69613"/>
                  </a:lnTo>
                  <a:lnTo>
                    <a:pt x="46542" y="69998"/>
                  </a:lnTo>
                  <a:lnTo>
                    <a:pt x="46375" y="70389"/>
                  </a:lnTo>
                  <a:lnTo>
                    <a:pt x="46216" y="70788"/>
                  </a:lnTo>
                  <a:lnTo>
                    <a:pt x="46056" y="71187"/>
                  </a:lnTo>
                  <a:lnTo>
                    <a:pt x="45909" y="71593"/>
                  </a:lnTo>
                  <a:lnTo>
                    <a:pt x="45763" y="72005"/>
                  </a:lnTo>
                  <a:lnTo>
                    <a:pt x="45630" y="72425"/>
                  </a:lnTo>
                  <a:lnTo>
                    <a:pt x="45497" y="72844"/>
                  </a:lnTo>
                  <a:lnTo>
                    <a:pt x="45370" y="73270"/>
                  </a:lnTo>
                  <a:lnTo>
                    <a:pt x="45250" y="73697"/>
                  </a:lnTo>
                  <a:lnTo>
                    <a:pt x="45130" y="74130"/>
                  </a:lnTo>
                  <a:lnTo>
                    <a:pt x="45024" y="74563"/>
                  </a:lnTo>
                  <a:lnTo>
                    <a:pt x="44917" y="75003"/>
                  </a:lnTo>
                  <a:lnTo>
                    <a:pt x="44811" y="75450"/>
                  </a:lnTo>
                  <a:lnTo>
                    <a:pt x="44718" y="75897"/>
                  </a:lnTo>
                  <a:lnTo>
                    <a:pt x="44624" y="76344"/>
                  </a:lnTo>
                  <a:lnTo>
                    <a:pt x="44538" y="76798"/>
                  </a:lnTo>
                  <a:lnTo>
                    <a:pt x="44458" y="77252"/>
                  </a:lnTo>
                  <a:lnTo>
                    <a:pt x="44378" y="77705"/>
                  </a:lnTo>
                  <a:lnTo>
                    <a:pt x="44305" y="78166"/>
                  </a:lnTo>
                  <a:lnTo>
                    <a:pt x="44231" y="78627"/>
                  </a:lnTo>
                  <a:lnTo>
                    <a:pt x="44165" y="79088"/>
                  </a:lnTo>
                  <a:lnTo>
                    <a:pt x="44045" y="80023"/>
                  </a:lnTo>
                  <a:lnTo>
                    <a:pt x="43939" y="80958"/>
                  </a:lnTo>
                  <a:lnTo>
                    <a:pt x="43845" y="81893"/>
                  </a:lnTo>
                  <a:lnTo>
                    <a:pt x="43765" y="82835"/>
                  </a:lnTo>
                  <a:lnTo>
                    <a:pt x="43692" y="83777"/>
                  </a:lnTo>
                  <a:lnTo>
                    <a:pt x="43632" y="84719"/>
                  </a:lnTo>
                  <a:lnTo>
                    <a:pt x="43586" y="85661"/>
                  </a:lnTo>
                  <a:lnTo>
                    <a:pt x="43546" y="86596"/>
                  </a:lnTo>
                  <a:lnTo>
                    <a:pt x="43512" y="87531"/>
                  </a:lnTo>
                  <a:lnTo>
                    <a:pt x="43486" y="88452"/>
                  </a:lnTo>
                  <a:lnTo>
                    <a:pt x="43472" y="89374"/>
                  </a:lnTo>
                  <a:lnTo>
                    <a:pt x="42141" y="89346"/>
                  </a:lnTo>
                  <a:lnTo>
                    <a:pt x="40802" y="89326"/>
                  </a:lnTo>
                  <a:lnTo>
                    <a:pt x="39464" y="89319"/>
                  </a:lnTo>
                  <a:lnTo>
                    <a:pt x="38126" y="89326"/>
                  </a:lnTo>
                  <a:lnTo>
                    <a:pt x="37993" y="89333"/>
                  </a:lnTo>
                  <a:lnTo>
                    <a:pt x="37860" y="89360"/>
                  </a:lnTo>
                  <a:lnTo>
                    <a:pt x="37733" y="89388"/>
                  </a:lnTo>
                  <a:lnTo>
                    <a:pt x="37613" y="89436"/>
                  </a:lnTo>
                  <a:lnTo>
                    <a:pt x="37500" y="89498"/>
                  </a:lnTo>
                  <a:lnTo>
                    <a:pt x="37387" y="89566"/>
                  </a:lnTo>
                  <a:lnTo>
                    <a:pt x="37287" y="89642"/>
                  </a:lnTo>
                  <a:lnTo>
                    <a:pt x="37194" y="89731"/>
                  </a:lnTo>
                  <a:lnTo>
                    <a:pt x="37107" y="89828"/>
                  </a:lnTo>
                  <a:lnTo>
                    <a:pt x="37034" y="89931"/>
                  </a:lnTo>
                  <a:lnTo>
                    <a:pt x="36967" y="90048"/>
                  </a:lnTo>
                  <a:lnTo>
                    <a:pt x="36907" y="90165"/>
                  </a:lnTo>
                  <a:lnTo>
                    <a:pt x="36867" y="90288"/>
                  </a:lnTo>
                  <a:lnTo>
                    <a:pt x="36834" y="90419"/>
                  </a:lnTo>
                  <a:lnTo>
                    <a:pt x="36814" y="90557"/>
                  </a:lnTo>
                  <a:lnTo>
                    <a:pt x="36808" y="90694"/>
                  </a:lnTo>
                  <a:lnTo>
                    <a:pt x="36714" y="94572"/>
                  </a:lnTo>
                  <a:lnTo>
                    <a:pt x="36674" y="96504"/>
                  </a:lnTo>
                  <a:lnTo>
                    <a:pt x="36634" y="98429"/>
                  </a:lnTo>
                  <a:lnTo>
                    <a:pt x="36162" y="98264"/>
                  </a:lnTo>
                  <a:lnTo>
                    <a:pt x="35696" y="98086"/>
                  </a:lnTo>
                  <a:lnTo>
                    <a:pt x="35223" y="97900"/>
                  </a:lnTo>
                  <a:lnTo>
                    <a:pt x="34763" y="97707"/>
                  </a:lnTo>
                  <a:lnTo>
                    <a:pt x="34304" y="97501"/>
                  </a:lnTo>
                  <a:lnTo>
                    <a:pt x="33851" y="97295"/>
                  </a:lnTo>
                  <a:lnTo>
                    <a:pt x="33399" y="97075"/>
                  </a:lnTo>
                  <a:lnTo>
                    <a:pt x="32946" y="96848"/>
                  </a:lnTo>
                  <a:lnTo>
                    <a:pt x="32506" y="96614"/>
                  </a:lnTo>
                  <a:lnTo>
                    <a:pt x="32060" y="96374"/>
                  </a:lnTo>
                  <a:lnTo>
                    <a:pt x="31627" y="96119"/>
                  </a:lnTo>
                  <a:lnTo>
                    <a:pt x="31195" y="95865"/>
                  </a:lnTo>
                  <a:lnTo>
                    <a:pt x="30762" y="95597"/>
                  </a:lnTo>
                  <a:lnTo>
                    <a:pt x="30342" y="95322"/>
                  </a:lnTo>
                  <a:lnTo>
                    <a:pt x="29916" y="95046"/>
                  </a:lnTo>
                  <a:lnTo>
                    <a:pt x="29503" y="94758"/>
                  </a:lnTo>
                  <a:lnTo>
                    <a:pt x="29091" y="94462"/>
                  </a:lnTo>
                  <a:lnTo>
                    <a:pt x="28678" y="94159"/>
                  </a:lnTo>
                  <a:lnTo>
                    <a:pt x="28272" y="93850"/>
                  </a:lnTo>
                  <a:lnTo>
                    <a:pt x="27872" y="93534"/>
                  </a:lnTo>
                  <a:lnTo>
                    <a:pt x="27479" y="93217"/>
                  </a:lnTo>
                  <a:lnTo>
                    <a:pt x="27087" y="92887"/>
                  </a:lnTo>
                  <a:lnTo>
                    <a:pt x="26700" y="92551"/>
                  </a:lnTo>
                  <a:lnTo>
                    <a:pt x="26314" y="92207"/>
                  </a:lnTo>
                  <a:lnTo>
                    <a:pt x="25935" y="91863"/>
                  </a:lnTo>
                  <a:lnTo>
                    <a:pt x="25562" y="91505"/>
                  </a:lnTo>
                  <a:lnTo>
                    <a:pt x="25189" y="91148"/>
                  </a:lnTo>
                  <a:lnTo>
                    <a:pt x="24823" y="90783"/>
                  </a:lnTo>
                  <a:lnTo>
                    <a:pt x="24463" y="90405"/>
                  </a:lnTo>
                  <a:lnTo>
                    <a:pt x="24104" y="90027"/>
                  </a:lnTo>
                  <a:lnTo>
                    <a:pt x="23757" y="89649"/>
                  </a:lnTo>
                  <a:lnTo>
                    <a:pt x="23405" y="89257"/>
                  </a:lnTo>
                  <a:lnTo>
                    <a:pt x="23065" y="88865"/>
                  </a:lnTo>
                  <a:lnTo>
                    <a:pt x="22725" y="88466"/>
                  </a:lnTo>
                  <a:lnTo>
                    <a:pt x="22392" y="88061"/>
                  </a:lnTo>
                  <a:lnTo>
                    <a:pt x="22066" y="87648"/>
                  </a:lnTo>
                  <a:lnTo>
                    <a:pt x="21740" y="87235"/>
                  </a:lnTo>
                  <a:lnTo>
                    <a:pt x="21420" y="86809"/>
                  </a:lnTo>
                  <a:lnTo>
                    <a:pt x="21107" y="86390"/>
                  </a:lnTo>
                  <a:lnTo>
                    <a:pt x="20801" y="85957"/>
                  </a:lnTo>
                  <a:lnTo>
                    <a:pt x="20495" y="85523"/>
                  </a:lnTo>
                  <a:lnTo>
                    <a:pt x="20195" y="85083"/>
                  </a:lnTo>
                  <a:lnTo>
                    <a:pt x="19902" y="84636"/>
                  </a:lnTo>
                  <a:lnTo>
                    <a:pt x="19616" y="84189"/>
                  </a:lnTo>
                  <a:lnTo>
                    <a:pt x="19330" y="83736"/>
                  </a:lnTo>
                  <a:lnTo>
                    <a:pt x="19050" y="83282"/>
                  </a:lnTo>
                  <a:lnTo>
                    <a:pt x="18777" y="82821"/>
                  </a:lnTo>
                  <a:lnTo>
                    <a:pt x="18511" y="82360"/>
                  </a:lnTo>
                  <a:lnTo>
                    <a:pt x="18244" y="81893"/>
                  </a:lnTo>
                  <a:lnTo>
                    <a:pt x="17991" y="81418"/>
                  </a:lnTo>
                  <a:lnTo>
                    <a:pt x="17738" y="80944"/>
                  </a:lnTo>
                  <a:lnTo>
                    <a:pt x="17492" y="80463"/>
                  </a:lnTo>
                  <a:lnTo>
                    <a:pt x="17252" y="79981"/>
                  </a:lnTo>
                  <a:lnTo>
                    <a:pt x="17013" y="79493"/>
                  </a:lnTo>
                  <a:lnTo>
                    <a:pt x="16786" y="79005"/>
                  </a:lnTo>
                  <a:lnTo>
                    <a:pt x="16560" y="78517"/>
                  </a:lnTo>
                  <a:lnTo>
                    <a:pt x="16340" y="78022"/>
                  </a:lnTo>
                  <a:lnTo>
                    <a:pt x="16127" y="77520"/>
                  </a:lnTo>
                  <a:lnTo>
                    <a:pt x="15921" y="77018"/>
                  </a:lnTo>
                  <a:lnTo>
                    <a:pt x="15721" y="76516"/>
                  </a:lnTo>
                  <a:lnTo>
                    <a:pt x="15521" y="76014"/>
                  </a:lnTo>
                  <a:lnTo>
                    <a:pt x="15335" y="75505"/>
                  </a:lnTo>
                  <a:lnTo>
                    <a:pt x="15148" y="74989"/>
                  </a:lnTo>
                  <a:lnTo>
                    <a:pt x="14969" y="74481"/>
                  </a:lnTo>
                  <a:lnTo>
                    <a:pt x="14795" y="73965"/>
                  </a:lnTo>
                  <a:lnTo>
                    <a:pt x="14629" y="73449"/>
                  </a:lnTo>
                  <a:lnTo>
                    <a:pt x="14469" y="72927"/>
                  </a:lnTo>
                  <a:lnTo>
                    <a:pt x="14316" y="72404"/>
                  </a:lnTo>
                  <a:lnTo>
                    <a:pt x="14170" y="71882"/>
                  </a:lnTo>
                  <a:lnTo>
                    <a:pt x="14023" y="71359"/>
                  </a:lnTo>
                  <a:lnTo>
                    <a:pt x="13890" y="70836"/>
                  </a:lnTo>
                  <a:lnTo>
                    <a:pt x="13757" y="70307"/>
                  </a:lnTo>
                  <a:lnTo>
                    <a:pt x="13637" y="69778"/>
                  </a:lnTo>
                  <a:lnTo>
                    <a:pt x="13517" y="69248"/>
                  </a:lnTo>
                  <a:lnTo>
                    <a:pt x="13404" y="68719"/>
                  </a:lnTo>
                  <a:lnTo>
                    <a:pt x="13304" y="68182"/>
                  </a:lnTo>
                  <a:lnTo>
                    <a:pt x="13204" y="67653"/>
                  </a:lnTo>
                  <a:lnTo>
                    <a:pt x="13111" y="67117"/>
                  </a:lnTo>
                  <a:lnTo>
                    <a:pt x="13024" y="66580"/>
                  </a:lnTo>
                  <a:lnTo>
                    <a:pt x="12944" y="66044"/>
                  </a:lnTo>
                  <a:lnTo>
                    <a:pt x="12871" y="65508"/>
                  </a:lnTo>
                  <a:lnTo>
                    <a:pt x="12805" y="64971"/>
                  </a:lnTo>
                  <a:lnTo>
                    <a:pt x="12751" y="64435"/>
                  </a:lnTo>
                  <a:lnTo>
                    <a:pt x="12698" y="63899"/>
                  </a:lnTo>
                  <a:lnTo>
                    <a:pt x="12651" y="63362"/>
                  </a:lnTo>
                  <a:lnTo>
                    <a:pt x="12611" y="62826"/>
                  </a:lnTo>
                  <a:lnTo>
                    <a:pt x="12578" y="62290"/>
                  </a:lnTo>
                  <a:lnTo>
                    <a:pt x="12552" y="61753"/>
                  </a:lnTo>
                  <a:lnTo>
                    <a:pt x="12532" y="61217"/>
                  </a:lnTo>
                  <a:lnTo>
                    <a:pt x="12525" y="60681"/>
                  </a:lnTo>
                  <a:lnTo>
                    <a:pt x="12518" y="60144"/>
                  </a:lnTo>
                  <a:lnTo>
                    <a:pt x="12518" y="59608"/>
                  </a:lnTo>
                  <a:lnTo>
                    <a:pt x="12525" y="59079"/>
                  </a:lnTo>
                  <a:lnTo>
                    <a:pt x="12545" y="58542"/>
                  </a:lnTo>
                  <a:lnTo>
                    <a:pt x="12565" y="58013"/>
                  </a:lnTo>
                  <a:lnTo>
                    <a:pt x="12598" y="57477"/>
                  </a:lnTo>
                  <a:lnTo>
                    <a:pt x="12631" y="56947"/>
                  </a:lnTo>
                  <a:lnTo>
                    <a:pt x="12678" y="56418"/>
                  </a:lnTo>
                  <a:lnTo>
                    <a:pt x="12731" y="55895"/>
                  </a:lnTo>
                  <a:lnTo>
                    <a:pt x="12791" y="55366"/>
                  </a:lnTo>
                  <a:lnTo>
                    <a:pt x="12858" y="54843"/>
                  </a:lnTo>
                  <a:lnTo>
                    <a:pt x="12931" y="54321"/>
                  </a:lnTo>
                  <a:lnTo>
                    <a:pt x="13011" y="53798"/>
                  </a:lnTo>
                  <a:lnTo>
                    <a:pt x="13098" y="53282"/>
                  </a:lnTo>
                  <a:lnTo>
                    <a:pt x="13197" y="52760"/>
                  </a:lnTo>
                  <a:lnTo>
                    <a:pt x="13297" y="52244"/>
                  </a:lnTo>
                  <a:lnTo>
                    <a:pt x="13410" y="51735"/>
                  </a:lnTo>
                  <a:lnTo>
                    <a:pt x="13530" y="51219"/>
                  </a:lnTo>
                  <a:lnTo>
                    <a:pt x="13657" y="50711"/>
                  </a:lnTo>
                  <a:lnTo>
                    <a:pt x="13790" y="50209"/>
                  </a:lnTo>
                  <a:lnTo>
                    <a:pt x="13930" y="49707"/>
                  </a:lnTo>
                  <a:lnTo>
                    <a:pt x="14083" y="49205"/>
                  </a:lnTo>
                  <a:lnTo>
                    <a:pt x="14236" y="48703"/>
                  </a:lnTo>
                  <a:lnTo>
                    <a:pt x="14403" y="48208"/>
                  </a:lnTo>
                  <a:lnTo>
                    <a:pt x="14576" y="47720"/>
                  </a:lnTo>
                  <a:lnTo>
                    <a:pt x="14755" y="47231"/>
                  </a:lnTo>
                  <a:lnTo>
                    <a:pt x="14949" y="46743"/>
                  </a:lnTo>
                  <a:lnTo>
                    <a:pt x="15142" y="46262"/>
                  </a:lnTo>
                  <a:lnTo>
                    <a:pt x="15348" y="45781"/>
                  </a:lnTo>
                  <a:lnTo>
                    <a:pt x="15561" y="45306"/>
                  </a:lnTo>
                  <a:lnTo>
                    <a:pt x="15781" y="44832"/>
                  </a:lnTo>
                  <a:lnTo>
                    <a:pt x="16014" y="44364"/>
                  </a:lnTo>
                  <a:lnTo>
                    <a:pt x="16247" y="43904"/>
                  </a:lnTo>
                  <a:lnTo>
                    <a:pt x="16493" y="43443"/>
                  </a:lnTo>
                  <a:lnTo>
                    <a:pt x="16746" y="42982"/>
                  </a:lnTo>
                  <a:lnTo>
                    <a:pt x="17013" y="42535"/>
                  </a:lnTo>
                  <a:lnTo>
                    <a:pt x="17279" y="42081"/>
                  </a:lnTo>
                  <a:lnTo>
                    <a:pt x="17559" y="41641"/>
                  </a:lnTo>
                  <a:lnTo>
                    <a:pt x="17625" y="41531"/>
                  </a:lnTo>
                  <a:lnTo>
                    <a:pt x="17678" y="41428"/>
                  </a:lnTo>
                  <a:lnTo>
                    <a:pt x="17718" y="41318"/>
                  </a:lnTo>
                  <a:lnTo>
                    <a:pt x="17745" y="41215"/>
                  </a:lnTo>
                  <a:lnTo>
                    <a:pt x="17765" y="41112"/>
                  </a:lnTo>
                  <a:lnTo>
                    <a:pt x="17778" y="41009"/>
                  </a:lnTo>
                  <a:lnTo>
                    <a:pt x="17778" y="40906"/>
                  </a:lnTo>
                  <a:lnTo>
                    <a:pt x="17772" y="40802"/>
                  </a:lnTo>
                  <a:lnTo>
                    <a:pt x="18078" y="40734"/>
                  </a:lnTo>
                  <a:lnTo>
                    <a:pt x="18384" y="40658"/>
                  </a:lnTo>
                  <a:lnTo>
                    <a:pt x="18690" y="40576"/>
                  </a:lnTo>
                  <a:lnTo>
                    <a:pt x="18990" y="40486"/>
                  </a:lnTo>
                  <a:lnTo>
                    <a:pt x="19290" y="40390"/>
                  </a:lnTo>
                  <a:lnTo>
                    <a:pt x="19589" y="40287"/>
                  </a:lnTo>
                  <a:lnTo>
                    <a:pt x="19882" y="40177"/>
                  </a:lnTo>
                  <a:lnTo>
                    <a:pt x="20182" y="40060"/>
                  </a:lnTo>
                  <a:lnTo>
                    <a:pt x="20475" y="39936"/>
                  </a:lnTo>
                  <a:lnTo>
                    <a:pt x="20761" y="39805"/>
                  </a:lnTo>
                  <a:lnTo>
                    <a:pt x="21054" y="39675"/>
                  </a:lnTo>
                  <a:lnTo>
                    <a:pt x="21340" y="39530"/>
                  </a:lnTo>
                  <a:lnTo>
                    <a:pt x="21620" y="39379"/>
                  </a:lnTo>
                  <a:lnTo>
                    <a:pt x="21906" y="39228"/>
                  </a:lnTo>
                  <a:lnTo>
                    <a:pt x="22186" y="39063"/>
                  </a:lnTo>
                  <a:lnTo>
                    <a:pt x="22459" y="38898"/>
                  </a:lnTo>
                  <a:lnTo>
                    <a:pt x="22732" y="38726"/>
                  </a:lnTo>
                  <a:lnTo>
                    <a:pt x="23005" y="38547"/>
                  </a:lnTo>
                  <a:lnTo>
                    <a:pt x="23271" y="38362"/>
                  </a:lnTo>
                  <a:lnTo>
                    <a:pt x="23538" y="38176"/>
                  </a:lnTo>
                  <a:lnTo>
                    <a:pt x="23804" y="37976"/>
                  </a:lnTo>
                  <a:lnTo>
                    <a:pt x="24064" y="37777"/>
                  </a:lnTo>
                  <a:lnTo>
                    <a:pt x="24323" y="37571"/>
                  </a:lnTo>
                  <a:lnTo>
                    <a:pt x="24576" y="37365"/>
                  </a:lnTo>
                  <a:lnTo>
                    <a:pt x="24823" y="37144"/>
                  </a:lnTo>
                  <a:lnTo>
                    <a:pt x="25076" y="36924"/>
                  </a:lnTo>
                  <a:lnTo>
                    <a:pt x="25315" y="36698"/>
                  </a:lnTo>
                  <a:lnTo>
                    <a:pt x="25555" y="36464"/>
                  </a:lnTo>
                  <a:lnTo>
                    <a:pt x="25795" y="36230"/>
                  </a:lnTo>
                  <a:lnTo>
                    <a:pt x="26028" y="35989"/>
                  </a:lnTo>
                  <a:lnTo>
                    <a:pt x="26261" y="35742"/>
                  </a:lnTo>
                  <a:lnTo>
                    <a:pt x="26487" y="35494"/>
                  </a:lnTo>
                  <a:lnTo>
                    <a:pt x="26707" y="35240"/>
                  </a:lnTo>
                  <a:lnTo>
                    <a:pt x="26927" y="34985"/>
                  </a:lnTo>
                  <a:lnTo>
                    <a:pt x="27140" y="34717"/>
                  </a:lnTo>
                  <a:lnTo>
                    <a:pt x="27353" y="34456"/>
                  </a:lnTo>
                  <a:lnTo>
                    <a:pt x="27559" y="34181"/>
                  </a:lnTo>
                  <a:lnTo>
                    <a:pt x="27759" y="33906"/>
                  </a:lnTo>
                  <a:lnTo>
                    <a:pt x="27959" y="33631"/>
                  </a:lnTo>
                  <a:lnTo>
                    <a:pt x="28152" y="33342"/>
                  </a:lnTo>
                  <a:lnTo>
                    <a:pt x="28345" y="33060"/>
                  </a:lnTo>
                  <a:lnTo>
                    <a:pt x="28531" y="32765"/>
                  </a:lnTo>
                  <a:lnTo>
                    <a:pt x="28711" y="32476"/>
                  </a:lnTo>
                  <a:lnTo>
                    <a:pt x="28884" y="32180"/>
                  </a:lnTo>
                  <a:lnTo>
                    <a:pt x="29057" y="31878"/>
                  </a:lnTo>
                  <a:lnTo>
                    <a:pt x="29224" y="31575"/>
                  </a:lnTo>
                  <a:lnTo>
                    <a:pt x="29390" y="31266"/>
                  </a:lnTo>
                  <a:lnTo>
                    <a:pt x="29543" y="30956"/>
                  </a:lnTo>
                  <a:lnTo>
                    <a:pt x="29697" y="30640"/>
                  </a:lnTo>
                  <a:lnTo>
                    <a:pt x="29843" y="30324"/>
                  </a:lnTo>
                  <a:lnTo>
                    <a:pt x="29983" y="30007"/>
                  </a:lnTo>
                  <a:lnTo>
                    <a:pt x="30123" y="29684"/>
                  </a:lnTo>
                  <a:lnTo>
                    <a:pt x="30256" y="29361"/>
                  </a:lnTo>
                  <a:lnTo>
                    <a:pt x="30382" y="29031"/>
                  </a:lnTo>
                  <a:lnTo>
                    <a:pt x="30502" y="28701"/>
                  </a:lnTo>
                  <a:lnTo>
                    <a:pt x="30615" y="28371"/>
                  </a:lnTo>
                  <a:lnTo>
                    <a:pt x="30729" y="28034"/>
                  </a:lnTo>
                  <a:lnTo>
                    <a:pt x="30828" y="27697"/>
                  </a:lnTo>
                  <a:lnTo>
                    <a:pt x="30928" y="27360"/>
                  </a:lnTo>
                  <a:lnTo>
                    <a:pt x="31022" y="27016"/>
                  </a:lnTo>
                  <a:lnTo>
                    <a:pt x="31108" y="26672"/>
                  </a:lnTo>
                  <a:lnTo>
                    <a:pt x="31188" y="26329"/>
                  </a:lnTo>
                  <a:lnTo>
                    <a:pt x="31268" y="25985"/>
                  </a:lnTo>
                  <a:lnTo>
                    <a:pt x="31334" y="25634"/>
                  </a:lnTo>
                  <a:lnTo>
                    <a:pt x="31348" y="25490"/>
                  </a:lnTo>
                  <a:lnTo>
                    <a:pt x="31348" y="25352"/>
                  </a:lnTo>
                  <a:lnTo>
                    <a:pt x="31348" y="25215"/>
                  </a:lnTo>
                  <a:lnTo>
                    <a:pt x="31334" y="25084"/>
                  </a:lnTo>
                  <a:lnTo>
                    <a:pt x="31388" y="25022"/>
                  </a:lnTo>
                  <a:lnTo>
                    <a:pt x="31434" y="24960"/>
                  </a:lnTo>
                  <a:lnTo>
                    <a:pt x="31474" y="24892"/>
                  </a:lnTo>
                  <a:lnTo>
                    <a:pt x="31514" y="24823"/>
                  </a:lnTo>
                  <a:lnTo>
                    <a:pt x="31548" y="24747"/>
                  </a:lnTo>
                  <a:lnTo>
                    <a:pt x="31581" y="24678"/>
                  </a:lnTo>
                  <a:lnTo>
                    <a:pt x="31607" y="24603"/>
                  </a:lnTo>
                  <a:lnTo>
                    <a:pt x="31634" y="24520"/>
                  </a:lnTo>
                  <a:lnTo>
                    <a:pt x="31654" y="24445"/>
                  </a:lnTo>
                  <a:lnTo>
                    <a:pt x="31667" y="24369"/>
                  </a:lnTo>
                  <a:lnTo>
                    <a:pt x="31674" y="24287"/>
                  </a:lnTo>
                  <a:lnTo>
                    <a:pt x="31687" y="24211"/>
                  </a:lnTo>
                  <a:lnTo>
                    <a:pt x="31687" y="24128"/>
                  </a:lnTo>
                  <a:lnTo>
                    <a:pt x="31687" y="24046"/>
                  </a:lnTo>
                  <a:lnTo>
                    <a:pt x="31681" y="23970"/>
                  </a:lnTo>
                  <a:lnTo>
                    <a:pt x="31667" y="23895"/>
                  </a:lnTo>
                  <a:lnTo>
                    <a:pt x="31654" y="23812"/>
                  </a:lnTo>
                  <a:lnTo>
                    <a:pt x="31627" y="23743"/>
                  </a:lnTo>
                  <a:lnTo>
                    <a:pt x="31607" y="23668"/>
                  </a:lnTo>
                  <a:lnTo>
                    <a:pt x="31574" y="23592"/>
                  </a:lnTo>
                  <a:lnTo>
                    <a:pt x="31541" y="23523"/>
                  </a:lnTo>
                  <a:lnTo>
                    <a:pt x="31501" y="23461"/>
                  </a:lnTo>
                  <a:lnTo>
                    <a:pt x="31454" y="23393"/>
                  </a:lnTo>
                  <a:lnTo>
                    <a:pt x="31401" y="23338"/>
                  </a:lnTo>
                  <a:lnTo>
                    <a:pt x="31348" y="23276"/>
                  </a:lnTo>
                  <a:lnTo>
                    <a:pt x="31288" y="23221"/>
                  </a:lnTo>
                  <a:lnTo>
                    <a:pt x="31221" y="23173"/>
                  </a:lnTo>
                  <a:lnTo>
                    <a:pt x="31148" y="23131"/>
                  </a:lnTo>
                  <a:lnTo>
                    <a:pt x="31068" y="23090"/>
                  </a:lnTo>
                  <a:lnTo>
                    <a:pt x="30988" y="23056"/>
                  </a:lnTo>
                  <a:lnTo>
                    <a:pt x="30895" y="23021"/>
                  </a:lnTo>
                  <a:lnTo>
                    <a:pt x="30802" y="22994"/>
                  </a:lnTo>
                  <a:lnTo>
                    <a:pt x="30522" y="22932"/>
                  </a:lnTo>
                  <a:lnTo>
                    <a:pt x="30249" y="22856"/>
                  </a:lnTo>
                  <a:lnTo>
                    <a:pt x="29976" y="22781"/>
                  </a:lnTo>
                  <a:lnTo>
                    <a:pt x="29703" y="22698"/>
                  </a:lnTo>
                  <a:lnTo>
                    <a:pt x="29437" y="22616"/>
                  </a:lnTo>
                  <a:lnTo>
                    <a:pt x="29171" y="22519"/>
                  </a:lnTo>
                  <a:lnTo>
                    <a:pt x="28911" y="22423"/>
                  </a:lnTo>
                  <a:lnTo>
                    <a:pt x="28645" y="22320"/>
                  </a:lnTo>
                  <a:lnTo>
                    <a:pt x="28392" y="22217"/>
                  </a:lnTo>
                  <a:lnTo>
                    <a:pt x="28132" y="22107"/>
                  </a:lnTo>
                  <a:lnTo>
                    <a:pt x="27879" y="21990"/>
                  </a:lnTo>
                  <a:lnTo>
                    <a:pt x="27626" y="21873"/>
                  </a:lnTo>
                  <a:lnTo>
                    <a:pt x="27379" y="21749"/>
                  </a:lnTo>
                  <a:lnTo>
                    <a:pt x="27126" y="21626"/>
                  </a:lnTo>
                  <a:lnTo>
                    <a:pt x="26880" y="21488"/>
                  </a:lnTo>
                  <a:lnTo>
                    <a:pt x="26640" y="21357"/>
                  </a:lnTo>
                  <a:lnTo>
                    <a:pt x="26401" y="21213"/>
                  </a:lnTo>
                  <a:lnTo>
                    <a:pt x="26161" y="21076"/>
                  </a:lnTo>
                  <a:lnTo>
                    <a:pt x="25921" y="20924"/>
                  </a:lnTo>
                  <a:lnTo>
                    <a:pt x="25688" y="20773"/>
                  </a:lnTo>
                  <a:lnTo>
                    <a:pt x="25222" y="20464"/>
                  </a:lnTo>
                  <a:lnTo>
                    <a:pt x="24763" y="20134"/>
                  </a:lnTo>
                  <a:lnTo>
                    <a:pt x="24310" y="19797"/>
                  </a:lnTo>
                  <a:lnTo>
                    <a:pt x="23864" y="19446"/>
                  </a:lnTo>
                  <a:lnTo>
                    <a:pt x="23424" y="19082"/>
                  </a:lnTo>
                  <a:lnTo>
                    <a:pt x="22992" y="18710"/>
                  </a:lnTo>
                  <a:lnTo>
                    <a:pt x="22932" y="18662"/>
                  </a:lnTo>
                  <a:lnTo>
                    <a:pt x="22872" y="18621"/>
                  </a:lnTo>
                  <a:lnTo>
                    <a:pt x="22812" y="18586"/>
                  </a:lnTo>
                  <a:lnTo>
                    <a:pt x="22752" y="18559"/>
                  </a:lnTo>
                  <a:lnTo>
                    <a:pt x="22692" y="18538"/>
                  </a:lnTo>
                  <a:lnTo>
                    <a:pt x="22632" y="18518"/>
                  </a:lnTo>
                  <a:lnTo>
                    <a:pt x="22572" y="18504"/>
                  </a:lnTo>
                  <a:lnTo>
                    <a:pt x="22512" y="18497"/>
                  </a:lnTo>
                  <a:lnTo>
                    <a:pt x="22386" y="18497"/>
                  </a:lnTo>
                  <a:lnTo>
                    <a:pt x="22326" y="18504"/>
                  </a:lnTo>
                  <a:lnTo>
                    <a:pt x="22266" y="18511"/>
                  </a:lnTo>
                  <a:lnTo>
                    <a:pt x="22206" y="18531"/>
                  </a:lnTo>
                  <a:lnTo>
                    <a:pt x="22146" y="18552"/>
                  </a:lnTo>
                  <a:lnTo>
                    <a:pt x="22033" y="18600"/>
                  </a:lnTo>
                  <a:lnTo>
                    <a:pt x="21940" y="18600"/>
                  </a:lnTo>
                  <a:lnTo>
                    <a:pt x="21846" y="18614"/>
                  </a:lnTo>
                  <a:lnTo>
                    <a:pt x="21760" y="18628"/>
                  </a:lnTo>
                  <a:lnTo>
                    <a:pt x="21667" y="18648"/>
                  </a:lnTo>
                  <a:lnTo>
                    <a:pt x="21580" y="18676"/>
                  </a:lnTo>
                  <a:lnTo>
                    <a:pt x="21494" y="18710"/>
                  </a:lnTo>
                  <a:lnTo>
                    <a:pt x="21407" y="18745"/>
                  </a:lnTo>
                  <a:lnTo>
                    <a:pt x="21327" y="18793"/>
                  </a:lnTo>
                  <a:lnTo>
                    <a:pt x="21247" y="18848"/>
                  </a:lnTo>
                  <a:lnTo>
                    <a:pt x="21174" y="18910"/>
                  </a:lnTo>
                  <a:lnTo>
                    <a:pt x="21101" y="18978"/>
                  </a:lnTo>
                  <a:lnTo>
                    <a:pt x="21034" y="19054"/>
                  </a:lnTo>
                  <a:lnTo>
                    <a:pt x="20974" y="19137"/>
                  </a:lnTo>
                  <a:lnTo>
                    <a:pt x="20914" y="19226"/>
                  </a:lnTo>
                  <a:lnTo>
                    <a:pt x="20861" y="19329"/>
                  </a:lnTo>
                  <a:lnTo>
                    <a:pt x="20814" y="19432"/>
                  </a:lnTo>
                  <a:lnTo>
                    <a:pt x="20695" y="19755"/>
                  </a:lnTo>
                  <a:lnTo>
                    <a:pt x="20561" y="20079"/>
                  </a:lnTo>
                  <a:lnTo>
                    <a:pt x="20428" y="20395"/>
                  </a:lnTo>
                  <a:lnTo>
                    <a:pt x="20295" y="20711"/>
                  </a:lnTo>
                  <a:lnTo>
                    <a:pt x="20149" y="21021"/>
                  </a:lnTo>
                  <a:lnTo>
                    <a:pt x="20002" y="21330"/>
                  </a:lnTo>
                  <a:lnTo>
                    <a:pt x="19849" y="21632"/>
                  </a:lnTo>
                  <a:lnTo>
                    <a:pt x="19696" y="21935"/>
                  </a:lnTo>
                  <a:lnTo>
                    <a:pt x="19529" y="22231"/>
                  </a:lnTo>
                  <a:lnTo>
                    <a:pt x="19356" y="22519"/>
                  </a:lnTo>
                  <a:lnTo>
                    <a:pt x="19177" y="22808"/>
                  </a:lnTo>
                  <a:lnTo>
                    <a:pt x="18990" y="23090"/>
                  </a:lnTo>
                  <a:lnTo>
                    <a:pt x="18797" y="23372"/>
                  </a:lnTo>
                  <a:lnTo>
                    <a:pt x="18591" y="23647"/>
                  </a:lnTo>
                  <a:lnTo>
                    <a:pt x="18378" y="23915"/>
                  </a:lnTo>
                  <a:lnTo>
                    <a:pt x="18158" y="24183"/>
                  </a:lnTo>
                  <a:lnTo>
                    <a:pt x="17918" y="24445"/>
                  </a:lnTo>
                  <a:lnTo>
                    <a:pt x="17792" y="24582"/>
                  </a:lnTo>
                  <a:lnTo>
                    <a:pt x="17658" y="24713"/>
                  </a:lnTo>
                  <a:lnTo>
                    <a:pt x="17519" y="24844"/>
                  </a:lnTo>
                  <a:lnTo>
                    <a:pt x="17372" y="24974"/>
                  </a:lnTo>
                  <a:lnTo>
                    <a:pt x="17226" y="25098"/>
                  </a:lnTo>
                  <a:lnTo>
                    <a:pt x="17079" y="25222"/>
                  </a:lnTo>
                  <a:lnTo>
                    <a:pt x="16919" y="25339"/>
                  </a:lnTo>
                  <a:lnTo>
                    <a:pt x="16766" y="25455"/>
                  </a:lnTo>
                  <a:lnTo>
                    <a:pt x="16606" y="25559"/>
                  </a:lnTo>
                  <a:lnTo>
                    <a:pt x="16447" y="25662"/>
                  </a:lnTo>
                  <a:lnTo>
                    <a:pt x="16287" y="25751"/>
                  </a:lnTo>
                  <a:lnTo>
                    <a:pt x="16127" y="25834"/>
                  </a:lnTo>
                  <a:lnTo>
                    <a:pt x="15961" y="25902"/>
                  </a:lnTo>
                  <a:lnTo>
                    <a:pt x="15801" y="25964"/>
                  </a:lnTo>
                  <a:lnTo>
                    <a:pt x="15641" y="26019"/>
                  </a:lnTo>
                  <a:lnTo>
                    <a:pt x="15481" y="26054"/>
                  </a:lnTo>
                  <a:lnTo>
                    <a:pt x="15321" y="26081"/>
                  </a:lnTo>
                  <a:lnTo>
                    <a:pt x="15168" y="26088"/>
                  </a:lnTo>
                  <a:lnTo>
                    <a:pt x="15015" y="26088"/>
                  </a:lnTo>
                  <a:lnTo>
                    <a:pt x="14942" y="26074"/>
                  </a:lnTo>
                  <a:lnTo>
                    <a:pt x="14869" y="26067"/>
                  </a:lnTo>
                  <a:lnTo>
                    <a:pt x="14795" y="26047"/>
                  </a:lnTo>
                  <a:lnTo>
                    <a:pt x="14722" y="26026"/>
                  </a:lnTo>
                  <a:lnTo>
                    <a:pt x="14656" y="26006"/>
                  </a:lnTo>
                  <a:lnTo>
                    <a:pt x="14582" y="25971"/>
                  </a:lnTo>
                  <a:lnTo>
                    <a:pt x="14516" y="25937"/>
                  </a:lnTo>
                  <a:lnTo>
                    <a:pt x="14449" y="25902"/>
                  </a:lnTo>
                  <a:lnTo>
                    <a:pt x="14383" y="25854"/>
                  </a:lnTo>
                  <a:lnTo>
                    <a:pt x="14316" y="25806"/>
                  </a:lnTo>
                  <a:lnTo>
                    <a:pt x="14256" y="25751"/>
                  </a:lnTo>
                  <a:lnTo>
                    <a:pt x="14196" y="25696"/>
                  </a:lnTo>
                  <a:lnTo>
                    <a:pt x="14136" y="25634"/>
                  </a:lnTo>
                  <a:lnTo>
                    <a:pt x="14076" y="25559"/>
                  </a:lnTo>
                  <a:lnTo>
                    <a:pt x="14023" y="25490"/>
                  </a:lnTo>
                  <a:lnTo>
                    <a:pt x="13970" y="25407"/>
                  </a:lnTo>
                  <a:lnTo>
                    <a:pt x="13917" y="25318"/>
                  </a:lnTo>
                  <a:lnTo>
                    <a:pt x="13863" y="25229"/>
                  </a:lnTo>
                  <a:lnTo>
                    <a:pt x="13817" y="25132"/>
                  </a:lnTo>
                  <a:lnTo>
                    <a:pt x="13770" y="25022"/>
                  </a:lnTo>
                  <a:lnTo>
                    <a:pt x="13723" y="24912"/>
                  </a:lnTo>
                  <a:lnTo>
                    <a:pt x="13683" y="24802"/>
                  </a:lnTo>
                  <a:lnTo>
                    <a:pt x="13637" y="24658"/>
                  </a:lnTo>
                  <a:lnTo>
                    <a:pt x="13597" y="24507"/>
                  </a:lnTo>
                  <a:lnTo>
                    <a:pt x="13564" y="24362"/>
                  </a:lnTo>
                  <a:lnTo>
                    <a:pt x="13537" y="24218"/>
                  </a:lnTo>
                  <a:lnTo>
                    <a:pt x="13510" y="24073"/>
                  </a:lnTo>
                  <a:lnTo>
                    <a:pt x="13497" y="23922"/>
                  </a:lnTo>
                  <a:lnTo>
                    <a:pt x="13490" y="23778"/>
                  </a:lnTo>
                  <a:lnTo>
                    <a:pt x="13484" y="23626"/>
                  </a:lnTo>
                  <a:lnTo>
                    <a:pt x="13484" y="23482"/>
                  </a:lnTo>
                  <a:lnTo>
                    <a:pt x="13490" y="23338"/>
                  </a:lnTo>
                  <a:lnTo>
                    <a:pt x="13497" y="23186"/>
                  </a:lnTo>
                  <a:lnTo>
                    <a:pt x="13517" y="23042"/>
                  </a:lnTo>
                  <a:lnTo>
                    <a:pt x="13537" y="22891"/>
                  </a:lnTo>
                  <a:lnTo>
                    <a:pt x="13564" y="22746"/>
                  </a:lnTo>
                  <a:lnTo>
                    <a:pt x="13597" y="22595"/>
                  </a:lnTo>
                  <a:lnTo>
                    <a:pt x="13630" y="22451"/>
                  </a:lnTo>
                  <a:lnTo>
                    <a:pt x="13670" y="22306"/>
                  </a:lnTo>
                  <a:lnTo>
                    <a:pt x="13717" y="22162"/>
                  </a:lnTo>
                  <a:lnTo>
                    <a:pt x="13763" y="22018"/>
                  </a:lnTo>
                  <a:lnTo>
                    <a:pt x="13817" y="21873"/>
                  </a:lnTo>
                  <a:lnTo>
                    <a:pt x="13930" y="21584"/>
                  </a:lnTo>
                  <a:lnTo>
                    <a:pt x="14063" y="21296"/>
                  </a:lnTo>
                  <a:lnTo>
                    <a:pt x="14209" y="21021"/>
                  </a:lnTo>
                  <a:lnTo>
                    <a:pt x="14369" y="20739"/>
                  </a:lnTo>
                  <a:lnTo>
                    <a:pt x="14536" y="20470"/>
                  </a:lnTo>
                  <a:lnTo>
                    <a:pt x="14722" y="20202"/>
                  </a:lnTo>
                  <a:lnTo>
                    <a:pt x="14909" y="19941"/>
                  </a:lnTo>
                  <a:lnTo>
                    <a:pt x="15108" y="19687"/>
                  </a:lnTo>
                  <a:lnTo>
                    <a:pt x="15315" y="19439"/>
                  </a:lnTo>
                  <a:lnTo>
                    <a:pt x="15534" y="19192"/>
                  </a:lnTo>
                  <a:lnTo>
                    <a:pt x="15754" y="18958"/>
                  </a:lnTo>
                  <a:lnTo>
                    <a:pt x="15974" y="18738"/>
                  </a:lnTo>
                  <a:lnTo>
                    <a:pt x="16207" y="18518"/>
                  </a:lnTo>
                  <a:lnTo>
                    <a:pt x="16433" y="18311"/>
                  </a:lnTo>
                  <a:lnTo>
                    <a:pt x="16666" y="18112"/>
                  </a:lnTo>
                  <a:lnTo>
                    <a:pt x="16899" y="17926"/>
                  </a:lnTo>
                  <a:lnTo>
                    <a:pt x="17132" y="17748"/>
                  </a:lnTo>
                  <a:lnTo>
                    <a:pt x="17365" y="17583"/>
                  </a:lnTo>
                  <a:lnTo>
                    <a:pt x="17599" y="17424"/>
                  </a:lnTo>
                  <a:lnTo>
                    <a:pt x="17825" y="17280"/>
                  </a:lnTo>
                  <a:lnTo>
                    <a:pt x="18045" y="17156"/>
                  </a:lnTo>
                  <a:lnTo>
                    <a:pt x="18264" y="17039"/>
                  </a:lnTo>
                  <a:lnTo>
                    <a:pt x="18351" y="16991"/>
                  </a:lnTo>
                  <a:lnTo>
                    <a:pt x="18431" y="16936"/>
                  </a:lnTo>
                  <a:lnTo>
                    <a:pt x="18497" y="16874"/>
                  </a:lnTo>
                  <a:lnTo>
                    <a:pt x="18564" y="16806"/>
                  </a:lnTo>
                  <a:lnTo>
                    <a:pt x="18624" y="16737"/>
                  </a:lnTo>
                  <a:lnTo>
                    <a:pt x="18677" y="16661"/>
                  </a:lnTo>
                  <a:lnTo>
                    <a:pt x="18724" y="16586"/>
                  </a:lnTo>
                  <a:lnTo>
                    <a:pt x="18764" y="16503"/>
                  </a:lnTo>
                  <a:lnTo>
                    <a:pt x="18797" y="16414"/>
                  </a:lnTo>
                  <a:lnTo>
                    <a:pt x="18824" y="16324"/>
                  </a:lnTo>
                  <a:lnTo>
                    <a:pt x="18844" y="16235"/>
                  </a:lnTo>
                  <a:lnTo>
                    <a:pt x="18857" y="16145"/>
                  </a:lnTo>
                  <a:lnTo>
                    <a:pt x="18864" y="16056"/>
                  </a:lnTo>
                  <a:lnTo>
                    <a:pt x="18870" y="15960"/>
                  </a:lnTo>
                  <a:lnTo>
                    <a:pt x="18864" y="15864"/>
                  </a:lnTo>
                  <a:lnTo>
                    <a:pt x="18857" y="15774"/>
                  </a:lnTo>
                  <a:lnTo>
                    <a:pt x="18837" y="15685"/>
                  </a:lnTo>
                  <a:lnTo>
                    <a:pt x="18817" y="15589"/>
                  </a:lnTo>
                  <a:lnTo>
                    <a:pt x="18790" y="15499"/>
                  </a:lnTo>
                  <a:lnTo>
                    <a:pt x="18757" y="15417"/>
                  </a:lnTo>
                  <a:lnTo>
                    <a:pt x="18724" y="15327"/>
                  </a:lnTo>
                  <a:lnTo>
                    <a:pt x="18677" y="15245"/>
                  </a:lnTo>
                  <a:lnTo>
                    <a:pt x="18631" y="15169"/>
                  </a:lnTo>
                  <a:lnTo>
                    <a:pt x="18577" y="15093"/>
                  </a:lnTo>
                  <a:lnTo>
                    <a:pt x="18517" y="15025"/>
                  </a:lnTo>
                  <a:lnTo>
                    <a:pt x="18451" y="14963"/>
                  </a:lnTo>
                  <a:lnTo>
                    <a:pt x="18384" y="14901"/>
                  </a:lnTo>
                  <a:lnTo>
                    <a:pt x="18311" y="14853"/>
                  </a:lnTo>
                  <a:lnTo>
                    <a:pt x="18231" y="14805"/>
                  </a:lnTo>
                  <a:lnTo>
                    <a:pt x="18144" y="14763"/>
                  </a:lnTo>
                  <a:lnTo>
                    <a:pt x="18058" y="14729"/>
                  </a:lnTo>
                  <a:lnTo>
                    <a:pt x="17965" y="14708"/>
                  </a:lnTo>
                  <a:lnTo>
                    <a:pt x="17572" y="14612"/>
                  </a:lnTo>
                  <a:lnTo>
                    <a:pt x="17186" y="14502"/>
                  </a:lnTo>
                  <a:lnTo>
                    <a:pt x="16800" y="14378"/>
                  </a:lnTo>
                  <a:lnTo>
                    <a:pt x="16420" y="14241"/>
                  </a:lnTo>
                  <a:lnTo>
                    <a:pt x="16047" y="14096"/>
                  </a:lnTo>
                  <a:lnTo>
                    <a:pt x="15674" y="13945"/>
                  </a:lnTo>
                  <a:lnTo>
                    <a:pt x="15301" y="13780"/>
                  </a:lnTo>
                  <a:lnTo>
                    <a:pt x="14935" y="13608"/>
                  </a:lnTo>
                  <a:lnTo>
                    <a:pt x="14576" y="13436"/>
                  </a:lnTo>
                  <a:lnTo>
                    <a:pt x="14216" y="13251"/>
                  </a:lnTo>
                  <a:lnTo>
                    <a:pt x="13857" y="13058"/>
                  </a:lnTo>
                  <a:lnTo>
                    <a:pt x="13497" y="12866"/>
                  </a:lnTo>
                  <a:lnTo>
                    <a:pt x="12791" y="12474"/>
                  </a:lnTo>
                  <a:lnTo>
                    <a:pt x="12085" y="12068"/>
                  </a:lnTo>
                  <a:lnTo>
                    <a:pt x="12066" y="11999"/>
                  </a:lnTo>
                  <a:lnTo>
                    <a:pt x="12039" y="11931"/>
                  </a:lnTo>
                  <a:lnTo>
                    <a:pt x="12006" y="11862"/>
                  </a:lnTo>
                  <a:lnTo>
                    <a:pt x="11966" y="11800"/>
                  </a:lnTo>
                  <a:lnTo>
                    <a:pt x="11919" y="11738"/>
                  </a:lnTo>
                  <a:lnTo>
                    <a:pt x="11872" y="11683"/>
                  </a:lnTo>
                  <a:lnTo>
                    <a:pt x="11819" y="11628"/>
                  </a:lnTo>
                  <a:lnTo>
                    <a:pt x="11766" y="11580"/>
                  </a:lnTo>
                  <a:lnTo>
                    <a:pt x="11699" y="11539"/>
                  </a:lnTo>
                  <a:lnTo>
                    <a:pt x="11633" y="11504"/>
                  </a:lnTo>
                  <a:lnTo>
                    <a:pt x="11566" y="11477"/>
                  </a:lnTo>
                  <a:lnTo>
                    <a:pt x="11486" y="11463"/>
                  </a:lnTo>
                  <a:lnTo>
                    <a:pt x="11413" y="11449"/>
                  </a:lnTo>
                  <a:lnTo>
                    <a:pt x="11326" y="11449"/>
                  </a:lnTo>
                  <a:lnTo>
                    <a:pt x="11240" y="11456"/>
                  </a:lnTo>
                  <a:lnTo>
                    <a:pt x="11153" y="11477"/>
                  </a:lnTo>
                  <a:lnTo>
                    <a:pt x="10880" y="11546"/>
                  </a:lnTo>
                  <a:lnTo>
                    <a:pt x="10621" y="11621"/>
                  </a:lnTo>
                  <a:lnTo>
                    <a:pt x="10361" y="11697"/>
                  </a:lnTo>
                  <a:lnTo>
                    <a:pt x="10101" y="11779"/>
                  </a:lnTo>
                  <a:lnTo>
                    <a:pt x="9848" y="11869"/>
                  </a:lnTo>
                  <a:lnTo>
                    <a:pt x="9595" y="11958"/>
                  </a:lnTo>
                  <a:lnTo>
                    <a:pt x="9349" y="12054"/>
                  </a:lnTo>
                  <a:lnTo>
                    <a:pt x="9103" y="12151"/>
                  </a:lnTo>
                  <a:lnTo>
                    <a:pt x="8863" y="12254"/>
                  </a:lnTo>
                  <a:lnTo>
                    <a:pt x="8630" y="12364"/>
                  </a:lnTo>
                  <a:lnTo>
                    <a:pt x="8397" y="12474"/>
                  </a:lnTo>
                  <a:lnTo>
                    <a:pt x="8164" y="12591"/>
                  </a:lnTo>
                  <a:lnTo>
                    <a:pt x="7937" y="12708"/>
                  </a:lnTo>
                  <a:lnTo>
                    <a:pt x="7718" y="12831"/>
                  </a:lnTo>
                  <a:lnTo>
                    <a:pt x="7498" y="12962"/>
                  </a:lnTo>
                  <a:lnTo>
                    <a:pt x="7278" y="13093"/>
                  </a:lnTo>
                  <a:lnTo>
                    <a:pt x="7065" y="13223"/>
                  </a:lnTo>
                  <a:lnTo>
                    <a:pt x="6859" y="13361"/>
                  </a:lnTo>
                  <a:lnTo>
                    <a:pt x="6652" y="13505"/>
                  </a:lnTo>
                  <a:lnTo>
                    <a:pt x="6453" y="13650"/>
                  </a:lnTo>
                  <a:lnTo>
                    <a:pt x="6253" y="13794"/>
                  </a:lnTo>
                  <a:lnTo>
                    <a:pt x="6060" y="13945"/>
                  </a:lnTo>
                  <a:lnTo>
                    <a:pt x="5867" y="14103"/>
                  </a:lnTo>
                  <a:lnTo>
                    <a:pt x="5680" y="14261"/>
                  </a:lnTo>
                  <a:lnTo>
                    <a:pt x="5494" y="14420"/>
                  </a:lnTo>
                  <a:lnTo>
                    <a:pt x="5314" y="14585"/>
                  </a:lnTo>
                  <a:lnTo>
                    <a:pt x="5134" y="14750"/>
                  </a:lnTo>
                  <a:lnTo>
                    <a:pt x="4961" y="14922"/>
                  </a:lnTo>
                  <a:lnTo>
                    <a:pt x="4788" y="15093"/>
                  </a:lnTo>
                  <a:lnTo>
                    <a:pt x="4622" y="15272"/>
                  </a:lnTo>
                  <a:lnTo>
                    <a:pt x="4462" y="15451"/>
                  </a:lnTo>
                  <a:lnTo>
                    <a:pt x="4295" y="15630"/>
                  </a:lnTo>
                  <a:lnTo>
                    <a:pt x="4142" y="15815"/>
                  </a:lnTo>
                  <a:lnTo>
                    <a:pt x="3989" y="16001"/>
                  </a:lnTo>
                  <a:lnTo>
                    <a:pt x="3843" y="16194"/>
                  </a:lnTo>
                  <a:lnTo>
                    <a:pt x="3696" y="16386"/>
                  </a:lnTo>
                  <a:lnTo>
                    <a:pt x="3550" y="16579"/>
                  </a:lnTo>
                  <a:lnTo>
                    <a:pt x="3410" y="16778"/>
                  </a:lnTo>
                  <a:lnTo>
                    <a:pt x="3277" y="16977"/>
                  </a:lnTo>
                  <a:lnTo>
                    <a:pt x="3143" y="17177"/>
                  </a:lnTo>
                  <a:lnTo>
                    <a:pt x="3017" y="17383"/>
                  </a:lnTo>
                  <a:lnTo>
                    <a:pt x="2890" y="17583"/>
                  </a:lnTo>
                  <a:lnTo>
                    <a:pt x="2771" y="17796"/>
                  </a:lnTo>
                  <a:lnTo>
                    <a:pt x="2657" y="18002"/>
                  </a:lnTo>
                  <a:lnTo>
                    <a:pt x="2538" y="18215"/>
                  </a:lnTo>
                  <a:lnTo>
                    <a:pt x="2431" y="18428"/>
                  </a:lnTo>
                  <a:lnTo>
                    <a:pt x="2325" y="18648"/>
                  </a:lnTo>
                  <a:lnTo>
                    <a:pt x="2218" y="18861"/>
                  </a:lnTo>
                  <a:lnTo>
                    <a:pt x="2025" y="19308"/>
                  </a:lnTo>
                  <a:lnTo>
                    <a:pt x="1845" y="19755"/>
                  </a:lnTo>
                  <a:lnTo>
                    <a:pt x="1679" y="20209"/>
                  </a:lnTo>
                  <a:lnTo>
                    <a:pt x="1526" y="20670"/>
                  </a:lnTo>
                  <a:lnTo>
                    <a:pt x="1386" y="21131"/>
                  </a:lnTo>
                  <a:lnTo>
                    <a:pt x="1259" y="21605"/>
                  </a:lnTo>
                  <a:lnTo>
                    <a:pt x="1153" y="22079"/>
                  </a:lnTo>
                  <a:lnTo>
                    <a:pt x="1059" y="22554"/>
                  </a:lnTo>
                  <a:lnTo>
                    <a:pt x="980" y="23035"/>
                  </a:lnTo>
                  <a:lnTo>
                    <a:pt x="913" y="23523"/>
                  </a:lnTo>
                  <a:lnTo>
                    <a:pt x="860" y="24012"/>
                  </a:lnTo>
                  <a:lnTo>
                    <a:pt x="820" y="24500"/>
                  </a:lnTo>
                  <a:lnTo>
                    <a:pt x="800" y="24995"/>
                  </a:lnTo>
                  <a:lnTo>
                    <a:pt x="793" y="25483"/>
                  </a:lnTo>
                  <a:lnTo>
                    <a:pt x="800" y="25978"/>
                  </a:lnTo>
                  <a:lnTo>
                    <a:pt x="820" y="26473"/>
                  </a:lnTo>
                  <a:lnTo>
                    <a:pt x="860" y="26961"/>
                  </a:lnTo>
                  <a:lnTo>
                    <a:pt x="913" y="27456"/>
                  </a:lnTo>
                  <a:lnTo>
                    <a:pt x="980" y="27951"/>
                  </a:lnTo>
                  <a:lnTo>
                    <a:pt x="1059" y="28440"/>
                  </a:lnTo>
                  <a:lnTo>
                    <a:pt x="1153" y="28928"/>
                  </a:lnTo>
                  <a:lnTo>
                    <a:pt x="1266" y="29409"/>
                  </a:lnTo>
                  <a:lnTo>
                    <a:pt x="1392" y="29890"/>
                  </a:lnTo>
                  <a:lnTo>
                    <a:pt x="1532" y="30372"/>
                  </a:lnTo>
                  <a:lnTo>
                    <a:pt x="1685" y="30846"/>
                  </a:lnTo>
                  <a:lnTo>
                    <a:pt x="1858" y="31321"/>
                  </a:lnTo>
                  <a:lnTo>
                    <a:pt x="2045" y="31781"/>
                  </a:lnTo>
                  <a:lnTo>
                    <a:pt x="2245" y="32249"/>
                  </a:lnTo>
                  <a:lnTo>
                    <a:pt x="2351" y="32476"/>
                  </a:lnTo>
                  <a:lnTo>
                    <a:pt x="2458" y="32703"/>
                  </a:lnTo>
                  <a:lnTo>
                    <a:pt x="2571" y="32923"/>
                  </a:lnTo>
                  <a:lnTo>
                    <a:pt x="2691" y="33150"/>
                  </a:lnTo>
                  <a:lnTo>
                    <a:pt x="2811" y="33370"/>
                  </a:lnTo>
                  <a:lnTo>
                    <a:pt x="2937" y="33590"/>
                  </a:lnTo>
                  <a:lnTo>
                    <a:pt x="3064" y="33810"/>
                  </a:lnTo>
                  <a:lnTo>
                    <a:pt x="3197" y="34030"/>
                  </a:lnTo>
                  <a:lnTo>
                    <a:pt x="3330" y="34243"/>
                  </a:lnTo>
                  <a:lnTo>
                    <a:pt x="3470" y="34456"/>
                  </a:lnTo>
                  <a:lnTo>
                    <a:pt x="3616" y="34669"/>
                  </a:lnTo>
                  <a:lnTo>
                    <a:pt x="3763" y="34875"/>
                  </a:lnTo>
                  <a:lnTo>
                    <a:pt x="3916" y="35082"/>
                  </a:lnTo>
                  <a:lnTo>
                    <a:pt x="4069" y="35288"/>
                  </a:lnTo>
                  <a:lnTo>
                    <a:pt x="4229" y="35487"/>
                  </a:lnTo>
                  <a:lnTo>
                    <a:pt x="4389" y="35687"/>
                  </a:lnTo>
                  <a:lnTo>
                    <a:pt x="4555" y="35886"/>
                  </a:lnTo>
                  <a:lnTo>
                    <a:pt x="4728" y="36079"/>
                  </a:lnTo>
                  <a:lnTo>
                    <a:pt x="4901" y="36271"/>
                  </a:lnTo>
                  <a:lnTo>
                    <a:pt x="5081" y="36464"/>
                  </a:lnTo>
                  <a:lnTo>
                    <a:pt x="5261" y="36649"/>
                  </a:lnTo>
                  <a:lnTo>
                    <a:pt x="5447" y="36835"/>
                  </a:lnTo>
                  <a:lnTo>
                    <a:pt x="5634" y="37021"/>
                  </a:lnTo>
                  <a:lnTo>
                    <a:pt x="5827" y="37200"/>
                  </a:lnTo>
                  <a:lnTo>
                    <a:pt x="5927" y="37296"/>
                  </a:lnTo>
                  <a:lnTo>
                    <a:pt x="6020" y="37385"/>
                  </a:lnTo>
                  <a:lnTo>
                    <a:pt x="6213" y="37550"/>
                  </a:lnTo>
                  <a:lnTo>
                    <a:pt x="6466" y="37763"/>
                  </a:lnTo>
                  <a:lnTo>
                    <a:pt x="6719" y="37963"/>
                  </a:lnTo>
                  <a:lnTo>
                    <a:pt x="6972" y="38162"/>
                  </a:lnTo>
                  <a:lnTo>
                    <a:pt x="7225" y="38355"/>
                  </a:lnTo>
                  <a:lnTo>
                    <a:pt x="7478" y="38533"/>
                  </a:lnTo>
                  <a:lnTo>
                    <a:pt x="7738" y="38712"/>
                  </a:lnTo>
                  <a:lnTo>
                    <a:pt x="7991" y="38884"/>
                  </a:lnTo>
                  <a:lnTo>
                    <a:pt x="8250" y="39042"/>
                  </a:lnTo>
                  <a:lnTo>
                    <a:pt x="8503" y="39200"/>
                  </a:lnTo>
                  <a:lnTo>
                    <a:pt x="8763" y="39352"/>
                  </a:lnTo>
                  <a:lnTo>
                    <a:pt x="9023" y="39489"/>
                  </a:lnTo>
                  <a:lnTo>
                    <a:pt x="9282" y="39627"/>
                  </a:lnTo>
                  <a:lnTo>
                    <a:pt x="9542" y="39757"/>
                  </a:lnTo>
                  <a:lnTo>
                    <a:pt x="9802" y="39881"/>
                  </a:lnTo>
                  <a:lnTo>
                    <a:pt x="10061" y="39998"/>
                  </a:lnTo>
                  <a:lnTo>
                    <a:pt x="10321" y="40108"/>
                  </a:lnTo>
                  <a:lnTo>
                    <a:pt x="10581" y="40211"/>
                  </a:lnTo>
                  <a:lnTo>
                    <a:pt x="10840" y="40314"/>
                  </a:lnTo>
                  <a:lnTo>
                    <a:pt x="11100" y="40404"/>
                  </a:lnTo>
                  <a:lnTo>
                    <a:pt x="11360" y="40493"/>
                  </a:lnTo>
                  <a:lnTo>
                    <a:pt x="11619" y="40569"/>
                  </a:lnTo>
                  <a:lnTo>
                    <a:pt x="11879" y="40644"/>
                  </a:lnTo>
                  <a:lnTo>
                    <a:pt x="12139" y="40713"/>
                  </a:lnTo>
                  <a:lnTo>
                    <a:pt x="12398" y="40775"/>
                  </a:lnTo>
                  <a:lnTo>
                    <a:pt x="12658" y="40830"/>
                  </a:lnTo>
                  <a:lnTo>
                    <a:pt x="12918" y="40885"/>
                  </a:lnTo>
                  <a:lnTo>
                    <a:pt x="13177" y="40926"/>
                  </a:lnTo>
                  <a:lnTo>
                    <a:pt x="13437" y="40967"/>
                  </a:lnTo>
                  <a:lnTo>
                    <a:pt x="13697" y="41002"/>
                  </a:lnTo>
                  <a:lnTo>
                    <a:pt x="13956" y="41029"/>
                  </a:lnTo>
                  <a:lnTo>
                    <a:pt x="14216" y="41050"/>
                  </a:lnTo>
                  <a:lnTo>
                    <a:pt x="14469" y="41071"/>
                  </a:lnTo>
                  <a:lnTo>
                    <a:pt x="14276" y="41414"/>
                  </a:lnTo>
                  <a:lnTo>
                    <a:pt x="14083" y="41758"/>
                  </a:lnTo>
                  <a:lnTo>
                    <a:pt x="13890" y="42109"/>
                  </a:lnTo>
                  <a:lnTo>
                    <a:pt x="13703" y="42460"/>
                  </a:lnTo>
                  <a:lnTo>
                    <a:pt x="13524" y="42817"/>
                  </a:lnTo>
                  <a:lnTo>
                    <a:pt x="13351" y="43175"/>
                  </a:lnTo>
                  <a:lnTo>
                    <a:pt x="13177" y="43539"/>
                  </a:lnTo>
                  <a:lnTo>
                    <a:pt x="13004" y="43897"/>
                  </a:lnTo>
                  <a:lnTo>
                    <a:pt x="12845" y="44268"/>
                  </a:lnTo>
                  <a:lnTo>
                    <a:pt x="12678" y="44632"/>
                  </a:lnTo>
                  <a:lnTo>
                    <a:pt x="12525" y="45004"/>
                  </a:lnTo>
                  <a:lnTo>
                    <a:pt x="12372" y="45382"/>
                  </a:lnTo>
                  <a:lnTo>
                    <a:pt x="12225" y="45753"/>
                  </a:lnTo>
                  <a:lnTo>
                    <a:pt x="12085" y="46131"/>
                  </a:lnTo>
                  <a:lnTo>
                    <a:pt x="11946" y="46516"/>
                  </a:lnTo>
                  <a:lnTo>
                    <a:pt x="11813" y="46895"/>
                  </a:lnTo>
                  <a:lnTo>
                    <a:pt x="11753" y="46860"/>
                  </a:lnTo>
                  <a:lnTo>
                    <a:pt x="11706" y="46833"/>
                  </a:lnTo>
                  <a:lnTo>
                    <a:pt x="11653" y="46798"/>
                  </a:lnTo>
                  <a:lnTo>
                    <a:pt x="11599" y="46764"/>
                  </a:lnTo>
                  <a:lnTo>
                    <a:pt x="11173" y="46599"/>
                  </a:lnTo>
                  <a:lnTo>
                    <a:pt x="10747" y="46448"/>
                  </a:lnTo>
                  <a:lnTo>
                    <a:pt x="10308" y="46303"/>
                  </a:lnTo>
                  <a:lnTo>
                    <a:pt x="9862" y="46166"/>
                  </a:lnTo>
                  <a:lnTo>
                    <a:pt x="9409" y="46035"/>
                  </a:lnTo>
                  <a:lnTo>
                    <a:pt x="8956" y="45911"/>
                  </a:lnTo>
                  <a:lnTo>
                    <a:pt x="8497" y="45801"/>
                  </a:lnTo>
                  <a:lnTo>
                    <a:pt x="8037" y="45691"/>
                  </a:lnTo>
                  <a:lnTo>
                    <a:pt x="7571" y="45588"/>
                  </a:lnTo>
                  <a:lnTo>
                    <a:pt x="7105" y="45492"/>
                  </a:lnTo>
                  <a:lnTo>
                    <a:pt x="6639" y="45402"/>
                  </a:lnTo>
                  <a:lnTo>
                    <a:pt x="6173" y="45313"/>
                  </a:lnTo>
                  <a:lnTo>
                    <a:pt x="5241" y="45141"/>
                  </a:lnTo>
                  <a:lnTo>
                    <a:pt x="4315" y="44983"/>
                  </a:lnTo>
                  <a:lnTo>
                    <a:pt x="4515" y="44158"/>
                  </a:lnTo>
                  <a:lnTo>
                    <a:pt x="4715" y="43347"/>
                  </a:lnTo>
                  <a:lnTo>
                    <a:pt x="4928" y="42535"/>
                  </a:lnTo>
                  <a:lnTo>
                    <a:pt x="5148" y="41731"/>
                  </a:lnTo>
                  <a:lnTo>
                    <a:pt x="5374" y="40933"/>
                  </a:lnTo>
                  <a:lnTo>
                    <a:pt x="5607" y="40136"/>
                  </a:lnTo>
                  <a:lnTo>
                    <a:pt x="5853" y="39345"/>
                  </a:lnTo>
                  <a:lnTo>
                    <a:pt x="6106" y="38561"/>
                  </a:lnTo>
                  <a:lnTo>
                    <a:pt x="6140" y="38458"/>
                  </a:lnTo>
                  <a:lnTo>
                    <a:pt x="6160" y="38355"/>
                  </a:lnTo>
                  <a:lnTo>
                    <a:pt x="6173" y="38258"/>
                  </a:lnTo>
                  <a:lnTo>
                    <a:pt x="6186" y="38162"/>
                  </a:lnTo>
                  <a:lnTo>
                    <a:pt x="6186" y="38066"/>
                  </a:lnTo>
                  <a:lnTo>
                    <a:pt x="6180" y="37976"/>
                  </a:lnTo>
                  <a:lnTo>
                    <a:pt x="6166" y="37887"/>
                  </a:lnTo>
                  <a:lnTo>
                    <a:pt x="6146" y="37805"/>
                  </a:lnTo>
                  <a:lnTo>
                    <a:pt x="6120" y="37729"/>
                  </a:lnTo>
                  <a:lnTo>
                    <a:pt x="6086" y="37653"/>
                  </a:lnTo>
                  <a:lnTo>
                    <a:pt x="6046" y="37578"/>
                  </a:lnTo>
                  <a:lnTo>
                    <a:pt x="6007" y="37509"/>
                  </a:lnTo>
                  <a:lnTo>
                    <a:pt x="5960" y="37440"/>
                  </a:lnTo>
                  <a:lnTo>
                    <a:pt x="5907" y="37378"/>
                  </a:lnTo>
                  <a:lnTo>
                    <a:pt x="5847" y="37323"/>
                  </a:lnTo>
                  <a:lnTo>
                    <a:pt x="5787" y="37268"/>
                  </a:lnTo>
                  <a:lnTo>
                    <a:pt x="5727" y="37220"/>
                  </a:lnTo>
                  <a:lnTo>
                    <a:pt x="5667" y="37179"/>
                  </a:lnTo>
                  <a:lnTo>
                    <a:pt x="5600" y="37138"/>
                  </a:lnTo>
                  <a:lnTo>
                    <a:pt x="5534" y="37103"/>
                  </a:lnTo>
                  <a:lnTo>
                    <a:pt x="5461" y="37069"/>
                  </a:lnTo>
                  <a:lnTo>
                    <a:pt x="5387" y="37041"/>
                  </a:lnTo>
                  <a:lnTo>
                    <a:pt x="5314" y="37021"/>
                  </a:lnTo>
                  <a:lnTo>
                    <a:pt x="5241" y="37000"/>
                  </a:lnTo>
                  <a:lnTo>
                    <a:pt x="5161" y="36986"/>
                  </a:lnTo>
                  <a:lnTo>
                    <a:pt x="5088" y="36973"/>
                  </a:lnTo>
                  <a:lnTo>
                    <a:pt x="5008" y="36966"/>
                  </a:lnTo>
                  <a:lnTo>
                    <a:pt x="4928" y="36959"/>
                  </a:lnTo>
                  <a:lnTo>
                    <a:pt x="4848" y="36959"/>
                  </a:lnTo>
                  <a:lnTo>
                    <a:pt x="4775" y="36966"/>
                  </a:lnTo>
                  <a:lnTo>
                    <a:pt x="4695" y="36973"/>
                  </a:lnTo>
                  <a:lnTo>
                    <a:pt x="4615" y="36986"/>
                  </a:lnTo>
                  <a:lnTo>
                    <a:pt x="4535" y="37000"/>
                  </a:lnTo>
                  <a:lnTo>
                    <a:pt x="4462" y="37028"/>
                  </a:lnTo>
                  <a:lnTo>
                    <a:pt x="4389" y="37055"/>
                  </a:lnTo>
                  <a:lnTo>
                    <a:pt x="4315" y="37083"/>
                  </a:lnTo>
                  <a:lnTo>
                    <a:pt x="4242" y="37117"/>
                  </a:lnTo>
                  <a:lnTo>
                    <a:pt x="4169" y="37158"/>
                  </a:lnTo>
                  <a:lnTo>
                    <a:pt x="4102" y="37206"/>
                  </a:lnTo>
                  <a:lnTo>
                    <a:pt x="4036" y="37261"/>
                  </a:lnTo>
                  <a:lnTo>
                    <a:pt x="3976" y="37316"/>
                  </a:lnTo>
                  <a:lnTo>
                    <a:pt x="3916" y="37378"/>
                  </a:lnTo>
                  <a:lnTo>
                    <a:pt x="3863" y="37447"/>
                  </a:lnTo>
                  <a:lnTo>
                    <a:pt x="3809" y="37516"/>
                  </a:lnTo>
                  <a:lnTo>
                    <a:pt x="3756" y="37591"/>
                  </a:lnTo>
                  <a:lnTo>
                    <a:pt x="3709" y="37674"/>
                  </a:lnTo>
                  <a:lnTo>
                    <a:pt x="3669" y="37763"/>
                  </a:lnTo>
                  <a:lnTo>
                    <a:pt x="3636" y="37860"/>
                  </a:lnTo>
                  <a:lnTo>
                    <a:pt x="3436" y="38451"/>
                  </a:lnTo>
                  <a:lnTo>
                    <a:pt x="3243" y="39042"/>
                  </a:lnTo>
                  <a:lnTo>
                    <a:pt x="3057" y="39647"/>
                  </a:lnTo>
                  <a:lnTo>
                    <a:pt x="2870" y="40259"/>
                  </a:lnTo>
                  <a:lnTo>
                    <a:pt x="2697" y="40871"/>
                  </a:lnTo>
                  <a:lnTo>
                    <a:pt x="2524" y="41497"/>
                  </a:lnTo>
                  <a:lnTo>
                    <a:pt x="2358" y="42123"/>
                  </a:lnTo>
                  <a:lnTo>
                    <a:pt x="2198" y="42762"/>
                  </a:lnTo>
                  <a:lnTo>
                    <a:pt x="2038" y="43402"/>
                  </a:lnTo>
                  <a:lnTo>
                    <a:pt x="1892" y="44048"/>
                  </a:lnTo>
                  <a:lnTo>
                    <a:pt x="1745" y="44701"/>
                  </a:lnTo>
                  <a:lnTo>
                    <a:pt x="1605" y="45361"/>
                  </a:lnTo>
                  <a:lnTo>
                    <a:pt x="1472" y="46021"/>
                  </a:lnTo>
                  <a:lnTo>
                    <a:pt x="1346" y="46695"/>
                  </a:lnTo>
                  <a:lnTo>
                    <a:pt x="1226" y="47369"/>
                  </a:lnTo>
                  <a:lnTo>
                    <a:pt x="1106" y="48043"/>
                  </a:lnTo>
                  <a:lnTo>
                    <a:pt x="1000" y="48730"/>
                  </a:lnTo>
                  <a:lnTo>
                    <a:pt x="893" y="49418"/>
                  </a:lnTo>
                  <a:lnTo>
                    <a:pt x="793" y="50112"/>
                  </a:lnTo>
                  <a:lnTo>
                    <a:pt x="700" y="50807"/>
                  </a:lnTo>
                  <a:lnTo>
                    <a:pt x="613" y="51508"/>
                  </a:lnTo>
                  <a:lnTo>
                    <a:pt x="527" y="52210"/>
                  </a:lnTo>
                  <a:lnTo>
                    <a:pt x="454" y="52918"/>
                  </a:lnTo>
                  <a:lnTo>
                    <a:pt x="380" y="53633"/>
                  </a:lnTo>
                  <a:lnTo>
                    <a:pt x="320" y="54348"/>
                  </a:lnTo>
                  <a:lnTo>
                    <a:pt x="260" y="55070"/>
                  </a:lnTo>
                  <a:lnTo>
                    <a:pt x="207" y="55792"/>
                  </a:lnTo>
                  <a:lnTo>
                    <a:pt x="161" y="56514"/>
                  </a:lnTo>
                  <a:lnTo>
                    <a:pt x="121" y="57243"/>
                  </a:lnTo>
                  <a:lnTo>
                    <a:pt x="87" y="57972"/>
                  </a:lnTo>
                  <a:lnTo>
                    <a:pt x="54" y="58707"/>
                  </a:lnTo>
                  <a:lnTo>
                    <a:pt x="34" y="59443"/>
                  </a:lnTo>
                  <a:lnTo>
                    <a:pt x="14" y="60179"/>
                  </a:lnTo>
                  <a:lnTo>
                    <a:pt x="7" y="60921"/>
                  </a:lnTo>
                  <a:lnTo>
                    <a:pt x="1" y="61657"/>
                  </a:lnTo>
                  <a:lnTo>
                    <a:pt x="1" y="62407"/>
                  </a:lnTo>
                  <a:lnTo>
                    <a:pt x="7" y="63149"/>
                  </a:lnTo>
                  <a:lnTo>
                    <a:pt x="21" y="63892"/>
                  </a:lnTo>
                  <a:lnTo>
                    <a:pt x="41" y="64641"/>
                  </a:lnTo>
                  <a:lnTo>
                    <a:pt x="67" y="65391"/>
                  </a:lnTo>
                  <a:lnTo>
                    <a:pt x="101" y="66140"/>
                  </a:lnTo>
                  <a:lnTo>
                    <a:pt x="134" y="66890"/>
                  </a:lnTo>
                  <a:lnTo>
                    <a:pt x="181" y="67646"/>
                  </a:lnTo>
                  <a:lnTo>
                    <a:pt x="234" y="68395"/>
                  </a:lnTo>
                  <a:lnTo>
                    <a:pt x="287" y="69145"/>
                  </a:lnTo>
                  <a:lnTo>
                    <a:pt x="354" y="69901"/>
                  </a:lnTo>
                  <a:lnTo>
                    <a:pt x="420" y="70651"/>
                  </a:lnTo>
                  <a:lnTo>
                    <a:pt x="500" y="71400"/>
                  </a:lnTo>
                  <a:lnTo>
                    <a:pt x="580" y="72157"/>
                  </a:lnTo>
                  <a:lnTo>
                    <a:pt x="667" y="72906"/>
                  </a:lnTo>
                  <a:lnTo>
                    <a:pt x="766" y="73656"/>
                  </a:lnTo>
                  <a:lnTo>
                    <a:pt x="866" y="74405"/>
                  </a:lnTo>
                  <a:lnTo>
                    <a:pt x="973" y="75154"/>
                  </a:lnTo>
                  <a:lnTo>
                    <a:pt x="1086" y="75904"/>
                  </a:lnTo>
                  <a:lnTo>
                    <a:pt x="1206" y="76647"/>
                  </a:lnTo>
                  <a:lnTo>
                    <a:pt x="1339" y="77396"/>
                  </a:lnTo>
                  <a:lnTo>
                    <a:pt x="1472" y="78139"/>
                  </a:lnTo>
                  <a:lnTo>
                    <a:pt x="1612" y="78881"/>
                  </a:lnTo>
                  <a:lnTo>
                    <a:pt x="1759" y="79617"/>
                  </a:lnTo>
                  <a:lnTo>
                    <a:pt x="1912" y="80353"/>
                  </a:lnTo>
                  <a:lnTo>
                    <a:pt x="2072" y="81088"/>
                  </a:lnTo>
                  <a:lnTo>
                    <a:pt x="2238" y="81824"/>
                  </a:lnTo>
                  <a:lnTo>
                    <a:pt x="2411" y="82553"/>
                  </a:lnTo>
                  <a:lnTo>
                    <a:pt x="2591" y="83282"/>
                  </a:lnTo>
                  <a:lnTo>
                    <a:pt x="2564" y="83371"/>
                  </a:lnTo>
                  <a:lnTo>
                    <a:pt x="2544" y="83461"/>
                  </a:lnTo>
                  <a:lnTo>
                    <a:pt x="2531" y="83550"/>
                  </a:lnTo>
                  <a:lnTo>
                    <a:pt x="2524" y="83646"/>
                  </a:lnTo>
                  <a:lnTo>
                    <a:pt x="2524" y="83742"/>
                  </a:lnTo>
                  <a:lnTo>
                    <a:pt x="2531" y="83832"/>
                  </a:lnTo>
                  <a:lnTo>
                    <a:pt x="2544" y="83921"/>
                  </a:lnTo>
                  <a:lnTo>
                    <a:pt x="2564" y="84011"/>
                  </a:lnTo>
                  <a:lnTo>
                    <a:pt x="2591" y="84100"/>
                  </a:lnTo>
                  <a:lnTo>
                    <a:pt x="2624" y="84183"/>
                  </a:lnTo>
                  <a:lnTo>
                    <a:pt x="2664" y="84265"/>
                  </a:lnTo>
                  <a:lnTo>
                    <a:pt x="2711" y="84341"/>
                  </a:lnTo>
                  <a:lnTo>
                    <a:pt x="2764" y="84409"/>
                  </a:lnTo>
                  <a:lnTo>
                    <a:pt x="2824" y="84471"/>
                  </a:lnTo>
                  <a:lnTo>
                    <a:pt x="2884" y="84533"/>
                  </a:lnTo>
                  <a:lnTo>
                    <a:pt x="2957" y="84581"/>
                  </a:lnTo>
                  <a:lnTo>
                    <a:pt x="3183" y="85393"/>
                  </a:lnTo>
                  <a:lnTo>
                    <a:pt x="3416" y="86197"/>
                  </a:lnTo>
                  <a:lnTo>
                    <a:pt x="3656" y="87002"/>
                  </a:lnTo>
                  <a:lnTo>
                    <a:pt x="3909" y="87799"/>
                  </a:lnTo>
                  <a:lnTo>
                    <a:pt x="4169" y="88597"/>
                  </a:lnTo>
                  <a:lnTo>
                    <a:pt x="4442" y="89388"/>
                  </a:lnTo>
                  <a:lnTo>
                    <a:pt x="4715" y="90165"/>
                  </a:lnTo>
                  <a:lnTo>
                    <a:pt x="5001" y="90948"/>
                  </a:lnTo>
                  <a:lnTo>
                    <a:pt x="5301" y="91719"/>
                  </a:lnTo>
                  <a:lnTo>
                    <a:pt x="5607" y="92482"/>
                  </a:lnTo>
                  <a:lnTo>
                    <a:pt x="5920" y="93245"/>
                  </a:lnTo>
                  <a:lnTo>
                    <a:pt x="6240" y="93994"/>
                  </a:lnTo>
                  <a:lnTo>
                    <a:pt x="6572" y="94744"/>
                  </a:lnTo>
                  <a:lnTo>
                    <a:pt x="6912" y="95480"/>
                  </a:lnTo>
                  <a:lnTo>
                    <a:pt x="7258" y="96215"/>
                  </a:lnTo>
                  <a:lnTo>
                    <a:pt x="7618" y="96937"/>
                  </a:lnTo>
                  <a:lnTo>
                    <a:pt x="7991" y="97652"/>
                  </a:lnTo>
                  <a:lnTo>
                    <a:pt x="8364" y="98361"/>
                  </a:lnTo>
                  <a:lnTo>
                    <a:pt x="8750" y="99062"/>
                  </a:lnTo>
                  <a:lnTo>
                    <a:pt x="9143" y="99756"/>
                  </a:lnTo>
                  <a:lnTo>
                    <a:pt x="9549" y="100444"/>
                  </a:lnTo>
                  <a:lnTo>
                    <a:pt x="9962" y="101118"/>
                  </a:lnTo>
                  <a:lnTo>
                    <a:pt x="10388" y="101785"/>
                  </a:lnTo>
                  <a:lnTo>
                    <a:pt x="10820" y="102438"/>
                  </a:lnTo>
                  <a:lnTo>
                    <a:pt x="11260" y="103084"/>
                  </a:lnTo>
                  <a:lnTo>
                    <a:pt x="11713" y="103724"/>
                  </a:lnTo>
                  <a:lnTo>
                    <a:pt x="12172" y="104356"/>
                  </a:lnTo>
                  <a:lnTo>
                    <a:pt x="12645" y="104975"/>
                  </a:lnTo>
                  <a:lnTo>
                    <a:pt x="13124" y="105580"/>
                  </a:lnTo>
                  <a:lnTo>
                    <a:pt x="13610" y="106179"/>
                  </a:lnTo>
                  <a:lnTo>
                    <a:pt x="14110" y="106763"/>
                  </a:lnTo>
                  <a:lnTo>
                    <a:pt x="14616" y="107341"/>
                  </a:lnTo>
                  <a:lnTo>
                    <a:pt x="15135" y="107904"/>
                  </a:lnTo>
                  <a:lnTo>
                    <a:pt x="15668" y="108454"/>
                  </a:lnTo>
                  <a:lnTo>
                    <a:pt x="16200" y="108998"/>
                  </a:lnTo>
                  <a:lnTo>
                    <a:pt x="16746" y="109527"/>
                  </a:lnTo>
                  <a:lnTo>
                    <a:pt x="17306" y="110043"/>
                  </a:lnTo>
                  <a:lnTo>
                    <a:pt x="17872" y="110545"/>
                  </a:lnTo>
                  <a:lnTo>
                    <a:pt x="18451" y="111040"/>
                  </a:lnTo>
                  <a:lnTo>
                    <a:pt x="18744" y="111280"/>
                  </a:lnTo>
                  <a:lnTo>
                    <a:pt x="19037" y="111514"/>
                  </a:lnTo>
                  <a:lnTo>
                    <a:pt x="19336" y="111748"/>
                  </a:lnTo>
                  <a:lnTo>
                    <a:pt x="19636" y="111982"/>
                  </a:lnTo>
                  <a:lnTo>
                    <a:pt x="19936" y="112209"/>
                  </a:lnTo>
                  <a:lnTo>
                    <a:pt x="20242" y="112436"/>
                  </a:lnTo>
                  <a:lnTo>
                    <a:pt x="20548" y="112656"/>
                  </a:lnTo>
                  <a:lnTo>
                    <a:pt x="20854" y="112876"/>
                  </a:lnTo>
                  <a:lnTo>
                    <a:pt x="21167" y="113089"/>
                  </a:lnTo>
                  <a:lnTo>
                    <a:pt x="21480" y="113302"/>
                  </a:lnTo>
                  <a:lnTo>
                    <a:pt x="21800" y="113508"/>
                  </a:lnTo>
                  <a:lnTo>
                    <a:pt x="22119" y="113708"/>
                  </a:lnTo>
                  <a:lnTo>
                    <a:pt x="22439" y="113907"/>
                  </a:lnTo>
                  <a:lnTo>
                    <a:pt x="22765" y="114106"/>
                  </a:lnTo>
                  <a:lnTo>
                    <a:pt x="23092" y="114299"/>
                  </a:lnTo>
                  <a:lnTo>
                    <a:pt x="23424" y="114492"/>
                  </a:lnTo>
                  <a:lnTo>
                    <a:pt x="23751" y="114677"/>
                  </a:lnTo>
                  <a:lnTo>
                    <a:pt x="24090" y="114856"/>
                  </a:lnTo>
                  <a:lnTo>
                    <a:pt x="24423" y="115035"/>
                  </a:lnTo>
                  <a:lnTo>
                    <a:pt x="24763" y="115213"/>
                  </a:lnTo>
                  <a:lnTo>
                    <a:pt x="25109" y="115385"/>
                  </a:lnTo>
                  <a:lnTo>
                    <a:pt x="25455" y="115550"/>
                  </a:lnTo>
                  <a:lnTo>
                    <a:pt x="25801" y="115715"/>
                  </a:lnTo>
                  <a:lnTo>
                    <a:pt x="26148" y="115874"/>
                  </a:lnTo>
                  <a:lnTo>
                    <a:pt x="26501" y="116025"/>
                  </a:lnTo>
                  <a:lnTo>
                    <a:pt x="26860" y="116176"/>
                  </a:lnTo>
                  <a:lnTo>
                    <a:pt x="27213" y="116327"/>
                  </a:lnTo>
                  <a:lnTo>
                    <a:pt x="27579" y="116472"/>
                  </a:lnTo>
                  <a:lnTo>
                    <a:pt x="27939" y="116609"/>
                  </a:lnTo>
                  <a:lnTo>
                    <a:pt x="28305" y="116747"/>
                  </a:lnTo>
                  <a:lnTo>
                    <a:pt x="28671" y="116877"/>
                  </a:lnTo>
                  <a:lnTo>
                    <a:pt x="29044" y="117008"/>
                  </a:lnTo>
                  <a:lnTo>
                    <a:pt x="29417" y="117132"/>
                  </a:lnTo>
                  <a:lnTo>
                    <a:pt x="29796" y="117249"/>
                  </a:lnTo>
                  <a:lnTo>
                    <a:pt x="30169" y="117366"/>
                  </a:lnTo>
                  <a:lnTo>
                    <a:pt x="30555" y="117476"/>
                  </a:lnTo>
                  <a:lnTo>
                    <a:pt x="30935" y="117579"/>
                  </a:lnTo>
                  <a:lnTo>
                    <a:pt x="31321" y="117682"/>
                  </a:lnTo>
                  <a:lnTo>
                    <a:pt x="31714" y="117778"/>
                  </a:lnTo>
                  <a:lnTo>
                    <a:pt x="32107" y="117874"/>
                  </a:lnTo>
                  <a:lnTo>
                    <a:pt x="32500" y="117964"/>
                  </a:lnTo>
                  <a:lnTo>
                    <a:pt x="32892" y="118053"/>
                  </a:lnTo>
                  <a:lnTo>
                    <a:pt x="33292" y="118129"/>
                  </a:lnTo>
                  <a:lnTo>
                    <a:pt x="33698" y="118205"/>
                  </a:lnTo>
                  <a:lnTo>
                    <a:pt x="34104" y="118280"/>
                  </a:lnTo>
                  <a:lnTo>
                    <a:pt x="34510" y="118349"/>
                  </a:lnTo>
                  <a:lnTo>
                    <a:pt x="34923" y="118411"/>
                  </a:lnTo>
                  <a:lnTo>
                    <a:pt x="35336" y="118466"/>
                  </a:lnTo>
                  <a:lnTo>
                    <a:pt x="35749" y="118521"/>
                  </a:lnTo>
                  <a:lnTo>
                    <a:pt x="36168" y="118569"/>
                  </a:lnTo>
                  <a:lnTo>
                    <a:pt x="36095" y="119449"/>
                  </a:lnTo>
                  <a:lnTo>
                    <a:pt x="36062" y="119896"/>
                  </a:lnTo>
                  <a:lnTo>
                    <a:pt x="36035" y="120350"/>
                  </a:lnTo>
                  <a:lnTo>
                    <a:pt x="36009" y="120804"/>
                  </a:lnTo>
                  <a:lnTo>
                    <a:pt x="35995" y="121264"/>
                  </a:lnTo>
                  <a:lnTo>
                    <a:pt x="35989" y="121725"/>
                  </a:lnTo>
                  <a:lnTo>
                    <a:pt x="35989" y="122179"/>
                  </a:lnTo>
                  <a:lnTo>
                    <a:pt x="36002" y="122633"/>
                  </a:lnTo>
                  <a:lnTo>
                    <a:pt x="36029" y="123086"/>
                  </a:lnTo>
                  <a:lnTo>
                    <a:pt x="36068" y="123526"/>
                  </a:lnTo>
                  <a:lnTo>
                    <a:pt x="36095" y="123740"/>
                  </a:lnTo>
                  <a:lnTo>
                    <a:pt x="36122" y="123960"/>
                  </a:lnTo>
                  <a:lnTo>
                    <a:pt x="36155" y="124166"/>
                  </a:lnTo>
                  <a:lnTo>
                    <a:pt x="36195" y="124379"/>
                  </a:lnTo>
                  <a:lnTo>
                    <a:pt x="36235" y="124585"/>
                  </a:lnTo>
                  <a:lnTo>
                    <a:pt x="36288" y="124785"/>
                  </a:lnTo>
                  <a:lnTo>
                    <a:pt x="36341" y="124984"/>
                  </a:lnTo>
                  <a:lnTo>
                    <a:pt x="36395" y="125184"/>
                  </a:lnTo>
                  <a:lnTo>
                    <a:pt x="36461" y="125376"/>
                  </a:lnTo>
                  <a:lnTo>
                    <a:pt x="36528" y="125562"/>
                  </a:lnTo>
                  <a:lnTo>
                    <a:pt x="36468" y="125610"/>
                  </a:lnTo>
                  <a:lnTo>
                    <a:pt x="36408" y="125665"/>
                  </a:lnTo>
                  <a:lnTo>
                    <a:pt x="36348" y="125720"/>
                  </a:lnTo>
                  <a:lnTo>
                    <a:pt x="36295" y="125782"/>
                  </a:lnTo>
                  <a:lnTo>
                    <a:pt x="36248" y="125844"/>
                  </a:lnTo>
                  <a:lnTo>
                    <a:pt x="36195" y="125912"/>
                  </a:lnTo>
                  <a:lnTo>
                    <a:pt x="36155" y="125981"/>
                  </a:lnTo>
                  <a:lnTo>
                    <a:pt x="36115" y="126050"/>
                  </a:lnTo>
                  <a:lnTo>
                    <a:pt x="36075" y="126126"/>
                  </a:lnTo>
                  <a:lnTo>
                    <a:pt x="36042" y="126194"/>
                  </a:lnTo>
                  <a:lnTo>
                    <a:pt x="36015" y="126277"/>
                  </a:lnTo>
                  <a:lnTo>
                    <a:pt x="35989" y="126352"/>
                  </a:lnTo>
                  <a:lnTo>
                    <a:pt x="35969" y="126428"/>
                  </a:lnTo>
                  <a:lnTo>
                    <a:pt x="35955" y="126511"/>
                  </a:lnTo>
                  <a:lnTo>
                    <a:pt x="35942" y="126593"/>
                  </a:lnTo>
                  <a:lnTo>
                    <a:pt x="35935" y="126676"/>
                  </a:lnTo>
                  <a:lnTo>
                    <a:pt x="35935" y="126751"/>
                  </a:lnTo>
                  <a:lnTo>
                    <a:pt x="35935" y="126834"/>
                  </a:lnTo>
                  <a:lnTo>
                    <a:pt x="35942" y="126916"/>
                  </a:lnTo>
                  <a:lnTo>
                    <a:pt x="35955" y="126999"/>
                  </a:lnTo>
                  <a:lnTo>
                    <a:pt x="35975" y="127081"/>
                  </a:lnTo>
                  <a:lnTo>
                    <a:pt x="36002" y="127157"/>
                  </a:lnTo>
                  <a:lnTo>
                    <a:pt x="36029" y="127233"/>
                  </a:lnTo>
                  <a:lnTo>
                    <a:pt x="36062" y="127315"/>
                  </a:lnTo>
                  <a:lnTo>
                    <a:pt x="36108" y="127391"/>
                  </a:lnTo>
                  <a:lnTo>
                    <a:pt x="36155" y="127459"/>
                  </a:lnTo>
                  <a:lnTo>
                    <a:pt x="36208" y="127535"/>
                  </a:lnTo>
                  <a:lnTo>
                    <a:pt x="36268" y="127604"/>
                  </a:lnTo>
                  <a:lnTo>
                    <a:pt x="36335" y="127666"/>
                  </a:lnTo>
                  <a:lnTo>
                    <a:pt x="36408" y="127728"/>
                  </a:lnTo>
                  <a:lnTo>
                    <a:pt x="36488" y="127790"/>
                  </a:lnTo>
                  <a:lnTo>
                    <a:pt x="36574" y="127851"/>
                  </a:lnTo>
                  <a:lnTo>
                    <a:pt x="36788" y="127982"/>
                  </a:lnTo>
                  <a:lnTo>
                    <a:pt x="37007" y="128106"/>
                  </a:lnTo>
                  <a:lnTo>
                    <a:pt x="37227" y="128216"/>
                  </a:lnTo>
                  <a:lnTo>
                    <a:pt x="37447" y="128326"/>
                  </a:lnTo>
                  <a:lnTo>
                    <a:pt x="37666" y="128429"/>
                  </a:lnTo>
                  <a:lnTo>
                    <a:pt x="37893" y="128525"/>
                  </a:lnTo>
                  <a:lnTo>
                    <a:pt x="38119" y="128615"/>
                  </a:lnTo>
                  <a:lnTo>
                    <a:pt x="38346" y="128697"/>
                  </a:lnTo>
                  <a:lnTo>
                    <a:pt x="38572" y="128773"/>
                  </a:lnTo>
                  <a:lnTo>
                    <a:pt x="38798" y="128842"/>
                  </a:lnTo>
                  <a:lnTo>
                    <a:pt x="39031" y="128903"/>
                  </a:lnTo>
                  <a:lnTo>
                    <a:pt x="39258" y="128958"/>
                  </a:lnTo>
                  <a:lnTo>
                    <a:pt x="39491" y="129007"/>
                  </a:lnTo>
                  <a:lnTo>
                    <a:pt x="39724" y="129055"/>
                  </a:lnTo>
                  <a:lnTo>
                    <a:pt x="39957" y="129089"/>
                  </a:lnTo>
                  <a:lnTo>
                    <a:pt x="40190" y="129117"/>
                  </a:lnTo>
                  <a:lnTo>
                    <a:pt x="40423" y="129144"/>
                  </a:lnTo>
                  <a:lnTo>
                    <a:pt x="40663" y="129158"/>
                  </a:lnTo>
                  <a:lnTo>
                    <a:pt x="40896" y="129172"/>
                  </a:lnTo>
                  <a:lnTo>
                    <a:pt x="41135" y="129178"/>
                  </a:lnTo>
                  <a:lnTo>
                    <a:pt x="41375" y="129172"/>
                  </a:lnTo>
                  <a:lnTo>
                    <a:pt x="41608" y="129165"/>
                  </a:lnTo>
                  <a:lnTo>
                    <a:pt x="41848" y="129151"/>
                  </a:lnTo>
                  <a:lnTo>
                    <a:pt x="42088" y="129137"/>
                  </a:lnTo>
                  <a:lnTo>
                    <a:pt x="42327" y="129110"/>
                  </a:lnTo>
                  <a:lnTo>
                    <a:pt x="42567" y="129082"/>
                  </a:lnTo>
                  <a:lnTo>
                    <a:pt x="42807" y="129041"/>
                  </a:lnTo>
                  <a:lnTo>
                    <a:pt x="43046" y="129000"/>
                  </a:lnTo>
                  <a:lnTo>
                    <a:pt x="43286" y="128952"/>
                  </a:lnTo>
                  <a:lnTo>
                    <a:pt x="43526" y="128897"/>
                  </a:lnTo>
                  <a:lnTo>
                    <a:pt x="43765" y="128835"/>
                  </a:lnTo>
                  <a:lnTo>
                    <a:pt x="44005" y="128773"/>
                  </a:lnTo>
                  <a:lnTo>
                    <a:pt x="44018" y="128759"/>
                  </a:lnTo>
                  <a:lnTo>
                    <a:pt x="44045" y="128745"/>
                  </a:lnTo>
                  <a:lnTo>
                    <a:pt x="44065" y="128732"/>
                  </a:lnTo>
                  <a:lnTo>
                    <a:pt x="44085" y="128732"/>
                  </a:lnTo>
                  <a:lnTo>
                    <a:pt x="44205" y="130499"/>
                  </a:lnTo>
                  <a:lnTo>
                    <a:pt x="44338" y="132266"/>
                  </a:lnTo>
                  <a:lnTo>
                    <a:pt x="44471" y="134026"/>
                  </a:lnTo>
                  <a:lnTo>
                    <a:pt x="44624" y="135793"/>
                  </a:lnTo>
                  <a:lnTo>
                    <a:pt x="44777" y="137553"/>
                  </a:lnTo>
                  <a:lnTo>
                    <a:pt x="44937" y="139314"/>
                  </a:lnTo>
                  <a:lnTo>
                    <a:pt x="45110" y="141074"/>
                  </a:lnTo>
                  <a:lnTo>
                    <a:pt x="45290" y="142827"/>
                  </a:lnTo>
                  <a:lnTo>
                    <a:pt x="45483" y="144580"/>
                  </a:lnTo>
                  <a:lnTo>
                    <a:pt x="45676" y="146327"/>
                  </a:lnTo>
                  <a:lnTo>
                    <a:pt x="45883" y="148073"/>
                  </a:lnTo>
                  <a:lnTo>
                    <a:pt x="46096" y="149820"/>
                  </a:lnTo>
                  <a:lnTo>
                    <a:pt x="46315" y="151560"/>
                  </a:lnTo>
                  <a:lnTo>
                    <a:pt x="46549" y="153299"/>
                  </a:lnTo>
                  <a:lnTo>
                    <a:pt x="46782" y="155032"/>
                  </a:lnTo>
                  <a:lnTo>
                    <a:pt x="47028" y="156758"/>
                  </a:lnTo>
                  <a:lnTo>
                    <a:pt x="47108" y="157315"/>
                  </a:lnTo>
                  <a:lnTo>
                    <a:pt x="47201" y="157878"/>
                  </a:lnTo>
                  <a:lnTo>
                    <a:pt x="47308" y="158449"/>
                  </a:lnTo>
                  <a:lnTo>
                    <a:pt x="47414" y="159027"/>
                  </a:lnTo>
                  <a:lnTo>
                    <a:pt x="47541" y="159611"/>
                  </a:lnTo>
                  <a:lnTo>
                    <a:pt x="47674" y="160203"/>
                  </a:lnTo>
                  <a:lnTo>
                    <a:pt x="47814" y="160787"/>
                  </a:lnTo>
                  <a:lnTo>
                    <a:pt x="47967" y="161378"/>
                  </a:lnTo>
                  <a:lnTo>
                    <a:pt x="48133" y="161963"/>
                  </a:lnTo>
                  <a:lnTo>
                    <a:pt x="48313" y="162547"/>
                  </a:lnTo>
                  <a:lnTo>
                    <a:pt x="48499" y="163125"/>
                  </a:lnTo>
                  <a:lnTo>
                    <a:pt x="48699" y="163695"/>
                  </a:lnTo>
                  <a:lnTo>
                    <a:pt x="48806" y="163977"/>
                  </a:lnTo>
                  <a:lnTo>
                    <a:pt x="48919" y="164252"/>
                  </a:lnTo>
                  <a:lnTo>
                    <a:pt x="49032" y="164527"/>
                  </a:lnTo>
                  <a:lnTo>
                    <a:pt x="49145" y="164803"/>
                  </a:lnTo>
                  <a:lnTo>
                    <a:pt x="49265" y="165071"/>
                  </a:lnTo>
                  <a:lnTo>
                    <a:pt x="49385" y="165339"/>
                  </a:lnTo>
                  <a:lnTo>
                    <a:pt x="49511" y="165600"/>
                  </a:lnTo>
                  <a:lnTo>
                    <a:pt x="49645" y="165855"/>
                  </a:lnTo>
                  <a:lnTo>
                    <a:pt x="49778" y="166109"/>
                  </a:lnTo>
                  <a:lnTo>
                    <a:pt x="49918" y="166356"/>
                  </a:lnTo>
                  <a:lnTo>
                    <a:pt x="50057" y="166597"/>
                  </a:lnTo>
                  <a:lnTo>
                    <a:pt x="50197" y="166838"/>
                  </a:lnTo>
                  <a:lnTo>
                    <a:pt x="50350" y="167072"/>
                  </a:lnTo>
                  <a:lnTo>
                    <a:pt x="50504" y="167298"/>
                  </a:lnTo>
                  <a:lnTo>
                    <a:pt x="50657" y="167525"/>
                  </a:lnTo>
                  <a:lnTo>
                    <a:pt x="50816" y="167739"/>
                  </a:lnTo>
                  <a:lnTo>
                    <a:pt x="50983" y="167952"/>
                  </a:lnTo>
                  <a:lnTo>
                    <a:pt x="51149" y="168151"/>
                  </a:lnTo>
                  <a:lnTo>
                    <a:pt x="51322" y="168350"/>
                  </a:lnTo>
                  <a:lnTo>
                    <a:pt x="51496" y="168543"/>
                  </a:lnTo>
                  <a:lnTo>
                    <a:pt x="51682" y="168722"/>
                  </a:lnTo>
                  <a:lnTo>
                    <a:pt x="51862" y="168901"/>
                  </a:lnTo>
                  <a:lnTo>
                    <a:pt x="52055" y="169072"/>
                  </a:lnTo>
                  <a:lnTo>
                    <a:pt x="52248" y="169231"/>
                  </a:lnTo>
                  <a:lnTo>
                    <a:pt x="52448" y="169382"/>
                  </a:lnTo>
                  <a:lnTo>
                    <a:pt x="52647" y="169526"/>
                  </a:lnTo>
                  <a:lnTo>
                    <a:pt x="52854" y="169664"/>
                  </a:lnTo>
                  <a:lnTo>
                    <a:pt x="53067" y="169788"/>
                  </a:lnTo>
                  <a:lnTo>
                    <a:pt x="53280" y="169904"/>
                  </a:lnTo>
                  <a:lnTo>
                    <a:pt x="53500" y="170014"/>
                  </a:lnTo>
                  <a:lnTo>
                    <a:pt x="53726" y="170118"/>
                  </a:lnTo>
                  <a:lnTo>
                    <a:pt x="53952" y="170207"/>
                  </a:lnTo>
                  <a:lnTo>
                    <a:pt x="54192" y="170283"/>
                  </a:lnTo>
                  <a:lnTo>
                    <a:pt x="54432" y="170351"/>
                  </a:lnTo>
                  <a:lnTo>
                    <a:pt x="54672" y="170413"/>
                  </a:lnTo>
                  <a:lnTo>
                    <a:pt x="54925" y="170461"/>
                  </a:lnTo>
                  <a:lnTo>
                    <a:pt x="55178" y="170503"/>
                  </a:lnTo>
                  <a:lnTo>
                    <a:pt x="55437" y="170530"/>
                  </a:lnTo>
                  <a:lnTo>
                    <a:pt x="55697" y="170544"/>
                  </a:lnTo>
                  <a:lnTo>
                    <a:pt x="55970" y="170544"/>
                  </a:lnTo>
                  <a:lnTo>
                    <a:pt x="56629" y="170702"/>
                  </a:lnTo>
                  <a:lnTo>
                    <a:pt x="57295" y="170853"/>
                  </a:lnTo>
                  <a:lnTo>
                    <a:pt x="57961" y="170984"/>
                  </a:lnTo>
                  <a:lnTo>
                    <a:pt x="58633" y="171108"/>
                  </a:lnTo>
                  <a:lnTo>
                    <a:pt x="59312" y="171225"/>
                  </a:lnTo>
                  <a:lnTo>
                    <a:pt x="59985" y="171328"/>
                  </a:lnTo>
                  <a:lnTo>
                    <a:pt x="60664" y="171417"/>
                  </a:lnTo>
                  <a:lnTo>
                    <a:pt x="61350" y="171500"/>
                  </a:lnTo>
                  <a:lnTo>
                    <a:pt x="62036" y="171575"/>
                  </a:lnTo>
                  <a:lnTo>
                    <a:pt x="62715" y="171644"/>
                  </a:lnTo>
                  <a:lnTo>
                    <a:pt x="63407" y="171706"/>
                  </a:lnTo>
                  <a:lnTo>
                    <a:pt x="64093" y="171754"/>
                  </a:lnTo>
                  <a:lnTo>
                    <a:pt x="64785" y="171802"/>
                  </a:lnTo>
                  <a:lnTo>
                    <a:pt x="65478" y="171843"/>
                  </a:lnTo>
                  <a:lnTo>
                    <a:pt x="66164" y="171878"/>
                  </a:lnTo>
                  <a:lnTo>
                    <a:pt x="66863" y="171912"/>
                  </a:lnTo>
                  <a:lnTo>
                    <a:pt x="68248" y="171960"/>
                  </a:lnTo>
                  <a:lnTo>
                    <a:pt x="69633" y="171988"/>
                  </a:lnTo>
                  <a:lnTo>
                    <a:pt x="71024" y="172015"/>
                  </a:lnTo>
                  <a:lnTo>
                    <a:pt x="72409" y="172036"/>
                  </a:lnTo>
                  <a:lnTo>
                    <a:pt x="73787" y="172057"/>
                  </a:lnTo>
                  <a:lnTo>
                    <a:pt x="75166" y="172077"/>
                  </a:lnTo>
                  <a:lnTo>
                    <a:pt x="76537" y="172112"/>
                  </a:lnTo>
                  <a:lnTo>
                    <a:pt x="77896" y="172153"/>
                  </a:lnTo>
                  <a:lnTo>
                    <a:pt x="80259" y="172235"/>
                  </a:lnTo>
                  <a:lnTo>
                    <a:pt x="82623" y="172318"/>
                  </a:lnTo>
                  <a:lnTo>
                    <a:pt x="84987" y="172393"/>
                  </a:lnTo>
                  <a:lnTo>
                    <a:pt x="87350" y="172469"/>
                  </a:lnTo>
                  <a:lnTo>
                    <a:pt x="89721" y="172531"/>
                  </a:lnTo>
                  <a:lnTo>
                    <a:pt x="92084" y="172593"/>
                  </a:lnTo>
                  <a:lnTo>
                    <a:pt x="94455" y="172648"/>
                  </a:lnTo>
                  <a:lnTo>
                    <a:pt x="96825" y="172703"/>
                  </a:lnTo>
                  <a:lnTo>
                    <a:pt x="97085" y="175673"/>
                  </a:lnTo>
                  <a:lnTo>
                    <a:pt x="97218" y="177158"/>
                  </a:lnTo>
                  <a:lnTo>
                    <a:pt x="97358" y="178644"/>
                  </a:lnTo>
                  <a:lnTo>
                    <a:pt x="97497" y="180136"/>
                  </a:lnTo>
                  <a:lnTo>
                    <a:pt x="97644" y="181621"/>
                  </a:lnTo>
                  <a:lnTo>
                    <a:pt x="97797" y="183106"/>
                  </a:lnTo>
                  <a:lnTo>
                    <a:pt x="97957" y="184598"/>
                  </a:lnTo>
                  <a:lnTo>
                    <a:pt x="98130" y="186083"/>
                  </a:lnTo>
                  <a:lnTo>
                    <a:pt x="98303" y="187569"/>
                  </a:lnTo>
                  <a:lnTo>
                    <a:pt x="98489" y="189047"/>
                  </a:lnTo>
                  <a:lnTo>
                    <a:pt x="98689" y="190525"/>
                  </a:lnTo>
                  <a:lnTo>
                    <a:pt x="98896" y="192004"/>
                  </a:lnTo>
                  <a:lnTo>
                    <a:pt x="99115" y="193482"/>
                  </a:lnTo>
                  <a:lnTo>
                    <a:pt x="99348" y="194953"/>
                  </a:lnTo>
                  <a:lnTo>
                    <a:pt x="99588" y="196425"/>
                  </a:lnTo>
                  <a:lnTo>
                    <a:pt x="99615" y="196521"/>
                  </a:lnTo>
                  <a:lnTo>
                    <a:pt x="99648" y="196604"/>
                  </a:lnTo>
                  <a:lnTo>
                    <a:pt x="99688" y="196686"/>
                  </a:lnTo>
                  <a:lnTo>
                    <a:pt x="99735" y="196762"/>
                  </a:lnTo>
                  <a:lnTo>
                    <a:pt x="99781" y="196824"/>
                  </a:lnTo>
                  <a:lnTo>
                    <a:pt x="99834" y="196885"/>
                  </a:lnTo>
                  <a:lnTo>
                    <a:pt x="99894" y="196947"/>
                  </a:lnTo>
                  <a:lnTo>
                    <a:pt x="99954" y="196995"/>
                  </a:lnTo>
                  <a:lnTo>
                    <a:pt x="84807" y="196920"/>
                  </a:lnTo>
                  <a:lnTo>
                    <a:pt x="77230" y="196885"/>
                  </a:lnTo>
                  <a:lnTo>
                    <a:pt x="69659" y="196865"/>
                  </a:lnTo>
                  <a:lnTo>
                    <a:pt x="68314" y="196858"/>
                  </a:lnTo>
                  <a:lnTo>
                    <a:pt x="66949" y="196837"/>
                  </a:lnTo>
                  <a:lnTo>
                    <a:pt x="65578" y="196824"/>
                  </a:lnTo>
                  <a:lnTo>
                    <a:pt x="64200" y="196810"/>
                  </a:lnTo>
                  <a:lnTo>
                    <a:pt x="62815" y="196803"/>
                  </a:lnTo>
                  <a:lnTo>
                    <a:pt x="62115" y="196810"/>
                  </a:lnTo>
                  <a:lnTo>
                    <a:pt x="61423" y="196817"/>
                  </a:lnTo>
                  <a:lnTo>
                    <a:pt x="60724" y="196837"/>
                  </a:lnTo>
                  <a:lnTo>
                    <a:pt x="60031" y="196858"/>
                  </a:lnTo>
                  <a:lnTo>
                    <a:pt x="59339" y="196885"/>
                  </a:lnTo>
                  <a:lnTo>
                    <a:pt x="58647" y="196927"/>
                  </a:lnTo>
                  <a:lnTo>
                    <a:pt x="57954" y="196975"/>
                  </a:lnTo>
                  <a:lnTo>
                    <a:pt x="57262" y="197037"/>
                  </a:lnTo>
                  <a:lnTo>
                    <a:pt x="56576" y="197105"/>
                  </a:lnTo>
                  <a:lnTo>
                    <a:pt x="55890" y="197188"/>
                  </a:lnTo>
                  <a:lnTo>
                    <a:pt x="55204" y="197284"/>
                  </a:lnTo>
                  <a:lnTo>
                    <a:pt x="54525" y="197387"/>
                  </a:lnTo>
                  <a:lnTo>
                    <a:pt x="53853" y="197511"/>
                  </a:lnTo>
                  <a:lnTo>
                    <a:pt x="53180" y="197656"/>
                  </a:lnTo>
                  <a:lnTo>
                    <a:pt x="52841" y="197724"/>
                  </a:lnTo>
                  <a:lnTo>
                    <a:pt x="52508" y="197807"/>
                  </a:lnTo>
                  <a:lnTo>
                    <a:pt x="52175" y="197889"/>
                  </a:lnTo>
                  <a:lnTo>
                    <a:pt x="51848" y="197979"/>
                  </a:lnTo>
                  <a:lnTo>
                    <a:pt x="51516" y="198068"/>
                  </a:lnTo>
                  <a:lnTo>
                    <a:pt x="51189" y="198171"/>
                  </a:lnTo>
                  <a:lnTo>
                    <a:pt x="50863" y="198268"/>
                  </a:lnTo>
                  <a:lnTo>
                    <a:pt x="50537" y="198378"/>
                  </a:lnTo>
                  <a:lnTo>
                    <a:pt x="50211" y="198488"/>
                  </a:lnTo>
                  <a:lnTo>
                    <a:pt x="49891" y="198604"/>
                  </a:lnTo>
                  <a:lnTo>
                    <a:pt x="49565" y="198728"/>
                  </a:lnTo>
                  <a:lnTo>
                    <a:pt x="49245" y="198852"/>
                  </a:lnTo>
                  <a:lnTo>
                    <a:pt x="48926" y="198983"/>
                  </a:lnTo>
                  <a:lnTo>
                    <a:pt x="48613" y="199120"/>
                  </a:lnTo>
                  <a:lnTo>
                    <a:pt x="48300" y="199265"/>
                  </a:lnTo>
                  <a:lnTo>
                    <a:pt x="47980" y="199416"/>
                  </a:lnTo>
                  <a:lnTo>
                    <a:pt x="47474" y="199670"/>
                  </a:lnTo>
                  <a:lnTo>
                    <a:pt x="46975" y="199931"/>
                  </a:lnTo>
                  <a:lnTo>
                    <a:pt x="46489" y="200200"/>
                  </a:lnTo>
                  <a:lnTo>
                    <a:pt x="46016" y="200475"/>
                  </a:lnTo>
                  <a:lnTo>
                    <a:pt x="45556" y="200757"/>
                  </a:lnTo>
                  <a:lnTo>
                    <a:pt x="45110" y="201045"/>
                  </a:lnTo>
                  <a:lnTo>
                    <a:pt x="44678" y="201341"/>
                  </a:lnTo>
                  <a:lnTo>
                    <a:pt x="44258" y="201644"/>
                  </a:lnTo>
                  <a:lnTo>
                    <a:pt x="43845" y="201953"/>
                  </a:lnTo>
                  <a:lnTo>
                    <a:pt x="43452" y="202262"/>
                  </a:lnTo>
                  <a:lnTo>
                    <a:pt x="43066" y="202586"/>
                  </a:lnTo>
                  <a:lnTo>
                    <a:pt x="42693" y="202909"/>
                  </a:lnTo>
                  <a:lnTo>
                    <a:pt x="42334" y="203246"/>
                  </a:lnTo>
                  <a:lnTo>
                    <a:pt x="41988" y="203583"/>
                  </a:lnTo>
                  <a:lnTo>
                    <a:pt x="41655" y="203926"/>
                  </a:lnTo>
                  <a:lnTo>
                    <a:pt x="41328" y="204270"/>
                  </a:lnTo>
                  <a:lnTo>
                    <a:pt x="41016" y="204621"/>
                  </a:lnTo>
                  <a:lnTo>
                    <a:pt x="40716" y="204978"/>
                  </a:lnTo>
                  <a:lnTo>
                    <a:pt x="40430" y="205343"/>
                  </a:lnTo>
                  <a:lnTo>
                    <a:pt x="40157" y="205707"/>
                  </a:lnTo>
                  <a:lnTo>
                    <a:pt x="39890" y="206079"/>
                  </a:lnTo>
                  <a:lnTo>
                    <a:pt x="39637" y="206457"/>
                  </a:lnTo>
                  <a:lnTo>
                    <a:pt x="39391" y="206835"/>
                  </a:lnTo>
                  <a:lnTo>
                    <a:pt x="39158" y="207220"/>
                  </a:lnTo>
                  <a:lnTo>
                    <a:pt x="38938" y="207605"/>
                  </a:lnTo>
                  <a:lnTo>
                    <a:pt x="38732" y="207997"/>
                  </a:lnTo>
                  <a:lnTo>
                    <a:pt x="38532" y="208396"/>
                  </a:lnTo>
                  <a:lnTo>
                    <a:pt x="38346" y="208795"/>
                  </a:lnTo>
                  <a:lnTo>
                    <a:pt x="38172" y="209193"/>
                  </a:lnTo>
                  <a:lnTo>
                    <a:pt x="38006" y="209599"/>
                  </a:lnTo>
                  <a:lnTo>
                    <a:pt x="37853" y="210005"/>
                  </a:lnTo>
                  <a:lnTo>
                    <a:pt x="37706" y="210417"/>
                  </a:lnTo>
                  <a:lnTo>
                    <a:pt x="37580" y="210830"/>
                  </a:lnTo>
                  <a:lnTo>
                    <a:pt x="37453" y="211242"/>
                  </a:lnTo>
                  <a:lnTo>
                    <a:pt x="37340" y="211662"/>
                  </a:lnTo>
                  <a:lnTo>
                    <a:pt x="37240" y="212081"/>
                  </a:lnTo>
                  <a:lnTo>
                    <a:pt x="37147" y="212501"/>
                  </a:lnTo>
                  <a:lnTo>
                    <a:pt x="37067" y="212920"/>
                  </a:lnTo>
                  <a:lnTo>
                    <a:pt x="36994" y="213346"/>
                  </a:lnTo>
                  <a:lnTo>
                    <a:pt x="36934" y="213773"/>
                  </a:lnTo>
                  <a:lnTo>
                    <a:pt x="36881" y="214206"/>
                  </a:lnTo>
                  <a:lnTo>
                    <a:pt x="36841" y="214632"/>
                  </a:lnTo>
                  <a:lnTo>
                    <a:pt x="36808" y="215065"/>
                  </a:lnTo>
                  <a:lnTo>
                    <a:pt x="36788" y="215492"/>
                  </a:lnTo>
                  <a:lnTo>
                    <a:pt x="36774" y="215925"/>
                  </a:lnTo>
                  <a:lnTo>
                    <a:pt x="36774" y="216358"/>
                  </a:lnTo>
                  <a:lnTo>
                    <a:pt x="36781" y="216791"/>
                  </a:lnTo>
                  <a:lnTo>
                    <a:pt x="36794" y="217224"/>
                  </a:lnTo>
                  <a:lnTo>
                    <a:pt x="36821" y="217658"/>
                  </a:lnTo>
                  <a:lnTo>
                    <a:pt x="36854" y="218091"/>
                  </a:lnTo>
                  <a:lnTo>
                    <a:pt x="36894" y="218524"/>
                  </a:lnTo>
                  <a:lnTo>
                    <a:pt x="36947" y="218957"/>
                  </a:lnTo>
                  <a:lnTo>
                    <a:pt x="37014" y="219390"/>
                  </a:lnTo>
                  <a:lnTo>
                    <a:pt x="37081" y="219823"/>
                  </a:lnTo>
                  <a:lnTo>
                    <a:pt x="37160" y="220257"/>
                  </a:lnTo>
                  <a:lnTo>
                    <a:pt x="37247" y="220683"/>
                  </a:lnTo>
                  <a:lnTo>
                    <a:pt x="37347" y="221116"/>
                  </a:lnTo>
                  <a:lnTo>
                    <a:pt x="37453" y="221542"/>
                  </a:lnTo>
                  <a:lnTo>
                    <a:pt x="37567" y="221969"/>
                  </a:lnTo>
                  <a:lnTo>
                    <a:pt x="37686" y="222395"/>
                  </a:lnTo>
                  <a:lnTo>
                    <a:pt x="37813" y="222821"/>
                  </a:lnTo>
                  <a:lnTo>
                    <a:pt x="37953" y="223241"/>
                  </a:lnTo>
                  <a:lnTo>
                    <a:pt x="38099" y="223660"/>
                  </a:lnTo>
                  <a:lnTo>
                    <a:pt x="38259" y="224080"/>
                  </a:lnTo>
                  <a:lnTo>
                    <a:pt x="38419" y="224499"/>
                  </a:lnTo>
                  <a:lnTo>
                    <a:pt x="38592" y="224912"/>
                  </a:lnTo>
                  <a:lnTo>
                    <a:pt x="38765" y="225317"/>
                  </a:lnTo>
                  <a:lnTo>
                    <a:pt x="38951" y="225730"/>
                  </a:lnTo>
                  <a:lnTo>
                    <a:pt x="39151" y="226136"/>
                  </a:lnTo>
                  <a:lnTo>
                    <a:pt x="39351" y="226534"/>
                  </a:lnTo>
                  <a:lnTo>
                    <a:pt x="39557" y="226933"/>
                  </a:lnTo>
                  <a:lnTo>
                    <a:pt x="39777" y="227332"/>
                  </a:lnTo>
                  <a:lnTo>
                    <a:pt x="39997" y="227724"/>
                  </a:lnTo>
                  <a:lnTo>
                    <a:pt x="40230" y="228116"/>
                  </a:lnTo>
                  <a:lnTo>
                    <a:pt x="40470" y="228501"/>
                  </a:lnTo>
                  <a:lnTo>
                    <a:pt x="40716" y="228879"/>
                  </a:lnTo>
                  <a:lnTo>
                    <a:pt x="40969" y="229257"/>
                  </a:lnTo>
                  <a:lnTo>
                    <a:pt x="41229" y="229629"/>
                  </a:lnTo>
                  <a:lnTo>
                    <a:pt x="41495" y="230000"/>
                  </a:lnTo>
                  <a:lnTo>
                    <a:pt x="41768" y="230364"/>
                  </a:lnTo>
                  <a:lnTo>
                    <a:pt x="42048" y="230722"/>
                  </a:lnTo>
                  <a:lnTo>
                    <a:pt x="42334" y="231072"/>
                  </a:lnTo>
                  <a:lnTo>
                    <a:pt x="42627" y="231423"/>
                  </a:lnTo>
                  <a:lnTo>
                    <a:pt x="42926" y="231767"/>
                  </a:lnTo>
                  <a:lnTo>
                    <a:pt x="43233" y="232111"/>
                  </a:lnTo>
                  <a:lnTo>
                    <a:pt x="43546" y="232441"/>
                  </a:lnTo>
                  <a:lnTo>
                    <a:pt x="43865" y="232771"/>
                  </a:lnTo>
                  <a:lnTo>
                    <a:pt x="44185" y="233094"/>
                  </a:lnTo>
                  <a:lnTo>
                    <a:pt x="44518" y="233410"/>
                  </a:lnTo>
                  <a:lnTo>
                    <a:pt x="44857" y="233720"/>
                  </a:lnTo>
                  <a:lnTo>
                    <a:pt x="45197" y="234022"/>
                  </a:lnTo>
                  <a:lnTo>
                    <a:pt x="45550" y="234325"/>
                  </a:lnTo>
                  <a:lnTo>
                    <a:pt x="45903" y="234614"/>
                  </a:lnTo>
                  <a:lnTo>
                    <a:pt x="46262" y="234902"/>
                  </a:lnTo>
                  <a:lnTo>
                    <a:pt x="46628" y="235177"/>
                  </a:lnTo>
                  <a:lnTo>
                    <a:pt x="47001" y="235452"/>
                  </a:lnTo>
                  <a:lnTo>
                    <a:pt x="47374" y="235714"/>
                  </a:lnTo>
                  <a:lnTo>
                    <a:pt x="47754" y="235968"/>
                  </a:lnTo>
                  <a:lnTo>
                    <a:pt x="48147" y="236222"/>
                  </a:lnTo>
                  <a:lnTo>
                    <a:pt x="48539" y="236463"/>
                  </a:lnTo>
                  <a:lnTo>
                    <a:pt x="48932" y="236697"/>
                  </a:lnTo>
                  <a:lnTo>
                    <a:pt x="49338" y="236924"/>
                  </a:lnTo>
                  <a:lnTo>
                    <a:pt x="49744" y="237144"/>
                  </a:lnTo>
                  <a:lnTo>
                    <a:pt x="50157" y="237350"/>
                  </a:lnTo>
                  <a:lnTo>
                    <a:pt x="50577" y="237556"/>
                  </a:lnTo>
                  <a:lnTo>
                    <a:pt x="50996" y="237749"/>
                  </a:lnTo>
                  <a:lnTo>
                    <a:pt x="51422" y="237935"/>
                  </a:lnTo>
                  <a:lnTo>
                    <a:pt x="51855" y="238106"/>
                  </a:lnTo>
                  <a:lnTo>
                    <a:pt x="52288" y="238278"/>
                  </a:lnTo>
                  <a:lnTo>
                    <a:pt x="52727" y="238437"/>
                  </a:lnTo>
                  <a:lnTo>
                    <a:pt x="53173" y="238581"/>
                  </a:lnTo>
                  <a:lnTo>
                    <a:pt x="53620" y="238725"/>
                  </a:lnTo>
                  <a:lnTo>
                    <a:pt x="54072" y="238856"/>
                  </a:lnTo>
                  <a:lnTo>
                    <a:pt x="54532" y="238973"/>
                  </a:lnTo>
                  <a:lnTo>
                    <a:pt x="54991" y="239083"/>
                  </a:lnTo>
                  <a:lnTo>
                    <a:pt x="55457" y="239186"/>
                  </a:lnTo>
                  <a:lnTo>
                    <a:pt x="55923" y="239275"/>
                  </a:lnTo>
                  <a:lnTo>
                    <a:pt x="56396" y="239358"/>
                  </a:lnTo>
                  <a:lnTo>
                    <a:pt x="56875" y="239427"/>
                  </a:lnTo>
                  <a:lnTo>
                    <a:pt x="57355" y="239482"/>
                  </a:lnTo>
                  <a:lnTo>
                    <a:pt x="57834" y="239537"/>
                  </a:lnTo>
                  <a:lnTo>
                    <a:pt x="58327" y="239571"/>
                  </a:lnTo>
                  <a:lnTo>
                    <a:pt x="58813" y="239599"/>
                  </a:lnTo>
                  <a:lnTo>
                    <a:pt x="59306" y="239612"/>
                  </a:lnTo>
                  <a:lnTo>
                    <a:pt x="59805" y="239619"/>
                  </a:lnTo>
                  <a:lnTo>
                    <a:pt x="60304" y="239612"/>
                  </a:lnTo>
                  <a:lnTo>
                    <a:pt x="60804" y="239592"/>
                  </a:lnTo>
                  <a:lnTo>
                    <a:pt x="61310" y="239564"/>
                  </a:lnTo>
                  <a:lnTo>
                    <a:pt x="62974" y="239674"/>
                  </a:lnTo>
                  <a:lnTo>
                    <a:pt x="64639" y="239777"/>
                  </a:lnTo>
                  <a:lnTo>
                    <a:pt x="66304" y="239874"/>
                  </a:lnTo>
                  <a:lnTo>
                    <a:pt x="67968" y="239963"/>
                  </a:lnTo>
                  <a:lnTo>
                    <a:pt x="69639" y="240045"/>
                  </a:lnTo>
                  <a:lnTo>
                    <a:pt x="71304" y="240114"/>
                  </a:lnTo>
                  <a:lnTo>
                    <a:pt x="72975" y="240183"/>
                  </a:lnTo>
                  <a:lnTo>
                    <a:pt x="74640" y="240245"/>
                  </a:lnTo>
                  <a:lnTo>
                    <a:pt x="76311" y="240300"/>
                  </a:lnTo>
                  <a:lnTo>
                    <a:pt x="77982" y="240341"/>
                  </a:lnTo>
                  <a:lnTo>
                    <a:pt x="79653" y="240389"/>
                  </a:lnTo>
                  <a:lnTo>
                    <a:pt x="81324" y="240424"/>
                  </a:lnTo>
                  <a:lnTo>
                    <a:pt x="82996" y="240451"/>
                  </a:lnTo>
                  <a:lnTo>
                    <a:pt x="84667" y="240479"/>
                  </a:lnTo>
                  <a:lnTo>
                    <a:pt x="86338" y="240499"/>
                  </a:lnTo>
                  <a:lnTo>
                    <a:pt x="88009" y="240520"/>
                  </a:lnTo>
                  <a:lnTo>
                    <a:pt x="91352" y="240547"/>
                  </a:lnTo>
                  <a:lnTo>
                    <a:pt x="94694" y="240554"/>
                  </a:lnTo>
                  <a:lnTo>
                    <a:pt x="98037" y="240561"/>
                  </a:lnTo>
                  <a:lnTo>
                    <a:pt x="101379" y="240554"/>
                  </a:lnTo>
                  <a:lnTo>
                    <a:pt x="108051" y="240527"/>
                  </a:lnTo>
                  <a:lnTo>
                    <a:pt x="114709" y="240506"/>
                  </a:lnTo>
                  <a:lnTo>
                    <a:pt x="116300" y="240513"/>
                  </a:lnTo>
                  <a:lnTo>
                    <a:pt x="117912" y="240527"/>
                  </a:lnTo>
                  <a:lnTo>
                    <a:pt x="119536" y="240547"/>
                  </a:lnTo>
                  <a:lnTo>
                    <a:pt x="121167" y="240582"/>
                  </a:lnTo>
                  <a:lnTo>
                    <a:pt x="122812" y="240623"/>
                  </a:lnTo>
                  <a:lnTo>
                    <a:pt x="124470" y="240664"/>
                  </a:lnTo>
                  <a:lnTo>
                    <a:pt x="127806" y="240767"/>
                  </a:lnTo>
                  <a:lnTo>
                    <a:pt x="131168" y="240871"/>
                  </a:lnTo>
                  <a:lnTo>
                    <a:pt x="132859" y="240919"/>
                  </a:lnTo>
                  <a:lnTo>
                    <a:pt x="134550" y="240960"/>
                  </a:lnTo>
                  <a:lnTo>
                    <a:pt x="136248" y="241001"/>
                  </a:lnTo>
                  <a:lnTo>
                    <a:pt x="137946" y="241029"/>
                  </a:lnTo>
                  <a:lnTo>
                    <a:pt x="139644" y="241056"/>
                  </a:lnTo>
                  <a:lnTo>
                    <a:pt x="141342" y="241070"/>
                  </a:lnTo>
                  <a:lnTo>
                    <a:pt x="143040" y="241070"/>
                  </a:lnTo>
                  <a:lnTo>
                    <a:pt x="144738" y="241056"/>
                  </a:lnTo>
                  <a:lnTo>
                    <a:pt x="146435" y="241036"/>
                  </a:lnTo>
                  <a:lnTo>
                    <a:pt x="147281" y="241015"/>
                  </a:lnTo>
                  <a:lnTo>
                    <a:pt x="148120" y="240994"/>
                  </a:lnTo>
                  <a:lnTo>
                    <a:pt x="148966" y="240967"/>
                  </a:lnTo>
                  <a:lnTo>
                    <a:pt x="149804" y="240932"/>
                  </a:lnTo>
                  <a:lnTo>
                    <a:pt x="150650" y="240898"/>
                  </a:lnTo>
                  <a:lnTo>
                    <a:pt x="151489" y="240857"/>
                  </a:lnTo>
                  <a:lnTo>
                    <a:pt x="152321" y="240816"/>
                  </a:lnTo>
                  <a:lnTo>
                    <a:pt x="153160" y="240761"/>
                  </a:lnTo>
                  <a:lnTo>
                    <a:pt x="153993" y="240706"/>
                  </a:lnTo>
                  <a:lnTo>
                    <a:pt x="154825" y="240644"/>
                  </a:lnTo>
                  <a:lnTo>
                    <a:pt x="155650" y="240575"/>
                  </a:lnTo>
                  <a:lnTo>
                    <a:pt x="156476" y="240499"/>
                  </a:lnTo>
                  <a:lnTo>
                    <a:pt x="157302" y="240417"/>
                  </a:lnTo>
                  <a:lnTo>
                    <a:pt x="158127" y="240334"/>
                  </a:lnTo>
                  <a:lnTo>
                    <a:pt x="158946" y="240238"/>
                  </a:lnTo>
                  <a:lnTo>
                    <a:pt x="159759" y="240142"/>
                  </a:lnTo>
                  <a:lnTo>
                    <a:pt x="160571" y="240032"/>
                  </a:lnTo>
                  <a:lnTo>
                    <a:pt x="161383" y="239922"/>
                  </a:lnTo>
                  <a:lnTo>
                    <a:pt x="162189" y="239798"/>
                  </a:lnTo>
                  <a:lnTo>
                    <a:pt x="162994" y="239667"/>
                  </a:lnTo>
                  <a:lnTo>
                    <a:pt x="163793" y="239530"/>
                  </a:lnTo>
                  <a:lnTo>
                    <a:pt x="164592" y="239385"/>
                  </a:lnTo>
                  <a:lnTo>
                    <a:pt x="165385" y="239234"/>
                  </a:lnTo>
                  <a:lnTo>
                    <a:pt x="166177" y="239076"/>
                  </a:lnTo>
                  <a:lnTo>
                    <a:pt x="166963" y="238904"/>
                  </a:lnTo>
                  <a:lnTo>
                    <a:pt x="167742" y="238725"/>
                  </a:lnTo>
                  <a:lnTo>
                    <a:pt x="168214" y="238608"/>
                  </a:lnTo>
                  <a:lnTo>
                    <a:pt x="168674" y="238485"/>
                  </a:lnTo>
                  <a:lnTo>
                    <a:pt x="169133" y="238347"/>
                  </a:lnTo>
                  <a:lnTo>
                    <a:pt x="169579" y="238203"/>
                  </a:lnTo>
                  <a:lnTo>
                    <a:pt x="170019" y="238051"/>
                  </a:lnTo>
                  <a:lnTo>
                    <a:pt x="170458" y="237886"/>
                  </a:lnTo>
                  <a:lnTo>
                    <a:pt x="170884" y="237715"/>
                  </a:lnTo>
                  <a:lnTo>
                    <a:pt x="171304" y="237536"/>
                  </a:lnTo>
                  <a:lnTo>
                    <a:pt x="171717" y="237343"/>
                  </a:lnTo>
                  <a:lnTo>
                    <a:pt x="172116" y="237144"/>
                  </a:lnTo>
                  <a:lnTo>
                    <a:pt x="172516" y="236938"/>
                  </a:lnTo>
                  <a:lnTo>
                    <a:pt x="172909" y="236724"/>
                  </a:lnTo>
                  <a:lnTo>
                    <a:pt x="173288" y="236498"/>
                  </a:lnTo>
                  <a:lnTo>
                    <a:pt x="173661" y="236271"/>
                  </a:lnTo>
                  <a:lnTo>
                    <a:pt x="174034" y="236030"/>
                  </a:lnTo>
                  <a:lnTo>
                    <a:pt x="174393" y="235782"/>
                  </a:lnTo>
                  <a:lnTo>
                    <a:pt x="174746" y="235528"/>
                  </a:lnTo>
                  <a:lnTo>
                    <a:pt x="175092" y="235267"/>
                  </a:lnTo>
                  <a:lnTo>
                    <a:pt x="175432" y="234999"/>
                  </a:lnTo>
                  <a:lnTo>
                    <a:pt x="175758" y="234724"/>
                  </a:lnTo>
                  <a:lnTo>
                    <a:pt x="176085" y="234442"/>
                  </a:lnTo>
                  <a:lnTo>
                    <a:pt x="176404" y="234153"/>
                  </a:lnTo>
                  <a:lnTo>
                    <a:pt x="176710" y="233857"/>
                  </a:lnTo>
                  <a:lnTo>
                    <a:pt x="177010" y="233555"/>
                  </a:lnTo>
                  <a:lnTo>
                    <a:pt x="177303" y="233245"/>
                  </a:lnTo>
                  <a:lnTo>
                    <a:pt x="177589" y="232929"/>
                  </a:lnTo>
                  <a:lnTo>
                    <a:pt x="177869" y="232606"/>
                  </a:lnTo>
                  <a:lnTo>
                    <a:pt x="178142" y="232283"/>
                  </a:lnTo>
                  <a:lnTo>
                    <a:pt x="178408" y="231953"/>
                  </a:lnTo>
                  <a:lnTo>
                    <a:pt x="178668" y="231616"/>
                  </a:lnTo>
                  <a:lnTo>
                    <a:pt x="178914" y="231272"/>
                  </a:lnTo>
                  <a:lnTo>
                    <a:pt x="179161" y="230921"/>
                  </a:lnTo>
                  <a:lnTo>
                    <a:pt x="179394" y="230571"/>
                  </a:lnTo>
                  <a:lnTo>
                    <a:pt x="179620" y="230213"/>
                  </a:lnTo>
                  <a:lnTo>
                    <a:pt x="179840" y="229855"/>
                  </a:lnTo>
                  <a:lnTo>
                    <a:pt x="180053" y="229484"/>
                  </a:lnTo>
                  <a:lnTo>
                    <a:pt x="180259" y="229113"/>
                  </a:lnTo>
                  <a:lnTo>
                    <a:pt x="180459" y="228742"/>
                  </a:lnTo>
                  <a:lnTo>
                    <a:pt x="180645" y="228363"/>
                  </a:lnTo>
                  <a:lnTo>
                    <a:pt x="180832" y="227978"/>
                  </a:lnTo>
                  <a:lnTo>
                    <a:pt x="181005" y="227593"/>
                  </a:lnTo>
                  <a:lnTo>
                    <a:pt x="181178" y="227201"/>
                  </a:lnTo>
                  <a:lnTo>
                    <a:pt x="181338" y="226809"/>
                  </a:lnTo>
                  <a:lnTo>
                    <a:pt x="181491" y="226411"/>
                  </a:lnTo>
                  <a:lnTo>
                    <a:pt x="181637" y="226012"/>
                  </a:lnTo>
                  <a:lnTo>
                    <a:pt x="181777" y="225606"/>
                  </a:lnTo>
                  <a:lnTo>
                    <a:pt x="181904" y="225200"/>
                  </a:lnTo>
                  <a:lnTo>
                    <a:pt x="182030" y="224795"/>
                  </a:lnTo>
                  <a:lnTo>
                    <a:pt x="182144" y="224382"/>
                  </a:lnTo>
                  <a:lnTo>
                    <a:pt x="182257" y="223970"/>
                  </a:lnTo>
                  <a:lnTo>
                    <a:pt x="182357" y="223557"/>
                  </a:lnTo>
                  <a:lnTo>
                    <a:pt x="182450" y="223138"/>
                  </a:lnTo>
                  <a:lnTo>
                    <a:pt x="182536" y="222718"/>
                  </a:lnTo>
                  <a:lnTo>
                    <a:pt x="182616" y="222299"/>
                  </a:lnTo>
                  <a:lnTo>
                    <a:pt x="182690" y="221879"/>
                  </a:lnTo>
                  <a:lnTo>
                    <a:pt x="182756" y="221453"/>
                  </a:lnTo>
                  <a:lnTo>
                    <a:pt x="182809" y="221027"/>
                  </a:lnTo>
                  <a:lnTo>
                    <a:pt x="182863" y="220600"/>
                  </a:lnTo>
                  <a:lnTo>
                    <a:pt x="182903" y="220174"/>
                  </a:lnTo>
                  <a:lnTo>
                    <a:pt x="182936" y="219748"/>
                  </a:lnTo>
                  <a:lnTo>
                    <a:pt x="182969" y="219322"/>
                  </a:lnTo>
                  <a:lnTo>
                    <a:pt x="182989" y="218888"/>
                  </a:lnTo>
                  <a:lnTo>
                    <a:pt x="182996" y="218462"/>
                  </a:lnTo>
                  <a:lnTo>
                    <a:pt x="183002" y="218036"/>
                  </a:lnTo>
                  <a:lnTo>
                    <a:pt x="183002" y="217603"/>
                  </a:lnTo>
                  <a:lnTo>
                    <a:pt x="182989" y="217176"/>
                  </a:lnTo>
                  <a:lnTo>
                    <a:pt x="182976" y="216750"/>
                  </a:lnTo>
                  <a:lnTo>
                    <a:pt x="182949" y="216324"/>
                  </a:lnTo>
                  <a:lnTo>
                    <a:pt x="182916" y="215890"/>
                  </a:lnTo>
                  <a:lnTo>
                    <a:pt x="182876" y="215464"/>
                  </a:lnTo>
                  <a:lnTo>
                    <a:pt x="182829" y="215045"/>
                  </a:lnTo>
                  <a:lnTo>
                    <a:pt x="182776" y="214618"/>
                  </a:lnTo>
                  <a:lnTo>
                    <a:pt x="182716" y="214192"/>
                  </a:lnTo>
                  <a:lnTo>
                    <a:pt x="182643" y="213773"/>
                  </a:lnTo>
                  <a:lnTo>
                    <a:pt x="182570" y="213353"/>
                  </a:lnTo>
                  <a:lnTo>
                    <a:pt x="182483" y="212934"/>
                  </a:lnTo>
                  <a:lnTo>
                    <a:pt x="182390" y="212521"/>
                  </a:lnTo>
                  <a:lnTo>
                    <a:pt x="182290" y="212109"/>
                  </a:lnTo>
                  <a:lnTo>
                    <a:pt x="182183" y="211696"/>
                  </a:lnTo>
                  <a:lnTo>
                    <a:pt x="182070" y="211284"/>
                  </a:lnTo>
                  <a:lnTo>
                    <a:pt x="181950" y="210878"/>
                  </a:lnTo>
                  <a:lnTo>
                    <a:pt x="181824" y="210472"/>
                  </a:lnTo>
                  <a:lnTo>
                    <a:pt x="181684" y="210073"/>
                  </a:lnTo>
                  <a:lnTo>
                    <a:pt x="181538" y="209675"/>
                  </a:lnTo>
                  <a:lnTo>
                    <a:pt x="181391" y="209283"/>
                  </a:lnTo>
                  <a:lnTo>
                    <a:pt x="181231" y="208891"/>
                  </a:lnTo>
                  <a:lnTo>
                    <a:pt x="181065" y="208499"/>
                  </a:lnTo>
                  <a:lnTo>
                    <a:pt x="180892" y="208114"/>
                  </a:lnTo>
                  <a:lnTo>
                    <a:pt x="180705" y="207736"/>
                  </a:lnTo>
                  <a:lnTo>
                    <a:pt x="180519" y="207357"/>
                  </a:lnTo>
                  <a:lnTo>
                    <a:pt x="180326" y="206986"/>
                  </a:lnTo>
                  <a:lnTo>
                    <a:pt x="180119" y="206615"/>
                  </a:lnTo>
                  <a:lnTo>
                    <a:pt x="179906" y="206250"/>
                  </a:lnTo>
                  <a:lnTo>
                    <a:pt x="179687" y="205893"/>
                  </a:lnTo>
                  <a:lnTo>
                    <a:pt x="179460" y="205535"/>
                  </a:lnTo>
                  <a:lnTo>
                    <a:pt x="179227" y="205192"/>
                  </a:lnTo>
                  <a:lnTo>
                    <a:pt x="178988" y="204841"/>
                  </a:lnTo>
                  <a:lnTo>
                    <a:pt x="178741" y="204504"/>
                  </a:lnTo>
                  <a:lnTo>
                    <a:pt x="178481" y="204167"/>
                  </a:lnTo>
                  <a:lnTo>
                    <a:pt x="178222" y="203844"/>
                  </a:lnTo>
                  <a:lnTo>
                    <a:pt x="177949" y="203521"/>
                  </a:lnTo>
                  <a:lnTo>
                    <a:pt x="177669" y="203204"/>
                  </a:lnTo>
                  <a:lnTo>
                    <a:pt x="177383" y="202888"/>
                  </a:lnTo>
                  <a:lnTo>
                    <a:pt x="177090" y="202586"/>
                  </a:lnTo>
                  <a:lnTo>
                    <a:pt x="176790" y="202290"/>
                  </a:lnTo>
                  <a:lnTo>
                    <a:pt x="176477" y="201994"/>
                  </a:lnTo>
                  <a:lnTo>
                    <a:pt x="176164" y="201712"/>
                  </a:lnTo>
                  <a:lnTo>
                    <a:pt x="175838" y="201430"/>
                  </a:lnTo>
                  <a:lnTo>
                    <a:pt x="175505" y="201162"/>
                  </a:lnTo>
                  <a:lnTo>
                    <a:pt x="175166" y="200894"/>
                  </a:lnTo>
                  <a:lnTo>
                    <a:pt x="174819" y="200640"/>
                  </a:lnTo>
                  <a:lnTo>
                    <a:pt x="174467" y="200385"/>
                  </a:lnTo>
                  <a:lnTo>
                    <a:pt x="174107" y="200145"/>
                  </a:lnTo>
                  <a:lnTo>
                    <a:pt x="173741" y="199911"/>
                  </a:lnTo>
                  <a:lnTo>
                    <a:pt x="173361" y="199684"/>
                  </a:lnTo>
                  <a:lnTo>
                    <a:pt x="172975" y="199464"/>
                  </a:lnTo>
                  <a:lnTo>
                    <a:pt x="172589" y="199258"/>
                  </a:lnTo>
                  <a:lnTo>
                    <a:pt x="172189" y="199051"/>
                  </a:lnTo>
                  <a:lnTo>
                    <a:pt x="171783" y="198859"/>
                  </a:lnTo>
                  <a:lnTo>
                    <a:pt x="171364" y="198673"/>
                  </a:lnTo>
                  <a:lnTo>
                    <a:pt x="170944" y="198494"/>
                  </a:lnTo>
                  <a:lnTo>
                    <a:pt x="170518" y="198329"/>
                  </a:lnTo>
                  <a:lnTo>
                    <a:pt x="170079" y="198171"/>
                  </a:lnTo>
                  <a:lnTo>
                    <a:pt x="169633" y="198020"/>
                  </a:lnTo>
                  <a:lnTo>
                    <a:pt x="169187" y="197882"/>
                  </a:lnTo>
                  <a:lnTo>
                    <a:pt x="168727" y="197752"/>
                  </a:lnTo>
                  <a:lnTo>
                    <a:pt x="168261" y="197635"/>
                  </a:lnTo>
                  <a:lnTo>
                    <a:pt x="167782" y="197525"/>
                  </a:lnTo>
                  <a:lnTo>
                    <a:pt x="167695" y="197429"/>
                  </a:lnTo>
                  <a:lnTo>
                    <a:pt x="167589" y="197339"/>
                  </a:lnTo>
                  <a:lnTo>
                    <a:pt x="167482" y="197264"/>
                  </a:lnTo>
                  <a:lnTo>
                    <a:pt x="167362" y="197195"/>
                  </a:lnTo>
                  <a:lnTo>
                    <a:pt x="167236" y="197140"/>
                  </a:lnTo>
                  <a:lnTo>
                    <a:pt x="167169" y="197112"/>
                  </a:lnTo>
                  <a:lnTo>
                    <a:pt x="167096" y="197099"/>
                  </a:lnTo>
                  <a:lnTo>
                    <a:pt x="167023" y="197085"/>
                  </a:lnTo>
                  <a:lnTo>
                    <a:pt x="166943" y="197071"/>
                  </a:lnTo>
                  <a:lnTo>
                    <a:pt x="166863" y="197064"/>
                  </a:lnTo>
                  <a:lnTo>
                    <a:pt x="166783" y="197064"/>
                  </a:lnTo>
                  <a:lnTo>
                    <a:pt x="160824" y="197044"/>
                  </a:lnTo>
                  <a:lnTo>
                    <a:pt x="154865" y="197030"/>
                  </a:lnTo>
                  <a:lnTo>
                    <a:pt x="148906" y="197016"/>
                  </a:lnTo>
                  <a:lnTo>
                    <a:pt x="119117" y="197016"/>
                  </a:lnTo>
                  <a:lnTo>
                    <a:pt x="119276" y="196253"/>
                  </a:lnTo>
                  <a:lnTo>
                    <a:pt x="119430" y="195476"/>
                  </a:lnTo>
                  <a:lnTo>
                    <a:pt x="119569" y="194706"/>
                  </a:lnTo>
                  <a:lnTo>
                    <a:pt x="119703" y="193936"/>
                  </a:lnTo>
                  <a:lnTo>
                    <a:pt x="119822" y="193159"/>
                  </a:lnTo>
                  <a:lnTo>
                    <a:pt x="119942" y="192382"/>
                  </a:lnTo>
                  <a:lnTo>
                    <a:pt x="120049" y="191605"/>
                  </a:lnTo>
                  <a:lnTo>
                    <a:pt x="120155" y="190821"/>
                  </a:lnTo>
                  <a:lnTo>
                    <a:pt x="120355" y="189267"/>
                  </a:lnTo>
                  <a:lnTo>
                    <a:pt x="120548" y="187706"/>
                  </a:lnTo>
                  <a:lnTo>
                    <a:pt x="120741" y="186145"/>
                  </a:lnTo>
                  <a:lnTo>
                    <a:pt x="120948" y="184598"/>
                  </a:lnTo>
                  <a:lnTo>
                    <a:pt x="121041" y="183883"/>
                  </a:lnTo>
                  <a:lnTo>
                    <a:pt x="121141" y="183168"/>
                  </a:lnTo>
                  <a:lnTo>
                    <a:pt x="121360" y="181738"/>
                  </a:lnTo>
                  <a:lnTo>
                    <a:pt x="121587" y="180308"/>
                  </a:lnTo>
                  <a:lnTo>
                    <a:pt x="121700" y="179593"/>
                  </a:lnTo>
                  <a:lnTo>
                    <a:pt x="121807" y="178871"/>
                  </a:lnTo>
                  <a:lnTo>
                    <a:pt x="121906" y="178156"/>
                  </a:lnTo>
                  <a:lnTo>
                    <a:pt x="122000" y="177440"/>
                  </a:lnTo>
                  <a:lnTo>
                    <a:pt x="122086" y="176718"/>
                  </a:lnTo>
                  <a:lnTo>
                    <a:pt x="122166" y="176003"/>
                  </a:lnTo>
                  <a:lnTo>
                    <a:pt x="122226" y="175281"/>
                  </a:lnTo>
                  <a:lnTo>
                    <a:pt x="122279" y="174559"/>
                  </a:lnTo>
                  <a:lnTo>
                    <a:pt x="122299" y="174202"/>
                  </a:lnTo>
                  <a:lnTo>
                    <a:pt x="122313" y="173837"/>
                  </a:lnTo>
                  <a:lnTo>
                    <a:pt x="122326" y="173480"/>
                  </a:lnTo>
                  <a:lnTo>
                    <a:pt x="122326" y="173115"/>
                  </a:lnTo>
                  <a:lnTo>
                    <a:pt x="127752" y="173177"/>
                  </a:lnTo>
                  <a:lnTo>
                    <a:pt x="133172" y="173225"/>
                  </a:lnTo>
                  <a:lnTo>
                    <a:pt x="138592" y="173260"/>
                  </a:lnTo>
                  <a:lnTo>
                    <a:pt x="144012" y="173280"/>
                  </a:lnTo>
                  <a:lnTo>
                    <a:pt x="146722" y="173287"/>
                  </a:lnTo>
                  <a:lnTo>
                    <a:pt x="149432" y="173287"/>
                  </a:lnTo>
                  <a:lnTo>
                    <a:pt x="152135" y="173280"/>
                  </a:lnTo>
                  <a:lnTo>
                    <a:pt x="154845" y="173274"/>
                  </a:lnTo>
                  <a:lnTo>
                    <a:pt x="157555" y="173260"/>
                  </a:lnTo>
                  <a:lnTo>
                    <a:pt x="160265" y="173239"/>
                  </a:lnTo>
                  <a:lnTo>
                    <a:pt x="162968" y="173212"/>
                  </a:lnTo>
                  <a:lnTo>
                    <a:pt x="165678" y="173184"/>
                  </a:lnTo>
                  <a:lnTo>
                    <a:pt x="165844" y="173170"/>
                  </a:lnTo>
                  <a:lnTo>
                    <a:pt x="166011" y="173150"/>
                  </a:lnTo>
                  <a:lnTo>
                    <a:pt x="166164" y="173115"/>
                  </a:lnTo>
                  <a:lnTo>
                    <a:pt x="166310" y="173067"/>
                  </a:lnTo>
                  <a:lnTo>
                    <a:pt x="166443" y="173005"/>
                  </a:lnTo>
                  <a:lnTo>
                    <a:pt x="166570" y="172937"/>
                  </a:lnTo>
                  <a:lnTo>
                    <a:pt x="166690" y="172854"/>
                  </a:lnTo>
                  <a:lnTo>
                    <a:pt x="166796" y="172765"/>
                  </a:lnTo>
                  <a:lnTo>
                    <a:pt x="166896" y="172669"/>
                  </a:lnTo>
                  <a:lnTo>
                    <a:pt x="166989" y="172565"/>
                  </a:lnTo>
                  <a:lnTo>
                    <a:pt x="167069" y="172455"/>
                  </a:lnTo>
                  <a:lnTo>
                    <a:pt x="167149" y="172338"/>
                  </a:lnTo>
                  <a:lnTo>
                    <a:pt x="167209" y="172215"/>
                  </a:lnTo>
                  <a:lnTo>
                    <a:pt x="167269" y="172084"/>
                  </a:lnTo>
                  <a:lnTo>
                    <a:pt x="167316" y="171953"/>
                  </a:lnTo>
                  <a:lnTo>
                    <a:pt x="167356" y="171823"/>
                  </a:lnTo>
                  <a:lnTo>
                    <a:pt x="167549" y="171644"/>
                  </a:lnTo>
                  <a:lnTo>
                    <a:pt x="167728" y="171458"/>
                  </a:lnTo>
                  <a:lnTo>
                    <a:pt x="167915" y="171273"/>
                  </a:lnTo>
                  <a:lnTo>
                    <a:pt x="168095" y="171087"/>
                  </a:lnTo>
                  <a:lnTo>
                    <a:pt x="168268" y="170888"/>
                  </a:lnTo>
                  <a:lnTo>
                    <a:pt x="168441" y="170688"/>
                  </a:lnTo>
                  <a:lnTo>
                    <a:pt x="168607" y="170489"/>
                  </a:lnTo>
                  <a:lnTo>
                    <a:pt x="168774" y="170283"/>
                  </a:lnTo>
                  <a:lnTo>
                    <a:pt x="168934" y="170069"/>
                  </a:lnTo>
                  <a:lnTo>
                    <a:pt x="169093" y="169856"/>
                  </a:lnTo>
                  <a:lnTo>
                    <a:pt x="169253" y="169636"/>
                  </a:lnTo>
                  <a:lnTo>
                    <a:pt x="169406" y="169416"/>
                  </a:lnTo>
                  <a:lnTo>
                    <a:pt x="169559" y="169189"/>
                  </a:lnTo>
                  <a:lnTo>
                    <a:pt x="169706" y="168956"/>
                  </a:lnTo>
                  <a:lnTo>
                    <a:pt x="169846" y="168729"/>
                  </a:lnTo>
                  <a:lnTo>
                    <a:pt x="169992" y="168488"/>
                  </a:lnTo>
                  <a:lnTo>
                    <a:pt x="170132" y="168247"/>
                  </a:lnTo>
                  <a:lnTo>
                    <a:pt x="170265" y="168007"/>
                  </a:lnTo>
                  <a:lnTo>
                    <a:pt x="170532" y="167512"/>
                  </a:lnTo>
                  <a:lnTo>
                    <a:pt x="170785" y="167003"/>
                  </a:lnTo>
                  <a:lnTo>
                    <a:pt x="171024" y="166480"/>
                  </a:lnTo>
                  <a:lnTo>
                    <a:pt x="171257" y="165944"/>
                  </a:lnTo>
                  <a:lnTo>
                    <a:pt x="171477" y="165401"/>
                  </a:lnTo>
                  <a:lnTo>
                    <a:pt x="171690" y="164851"/>
                  </a:lnTo>
                  <a:lnTo>
                    <a:pt x="171896" y="164280"/>
                  </a:lnTo>
                  <a:lnTo>
                    <a:pt x="172090" y="163709"/>
                  </a:lnTo>
                  <a:lnTo>
                    <a:pt x="172269" y="163125"/>
                  </a:lnTo>
                  <a:lnTo>
                    <a:pt x="172449" y="162533"/>
                  </a:lnTo>
                  <a:lnTo>
                    <a:pt x="172616" y="161928"/>
                  </a:lnTo>
                  <a:lnTo>
                    <a:pt x="172775" y="161323"/>
                  </a:lnTo>
                  <a:lnTo>
                    <a:pt x="172922" y="160704"/>
                  </a:lnTo>
                  <a:lnTo>
                    <a:pt x="173068" y="160079"/>
                  </a:lnTo>
                  <a:lnTo>
                    <a:pt x="173202" y="159453"/>
                  </a:lnTo>
                  <a:lnTo>
                    <a:pt x="173328" y="158820"/>
                  </a:lnTo>
                  <a:lnTo>
                    <a:pt x="173448" y="158181"/>
                  </a:lnTo>
                  <a:lnTo>
                    <a:pt x="173568" y="157535"/>
                  </a:lnTo>
                  <a:lnTo>
                    <a:pt x="173674" y="156881"/>
                  </a:lnTo>
                  <a:lnTo>
                    <a:pt x="173774" y="156228"/>
                  </a:lnTo>
                  <a:lnTo>
                    <a:pt x="173874" y="155575"/>
                  </a:lnTo>
                  <a:lnTo>
                    <a:pt x="173961" y="154915"/>
                  </a:lnTo>
                  <a:lnTo>
                    <a:pt x="174047" y="154255"/>
                  </a:lnTo>
                  <a:lnTo>
                    <a:pt x="174127" y="153588"/>
                  </a:lnTo>
                  <a:lnTo>
                    <a:pt x="174200" y="152921"/>
                  </a:lnTo>
                  <a:lnTo>
                    <a:pt x="174267" y="152254"/>
                  </a:lnTo>
                  <a:lnTo>
                    <a:pt x="174333" y="151587"/>
                  </a:lnTo>
                  <a:lnTo>
                    <a:pt x="174453" y="150260"/>
                  </a:lnTo>
                  <a:lnTo>
                    <a:pt x="174560" y="148933"/>
                  </a:lnTo>
                  <a:lnTo>
                    <a:pt x="174653" y="147613"/>
                  </a:lnTo>
                  <a:lnTo>
                    <a:pt x="174733" y="146299"/>
                  </a:lnTo>
                  <a:lnTo>
                    <a:pt x="174806" y="145007"/>
                  </a:lnTo>
                  <a:lnTo>
                    <a:pt x="174873" y="143742"/>
                  </a:lnTo>
                  <a:lnTo>
                    <a:pt x="174999" y="141273"/>
                  </a:lnTo>
                  <a:lnTo>
                    <a:pt x="175066" y="140084"/>
                  </a:lnTo>
                  <a:lnTo>
                    <a:pt x="175126" y="138928"/>
                  </a:lnTo>
                  <a:lnTo>
                    <a:pt x="175199" y="137815"/>
                  </a:lnTo>
                  <a:lnTo>
                    <a:pt x="175272" y="136749"/>
                  </a:lnTo>
                  <a:lnTo>
                    <a:pt x="175352" y="135724"/>
                  </a:lnTo>
                  <a:lnTo>
                    <a:pt x="175399" y="135229"/>
                  </a:lnTo>
                  <a:lnTo>
                    <a:pt x="175445" y="134755"/>
                  </a:lnTo>
                  <a:lnTo>
                    <a:pt x="175512" y="134191"/>
                  </a:lnTo>
                  <a:lnTo>
                    <a:pt x="175565" y="133620"/>
                  </a:lnTo>
                  <a:lnTo>
                    <a:pt x="175625" y="133050"/>
                  </a:lnTo>
                  <a:lnTo>
                    <a:pt x="175685" y="132486"/>
                  </a:lnTo>
                  <a:lnTo>
                    <a:pt x="176511" y="132637"/>
                  </a:lnTo>
                  <a:lnTo>
                    <a:pt x="177343" y="132781"/>
                  </a:lnTo>
                  <a:lnTo>
                    <a:pt x="178169" y="132919"/>
                  </a:lnTo>
                  <a:lnTo>
                    <a:pt x="179001" y="133043"/>
                  </a:lnTo>
                  <a:lnTo>
                    <a:pt x="179833" y="133166"/>
                  </a:lnTo>
                  <a:lnTo>
                    <a:pt x="180665" y="133276"/>
                  </a:lnTo>
                  <a:lnTo>
                    <a:pt x="182343" y="133497"/>
                  </a:lnTo>
                  <a:lnTo>
                    <a:pt x="182410" y="133503"/>
                  </a:lnTo>
                  <a:lnTo>
                    <a:pt x="182543" y="133503"/>
                  </a:lnTo>
                  <a:lnTo>
                    <a:pt x="182610" y="133490"/>
                  </a:lnTo>
                  <a:lnTo>
                    <a:pt x="182676" y="133476"/>
                  </a:lnTo>
                  <a:lnTo>
                    <a:pt x="182736" y="133462"/>
                  </a:lnTo>
                  <a:lnTo>
                    <a:pt x="182863" y="133414"/>
                  </a:lnTo>
                  <a:lnTo>
                    <a:pt x="182989" y="133345"/>
                  </a:lnTo>
                  <a:lnTo>
                    <a:pt x="183102" y="133270"/>
                  </a:lnTo>
                  <a:lnTo>
                    <a:pt x="183216" y="133180"/>
                  </a:lnTo>
                  <a:lnTo>
                    <a:pt x="183315" y="133084"/>
                  </a:lnTo>
                  <a:lnTo>
                    <a:pt x="183409" y="132974"/>
                  </a:lnTo>
                  <a:lnTo>
                    <a:pt x="183488" y="132857"/>
                  </a:lnTo>
                  <a:lnTo>
                    <a:pt x="183562" y="132733"/>
                  </a:lnTo>
                  <a:lnTo>
                    <a:pt x="183622" y="132603"/>
                  </a:lnTo>
                  <a:lnTo>
                    <a:pt x="183668" y="132472"/>
                  </a:lnTo>
                  <a:lnTo>
                    <a:pt x="183695" y="132334"/>
                  </a:lnTo>
                  <a:lnTo>
                    <a:pt x="183708" y="132273"/>
                  </a:lnTo>
                  <a:lnTo>
                    <a:pt x="183715" y="132204"/>
                  </a:lnTo>
                  <a:lnTo>
                    <a:pt x="183715" y="132135"/>
                  </a:lnTo>
                  <a:lnTo>
                    <a:pt x="183708" y="132073"/>
                  </a:lnTo>
                  <a:lnTo>
                    <a:pt x="183655" y="131172"/>
                  </a:lnTo>
                  <a:lnTo>
                    <a:pt x="183615" y="130272"/>
                  </a:lnTo>
                  <a:lnTo>
                    <a:pt x="183582" y="129371"/>
                  </a:lnTo>
                  <a:lnTo>
                    <a:pt x="183562" y="128477"/>
                  </a:lnTo>
                  <a:lnTo>
                    <a:pt x="183542" y="127576"/>
                  </a:lnTo>
                  <a:lnTo>
                    <a:pt x="183535" y="126676"/>
                  </a:lnTo>
                  <a:lnTo>
                    <a:pt x="183535" y="125782"/>
                  </a:lnTo>
                  <a:lnTo>
                    <a:pt x="183542" y="124881"/>
                  </a:lnTo>
                  <a:lnTo>
                    <a:pt x="184374" y="124613"/>
                  </a:lnTo>
                  <a:lnTo>
                    <a:pt x="185206" y="124324"/>
                  </a:lnTo>
                  <a:lnTo>
                    <a:pt x="186032" y="124028"/>
                  </a:lnTo>
                  <a:lnTo>
                    <a:pt x="186858" y="123726"/>
                  </a:lnTo>
                  <a:lnTo>
                    <a:pt x="187670" y="123403"/>
                  </a:lnTo>
                  <a:lnTo>
                    <a:pt x="188482" y="123073"/>
                  </a:lnTo>
                  <a:lnTo>
                    <a:pt x="189288" y="122729"/>
                  </a:lnTo>
                  <a:lnTo>
                    <a:pt x="190087" y="122378"/>
                  </a:lnTo>
                  <a:lnTo>
                    <a:pt x="190879" y="122007"/>
                  </a:lnTo>
                  <a:lnTo>
                    <a:pt x="191665" y="121629"/>
                  </a:lnTo>
                  <a:lnTo>
                    <a:pt x="192450" y="121244"/>
                  </a:lnTo>
                  <a:lnTo>
                    <a:pt x="193223" y="120845"/>
                  </a:lnTo>
                  <a:lnTo>
                    <a:pt x="193995" y="120432"/>
                  </a:lnTo>
                  <a:lnTo>
                    <a:pt x="194761" y="120013"/>
                  </a:lnTo>
                  <a:lnTo>
                    <a:pt x="195520" y="119580"/>
                  </a:lnTo>
                  <a:lnTo>
                    <a:pt x="196272" y="119133"/>
                  </a:lnTo>
                  <a:lnTo>
                    <a:pt x="197018" y="118679"/>
                  </a:lnTo>
                  <a:lnTo>
                    <a:pt x="197757" y="118218"/>
                  </a:lnTo>
                  <a:lnTo>
                    <a:pt x="198489" y="117744"/>
                  </a:lnTo>
                  <a:lnTo>
                    <a:pt x="199215" y="117263"/>
                  </a:lnTo>
                  <a:lnTo>
                    <a:pt x="199934" y="116767"/>
                  </a:lnTo>
                  <a:lnTo>
                    <a:pt x="200647" y="116266"/>
                  </a:lnTo>
                  <a:lnTo>
                    <a:pt x="201359" y="115750"/>
                  </a:lnTo>
                  <a:lnTo>
                    <a:pt x="202058" y="115227"/>
                  </a:lnTo>
                  <a:lnTo>
                    <a:pt x="202751" y="114698"/>
                  </a:lnTo>
                  <a:lnTo>
                    <a:pt x="203437" y="114155"/>
                  </a:lnTo>
                  <a:lnTo>
                    <a:pt x="204116" y="113605"/>
                  </a:lnTo>
                  <a:lnTo>
                    <a:pt x="204788" y="113041"/>
                  </a:lnTo>
                  <a:lnTo>
                    <a:pt x="205454" y="112477"/>
                  </a:lnTo>
                  <a:lnTo>
                    <a:pt x="206113" y="111899"/>
                  </a:lnTo>
                  <a:lnTo>
                    <a:pt x="206766" y="111308"/>
                  </a:lnTo>
                  <a:lnTo>
                    <a:pt x="207405" y="110717"/>
                  </a:lnTo>
                  <a:lnTo>
                    <a:pt x="208044" y="110112"/>
                  </a:lnTo>
                  <a:lnTo>
                    <a:pt x="208670" y="109500"/>
                  </a:lnTo>
                  <a:lnTo>
                    <a:pt x="209289" y="108881"/>
                  </a:lnTo>
                  <a:lnTo>
                    <a:pt x="209902" y="108255"/>
                  </a:lnTo>
                  <a:lnTo>
                    <a:pt x="210508" y="107622"/>
                  </a:lnTo>
                  <a:lnTo>
                    <a:pt x="211107" y="106976"/>
                  </a:lnTo>
                  <a:lnTo>
                    <a:pt x="211699" y="106330"/>
                  </a:lnTo>
                  <a:lnTo>
                    <a:pt x="212279" y="105670"/>
                  </a:lnTo>
                  <a:lnTo>
                    <a:pt x="212858" y="105010"/>
                  </a:lnTo>
                  <a:lnTo>
                    <a:pt x="213424" y="104336"/>
                  </a:lnTo>
                  <a:lnTo>
                    <a:pt x="213977" y="103655"/>
                  </a:lnTo>
                  <a:lnTo>
                    <a:pt x="214529" y="102968"/>
                  </a:lnTo>
                  <a:lnTo>
                    <a:pt x="215069" y="102280"/>
                  </a:lnTo>
                  <a:lnTo>
                    <a:pt x="215601" y="101579"/>
                  </a:lnTo>
                  <a:lnTo>
                    <a:pt x="216127" y="100870"/>
                  </a:lnTo>
                  <a:lnTo>
                    <a:pt x="216640" y="100162"/>
                  </a:lnTo>
                  <a:lnTo>
                    <a:pt x="217153" y="99440"/>
                  </a:lnTo>
                  <a:lnTo>
                    <a:pt x="217652" y="98718"/>
                  </a:lnTo>
                  <a:lnTo>
                    <a:pt x="218138" y="97982"/>
                  </a:lnTo>
                  <a:lnTo>
                    <a:pt x="218617" y="97247"/>
                  </a:lnTo>
                  <a:lnTo>
                    <a:pt x="219090" y="96504"/>
                  </a:lnTo>
                  <a:lnTo>
                    <a:pt x="219556" y="95755"/>
                  </a:lnTo>
                  <a:lnTo>
                    <a:pt x="220009" y="95005"/>
                  </a:lnTo>
                  <a:lnTo>
                    <a:pt x="220455" y="94249"/>
                  </a:lnTo>
                  <a:lnTo>
                    <a:pt x="220888" y="93479"/>
                  </a:lnTo>
                  <a:lnTo>
                    <a:pt x="221321" y="92716"/>
                  </a:lnTo>
                  <a:lnTo>
                    <a:pt x="221733" y="91939"/>
                  </a:lnTo>
                  <a:lnTo>
                    <a:pt x="222140" y="91162"/>
                  </a:lnTo>
                  <a:lnTo>
                    <a:pt x="222539" y="90378"/>
                  </a:lnTo>
                  <a:lnTo>
                    <a:pt x="222932" y="89587"/>
                  </a:lnTo>
                  <a:lnTo>
                    <a:pt x="223311" y="88796"/>
                  </a:lnTo>
                  <a:lnTo>
                    <a:pt x="223678" y="87999"/>
                  </a:lnTo>
                  <a:lnTo>
                    <a:pt x="224037" y="87194"/>
                  </a:lnTo>
                  <a:lnTo>
                    <a:pt x="224390" y="86390"/>
                  </a:lnTo>
                  <a:lnTo>
                    <a:pt x="224730" y="85585"/>
                  </a:lnTo>
                  <a:lnTo>
                    <a:pt x="225056" y="84774"/>
                  </a:lnTo>
                  <a:lnTo>
                    <a:pt x="225375" y="83956"/>
                  </a:lnTo>
                  <a:lnTo>
                    <a:pt x="225688" y="83137"/>
                  </a:lnTo>
                  <a:lnTo>
                    <a:pt x="225988" y="82312"/>
                  </a:lnTo>
                  <a:lnTo>
                    <a:pt x="226274" y="81487"/>
                  </a:lnTo>
                  <a:lnTo>
                    <a:pt x="226554" y="80655"/>
                  </a:lnTo>
                  <a:lnTo>
                    <a:pt x="226820" y="79823"/>
                  </a:lnTo>
                  <a:lnTo>
                    <a:pt x="227080" y="78984"/>
                  </a:lnTo>
                  <a:lnTo>
                    <a:pt x="227326" y="78146"/>
                  </a:lnTo>
                  <a:lnTo>
                    <a:pt x="227566" y="77307"/>
                  </a:lnTo>
                  <a:lnTo>
                    <a:pt x="227792" y="76461"/>
                  </a:lnTo>
                  <a:lnTo>
                    <a:pt x="228005" y="75615"/>
                  </a:lnTo>
                  <a:lnTo>
                    <a:pt x="228212" y="74769"/>
                  </a:lnTo>
                  <a:lnTo>
                    <a:pt x="228405" y="73924"/>
                  </a:lnTo>
                  <a:lnTo>
                    <a:pt x="228585" y="73071"/>
                  </a:lnTo>
                  <a:lnTo>
                    <a:pt x="228758" y="72212"/>
                  </a:lnTo>
                  <a:lnTo>
                    <a:pt x="228918" y="71359"/>
                  </a:lnTo>
                  <a:lnTo>
                    <a:pt x="229064" y="70499"/>
                  </a:lnTo>
                  <a:lnTo>
                    <a:pt x="229204" y="69647"/>
                  </a:lnTo>
                  <a:lnTo>
                    <a:pt x="229330" y="68787"/>
                  </a:lnTo>
                  <a:lnTo>
                    <a:pt x="229444" y="67921"/>
                  </a:lnTo>
                  <a:lnTo>
                    <a:pt x="229544" y="67062"/>
                  </a:lnTo>
                  <a:lnTo>
                    <a:pt x="229637" y="66195"/>
                  </a:lnTo>
                  <a:lnTo>
                    <a:pt x="229717" y="65336"/>
                  </a:lnTo>
                  <a:lnTo>
                    <a:pt x="229783" y="64469"/>
                  </a:lnTo>
                  <a:lnTo>
                    <a:pt x="229843" y="63603"/>
                  </a:lnTo>
                  <a:lnTo>
                    <a:pt x="229883" y="62743"/>
                  </a:lnTo>
                  <a:lnTo>
                    <a:pt x="229916" y="61877"/>
                  </a:lnTo>
                  <a:lnTo>
                    <a:pt x="229936" y="61011"/>
                  </a:lnTo>
                  <a:lnTo>
                    <a:pt x="229943" y="60144"/>
                  </a:lnTo>
                  <a:lnTo>
                    <a:pt x="229936" y="59278"/>
                  </a:lnTo>
                  <a:lnTo>
                    <a:pt x="229923" y="58412"/>
                  </a:lnTo>
                  <a:lnTo>
                    <a:pt x="229890" y="57552"/>
                  </a:lnTo>
                  <a:lnTo>
                    <a:pt x="229850" y="56686"/>
                  </a:lnTo>
                  <a:lnTo>
                    <a:pt x="229797" y="55819"/>
                  </a:lnTo>
                  <a:lnTo>
                    <a:pt x="229730" y="54960"/>
                  </a:lnTo>
                  <a:lnTo>
                    <a:pt x="229650" y="54100"/>
                  </a:lnTo>
                  <a:lnTo>
                    <a:pt x="229557" y="53234"/>
                  </a:lnTo>
                  <a:lnTo>
                    <a:pt x="229457" y="52375"/>
                  </a:lnTo>
                  <a:lnTo>
                    <a:pt x="229337" y="51522"/>
                  </a:lnTo>
                  <a:lnTo>
                    <a:pt x="229204" y="50663"/>
                  </a:lnTo>
                  <a:lnTo>
                    <a:pt x="229064" y="49810"/>
                  </a:lnTo>
                  <a:lnTo>
                    <a:pt x="228904" y="48950"/>
                  </a:lnTo>
                  <a:lnTo>
                    <a:pt x="228738" y="48105"/>
                  </a:lnTo>
                  <a:lnTo>
                    <a:pt x="228551" y="47252"/>
                  </a:lnTo>
                  <a:lnTo>
                    <a:pt x="228352" y="46406"/>
                  </a:lnTo>
                  <a:lnTo>
                    <a:pt x="228145" y="45561"/>
                  </a:lnTo>
                  <a:lnTo>
                    <a:pt x="227919" y="44715"/>
                  </a:lnTo>
                  <a:lnTo>
                    <a:pt x="227686" y="43876"/>
                  </a:lnTo>
                  <a:lnTo>
                    <a:pt x="227433" y="43037"/>
                  </a:lnTo>
                  <a:lnTo>
                    <a:pt x="227167" y="42205"/>
                  </a:lnTo>
                  <a:lnTo>
                    <a:pt x="226894" y="41373"/>
                  </a:lnTo>
                  <a:lnTo>
                    <a:pt x="226601" y="40541"/>
                  </a:lnTo>
                  <a:lnTo>
                    <a:pt x="226294" y="39716"/>
                  </a:lnTo>
                  <a:lnTo>
                    <a:pt x="225975" y="38891"/>
                  </a:lnTo>
                  <a:lnTo>
                    <a:pt x="225642" y="38073"/>
                  </a:lnTo>
                  <a:lnTo>
                    <a:pt x="225289" y="37261"/>
                  </a:lnTo>
                  <a:lnTo>
                    <a:pt x="224929" y="36443"/>
                  </a:lnTo>
                  <a:lnTo>
                    <a:pt x="224550" y="35639"/>
                  </a:lnTo>
                  <a:lnTo>
                    <a:pt x="224164" y="34834"/>
                  </a:lnTo>
                  <a:lnTo>
                    <a:pt x="223758" y="34037"/>
                  </a:lnTo>
                  <a:lnTo>
                    <a:pt x="223797" y="33954"/>
                  </a:lnTo>
                  <a:lnTo>
                    <a:pt x="223831" y="33872"/>
                  </a:lnTo>
                  <a:lnTo>
                    <a:pt x="223857" y="33789"/>
                  </a:lnTo>
                  <a:lnTo>
                    <a:pt x="223877" y="33707"/>
                  </a:lnTo>
                  <a:lnTo>
                    <a:pt x="223897" y="33617"/>
                  </a:lnTo>
                  <a:lnTo>
                    <a:pt x="223904" y="33535"/>
                  </a:lnTo>
                  <a:lnTo>
                    <a:pt x="223911" y="33445"/>
                  </a:lnTo>
                  <a:lnTo>
                    <a:pt x="223911" y="33363"/>
                  </a:lnTo>
                  <a:lnTo>
                    <a:pt x="223904" y="33273"/>
                  </a:lnTo>
                  <a:lnTo>
                    <a:pt x="223891" y="33184"/>
                  </a:lnTo>
                  <a:lnTo>
                    <a:pt x="223871" y="33101"/>
                  </a:lnTo>
                  <a:lnTo>
                    <a:pt x="223851" y="33012"/>
                  </a:lnTo>
                  <a:lnTo>
                    <a:pt x="223824" y="32930"/>
                  </a:lnTo>
                  <a:lnTo>
                    <a:pt x="223791" y="32847"/>
                  </a:lnTo>
                  <a:lnTo>
                    <a:pt x="223758" y="32765"/>
                  </a:lnTo>
                  <a:lnTo>
                    <a:pt x="223718" y="32689"/>
                  </a:lnTo>
                  <a:lnTo>
                    <a:pt x="223671" y="32606"/>
                  </a:lnTo>
                  <a:lnTo>
                    <a:pt x="223624" y="32538"/>
                  </a:lnTo>
                  <a:lnTo>
                    <a:pt x="223571" y="32462"/>
                  </a:lnTo>
                  <a:lnTo>
                    <a:pt x="223511" y="32393"/>
                  </a:lnTo>
                  <a:lnTo>
                    <a:pt x="223458" y="32331"/>
                  </a:lnTo>
                  <a:lnTo>
                    <a:pt x="223391" y="32263"/>
                  </a:lnTo>
                  <a:lnTo>
                    <a:pt x="223325" y="32208"/>
                  </a:lnTo>
                  <a:lnTo>
                    <a:pt x="223258" y="32153"/>
                  </a:lnTo>
                  <a:lnTo>
                    <a:pt x="223185" y="32104"/>
                  </a:lnTo>
                  <a:lnTo>
                    <a:pt x="223105" y="32056"/>
                  </a:lnTo>
                  <a:lnTo>
                    <a:pt x="223032" y="32015"/>
                  </a:lnTo>
                  <a:lnTo>
                    <a:pt x="222952" y="31981"/>
                  </a:lnTo>
                  <a:lnTo>
                    <a:pt x="222865" y="31953"/>
                  </a:lnTo>
                  <a:lnTo>
                    <a:pt x="222779" y="31933"/>
                  </a:lnTo>
                  <a:lnTo>
                    <a:pt x="222692" y="31912"/>
                  </a:lnTo>
                  <a:lnTo>
                    <a:pt x="222606" y="31898"/>
                  </a:lnTo>
                  <a:lnTo>
                    <a:pt x="222199" y="31204"/>
                  </a:lnTo>
                  <a:lnTo>
                    <a:pt x="221780" y="30516"/>
                  </a:lnTo>
                  <a:lnTo>
                    <a:pt x="221347" y="29829"/>
                  </a:lnTo>
                  <a:lnTo>
                    <a:pt x="220908" y="29141"/>
                  </a:lnTo>
                  <a:lnTo>
                    <a:pt x="220455" y="28460"/>
                  </a:lnTo>
                  <a:lnTo>
                    <a:pt x="219989" y="27786"/>
                  </a:lnTo>
                  <a:lnTo>
                    <a:pt x="219516" y="27113"/>
                  </a:lnTo>
                  <a:lnTo>
                    <a:pt x="219030" y="26446"/>
                  </a:lnTo>
                  <a:lnTo>
                    <a:pt x="218531" y="25786"/>
                  </a:lnTo>
                  <a:lnTo>
                    <a:pt x="218018" y="25125"/>
                  </a:lnTo>
                  <a:lnTo>
                    <a:pt x="217499" y="24472"/>
                  </a:lnTo>
                  <a:lnTo>
                    <a:pt x="216959" y="23819"/>
                  </a:lnTo>
                  <a:lnTo>
                    <a:pt x="216413" y="23173"/>
                  </a:lnTo>
                  <a:lnTo>
                    <a:pt x="215848" y="22533"/>
                  </a:lnTo>
                  <a:lnTo>
                    <a:pt x="215275" y="21894"/>
                  </a:lnTo>
                  <a:lnTo>
                    <a:pt x="214689" y="21261"/>
                  </a:lnTo>
                  <a:lnTo>
                    <a:pt x="214822" y="20897"/>
                  </a:lnTo>
                  <a:lnTo>
                    <a:pt x="214949" y="20532"/>
                  </a:lnTo>
                  <a:lnTo>
                    <a:pt x="215062" y="20168"/>
                  </a:lnTo>
                  <a:lnTo>
                    <a:pt x="215162" y="19797"/>
                  </a:lnTo>
                  <a:lnTo>
                    <a:pt x="215248" y="19418"/>
                  </a:lnTo>
                  <a:lnTo>
                    <a:pt x="215322" y="19047"/>
                  </a:lnTo>
                  <a:lnTo>
                    <a:pt x="215388" y="18669"/>
                  </a:lnTo>
                  <a:lnTo>
                    <a:pt x="215441" y="18284"/>
                  </a:lnTo>
                  <a:lnTo>
                    <a:pt x="215481" y="17906"/>
                  </a:lnTo>
                  <a:lnTo>
                    <a:pt x="215515" y="17521"/>
                  </a:lnTo>
                  <a:lnTo>
                    <a:pt x="215528" y="17136"/>
                  </a:lnTo>
                  <a:lnTo>
                    <a:pt x="215541" y="16751"/>
                  </a:lnTo>
                  <a:lnTo>
                    <a:pt x="215535" y="16366"/>
                  </a:lnTo>
                  <a:lnTo>
                    <a:pt x="215521" y="15974"/>
                  </a:lnTo>
                  <a:lnTo>
                    <a:pt x="215501" y="15589"/>
                  </a:lnTo>
                  <a:lnTo>
                    <a:pt x="215461" y="15197"/>
                  </a:lnTo>
                  <a:lnTo>
                    <a:pt x="215415" y="14805"/>
                  </a:lnTo>
                  <a:lnTo>
                    <a:pt x="215361" y="14420"/>
                  </a:lnTo>
                  <a:lnTo>
                    <a:pt x="215295" y="14028"/>
                  </a:lnTo>
                  <a:lnTo>
                    <a:pt x="215222" y="13643"/>
                  </a:lnTo>
                  <a:lnTo>
                    <a:pt x="215135" y="13251"/>
                  </a:lnTo>
                  <a:lnTo>
                    <a:pt x="215042" y="12866"/>
                  </a:lnTo>
                  <a:lnTo>
                    <a:pt x="214935" y="12481"/>
                  </a:lnTo>
                  <a:lnTo>
                    <a:pt x="214822" y="12096"/>
                  </a:lnTo>
                  <a:lnTo>
                    <a:pt x="214696" y="11711"/>
                  </a:lnTo>
                  <a:lnTo>
                    <a:pt x="214562" y="11325"/>
                  </a:lnTo>
                  <a:lnTo>
                    <a:pt x="214416" y="10947"/>
                  </a:lnTo>
                  <a:lnTo>
                    <a:pt x="214270" y="10569"/>
                  </a:lnTo>
                  <a:lnTo>
                    <a:pt x="214110" y="10191"/>
                  </a:lnTo>
                  <a:lnTo>
                    <a:pt x="213937" y="9820"/>
                  </a:lnTo>
                  <a:lnTo>
                    <a:pt x="213757" y="9448"/>
                  </a:lnTo>
                  <a:lnTo>
                    <a:pt x="213570" y="9084"/>
                  </a:lnTo>
                  <a:lnTo>
                    <a:pt x="213377" y="8720"/>
                  </a:lnTo>
                  <a:lnTo>
                    <a:pt x="213178" y="8355"/>
                  </a:lnTo>
                  <a:lnTo>
                    <a:pt x="212965" y="7998"/>
                  </a:lnTo>
                  <a:lnTo>
                    <a:pt x="212745" y="7647"/>
                  </a:lnTo>
                  <a:lnTo>
                    <a:pt x="212518" y="7296"/>
                  </a:lnTo>
                  <a:lnTo>
                    <a:pt x="212285" y="6946"/>
                  </a:lnTo>
                  <a:lnTo>
                    <a:pt x="212039" y="6609"/>
                  </a:lnTo>
                  <a:lnTo>
                    <a:pt x="211793" y="6272"/>
                  </a:lnTo>
                  <a:lnTo>
                    <a:pt x="211533" y="5935"/>
                  </a:lnTo>
                  <a:lnTo>
                    <a:pt x="211267" y="5612"/>
                  </a:lnTo>
                  <a:lnTo>
                    <a:pt x="211000" y="5288"/>
                  </a:lnTo>
                  <a:lnTo>
                    <a:pt x="210721" y="4972"/>
                  </a:lnTo>
                  <a:lnTo>
                    <a:pt x="210434" y="4663"/>
                  </a:lnTo>
                  <a:lnTo>
                    <a:pt x="210141" y="4353"/>
                  </a:lnTo>
                  <a:lnTo>
                    <a:pt x="209842" y="4058"/>
                  </a:lnTo>
                  <a:lnTo>
                    <a:pt x="209536" y="3762"/>
                  </a:lnTo>
                  <a:lnTo>
                    <a:pt x="209223" y="3473"/>
                  </a:lnTo>
                  <a:lnTo>
                    <a:pt x="208910" y="3198"/>
                  </a:lnTo>
                  <a:lnTo>
                    <a:pt x="208583" y="2923"/>
                  </a:lnTo>
                  <a:lnTo>
                    <a:pt x="208250" y="2655"/>
                  </a:lnTo>
                  <a:lnTo>
                    <a:pt x="207918" y="2401"/>
                  </a:lnTo>
                  <a:lnTo>
                    <a:pt x="207578" y="2146"/>
                  </a:lnTo>
                  <a:lnTo>
                    <a:pt x="207225" y="1905"/>
                  </a:lnTo>
                  <a:lnTo>
                    <a:pt x="206872" y="1665"/>
                  </a:lnTo>
                  <a:lnTo>
                    <a:pt x="206519" y="1438"/>
                  </a:lnTo>
                  <a:lnTo>
                    <a:pt x="206153" y="1218"/>
                  </a:lnTo>
                  <a:lnTo>
                    <a:pt x="205787" y="1005"/>
                  </a:lnTo>
                  <a:lnTo>
                    <a:pt x="205414" y="805"/>
                  </a:lnTo>
                  <a:lnTo>
                    <a:pt x="205035" y="613"/>
                  </a:lnTo>
                  <a:lnTo>
                    <a:pt x="204648" y="427"/>
                  </a:lnTo>
                  <a:lnTo>
                    <a:pt x="204262" y="255"/>
                  </a:lnTo>
                  <a:lnTo>
                    <a:pt x="203869" y="83"/>
                  </a:lnTo>
                  <a:lnTo>
                    <a:pt x="203789" y="56"/>
                  </a:lnTo>
                  <a:lnTo>
                    <a:pt x="203710" y="35"/>
                  </a:lnTo>
                  <a:lnTo>
                    <a:pt x="203636" y="15"/>
                  </a:lnTo>
                  <a:lnTo>
                    <a:pt x="203556" y="8"/>
                  </a:lnTo>
                  <a:lnTo>
                    <a:pt x="2034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707325" y="-4178100"/>
              <a:ext cx="432825" cy="527050"/>
            </a:xfrm>
            <a:custGeom>
              <a:avLst/>
              <a:gdLst/>
              <a:ahLst/>
              <a:cxnLst/>
              <a:rect l="l" t="t" r="r" b="b"/>
              <a:pathLst>
                <a:path w="17313" h="21082" extrusionOk="0">
                  <a:moveTo>
                    <a:pt x="4389" y="0"/>
                  </a:moveTo>
                  <a:lnTo>
                    <a:pt x="4209" y="873"/>
                  </a:lnTo>
                  <a:lnTo>
                    <a:pt x="4009" y="1754"/>
                  </a:lnTo>
                  <a:lnTo>
                    <a:pt x="3803" y="2627"/>
                  </a:lnTo>
                  <a:lnTo>
                    <a:pt x="3583" y="3493"/>
                  </a:lnTo>
                  <a:lnTo>
                    <a:pt x="3350" y="4366"/>
                  </a:lnTo>
                  <a:lnTo>
                    <a:pt x="3104" y="5233"/>
                  </a:lnTo>
                  <a:lnTo>
                    <a:pt x="2851" y="6099"/>
                  </a:lnTo>
                  <a:lnTo>
                    <a:pt x="2578" y="6959"/>
                  </a:lnTo>
                  <a:lnTo>
                    <a:pt x="2298" y="7818"/>
                  </a:lnTo>
                  <a:lnTo>
                    <a:pt x="2005" y="8671"/>
                  </a:lnTo>
                  <a:lnTo>
                    <a:pt x="1699" y="9530"/>
                  </a:lnTo>
                  <a:lnTo>
                    <a:pt x="1379" y="10376"/>
                  </a:lnTo>
                  <a:lnTo>
                    <a:pt x="1053" y="11222"/>
                  </a:lnTo>
                  <a:lnTo>
                    <a:pt x="713" y="12067"/>
                  </a:lnTo>
                  <a:lnTo>
                    <a:pt x="367" y="12906"/>
                  </a:lnTo>
                  <a:lnTo>
                    <a:pt x="1" y="13738"/>
                  </a:lnTo>
                  <a:lnTo>
                    <a:pt x="207" y="13793"/>
                  </a:lnTo>
                  <a:lnTo>
                    <a:pt x="407" y="13855"/>
                  </a:lnTo>
                  <a:lnTo>
                    <a:pt x="806" y="13986"/>
                  </a:lnTo>
                  <a:lnTo>
                    <a:pt x="1206" y="14137"/>
                  </a:lnTo>
                  <a:lnTo>
                    <a:pt x="1605" y="14295"/>
                  </a:lnTo>
                  <a:lnTo>
                    <a:pt x="1998" y="14467"/>
                  </a:lnTo>
                  <a:lnTo>
                    <a:pt x="2384" y="14653"/>
                  </a:lnTo>
                  <a:lnTo>
                    <a:pt x="2771" y="14845"/>
                  </a:lnTo>
                  <a:lnTo>
                    <a:pt x="3157" y="15052"/>
                  </a:lnTo>
                  <a:lnTo>
                    <a:pt x="3536" y="15258"/>
                  </a:lnTo>
                  <a:lnTo>
                    <a:pt x="3916" y="15471"/>
                  </a:lnTo>
                  <a:lnTo>
                    <a:pt x="4662" y="15904"/>
                  </a:lnTo>
                  <a:lnTo>
                    <a:pt x="5401" y="16344"/>
                  </a:lnTo>
                  <a:lnTo>
                    <a:pt x="6133" y="16771"/>
                  </a:lnTo>
                  <a:lnTo>
                    <a:pt x="7012" y="17266"/>
                  </a:lnTo>
                  <a:lnTo>
                    <a:pt x="7891" y="17754"/>
                  </a:lnTo>
                  <a:lnTo>
                    <a:pt x="8776" y="18242"/>
                  </a:lnTo>
                  <a:lnTo>
                    <a:pt x="9662" y="18744"/>
                  </a:lnTo>
                  <a:lnTo>
                    <a:pt x="10101" y="18991"/>
                  </a:lnTo>
                  <a:lnTo>
                    <a:pt x="10534" y="19253"/>
                  </a:lnTo>
                  <a:lnTo>
                    <a:pt x="10967" y="19514"/>
                  </a:lnTo>
                  <a:lnTo>
                    <a:pt x="11400" y="19775"/>
                  </a:lnTo>
                  <a:lnTo>
                    <a:pt x="11826" y="20050"/>
                  </a:lnTo>
                  <a:lnTo>
                    <a:pt x="12245" y="20325"/>
                  </a:lnTo>
                  <a:lnTo>
                    <a:pt x="12665" y="20614"/>
                  </a:lnTo>
                  <a:lnTo>
                    <a:pt x="13078" y="20903"/>
                  </a:lnTo>
                  <a:lnTo>
                    <a:pt x="13118" y="20944"/>
                  </a:lnTo>
                  <a:lnTo>
                    <a:pt x="13157" y="20985"/>
                  </a:lnTo>
                  <a:lnTo>
                    <a:pt x="13224" y="21082"/>
                  </a:lnTo>
                  <a:lnTo>
                    <a:pt x="13450" y="20504"/>
                  </a:lnTo>
                  <a:lnTo>
                    <a:pt x="13677" y="19927"/>
                  </a:lnTo>
                  <a:lnTo>
                    <a:pt x="13897" y="19349"/>
                  </a:lnTo>
                  <a:lnTo>
                    <a:pt x="14110" y="18765"/>
                  </a:lnTo>
                  <a:lnTo>
                    <a:pt x="14323" y="18180"/>
                  </a:lnTo>
                  <a:lnTo>
                    <a:pt x="14522" y="17589"/>
                  </a:lnTo>
                  <a:lnTo>
                    <a:pt x="14715" y="16997"/>
                  </a:lnTo>
                  <a:lnTo>
                    <a:pt x="14909" y="16399"/>
                  </a:lnTo>
                  <a:lnTo>
                    <a:pt x="15142" y="15615"/>
                  </a:lnTo>
                  <a:lnTo>
                    <a:pt x="15368" y="14825"/>
                  </a:lnTo>
                  <a:lnTo>
                    <a:pt x="15581" y="14041"/>
                  </a:lnTo>
                  <a:lnTo>
                    <a:pt x="15781" y="13257"/>
                  </a:lnTo>
                  <a:lnTo>
                    <a:pt x="15967" y="12473"/>
                  </a:lnTo>
                  <a:lnTo>
                    <a:pt x="16140" y="11696"/>
                  </a:lnTo>
                  <a:lnTo>
                    <a:pt x="16307" y="10912"/>
                  </a:lnTo>
                  <a:lnTo>
                    <a:pt x="16460" y="10135"/>
                  </a:lnTo>
                  <a:lnTo>
                    <a:pt x="16600" y="9358"/>
                  </a:lnTo>
                  <a:lnTo>
                    <a:pt x="16733" y="8581"/>
                  </a:lnTo>
                  <a:lnTo>
                    <a:pt x="16853" y="7804"/>
                  </a:lnTo>
                  <a:lnTo>
                    <a:pt x="16966" y="7034"/>
                  </a:lnTo>
                  <a:lnTo>
                    <a:pt x="17066" y="6264"/>
                  </a:lnTo>
                  <a:lnTo>
                    <a:pt x="17159" y="5494"/>
                  </a:lnTo>
                  <a:lnTo>
                    <a:pt x="17239" y="4724"/>
                  </a:lnTo>
                  <a:lnTo>
                    <a:pt x="17312" y="3954"/>
                  </a:lnTo>
                  <a:lnTo>
                    <a:pt x="16353" y="3686"/>
                  </a:lnTo>
                  <a:lnTo>
                    <a:pt x="15401" y="3404"/>
                  </a:lnTo>
                  <a:lnTo>
                    <a:pt x="13484" y="2826"/>
                  </a:lnTo>
                  <a:lnTo>
                    <a:pt x="12532" y="2537"/>
                  </a:lnTo>
                  <a:lnTo>
                    <a:pt x="11573" y="2249"/>
                  </a:lnTo>
                  <a:lnTo>
                    <a:pt x="10614" y="1974"/>
                  </a:lnTo>
                  <a:lnTo>
                    <a:pt x="9649" y="1712"/>
                  </a:lnTo>
                  <a:lnTo>
                    <a:pt x="9316" y="1630"/>
                  </a:lnTo>
                  <a:lnTo>
                    <a:pt x="8976" y="1547"/>
                  </a:lnTo>
                  <a:lnTo>
                    <a:pt x="8297" y="1389"/>
                  </a:lnTo>
                  <a:lnTo>
                    <a:pt x="7618" y="1231"/>
                  </a:lnTo>
                  <a:lnTo>
                    <a:pt x="7278" y="1142"/>
                  </a:lnTo>
                  <a:lnTo>
                    <a:pt x="6939" y="1052"/>
                  </a:lnTo>
                  <a:lnTo>
                    <a:pt x="6599" y="956"/>
                  </a:lnTo>
                  <a:lnTo>
                    <a:pt x="6266" y="853"/>
                  </a:lnTo>
                  <a:lnTo>
                    <a:pt x="5940" y="743"/>
                  </a:lnTo>
                  <a:lnTo>
                    <a:pt x="5614" y="619"/>
                  </a:lnTo>
                  <a:lnTo>
                    <a:pt x="5301" y="482"/>
                  </a:lnTo>
                  <a:lnTo>
                    <a:pt x="4988" y="337"/>
                  </a:lnTo>
                  <a:lnTo>
                    <a:pt x="4835" y="255"/>
                  </a:lnTo>
                  <a:lnTo>
                    <a:pt x="4682" y="172"/>
                  </a:lnTo>
                  <a:lnTo>
                    <a:pt x="4535" y="90"/>
                  </a:lnTo>
                  <a:lnTo>
                    <a:pt x="43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784575" y="-4895425"/>
              <a:ext cx="296975" cy="260450"/>
            </a:xfrm>
            <a:custGeom>
              <a:avLst/>
              <a:gdLst/>
              <a:ahLst/>
              <a:cxnLst/>
              <a:rect l="l" t="t" r="r" b="b"/>
              <a:pathLst>
                <a:path w="11879" h="10418" extrusionOk="0">
                  <a:moveTo>
                    <a:pt x="8476" y="0"/>
                  </a:moveTo>
                  <a:lnTo>
                    <a:pt x="7963" y="199"/>
                  </a:lnTo>
                  <a:lnTo>
                    <a:pt x="7451" y="392"/>
                  </a:lnTo>
                  <a:lnTo>
                    <a:pt x="6938" y="578"/>
                  </a:lnTo>
                  <a:lnTo>
                    <a:pt x="6419" y="750"/>
                  </a:lnTo>
                  <a:lnTo>
                    <a:pt x="5899" y="915"/>
                  </a:lnTo>
                  <a:lnTo>
                    <a:pt x="5373" y="1066"/>
                  </a:lnTo>
                  <a:lnTo>
                    <a:pt x="4847" y="1210"/>
                  </a:lnTo>
                  <a:lnTo>
                    <a:pt x="4315" y="1341"/>
                  </a:lnTo>
                  <a:lnTo>
                    <a:pt x="3782" y="1458"/>
                  </a:lnTo>
                  <a:lnTo>
                    <a:pt x="3249" y="1568"/>
                  </a:lnTo>
                  <a:lnTo>
                    <a:pt x="2710" y="1657"/>
                  </a:lnTo>
                  <a:lnTo>
                    <a:pt x="2171" y="1740"/>
                  </a:lnTo>
                  <a:lnTo>
                    <a:pt x="1631" y="1802"/>
                  </a:lnTo>
                  <a:lnTo>
                    <a:pt x="1092" y="1857"/>
                  </a:lnTo>
                  <a:lnTo>
                    <a:pt x="546" y="1891"/>
                  </a:lnTo>
                  <a:lnTo>
                    <a:pt x="0" y="1912"/>
                  </a:lnTo>
                  <a:lnTo>
                    <a:pt x="167" y="2441"/>
                  </a:lnTo>
                  <a:lnTo>
                    <a:pt x="326" y="2970"/>
                  </a:lnTo>
                  <a:lnTo>
                    <a:pt x="480" y="3493"/>
                  </a:lnTo>
                  <a:lnTo>
                    <a:pt x="626" y="4029"/>
                  </a:lnTo>
                  <a:lnTo>
                    <a:pt x="766" y="4559"/>
                  </a:lnTo>
                  <a:lnTo>
                    <a:pt x="906" y="5088"/>
                  </a:lnTo>
                  <a:lnTo>
                    <a:pt x="1032" y="5618"/>
                  </a:lnTo>
                  <a:lnTo>
                    <a:pt x="1159" y="6147"/>
                  </a:lnTo>
                  <a:lnTo>
                    <a:pt x="1279" y="6683"/>
                  </a:lnTo>
                  <a:lnTo>
                    <a:pt x="1392" y="7213"/>
                  </a:lnTo>
                  <a:lnTo>
                    <a:pt x="1498" y="7749"/>
                  </a:lnTo>
                  <a:lnTo>
                    <a:pt x="1598" y="8279"/>
                  </a:lnTo>
                  <a:lnTo>
                    <a:pt x="1691" y="8815"/>
                  </a:lnTo>
                  <a:lnTo>
                    <a:pt x="1778" y="9351"/>
                  </a:lnTo>
                  <a:lnTo>
                    <a:pt x="1865" y="9881"/>
                  </a:lnTo>
                  <a:lnTo>
                    <a:pt x="1938" y="10417"/>
                  </a:lnTo>
                  <a:lnTo>
                    <a:pt x="2064" y="10328"/>
                  </a:lnTo>
                  <a:lnTo>
                    <a:pt x="2191" y="10245"/>
                  </a:lnTo>
                  <a:lnTo>
                    <a:pt x="2324" y="10170"/>
                  </a:lnTo>
                  <a:lnTo>
                    <a:pt x="2457" y="10101"/>
                  </a:lnTo>
                  <a:lnTo>
                    <a:pt x="2590" y="10039"/>
                  </a:lnTo>
                  <a:lnTo>
                    <a:pt x="2730" y="9977"/>
                  </a:lnTo>
                  <a:lnTo>
                    <a:pt x="2877" y="9929"/>
                  </a:lnTo>
                  <a:lnTo>
                    <a:pt x="3016" y="9881"/>
                  </a:lnTo>
                  <a:lnTo>
                    <a:pt x="3163" y="9839"/>
                  </a:lnTo>
                  <a:lnTo>
                    <a:pt x="3309" y="9805"/>
                  </a:lnTo>
                  <a:lnTo>
                    <a:pt x="3463" y="9778"/>
                  </a:lnTo>
                  <a:lnTo>
                    <a:pt x="3609" y="9750"/>
                  </a:lnTo>
                  <a:lnTo>
                    <a:pt x="3915" y="9709"/>
                  </a:lnTo>
                  <a:lnTo>
                    <a:pt x="4228" y="9688"/>
                  </a:lnTo>
                  <a:lnTo>
                    <a:pt x="4541" y="9674"/>
                  </a:lnTo>
                  <a:lnTo>
                    <a:pt x="4854" y="9668"/>
                  </a:lnTo>
                  <a:lnTo>
                    <a:pt x="5167" y="9668"/>
                  </a:lnTo>
                  <a:lnTo>
                    <a:pt x="5480" y="9674"/>
                  </a:lnTo>
                  <a:lnTo>
                    <a:pt x="6106" y="9688"/>
                  </a:lnTo>
                  <a:lnTo>
                    <a:pt x="6405" y="9695"/>
                  </a:lnTo>
                  <a:lnTo>
                    <a:pt x="6705" y="9695"/>
                  </a:lnTo>
                  <a:lnTo>
                    <a:pt x="7344" y="9688"/>
                  </a:lnTo>
                  <a:lnTo>
                    <a:pt x="7983" y="9674"/>
                  </a:lnTo>
                  <a:lnTo>
                    <a:pt x="8636" y="9661"/>
                  </a:lnTo>
                  <a:lnTo>
                    <a:pt x="9282" y="9647"/>
                  </a:lnTo>
                  <a:lnTo>
                    <a:pt x="10261" y="9647"/>
                  </a:lnTo>
                  <a:lnTo>
                    <a:pt x="10587" y="9654"/>
                  </a:lnTo>
                  <a:lnTo>
                    <a:pt x="10913" y="9668"/>
                  </a:lnTo>
                  <a:lnTo>
                    <a:pt x="11239" y="9688"/>
                  </a:lnTo>
                  <a:lnTo>
                    <a:pt x="11559" y="9709"/>
                  </a:lnTo>
                  <a:lnTo>
                    <a:pt x="11879" y="9736"/>
                  </a:lnTo>
                  <a:lnTo>
                    <a:pt x="11705" y="9118"/>
                  </a:lnTo>
                  <a:lnTo>
                    <a:pt x="11526" y="8506"/>
                  </a:lnTo>
                  <a:lnTo>
                    <a:pt x="11339" y="7887"/>
                  </a:lnTo>
                  <a:lnTo>
                    <a:pt x="11153" y="7275"/>
                  </a:lnTo>
                  <a:lnTo>
                    <a:pt x="10953" y="6663"/>
                  </a:lnTo>
                  <a:lnTo>
                    <a:pt x="10753" y="6051"/>
                  </a:lnTo>
                  <a:lnTo>
                    <a:pt x="10547" y="5446"/>
                  </a:lnTo>
                  <a:lnTo>
                    <a:pt x="10334" y="4834"/>
                  </a:lnTo>
                  <a:lnTo>
                    <a:pt x="10121" y="4229"/>
                  </a:lnTo>
                  <a:lnTo>
                    <a:pt x="9901" y="3624"/>
                  </a:lnTo>
                  <a:lnTo>
                    <a:pt x="9675" y="3019"/>
                  </a:lnTo>
                  <a:lnTo>
                    <a:pt x="9442" y="2414"/>
                  </a:lnTo>
                  <a:lnTo>
                    <a:pt x="9209" y="1808"/>
                  </a:lnTo>
                  <a:lnTo>
                    <a:pt x="8969" y="1203"/>
                  </a:lnTo>
                  <a:lnTo>
                    <a:pt x="8723" y="598"/>
                  </a:lnTo>
                  <a:lnTo>
                    <a:pt x="84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496100" y="-3790650"/>
              <a:ext cx="516200" cy="589800"/>
            </a:xfrm>
            <a:custGeom>
              <a:avLst/>
              <a:gdLst/>
              <a:ahLst/>
              <a:cxnLst/>
              <a:rect l="l" t="t" r="r" b="b"/>
              <a:pathLst>
                <a:path w="20648" h="23592" extrusionOk="0">
                  <a:moveTo>
                    <a:pt x="7624" y="0"/>
                  </a:moveTo>
                  <a:lnTo>
                    <a:pt x="7218" y="832"/>
                  </a:lnTo>
                  <a:lnTo>
                    <a:pt x="6805" y="1664"/>
                  </a:lnTo>
                  <a:lnTo>
                    <a:pt x="6379" y="2496"/>
                  </a:lnTo>
                  <a:lnTo>
                    <a:pt x="5946" y="3315"/>
                  </a:lnTo>
                  <a:lnTo>
                    <a:pt x="5500" y="4133"/>
                  </a:lnTo>
                  <a:lnTo>
                    <a:pt x="5047" y="4951"/>
                  </a:lnTo>
                  <a:lnTo>
                    <a:pt x="4588" y="5762"/>
                  </a:lnTo>
                  <a:lnTo>
                    <a:pt x="4115" y="6567"/>
                  </a:lnTo>
                  <a:lnTo>
                    <a:pt x="3629" y="7365"/>
                  </a:lnTo>
                  <a:lnTo>
                    <a:pt x="3143" y="8162"/>
                  </a:lnTo>
                  <a:lnTo>
                    <a:pt x="2637" y="8953"/>
                  </a:lnTo>
                  <a:lnTo>
                    <a:pt x="2131" y="9737"/>
                  </a:lnTo>
                  <a:lnTo>
                    <a:pt x="1612" y="10514"/>
                  </a:lnTo>
                  <a:lnTo>
                    <a:pt x="1086" y="11291"/>
                  </a:lnTo>
                  <a:lnTo>
                    <a:pt x="546" y="12054"/>
                  </a:lnTo>
                  <a:lnTo>
                    <a:pt x="0" y="12817"/>
                  </a:lnTo>
                  <a:lnTo>
                    <a:pt x="293" y="13065"/>
                  </a:lnTo>
                  <a:lnTo>
                    <a:pt x="586" y="13312"/>
                  </a:lnTo>
                  <a:lnTo>
                    <a:pt x="879" y="13574"/>
                  </a:lnTo>
                  <a:lnTo>
                    <a:pt x="1159" y="13842"/>
                  </a:lnTo>
                  <a:lnTo>
                    <a:pt x="1439" y="14117"/>
                  </a:lnTo>
                  <a:lnTo>
                    <a:pt x="1718" y="14392"/>
                  </a:lnTo>
                  <a:lnTo>
                    <a:pt x="1991" y="14674"/>
                  </a:lnTo>
                  <a:lnTo>
                    <a:pt x="2264" y="14956"/>
                  </a:lnTo>
                  <a:lnTo>
                    <a:pt x="2797" y="15526"/>
                  </a:lnTo>
                  <a:lnTo>
                    <a:pt x="3323" y="16097"/>
                  </a:lnTo>
                  <a:lnTo>
                    <a:pt x="3842" y="16654"/>
                  </a:lnTo>
                  <a:lnTo>
                    <a:pt x="4362" y="17190"/>
                  </a:lnTo>
                  <a:lnTo>
                    <a:pt x="7305" y="20181"/>
                  </a:lnTo>
                  <a:lnTo>
                    <a:pt x="10241" y="23172"/>
                  </a:lnTo>
                  <a:lnTo>
                    <a:pt x="10327" y="23275"/>
                  </a:lnTo>
                  <a:lnTo>
                    <a:pt x="10401" y="23385"/>
                  </a:lnTo>
                  <a:lnTo>
                    <a:pt x="10467" y="23489"/>
                  </a:lnTo>
                  <a:lnTo>
                    <a:pt x="10514" y="23592"/>
                  </a:lnTo>
                  <a:lnTo>
                    <a:pt x="10900" y="23159"/>
                  </a:lnTo>
                  <a:lnTo>
                    <a:pt x="11280" y="22725"/>
                  </a:lnTo>
                  <a:lnTo>
                    <a:pt x="11652" y="22285"/>
                  </a:lnTo>
                  <a:lnTo>
                    <a:pt x="12025" y="21838"/>
                  </a:lnTo>
                  <a:lnTo>
                    <a:pt x="12391" y="21391"/>
                  </a:lnTo>
                  <a:lnTo>
                    <a:pt x="12758" y="20938"/>
                  </a:lnTo>
                  <a:lnTo>
                    <a:pt x="13111" y="20484"/>
                  </a:lnTo>
                  <a:lnTo>
                    <a:pt x="13470" y="20030"/>
                  </a:lnTo>
                  <a:lnTo>
                    <a:pt x="13816" y="19562"/>
                  </a:lnTo>
                  <a:lnTo>
                    <a:pt x="14163" y="19102"/>
                  </a:lnTo>
                  <a:lnTo>
                    <a:pt x="14509" y="18627"/>
                  </a:lnTo>
                  <a:lnTo>
                    <a:pt x="14842" y="18160"/>
                  </a:lnTo>
                  <a:lnTo>
                    <a:pt x="15175" y="17685"/>
                  </a:lnTo>
                  <a:lnTo>
                    <a:pt x="15508" y="17204"/>
                  </a:lnTo>
                  <a:lnTo>
                    <a:pt x="15827" y="16723"/>
                  </a:lnTo>
                  <a:lnTo>
                    <a:pt x="16153" y="16234"/>
                  </a:lnTo>
                  <a:lnTo>
                    <a:pt x="16466" y="15746"/>
                  </a:lnTo>
                  <a:lnTo>
                    <a:pt x="16779" y="15251"/>
                  </a:lnTo>
                  <a:lnTo>
                    <a:pt x="17086" y="14756"/>
                  </a:lnTo>
                  <a:lnTo>
                    <a:pt x="17385" y="14254"/>
                  </a:lnTo>
                  <a:lnTo>
                    <a:pt x="17685" y="13752"/>
                  </a:lnTo>
                  <a:lnTo>
                    <a:pt x="17978" y="13243"/>
                  </a:lnTo>
                  <a:lnTo>
                    <a:pt x="18264" y="12735"/>
                  </a:lnTo>
                  <a:lnTo>
                    <a:pt x="18550" y="12219"/>
                  </a:lnTo>
                  <a:lnTo>
                    <a:pt x="18830" y="11703"/>
                  </a:lnTo>
                  <a:lnTo>
                    <a:pt x="19103" y="11188"/>
                  </a:lnTo>
                  <a:lnTo>
                    <a:pt x="19376" y="10665"/>
                  </a:lnTo>
                  <a:lnTo>
                    <a:pt x="19636" y="10136"/>
                  </a:lnTo>
                  <a:lnTo>
                    <a:pt x="19895" y="9606"/>
                  </a:lnTo>
                  <a:lnTo>
                    <a:pt x="20155" y="9077"/>
                  </a:lnTo>
                  <a:lnTo>
                    <a:pt x="20401" y="8540"/>
                  </a:lnTo>
                  <a:lnTo>
                    <a:pt x="20648" y="8004"/>
                  </a:lnTo>
                  <a:lnTo>
                    <a:pt x="20521" y="7983"/>
                  </a:lnTo>
                  <a:lnTo>
                    <a:pt x="20395" y="7949"/>
                  </a:lnTo>
                  <a:lnTo>
                    <a:pt x="20262" y="7908"/>
                  </a:lnTo>
                  <a:lnTo>
                    <a:pt x="20115" y="7846"/>
                  </a:lnTo>
                  <a:lnTo>
                    <a:pt x="19669" y="7633"/>
                  </a:lnTo>
                  <a:lnTo>
                    <a:pt x="19223" y="7413"/>
                  </a:lnTo>
                  <a:lnTo>
                    <a:pt x="18777" y="7179"/>
                  </a:lnTo>
                  <a:lnTo>
                    <a:pt x="18337" y="6938"/>
                  </a:lnTo>
                  <a:lnTo>
                    <a:pt x="17898" y="6691"/>
                  </a:lnTo>
                  <a:lnTo>
                    <a:pt x="17458" y="6443"/>
                  </a:lnTo>
                  <a:lnTo>
                    <a:pt x="17026" y="6182"/>
                  </a:lnTo>
                  <a:lnTo>
                    <a:pt x="16586" y="5928"/>
                  </a:lnTo>
                  <a:lnTo>
                    <a:pt x="15727" y="5398"/>
                  </a:lnTo>
                  <a:lnTo>
                    <a:pt x="14868" y="4862"/>
                  </a:lnTo>
                  <a:lnTo>
                    <a:pt x="14009" y="4325"/>
                  </a:lnTo>
                  <a:lnTo>
                    <a:pt x="13157" y="3803"/>
                  </a:lnTo>
                  <a:lnTo>
                    <a:pt x="12445" y="3383"/>
                  </a:lnTo>
                  <a:lnTo>
                    <a:pt x="11719" y="2957"/>
                  </a:lnTo>
                  <a:lnTo>
                    <a:pt x="10993" y="2524"/>
                  </a:lnTo>
                  <a:lnTo>
                    <a:pt x="10627" y="2304"/>
                  </a:lnTo>
                  <a:lnTo>
                    <a:pt x="10267" y="2077"/>
                  </a:lnTo>
                  <a:lnTo>
                    <a:pt x="9915" y="1843"/>
                  </a:lnTo>
                  <a:lnTo>
                    <a:pt x="9562" y="1603"/>
                  </a:lnTo>
                  <a:lnTo>
                    <a:pt x="9215" y="1355"/>
                  </a:lnTo>
                  <a:lnTo>
                    <a:pt x="8876" y="1108"/>
                  </a:lnTo>
                  <a:lnTo>
                    <a:pt x="8550" y="839"/>
                  </a:lnTo>
                  <a:lnTo>
                    <a:pt x="8230" y="571"/>
                  </a:lnTo>
                  <a:lnTo>
                    <a:pt x="7917" y="289"/>
                  </a:lnTo>
                  <a:lnTo>
                    <a:pt x="7771" y="145"/>
                  </a:lnTo>
                  <a:lnTo>
                    <a:pt x="76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681375" y="-5223075"/>
              <a:ext cx="287825" cy="334200"/>
            </a:xfrm>
            <a:custGeom>
              <a:avLst/>
              <a:gdLst/>
              <a:ahLst/>
              <a:cxnLst/>
              <a:rect l="l" t="t" r="r" b="b"/>
              <a:pathLst>
                <a:path w="11513" h="13368" extrusionOk="0">
                  <a:moveTo>
                    <a:pt x="6046" y="1"/>
                  </a:moveTo>
                  <a:lnTo>
                    <a:pt x="5926" y="207"/>
                  </a:lnTo>
                  <a:lnTo>
                    <a:pt x="5806" y="406"/>
                  </a:lnTo>
                  <a:lnTo>
                    <a:pt x="5680" y="606"/>
                  </a:lnTo>
                  <a:lnTo>
                    <a:pt x="5553" y="805"/>
                  </a:lnTo>
                  <a:lnTo>
                    <a:pt x="5420" y="1004"/>
                  </a:lnTo>
                  <a:lnTo>
                    <a:pt x="5280" y="1197"/>
                  </a:lnTo>
                  <a:lnTo>
                    <a:pt x="5140" y="1390"/>
                  </a:lnTo>
                  <a:lnTo>
                    <a:pt x="4994" y="1582"/>
                  </a:lnTo>
                  <a:lnTo>
                    <a:pt x="4841" y="1775"/>
                  </a:lnTo>
                  <a:lnTo>
                    <a:pt x="4688" y="1960"/>
                  </a:lnTo>
                  <a:lnTo>
                    <a:pt x="4528" y="2153"/>
                  </a:lnTo>
                  <a:lnTo>
                    <a:pt x="4361" y="2332"/>
                  </a:lnTo>
                  <a:lnTo>
                    <a:pt x="4188" y="2517"/>
                  </a:lnTo>
                  <a:lnTo>
                    <a:pt x="4015" y="2696"/>
                  </a:lnTo>
                  <a:lnTo>
                    <a:pt x="3835" y="2875"/>
                  </a:lnTo>
                  <a:lnTo>
                    <a:pt x="3649" y="3053"/>
                  </a:lnTo>
                  <a:lnTo>
                    <a:pt x="3462" y="3225"/>
                  </a:lnTo>
                  <a:lnTo>
                    <a:pt x="3269" y="3404"/>
                  </a:lnTo>
                  <a:lnTo>
                    <a:pt x="3070" y="3569"/>
                  </a:lnTo>
                  <a:lnTo>
                    <a:pt x="2863" y="3741"/>
                  </a:lnTo>
                  <a:lnTo>
                    <a:pt x="2650" y="3906"/>
                  </a:lnTo>
                  <a:lnTo>
                    <a:pt x="2437" y="4071"/>
                  </a:lnTo>
                  <a:lnTo>
                    <a:pt x="2217" y="4229"/>
                  </a:lnTo>
                  <a:lnTo>
                    <a:pt x="1991" y="4387"/>
                  </a:lnTo>
                  <a:lnTo>
                    <a:pt x="1765" y="4546"/>
                  </a:lnTo>
                  <a:lnTo>
                    <a:pt x="1525" y="4697"/>
                  </a:lnTo>
                  <a:lnTo>
                    <a:pt x="1285" y="4848"/>
                  </a:lnTo>
                  <a:lnTo>
                    <a:pt x="1039" y="4999"/>
                  </a:lnTo>
                  <a:lnTo>
                    <a:pt x="786" y="5144"/>
                  </a:lnTo>
                  <a:lnTo>
                    <a:pt x="526" y="5288"/>
                  </a:lnTo>
                  <a:lnTo>
                    <a:pt x="266" y="5426"/>
                  </a:lnTo>
                  <a:lnTo>
                    <a:pt x="0" y="5563"/>
                  </a:lnTo>
                  <a:lnTo>
                    <a:pt x="266" y="6045"/>
                  </a:lnTo>
                  <a:lnTo>
                    <a:pt x="526" y="6526"/>
                  </a:lnTo>
                  <a:lnTo>
                    <a:pt x="786" y="7007"/>
                  </a:lnTo>
                  <a:lnTo>
                    <a:pt x="1032" y="7488"/>
                  </a:lnTo>
                  <a:lnTo>
                    <a:pt x="1272" y="7970"/>
                  </a:lnTo>
                  <a:lnTo>
                    <a:pt x="1512" y="8458"/>
                  </a:lnTo>
                  <a:lnTo>
                    <a:pt x="1745" y="8946"/>
                  </a:lnTo>
                  <a:lnTo>
                    <a:pt x="1964" y="9434"/>
                  </a:lnTo>
                  <a:lnTo>
                    <a:pt x="2184" y="9923"/>
                  </a:lnTo>
                  <a:lnTo>
                    <a:pt x="2397" y="10411"/>
                  </a:lnTo>
                  <a:lnTo>
                    <a:pt x="2603" y="10906"/>
                  </a:lnTo>
                  <a:lnTo>
                    <a:pt x="2803" y="11394"/>
                  </a:lnTo>
                  <a:lnTo>
                    <a:pt x="3003" y="11889"/>
                  </a:lnTo>
                  <a:lnTo>
                    <a:pt x="3189" y="12377"/>
                  </a:lnTo>
                  <a:lnTo>
                    <a:pt x="3376" y="12872"/>
                  </a:lnTo>
                  <a:lnTo>
                    <a:pt x="3556" y="13367"/>
                  </a:lnTo>
                  <a:lnTo>
                    <a:pt x="4581" y="13085"/>
                  </a:lnTo>
                  <a:lnTo>
                    <a:pt x="5593" y="12790"/>
                  </a:lnTo>
                  <a:lnTo>
                    <a:pt x="6099" y="12632"/>
                  </a:lnTo>
                  <a:lnTo>
                    <a:pt x="6605" y="12473"/>
                  </a:lnTo>
                  <a:lnTo>
                    <a:pt x="7104" y="12315"/>
                  </a:lnTo>
                  <a:lnTo>
                    <a:pt x="7604" y="12150"/>
                  </a:lnTo>
                  <a:lnTo>
                    <a:pt x="8103" y="11978"/>
                  </a:lnTo>
                  <a:lnTo>
                    <a:pt x="8596" y="11800"/>
                  </a:lnTo>
                  <a:lnTo>
                    <a:pt x="9089" y="11614"/>
                  </a:lnTo>
                  <a:lnTo>
                    <a:pt x="9581" y="11428"/>
                  </a:lnTo>
                  <a:lnTo>
                    <a:pt x="10067" y="11229"/>
                  </a:lnTo>
                  <a:lnTo>
                    <a:pt x="10553" y="11030"/>
                  </a:lnTo>
                  <a:lnTo>
                    <a:pt x="11033" y="10816"/>
                  </a:lnTo>
                  <a:lnTo>
                    <a:pt x="11512" y="10596"/>
                  </a:lnTo>
                  <a:lnTo>
                    <a:pt x="11206" y="9929"/>
                  </a:lnTo>
                  <a:lnTo>
                    <a:pt x="10900" y="9256"/>
                  </a:lnTo>
                  <a:lnTo>
                    <a:pt x="10580" y="8589"/>
                  </a:lnTo>
                  <a:lnTo>
                    <a:pt x="10260" y="7922"/>
                  </a:lnTo>
                  <a:lnTo>
                    <a:pt x="9934" y="7255"/>
                  </a:lnTo>
                  <a:lnTo>
                    <a:pt x="9608" y="6588"/>
                  </a:lnTo>
                  <a:lnTo>
                    <a:pt x="9268" y="5921"/>
                  </a:lnTo>
                  <a:lnTo>
                    <a:pt x="8929" y="5261"/>
                  </a:lnTo>
                  <a:lnTo>
                    <a:pt x="8589" y="4594"/>
                  </a:lnTo>
                  <a:lnTo>
                    <a:pt x="8236" y="3934"/>
                  </a:lnTo>
                  <a:lnTo>
                    <a:pt x="7883" y="3274"/>
                  </a:lnTo>
                  <a:lnTo>
                    <a:pt x="7524" y="2620"/>
                  </a:lnTo>
                  <a:lnTo>
                    <a:pt x="7158" y="1960"/>
                  </a:lnTo>
                  <a:lnTo>
                    <a:pt x="6792" y="1307"/>
                  </a:lnTo>
                  <a:lnTo>
                    <a:pt x="6419" y="654"/>
                  </a:lnTo>
                  <a:lnTo>
                    <a:pt x="604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155875" y="-5716600"/>
              <a:ext cx="644525" cy="599450"/>
            </a:xfrm>
            <a:custGeom>
              <a:avLst/>
              <a:gdLst/>
              <a:ahLst/>
              <a:cxnLst/>
              <a:rect l="l" t="t" r="r" b="b"/>
              <a:pathLst>
                <a:path w="25781" h="23978" extrusionOk="0">
                  <a:moveTo>
                    <a:pt x="15887" y="1"/>
                  </a:moveTo>
                  <a:lnTo>
                    <a:pt x="15594" y="290"/>
                  </a:lnTo>
                  <a:lnTo>
                    <a:pt x="15301" y="578"/>
                  </a:lnTo>
                  <a:lnTo>
                    <a:pt x="15001" y="867"/>
                  </a:lnTo>
                  <a:lnTo>
                    <a:pt x="14701" y="1149"/>
                  </a:lnTo>
                  <a:lnTo>
                    <a:pt x="13483" y="2263"/>
                  </a:lnTo>
                  <a:lnTo>
                    <a:pt x="12551" y="3061"/>
                  </a:lnTo>
                  <a:lnTo>
                    <a:pt x="12085" y="3459"/>
                  </a:lnTo>
                  <a:lnTo>
                    <a:pt x="11605" y="3845"/>
                  </a:lnTo>
                  <a:lnTo>
                    <a:pt x="11805" y="3913"/>
                  </a:lnTo>
                  <a:lnTo>
                    <a:pt x="11998" y="3982"/>
                  </a:lnTo>
                  <a:lnTo>
                    <a:pt x="12191" y="4065"/>
                  </a:lnTo>
                  <a:lnTo>
                    <a:pt x="12384" y="4147"/>
                  </a:lnTo>
                  <a:lnTo>
                    <a:pt x="12577" y="4236"/>
                  </a:lnTo>
                  <a:lnTo>
                    <a:pt x="12764" y="4333"/>
                  </a:lnTo>
                  <a:lnTo>
                    <a:pt x="12950" y="4429"/>
                  </a:lnTo>
                  <a:lnTo>
                    <a:pt x="13130" y="4539"/>
                  </a:lnTo>
                  <a:lnTo>
                    <a:pt x="13310" y="4649"/>
                  </a:lnTo>
                  <a:lnTo>
                    <a:pt x="13483" y="4759"/>
                  </a:lnTo>
                  <a:lnTo>
                    <a:pt x="13656" y="4883"/>
                  </a:lnTo>
                  <a:lnTo>
                    <a:pt x="13829" y="5007"/>
                  </a:lnTo>
                  <a:lnTo>
                    <a:pt x="13996" y="5130"/>
                  </a:lnTo>
                  <a:lnTo>
                    <a:pt x="14155" y="5261"/>
                  </a:lnTo>
                  <a:lnTo>
                    <a:pt x="14315" y="5398"/>
                  </a:lnTo>
                  <a:lnTo>
                    <a:pt x="14468" y="5543"/>
                  </a:lnTo>
                  <a:lnTo>
                    <a:pt x="14622" y="5687"/>
                  </a:lnTo>
                  <a:lnTo>
                    <a:pt x="14768" y="5832"/>
                  </a:lnTo>
                  <a:lnTo>
                    <a:pt x="14908" y="5983"/>
                  </a:lnTo>
                  <a:lnTo>
                    <a:pt x="15048" y="6134"/>
                  </a:lnTo>
                  <a:lnTo>
                    <a:pt x="15181" y="6292"/>
                  </a:lnTo>
                  <a:lnTo>
                    <a:pt x="15307" y="6450"/>
                  </a:lnTo>
                  <a:lnTo>
                    <a:pt x="15434" y="6615"/>
                  </a:lnTo>
                  <a:lnTo>
                    <a:pt x="15554" y="6781"/>
                  </a:lnTo>
                  <a:lnTo>
                    <a:pt x="15667" y="6952"/>
                  </a:lnTo>
                  <a:lnTo>
                    <a:pt x="15773" y="7117"/>
                  </a:lnTo>
                  <a:lnTo>
                    <a:pt x="15880" y="7296"/>
                  </a:lnTo>
                  <a:lnTo>
                    <a:pt x="15973" y="7468"/>
                  </a:lnTo>
                  <a:lnTo>
                    <a:pt x="16066" y="7647"/>
                  </a:lnTo>
                  <a:lnTo>
                    <a:pt x="16153" y="7826"/>
                  </a:lnTo>
                  <a:lnTo>
                    <a:pt x="16233" y="8004"/>
                  </a:lnTo>
                  <a:lnTo>
                    <a:pt x="16306" y="8190"/>
                  </a:lnTo>
                  <a:lnTo>
                    <a:pt x="16373" y="8369"/>
                  </a:lnTo>
                  <a:lnTo>
                    <a:pt x="16433" y="8554"/>
                  </a:lnTo>
                  <a:lnTo>
                    <a:pt x="16486" y="8740"/>
                  </a:lnTo>
                  <a:lnTo>
                    <a:pt x="16532" y="8926"/>
                  </a:lnTo>
                  <a:lnTo>
                    <a:pt x="16579" y="9118"/>
                  </a:lnTo>
                  <a:lnTo>
                    <a:pt x="16612" y="9304"/>
                  </a:lnTo>
                  <a:lnTo>
                    <a:pt x="16632" y="9496"/>
                  </a:lnTo>
                  <a:lnTo>
                    <a:pt x="16652" y="9682"/>
                  </a:lnTo>
                  <a:lnTo>
                    <a:pt x="16666" y="9875"/>
                  </a:lnTo>
                  <a:lnTo>
                    <a:pt x="16672" y="10067"/>
                  </a:lnTo>
                  <a:lnTo>
                    <a:pt x="16666" y="10253"/>
                  </a:lnTo>
                  <a:lnTo>
                    <a:pt x="16652" y="10445"/>
                  </a:lnTo>
                  <a:lnTo>
                    <a:pt x="16632" y="10631"/>
                  </a:lnTo>
                  <a:lnTo>
                    <a:pt x="16606" y="10824"/>
                  </a:lnTo>
                  <a:lnTo>
                    <a:pt x="16566" y="11009"/>
                  </a:lnTo>
                  <a:lnTo>
                    <a:pt x="16526" y="11195"/>
                  </a:lnTo>
                  <a:lnTo>
                    <a:pt x="16466" y="11387"/>
                  </a:lnTo>
                  <a:lnTo>
                    <a:pt x="16406" y="11573"/>
                  </a:lnTo>
                  <a:lnTo>
                    <a:pt x="16333" y="11752"/>
                  </a:lnTo>
                  <a:lnTo>
                    <a:pt x="16253" y="11937"/>
                  </a:lnTo>
                  <a:lnTo>
                    <a:pt x="16166" y="12116"/>
                  </a:lnTo>
                  <a:lnTo>
                    <a:pt x="16066" y="12302"/>
                  </a:lnTo>
                  <a:lnTo>
                    <a:pt x="15953" y="12481"/>
                  </a:lnTo>
                  <a:lnTo>
                    <a:pt x="15840" y="12653"/>
                  </a:lnTo>
                  <a:lnTo>
                    <a:pt x="15707" y="12831"/>
                  </a:lnTo>
                  <a:lnTo>
                    <a:pt x="15574" y="13003"/>
                  </a:lnTo>
                  <a:lnTo>
                    <a:pt x="15421" y="13168"/>
                  </a:lnTo>
                  <a:lnTo>
                    <a:pt x="15261" y="13340"/>
                  </a:lnTo>
                  <a:lnTo>
                    <a:pt x="15094" y="13505"/>
                  </a:lnTo>
                  <a:lnTo>
                    <a:pt x="14915" y="13663"/>
                  </a:lnTo>
                  <a:lnTo>
                    <a:pt x="14721" y="13828"/>
                  </a:lnTo>
                  <a:lnTo>
                    <a:pt x="14522" y="13980"/>
                  </a:lnTo>
                  <a:lnTo>
                    <a:pt x="14329" y="14124"/>
                  </a:lnTo>
                  <a:lnTo>
                    <a:pt x="14129" y="14255"/>
                  </a:lnTo>
                  <a:lnTo>
                    <a:pt x="13929" y="14378"/>
                  </a:lnTo>
                  <a:lnTo>
                    <a:pt x="13736" y="14495"/>
                  </a:lnTo>
                  <a:lnTo>
                    <a:pt x="13536" y="14598"/>
                  </a:lnTo>
                  <a:lnTo>
                    <a:pt x="13343" y="14695"/>
                  </a:lnTo>
                  <a:lnTo>
                    <a:pt x="13143" y="14784"/>
                  </a:lnTo>
                  <a:lnTo>
                    <a:pt x="12950" y="14860"/>
                  </a:lnTo>
                  <a:lnTo>
                    <a:pt x="12757" y="14928"/>
                  </a:lnTo>
                  <a:lnTo>
                    <a:pt x="12557" y="14990"/>
                  </a:lnTo>
                  <a:lnTo>
                    <a:pt x="12364" y="15045"/>
                  </a:lnTo>
                  <a:lnTo>
                    <a:pt x="12171" y="15087"/>
                  </a:lnTo>
                  <a:lnTo>
                    <a:pt x="11978" y="15121"/>
                  </a:lnTo>
                  <a:lnTo>
                    <a:pt x="11792" y="15155"/>
                  </a:lnTo>
                  <a:lnTo>
                    <a:pt x="11599" y="15176"/>
                  </a:lnTo>
                  <a:lnTo>
                    <a:pt x="11412" y="15183"/>
                  </a:lnTo>
                  <a:lnTo>
                    <a:pt x="11226" y="15190"/>
                  </a:lnTo>
                  <a:lnTo>
                    <a:pt x="11039" y="15190"/>
                  </a:lnTo>
                  <a:lnTo>
                    <a:pt x="10853" y="15176"/>
                  </a:lnTo>
                  <a:lnTo>
                    <a:pt x="10667" y="15162"/>
                  </a:lnTo>
                  <a:lnTo>
                    <a:pt x="10480" y="15142"/>
                  </a:lnTo>
                  <a:lnTo>
                    <a:pt x="10300" y="15107"/>
                  </a:lnTo>
                  <a:lnTo>
                    <a:pt x="10121" y="15073"/>
                  </a:lnTo>
                  <a:lnTo>
                    <a:pt x="9941" y="15025"/>
                  </a:lnTo>
                  <a:lnTo>
                    <a:pt x="9768" y="14977"/>
                  </a:lnTo>
                  <a:lnTo>
                    <a:pt x="9588" y="14922"/>
                  </a:lnTo>
                  <a:lnTo>
                    <a:pt x="9415" y="14853"/>
                  </a:lnTo>
                  <a:lnTo>
                    <a:pt x="9248" y="14784"/>
                  </a:lnTo>
                  <a:lnTo>
                    <a:pt x="9075" y="14708"/>
                  </a:lnTo>
                  <a:lnTo>
                    <a:pt x="8909" y="14633"/>
                  </a:lnTo>
                  <a:lnTo>
                    <a:pt x="8742" y="14543"/>
                  </a:lnTo>
                  <a:lnTo>
                    <a:pt x="8576" y="14454"/>
                  </a:lnTo>
                  <a:lnTo>
                    <a:pt x="8416" y="14351"/>
                  </a:lnTo>
                  <a:lnTo>
                    <a:pt x="8256" y="14248"/>
                  </a:lnTo>
                  <a:lnTo>
                    <a:pt x="8103" y="14145"/>
                  </a:lnTo>
                  <a:lnTo>
                    <a:pt x="7943" y="14028"/>
                  </a:lnTo>
                  <a:lnTo>
                    <a:pt x="7790" y="13911"/>
                  </a:lnTo>
                  <a:lnTo>
                    <a:pt x="7644" y="13787"/>
                  </a:lnTo>
                  <a:lnTo>
                    <a:pt x="7497" y="13663"/>
                  </a:lnTo>
                  <a:lnTo>
                    <a:pt x="7351" y="13526"/>
                  </a:lnTo>
                  <a:lnTo>
                    <a:pt x="7211" y="13395"/>
                  </a:lnTo>
                  <a:lnTo>
                    <a:pt x="7071" y="13251"/>
                  </a:lnTo>
                  <a:lnTo>
                    <a:pt x="6931" y="13106"/>
                  </a:lnTo>
                  <a:lnTo>
                    <a:pt x="6798" y="12955"/>
                  </a:lnTo>
                  <a:lnTo>
                    <a:pt x="6672" y="12804"/>
                  </a:lnTo>
                  <a:lnTo>
                    <a:pt x="6545" y="12653"/>
                  </a:lnTo>
                  <a:lnTo>
                    <a:pt x="6419" y="12488"/>
                  </a:lnTo>
                  <a:lnTo>
                    <a:pt x="6299" y="12329"/>
                  </a:lnTo>
                  <a:lnTo>
                    <a:pt x="6179" y="12157"/>
                  </a:lnTo>
                  <a:lnTo>
                    <a:pt x="6066" y="11992"/>
                  </a:lnTo>
                  <a:lnTo>
                    <a:pt x="5953" y="11821"/>
                  </a:lnTo>
                  <a:lnTo>
                    <a:pt x="5846" y="11642"/>
                  </a:lnTo>
                  <a:lnTo>
                    <a:pt x="5739" y="11463"/>
                  </a:lnTo>
                  <a:lnTo>
                    <a:pt x="5640" y="11284"/>
                  </a:lnTo>
                  <a:lnTo>
                    <a:pt x="5540" y="11099"/>
                  </a:lnTo>
                  <a:lnTo>
                    <a:pt x="5446" y="10913"/>
                  </a:lnTo>
                  <a:lnTo>
                    <a:pt x="5353" y="10727"/>
                  </a:lnTo>
                  <a:lnTo>
                    <a:pt x="5273" y="10542"/>
                  </a:lnTo>
                  <a:lnTo>
                    <a:pt x="5187" y="10349"/>
                  </a:lnTo>
                  <a:lnTo>
                    <a:pt x="5107" y="10157"/>
                  </a:lnTo>
                  <a:lnTo>
                    <a:pt x="5034" y="9957"/>
                  </a:lnTo>
                  <a:lnTo>
                    <a:pt x="4967" y="9765"/>
                  </a:lnTo>
                  <a:lnTo>
                    <a:pt x="4901" y="9565"/>
                  </a:lnTo>
                  <a:lnTo>
                    <a:pt x="4834" y="9366"/>
                  </a:lnTo>
                  <a:lnTo>
                    <a:pt x="4255" y="9634"/>
                  </a:lnTo>
                  <a:lnTo>
                    <a:pt x="3955" y="9765"/>
                  </a:lnTo>
                  <a:lnTo>
                    <a:pt x="3662" y="9895"/>
                  </a:lnTo>
                  <a:lnTo>
                    <a:pt x="3362" y="10019"/>
                  </a:lnTo>
                  <a:lnTo>
                    <a:pt x="3070" y="10136"/>
                  </a:lnTo>
                  <a:lnTo>
                    <a:pt x="2770" y="10246"/>
                  </a:lnTo>
                  <a:lnTo>
                    <a:pt x="2470" y="10356"/>
                  </a:lnTo>
                  <a:lnTo>
                    <a:pt x="2164" y="10466"/>
                  </a:lnTo>
                  <a:lnTo>
                    <a:pt x="1864" y="10562"/>
                  </a:lnTo>
                  <a:lnTo>
                    <a:pt x="1558" y="10659"/>
                  </a:lnTo>
                  <a:lnTo>
                    <a:pt x="1252" y="10748"/>
                  </a:lnTo>
                  <a:lnTo>
                    <a:pt x="939" y="10837"/>
                  </a:lnTo>
                  <a:lnTo>
                    <a:pt x="633" y="10913"/>
                  </a:lnTo>
                  <a:lnTo>
                    <a:pt x="320" y="10989"/>
                  </a:lnTo>
                  <a:lnTo>
                    <a:pt x="7" y="11057"/>
                  </a:lnTo>
                  <a:lnTo>
                    <a:pt x="0" y="11511"/>
                  </a:lnTo>
                  <a:lnTo>
                    <a:pt x="13" y="11958"/>
                  </a:lnTo>
                  <a:lnTo>
                    <a:pt x="40" y="12391"/>
                  </a:lnTo>
                  <a:lnTo>
                    <a:pt x="80" y="12824"/>
                  </a:lnTo>
                  <a:lnTo>
                    <a:pt x="133" y="13251"/>
                  </a:lnTo>
                  <a:lnTo>
                    <a:pt x="206" y="13670"/>
                  </a:lnTo>
                  <a:lnTo>
                    <a:pt x="293" y="14083"/>
                  </a:lnTo>
                  <a:lnTo>
                    <a:pt x="386" y="14488"/>
                  </a:lnTo>
                  <a:lnTo>
                    <a:pt x="499" y="14887"/>
                  </a:lnTo>
                  <a:lnTo>
                    <a:pt x="619" y="15279"/>
                  </a:lnTo>
                  <a:lnTo>
                    <a:pt x="759" y="15657"/>
                  </a:lnTo>
                  <a:lnTo>
                    <a:pt x="906" y="16035"/>
                  </a:lnTo>
                  <a:lnTo>
                    <a:pt x="1065" y="16407"/>
                  </a:lnTo>
                  <a:lnTo>
                    <a:pt x="1238" y="16764"/>
                  </a:lnTo>
                  <a:lnTo>
                    <a:pt x="1418" y="17115"/>
                  </a:lnTo>
                  <a:lnTo>
                    <a:pt x="1611" y="17466"/>
                  </a:lnTo>
                  <a:lnTo>
                    <a:pt x="1818" y="17803"/>
                  </a:lnTo>
                  <a:lnTo>
                    <a:pt x="2031" y="18133"/>
                  </a:lnTo>
                  <a:lnTo>
                    <a:pt x="2257" y="18456"/>
                  </a:lnTo>
                  <a:lnTo>
                    <a:pt x="2497" y="18765"/>
                  </a:lnTo>
                  <a:lnTo>
                    <a:pt x="2743" y="19075"/>
                  </a:lnTo>
                  <a:lnTo>
                    <a:pt x="2996" y="19370"/>
                  </a:lnTo>
                  <a:lnTo>
                    <a:pt x="3263" y="19659"/>
                  </a:lnTo>
                  <a:lnTo>
                    <a:pt x="3536" y="19934"/>
                  </a:lnTo>
                  <a:lnTo>
                    <a:pt x="3815" y="20209"/>
                  </a:lnTo>
                  <a:lnTo>
                    <a:pt x="4102" y="20470"/>
                  </a:lnTo>
                  <a:lnTo>
                    <a:pt x="4401" y="20725"/>
                  </a:lnTo>
                  <a:lnTo>
                    <a:pt x="4707" y="20972"/>
                  </a:lnTo>
                  <a:lnTo>
                    <a:pt x="5020" y="21206"/>
                  </a:lnTo>
                  <a:lnTo>
                    <a:pt x="5340" y="21433"/>
                  </a:lnTo>
                  <a:lnTo>
                    <a:pt x="5666" y="21653"/>
                  </a:lnTo>
                  <a:lnTo>
                    <a:pt x="5999" y="21866"/>
                  </a:lnTo>
                  <a:lnTo>
                    <a:pt x="6339" y="22066"/>
                  </a:lnTo>
                  <a:lnTo>
                    <a:pt x="6678" y="22251"/>
                  </a:lnTo>
                  <a:lnTo>
                    <a:pt x="7031" y="22437"/>
                  </a:lnTo>
                  <a:lnTo>
                    <a:pt x="7384" y="22609"/>
                  </a:lnTo>
                  <a:lnTo>
                    <a:pt x="7750" y="22767"/>
                  </a:lnTo>
                  <a:lnTo>
                    <a:pt x="8110" y="22918"/>
                  </a:lnTo>
                  <a:lnTo>
                    <a:pt x="8483" y="23063"/>
                  </a:lnTo>
                  <a:lnTo>
                    <a:pt x="8856" y="23193"/>
                  </a:lnTo>
                  <a:lnTo>
                    <a:pt x="9235" y="23317"/>
                  </a:lnTo>
                  <a:lnTo>
                    <a:pt x="9615" y="23427"/>
                  </a:lnTo>
                  <a:lnTo>
                    <a:pt x="10001" y="23530"/>
                  </a:lnTo>
                  <a:lnTo>
                    <a:pt x="10387" y="23626"/>
                  </a:lnTo>
                  <a:lnTo>
                    <a:pt x="10780" y="23709"/>
                  </a:lnTo>
                  <a:lnTo>
                    <a:pt x="11173" y="23778"/>
                  </a:lnTo>
                  <a:lnTo>
                    <a:pt x="11565" y="23840"/>
                  </a:lnTo>
                  <a:lnTo>
                    <a:pt x="11958" y="23888"/>
                  </a:lnTo>
                  <a:lnTo>
                    <a:pt x="12358" y="23929"/>
                  </a:lnTo>
                  <a:lnTo>
                    <a:pt x="12757" y="23957"/>
                  </a:lnTo>
                  <a:lnTo>
                    <a:pt x="13157" y="23970"/>
                  </a:lnTo>
                  <a:lnTo>
                    <a:pt x="13563" y="23977"/>
                  </a:lnTo>
                  <a:lnTo>
                    <a:pt x="13962" y="23977"/>
                  </a:lnTo>
                  <a:lnTo>
                    <a:pt x="14362" y="23963"/>
                  </a:lnTo>
                  <a:lnTo>
                    <a:pt x="14761" y="23936"/>
                  </a:lnTo>
                  <a:lnTo>
                    <a:pt x="15161" y="23895"/>
                  </a:lnTo>
                  <a:lnTo>
                    <a:pt x="15560" y="23847"/>
                  </a:lnTo>
                  <a:lnTo>
                    <a:pt x="15960" y="23785"/>
                  </a:lnTo>
                  <a:lnTo>
                    <a:pt x="16359" y="23709"/>
                  </a:lnTo>
                  <a:lnTo>
                    <a:pt x="16752" y="23626"/>
                  </a:lnTo>
                  <a:lnTo>
                    <a:pt x="17145" y="23530"/>
                  </a:lnTo>
                  <a:lnTo>
                    <a:pt x="17538" y="23420"/>
                  </a:lnTo>
                  <a:lnTo>
                    <a:pt x="17931" y="23303"/>
                  </a:lnTo>
                  <a:lnTo>
                    <a:pt x="18310" y="23173"/>
                  </a:lnTo>
                  <a:lnTo>
                    <a:pt x="18357" y="23118"/>
                  </a:lnTo>
                  <a:lnTo>
                    <a:pt x="18397" y="23070"/>
                  </a:lnTo>
                  <a:lnTo>
                    <a:pt x="18450" y="23021"/>
                  </a:lnTo>
                  <a:lnTo>
                    <a:pt x="18497" y="22980"/>
                  </a:lnTo>
                  <a:lnTo>
                    <a:pt x="18550" y="22939"/>
                  </a:lnTo>
                  <a:lnTo>
                    <a:pt x="18610" y="22905"/>
                  </a:lnTo>
                  <a:lnTo>
                    <a:pt x="18663" y="22870"/>
                  </a:lnTo>
                  <a:lnTo>
                    <a:pt x="18723" y="22843"/>
                  </a:lnTo>
                  <a:lnTo>
                    <a:pt x="18790" y="22822"/>
                  </a:lnTo>
                  <a:lnTo>
                    <a:pt x="18850" y="22801"/>
                  </a:lnTo>
                  <a:lnTo>
                    <a:pt x="18916" y="22788"/>
                  </a:lnTo>
                  <a:lnTo>
                    <a:pt x="18983" y="22781"/>
                  </a:lnTo>
                  <a:lnTo>
                    <a:pt x="19049" y="22774"/>
                  </a:lnTo>
                  <a:lnTo>
                    <a:pt x="19116" y="22774"/>
                  </a:lnTo>
                  <a:lnTo>
                    <a:pt x="19182" y="22781"/>
                  </a:lnTo>
                  <a:lnTo>
                    <a:pt x="19249" y="22794"/>
                  </a:lnTo>
                  <a:lnTo>
                    <a:pt x="19482" y="22691"/>
                  </a:lnTo>
                  <a:lnTo>
                    <a:pt x="19715" y="22581"/>
                  </a:lnTo>
                  <a:lnTo>
                    <a:pt x="19935" y="22464"/>
                  </a:lnTo>
                  <a:lnTo>
                    <a:pt x="20161" y="22341"/>
                  </a:lnTo>
                  <a:lnTo>
                    <a:pt x="20381" y="22217"/>
                  </a:lnTo>
                  <a:lnTo>
                    <a:pt x="20594" y="22093"/>
                  </a:lnTo>
                  <a:lnTo>
                    <a:pt x="20807" y="21963"/>
                  </a:lnTo>
                  <a:lnTo>
                    <a:pt x="21013" y="21825"/>
                  </a:lnTo>
                  <a:lnTo>
                    <a:pt x="21213" y="21687"/>
                  </a:lnTo>
                  <a:lnTo>
                    <a:pt x="21413" y="21543"/>
                  </a:lnTo>
                  <a:lnTo>
                    <a:pt x="21613" y="21392"/>
                  </a:lnTo>
                  <a:lnTo>
                    <a:pt x="21806" y="21247"/>
                  </a:lnTo>
                  <a:lnTo>
                    <a:pt x="21992" y="21089"/>
                  </a:lnTo>
                  <a:lnTo>
                    <a:pt x="22172" y="20931"/>
                  </a:lnTo>
                  <a:lnTo>
                    <a:pt x="22352" y="20773"/>
                  </a:lnTo>
                  <a:lnTo>
                    <a:pt x="22532" y="20608"/>
                  </a:lnTo>
                  <a:lnTo>
                    <a:pt x="22705" y="20436"/>
                  </a:lnTo>
                  <a:lnTo>
                    <a:pt x="22871" y="20264"/>
                  </a:lnTo>
                  <a:lnTo>
                    <a:pt x="23031" y="20092"/>
                  </a:lnTo>
                  <a:lnTo>
                    <a:pt x="23191" y="19913"/>
                  </a:lnTo>
                  <a:lnTo>
                    <a:pt x="23344" y="19735"/>
                  </a:lnTo>
                  <a:lnTo>
                    <a:pt x="23497" y="19549"/>
                  </a:lnTo>
                  <a:lnTo>
                    <a:pt x="23643" y="19363"/>
                  </a:lnTo>
                  <a:lnTo>
                    <a:pt x="23783" y="19171"/>
                  </a:lnTo>
                  <a:lnTo>
                    <a:pt x="23923" y="18978"/>
                  </a:lnTo>
                  <a:lnTo>
                    <a:pt x="24056" y="18786"/>
                  </a:lnTo>
                  <a:lnTo>
                    <a:pt x="24183" y="18586"/>
                  </a:lnTo>
                  <a:lnTo>
                    <a:pt x="24309" y="18380"/>
                  </a:lnTo>
                  <a:lnTo>
                    <a:pt x="24422" y="18181"/>
                  </a:lnTo>
                  <a:lnTo>
                    <a:pt x="24542" y="17974"/>
                  </a:lnTo>
                  <a:lnTo>
                    <a:pt x="24649" y="17761"/>
                  </a:lnTo>
                  <a:lnTo>
                    <a:pt x="24755" y="17548"/>
                  </a:lnTo>
                  <a:lnTo>
                    <a:pt x="24855" y="17335"/>
                  </a:lnTo>
                  <a:lnTo>
                    <a:pt x="24948" y="17122"/>
                  </a:lnTo>
                  <a:lnTo>
                    <a:pt x="25042" y="16902"/>
                  </a:lnTo>
                  <a:lnTo>
                    <a:pt x="25122" y="16682"/>
                  </a:lnTo>
                  <a:lnTo>
                    <a:pt x="25201" y="16455"/>
                  </a:lnTo>
                  <a:lnTo>
                    <a:pt x="25281" y="16228"/>
                  </a:lnTo>
                  <a:lnTo>
                    <a:pt x="25348" y="16001"/>
                  </a:lnTo>
                  <a:lnTo>
                    <a:pt x="25415" y="15774"/>
                  </a:lnTo>
                  <a:lnTo>
                    <a:pt x="25474" y="15540"/>
                  </a:lnTo>
                  <a:lnTo>
                    <a:pt x="25528" y="15307"/>
                  </a:lnTo>
                  <a:lnTo>
                    <a:pt x="25581" y="15073"/>
                  </a:lnTo>
                  <a:lnTo>
                    <a:pt x="25621" y="14832"/>
                  </a:lnTo>
                  <a:lnTo>
                    <a:pt x="25661" y="14592"/>
                  </a:lnTo>
                  <a:lnTo>
                    <a:pt x="25694" y="14351"/>
                  </a:lnTo>
                  <a:lnTo>
                    <a:pt x="25721" y="14110"/>
                  </a:lnTo>
                  <a:lnTo>
                    <a:pt x="25747" y="13863"/>
                  </a:lnTo>
                  <a:lnTo>
                    <a:pt x="25767" y="13622"/>
                  </a:lnTo>
                  <a:lnTo>
                    <a:pt x="25774" y="13375"/>
                  </a:lnTo>
                  <a:lnTo>
                    <a:pt x="25781" y="13120"/>
                  </a:lnTo>
                  <a:lnTo>
                    <a:pt x="25781" y="12873"/>
                  </a:lnTo>
                  <a:lnTo>
                    <a:pt x="25781" y="12618"/>
                  </a:lnTo>
                  <a:lnTo>
                    <a:pt x="25767" y="12371"/>
                  </a:lnTo>
                  <a:lnTo>
                    <a:pt x="25754" y="12116"/>
                  </a:lnTo>
                  <a:lnTo>
                    <a:pt x="25727" y="11862"/>
                  </a:lnTo>
                  <a:lnTo>
                    <a:pt x="25701" y="11601"/>
                  </a:lnTo>
                  <a:lnTo>
                    <a:pt x="25668" y="11346"/>
                  </a:lnTo>
                  <a:lnTo>
                    <a:pt x="25628" y="11085"/>
                  </a:lnTo>
                  <a:lnTo>
                    <a:pt x="25581" y="10830"/>
                  </a:lnTo>
                  <a:lnTo>
                    <a:pt x="25528" y="10569"/>
                  </a:lnTo>
                  <a:lnTo>
                    <a:pt x="25474" y="10308"/>
                  </a:lnTo>
                  <a:lnTo>
                    <a:pt x="25408" y="10047"/>
                  </a:lnTo>
                  <a:lnTo>
                    <a:pt x="25341" y="9778"/>
                  </a:lnTo>
                  <a:lnTo>
                    <a:pt x="25275" y="9552"/>
                  </a:lnTo>
                  <a:lnTo>
                    <a:pt x="25208" y="9331"/>
                  </a:lnTo>
                  <a:lnTo>
                    <a:pt x="25135" y="9105"/>
                  </a:lnTo>
                  <a:lnTo>
                    <a:pt x="25055" y="8891"/>
                  </a:lnTo>
                  <a:lnTo>
                    <a:pt x="24982" y="8671"/>
                  </a:lnTo>
                  <a:lnTo>
                    <a:pt x="24895" y="8458"/>
                  </a:lnTo>
                  <a:lnTo>
                    <a:pt x="24809" y="8252"/>
                  </a:lnTo>
                  <a:lnTo>
                    <a:pt x="24722" y="8039"/>
                  </a:lnTo>
                  <a:lnTo>
                    <a:pt x="24629" y="7833"/>
                  </a:lnTo>
                  <a:lnTo>
                    <a:pt x="24536" y="7633"/>
                  </a:lnTo>
                  <a:lnTo>
                    <a:pt x="24329" y="7234"/>
                  </a:lnTo>
                  <a:lnTo>
                    <a:pt x="24116" y="6849"/>
                  </a:lnTo>
                  <a:lnTo>
                    <a:pt x="23890" y="6471"/>
                  </a:lnTo>
                  <a:lnTo>
                    <a:pt x="23657" y="6107"/>
                  </a:lnTo>
                  <a:lnTo>
                    <a:pt x="23404" y="5749"/>
                  </a:lnTo>
                  <a:lnTo>
                    <a:pt x="23144" y="5398"/>
                  </a:lnTo>
                  <a:lnTo>
                    <a:pt x="22878" y="5062"/>
                  </a:lnTo>
                  <a:lnTo>
                    <a:pt x="22598" y="4731"/>
                  </a:lnTo>
                  <a:lnTo>
                    <a:pt x="22305" y="4415"/>
                  </a:lnTo>
                  <a:lnTo>
                    <a:pt x="22006" y="4106"/>
                  </a:lnTo>
                  <a:lnTo>
                    <a:pt x="21699" y="3803"/>
                  </a:lnTo>
                  <a:lnTo>
                    <a:pt x="21380" y="3508"/>
                  </a:lnTo>
                  <a:lnTo>
                    <a:pt x="21060" y="3226"/>
                  </a:lnTo>
                  <a:lnTo>
                    <a:pt x="20727" y="2944"/>
                  </a:lnTo>
                  <a:lnTo>
                    <a:pt x="20388" y="2676"/>
                  </a:lnTo>
                  <a:lnTo>
                    <a:pt x="20041" y="2414"/>
                  </a:lnTo>
                  <a:lnTo>
                    <a:pt x="19688" y="2160"/>
                  </a:lnTo>
                  <a:lnTo>
                    <a:pt x="19329" y="1912"/>
                  </a:lnTo>
                  <a:lnTo>
                    <a:pt x="18963" y="1672"/>
                  </a:lnTo>
                  <a:lnTo>
                    <a:pt x="18590" y="1445"/>
                  </a:lnTo>
                  <a:lnTo>
                    <a:pt x="18217" y="1218"/>
                  </a:lnTo>
                  <a:lnTo>
                    <a:pt x="17837" y="998"/>
                  </a:lnTo>
                  <a:lnTo>
                    <a:pt x="17451" y="785"/>
                  </a:lnTo>
                  <a:lnTo>
                    <a:pt x="17065" y="578"/>
                  </a:lnTo>
                  <a:lnTo>
                    <a:pt x="16679" y="379"/>
                  </a:lnTo>
                  <a:lnTo>
                    <a:pt x="16279" y="187"/>
                  </a:lnTo>
                  <a:lnTo>
                    <a:pt x="158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295850" y="-3410250"/>
              <a:ext cx="416325" cy="455550"/>
            </a:xfrm>
            <a:custGeom>
              <a:avLst/>
              <a:gdLst/>
              <a:ahLst/>
              <a:cxnLst/>
              <a:rect l="l" t="t" r="r" b="b"/>
              <a:pathLst>
                <a:path w="16653" h="18222" extrusionOk="0">
                  <a:moveTo>
                    <a:pt x="6179" y="1"/>
                  </a:moveTo>
                  <a:lnTo>
                    <a:pt x="5447" y="915"/>
                  </a:lnTo>
                  <a:lnTo>
                    <a:pt x="4701" y="1823"/>
                  </a:lnTo>
                  <a:lnTo>
                    <a:pt x="3949" y="2724"/>
                  </a:lnTo>
                  <a:lnTo>
                    <a:pt x="3177" y="3604"/>
                  </a:lnTo>
                  <a:lnTo>
                    <a:pt x="2398" y="4484"/>
                  </a:lnTo>
                  <a:lnTo>
                    <a:pt x="1612" y="5343"/>
                  </a:lnTo>
                  <a:lnTo>
                    <a:pt x="813" y="6196"/>
                  </a:lnTo>
                  <a:lnTo>
                    <a:pt x="1" y="7035"/>
                  </a:lnTo>
                  <a:lnTo>
                    <a:pt x="81" y="7083"/>
                  </a:lnTo>
                  <a:lnTo>
                    <a:pt x="154" y="7145"/>
                  </a:lnTo>
                  <a:lnTo>
                    <a:pt x="227" y="7207"/>
                  </a:lnTo>
                  <a:lnTo>
                    <a:pt x="287" y="7282"/>
                  </a:lnTo>
                  <a:lnTo>
                    <a:pt x="347" y="7358"/>
                  </a:lnTo>
                  <a:lnTo>
                    <a:pt x="400" y="7441"/>
                  </a:lnTo>
                  <a:lnTo>
                    <a:pt x="453" y="7530"/>
                  </a:lnTo>
                  <a:lnTo>
                    <a:pt x="493" y="7626"/>
                  </a:lnTo>
                  <a:lnTo>
                    <a:pt x="560" y="7784"/>
                  </a:lnTo>
                  <a:lnTo>
                    <a:pt x="640" y="7943"/>
                  </a:lnTo>
                  <a:lnTo>
                    <a:pt x="726" y="8101"/>
                  </a:lnTo>
                  <a:lnTo>
                    <a:pt x="826" y="8259"/>
                  </a:lnTo>
                  <a:lnTo>
                    <a:pt x="933" y="8417"/>
                  </a:lnTo>
                  <a:lnTo>
                    <a:pt x="1046" y="8575"/>
                  </a:lnTo>
                  <a:lnTo>
                    <a:pt x="1286" y="8891"/>
                  </a:lnTo>
                  <a:lnTo>
                    <a:pt x="1532" y="9194"/>
                  </a:lnTo>
                  <a:lnTo>
                    <a:pt x="1778" y="9496"/>
                  </a:lnTo>
                  <a:lnTo>
                    <a:pt x="2011" y="9792"/>
                  </a:lnTo>
                  <a:lnTo>
                    <a:pt x="2118" y="9930"/>
                  </a:lnTo>
                  <a:lnTo>
                    <a:pt x="2218" y="10067"/>
                  </a:lnTo>
                  <a:lnTo>
                    <a:pt x="2684" y="10762"/>
                  </a:lnTo>
                  <a:lnTo>
                    <a:pt x="3157" y="11456"/>
                  </a:lnTo>
                  <a:lnTo>
                    <a:pt x="3623" y="12144"/>
                  </a:lnTo>
                  <a:lnTo>
                    <a:pt x="4089" y="12838"/>
                  </a:lnTo>
                  <a:lnTo>
                    <a:pt x="4315" y="13148"/>
                  </a:lnTo>
                  <a:lnTo>
                    <a:pt x="4542" y="13464"/>
                  </a:lnTo>
                  <a:lnTo>
                    <a:pt x="5021" y="14096"/>
                  </a:lnTo>
                  <a:lnTo>
                    <a:pt x="5514" y="14743"/>
                  </a:lnTo>
                  <a:lnTo>
                    <a:pt x="5760" y="15073"/>
                  </a:lnTo>
                  <a:lnTo>
                    <a:pt x="5993" y="15410"/>
                  </a:lnTo>
                  <a:lnTo>
                    <a:pt x="6226" y="15747"/>
                  </a:lnTo>
                  <a:lnTo>
                    <a:pt x="6446" y="16084"/>
                  </a:lnTo>
                  <a:lnTo>
                    <a:pt x="6652" y="16427"/>
                  </a:lnTo>
                  <a:lnTo>
                    <a:pt x="6752" y="16606"/>
                  </a:lnTo>
                  <a:lnTo>
                    <a:pt x="6852" y="16778"/>
                  </a:lnTo>
                  <a:lnTo>
                    <a:pt x="6939" y="16957"/>
                  </a:lnTo>
                  <a:lnTo>
                    <a:pt x="7025" y="17136"/>
                  </a:lnTo>
                  <a:lnTo>
                    <a:pt x="7105" y="17314"/>
                  </a:lnTo>
                  <a:lnTo>
                    <a:pt x="7185" y="17493"/>
                  </a:lnTo>
                  <a:lnTo>
                    <a:pt x="7258" y="17672"/>
                  </a:lnTo>
                  <a:lnTo>
                    <a:pt x="7325" y="17858"/>
                  </a:lnTo>
                  <a:lnTo>
                    <a:pt x="7378" y="18043"/>
                  </a:lnTo>
                  <a:lnTo>
                    <a:pt x="7431" y="18222"/>
                  </a:lnTo>
                  <a:lnTo>
                    <a:pt x="8057" y="17789"/>
                  </a:lnTo>
                  <a:lnTo>
                    <a:pt x="8670" y="17342"/>
                  </a:lnTo>
                  <a:lnTo>
                    <a:pt x="9276" y="16888"/>
                  </a:lnTo>
                  <a:lnTo>
                    <a:pt x="9875" y="16427"/>
                  </a:lnTo>
                  <a:lnTo>
                    <a:pt x="10474" y="15960"/>
                  </a:lnTo>
                  <a:lnTo>
                    <a:pt x="11067" y="15485"/>
                  </a:lnTo>
                  <a:lnTo>
                    <a:pt x="11646" y="15004"/>
                  </a:lnTo>
                  <a:lnTo>
                    <a:pt x="12225" y="14509"/>
                  </a:lnTo>
                  <a:lnTo>
                    <a:pt x="12798" y="14014"/>
                  </a:lnTo>
                  <a:lnTo>
                    <a:pt x="13370" y="13512"/>
                  </a:lnTo>
                  <a:lnTo>
                    <a:pt x="13930" y="13003"/>
                  </a:lnTo>
                  <a:lnTo>
                    <a:pt x="14482" y="12481"/>
                  </a:lnTo>
                  <a:lnTo>
                    <a:pt x="15035" y="11958"/>
                  </a:lnTo>
                  <a:lnTo>
                    <a:pt x="15581" y="11429"/>
                  </a:lnTo>
                  <a:lnTo>
                    <a:pt x="16120" y="10892"/>
                  </a:lnTo>
                  <a:lnTo>
                    <a:pt x="16653" y="10356"/>
                  </a:lnTo>
                  <a:lnTo>
                    <a:pt x="16540" y="10287"/>
                  </a:lnTo>
                  <a:lnTo>
                    <a:pt x="16427" y="10225"/>
                  </a:lnTo>
                  <a:lnTo>
                    <a:pt x="16320" y="10150"/>
                  </a:lnTo>
                  <a:lnTo>
                    <a:pt x="16260" y="10102"/>
                  </a:lnTo>
                  <a:lnTo>
                    <a:pt x="16207" y="10047"/>
                  </a:lnTo>
                  <a:lnTo>
                    <a:pt x="15228" y="9098"/>
                  </a:lnTo>
                  <a:lnTo>
                    <a:pt x="14256" y="8142"/>
                  </a:lnTo>
                  <a:lnTo>
                    <a:pt x="13284" y="7193"/>
                  </a:lnTo>
                  <a:lnTo>
                    <a:pt x="12312" y="6244"/>
                  </a:lnTo>
                  <a:lnTo>
                    <a:pt x="11326" y="5309"/>
                  </a:lnTo>
                  <a:lnTo>
                    <a:pt x="10834" y="4841"/>
                  </a:lnTo>
                  <a:lnTo>
                    <a:pt x="10334" y="4388"/>
                  </a:lnTo>
                  <a:lnTo>
                    <a:pt x="9828" y="3927"/>
                  </a:lnTo>
                  <a:lnTo>
                    <a:pt x="9322" y="3480"/>
                  </a:lnTo>
                  <a:lnTo>
                    <a:pt x="8803" y="3033"/>
                  </a:lnTo>
                  <a:lnTo>
                    <a:pt x="8283" y="2593"/>
                  </a:lnTo>
                  <a:lnTo>
                    <a:pt x="8210" y="2517"/>
                  </a:lnTo>
                  <a:lnTo>
                    <a:pt x="8150" y="2442"/>
                  </a:lnTo>
                  <a:lnTo>
                    <a:pt x="8104" y="2359"/>
                  </a:lnTo>
                  <a:lnTo>
                    <a:pt x="8070" y="2284"/>
                  </a:lnTo>
                  <a:lnTo>
                    <a:pt x="8050" y="2201"/>
                  </a:lnTo>
                  <a:lnTo>
                    <a:pt x="8037" y="2119"/>
                  </a:lnTo>
                  <a:lnTo>
                    <a:pt x="8044" y="2036"/>
                  </a:lnTo>
                  <a:lnTo>
                    <a:pt x="8050" y="1954"/>
                  </a:lnTo>
                  <a:lnTo>
                    <a:pt x="7804" y="1720"/>
                  </a:lnTo>
                  <a:lnTo>
                    <a:pt x="7564" y="1486"/>
                  </a:lnTo>
                  <a:lnTo>
                    <a:pt x="7318" y="1245"/>
                  </a:lnTo>
                  <a:lnTo>
                    <a:pt x="7085" y="1005"/>
                  </a:lnTo>
                  <a:lnTo>
                    <a:pt x="6852" y="757"/>
                  </a:lnTo>
                  <a:lnTo>
                    <a:pt x="6619" y="503"/>
                  </a:lnTo>
                  <a:lnTo>
                    <a:pt x="6399" y="255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71300" y="-3194350"/>
              <a:ext cx="359250" cy="446450"/>
            </a:xfrm>
            <a:custGeom>
              <a:avLst/>
              <a:gdLst/>
              <a:ahLst/>
              <a:cxnLst/>
              <a:rect l="l" t="t" r="r" b="b"/>
              <a:pathLst>
                <a:path w="14370" h="17858" extrusionOk="0">
                  <a:moveTo>
                    <a:pt x="7391" y="1"/>
                  </a:moveTo>
                  <a:lnTo>
                    <a:pt x="6805" y="558"/>
                  </a:lnTo>
                  <a:lnTo>
                    <a:pt x="6213" y="1115"/>
                  </a:lnTo>
                  <a:lnTo>
                    <a:pt x="5620" y="1665"/>
                  </a:lnTo>
                  <a:lnTo>
                    <a:pt x="5028" y="2208"/>
                  </a:lnTo>
                  <a:lnTo>
                    <a:pt x="4422" y="2744"/>
                  </a:lnTo>
                  <a:lnTo>
                    <a:pt x="3822" y="3274"/>
                  </a:lnTo>
                  <a:lnTo>
                    <a:pt x="3210" y="3796"/>
                  </a:lnTo>
                  <a:lnTo>
                    <a:pt x="2597" y="4312"/>
                  </a:lnTo>
                  <a:lnTo>
                    <a:pt x="2498" y="4388"/>
                  </a:lnTo>
                  <a:lnTo>
                    <a:pt x="2398" y="4457"/>
                  </a:lnTo>
                  <a:lnTo>
                    <a:pt x="2291" y="4512"/>
                  </a:lnTo>
                  <a:lnTo>
                    <a:pt x="2185" y="4560"/>
                  </a:lnTo>
                  <a:lnTo>
                    <a:pt x="2085" y="4594"/>
                  </a:lnTo>
                  <a:lnTo>
                    <a:pt x="1978" y="4622"/>
                  </a:lnTo>
                  <a:lnTo>
                    <a:pt x="1872" y="4642"/>
                  </a:lnTo>
                  <a:lnTo>
                    <a:pt x="1765" y="4656"/>
                  </a:lnTo>
                  <a:lnTo>
                    <a:pt x="1659" y="4656"/>
                  </a:lnTo>
                  <a:lnTo>
                    <a:pt x="1559" y="4649"/>
                  </a:lnTo>
                  <a:lnTo>
                    <a:pt x="1459" y="4635"/>
                  </a:lnTo>
                  <a:lnTo>
                    <a:pt x="1359" y="4615"/>
                  </a:lnTo>
                  <a:lnTo>
                    <a:pt x="1259" y="4587"/>
                  </a:lnTo>
                  <a:lnTo>
                    <a:pt x="1166" y="4553"/>
                  </a:lnTo>
                  <a:lnTo>
                    <a:pt x="1073" y="4512"/>
                  </a:lnTo>
                  <a:lnTo>
                    <a:pt x="979" y="4463"/>
                  </a:lnTo>
                  <a:lnTo>
                    <a:pt x="820" y="6141"/>
                  </a:lnTo>
                  <a:lnTo>
                    <a:pt x="660" y="7812"/>
                  </a:lnTo>
                  <a:lnTo>
                    <a:pt x="520" y="9483"/>
                  </a:lnTo>
                  <a:lnTo>
                    <a:pt x="387" y="11154"/>
                  </a:lnTo>
                  <a:lnTo>
                    <a:pt x="267" y="12825"/>
                  </a:lnTo>
                  <a:lnTo>
                    <a:pt x="160" y="14502"/>
                  </a:lnTo>
                  <a:lnTo>
                    <a:pt x="114" y="15334"/>
                  </a:lnTo>
                  <a:lnTo>
                    <a:pt x="74" y="16173"/>
                  </a:lnTo>
                  <a:lnTo>
                    <a:pt x="34" y="17012"/>
                  </a:lnTo>
                  <a:lnTo>
                    <a:pt x="1" y="17858"/>
                  </a:lnTo>
                  <a:lnTo>
                    <a:pt x="953" y="17528"/>
                  </a:lnTo>
                  <a:lnTo>
                    <a:pt x="1898" y="17184"/>
                  </a:lnTo>
                  <a:lnTo>
                    <a:pt x="2837" y="16826"/>
                  </a:lnTo>
                  <a:lnTo>
                    <a:pt x="3763" y="16455"/>
                  </a:lnTo>
                  <a:lnTo>
                    <a:pt x="4688" y="16063"/>
                  </a:lnTo>
                  <a:lnTo>
                    <a:pt x="5607" y="15664"/>
                  </a:lnTo>
                  <a:lnTo>
                    <a:pt x="6512" y="15252"/>
                  </a:lnTo>
                  <a:lnTo>
                    <a:pt x="7418" y="14819"/>
                  </a:lnTo>
                  <a:lnTo>
                    <a:pt x="8317" y="14378"/>
                  </a:lnTo>
                  <a:lnTo>
                    <a:pt x="9202" y="13925"/>
                  </a:lnTo>
                  <a:lnTo>
                    <a:pt x="10081" y="13457"/>
                  </a:lnTo>
                  <a:lnTo>
                    <a:pt x="10953" y="12976"/>
                  </a:lnTo>
                  <a:lnTo>
                    <a:pt x="11819" y="12481"/>
                  </a:lnTo>
                  <a:lnTo>
                    <a:pt x="12678" y="11979"/>
                  </a:lnTo>
                  <a:lnTo>
                    <a:pt x="13530" y="11463"/>
                  </a:lnTo>
                  <a:lnTo>
                    <a:pt x="14369" y="10927"/>
                  </a:lnTo>
                  <a:lnTo>
                    <a:pt x="14209" y="10803"/>
                  </a:lnTo>
                  <a:lnTo>
                    <a:pt x="14050" y="10672"/>
                  </a:lnTo>
                  <a:lnTo>
                    <a:pt x="13890" y="10535"/>
                  </a:lnTo>
                  <a:lnTo>
                    <a:pt x="13737" y="10397"/>
                  </a:lnTo>
                  <a:lnTo>
                    <a:pt x="13583" y="10246"/>
                  </a:lnTo>
                  <a:lnTo>
                    <a:pt x="13437" y="10095"/>
                  </a:lnTo>
                  <a:lnTo>
                    <a:pt x="13291" y="9937"/>
                  </a:lnTo>
                  <a:lnTo>
                    <a:pt x="13151" y="9779"/>
                  </a:lnTo>
                  <a:lnTo>
                    <a:pt x="13011" y="9613"/>
                  </a:lnTo>
                  <a:lnTo>
                    <a:pt x="12871" y="9442"/>
                  </a:lnTo>
                  <a:lnTo>
                    <a:pt x="12605" y="9091"/>
                  </a:lnTo>
                  <a:lnTo>
                    <a:pt x="12352" y="8733"/>
                  </a:lnTo>
                  <a:lnTo>
                    <a:pt x="12099" y="8369"/>
                  </a:lnTo>
                  <a:lnTo>
                    <a:pt x="11859" y="7991"/>
                  </a:lnTo>
                  <a:lnTo>
                    <a:pt x="11619" y="7613"/>
                  </a:lnTo>
                  <a:lnTo>
                    <a:pt x="11393" y="7234"/>
                  </a:lnTo>
                  <a:lnTo>
                    <a:pt x="11167" y="6849"/>
                  </a:lnTo>
                  <a:lnTo>
                    <a:pt x="10734" y="6107"/>
                  </a:lnTo>
                  <a:lnTo>
                    <a:pt x="10521" y="5742"/>
                  </a:lnTo>
                  <a:lnTo>
                    <a:pt x="10308" y="5392"/>
                  </a:lnTo>
                  <a:lnTo>
                    <a:pt x="10121" y="5103"/>
                  </a:lnTo>
                  <a:lnTo>
                    <a:pt x="9928" y="4800"/>
                  </a:lnTo>
                  <a:lnTo>
                    <a:pt x="9509" y="4175"/>
                  </a:lnTo>
                  <a:lnTo>
                    <a:pt x="9069" y="3515"/>
                  </a:lnTo>
                  <a:lnTo>
                    <a:pt x="8856" y="3178"/>
                  </a:lnTo>
                  <a:lnTo>
                    <a:pt x="8643" y="2834"/>
                  </a:lnTo>
                  <a:lnTo>
                    <a:pt x="8430" y="2490"/>
                  </a:lnTo>
                  <a:lnTo>
                    <a:pt x="8230" y="2139"/>
                  </a:lnTo>
                  <a:lnTo>
                    <a:pt x="8044" y="1782"/>
                  </a:lnTo>
                  <a:lnTo>
                    <a:pt x="7877" y="1431"/>
                  </a:lnTo>
                  <a:lnTo>
                    <a:pt x="7797" y="1252"/>
                  </a:lnTo>
                  <a:lnTo>
                    <a:pt x="7718" y="1074"/>
                  </a:lnTo>
                  <a:lnTo>
                    <a:pt x="7651" y="895"/>
                  </a:lnTo>
                  <a:lnTo>
                    <a:pt x="7584" y="716"/>
                  </a:lnTo>
                  <a:lnTo>
                    <a:pt x="7524" y="537"/>
                  </a:lnTo>
                  <a:lnTo>
                    <a:pt x="7478" y="359"/>
                  </a:lnTo>
                  <a:lnTo>
                    <a:pt x="7431" y="180"/>
                  </a:lnTo>
                  <a:lnTo>
                    <a:pt x="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-120275" y="-3480725"/>
              <a:ext cx="210750" cy="945650"/>
            </a:xfrm>
            <a:custGeom>
              <a:avLst/>
              <a:gdLst/>
              <a:ahLst/>
              <a:cxnLst/>
              <a:rect l="l" t="t" r="r" b="b"/>
              <a:pathLst>
                <a:path w="8430" h="37826" extrusionOk="0">
                  <a:moveTo>
                    <a:pt x="1172" y="1"/>
                  </a:moveTo>
                  <a:lnTo>
                    <a:pt x="1232" y="1177"/>
                  </a:lnTo>
                  <a:lnTo>
                    <a:pt x="1285" y="2352"/>
                  </a:lnTo>
                  <a:lnTo>
                    <a:pt x="1332" y="3528"/>
                  </a:lnTo>
                  <a:lnTo>
                    <a:pt x="1372" y="4704"/>
                  </a:lnTo>
                  <a:lnTo>
                    <a:pt x="1405" y="5880"/>
                  </a:lnTo>
                  <a:lnTo>
                    <a:pt x="1425" y="7062"/>
                  </a:lnTo>
                  <a:lnTo>
                    <a:pt x="1445" y="8238"/>
                  </a:lnTo>
                  <a:lnTo>
                    <a:pt x="1452" y="9414"/>
                  </a:lnTo>
                  <a:lnTo>
                    <a:pt x="1458" y="10590"/>
                  </a:lnTo>
                  <a:lnTo>
                    <a:pt x="1458" y="11772"/>
                  </a:lnTo>
                  <a:lnTo>
                    <a:pt x="1445" y="12948"/>
                  </a:lnTo>
                  <a:lnTo>
                    <a:pt x="1432" y="14124"/>
                  </a:lnTo>
                  <a:lnTo>
                    <a:pt x="1405" y="15306"/>
                  </a:lnTo>
                  <a:lnTo>
                    <a:pt x="1378" y="16482"/>
                  </a:lnTo>
                  <a:lnTo>
                    <a:pt x="1345" y="17665"/>
                  </a:lnTo>
                  <a:lnTo>
                    <a:pt x="1305" y="18841"/>
                  </a:lnTo>
                  <a:lnTo>
                    <a:pt x="1258" y="20016"/>
                  </a:lnTo>
                  <a:lnTo>
                    <a:pt x="1205" y="21192"/>
                  </a:lnTo>
                  <a:lnTo>
                    <a:pt x="1152" y="22375"/>
                  </a:lnTo>
                  <a:lnTo>
                    <a:pt x="1092" y="23551"/>
                  </a:lnTo>
                  <a:lnTo>
                    <a:pt x="1025" y="24726"/>
                  </a:lnTo>
                  <a:lnTo>
                    <a:pt x="952" y="25902"/>
                  </a:lnTo>
                  <a:lnTo>
                    <a:pt x="872" y="27078"/>
                  </a:lnTo>
                  <a:lnTo>
                    <a:pt x="792" y="28254"/>
                  </a:lnTo>
                  <a:lnTo>
                    <a:pt x="706" y="29430"/>
                  </a:lnTo>
                  <a:lnTo>
                    <a:pt x="619" y="30605"/>
                  </a:lnTo>
                  <a:lnTo>
                    <a:pt x="526" y="31781"/>
                  </a:lnTo>
                  <a:lnTo>
                    <a:pt x="426" y="32957"/>
                  </a:lnTo>
                  <a:lnTo>
                    <a:pt x="220" y="35302"/>
                  </a:lnTo>
                  <a:lnTo>
                    <a:pt x="0" y="37646"/>
                  </a:lnTo>
                  <a:lnTo>
                    <a:pt x="692" y="37701"/>
                  </a:lnTo>
                  <a:lnTo>
                    <a:pt x="1312" y="37756"/>
                  </a:lnTo>
                  <a:lnTo>
                    <a:pt x="1851" y="37798"/>
                  </a:lnTo>
                  <a:lnTo>
                    <a:pt x="2091" y="37811"/>
                  </a:lnTo>
                  <a:lnTo>
                    <a:pt x="2317" y="37825"/>
                  </a:lnTo>
                  <a:lnTo>
                    <a:pt x="2530" y="37825"/>
                  </a:lnTo>
                  <a:lnTo>
                    <a:pt x="2723" y="37818"/>
                  </a:lnTo>
                  <a:lnTo>
                    <a:pt x="2910" y="37804"/>
                  </a:lnTo>
                  <a:lnTo>
                    <a:pt x="3076" y="37784"/>
                  </a:lnTo>
                  <a:lnTo>
                    <a:pt x="3229" y="37749"/>
                  </a:lnTo>
                  <a:lnTo>
                    <a:pt x="3369" y="37701"/>
                  </a:lnTo>
                  <a:lnTo>
                    <a:pt x="3442" y="37674"/>
                  </a:lnTo>
                  <a:lnTo>
                    <a:pt x="3502" y="37646"/>
                  </a:lnTo>
                  <a:lnTo>
                    <a:pt x="3562" y="37612"/>
                  </a:lnTo>
                  <a:lnTo>
                    <a:pt x="3622" y="37571"/>
                  </a:lnTo>
                  <a:lnTo>
                    <a:pt x="3682" y="37529"/>
                  </a:lnTo>
                  <a:lnTo>
                    <a:pt x="3735" y="37481"/>
                  </a:lnTo>
                  <a:lnTo>
                    <a:pt x="3789" y="37433"/>
                  </a:lnTo>
                  <a:lnTo>
                    <a:pt x="3835" y="37378"/>
                  </a:lnTo>
                  <a:lnTo>
                    <a:pt x="3882" y="37323"/>
                  </a:lnTo>
                  <a:lnTo>
                    <a:pt x="3928" y="37261"/>
                  </a:lnTo>
                  <a:lnTo>
                    <a:pt x="4015" y="37117"/>
                  </a:lnTo>
                  <a:lnTo>
                    <a:pt x="4095" y="36959"/>
                  </a:lnTo>
                  <a:lnTo>
                    <a:pt x="4168" y="36780"/>
                  </a:lnTo>
                  <a:lnTo>
                    <a:pt x="4235" y="36581"/>
                  </a:lnTo>
                  <a:lnTo>
                    <a:pt x="4301" y="36361"/>
                  </a:lnTo>
                  <a:lnTo>
                    <a:pt x="4361" y="36113"/>
                  </a:lnTo>
                  <a:lnTo>
                    <a:pt x="4414" y="35838"/>
                  </a:lnTo>
                  <a:lnTo>
                    <a:pt x="4468" y="35542"/>
                  </a:lnTo>
                  <a:lnTo>
                    <a:pt x="4521" y="35219"/>
                  </a:lnTo>
                  <a:lnTo>
                    <a:pt x="4568" y="34868"/>
                  </a:lnTo>
                  <a:lnTo>
                    <a:pt x="4621" y="34490"/>
                  </a:lnTo>
                  <a:lnTo>
                    <a:pt x="4727" y="33645"/>
                  </a:lnTo>
                  <a:lnTo>
                    <a:pt x="4767" y="33266"/>
                  </a:lnTo>
                  <a:lnTo>
                    <a:pt x="4807" y="32888"/>
                  </a:lnTo>
                  <a:lnTo>
                    <a:pt x="4867" y="32132"/>
                  </a:lnTo>
                  <a:lnTo>
                    <a:pt x="4914" y="31375"/>
                  </a:lnTo>
                  <a:lnTo>
                    <a:pt x="4954" y="30612"/>
                  </a:lnTo>
                  <a:lnTo>
                    <a:pt x="4980" y="29842"/>
                  </a:lnTo>
                  <a:lnTo>
                    <a:pt x="5000" y="29072"/>
                  </a:lnTo>
                  <a:lnTo>
                    <a:pt x="5007" y="28309"/>
                  </a:lnTo>
                  <a:lnTo>
                    <a:pt x="5020" y="27532"/>
                  </a:lnTo>
                  <a:lnTo>
                    <a:pt x="5034" y="25992"/>
                  </a:lnTo>
                  <a:lnTo>
                    <a:pt x="5047" y="25222"/>
                  </a:lnTo>
                  <a:lnTo>
                    <a:pt x="5060" y="24451"/>
                  </a:lnTo>
                  <a:lnTo>
                    <a:pt x="5087" y="23688"/>
                  </a:lnTo>
                  <a:lnTo>
                    <a:pt x="5114" y="22918"/>
                  </a:lnTo>
                  <a:lnTo>
                    <a:pt x="5160" y="22155"/>
                  </a:lnTo>
                  <a:lnTo>
                    <a:pt x="5213" y="21399"/>
                  </a:lnTo>
                  <a:lnTo>
                    <a:pt x="5327" y="20092"/>
                  </a:lnTo>
                  <a:lnTo>
                    <a:pt x="5453" y="18786"/>
                  </a:lnTo>
                  <a:lnTo>
                    <a:pt x="5586" y="17479"/>
                  </a:lnTo>
                  <a:lnTo>
                    <a:pt x="5733" y="16180"/>
                  </a:lnTo>
                  <a:lnTo>
                    <a:pt x="5893" y="14880"/>
                  </a:lnTo>
                  <a:lnTo>
                    <a:pt x="6059" y="13581"/>
                  </a:lnTo>
                  <a:lnTo>
                    <a:pt x="6239" y="12281"/>
                  </a:lnTo>
                  <a:lnTo>
                    <a:pt x="6432" y="10988"/>
                  </a:lnTo>
                  <a:lnTo>
                    <a:pt x="6638" y="9689"/>
                  </a:lnTo>
                  <a:lnTo>
                    <a:pt x="6851" y="8403"/>
                  </a:lnTo>
                  <a:lnTo>
                    <a:pt x="7084" y="7110"/>
                  </a:lnTo>
                  <a:lnTo>
                    <a:pt x="7324" y="5825"/>
                  </a:lnTo>
                  <a:lnTo>
                    <a:pt x="7584" y="4539"/>
                  </a:lnTo>
                  <a:lnTo>
                    <a:pt x="7850" y="3260"/>
                  </a:lnTo>
                  <a:lnTo>
                    <a:pt x="8136" y="1981"/>
                  </a:lnTo>
                  <a:lnTo>
                    <a:pt x="8429" y="709"/>
                  </a:lnTo>
                  <a:lnTo>
                    <a:pt x="8416" y="709"/>
                  </a:lnTo>
                  <a:lnTo>
                    <a:pt x="8396" y="716"/>
                  </a:lnTo>
                  <a:lnTo>
                    <a:pt x="8383" y="723"/>
                  </a:lnTo>
                  <a:lnTo>
                    <a:pt x="8369" y="730"/>
                  </a:lnTo>
                  <a:lnTo>
                    <a:pt x="7930" y="736"/>
                  </a:lnTo>
                  <a:lnTo>
                    <a:pt x="7491" y="730"/>
                  </a:lnTo>
                  <a:lnTo>
                    <a:pt x="7044" y="723"/>
                  </a:lnTo>
                  <a:lnTo>
                    <a:pt x="6598" y="695"/>
                  </a:lnTo>
                  <a:lnTo>
                    <a:pt x="6152" y="668"/>
                  </a:lnTo>
                  <a:lnTo>
                    <a:pt x="5699" y="633"/>
                  </a:lnTo>
                  <a:lnTo>
                    <a:pt x="5247" y="585"/>
                  </a:lnTo>
                  <a:lnTo>
                    <a:pt x="4794" y="537"/>
                  </a:lnTo>
                  <a:lnTo>
                    <a:pt x="4341" y="482"/>
                  </a:lnTo>
                  <a:lnTo>
                    <a:pt x="3882" y="427"/>
                  </a:lnTo>
                  <a:lnTo>
                    <a:pt x="2976" y="290"/>
                  </a:lnTo>
                  <a:lnTo>
                    <a:pt x="2071" y="15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-3471550" y="-757175"/>
              <a:ext cx="3417550" cy="888575"/>
            </a:xfrm>
            <a:custGeom>
              <a:avLst/>
              <a:gdLst/>
              <a:ahLst/>
              <a:cxnLst/>
              <a:rect l="l" t="t" r="r" b="b"/>
              <a:pathLst>
                <a:path w="136702" h="35543" extrusionOk="0">
                  <a:moveTo>
                    <a:pt x="14229" y="3762"/>
                  </a:moveTo>
                  <a:lnTo>
                    <a:pt x="15901" y="3885"/>
                  </a:lnTo>
                  <a:lnTo>
                    <a:pt x="17572" y="3995"/>
                  </a:lnTo>
                  <a:lnTo>
                    <a:pt x="19243" y="4105"/>
                  </a:lnTo>
                  <a:lnTo>
                    <a:pt x="20914" y="4202"/>
                  </a:lnTo>
                  <a:lnTo>
                    <a:pt x="22592" y="4298"/>
                  </a:lnTo>
                  <a:lnTo>
                    <a:pt x="24270" y="4387"/>
                  </a:lnTo>
                  <a:lnTo>
                    <a:pt x="25941" y="4470"/>
                  </a:lnTo>
                  <a:lnTo>
                    <a:pt x="27619" y="4545"/>
                  </a:lnTo>
                  <a:lnTo>
                    <a:pt x="29304" y="4621"/>
                  </a:lnTo>
                  <a:lnTo>
                    <a:pt x="30982" y="4690"/>
                  </a:lnTo>
                  <a:lnTo>
                    <a:pt x="32659" y="4752"/>
                  </a:lnTo>
                  <a:lnTo>
                    <a:pt x="34344" y="4807"/>
                  </a:lnTo>
                  <a:lnTo>
                    <a:pt x="36022" y="4862"/>
                  </a:lnTo>
                  <a:lnTo>
                    <a:pt x="37706" y="4910"/>
                  </a:lnTo>
                  <a:lnTo>
                    <a:pt x="39391" y="4951"/>
                  </a:lnTo>
                  <a:lnTo>
                    <a:pt x="41075" y="4992"/>
                  </a:lnTo>
                  <a:lnTo>
                    <a:pt x="44444" y="5061"/>
                  </a:lnTo>
                  <a:lnTo>
                    <a:pt x="47814" y="5109"/>
                  </a:lnTo>
                  <a:lnTo>
                    <a:pt x="51189" y="5151"/>
                  </a:lnTo>
                  <a:lnTo>
                    <a:pt x="54565" y="5171"/>
                  </a:lnTo>
                  <a:lnTo>
                    <a:pt x="57947" y="5185"/>
                  </a:lnTo>
                  <a:lnTo>
                    <a:pt x="61323" y="5185"/>
                  </a:lnTo>
                  <a:lnTo>
                    <a:pt x="64706" y="5171"/>
                  </a:lnTo>
                  <a:lnTo>
                    <a:pt x="68081" y="5151"/>
                  </a:lnTo>
                  <a:lnTo>
                    <a:pt x="71464" y="5130"/>
                  </a:lnTo>
                  <a:lnTo>
                    <a:pt x="74846" y="5096"/>
                  </a:lnTo>
                  <a:lnTo>
                    <a:pt x="78222" y="5054"/>
                  </a:lnTo>
                  <a:lnTo>
                    <a:pt x="81604" y="5013"/>
                  </a:lnTo>
                  <a:lnTo>
                    <a:pt x="88356" y="4924"/>
                  </a:lnTo>
                  <a:lnTo>
                    <a:pt x="95107" y="4827"/>
                  </a:lnTo>
                  <a:lnTo>
                    <a:pt x="101852" y="4738"/>
                  </a:lnTo>
                  <a:lnTo>
                    <a:pt x="105214" y="4697"/>
                  </a:lnTo>
                  <a:lnTo>
                    <a:pt x="108577" y="4662"/>
                  </a:lnTo>
                  <a:lnTo>
                    <a:pt x="111939" y="4635"/>
                  </a:lnTo>
                  <a:lnTo>
                    <a:pt x="115295" y="4614"/>
                  </a:lnTo>
                  <a:lnTo>
                    <a:pt x="118651" y="4601"/>
                  </a:lnTo>
                  <a:lnTo>
                    <a:pt x="122000" y="4601"/>
                  </a:lnTo>
                  <a:lnTo>
                    <a:pt x="122053" y="4724"/>
                  </a:lnTo>
                  <a:lnTo>
                    <a:pt x="122086" y="4793"/>
                  </a:lnTo>
                  <a:lnTo>
                    <a:pt x="122126" y="4848"/>
                  </a:lnTo>
                  <a:lnTo>
                    <a:pt x="122166" y="4910"/>
                  </a:lnTo>
                  <a:lnTo>
                    <a:pt x="122213" y="4965"/>
                  </a:lnTo>
                  <a:lnTo>
                    <a:pt x="122259" y="5020"/>
                  </a:lnTo>
                  <a:lnTo>
                    <a:pt x="122313" y="5075"/>
                  </a:lnTo>
                  <a:lnTo>
                    <a:pt x="122366" y="5123"/>
                  </a:lnTo>
                  <a:lnTo>
                    <a:pt x="122432" y="5171"/>
                  </a:lnTo>
                  <a:lnTo>
                    <a:pt x="122499" y="5212"/>
                  </a:lnTo>
                  <a:lnTo>
                    <a:pt x="122566" y="5254"/>
                  </a:lnTo>
                  <a:lnTo>
                    <a:pt x="122639" y="5288"/>
                  </a:lnTo>
                  <a:lnTo>
                    <a:pt x="122719" y="5316"/>
                  </a:lnTo>
                  <a:lnTo>
                    <a:pt x="122805" y="5343"/>
                  </a:lnTo>
                  <a:lnTo>
                    <a:pt x="122892" y="5371"/>
                  </a:lnTo>
                  <a:lnTo>
                    <a:pt x="123171" y="5439"/>
                  </a:lnTo>
                  <a:lnTo>
                    <a:pt x="123451" y="5522"/>
                  </a:lnTo>
                  <a:lnTo>
                    <a:pt x="123724" y="5604"/>
                  </a:lnTo>
                  <a:lnTo>
                    <a:pt x="123997" y="5694"/>
                  </a:lnTo>
                  <a:lnTo>
                    <a:pt x="124263" y="5797"/>
                  </a:lnTo>
                  <a:lnTo>
                    <a:pt x="124530" y="5900"/>
                  </a:lnTo>
                  <a:lnTo>
                    <a:pt x="124789" y="6010"/>
                  </a:lnTo>
                  <a:lnTo>
                    <a:pt x="125049" y="6127"/>
                  </a:lnTo>
                  <a:lnTo>
                    <a:pt x="125309" y="6251"/>
                  </a:lnTo>
                  <a:lnTo>
                    <a:pt x="125562" y="6381"/>
                  </a:lnTo>
                  <a:lnTo>
                    <a:pt x="125808" y="6512"/>
                  </a:lnTo>
                  <a:lnTo>
                    <a:pt x="126055" y="6650"/>
                  </a:lnTo>
                  <a:lnTo>
                    <a:pt x="126294" y="6801"/>
                  </a:lnTo>
                  <a:lnTo>
                    <a:pt x="126534" y="6952"/>
                  </a:lnTo>
                  <a:lnTo>
                    <a:pt x="126774" y="7103"/>
                  </a:lnTo>
                  <a:lnTo>
                    <a:pt x="127000" y="7268"/>
                  </a:lnTo>
                  <a:lnTo>
                    <a:pt x="127233" y="7433"/>
                  </a:lnTo>
                  <a:lnTo>
                    <a:pt x="127453" y="7605"/>
                  </a:lnTo>
                  <a:lnTo>
                    <a:pt x="127679" y="7784"/>
                  </a:lnTo>
                  <a:lnTo>
                    <a:pt x="127892" y="7963"/>
                  </a:lnTo>
                  <a:lnTo>
                    <a:pt x="128112" y="8148"/>
                  </a:lnTo>
                  <a:lnTo>
                    <a:pt x="128318" y="8341"/>
                  </a:lnTo>
                  <a:lnTo>
                    <a:pt x="128525" y="8540"/>
                  </a:lnTo>
                  <a:lnTo>
                    <a:pt x="128731" y="8740"/>
                  </a:lnTo>
                  <a:lnTo>
                    <a:pt x="128924" y="8939"/>
                  </a:lnTo>
                  <a:lnTo>
                    <a:pt x="129124" y="9152"/>
                  </a:lnTo>
                  <a:lnTo>
                    <a:pt x="129310" y="9366"/>
                  </a:lnTo>
                  <a:lnTo>
                    <a:pt x="129503" y="9579"/>
                  </a:lnTo>
                  <a:lnTo>
                    <a:pt x="129683" y="9799"/>
                  </a:lnTo>
                  <a:lnTo>
                    <a:pt x="129863" y="10026"/>
                  </a:lnTo>
                  <a:lnTo>
                    <a:pt x="130036" y="10252"/>
                  </a:lnTo>
                  <a:lnTo>
                    <a:pt x="130209" y="10486"/>
                  </a:lnTo>
                  <a:lnTo>
                    <a:pt x="130376" y="10727"/>
                  </a:lnTo>
                  <a:lnTo>
                    <a:pt x="130535" y="10961"/>
                  </a:lnTo>
                  <a:lnTo>
                    <a:pt x="130695" y="11208"/>
                  </a:lnTo>
                  <a:lnTo>
                    <a:pt x="130848" y="11449"/>
                  </a:lnTo>
                  <a:lnTo>
                    <a:pt x="130995" y="11703"/>
                  </a:lnTo>
                  <a:lnTo>
                    <a:pt x="131141" y="11951"/>
                  </a:lnTo>
                  <a:lnTo>
                    <a:pt x="131281" y="12212"/>
                  </a:lnTo>
                  <a:lnTo>
                    <a:pt x="131421" y="12467"/>
                  </a:lnTo>
                  <a:lnTo>
                    <a:pt x="131554" y="12728"/>
                  </a:lnTo>
                  <a:lnTo>
                    <a:pt x="131681" y="12996"/>
                  </a:lnTo>
                  <a:lnTo>
                    <a:pt x="131801" y="13257"/>
                  </a:lnTo>
                  <a:lnTo>
                    <a:pt x="131920" y="13525"/>
                  </a:lnTo>
                  <a:lnTo>
                    <a:pt x="132034" y="13800"/>
                  </a:lnTo>
                  <a:lnTo>
                    <a:pt x="132140" y="14075"/>
                  </a:lnTo>
                  <a:lnTo>
                    <a:pt x="132247" y="14351"/>
                  </a:lnTo>
                  <a:lnTo>
                    <a:pt x="132347" y="14626"/>
                  </a:lnTo>
                  <a:lnTo>
                    <a:pt x="132440" y="14907"/>
                  </a:lnTo>
                  <a:lnTo>
                    <a:pt x="132526" y="15189"/>
                  </a:lnTo>
                  <a:lnTo>
                    <a:pt x="132613" y="15471"/>
                  </a:lnTo>
                  <a:lnTo>
                    <a:pt x="132693" y="15760"/>
                  </a:lnTo>
                  <a:lnTo>
                    <a:pt x="132766" y="16049"/>
                  </a:lnTo>
                  <a:lnTo>
                    <a:pt x="132833" y="16338"/>
                  </a:lnTo>
                  <a:lnTo>
                    <a:pt x="132899" y="16626"/>
                  </a:lnTo>
                  <a:lnTo>
                    <a:pt x="132959" y="16915"/>
                  </a:lnTo>
                  <a:lnTo>
                    <a:pt x="133012" y="17211"/>
                  </a:lnTo>
                  <a:lnTo>
                    <a:pt x="133059" y="17507"/>
                  </a:lnTo>
                  <a:lnTo>
                    <a:pt x="133106" y="17795"/>
                  </a:lnTo>
                  <a:lnTo>
                    <a:pt x="133146" y="18091"/>
                  </a:lnTo>
                  <a:lnTo>
                    <a:pt x="133172" y="18394"/>
                  </a:lnTo>
                  <a:lnTo>
                    <a:pt x="133205" y="18689"/>
                  </a:lnTo>
                  <a:lnTo>
                    <a:pt x="133225" y="18985"/>
                  </a:lnTo>
                  <a:lnTo>
                    <a:pt x="133239" y="19287"/>
                  </a:lnTo>
                  <a:lnTo>
                    <a:pt x="133252" y="19624"/>
                  </a:lnTo>
                  <a:lnTo>
                    <a:pt x="133259" y="19961"/>
                  </a:lnTo>
                  <a:lnTo>
                    <a:pt x="133252" y="20291"/>
                  </a:lnTo>
                  <a:lnTo>
                    <a:pt x="133239" y="20614"/>
                  </a:lnTo>
                  <a:lnTo>
                    <a:pt x="133219" y="20931"/>
                  </a:lnTo>
                  <a:lnTo>
                    <a:pt x="133185" y="21247"/>
                  </a:lnTo>
                  <a:lnTo>
                    <a:pt x="133146" y="21550"/>
                  </a:lnTo>
                  <a:lnTo>
                    <a:pt x="133106" y="21852"/>
                  </a:lnTo>
                  <a:lnTo>
                    <a:pt x="133046" y="22155"/>
                  </a:lnTo>
                  <a:lnTo>
                    <a:pt x="132986" y="22443"/>
                  </a:lnTo>
                  <a:lnTo>
                    <a:pt x="132919" y="22732"/>
                  </a:lnTo>
                  <a:lnTo>
                    <a:pt x="132839" y="23014"/>
                  </a:lnTo>
                  <a:lnTo>
                    <a:pt x="132753" y="23289"/>
                  </a:lnTo>
                  <a:lnTo>
                    <a:pt x="132659" y="23557"/>
                  </a:lnTo>
                  <a:lnTo>
                    <a:pt x="132566" y="23826"/>
                  </a:lnTo>
                  <a:lnTo>
                    <a:pt x="132460" y="24087"/>
                  </a:lnTo>
                  <a:lnTo>
                    <a:pt x="132347" y="24341"/>
                  </a:lnTo>
                  <a:lnTo>
                    <a:pt x="132227" y="24589"/>
                  </a:lnTo>
                  <a:lnTo>
                    <a:pt x="132100" y="24836"/>
                  </a:lnTo>
                  <a:lnTo>
                    <a:pt x="131967" y="25070"/>
                  </a:lnTo>
                  <a:lnTo>
                    <a:pt x="131827" y="25311"/>
                  </a:lnTo>
                  <a:lnTo>
                    <a:pt x="131681" y="25538"/>
                  </a:lnTo>
                  <a:lnTo>
                    <a:pt x="131534" y="25765"/>
                  </a:lnTo>
                  <a:lnTo>
                    <a:pt x="131374" y="25985"/>
                  </a:lnTo>
                  <a:lnTo>
                    <a:pt x="131215" y="26198"/>
                  </a:lnTo>
                  <a:lnTo>
                    <a:pt x="131042" y="26404"/>
                  </a:lnTo>
                  <a:lnTo>
                    <a:pt x="130868" y="26610"/>
                  </a:lnTo>
                  <a:lnTo>
                    <a:pt x="130689" y="26810"/>
                  </a:lnTo>
                  <a:lnTo>
                    <a:pt x="130502" y="27009"/>
                  </a:lnTo>
                  <a:lnTo>
                    <a:pt x="130316" y="27195"/>
                  </a:lnTo>
                  <a:lnTo>
                    <a:pt x="130123" y="27380"/>
                  </a:lnTo>
                  <a:lnTo>
                    <a:pt x="129923" y="27566"/>
                  </a:lnTo>
                  <a:lnTo>
                    <a:pt x="129717" y="27738"/>
                  </a:lnTo>
                  <a:lnTo>
                    <a:pt x="129510" y="27910"/>
                  </a:lnTo>
                  <a:lnTo>
                    <a:pt x="129290" y="28075"/>
                  </a:lnTo>
                  <a:lnTo>
                    <a:pt x="129077" y="28240"/>
                  </a:lnTo>
                  <a:lnTo>
                    <a:pt x="128851" y="28398"/>
                  </a:lnTo>
                  <a:lnTo>
                    <a:pt x="128625" y="28549"/>
                  </a:lnTo>
                  <a:lnTo>
                    <a:pt x="128398" y="28694"/>
                  </a:lnTo>
                  <a:lnTo>
                    <a:pt x="128165" y="28838"/>
                  </a:lnTo>
                  <a:lnTo>
                    <a:pt x="127925" y="28976"/>
                  </a:lnTo>
                  <a:lnTo>
                    <a:pt x="127686" y="29113"/>
                  </a:lnTo>
                  <a:lnTo>
                    <a:pt x="127439" y="29244"/>
                  </a:lnTo>
                  <a:lnTo>
                    <a:pt x="127193" y="29368"/>
                  </a:lnTo>
                  <a:lnTo>
                    <a:pt x="126940" y="29484"/>
                  </a:lnTo>
                  <a:lnTo>
                    <a:pt x="126687" y="29601"/>
                  </a:lnTo>
                  <a:lnTo>
                    <a:pt x="126427" y="29711"/>
                  </a:lnTo>
                  <a:lnTo>
                    <a:pt x="126168" y="29821"/>
                  </a:lnTo>
                  <a:lnTo>
                    <a:pt x="125908" y="29924"/>
                  </a:lnTo>
                  <a:lnTo>
                    <a:pt x="125642" y="30021"/>
                  </a:lnTo>
                  <a:lnTo>
                    <a:pt x="125375" y="30117"/>
                  </a:lnTo>
                  <a:lnTo>
                    <a:pt x="125109" y="30206"/>
                  </a:lnTo>
                  <a:lnTo>
                    <a:pt x="124836" y="30296"/>
                  </a:lnTo>
                  <a:lnTo>
                    <a:pt x="124563" y="30371"/>
                  </a:lnTo>
                  <a:lnTo>
                    <a:pt x="124283" y="30454"/>
                  </a:lnTo>
                  <a:lnTo>
                    <a:pt x="124010" y="30523"/>
                  </a:lnTo>
                  <a:lnTo>
                    <a:pt x="123731" y="30591"/>
                  </a:lnTo>
                  <a:lnTo>
                    <a:pt x="123451" y="30660"/>
                  </a:lnTo>
                  <a:lnTo>
                    <a:pt x="123165" y="30715"/>
                  </a:lnTo>
                  <a:lnTo>
                    <a:pt x="122885" y="30777"/>
                  </a:lnTo>
                  <a:lnTo>
                    <a:pt x="122599" y="30825"/>
                  </a:lnTo>
                  <a:lnTo>
                    <a:pt x="122319" y="30873"/>
                  </a:lnTo>
                  <a:lnTo>
                    <a:pt x="121747" y="30963"/>
                  </a:lnTo>
                  <a:lnTo>
                    <a:pt x="121640" y="30873"/>
                  </a:lnTo>
                  <a:lnTo>
                    <a:pt x="121527" y="30791"/>
                  </a:lnTo>
                  <a:lnTo>
                    <a:pt x="121400" y="30722"/>
                  </a:lnTo>
                  <a:lnTo>
                    <a:pt x="121274" y="30660"/>
                  </a:lnTo>
                  <a:lnTo>
                    <a:pt x="121134" y="30612"/>
                  </a:lnTo>
                  <a:lnTo>
                    <a:pt x="120988" y="30571"/>
                  </a:lnTo>
                  <a:lnTo>
                    <a:pt x="120828" y="30550"/>
                  </a:lnTo>
                  <a:lnTo>
                    <a:pt x="120748" y="30543"/>
                  </a:lnTo>
                  <a:lnTo>
                    <a:pt x="120661" y="30543"/>
                  </a:lnTo>
                  <a:lnTo>
                    <a:pt x="112572" y="30564"/>
                  </a:lnTo>
                  <a:lnTo>
                    <a:pt x="104482" y="30598"/>
                  </a:lnTo>
                  <a:lnTo>
                    <a:pt x="96399" y="30640"/>
                  </a:lnTo>
                  <a:lnTo>
                    <a:pt x="88309" y="30688"/>
                  </a:lnTo>
                  <a:lnTo>
                    <a:pt x="72136" y="30798"/>
                  </a:lnTo>
                  <a:lnTo>
                    <a:pt x="55957" y="30915"/>
                  </a:lnTo>
                  <a:lnTo>
                    <a:pt x="54026" y="30935"/>
                  </a:lnTo>
                  <a:lnTo>
                    <a:pt x="52081" y="30963"/>
                  </a:lnTo>
                  <a:lnTo>
                    <a:pt x="50144" y="31004"/>
                  </a:lnTo>
                  <a:lnTo>
                    <a:pt x="48200" y="31052"/>
                  </a:lnTo>
                  <a:lnTo>
                    <a:pt x="44298" y="31148"/>
                  </a:lnTo>
                  <a:lnTo>
                    <a:pt x="42347" y="31196"/>
                  </a:lnTo>
                  <a:lnTo>
                    <a:pt x="40396" y="31238"/>
                  </a:lnTo>
                  <a:lnTo>
                    <a:pt x="38445" y="31272"/>
                  </a:lnTo>
                  <a:lnTo>
                    <a:pt x="36495" y="31300"/>
                  </a:lnTo>
                  <a:lnTo>
                    <a:pt x="34550" y="31313"/>
                  </a:lnTo>
                  <a:lnTo>
                    <a:pt x="33578" y="31307"/>
                  </a:lnTo>
                  <a:lnTo>
                    <a:pt x="32599" y="31307"/>
                  </a:lnTo>
                  <a:lnTo>
                    <a:pt x="31627" y="31293"/>
                  </a:lnTo>
                  <a:lnTo>
                    <a:pt x="30662" y="31279"/>
                  </a:lnTo>
                  <a:lnTo>
                    <a:pt x="29690" y="31258"/>
                  </a:lnTo>
                  <a:lnTo>
                    <a:pt x="28718" y="31238"/>
                  </a:lnTo>
                  <a:lnTo>
                    <a:pt x="27752" y="31203"/>
                  </a:lnTo>
                  <a:lnTo>
                    <a:pt x="26787" y="31169"/>
                  </a:lnTo>
                  <a:lnTo>
                    <a:pt x="25815" y="31121"/>
                  </a:lnTo>
                  <a:lnTo>
                    <a:pt x="24856" y="31073"/>
                  </a:lnTo>
                  <a:lnTo>
                    <a:pt x="24124" y="31025"/>
                  </a:lnTo>
                  <a:lnTo>
                    <a:pt x="23371" y="30976"/>
                  </a:lnTo>
                  <a:lnTo>
                    <a:pt x="22612" y="30921"/>
                  </a:lnTo>
                  <a:lnTo>
                    <a:pt x="21833" y="30853"/>
                  </a:lnTo>
                  <a:lnTo>
                    <a:pt x="21047" y="30777"/>
                  </a:lnTo>
                  <a:lnTo>
                    <a:pt x="20248" y="30695"/>
                  </a:lnTo>
                  <a:lnTo>
                    <a:pt x="19443" y="30591"/>
                  </a:lnTo>
                  <a:lnTo>
                    <a:pt x="18631" y="30481"/>
                  </a:lnTo>
                  <a:lnTo>
                    <a:pt x="17825" y="30351"/>
                  </a:lnTo>
                  <a:lnTo>
                    <a:pt x="17419" y="30282"/>
                  </a:lnTo>
                  <a:lnTo>
                    <a:pt x="17013" y="30206"/>
                  </a:lnTo>
                  <a:lnTo>
                    <a:pt x="16606" y="30124"/>
                  </a:lnTo>
                  <a:lnTo>
                    <a:pt x="16200" y="30041"/>
                  </a:lnTo>
                  <a:lnTo>
                    <a:pt x="15801" y="29952"/>
                  </a:lnTo>
                  <a:lnTo>
                    <a:pt x="15395" y="29856"/>
                  </a:lnTo>
                  <a:lnTo>
                    <a:pt x="14995" y="29753"/>
                  </a:lnTo>
                  <a:lnTo>
                    <a:pt x="14602" y="29649"/>
                  </a:lnTo>
                  <a:lnTo>
                    <a:pt x="14203" y="29539"/>
                  </a:lnTo>
                  <a:lnTo>
                    <a:pt x="13810" y="29416"/>
                  </a:lnTo>
                  <a:lnTo>
                    <a:pt x="13417" y="29299"/>
                  </a:lnTo>
                  <a:lnTo>
                    <a:pt x="13031" y="29168"/>
                  </a:lnTo>
                  <a:lnTo>
                    <a:pt x="12651" y="29031"/>
                  </a:lnTo>
                  <a:lnTo>
                    <a:pt x="12265" y="28886"/>
                  </a:lnTo>
                  <a:lnTo>
                    <a:pt x="11892" y="28735"/>
                  </a:lnTo>
                  <a:lnTo>
                    <a:pt x="11520" y="28584"/>
                  </a:lnTo>
                  <a:lnTo>
                    <a:pt x="11153" y="28419"/>
                  </a:lnTo>
                  <a:lnTo>
                    <a:pt x="10787" y="28247"/>
                  </a:lnTo>
                  <a:lnTo>
                    <a:pt x="10428" y="28068"/>
                  </a:lnTo>
                  <a:lnTo>
                    <a:pt x="10075" y="27882"/>
                  </a:lnTo>
                  <a:lnTo>
                    <a:pt x="9728" y="27690"/>
                  </a:lnTo>
                  <a:lnTo>
                    <a:pt x="9389" y="27490"/>
                  </a:lnTo>
                  <a:lnTo>
                    <a:pt x="9056" y="27284"/>
                  </a:lnTo>
                  <a:lnTo>
                    <a:pt x="8723" y="27064"/>
                  </a:lnTo>
                  <a:lnTo>
                    <a:pt x="8403" y="26837"/>
                  </a:lnTo>
                  <a:lnTo>
                    <a:pt x="8091" y="26603"/>
                  </a:lnTo>
                  <a:lnTo>
                    <a:pt x="7778" y="26356"/>
                  </a:lnTo>
                  <a:lnTo>
                    <a:pt x="7478" y="26108"/>
                  </a:lnTo>
                  <a:lnTo>
                    <a:pt x="7192" y="25847"/>
                  </a:lnTo>
                  <a:lnTo>
                    <a:pt x="6905" y="25572"/>
                  </a:lnTo>
                  <a:lnTo>
                    <a:pt x="6626" y="25290"/>
                  </a:lnTo>
                  <a:lnTo>
                    <a:pt x="6359" y="25001"/>
                  </a:lnTo>
                  <a:lnTo>
                    <a:pt x="6106" y="24699"/>
                  </a:lnTo>
                  <a:lnTo>
                    <a:pt x="5853" y="24389"/>
                  </a:lnTo>
                  <a:lnTo>
                    <a:pt x="5614" y="24066"/>
                  </a:lnTo>
                  <a:lnTo>
                    <a:pt x="5387" y="23736"/>
                  </a:lnTo>
                  <a:lnTo>
                    <a:pt x="5168" y="23399"/>
                  </a:lnTo>
                  <a:lnTo>
                    <a:pt x="4954" y="23042"/>
                  </a:lnTo>
                  <a:lnTo>
                    <a:pt x="4761" y="22677"/>
                  </a:lnTo>
                  <a:lnTo>
                    <a:pt x="4568" y="22306"/>
                  </a:lnTo>
                  <a:lnTo>
                    <a:pt x="4395" y="21921"/>
                  </a:lnTo>
                  <a:lnTo>
                    <a:pt x="4229" y="21522"/>
                  </a:lnTo>
                  <a:lnTo>
                    <a:pt x="4076" y="21110"/>
                  </a:lnTo>
                  <a:lnTo>
                    <a:pt x="3936" y="20690"/>
                  </a:lnTo>
                  <a:lnTo>
                    <a:pt x="3809" y="20257"/>
                  </a:lnTo>
                  <a:lnTo>
                    <a:pt x="3689" y="19810"/>
                  </a:lnTo>
                  <a:lnTo>
                    <a:pt x="3603" y="19425"/>
                  </a:lnTo>
                  <a:lnTo>
                    <a:pt x="3530" y="19040"/>
                  </a:lnTo>
                  <a:lnTo>
                    <a:pt x="3463" y="18662"/>
                  </a:lnTo>
                  <a:lnTo>
                    <a:pt x="3416" y="18290"/>
                  </a:lnTo>
                  <a:lnTo>
                    <a:pt x="3376" y="17926"/>
                  </a:lnTo>
                  <a:lnTo>
                    <a:pt x="3350" y="17562"/>
                  </a:lnTo>
                  <a:lnTo>
                    <a:pt x="3330" y="17204"/>
                  </a:lnTo>
                  <a:lnTo>
                    <a:pt x="3323" y="16853"/>
                  </a:lnTo>
                  <a:lnTo>
                    <a:pt x="3330" y="16503"/>
                  </a:lnTo>
                  <a:lnTo>
                    <a:pt x="3350" y="16166"/>
                  </a:lnTo>
                  <a:lnTo>
                    <a:pt x="3376" y="15829"/>
                  </a:lnTo>
                  <a:lnTo>
                    <a:pt x="3410" y="15492"/>
                  </a:lnTo>
                  <a:lnTo>
                    <a:pt x="3456" y="15169"/>
                  </a:lnTo>
                  <a:lnTo>
                    <a:pt x="3516" y="14846"/>
                  </a:lnTo>
                  <a:lnTo>
                    <a:pt x="3583" y="14522"/>
                  </a:lnTo>
                  <a:lnTo>
                    <a:pt x="3656" y="14213"/>
                  </a:lnTo>
                  <a:lnTo>
                    <a:pt x="3743" y="13904"/>
                  </a:lnTo>
                  <a:lnTo>
                    <a:pt x="3836" y="13594"/>
                  </a:lnTo>
                  <a:lnTo>
                    <a:pt x="3942" y="13299"/>
                  </a:lnTo>
                  <a:lnTo>
                    <a:pt x="4049" y="13003"/>
                  </a:lnTo>
                  <a:lnTo>
                    <a:pt x="4169" y="12707"/>
                  </a:lnTo>
                  <a:lnTo>
                    <a:pt x="4302" y="12418"/>
                  </a:lnTo>
                  <a:lnTo>
                    <a:pt x="4435" y="12136"/>
                  </a:lnTo>
                  <a:lnTo>
                    <a:pt x="4582" y="11861"/>
                  </a:lnTo>
                  <a:lnTo>
                    <a:pt x="4728" y="11586"/>
                  </a:lnTo>
                  <a:lnTo>
                    <a:pt x="4888" y="11318"/>
                  </a:lnTo>
                  <a:lnTo>
                    <a:pt x="5054" y="11050"/>
                  </a:lnTo>
                  <a:lnTo>
                    <a:pt x="5227" y="10789"/>
                  </a:lnTo>
                  <a:lnTo>
                    <a:pt x="5407" y="10534"/>
                  </a:lnTo>
                  <a:lnTo>
                    <a:pt x="5594" y="10280"/>
                  </a:lnTo>
                  <a:lnTo>
                    <a:pt x="5787" y="10032"/>
                  </a:lnTo>
                  <a:lnTo>
                    <a:pt x="5980" y="9785"/>
                  </a:lnTo>
                  <a:lnTo>
                    <a:pt x="6186" y="9544"/>
                  </a:lnTo>
                  <a:lnTo>
                    <a:pt x="6393" y="9304"/>
                  </a:lnTo>
                  <a:lnTo>
                    <a:pt x="6612" y="9070"/>
                  </a:lnTo>
                  <a:lnTo>
                    <a:pt x="6832" y="8843"/>
                  </a:lnTo>
                  <a:lnTo>
                    <a:pt x="7052" y="8616"/>
                  </a:lnTo>
                  <a:lnTo>
                    <a:pt x="7285" y="8389"/>
                  </a:lnTo>
                  <a:lnTo>
                    <a:pt x="7518" y="8176"/>
                  </a:lnTo>
                  <a:lnTo>
                    <a:pt x="7758" y="7956"/>
                  </a:lnTo>
                  <a:lnTo>
                    <a:pt x="7997" y="7743"/>
                  </a:lnTo>
                  <a:lnTo>
                    <a:pt x="8244" y="7537"/>
                  </a:lnTo>
                  <a:lnTo>
                    <a:pt x="8497" y="7330"/>
                  </a:lnTo>
                  <a:lnTo>
                    <a:pt x="8750" y="7131"/>
                  </a:lnTo>
                  <a:lnTo>
                    <a:pt x="9009" y="6931"/>
                  </a:lnTo>
                  <a:lnTo>
                    <a:pt x="9269" y="6739"/>
                  </a:lnTo>
                  <a:lnTo>
                    <a:pt x="9529" y="6546"/>
                  </a:lnTo>
                  <a:lnTo>
                    <a:pt x="9795" y="6361"/>
                  </a:lnTo>
                  <a:lnTo>
                    <a:pt x="10334" y="5996"/>
                  </a:lnTo>
                  <a:lnTo>
                    <a:pt x="10880" y="5639"/>
                  </a:lnTo>
                  <a:lnTo>
                    <a:pt x="11433" y="5302"/>
                  </a:lnTo>
                  <a:lnTo>
                    <a:pt x="11986" y="4972"/>
                  </a:lnTo>
                  <a:lnTo>
                    <a:pt x="12552" y="4649"/>
                  </a:lnTo>
                  <a:lnTo>
                    <a:pt x="13111" y="4346"/>
                  </a:lnTo>
                  <a:lnTo>
                    <a:pt x="13670" y="4050"/>
                  </a:lnTo>
                  <a:lnTo>
                    <a:pt x="14229" y="3762"/>
                  </a:lnTo>
                  <a:close/>
                  <a:moveTo>
                    <a:pt x="50510" y="1"/>
                  </a:moveTo>
                  <a:lnTo>
                    <a:pt x="47088" y="14"/>
                  </a:lnTo>
                  <a:lnTo>
                    <a:pt x="43679" y="42"/>
                  </a:lnTo>
                  <a:lnTo>
                    <a:pt x="41968" y="62"/>
                  </a:lnTo>
                  <a:lnTo>
                    <a:pt x="40263" y="83"/>
                  </a:lnTo>
                  <a:lnTo>
                    <a:pt x="38559" y="111"/>
                  </a:lnTo>
                  <a:lnTo>
                    <a:pt x="36854" y="145"/>
                  </a:lnTo>
                  <a:lnTo>
                    <a:pt x="35150" y="186"/>
                  </a:lnTo>
                  <a:lnTo>
                    <a:pt x="33445" y="227"/>
                  </a:lnTo>
                  <a:lnTo>
                    <a:pt x="31741" y="276"/>
                  </a:lnTo>
                  <a:lnTo>
                    <a:pt x="30043" y="331"/>
                  </a:lnTo>
                  <a:lnTo>
                    <a:pt x="28338" y="386"/>
                  </a:lnTo>
                  <a:lnTo>
                    <a:pt x="26640" y="447"/>
                  </a:lnTo>
                  <a:lnTo>
                    <a:pt x="24943" y="516"/>
                  </a:lnTo>
                  <a:lnTo>
                    <a:pt x="23245" y="592"/>
                  </a:lnTo>
                  <a:lnTo>
                    <a:pt x="21547" y="674"/>
                  </a:lnTo>
                  <a:lnTo>
                    <a:pt x="19849" y="757"/>
                  </a:lnTo>
                  <a:lnTo>
                    <a:pt x="18158" y="853"/>
                  </a:lnTo>
                  <a:lnTo>
                    <a:pt x="16460" y="949"/>
                  </a:lnTo>
                  <a:lnTo>
                    <a:pt x="14769" y="1059"/>
                  </a:lnTo>
                  <a:lnTo>
                    <a:pt x="13078" y="1169"/>
                  </a:lnTo>
                  <a:lnTo>
                    <a:pt x="12991" y="1176"/>
                  </a:lnTo>
                  <a:lnTo>
                    <a:pt x="12911" y="1183"/>
                  </a:lnTo>
                  <a:lnTo>
                    <a:pt x="12831" y="1204"/>
                  </a:lnTo>
                  <a:lnTo>
                    <a:pt x="12758" y="1224"/>
                  </a:lnTo>
                  <a:lnTo>
                    <a:pt x="12691" y="1252"/>
                  </a:lnTo>
                  <a:lnTo>
                    <a:pt x="12618" y="1279"/>
                  </a:lnTo>
                  <a:lnTo>
                    <a:pt x="12558" y="1314"/>
                  </a:lnTo>
                  <a:lnTo>
                    <a:pt x="12498" y="1348"/>
                  </a:lnTo>
                  <a:lnTo>
                    <a:pt x="12438" y="1389"/>
                  </a:lnTo>
                  <a:lnTo>
                    <a:pt x="12385" y="1431"/>
                  </a:lnTo>
                  <a:lnTo>
                    <a:pt x="12285" y="1527"/>
                  </a:lnTo>
                  <a:lnTo>
                    <a:pt x="12199" y="1630"/>
                  </a:lnTo>
                  <a:lnTo>
                    <a:pt x="12119" y="1740"/>
                  </a:lnTo>
                  <a:lnTo>
                    <a:pt x="11839" y="1816"/>
                  </a:lnTo>
                  <a:lnTo>
                    <a:pt x="11566" y="1891"/>
                  </a:lnTo>
                  <a:lnTo>
                    <a:pt x="11286" y="1981"/>
                  </a:lnTo>
                  <a:lnTo>
                    <a:pt x="11013" y="2070"/>
                  </a:lnTo>
                  <a:lnTo>
                    <a:pt x="10740" y="2166"/>
                  </a:lnTo>
                  <a:lnTo>
                    <a:pt x="10468" y="2263"/>
                  </a:lnTo>
                  <a:lnTo>
                    <a:pt x="10201" y="2373"/>
                  </a:lnTo>
                  <a:lnTo>
                    <a:pt x="9928" y="2483"/>
                  </a:lnTo>
                  <a:lnTo>
                    <a:pt x="9662" y="2593"/>
                  </a:lnTo>
                  <a:lnTo>
                    <a:pt x="9402" y="2717"/>
                  </a:lnTo>
                  <a:lnTo>
                    <a:pt x="9143" y="2840"/>
                  </a:lnTo>
                  <a:lnTo>
                    <a:pt x="8883" y="2971"/>
                  </a:lnTo>
                  <a:lnTo>
                    <a:pt x="8623" y="3102"/>
                  </a:lnTo>
                  <a:lnTo>
                    <a:pt x="8370" y="3239"/>
                  </a:lnTo>
                  <a:lnTo>
                    <a:pt x="8117" y="3383"/>
                  </a:lnTo>
                  <a:lnTo>
                    <a:pt x="7871" y="3528"/>
                  </a:lnTo>
                  <a:lnTo>
                    <a:pt x="7624" y="3679"/>
                  </a:lnTo>
                  <a:lnTo>
                    <a:pt x="7378" y="3837"/>
                  </a:lnTo>
                  <a:lnTo>
                    <a:pt x="7138" y="3995"/>
                  </a:lnTo>
                  <a:lnTo>
                    <a:pt x="6899" y="4160"/>
                  </a:lnTo>
                  <a:lnTo>
                    <a:pt x="6659" y="4332"/>
                  </a:lnTo>
                  <a:lnTo>
                    <a:pt x="6426" y="4504"/>
                  </a:lnTo>
                  <a:lnTo>
                    <a:pt x="6200" y="4683"/>
                  </a:lnTo>
                  <a:lnTo>
                    <a:pt x="5973" y="4862"/>
                  </a:lnTo>
                  <a:lnTo>
                    <a:pt x="5747" y="5047"/>
                  </a:lnTo>
                  <a:lnTo>
                    <a:pt x="5527" y="5240"/>
                  </a:lnTo>
                  <a:lnTo>
                    <a:pt x="5307" y="5432"/>
                  </a:lnTo>
                  <a:lnTo>
                    <a:pt x="5094" y="5632"/>
                  </a:lnTo>
                  <a:lnTo>
                    <a:pt x="4881" y="5831"/>
                  </a:lnTo>
                  <a:lnTo>
                    <a:pt x="4675" y="6038"/>
                  </a:lnTo>
                  <a:lnTo>
                    <a:pt x="4475" y="6244"/>
                  </a:lnTo>
                  <a:lnTo>
                    <a:pt x="4275" y="6457"/>
                  </a:lnTo>
                  <a:lnTo>
                    <a:pt x="4076" y="6677"/>
                  </a:lnTo>
                  <a:lnTo>
                    <a:pt x="3883" y="6897"/>
                  </a:lnTo>
                  <a:lnTo>
                    <a:pt x="3696" y="7117"/>
                  </a:lnTo>
                  <a:lnTo>
                    <a:pt x="3510" y="7344"/>
                  </a:lnTo>
                  <a:lnTo>
                    <a:pt x="3330" y="7578"/>
                  </a:lnTo>
                  <a:lnTo>
                    <a:pt x="3150" y="7812"/>
                  </a:lnTo>
                  <a:lnTo>
                    <a:pt x="2977" y="8045"/>
                  </a:lnTo>
                  <a:lnTo>
                    <a:pt x="2811" y="8293"/>
                  </a:lnTo>
                  <a:lnTo>
                    <a:pt x="2644" y="8534"/>
                  </a:lnTo>
                  <a:lnTo>
                    <a:pt x="2484" y="8781"/>
                  </a:lnTo>
                  <a:lnTo>
                    <a:pt x="2331" y="9035"/>
                  </a:lnTo>
                  <a:lnTo>
                    <a:pt x="2178" y="9283"/>
                  </a:lnTo>
                  <a:lnTo>
                    <a:pt x="2032" y="9544"/>
                  </a:lnTo>
                  <a:lnTo>
                    <a:pt x="1885" y="9806"/>
                  </a:lnTo>
                  <a:lnTo>
                    <a:pt x="1752" y="10067"/>
                  </a:lnTo>
                  <a:lnTo>
                    <a:pt x="1619" y="10335"/>
                  </a:lnTo>
                  <a:lnTo>
                    <a:pt x="1486" y="10603"/>
                  </a:lnTo>
                  <a:lnTo>
                    <a:pt x="1366" y="10871"/>
                  </a:lnTo>
                  <a:lnTo>
                    <a:pt x="1246" y="11146"/>
                  </a:lnTo>
                  <a:lnTo>
                    <a:pt x="1133" y="11428"/>
                  </a:lnTo>
                  <a:lnTo>
                    <a:pt x="1019" y="11703"/>
                  </a:lnTo>
                  <a:lnTo>
                    <a:pt x="920" y="11985"/>
                  </a:lnTo>
                  <a:lnTo>
                    <a:pt x="820" y="12274"/>
                  </a:lnTo>
                  <a:lnTo>
                    <a:pt x="727" y="12563"/>
                  </a:lnTo>
                  <a:lnTo>
                    <a:pt x="640" y="12852"/>
                  </a:lnTo>
                  <a:lnTo>
                    <a:pt x="553" y="13147"/>
                  </a:lnTo>
                  <a:lnTo>
                    <a:pt x="480" y="13443"/>
                  </a:lnTo>
                  <a:lnTo>
                    <a:pt x="407" y="13739"/>
                  </a:lnTo>
                  <a:lnTo>
                    <a:pt x="340" y="14041"/>
                  </a:lnTo>
                  <a:lnTo>
                    <a:pt x="280" y="14344"/>
                  </a:lnTo>
                  <a:lnTo>
                    <a:pt x="227" y="14646"/>
                  </a:lnTo>
                  <a:lnTo>
                    <a:pt x="181" y="14956"/>
                  </a:lnTo>
                  <a:lnTo>
                    <a:pt x="114" y="15396"/>
                  </a:lnTo>
                  <a:lnTo>
                    <a:pt x="67" y="15843"/>
                  </a:lnTo>
                  <a:lnTo>
                    <a:pt x="34" y="16276"/>
                  </a:lnTo>
                  <a:lnTo>
                    <a:pt x="14" y="16709"/>
                  </a:lnTo>
                  <a:lnTo>
                    <a:pt x="1" y="17135"/>
                  </a:lnTo>
                  <a:lnTo>
                    <a:pt x="7" y="17562"/>
                  </a:lnTo>
                  <a:lnTo>
                    <a:pt x="21" y="17974"/>
                  </a:lnTo>
                  <a:lnTo>
                    <a:pt x="47" y="18394"/>
                  </a:lnTo>
                  <a:lnTo>
                    <a:pt x="87" y="18799"/>
                  </a:lnTo>
                  <a:lnTo>
                    <a:pt x="141" y="19205"/>
                  </a:lnTo>
                  <a:lnTo>
                    <a:pt x="201" y="19604"/>
                  </a:lnTo>
                  <a:lnTo>
                    <a:pt x="274" y="20003"/>
                  </a:lnTo>
                  <a:lnTo>
                    <a:pt x="360" y="20394"/>
                  </a:lnTo>
                  <a:lnTo>
                    <a:pt x="460" y="20780"/>
                  </a:lnTo>
                  <a:lnTo>
                    <a:pt x="567" y="21158"/>
                  </a:lnTo>
                  <a:lnTo>
                    <a:pt x="680" y="21536"/>
                  </a:lnTo>
                  <a:lnTo>
                    <a:pt x="806" y="21907"/>
                  </a:lnTo>
                  <a:lnTo>
                    <a:pt x="946" y="22272"/>
                  </a:lnTo>
                  <a:lnTo>
                    <a:pt x="1093" y="22636"/>
                  </a:lnTo>
                  <a:lnTo>
                    <a:pt x="1246" y="22994"/>
                  </a:lnTo>
                  <a:lnTo>
                    <a:pt x="1412" y="23344"/>
                  </a:lnTo>
                  <a:lnTo>
                    <a:pt x="1592" y="23695"/>
                  </a:lnTo>
                  <a:lnTo>
                    <a:pt x="1772" y="24032"/>
                  </a:lnTo>
                  <a:lnTo>
                    <a:pt x="1965" y="24369"/>
                  </a:lnTo>
                  <a:lnTo>
                    <a:pt x="2171" y="24699"/>
                  </a:lnTo>
                  <a:lnTo>
                    <a:pt x="2378" y="25029"/>
                  </a:lnTo>
                  <a:lnTo>
                    <a:pt x="2597" y="25352"/>
                  </a:lnTo>
                  <a:lnTo>
                    <a:pt x="2824" y="25668"/>
                  </a:lnTo>
                  <a:lnTo>
                    <a:pt x="3057" y="25978"/>
                  </a:lnTo>
                  <a:lnTo>
                    <a:pt x="3297" y="26280"/>
                  </a:lnTo>
                  <a:lnTo>
                    <a:pt x="3550" y="26583"/>
                  </a:lnTo>
                  <a:lnTo>
                    <a:pt x="3803" y="26878"/>
                  </a:lnTo>
                  <a:lnTo>
                    <a:pt x="4069" y="27167"/>
                  </a:lnTo>
                  <a:lnTo>
                    <a:pt x="4335" y="27456"/>
                  </a:lnTo>
                  <a:lnTo>
                    <a:pt x="4615" y="27731"/>
                  </a:lnTo>
                  <a:lnTo>
                    <a:pt x="4895" y="28006"/>
                  </a:lnTo>
                  <a:lnTo>
                    <a:pt x="5188" y="28274"/>
                  </a:lnTo>
                  <a:lnTo>
                    <a:pt x="5480" y="28536"/>
                  </a:lnTo>
                  <a:lnTo>
                    <a:pt x="5780" y="28790"/>
                  </a:lnTo>
                  <a:lnTo>
                    <a:pt x="6086" y="29044"/>
                  </a:lnTo>
                  <a:lnTo>
                    <a:pt x="6399" y="29292"/>
                  </a:lnTo>
                  <a:lnTo>
                    <a:pt x="6719" y="29533"/>
                  </a:lnTo>
                  <a:lnTo>
                    <a:pt x="7039" y="29766"/>
                  </a:lnTo>
                  <a:lnTo>
                    <a:pt x="7365" y="29993"/>
                  </a:lnTo>
                  <a:lnTo>
                    <a:pt x="7698" y="30213"/>
                  </a:lnTo>
                  <a:lnTo>
                    <a:pt x="8031" y="30433"/>
                  </a:lnTo>
                  <a:lnTo>
                    <a:pt x="8370" y="30646"/>
                  </a:lnTo>
                  <a:lnTo>
                    <a:pt x="8716" y="30846"/>
                  </a:lnTo>
                  <a:lnTo>
                    <a:pt x="9063" y="31045"/>
                  </a:lnTo>
                  <a:lnTo>
                    <a:pt x="9409" y="31245"/>
                  </a:lnTo>
                  <a:lnTo>
                    <a:pt x="9762" y="31430"/>
                  </a:lnTo>
                  <a:lnTo>
                    <a:pt x="10121" y="31609"/>
                  </a:lnTo>
                  <a:lnTo>
                    <a:pt x="10481" y="31788"/>
                  </a:lnTo>
                  <a:lnTo>
                    <a:pt x="10840" y="31953"/>
                  </a:lnTo>
                  <a:lnTo>
                    <a:pt x="11207" y="32118"/>
                  </a:lnTo>
                  <a:lnTo>
                    <a:pt x="11573" y="32276"/>
                  </a:lnTo>
                  <a:lnTo>
                    <a:pt x="11946" y="32427"/>
                  </a:lnTo>
                  <a:lnTo>
                    <a:pt x="12319" y="32572"/>
                  </a:lnTo>
                  <a:lnTo>
                    <a:pt x="12691" y="32709"/>
                  </a:lnTo>
                  <a:lnTo>
                    <a:pt x="13064" y="32847"/>
                  </a:lnTo>
                  <a:lnTo>
                    <a:pt x="13437" y="32970"/>
                  </a:lnTo>
                  <a:lnTo>
                    <a:pt x="13817" y="33094"/>
                  </a:lnTo>
                  <a:lnTo>
                    <a:pt x="14189" y="33204"/>
                  </a:lnTo>
                  <a:lnTo>
                    <a:pt x="14569" y="33314"/>
                  </a:lnTo>
                  <a:lnTo>
                    <a:pt x="15288" y="33500"/>
                  </a:lnTo>
                  <a:lnTo>
                    <a:pt x="16007" y="33686"/>
                  </a:lnTo>
                  <a:lnTo>
                    <a:pt x="16733" y="33851"/>
                  </a:lnTo>
                  <a:lnTo>
                    <a:pt x="17465" y="34016"/>
                  </a:lnTo>
                  <a:lnTo>
                    <a:pt x="18198" y="34167"/>
                  </a:lnTo>
                  <a:lnTo>
                    <a:pt x="18937" y="34304"/>
                  </a:lnTo>
                  <a:lnTo>
                    <a:pt x="19683" y="34442"/>
                  </a:lnTo>
                  <a:lnTo>
                    <a:pt x="20428" y="34566"/>
                  </a:lnTo>
                  <a:lnTo>
                    <a:pt x="21187" y="34676"/>
                  </a:lnTo>
                  <a:lnTo>
                    <a:pt x="21940" y="34786"/>
                  </a:lnTo>
                  <a:lnTo>
                    <a:pt x="22705" y="34882"/>
                  </a:lnTo>
                  <a:lnTo>
                    <a:pt x="23464" y="34971"/>
                  </a:lnTo>
                  <a:lnTo>
                    <a:pt x="24237" y="35061"/>
                  </a:lnTo>
                  <a:lnTo>
                    <a:pt x="25009" y="35136"/>
                  </a:lnTo>
                  <a:lnTo>
                    <a:pt x="25781" y="35198"/>
                  </a:lnTo>
                  <a:lnTo>
                    <a:pt x="26560" y="35260"/>
                  </a:lnTo>
                  <a:lnTo>
                    <a:pt x="27339" y="35315"/>
                  </a:lnTo>
                  <a:lnTo>
                    <a:pt x="28125" y="35363"/>
                  </a:lnTo>
                  <a:lnTo>
                    <a:pt x="28911" y="35405"/>
                  </a:lnTo>
                  <a:lnTo>
                    <a:pt x="29696" y="35446"/>
                  </a:lnTo>
                  <a:lnTo>
                    <a:pt x="30489" y="35473"/>
                  </a:lnTo>
                  <a:lnTo>
                    <a:pt x="31281" y="35494"/>
                  </a:lnTo>
                  <a:lnTo>
                    <a:pt x="32073" y="35515"/>
                  </a:lnTo>
                  <a:lnTo>
                    <a:pt x="32872" y="35528"/>
                  </a:lnTo>
                  <a:lnTo>
                    <a:pt x="33671" y="35535"/>
                  </a:lnTo>
                  <a:lnTo>
                    <a:pt x="34470" y="35542"/>
                  </a:lnTo>
                  <a:lnTo>
                    <a:pt x="35269" y="35542"/>
                  </a:lnTo>
                  <a:lnTo>
                    <a:pt x="36068" y="35535"/>
                  </a:lnTo>
                  <a:lnTo>
                    <a:pt x="37680" y="35515"/>
                  </a:lnTo>
                  <a:lnTo>
                    <a:pt x="39284" y="35480"/>
                  </a:lnTo>
                  <a:lnTo>
                    <a:pt x="40896" y="35432"/>
                  </a:lnTo>
                  <a:lnTo>
                    <a:pt x="42507" y="35370"/>
                  </a:lnTo>
                  <a:lnTo>
                    <a:pt x="44112" y="35301"/>
                  </a:lnTo>
                  <a:lnTo>
                    <a:pt x="45716" y="35233"/>
                  </a:lnTo>
                  <a:lnTo>
                    <a:pt x="48912" y="35068"/>
                  </a:lnTo>
                  <a:lnTo>
                    <a:pt x="52088" y="34903"/>
                  </a:lnTo>
                  <a:lnTo>
                    <a:pt x="53659" y="34820"/>
                  </a:lnTo>
                  <a:lnTo>
                    <a:pt x="55224" y="34744"/>
                  </a:lnTo>
                  <a:lnTo>
                    <a:pt x="56776" y="34676"/>
                  </a:lnTo>
                  <a:lnTo>
                    <a:pt x="58307" y="34614"/>
                  </a:lnTo>
                  <a:lnTo>
                    <a:pt x="59832" y="34559"/>
                  </a:lnTo>
                  <a:lnTo>
                    <a:pt x="61343" y="34518"/>
                  </a:lnTo>
                  <a:lnTo>
                    <a:pt x="62835" y="34490"/>
                  </a:lnTo>
                  <a:lnTo>
                    <a:pt x="64306" y="34476"/>
                  </a:lnTo>
                  <a:lnTo>
                    <a:pt x="78388" y="34449"/>
                  </a:lnTo>
                  <a:lnTo>
                    <a:pt x="92484" y="34421"/>
                  </a:lnTo>
                  <a:lnTo>
                    <a:pt x="99528" y="34401"/>
                  </a:lnTo>
                  <a:lnTo>
                    <a:pt x="106573" y="34366"/>
                  </a:lnTo>
                  <a:lnTo>
                    <a:pt x="113617" y="34332"/>
                  </a:lnTo>
                  <a:lnTo>
                    <a:pt x="120661" y="34277"/>
                  </a:lnTo>
                  <a:lnTo>
                    <a:pt x="120775" y="34277"/>
                  </a:lnTo>
                  <a:lnTo>
                    <a:pt x="120881" y="34270"/>
                  </a:lnTo>
                  <a:lnTo>
                    <a:pt x="120988" y="34249"/>
                  </a:lnTo>
                  <a:lnTo>
                    <a:pt x="121087" y="34229"/>
                  </a:lnTo>
                  <a:lnTo>
                    <a:pt x="121187" y="34201"/>
                  </a:lnTo>
                  <a:lnTo>
                    <a:pt x="121281" y="34167"/>
                  </a:lnTo>
                  <a:lnTo>
                    <a:pt x="121374" y="34133"/>
                  </a:lnTo>
                  <a:lnTo>
                    <a:pt x="121460" y="34084"/>
                  </a:lnTo>
                  <a:lnTo>
                    <a:pt x="121540" y="34036"/>
                  </a:lnTo>
                  <a:lnTo>
                    <a:pt x="121620" y="33988"/>
                  </a:lnTo>
                  <a:lnTo>
                    <a:pt x="121693" y="33933"/>
                  </a:lnTo>
                  <a:lnTo>
                    <a:pt x="121760" y="33871"/>
                  </a:lnTo>
                  <a:lnTo>
                    <a:pt x="121827" y="33809"/>
                  </a:lnTo>
                  <a:lnTo>
                    <a:pt x="121886" y="33741"/>
                  </a:lnTo>
                  <a:lnTo>
                    <a:pt x="121946" y="33672"/>
                  </a:lnTo>
                  <a:lnTo>
                    <a:pt x="122000" y="33596"/>
                  </a:lnTo>
                  <a:lnTo>
                    <a:pt x="122346" y="33658"/>
                  </a:lnTo>
                  <a:lnTo>
                    <a:pt x="122685" y="33699"/>
                  </a:lnTo>
                  <a:lnTo>
                    <a:pt x="123025" y="33734"/>
                  </a:lnTo>
                  <a:lnTo>
                    <a:pt x="123365" y="33761"/>
                  </a:lnTo>
                  <a:lnTo>
                    <a:pt x="123704" y="33775"/>
                  </a:lnTo>
                  <a:lnTo>
                    <a:pt x="124037" y="33775"/>
                  </a:lnTo>
                  <a:lnTo>
                    <a:pt x="124370" y="33768"/>
                  </a:lnTo>
                  <a:lnTo>
                    <a:pt x="124710" y="33754"/>
                  </a:lnTo>
                  <a:lnTo>
                    <a:pt x="125036" y="33727"/>
                  </a:lnTo>
                  <a:lnTo>
                    <a:pt x="125369" y="33686"/>
                  </a:lnTo>
                  <a:lnTo>
                    <a:pt x="125695" y="33637"/>
                  </a:lnTo>
                  <a:lnTo>
                    <a:pt x="126021" y="33582"/>
                  </a:lnTo>
                  <a:lnTo>
                    <a:pt x="126347" y="33514"/>
                  </a:lnTo>
                  <a:lnTo>
                    <a:pt x="126667" y="33438"/>
                  </a:lnTo>
                  <a:lnTo>
                    <a:pt x="126987" y="33349"/>
                  </a:lnTo>
                  <a:lnTo>
                    <a:pt x="127300" y="33259"/>
                  </a:lnTo>
                  <a:lnTo>
                    <a:pt x="127613" y="33156"/>
                  </a:lnTo>
                  <a:lnTo>
                    <a:pt x="127925" y="33039"/>
                  </a:lnTo>
                  <a:lnTo>
                    <a:pt x="128232" y="32922"/>
                  </a:lnTo>
                  <a:lnTo>
                    <a:pt x="128538" y="32792"/>
                  </a:lnTo>
                  <a:lnTo>
                    <a:pt x="128838" y="32654"/>
                  </a:lnTo>
                  <a:lnTo>
                    <a:pt x="129131" y="32503"/>
                  </a:lnTo>
                  <a:lnTo>
                    <a:pt x="129424" y="32352"/>
                  </a:lnTo>
                  <a:lnTo>
                    <a:pt x="129717" y="32187"/>
                  </a:lnTo>
                  <a:lnTo>
                    <a:pt x="130003" y="32022"/>
                  </a:lnTo>
                  <a:lnTo>
                    <a:pt x="130282" y="31843"/>
                  </a:lnTo>
                  <a:lnTo>
                    <a:pt x="130562" y="31657"/>
                  </a:lnTo>
                  <a:lnTo>
                    <a:pt x="130835" y="31465"/>
                  </a:lnTo>
                  <a:lnTo>
                    <a:pt x="131101" y="31265"/>
                  </a:lnTo>
                  <a:lnTo>
                    <a:pt x="131368" y="31059"/>
                  </a:lnTo>
                  <a:lnTo>
                    <a:pt x="131627" y="30846"/>
                  </a:lnTo>
                  <a:lnTo>
                    <a:pt x="131880" y="30626"/>
                  </a:lnTo>
                  <a:lnTo>
                    <a:pt x="132133" y="30399"/>
                  </a:lnTo>
                  <a:lnTo>
                    <a:pt x="132373" y="30165"/>
                  </a:lnTo>
                  <a:lnTo>
                    <a:pt x="132613" y="29924"/>
                  </a:lnTo>
                  <a:lnTo>
                    <a:pt x="132853" y="29677"/>
                  </a:lnTo>
                  <a:lnTo>
                    <a:pt x="133079" y="29429"/>
                  </a:lnTo>
                  <a:lnTo>
                    <a:pt x="133299" y="29168"/>
                  </a:lnTo>
                  <a:lnTo>
                    <a:pt x="133518" y="28907"/>
                  </a:lnTo>
                  <a:lnTo>
                    <a:pt x="133731" y="28639"/>
                  </a:lnTo>
                  <a:lnTo>
                    <a:pt x="133931" y="28364"/>
                  </a:lnTo>
                  <a:lnTo>
                    <a:pt x="134131" y="28082"/>
                  </a:lnTo>
                  <a:lnTo>
                    <a:pt x="134324" y="27800"/>
                  </a:lnTo>
                  <a:lnTo>
                    <a:pt x="134510" y="27511"/>
                  </a:lnTo>
                  <a:lnTo>
                    <a:pt x="134690" y="27215"/>
                  </a:lnTo>
                  <a:lnTo>
                    <a:pt x="134863" y="26913"/>
                  </a:lnTo>
                  <a:lnTo>
                    <a:pt x="135030" y="26610"/>
                  </a:lnTo>
                  <a:lnTo>
                    <a:pt x="135190" y="26301"/>
                  </a:lnTo>
                  <a:lnTo>
                    <a:pt x="135343" y="25991"/>
                  </a:lnTo>
                  <a:lnTo>
                    <a:pt x="135483" y="25675"/>
                  </a:lnTo>
                  <a:lnTo>
                    <a:pt x="135622" y="25352"/>
                  </a:lnTo>
                  <a:lnTo>
                    <a:pt x="135749" y="25029"/>
                  </a:lnTo>
                  <a:lnTo>
                    <a:pt x="135875" y="24699"/>
                  </a:lnTo>
                  <a:lnTo>
                    <a:pt x="135989" y="24369"/>
                  </a:lnTo>
                  <a:lnTo>
                    <a:pt x="136095" y="24032"/>
                  </a:lnTo>
                  <a:lnTo>
                    <a:pt x="136195" y="23695"/>
                  </a:lnTo>
                  <a:lnTo>
                    <a:pt x="136282" y="23351"/>
                  </a:lnTo>
                  <a:lnTo>
                    <a:pt x="136361" y="23007"/>
                  </a:lnTo>
                  <a:lnTo>
                    <a:pt x="136435" y="22664"/>
                  </a:lnTo>
                  <a:lnTo>
                    <a:pt x="136501" y="22313"/>
                  </a:lnTo>
                  <a:lnTo>
                    <a:pt x="136555" y="21962"/>
                  </a:lnTo>
                  <a:lnTo>
                    <a:pt x="136601" y="21605"/>
                  </a:lnTo>
                  <a:lnTo>
                    <a:pt x="136641" y="21247"/>
                  </a:lnTo>
                  <a:lnTo>
                    <a:pt x="136668" y="20890"/>
                  </a:lnTo>
                  <a:lnTo>
                    <a:pt x="136688" y="20553"/>
                  </a:lnTo>
                  <a:lnTo>
                    <a:pt x="136701" y="20209"/>
                  </a:lnTo>
                  <a:lnTo>
                    <a:pt x="136701" y="19858"/>
                  </a:lnTo>
                  <a:lnTo>
                    <a:pt x="136694" y="19507"/>
                  </a:lnTo>
                  <a:lnTo>
                    <a:pt x="136681" y="19150"/>
                  </a:lnTo>
                  <a:lnTo>
                    <a:pt x="136654" y="18785"/>
                  </a:lnTo>
                  <a:lnTo>
                    <a:pt x="136621" y="18414"/>
                  </a:lnTo>
                  <a:lnTo>
                    <a:pt x="136581" y="18043"/>
                  </a:lnTo>
                  <a:lnTo>
                    <a:pt x="136535" y="17672"/>
                  </a:lnTo>
                  <a:lnTo>
                    <a:pt x="136481" y="17293"/>
                  </a:lnTo>
                  <a:lnTo>
                    <a:pt x="136415" y="16908"/>
                  </a:lnTo>
                  <a:lnTo>
                    <a:pt x="136348" y="16530"/>
                  </a:lnTo>
                  <a:lnTo>
                    <a:pt x="136268" y="16145"/>
                  </a:lnTo>
                  <a:lnTo>
                    <a:pt x="136182" y="15753"/>
                  </a:lnTo>
                  <a:lnTo>
                    <a:pt x="136088" y="15368"/>
                  </a:lnTo>
                  <a:lnTo>
                    <a:pt x="135989" y="14976"/>
                  </a:lnTo>
                  <a:lnTo>
                    <a:pt x="135875" y="14591"/>
                  </a:lnTo>
                  <a:lnTo>
                    <a:pt x="135762" y="14199"/>
                  </a:lnTo>
                  <a:lnTo>
                    <a:pt x="135636" y="13814"/>
                  </a:lnTo>
                  <a:lnTo>
                    <a:pt x="135509" y="13422"/>
                  </a:lnTo>
                  <a:lnTo>
                    <a:pt x="135369" y="13037"/>
                  </a:lnTo>
                  <a:lnTo>
                    <a:pt x="135223" y="12652"/>
                  </a:lnTo>
                  <a:lnTo>
                    <a:pt x="135070" y="12267"/>
                  </a:lnTo>
                  <a:lnTo>
                    <a:pt x="134910" y="11882"/>
                  </a:lnTo>
                  <a:lnTo>
                    <a:pt x="134750" y="11504"/>
                  </a:lnTo>
                  <a:lnTo>
                    <a:pt x="134577" y="11126"/>
                  </a:lnTo>
                  <a:lnTo>
                    <a:pt x="134397" y="10754"/>
                  </a:lnTo>
                  <a:lnTo>
                    <a:pt x="134211" y="10383"/>
                  </a:lnTo>
                  <a:lnTo>
                    <a:pt x="134018" y="10012"/>
                  </a:lnTo>
                  <a:lnTo>
                    <a:pt x="133818" y="9654"/>
                  </a:lnTo>
                  <a:lnTo>
                    <a:pt x="133618" y="9297"/>
                  </a:lnTo>
                  <a:lnTo>
                    <a:pt x="133405" y="8946"/>
                  </a:lnTo>
                  <a:lnTo>
                    <a:pt x="133185" y="8595"/>
                  </a:lnTo>
                  <a:lnTo>
                    <a:pt x="132966" y="8258"/>
                  </a:lnTo>
                  <a:lnTo>
                    <a:pt x="132733" y="7922"/>
                  </a:lnTo>
                  <a:lnTo>
                    <a:pt x="132500" y="7592"/>
                  </a:lnTo>
                  <a:lnTo>
                    <a:pt x="132253" y="7268"/>
                  </a:lnTo>
                  <a:lnTo>
                    <a:pt x="132007" y="6959"/>
                  </a:lnTo>
                  <a:lnTo>
                    <a:pt x="131754" y="6650"/>
                  </a:lnTo>
                  <a:lnTo>
                    <a:pt x="131494" y="6354"/>
                  </a:lnTo>
                  <a:lnTo>
                    <a:pt x="131235" y="6058"/>
                  </a:lnTo>
                  <a:lnTo>
                    <a:pt x="130962" y="5783"/>
                  </a:lnTo>
                  <a:lnTo>
                    <a:pt x="130689" y="5508"/>
                  </a:lnTo>
                  <a:lnTo>
                    <a:pt x="130409" y="5247"/>
                  </a:lnTo>
                  <a:lnTo>
                    <a:pt x="130123" y="4992"/>
                  </a:lnTo>
                  <a:lnTo>
                    <a:pt x="129830" y="4752"/>
                  </a:lnTo>
                  <a:lnTo>
                    <a:pt x="129530" y="4518"/>
                  </a:lnTo>
                  <a:lnTo>
                    <a:pt x="129230" y="4298"/>
                  </a:lnTo>
                  <a:lnTo>
                    <a:pt x="128924" y="4085"/>
                  </a:lnTo>
                  <a:lnTo>
                    <a:pt x="128611" y="3885"/>
                  </a:lnTo>
                  <a:lnTo>
                    <a:pt x="128292" y="3700"/>
                  </a:lnTo>
                  <a:lnTo>
                    <a:pt x="127972" y="3528"/>
                  </a:lnTo>
                  <a:lnTo>
                    <a:pt x="127646" y="3370"/>
                  </a:lnTo>
                  <a:lnTo>
                    <a:pt x="127313" y="3218"/>
                  </a:lnTo>
                  <a:lnTo>
                    <a:pt x="126980" y="3088"/>
                  </a:lnTo>
                  <a:lnTo>
                    <a:pt x="126640" y="2964"/>
                  </a:lnTo>
                  <a:lnTo>
                    <a:pt x="126294" y="2861"/>
                  </a:lnTo>
                  <a:lnTo>
                    <a:pt x="125948" y="2772"/>
                  </a:lnTo>
                  <a:lnTo>
                    <a:pt x="125595" y="2696"/>
                  </a:lnTo>
                  <a:lnTo>
                    <a:pt x="125236" y="2634"/>
                  </a:lnTo>
                  <a:lnTo>
                    <a:pt x="124876" y="2586"/>
                  </a:lnTo>
                  <a:lnTo>
                    <a:pt x="124696" y="2572"/>
                  </a:lnTo>
                  <a:lnTo>
                    <a:pt x="124510" y="2558"/>
                  </a:lnTo>
                  <a:lnTo>
                    <a:pt x="124323" y="2551"/>
                  </a:lnTo>
                  <a:lnTo>
                    <a:pt x="123771" y="2551"/>
                  </a:lnTo>
                  <a:lnTo>
                    <a:pt x="123744" y="2414"/>
                  </a:lnTo>
                  <a:lnTo>
                    <a:pt x="123711" y="2276"/>
                  </a:lnTo>
                  <a:lnTo>
                    <a:pt x="123664" y="2146"/>
                  </a:lnTo>
                  <a:lnTo>
                    <a:pt x="123611" y="2015"/>
                  </a:lnTo>
                  <a:lnTo>
                    <a:pt x="123551" y="1891"/>
                  </a:lnTo>
                  <a:lnTo>
                    <a:pt x="123478" y="1775"/>
                  </a:lnTo>
                  <a:lnTo>
                    <a:pt x="123391" y="1664"/>
                  </a:lnTo>
                  <a:lnTo>
                    <a:pt x="123298" y="1561"/>
                  </a:lnTo>
                  <a:lnTo>
                    <a:pt x="123198" y="1465"/>
                  </a:lnTo>
                  <a:lnTo>
                    <a:pt x="123085" y="1383"/>
                  </a:lnTo>
                  <a:lnTo>
                    <a:pt x="122958" y="1307"/>
                  </a:lnTo>
                  <a:lnTo>
                    <a:pt x="122825" y="1245"/>
                  </a:lnTo>
                  <a:lnTo>
                    <a:pt x="122685" y="1190"/>
                  </a:lnTo>
                  <a:lnTo>
                    <a:pt x="122532" y="1156"/>
                  </a:lnTo>
                  <a:lnTo>
                    <a:pt x="122366" y="1135"/>
                  </a:lnTo>
                  <a:lnTo>
                    <a:pt x="122193" y="1121"/>
                  </a:lnTo>
                  <a:lnTo>
                    <a:pt x="118804" y="1094"/>
                  </a:lnTo>
                  <a:lnTo>
                    <a:pt x="115408" y="1053"/>
                  </a:lnTo>
                  <a:lnTo>
                    <a:pt x="112012" y="1004"/>
                  </a:lnTo>
                  <a:lnTo>
                    <a:pt x="108610" y="949"/>
                  </a:lnTo>
                  <a:lnTo>
                    <a:pt x="105208" y="888"/>
                  </a:lnTo>
                  <a:lnTo>
                    <a:pt x="101799" y="819"/>
                  </a:lnTo>
                  <a:lnTo>
                    <a:pt x="94974" y="674"/>
                  </a:lnTo>
                  <a:lnTo>
                    <a:pt x="88143" y="523"/>
                  </a:lnTo>
                  <a:lnTo>
                    <a:pt x="81298" y="372"/>
                  </a:lnTo>
                  <a:lnTo>
                    <a:pt x="77882" y="303"/>
                  </a:lnTo>
                  <a:lnTo>
                    <a:pt x="74460" y="234"/>
                  </a:lnTo>
                  <a:lnTo>
                    <a:pt x="71037" y="179"/>
                  </a:lnTo>
                  <a:lnTo>
                    <a:pt x="67615" y="124"/>
                  </a:lnTo>
                  <a:lnTo>
                    <a:pt x="64186" y="76"/>
                  </a:lnTo>
                  <a:lnTo>
                    <a:pt x="60770" y="42"/>
                  </a:lnTo>
                  <a:lnTo>
                    <a:pt x="57348" y="14"/>
                  </a:lnTo>
                  <a:lnTo>
                    <a:pt x="5392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-3388475" y="-663150"/>
              <a:ext cx="3248400" cy="688825"/>
            </a:xfrm>
            <a:custGeom>
              <a:avLst/>
              <a:gdLst/>
              <a:ahLst/>
              <a:cxnLst/>
              <a:rect l="l" t="t" r="r" b="b"/>
              <a:pathLst>
                <a:path w="129936" h="27553" extrusionOk="0">
                  <a:moveTo>
                    <a:pt x="16073" y="6395"/>
                  </a:moveTo>
                  <a:lnTo>
                    <a:pt x="16260" y="6402"/>
                  </a:lnTo>
                  <a:lnTo>
                    <a:pt x="16453" y="6409"/>
                  </a:lnTo>
                  <a:lnTo>
                    <a:pt x="16639" y="6423"/>
                  </a:lnTo>
                  <a:lnTo>
                    <a:pt x="16826" y="6443"/>
                  </a:lnTo>
                  <a:lnTo>
                    <a:pt x="17012" y="6471"/>
                  </a:lnTo>
                  <a:lnTo>
                    <a:pt x="17198" y="6498"/>
                  </a:lnTo>
                  <a:lnTo>
                    <a:pt x="17385" y="6533"/>
                  </a:lnTo>
                  <a:lnTo>
                    <a:pt x="17571" y="6574"/>
                  </a:lnTo>
                  <a:lnTo>
                    <a:pt x="17751" y="6615"/>
                  </a:lnTo>
                  <a:lnTo>
                    <a:pt x="17938" y="6670"/>
                  </a:lnTo>
                  <a:lnTo>
                    <a:pt x="18117" y="6718"/>
                  </a:lnTo>
                  <a:lnTo>
                    <a:pt x="18297" y="6780"/>
                  </a:lnTo>
                  <a:lnTo>
                    <a:pt x="18477" y="6842"/>
                  </a:lnTo>
                  <a:lnTo>
                    <a:pt x="18657" y="6911"/>
                  </a:lnTo>
                  <a:lnTo>
                    <a:pt x="18830" y="6980"/>
                  </a:lnTo>
                  <a:lnTo>
                    <a:pt x="19003" y="7055"/>
                  </a:lnTo>
                  <a:lnTo>
                    <a:pt x="19176" y="7138"/>
                  </a:lnTo>
                  <a:lnTo>
                    <a:pt x="19349" y="7220"/>
                  </a:lnTo>
                  <a:lnTo>
                    <a:pt x="19516" y="7310"/>
                  </a:lnTo>
                  <a:lnTo>
                    <a:pt x="19682" y="7406"/>
                  </a:lnTo>
                  <a:lnTo>
                    <a:pt x="19842" y="7502"/>
                  </a:lnTo>
                  <a:lnTo>
                    <a:pt x="20002" y="7599"/>
                  </a:lnTo>
                  <a:lnTo>
                    <a:pt x="20161" y="7709"/>
                  </a:lnTo>
                  <a:lnTo>
                    <a:pt x="20321" y="7819"/>
                  </a:lnTo>
                  <a:lnTo>
                    <a:pt x="20468" y="7929"/>
                  </a:lnTo>
                  <a:lnTo>
                    <a:pt x="20621" y="8045"/>
                  </a:lnTo>
                  <a:lnTo>
                    <a:pt x="20767" y="8169"/>
                  </a:lnTo>
                  <a:lnTo>
                    <a:pt x="20907" y="8293"/>
                  </a:lnTo>
                  <a:lnTo>
                    <a:pt x="21047" y="8424"/>
                  </a:lnTo>
                  <a:lnTo>
                    <a:pt x="21187" y="8561"/>
                  </a:lnTo>
                  <a:lnTo>
                    <a:pt x="21313" y="8692"/>
                  </a:lnTo>
                  <a:lnTo>
                    <a:pt x="21446" y="8836"/>
                  </a:lnTo>
                  <a:lnTo>
                    <a:pt x="21573" y="8981"/>
                  </a:lnTo>
                  <a:lnTo>
                    <a:pt x="21693" y="9125"/>
                  </a:lnTo>
                  <a:lnTo>
                    <a:pt x="21806" y="9276"/>
                  </a:lnTo>
                  <a:lnTo>
                    <a:pt x="21919" y="9434"/>
                  </a:lnTo>
                  <a:lnTo>
                    <a:pt x="22026" y="9593"/>
                  </a:lnTo>
                  <a:lnTo>
                    <a:pt x="22132" y="9758"/>
                  </a:lnTo>
                  <a:lnTo>
                    <a:pt x="22232" y="9923"/>
                  </a:lnTo>
                  <a:lnTo>
                    <a:pt x="22325" y="10088"/>
                  </a:lnTo>
                  <a:lnTo>
                    <a:pt x="22412" y="10259"/>
                  </a:lnTo>
                  <a:lnTo>
                    <a:pt x="22498" y="10438"/>
                  </a:lnTo>
                  <a:lnTo>
                    <a:pt x="22578" y="10617"/>
                  </a:lnTo>
                  <a:lnTo>
                    <a:pt x="22652" y="10796"/>
                  </a:lnTo>
                  <a:lnTo>
                    <a:pt x="22725" y="10981"/>
                  </a:lnTo>
                  <a:lnTo>
                    <a:pt x="22785" y="11174"/>
                  </a:lnTo>
                  <a:lnTo>
                    <a:pt x="22845" y="11367"/>
                  </a:lnTo>
                  <a:lnTo>
                    <a:pt x="22898" y="11559"/>
                  </a:lnTo>
                  <a:lnTo>
                    <a:pt x="22938" y="11752"/>
                  </a:lnTo>
                  <a:lnTo>
                    <a:pt x="22978" y="11944"/>
                  </a:lnTo>
                  <a:lnTo>
                    <a:pt x="23011" y="12137"/>
                  </a:lnTo>
                  <a:lnTo>
                    <a:pt x="23038" y="12322"/>
                  </a:lnTo>
                  <a:lnTo>
                    <a:pt x="23058" y="12515"/>
                  </a:lnTo>
                  <a:lnTo>
                    <a:pt x="23071" y="12700"/>
                  </a:lnTo>
                  <a:lnTo>
                    <a:pt x="23078" y="12886"/>
                  </a:lnTo>
                  <a:lnTo>
                    <a:pt x="23084" y="13072"/>
                  </a:lnTo>
                  <a:lnTo>
                    <a:pt x="23078" y="13257"/>
                  </a:lnTo>
                  <a:lnTo>
                    <a:pt x="23071" y="13436"/>
                  </a:lnTo>
                  <a:lnTo>
                    <a:pt x="23058" y="13622"/>
                  </a:lnTo>
                  <a:lnTo>
                    <a:pt x="23038" y="13801"/>
                  </a:lnTo>
                  <a:lnTo>
                    <a:pt x="23011" y="13979"/>
                  </a:lnTo>
                  <a:lnTo>
                    <a:pt x="22978" y="14158"/>
                  </a:lnTo>
                  <a:lnTo>
                    <a:pt x="22945" y="14330"/>
                  </a:lnTo>
                  <a:lnTo>
                    <a:pt x="22905" y="14502"/>
                  </a:lnTo>
                  <a:lnTo>
                    <a:pt x="22858" y="14674"/>
                  </a:lnTo>
                  <a:lnTo>
                    <a:pt x="22805" y="14846"/>
                  </a:lnTo>
                  <a:lnTo>
                    <a:pt x="22751" y="15011"/>
                  </a:lnTo>
                  <a:lnTo>
                    <a:pt x="22691" y="15176"/>
                  </a:lnTo>
                  <a:lnTo>
                    <a:pt x="22625" y="15341"/>
                  </a:lnTo>
                  <a:lnTo>
                    <a:pt x="22558" y="15499"/>
                  </a:lnTo>
                  <a:lnTo>
                    <a:pt x="22485" y="15657"/>
                  </a:lnTo>
                  <a:lnTo>
                    <a:pt x="22405" y="15815"/>
                  </a:lnTo>
                  <a:lnTo>
                    <a:pt x="22325" y="15973"/>
                  </a:lnTo>
                  <a:lnTo>
                    <a:pt x="22232" y="16125"/>
                  </a:lnTo>
                  <a:lnTo>
                    <a:pt x="22146" y="16276"/>
                  </a:lnTo>
                  <a:lnTo>
                    <a:pt x="22046" y="16420"/>
                  </a:lnTo>
                  <a:lnTo>
                    <a:pt x="21952" y="16565"/>
                  </a:lnTo>
                  <a:lnTo>
                    <a:pt x="21846" y="16709"/>
                  </a:lnTo>
                  <a:lnTo>
                    <a:pt x="21739" y="16847"/>
                  </a:lnTo>
                  <a:lnTo>
                    <a:pt x="21626" y="16984"/>
                  </a:lnTo>
                  <a:lnTo>
                    <a:pt x="21513" y="17122"/>
                  </a:lnTo>
                  <a:lnTo>
                    <a:pt x="21400" y="17252"/>
                  </a:lnTo>
                  <a:lnTo>
                    <a:pt x="21273" y="17376"/>
                  </a:lnTo>
                  <a:lnTo>
                    <a:pt x="21153" y="17507"/>
                  </a:lnTo>
                  <a:lnTo>
                    <a:pt x="21020" y="17624"/>
                  </a:lnTo>
                  <a:lnTo>
                    <a:pt x="20894" y="17747"/>
                  </a:lnTo>
                  <a:lnTo>
                    <a:pt x="20754" y="17864"/>
                  </a:lnTo>
                  <a:lnTo>
                    <a:pt x="20621" y="17974"/>
                  </a:lnTo>
                  <a:lnTo>
                    <a:pt x="20481" y="18084"/>
                  </a:lnTo>
                  <a:lnTo>
                    <a:pt x="20334" y="18194"/>
                  </a:lnTo>
                  <a:lnTo>
                    <a:pt x="20188" y="18291"/>
                  </a:lnTo>
                  <a:lnTo>
                    <a:pt x="20042" y="18394"/>
                  </a:lnTo>
                  <a:lnTo>
                    <a:pt x="19888" y="18490"/>
                  </a:lnTo>
                  <a:lnTo>
                    <a:pt x="19735" y="18579"/>
                  </a:lnTo>
                  <a:lnTo>
                    <a:pt x="19582" y="18669"/>
                  </a:lnTo>
                  <a:lnTo>
                    <a:pt x="19422" y="18758"/>
                  </a:lnTo>
                  <a:lnTo>
                    <a:pt x="19256" y="18834"/>
                  </a:lnTo>
                  <a:lnTo>
                    <a:pt x="19096" y="18916"/>
                  </a:lnTo>
                  <a:lnTo>
                    <a:pt x="18930" y="18985"/>
                  </a:lnTo>
                  <a:lnTo>
                    <a:pt x="18763" y="19061"/>
                  </a:lnTo>
                  <a:lnTo>
                    <a:pt x="18590" y="19123"/>
                  </a:lnTo>
                  <a:lnTo>
                    <a:pt x="18424" y="19184"/>
                  </a:lnTo>
                  <a:lnTo>
                    <a:pt x="18250" y="19246"/>
                  </a:lnTo>
                  <a:lnTo>
                    <a:pt x="18077" y="19294"/>
                  </a:lnTo>
                  <a:lnTo>
                    <a:pt x="17898" y="19343"/>
                  </a:lnTo>
                  <a:lnTo>
                    <a:pt x="17718" y="19391"/>
                  </a:lnTo>
                  <a:lnTo>
                    <a:pt x="17538" y="19432"/>
                  </a:lnTo>
                  <a:lnTo>
                    <a:pt x="17358" y="19466"/>
                  </a:lnTo>
                  <a:lnTo>
                    <a:pt x="17178" y="19501"/>
                  </a:lnTo>
                  <a:lnTo>
                    <a:pt x="16992" y="19528"/>
                  </a:lnTo>
                  <a:lnTo>
                    <a:pt x="16659" y="19563"/>
                  </a:lnTo>
                  <a:lnTo>
                    <a:pt x="16320" y="19583"/>
                  </a:lnTo>
                  <a:lnTo>
                    <a:pt x="15973" y="19590"/>
                  </a:lnTo>
                  <a:lnTo>
                    <a:pt x="15634" y="19576"/>
                  </a:lnTo>
                  <a:lnTo>
                    <a:pt x="15294" y="19556"/>
                  </a:lnTo>
                  <a:lnTo>
                    <a:pt x="14955" y="19514"/>
                  </a:lnTo>
                  <a:lnTo>
                    <a:pt x="14615" y="19459"/>
                  </a:lnTo>
                  <a:lnTo>
                    <a:pt x="14282" y="19391"/>
                  </a:lnTo>
                  <a:lnTo>
                    <a:pt x="13949" y="19308"/>
                  </a:lnTo>
                  <a:lnTo>
                    <a:pt x="13623" y="19212"/>
                  </a:lnTo>
                  <a:lnTo>
                    <a:pt x="13303" y="19102"/>
                  </a:lnTo>
                  <a:lnTo>
                    <a:pt x="12990" y="18978"/>
                  </a:lnTo>
                  <a:lnTo>
                    <a:pt x="12678" y="18841"/>
                  </a:lnTo>
                  <a:lnTo>
                    <a:pt x="12378" y="18689"/>
                  </a:lnTo>
                  <a:lnTo>
                    <a:pt x="12078" y="18524"/>
                  </a:lnTo>
                  <a:lnTo>
                    <a:pt x="11792" y="18352"/>
                  </a:lnTo>
                  <a:lnTo>
                    <a:pt x="11519" y="18160"/>
                  </a:lnTo>
                  <a:lnTo>
                    <a:pt x="11386" y="18057"/>
                  </a:lnTo>
                  <a:lnTo>
                    <a:pt x="11253" y="17954"/>
                  </a:lnTo>
                  <a:lnTo>
                    <a:pt x="11119" y="17850"/>
                  </a:lnTo>
                  <a:lnTo>
                    <a:pt x="10993" y="17740"/>
                  </a:lnTo>
                  <a:lnTo>
                    <a:pt x="10873" y="17624"/>
                  </a:lnTo>
                  <a:lnTo>
                    <a:pt x="10753" y="17507"/>
                  </a:lnTo>
                  <a:lnTo>
                    <a:pt x="10633" y="17390"/>
                  </a:lnTo>
                  <a:lnTo>
                    <a:pt x="10520" y="17266"/>
                  </a:lnTo>
                  <a:lnTo>
                    <a:pt x="10407" y="17142"/>
                  </a:lnTo>
                  <a:lnTo>
                    <a:pt x="10301" y="17012"/>
                  </a:lnTo>
                  <a:lnTo>
                    <a:pt x="10194" y="16881"/>
                  </a:lnTo>
                  <a:lnTo>
                    <a:pt x="10094" y="16743"/>
                  </a:lnTo>
                  <a:lnTo>
                    <a:pt x="10001" y="16606"/>
                  </a:lnTo>
                  <a:lnTo>
                    <a:pt x="9908" y="16462"/>
                  </a:lnTo>
                  <a:lnTo>
                    <a:pt x="9814" y="16317"/>
                  </a:lnTo>
                  <a:lnTo>
                    <a:pt x="9728" y="16173"/>
                  </a:lnTo>
                  <a:lnTo>
                    <a:pt x="9648" y="16021"/>
                  </a:lnTo>
                  <a:lnTo>
                    <a:pt x="9568" y="15870"/>
                  </a:lnTo>
                  <a:lnTo>
                    <a:pt x="9495" y="15712"/>
                  </a:lnTo>
                  <a:lnTo>
                    <a:pt x="9428" y="15554"/>
                  </a:lnTo>
                  <a:lnTo>
                    <a:pt x="9362" y="15396"/>
                  </a:lnTo>
                  <a:lnTo>
                    <a:pt x="9302" y="15231"/>
                  </a:lnTo>
                  <a:lnTo>
                    <a:pt x="9249" y="15059"/>
                  </a:lnTo>
                  <a:lnTo>
                    <a:pt x="9195" y="14894"/>
                  </a:lnTo>
                  <a:lnTo>
                    <a:pt x="9149" y="14715"/>
                  </a:lnTo>
                  <a:lnTo>
                    <a:pt x="9109" y="14543"/>
                  </a:lnTo>
                  <a:lnTo>
                    <a:pt x="9069" y="14364"/>
                  </a:lnTo>
                  <a:lnTo>
                    <a:pt x="9035" y="14179"/>
                  </a:lnTo>
                  <a:lnTo>
                    <a:pt x="9009" y="13993"/>
                  </a:lnTo>
                  <a:lnTo>
                    <a:pt x="8989" y="13807"/>
                  </a:lnTo>
                  <a:lnTo>
                    <a:pt x="8969" y="13539"/>
                  </a:lnTo>
                  <a:lnTo>
                    <a:pt x="8962" y="13271"/>
                  </a:lnTo>
                  <a:lnTo>
                    <a:pt x="8962" y="13003"/>
                  </a:lnTo>
                  <a:lnTo>
                    <a:pt x="8969" y="12742"/>
                  </a:lnTo>
                  <a:lnTo>
                    <a:pt x="8996" y="12474"/>
                  </a:lnTo>
                  <a:lnTo>
                    <a:pt x="9022" y="12212"/>
                  </a:lnTo>
                  <a:lnTo>
                    <a:pt x="9062" y="11958"/>
                  </a:lnTo>
                  <a:lnTo>
                    <a:pt x="9115" y="11697"/>
                  </a:lnTo>
                  <a:lnTo>
                    <a:pt x="9175" y="11449"/>
                  </a:lnTo>
                  <a:lnTo>
                    <a:pt x="9249" y="11195"/>
                  </a:lnTo>
                  <a:lnTo>
                    <a:pt x="9322" y="10954"/>
                  </a:lnTo>
                  <a:lnTo>
                    <a:pt x="9415" y="10713"/>
                  </a:lnTo>
                  <a:lnTo>
                    <a:pt x="9508" y="10473"/>
                  </a:lnTo>
                  <a:lnTo>
                    <a:pt x="9615" y="10246"/>
                  </a:lnTo>
                  <a:lnTo>
                    <a:pt x="9728" y="10019"/>
                  </a:lnTo>
                  <a:lnTo>
                    <a:pt x="9848" y="9792"/>
                  </a:lnTo>
                  <a:lnTo>
                    <a:pt x="9981" y="9579"/>
                  </a:lnTo>
                  <a:lnTo>
                    <a:pt x="10121" y="9366"/>
                  </a:lnTo>
                  <a:lnTo>
                    <a:pt x="10267" y="9166"/>
                  </a:lnTo>
                  <a:lnTo>
                    <a:pt x="10420" y="8967"/>
                  </a:lnTo>
                  <a:lnTo>
                    <a:pt x="10580" y="8774"/>
                  </a:lnTo>
                  <a:lnTo>
                    <a:pt x="10747" y="8589"/>
                  </a:lnTo>
                  <a:lnTo>
                    <a:pt x="10926" y="8417"/>
                  </a:lnTo>
                  <a:lnTo>
                    <a:pt x="11106" y="8245"/>
                  </a:lnTo>
                  <a:lnTo>
                    <a:pt x="11299" y="8087"/>
                  </a:lnTo>
                  <a:lnTo>
                    <a:pt x="11492" y="7935"/>
                  </a:lnTo>
                  <a:lnTo>
                    <a:pt x="11699" y="7791"/>
                  </a:lnTo>
                  <a:lnTo>
                    <a:pt x="11905" y="7654"/>
                  </a:lnTo>
                  <a:lnTo>
                    <a:pt x="12118" y="7530"/>
                  </a:lnTo>
                  <a:lnTo>
                    <a:pt x="12338" y="7413"/>
                  </a:lnTo>
                  <a:lnTo>
                    <a:pt x="12571" y="7310"/>
                  </a:lnTo>
                  <a:lnTo>
                    <a:pt x="12804" y="7213"/>
                  </a:lnTo>
                  <a:lnTo>
                    <a:pt x="12970" y="7117"/>
                  </a:lnTo>
                  <a:lnTo>
                    <a:pt x="13144" y="7035"/>
                  </a:lnTo>
                  <a:lnTo>
                    <a:pt x="13317" y="6952"/>
                  </a:lnTo>
                  <a:lnTo>
                    <a:pt x="13490" y="6877"/>
                  </a:lnTo>
                  <a:lnTo>
                    <a:pt x="13670" y="6808"/>
                  </a:lnTo>
                  <a:lnTo>
                    <a:pt x="13849" y="6739"/>
                  </a:lnTo>
                  <a:lnTo>
                    <a:pt x="14029" y="6684"/>
                  </a:lnTo>
                  <a:lnTo>
                    <a:pt x="14209" y="6629"/>
                  </a:lnTo>
                  <a:lnTo>
                    <a:pt x="14395" y="6581"/>
                  </a:lnTo>
                  <a:lnTo>
                    <a:pt x="14575" y="6540"/>
                  </a:lnTo>
                  <a:lnTo>
                    <a:pt x="14762" y="6505"/>
                  </a:lnTo>
                  <a:lnTo>
                    <a:pt x="14948" y="6471"/>
                  </a:lnTo>
                  <a:lnTo>
                    <a:pt x="15134" y="6443"/>
                  </a:lnTo>
                  <a:lnTo>
                    <a:pt x="15321" y="6423"/>
                  </a:lnTo>
                  <a:lnTo>
                    <a:pt x="15507" y="6409"/>
                  </a:lnTo>
                  <a:lnTo>
                    <a:pt x="15694" y="6402"/>
                  </a:lnTo>
                  <a:lnTo>
                    <a:pt x="15887" y="6395"/>
                  </a:lnTo>
                  <a:close/>
                  <a:moveTo>
                    <a:pt x="62501" y="8176"/>
                  </a:moveTo>
                  <a:lnTo>
                    <a:pt x="62747" y="8183"/>
                  </a:lnTo>
                  <a:lnTo>
                    <a:pt x="63000" y="8204"/>
                  </a:lnTo>
                  <a:lnTo>
                    <a:pt x="63247" y="8238"/>
                  </a:lnTo>
                  <a:lnTo>
                    <a:pt x="63493" y="8279"/>
                  </a:lnTo>
                  <a:lnTo>
                    <a:pt x="63733" y="8334"/>
                  </a:lnTo>
                  <a:lnTo>
                    <a:pt x="63979" y="8396"/>
                  </a:lnTo>
                  <a:lnTo>
                    <a:pt x="64212" y="8472"/>
                  </a:lnTo>
                  <a:lnTo>
                    <a:pt x="64452" y="8561"/>
                  </a:lnTo>
                  <a:lnTo>
                    <a:pt x="64685" y="8657"/>
                  </a:lnTo>
                  <a:lnTo>
                    <a:pt x="64911" y="8767"/>
                  </a:lnTo>
                  <a:lnTo>
                    <a:pt x="65138" y="8891"/>
                  </a:lnTo>
                  <a:lnTo>
                    <a:pt x="65357" y="9022"/>
                  </a:lnTo>
                  <a:lnTo>
                    <a:pt x="65571" y="9166"/>
                  </a:lnTo>
                  <a:lnTo>
                    <a:pt x="65784" y="9324"/>
                  </a:lnTo>
                  <a:lnTo>
                    <a:pt x="65983" y="9489"/>
                  </a:lnTo>
                  <a:lnTo>
                    <a:pt x="66183" y="9668"/>
                  </a:lnTo>
                  <a:lnTo>
                    <a:pt x="66370" y="9854"/>
                  </a:lnTo>
                  <a:lnTo>
                    <a:pt x="66556" y="10053"/>
                  </a:lnTo>
                  <a:lnTo>
                    <a:pt x="66729" y="10266"/>
                  </a:lnTo>
                  <a:lnTo>
                    <a:pt x="66902" y="10486"/>
                  </a:lnTo>
                  <a:lnTo>
                    <a:pt x="67002" y="10638"/>
                  </a:lnTo>
                  <a:lnTo>
                    <a:pt x="67095" y="10782"/>
                  </a:lnTo>
                  <a:lnTo>
                    <a:pt x="67188" y="10933"/>
                  </a:lnTo>
                  <a:lnTo>
                    <a:pt x="67268" y="11085"/>
                  </a:lnTo>
                  <a:lnTo>
                    <a:pt x="67355" y="11236"/>
                  </a:lnTo>
                  <a:lnTo>
                    <a:pt x="67428" y="11387"/>
                  </a:lnTo>
                  <a:lnTo>
                    <a:pt x="67501" y="11545"/>
                  </a:lnTo>
                  <a:lnTo>
                    <a:pt x="67568" y="11697"/>
                  </a:lnTo>
                  <a:lnTo>
                    <a:pt x="67628" y="11855"/>
                  </a:lnTo>
                  <a:lnTo>
                    <a:pt x="67681" y="12013"/>
                  </a:lnTo>
                  <a:lnTo>
                    <a:pt x="67734" y="12164"/>
                  </a:lnTo>
                  <a:lnTo>
                    <a:pt x="67781" y="12322"/>
                  </a:lnTo>
                  <a:lnTo>
                    <a:pt x="67828" y="12480"/>
                  </a:lnTo>
                  <a:lnTo>
                    <a:pt x="67861" y="12639"/>
                  </a:lnTo>
                  <a:lnTo>
                    <a:pt x="67894" y="12797"/>
                  </a:lnTo>
                  <a:lnTo>
                    <a:pt x="67928" y="12955"/>
                  </a:lnTo>
                  <a:lnTo>
                    <a:pt x="67948" y="13113"/>
                  </a:lnTo>
                  <a:lnTo>
                    <a:pt x="67968" y="13278"/>
                  </a:lnTo>
                  <a:lnTo>
                    <a:pt x="67987" y="13436"/>
                  </a:lnTo>
                  <a:lnTo>
                    <a:pt x="67994" y="13594"/>
                  </a:lnTo>
                  <a:lnTo>
                    <a:pt x="68001" y="13752"/>
                  </a:lnTo>
                  <a:lnTo>
                    <a:pt x="68007" y="13911"/>
                  </a:lnTo>
                  <a:lnTo>
                    <a:pt x="68007" y="14069"/>
                  </a:lnTo>
                  <a:lnTo>
                    <a:pt x="68001" y="14227"/>
                  </a:lnTo>
                  <a:lnTo>
                    <a:pt x="67987" y="14385"/>
                  </a:lnTo>
                  <a:lnTo>
                    <a:pt x="67974" y="14536"/>
                  </a:lnTo>
                  <a:lnTo>
                    <a:pt x="67954" y="14694"/>
                  </a:lnTo>
                  <a:lnTo>
                    <a:pt x="67928" y="14853"/>
                  </a:lnTo>
                  <a:lnTo>
                    <a:pt x="67901" y="15004"/>
                  </a:lnTo>
                  <a:lnTo>
                    <a:pt x="67874" y="15155"/>
                  </a:lnTo>
                  <a:lnTo>
                    <a:pt x="67834" y="15306"/>
                  </a:lnTo>
                  <a:lnTo>
                    <a:pt x="67794" y="15458"/>
                  </a:lnTo>
                  <a:lnTo>
                    <a:pt x="67754" y="15609"/>
                  </a:lnTo>
                  <a:lnTo>
                    <a:pt x="67708" y="15760"/>
                  </a:lnTo>
                  <a:lnTo>
                    <a:pt x="67655" y="15905"/>
                  </a:lnTo>
                  <a:lnTo>
                    <a:pt x="67595" y="16056"/>
                  </a:lnTo>
                  <a:lnTo>
                    <a:pt x="67541" y="16200"/>
                  </a:lnTo>
                  <a:lnTo>
                    <a:pt x="67475" y="16345"/>
                  </a:lnTo>
                  <a:lnTo>
                    <a:pt x="67408" y="16482"/>
                  </a:lnTo>
                  <a:lnTo>
                    <a:pt x="67335" y="16627"/>
                  </a:lnTo>
                  <a:lnTo>
                    <a:pt x="67262" y="16764"/>
                  </a:lnTo>
                  <a:lnTo>
                    <a:pt x="67182" y="16895"/>
                  </a:lnTo>
                  <a:lnTo>
                    <a:pt x="67102" y="17032"/>
                  </a:lnTo>
                  <a:lnTo>
                    <a:pt x="67015" y="17163"/>
                  </a:lnTo>
                  <a:lnTo>
                    <a:pt x="66922" y="17294"/>
                  </a:lnTo>
                  <a:lnTo>
                    <a:pt x="66829" y="17424"/>
                  </a:lnTo>
                  <a:lnTo>
                    <a:pt x="66736" y="17548"/>
                  </a:lnTo>
                  <a:lnTo>
                    <a:pt x="66636" y="17672"/>
                  </a:lnTo>
                  <a:lnTo>
                    <a:pt x="66529" y="17795"/>
                  </a:lnTo>
                  <a:lnTo>
                    <a:pt x="66423" y="17912"/>
                  </a:lnTo>
                  <a:lnTo>
                    <a:pt x="66310" y="18029"/>
                  </a:lnTo>
                  <a:lnTo>
                    <a:pt x="66196" y="18139"/>
                  </a:lnTo>
                  <a:lnTo>
                    <a:pt x="66077" y="18249"/>
                  </a:lnTo>
                  <a:lnTo>
                    <a:pt x="65957" y="18359"/>
                  </a:lnTo>
                  <a:lnTo>
                    <a:pt x="65830" y="18462"/>
                  </a:lnTo>
                  <a:lnTo>
                    <a:pt x="65704" y="18566"/>
                  </a:lnTo>
                  <a:lnTo>
                    <a:pt x="65571" y="18662"/>
                  </a:lnTo>
                  <a:lnTo>
                    <a:pt x="65437" y="18758"/>
                  </a:lnTo>
                  <a:lnTo>
                    <a:pt x="65298" y="18854"/>
                  </a:lnTo>
                  <a:lnTo>
                    <a:pt x="65158" y="18937"/>
                  </a:lnTo>
                  <a:lnTo>
                    <a:pt x="65011" y="19026"/>
                  </a:lnTo>
                  <a:lnTo>
                    <a:pt x="64865" y="19109"/>
                  </a:lnTo>
                  <a:lnTo>
                    <a:pt x="64712" y="19184"/>
                  </a:lnTo>
                  <a:lnTo>
                    <a:pt x="64558" y="19260"/>
                  </a:lnTo>
                  <a:lnTo>
                    <a:pt x="64405" y="19336"/>
                  </a:lnTo>
                  <a:lnTo>
                    <a:pt x="64246" y="19398"/>
                  </a:lnTo>
                  <a:lnTo>
                    <a:pt x="64086" y="19459"/>
                  </a:lnTo>
                  <a:lnTo>
                    <a:pt x="63933" y="19521"/>
                  </a:lnTo>
                  <a:lnTo>
                    <a:pt x="63773" y="19576"/>
                  </a:lnTo>
                  <a:lnTo>
                    <a:pt x="63613" y="19624"/>
                  </a:lnTo>
                  <a:lnTo>
                    <a:pt x="63293" y="19714"/>
                  </a:lnTo>
                  <a:lnTo>
                    <a:pt x="62967" y="19789"/>
                  </a:lnTo>
                  <a:lnTo>
                    <a:pt x="62641" y="19844"/>
                  </a:lnTo>
                  <a:lnTo>
                    <a:pt x="62315" y="19886"/>
                  </a:lnTo>
                  <a:lnTo>
                    <a:pt x="61988" y="19906"/>
                  </a:lnTo>
                  <a:lnTo>
                    <a:pt x="61662" y="19913"/>
                  </a:lnTo>
                  <a:lnTo>
                    <a:pt x="61343" y="19906"/>
                  </a:lnTo>
                  <a:lnTo>
                    <a:pt x="61016" y="19886"/>
                  </a:lnTo>
                  <a:lnTo>
                    <a:pt x="60697" y="19844"/>
                  </a:lnTo>
                  <a:lnTo>
                    <a:pt x="60377" y="19796"/>
                  </a:lnTo>
                  <a:lnTo>
                    <a:pt x="60064" y="19728"/>
                  </a:lnTo>
                  <a:lnTo>
                    <a:pt x="59751" y="19638"/>
                  </a:lnTo>
                  <a:lnTo>
                    <a:pt x="59445" y="19542"/>
                  </a:lnTo>
                  <a:lnTo>
                    <a:pt x="59145" y="19425"/>
                  </a:lnTo>
                  <a:lnTo>
                    <a:pt x="58846" y="19301"/>
                  </a:lnTo>
                  <a:lnTo>
                    <a:pt x="58559" y="19157"/>
                  </a:lnTo>
                  <a:lnTo>
                    <a:pt x="58280" y="18999"/>
                  </a:lnTo>
                  <a:lnTo>
                    <a:pt x="58000" y="18827"/>
                  </a:lnTo>
                  <a:lnTo>
                    <a:pt x="57867" y="18737"/>
                  </a:lnTo>
                  <a:lnTo>
                    <a:pt x="57734" y="18641"/>
                  </a:lnTo>
                  <a:lnTo>
                    <a:pt x="57607" y="18545"/>
                  </a:lnTo>
                  <a:lnTo>
                    <a:pt x="57481" y="18442"/>
                  </a:lnTo>
                  <a:lnTo>
                    <a:pt x="57354" y="18339"/>
                  </a:lnTo>
                  <a:lnTo>
                    <a:pt x="57234" y="18229"/>
                  </a:lnTo>
                  <a:lnTo>
                    <a:pt x="57108" y="18119"/>
                  </a:lnTo>
                  <a:lnTo>
                    <a:pt x="56995" y="18002"/>
                  </a:lnTo>
                  <a:lnTo>
                    <a:pt x="56882" y="17885"/>
                  </a:lnTo>
                  <a:lnTo>
                    <a:pt x="56768" y="17761"/>
                  </a:lnTo>
                  <a:lnTo>
                    <a:pt x="56655" y="17637"/>
                  </a:lnTo>
                  <a:lnTo>
                    <a:pt x="56549" y="17507"/>
                  </a:lnTo>
                  <a:lnTo>
                    <a:pt x="56449" y="17369"/>
                  </a:lnTo>
                  <a:lnTo>
                    <a:pt x="56342" y="17239"/>
                  </a:lnTo>
                  <a:lnTo>
                    <a:pt x="56249" y="17094"/>
                  </a:lnTo>
                  <a:lnTo>
                    <a:pt x="56156" y="16957"/>
                  </a:lnTo>
                  <a:lnTo>
                    <a:pt x="56063" y="16805"/>
                  </a:lnTo>
                  <a:lnTo>
                    <a:pt x="55976" y="16661"/>
                  </a:lnTo>
                  <a:lnTo>
                    <a:pt x="55889" y="16510"/>
                  </a:lnTo>
                  <a:lnTo>
                    <a:pt x="55810" y="16352"/>
                  </a:lnTo>
                  <a:lnTo>
                    <a:pt x="55730" y="16193"/>
                  </a:lnTo>
                  <a:lnTo>
                    <a:pt x="55656" y="16028"/>
                  </a:lnTo>
                  <a:lnTo>
                    <a:pt x="55597" y="15891"/>
                  </a:lnTo>
                  <a:lnTo>
                    <a:pt x="55543" y="15746"/>
                  </a:lnTo>
                  <a:lnTo>
                    <a:pt x="55497" y="15602"/>
                  </a:lnTo>
                  <a:lnTo>
                    <a:pt x="55450" y="15451"/>
                  </a:lnTo>
                  <a:lnTo>
                    <a:pt x="55410" y="15306"/>
                  </a:lnTo>
                  <a:lnTo>
                    <a:pt x="55377" y="15155"/>
                  </a:lnTo>
                  <a:lnTo>
                    <a:pt x="55343" y="15004"/>
                  </a:lnTo>
                  <a:lnTo>
                    <a:pt x="55317" y="14853"/>
                  </a:lnTo>
                  <a:lnTo>
                    <a:pt x="55297" y="14694"/>
                  </a:lnTo>
                  <a:lnTo>
                    <a:pt x="55277" y="14543"/>
                  </a:lnTo>
                  <a:lnTo>
                    <a:pt x="55264" y="14385"/>
                  </a:lnTo>
                  <a:lnTo>
                    <a:pt x="55250" y="14234"/>
                  </a:lnTo>
                  <a:lnTo>
                    <a:pt x="55244" y="14076"/>
                  </a:lnTo>
                  <a:lnTo>
                    <a:pt x="55244" y="13917"/>
                  </a:lnTo>
                  <a:lnTo>
                    <a:pt x="55244" y="13759"/>
                  </a:lnTo>
                  <a:lnTo>
                    <a:pt x="55250" y="13608"/>
                  </a:lnTo>
                  <a:lnTo>
                    <a:pt x="55264" y="13450"/>
                  </a:lnTo>
                  <a:lnTo>
                    <a:pt x="55277" y="13292"/>
                  </a:lnTo>
                  <a:lnTo>
                    <a:pt x="55317" y="12982"/>
                  </a:lnTo>
                  <a:lnTo>
                    <a:pt x="55377" y="12673"/>
                  </a:lnTo>
                  <a:lnTo>
                    <a:pt x="55450" y="12370"/>
                  </a:lnTo>
                  <a:lnTo>
                    <a:pt x="55537" y="12068"/>
                  </a:lnTo>
                  <a:lnTo>
                    <a:pt x="55636" y="11779"/>
                  </a:lnTo>
                  <a:lnTo>
                    <a:pt x="55690" y="11635"/>
                  </a:lnTo>
                  <a:lnTo>
                    <a:pt x="55750" y="11490"/>
                  </a:lnTo>
                  <a:lnTo>
                    <a:pt x="55816" y="11353"/>
                  </a:lnTo>
                  <a:lnTo>
                    <a:pt x="55883" y="11215"/>
                  </a:lnTo>
                  <a:lnTo>
                    <a:pt x="55949" y="11078"/>
                  </a:lnTo>
                  <a:lnTo>
                    <a:pt x="56023" y="10947"/>
                  </a:lnTo>
                  <a:lnTo>
                    <a:pt x="56103" y="10816"/>
                  </a:lnTo>
                  <a:lnTo>
                    <a:pt x="56182" y="10693"/>
                  </a:lnTo>
                  <a:lnTo>
                    <a:pt x="56269" y="10569"/>
                  </a:lnTo>
                  <a:lnTo>
                    <a:pt x="56356" y="10445"/>
                  </a:lnTo>
                  <a:lnTo>
                    <a:pt x="56442" y="10328"/>
                  </a:lnTo>
                  <a:lnTo>
                    <a:pt x="56535" y="10218"/>
                  </a:lnTo>
                  <a:lnTo>
                    <a:pt x="56629" y="10108"/>
                  </a:lnTo>
                  <a:lnTo>
                    <a:pt x="56728" y="9998"/>
                  </a:lnTo>
                  <a:lnTo>
                    <a:pt x="56835" y="9895"/>
                  </a:lnTo>
                  <a:lnTo>
                    <a:pt x="56941" y="9799"/>
                  </a:lnTo>
                  <a:lnTo>
                    <a:pt x="57048" y="9709"/>
                  </a:lnTo>
                  <a:lnTo>
                    <a:pt x="57155" y="9613"/>
                  </a:lnTo>
                  <a:lnTo>
                    <a:pt x="57274" y="9531"/>
                  </a:lnTo>
                  <a:lnTo>
                    <a:pt x="57388" y="9448"/>
                  </a:lnTo>
                  <a:lnTo>
                    <a:pt x="57507" y="9372"/>
                  </a:lnTo>
                  <a:lnTo>
                    <a:pt x="57634" y="9304"/>
                  </a:lnTo>
                  <a:lnTo>
                    <a:pt x="57754" y="9235"/>
                  </a:lnTo>
                  <a:lnTo>
                    <a:pt x="57887" y="9180"/>
                  </a:lnTo>
                  <a:lnTo>
                    <a:pt x="58013" y="9118"/>
                  </a:lnTo>
                  <a:lnTo>
                    <a:pt x="58147" y="9070"/>
                  </a:lnTo>
                  <a:lnTo>
                    <a:pt x="58286" y="9029"/>
                  </a:lnTo>
                  <a:lnTo>
                    <a:pt x="58426" y="8987"/>
                  </a:lnTo>
                  <a:lnTo>
                    <a:pt x="58566" y="8953"/>
                  </a:lnTo>
                  <a:lnTo>
                    <a:pt x="58706" y="8932"/>
                  </a:lnTo>
                  <a:lnTo>
                    <a:pt x="58852" y="8912"/>
                  </a:lnTo>
                  <a:lnTo>
                    <a:pt x="58999" y="8898"/>
                  </a:lnTo>
                  <a:lnTo>
                    <a:pt x="59152" y="8891"/>
                  </a:lnTo>
                  <a:lnTo>
                    <a:pt x="59305" y="8884"/>
                  </a:lnTo>
                  <a:lnTo>
                    <a:pt x="59458" y="8891"/>
                  </a:lnTo>
                  <a:lnTo>
                    <a:pt x="59618" y="8905"/>
                  </a:lnTo>
                  <a:lnTo>
                    <a:pt x="59844" y="8788"/>
                  </a:lnTo>
                  <a:lnTo>
                    <a:pt x="60071" y="8678"/>
                  </a:lnTo>
                  <a:lnTo>
                    <a:pt x="60304" y="8575"/>
                  </a:lnTo>
                  <a:lnTo>
                    <a:pt x="60537" y="8492"/>
                  </a:lnTo>
                  <a:lnTo>
                    <a:pt x="60777" y="8410"/>
                  </a:lnTo>
                  <a:lnTo>
                    <a:pt x="61016" y="8348"/>
                  </a:lnTo>
                  <a:lnTo>
                    <a:pt x="61263" y="8286"/>
                  </a:lnTo>
                  <a:lnTo>
                    <a:pt x="61509" y="8245"/>
                  </a:lnTo>
                  <a:lnTo>
                    <a:pt x="61755" y="8210"/>
                  </a:lnTo>
                  <a:lnTo>
                    <a:pt x="62002" y="8190"/>
                  </a:lnTo>
                  <a:lnTo>
                    <a:pt x="62248" y="8176"/>
                  </a:lnTo>
                  <a:close/>
                  <a:moveTo>
                    <a:pt x="113630" y="7963"/>
                  </a:moveTo>
                  <a:lnTo>
                    <a:pt x="113690" y="7977"/>
                  </a:lnTo>
                  <a:lnTo>
                    <a:pt x="113750" y="7990"/>
                  </a:lnTo>
                  <a:lnTo>
                    <a:pt x="113803" y="8004"/>
                  </a:lnTo>
                  <a:lnTo>
                    <a:pt x="113856" y="8025"/>
                  </a:lnTo>
                  <a:lnTo>
                    <a:pt x="113903" y="8052"/>
                  </a:lnTo>
                  <a:lnTo>
                    <a:pt x="113949" y="8080"/>
                  </a:lnTo>
                  <a:lnTo>
                    <a:pt x="114036" y="8142"/>
                  </a:lnTo>
                  <a:lnTo>
                    <a:pt x="114109" y="8217"/>
                  </a:lnTo>
                  <a:lnTo>
                    <a:pt x="114176" y="8300"/>
                  </a:lnTo>
                  <a:lnTo>
                    <a:pt x="114229" y="8389"/>
                  </a:lnTo>
                  <a:lnTo>
                    <a:pt x="114269" y="8492"/>
                  </a:lnTo>
                  <a:lnTo>
                    <a:pt x="114302" y="8596"/>
                  </a:lnTo>
                  <a:lnTo>
                    <a:pt x="114322" y="8699"/>
                  </a:lnTo>
                  <a:lnTo>
                    <a:pt x="114329" y="8809"/>
                  </a:lnTo>
                  <a:lnTo>
                    <a:pt x="114329" y="8919"/>
                  </a:lnTo>
                  <a:lnTo>
                    <a:pt x="114315" y="9029"/>
                  </a:lnTo>
                  <a:lnTo>
                    <a:pt x="114289" y="9132"/>
                  </a:lnTo>
                  <a:lnTo>
                    <a:pt x="114249" y="9235"/>
                  </a:lnTo>
                  <a:lnTo>
                    <a:pt x="114522" y="9262"/>
                  </a:lnTo>
                  <a:lnTo>
                    <a:pt x="114788" y="9290"/>
                  </a:lnTo>
                  <a:lnTo>
                    <a:pt x="115061" y="9324"/>
                  </a:lnTo>
                  <a:lnTo>
                    <a:pt x="115328" y="9366"/>
                  </a:lnTo>
                  <a:lnTo>
                    <a:pt x="115594" y="9414"/>
                  </a:lnTo>
                  <a:lnTo>
                    <a:pt x="115860" y="9462"/>
                  </a:lnTo>
                  <a:lnTo>
                    <a:pt x="116120" y="9524"/>
                  </a:lnTo>
                  <a:lnTo>
                    <a:pt x="116380" y="9593"/>
                  </a:lnTo>
                  <a:lnTo>
                    <a:pt x="116633" y="9668"/>
                  </a:lnTo>
                  <a:lnTo>
                    <a:pt x="116879" y="9751"/>
                  </a:lnTo>
                  <a:lnTo>
                    <a:pt x="117125" y="9840"/>
                  </a:lnTo>
                  <a:lnTo>
                    <a:pt x="117365" y="9943"/>
                  </a:lnTo>
                  <a:lnTo>
                    <a:pt x="117598" y="10046"/>
                  </a:lnTo>
                  <a:lnTo>
                    <a:pt x="117824" y="10163"/>
                  </a:lnTo>
                  <a:lnTo>
                    <a:pt x="118044" y="10294"/>
                  </a:lnTo>
                  <a:lnTo>
                    <a:pt x="118257" y="10425"/>
                  </a:lnTo>
                  <a:lnTo>
                    <a:pt x="118464" y="10569"/>
                  </a:lnTo>
                  <a:lnTo>
                    <a:pt x="118657" y="10727"/>
                  </a:lnTo>
                  <a:lnTo>
                    <a:pt x="118843" y="10892"/>
                  </a:lnTo>
                  <a:lnTo>
                    <a:pt x="119023" y="11064"/>
                  </a:lnTo>
                  <a:lnTo>
                    <a:pt x="119189" y="11250"/>
                  </a:lnTo>
                  <a:lnTo>
                    <a:pt x="119349" y="11449"/>
                  </a:lnTo>
                  <a:lnTo>
                    <a:pt x="119496" y="11655"/>
                  </a:lnTo>
                  <a:lnTo>
                    <a:pt x="119635" y="11875"/>
                  </a:lnTo>
                  <a:lnTo>
                    <a:pt x="119695" y="11985"/>
                  </a:lnTo>
                  <a:lnTo>
                    <a:pt x="119755" y="12102"/>
                  </a:lnTo>
                  <a:lnTo>
                    <a:pt x="119815" y="12226"/>
                  </a:lnTo>
                  <a:lnTo>
                    <a:pt x="119868" y="12350"/>
                  </a:lnTo>
                  <a:lnTo>
                    <a:pt x="119922" y="12474"/>
                  </a:lnTo>
                  <a:lnTo>
                    <a:pt x="119968" y="12604"/>
                  </a:lnTo>
                  <a:lnTo>
                    <a:pt x="120008" y="12735"/>
                  </a:lnTo>
                  <a:lnTo>
                    <a:pt x="120055" y="12872"/>
                  </a:lnTo>
                  <a:lnTo>
                    <a:pt x="120088" y="13010"/>
                  </a:lnTo>
                  <a:lnTo>
                    <a:pt x="120121" y="13154"/>
                  </a:lnTo>
                  <a:lnTo>
                    <a:pt x="120155" y="13299"/>
                  </a:lnTo>
                  <a:lnTo>
                    <a:pt x="120181" y="13443"/>
                  </a:lnTo>
                  <a:lnTo>
                    <a:pt x="120208" y="13594"/>
                  </a:lnTo>
                  <a:lnTo>
                    <a:pt x="120228" y="13752"/>
                  </a:lnTo>
                  <a:lnTo>
                    <a:pt x="120241" y="13911"/>
                  </a:lnTo>
                  <a:lnTo>
                    <a:pt x="120255" y="14076"/>
                  </a:lnTo>
                  <a:lnTo>
                    <a:pt x="120261" y="14254"/>
                  </a:lnTo>
                  <a:lnTo>
                    <a:pt x="120268" y="14433"/>
                  </a:lnTo>
                  <a:lnTo>
                    <a:pt x="120268" y="14605"/>
                  </a:lnTo>
                  <a:lnTo>
                    <a:pt x="120261" y="14777"/>
                  </a:lnTo>
                  <a:lnTo>
                    <a:pt x="120248" y="14949"/>
                  </a:lnTo>
                  <a:lnTo>
                    <a:pt x="120235" y="15121"/>
                  </a:lnTo>
                  <a:lnTo>
                    <a:pt x="120208" y="15293"/>
                  </a:lnTo>
                  <a:lnTo>
                    <a:pt x="120188" y="15458"/>
                  </a:lnTo>
                  <a:lnTo>
                    <a:pt x="120155" y="15623"/>
                  </a:lnTo>
                  <a:lnTo>
                    <a:pt x="120121" y="15781"/>
                  </a:lnTo>
                  <a:lnTo>
                    <a:pt x="120082" y="15939"/>
                  </a:lnTo>
                  <a:lnTo>
                    <a:pt x="120035" y="16097"/>
                  </a:lnTo>
                  <a:lnTo>
                    <a:pt x="119988" y="16255"/>
                  </a:lnTo>
                  <a:lnTo>
                    <a:pt x="119935" y="16407"/>
                  </a:lnTo>
                  <a:lnTo>
                    <a:pt x="119875" y="16558"/>
                  </a:lnTo>
                  <a:lnTo>
                    <a:pt x="119815" y="16709"/>
                  </a:lnTo>
                  <a:lnTo>
                    <a:pt x="119755" y="16853"/>
                  </a:lnTo>
                  <a:lnTo>
                    <a:pt x="119682" y="16998"/>
                  </a:lnTo>
                  <a:lnTo>
                    <a:pt x="119609" y="17142"/>
                  </a:lnTo>
                  <a:lnTo>
                    <a:pt x="119536" y="17280"/>
                  </a:lnTo>
                  <a:lnTo>
                    <a:pt x="119456" y="17417"/>
                  </a:lnTo>
                  <a:lnTo>
                    <a:pt x="119369" y="17548"/>
                  </a:lnTo>
                  <a:lnTo>
                    <a:pt x="119283" y="17679"/>
                  </a:lnTo>
                  <a:lnTo>
                    <a:pt x="119189" y="17809"/>
                  </a:lnTo>
                  <a:lnTo>
                    <a:pt x="119096" y="17933"/>
                  </a:lnTo>
                  <a:lnTo>
                    <a:pt x="118996" y="18057"/>
                  </a:lnTo>
                  <a:lnTo>
                    <a:pt x="118896" y="18181"/>
                  </a:lnTo>
                  <a:lnTo>
                    <a:pt x="118796" y="18297"/>
                  </a:lnTo>
                  <a:lnTo>
                    <a:pt x="118690" y="18414"/>
                  </a:lnTo>
                  <a:lnTo>
                    <a:pt x="118577" y="18524"/>
                  </a:lnTo>
                  <a:lnTo>
                    <a:pt x="118350" y="18744"/>
                  </a:lnTo>
                  <a:lnTo>
                    <a:pt x="118111" y="18944"/>
                  </a:lnTo>
                  <a:lnTo>
                    <a:pt x="117858" y="19143"/>
                  </a:lnTo>
                  <a:lnTo>
                    <a:pt x="117598" y="19322"/>
                  </a:lnTo>
                  <a:lnTo>
                    <a:pt x="117332" y="19487"/>
                  </a:lnTo>
                  <a:lnTo>
                    <a:pt x="117052" y="19645"/>
                  </a:lnTo>
                  <a:lnTo>
                    <a:pt x="116766" y="19789"/>
                  </a:lnTo>
                  <a:lnTo>
                    <a:pt x="116473" y="19913"/>
                  </a:lnTo>
                  <a:lnTo>
                    <a:pt x="116173" y="20030"/>
                  </a:lnTo>
                  <a:lnTo>
                    <a:pt x="115874" y="20133"/>
                  </a:lnTo>
                  <a:lnTo>
                    <a:pt x="115561" y="20216"/>
                  </a:lnTo>
                  <a:lnTo>
                    <a:pt x="115248" y="20291"/>
                  </a:lnTo>
                  <a:lnTo>
                    <a:pt x="114928" y="20346"/>
                  </a:lnTo>
                  <a:lnTo>
                    <a:pt x="114608" y="20395"/>
                  </a:lnTo>
                  <a:lnTo>
                    <a:pt x="114282" y="20422"/>
                  </a:lnTo>
                  <a:lnTo>
                    <a:pt x="113956" y="20429"/>
                  </a:lnTo>
                  <a:lnTo>
                    <a:pt x="113630" y="20429"/>
                  </a:lnTo>
                  <a:lnTo>
                    <a:pt x="113317" y="20408"/>
                  </a:lnTo>
                  <a:lnTo>
                    <a:pt x="113010" y="20374"/>
                  </a:lnTo>
                  <a:lnTo>
                    <a:pt x="112704" y="20326"/>
                  </a:lnTo>
                  <a:lnTo>
                    <a:pt x="112398" y="20257"/>
                  </a:lnTo>
                  <a:lnTo>
                    <a:pt x="112105" y="20181"/>
                  </a:lnTo>
                  <a:lnTo>
                    <a:pt x="111812" y="20092"/>
                  </a:lnTo>
                  <a:lnTo>
                    <a:pt x="111526" y="19989"/>
                  </a:lnTo>
                  <a:lnTo>
                    <a:pt x="111246" y="19872"/>
                  </a:lnTo>
                  <a:lnTo>
                    <a:pt x="110973" y="19741"/>
                  </a:lnTo>
                  <a:lnTo>
                    <a:pt x="110707" y="19604"/>
                  </a:lnTo>
                  <a:lnTo>
                    <a:pt x="110447" y="19446"/>
                  </a:lnTo>
                  <a:lnTo>
                    <a:pt x="110201" y="19281"/>
                  </a:lnTo>
                  <a:lnTo>
                    <a:pt x="109961" y="19102"/>
                  </a:lnTo>
                  <a:lnTo>
                    <a:pt x="109728" y="18916"/>
                  </a:lnTo>
                  <a:lnTo>
                    <a:pt x="109508" y="18717"/>
                  </a:lnTo>
                  <a:lnTo>
                    <a:pt x="109295" y="18511"/>
                  </a:lnTo>
                  <a:lnTo>
                    <a:pt x="109095" y="18291"/>
                  </a:lnTo>
                  <a:lnTo>
                    <a:pt x="108909" y="18057"/>
                  </a:lnTo>
                  <a:lnTo>
                    <a:pt x="108729" y="17823"/>
                  </a:lnTo>
                  <a:lnTo>
                    <a:pt x="108563" y="17575"/>
                  </a:lnTo>
                  <a:lnTo>
                    <a:pt x="108410" y="17314"/>
                  </a:lnTo>
                  <a:lnTo>
                    <a:pt x="108270" y="17053"/>
                  </a:lnTo>
                  <a:lnTo>
                    <a:pt x="108143" y="16778"/>
                  </a:lnTo>
                  <a:lnTo>
                    <a:pt x="108083" y="16633"/>
                  </a:lnTo>
                  <a:lnTo>
                    <a:pt x="108030" y="16496"/>
                  </a:lnTo>
                  <a:lnTo>
                    <a:pt x="107977" y="16352"/>
                  </a:lnTo>
                  <a:lnTo>
                    <a:pt x="107930" y="16207"/>
                  </a:lnTo>
                  <a:lnTo>
                    <a:pt x="107890" y="16056"/>
                  </a:lnTo>
                  <a:lnTo>
                    <a:pt x="107850" y="15905"/>
                  </a:lnTo>
                  <a:lnTo>
                    <a:pt x="107810" y="15753"/>
                  </a:lnTo>
                  <a:lnTo>
                    <a:pt x="107784" y="15602"/>
                  </a:lnTo>
                  <a:lnTo>
                    <a:pt x="107750" y="15451"/>
                  </a:lnTo>
                  <a:lnTo>
                    <a:pt x="107730" y="15293"/>
                  </a:lnTo>
                  <a:lnTo>
                    <a:pt x="107711" y="15135"/>
                  </a:lnTo>
                  <a:lnTo>
                    <a:pt x="107697" y="14976"/>
                  </a:lnTo>
                  <a:lnTo>
                    <a:pt x="107684" y="14811"/>
                  </a:lnTo>
                  <a:lnTo>
                    <a:pt x="107677" y="14653"/>
                  </a:lnTo>
                  <a:lnTo>
                    <a:pt x="107671" y="14488"/>
                  </a:lnTo>
                  <a:lnTo>
                    <a:pt x="107677" y="14323"/>
                  </a:lnTo>
                  <a:lnTo>
                    <a:pt x="107684" y="14151"/>
                  </a:lnTo>
                  <a:lnTo>
                    <a:pt x="107691" y="13986"/>
                  </a:lnTo>
                  <a:lnTo>
                    <a:pt x="107717" y="13691"/>
                  </a:lnTo>
                  <a:lnTo>
                    <a:pt x="107764" y="13402"/>
                  </a:lnTo>
                  <a:lnTo>
                    <a:pt x="107817" y="13113"/>
                  </a:lnTo>
                  <a:lnTo>
                    <a:pt x="107884" y="12831"/>
                  </a:lnTo>
                  <a:lnTo>
                    <a:pt x="107957" y="12549"/>
                  </a:lnTo>
                  <a:lnTo>
                    <a:pt x="108050" y="12274"/>
                  </a:lnTo>
                  <a:lnTo>
                    <a:pt x="108150" y="11999"/>
                  </a:lnTo>
                  <a:lnTo>
                    <a:pt x="108263" y="11731"/>
                  </a:lnTo>
                  <a:lnTo>
                    <a:pt x="108383" y="11470"/>
                  </a:lnTo>
                  <a:lnTo>
                    <a:pt x="108516" y="11208"/>
                  </a:lnTo>
                  <a:lnTo>
                    <a:pt x="108663" y="10954"/>
                  </a:lnTo>
                  <a:lnTo>
                    <a:pt x="108816" y="10713"/>
                  </a:lnTo>
                  <a:lnTo>
                    <a:pt x="108976" y="10473"/>
                  </a:lnTo>
                  <a:lnTo>
                    <a:pt x="109149" y="10246"/>
                  </a:lnTo>
                  <a:lnTo>
                    <a:pt x="109328" y="10026"/>
                  </a:lnTo>
                  <a:lnTo>
                    <a:pt x="109522" y="9813"/>
                  </a:lnTo>
                  <a:lnTo>
                    <a:pt x="109721" y="9606"/>
                  </a:lnTo>
                  <a:lnTo>
                    <a:pt x="109928" y="9414"/>
                  </a:lnTo>
                  <a:lnTo>
                    <a:pt x="110141" y="9228"/>
                  </a:lnTo>
                  <a:lnTo>
                    <a:pt x="110360" y="9056"/>
                  </a:lnTo>
                  <a:lnTo>
                    <a:pt x="110587" y="8891"/>
                  </a:lnTo>
                  <a:lnTo>
                    <a:pt x="110827" y="8740"/>
                  </a:lnTo>
                  <a:lnTo>
                    <a:pt x="111066" y="8602"/>
                  </a:lnTo>
                  <a:lnTo>
                    <a:pt x="111319" y="8472"/>
                  </a:lnTo>
                  <a:lnTo>
                    <a:pt x="111572" y="8355"/>
                  </a:lnTo>
                  <a:lnTo>
                    <a:pt x="111832" y="8259"/>
                  </a:lnTo>
                  <a:lnTo>
                    <a:pt x="112098" y="8169"/>
                  </a:lnTo>
                  <a:lnTo>
                    <a:pt x="112371" y="8100"/>
                  </a:lnTo>
                  <a:lnTo>
                    <a:pt x="112651" y="8039"/>
                  </a:lnTo>
                  <a:lnTo>
                    <a:pt x="112931" y="7997"/>
                  </a:lnTo>
                  <a:lnTo>
                    <a:pt x="113217" y="7970"/>
                  </a:lnTo>
                  <a:lnTo>
                    <a:pt x="113357" y="7963"/>
                  </a:lnTo>
                  <a:close/>
                  <a:moveTo>
                    <a:pt x="39690" y="7599"/>
                  </a:moveTo>
                  <a:lnTo>
                    <a:pt x="39856" y="7605"/>
                  </a:lnTo>
                  <a:lnTo>
                    <a:pt x="40030" y="7612"/>
                  </a:lnTo>
                  <a:lnTo>
                    <a:pt x="40196" y="7626"/>
                  </a:lnTo>
                  <a:lnTo>
                    <a:pt x="40362" y="7640"/>
                  </a:lnTo>
                  <a:lnTo>
                    <a:pt x="40522" y="7667"/>
                  </a:lnTo>
                  <a:lnTo>
                    <a:pt x="40689" y="7695"/>
                  </a:lnTo>
                  <a:lnTo>
                    <a:pt x="40849" y="7729"/>
                  </a:lnTo>
                  <a:lnTo>
                    <a:pt x="41008" y="7770"/>
                  </a:lnTo>
                  <a:lnTo>
                    <a:pt x="41168" y="7819"/>
                  </a:lnTo>
                  <a:lnTo>
                    <a:pt x="41321" y="7867"/>
                  </a:lnTo>
                  <a:lnTo>
                    <a:pt x="41481" y="7922"/>
                  </a:lnTo>
                  <a:lnTo>
                    <a:pt x="41634" y="7984"/>
                  </a:lnTo>
                  <a:lnTo>
                    <a:pt x="41787" y="8045"/>
                  </a:lnTo>
                  <a:lnTo>
                    <a:pt x="41934" y="8121"/>
                  </a:lnTo>
                  <a:lnTo>
                    <a:pt x="42080" y="8190"/>
                  </a:lnTo>
                  <a:lnTo>
                    <a:pt x="42227" y="8272"/>
                  </a:lnTo>
                  <a:lnTo>
                    <a:pt x="42373" y="8355"/>
                  </a:lnTo>
                  <a:lnTo>
                    <a:pt x="42513" y="8444"/>
                  </a:lnTo>
                  <a:lnTo>
                    <a:pt x="42653" y="8541"/>
                  </a:lnTo>
                  <a:lnTo>
                    <a:pt x="42786" y="8637"/>
                  </a:lnTo>
                  <a:lnTo>
                    <a:pt x="42919" y="8740"/>
                  </a:lnTo>
                  <a:lnTo>
                    <a:pt x="43052" y="8843"/>
                  </a:lnTo>
                  <a:lnTo>
                    <a:pt x="43179" y="8953"/>
                  </a:lnTo>
                  <a:lnTo>
                    <a:pt x="43305" y="9070"/>
                  </a:lnTo>
                  <a:lnTo>
                    <a:pt x="43432" y="9187"/>
                  </a:lnTo>
                  <a:lnTo>
                    <a:pt x="43552" y="9311"/>
                  </a:lnTo>
                  <a:lnTo>
                    <a:pt x="43665" y="9434"/>
                  </a:lnTo>
                  <a:lnTo>
                    <a:pt x="43778" y="9565"/>
                  </a:lnTo>
                  <a:lnTo>
                    <a:pt x="43891" y="9703"/>
                  </a:lnTo>
                  <a:lnTo>
                    <a:pt x="43998" y="9840"/>
                  </a:lnTo>
                  <a:lnTo>
                    <a:pt x="44104" y="9978"/>
                  </a:lnTo>
                  <a:lnTo>
                    <a:pt x="44204" y="10122"/>
                  </a:lnTo>
                  <a:lnTo>
                    <a:pt x="44297" y="10273"/>
                  </a:lnTo>
                  <a:lnTo>
                    <a:pt x="44391" y="10418"/>
                  </a:lnTo>
                  <a:lnTo>
                    <a:pt x="44477" y="10569"/>
                  </a:lnTo>
                  <a:lnTo>
                    <a:pt x="44564" y="10727"/>
                  </a:lnTo>
                  <a:lnTo>
                    <a:pt x="44644" y="10885"/>
                  </a:lnTo>
                  <a:lnTo>
                    <a:pt x="44724" y="11043"/>
                  </a:lnTo>
                  <a:lnTo>
                    <a:pt x="44797" y="11201"/>
                  </a:lnTo>
                  <a:lnTo>
                    <a:pt x="44863" y="11360"/>
                  </a:lnTo>
                  <a:lnTo>
                    <a:pt x="44930" y="11525"/>
                  </a:lnTo>
                  <a:lnTo>
                    <a:pt x="44990" y="11690"/>
                  </a:lnTo>
                  <a:lnTo>
                    <a:pt x="45050" y="11855"/>
                  </a:lnTo>
                  <a:lnTo>
                    <a:pt x="45103" y="12027"/>
                  </a:lnTo>
                  <a:lnTo>
                    <a:pt x="45150" y="12192"/>
                  </a:lnTo>
                  <a:lnTo>
                    <a:pt x="45196" y="12364"/>
                  </a:lnTo>
                  <a:lnTo>
                    <a:pt x="45236" y="12535"/>
                  </a:lnTo>
                  <a:lnTo>
                    <a:pt x="45276" y="12707"/>
                  </a:lnTo>
                  <a:lnTo>
                    <a:pt x="45310" y="12879"/>
                  </a:lnTo>
                  <a:lnTo>
                    <a:pt x="45336" y="13058"/>
                  </a:lnTo>
                  <a:lnTo>
                    <a:pt x="45363" y="13230"/>
                  </a:lnTo>
                  <a:lnTo>
                    <a:pt x="45383" y="13409"/>
                  </a:lnTo>
                  <a:lnTo>
                    <a:pt x="45403" y="13581"/>
                  </a:lnTo>
                  <a:lnTo>
                    <a:pt x="45409" y="13759"/>
                  </a:lnTo>
                  <a:lnTo>
                    <a:pt x="45423" y="13931"/>
                  </a:lnTo>
                  <a:lnTo>
                    <a:pt x="45429" y="14110"/>
                  </a:lnTo>
                  <a:lnTo>
                    <a:pt x="45429" y="14289"/>
                  </a:lnTo>
                  <a:lnTo>
                    <a:pt x="45423" y="14461"/>
                  </a:lnTo>
                  <a:lnTo>
                    <a:pt x="45416" y="14639"/>
                  </a:lnTo>
                  <a:lnTo>
                    <a:pt x="45403" y="14811"/>
                  </a:lnTo>
                  <a:lnTo>
                    <a:pt x="45389" y="14990"/>
                  </a:lnTo>
                  <a:lnTo>
                    <a:pt x="45369" y="15162"/>
                  </a:lnTo>
                  <a:lnTo>
                    <a:pt x="45343" y="15334"/>
                  </a:lnTo>
                  <a:lnTo>
                    <a:pt x="45316" y="15506"/>
                  </a:lnTo>
                  <a:lnTo>
                    <a:pt x="45283" y="15678"/>
                  </a:lnTo>
                  <a:lnTo>
                    <a:pt x="45250" y="15850"/>
                  </a:lnTo>
                  <a:lnTo>
                    <a:pt x="45210" y="16021"/>
                  </a:lnTo>
                  <a:lnTo>
                    <a:pt x="45163" y="16187"/>
                  </a:lnTo>
                  <a:lnTo>
                    <a:pt x="45110" y="16352"/>
                  </a:lnTo>
                  <a:lnTo>
                    <a:pt x="45057" y="16517"/>
                  </a:lnTo>
                  <a:lnTo>
                    <a:pt x="45003" y="16682"/>
                  </a:lnTo>
                  <a:lnTo>
                    <a:pt x="44937" y="16847"/>
                  </a:lnTo>
                  <a:lnTo>
                    <a:pt x="44877" y="17005"/>
                  </a:lnTo>
                  <a:lnTo>
                    <a:pt x="44803" y="17163"/>
                  </a:lnTo>
                  <a:lnTo>
                    <a:pt x="44730" y="17321"/>
                  </a:lnTo>
                  <a:lnTo>
                    <a:pt x="44650" y="17472"/>
                  </a:lnTo>
                  <a:lnTo>
                    <a:pt x="44564" y="17624"/>
                  </a:lnTo>
                  <a:lnTo>
                    <a:pt x="44477" y="17775"/>
                  </a:lnTo>
                  <a:lnTo>
                    <a:pt x="44384" y="17919"/>
                  </a:lnTo>
                  <a:lnTo>
                    <a:pt x="44291" y="18064"/>
                  </a:lnTo>
                  <a:lnTo>
                    <a:pt x="44191" y="18201"/>
                  </a:lnTo>
                  <a:lnTo>
                    <a:pt x="44084" y="18346"/>
                  </a:lnTo>
                  <a:lnTo>
                    <a:pt x="43978" y="18476"/>
                  </a:lnTo>
                  <a:lnTo>
                    <a:pt x="43865" y="18614"/>
                  </a:lnTo>
                  <a:lnTo>
                    <a:pt x="43745" y="18737"/>
                  </a:lnTo>
                  <a:lnTo>
                    <a:pt x="43625" y="18868"/>
                  </a:lnTo>
                  <a:lnTo>
                    <a:pt x="43498" y="18992"/>
                  </a:lnTo>
                  <a:lnTo>
                    <a:pt x="43365" y="19109"/>
                  </a:lnTo>
                  <a:lnTo>
                    <a:pt x="43232" y="19226"/>
                  </a:lnTo>
                  <a:lnTo>
                    <a:pt x="43092" y="19336"/>
                  </a:lnTo>
                  <a:lnTo>
                    <a:pt x="42946" y="19446"/>
                  </a:lnTo>
                  <a:lnTo>
                    <a:pt x="42799" y="19549"/>
                  </a:lnTo>
                  <a:lnTo>
                    <a:pt x="42653" y="19645"/>
                  </a:lnTo>
                  <a:lnTo>
                    <a:pt x="42506" y="19734"/>
                  </a:lnTo>
                  <a:lnTo>
                    <a:pt x="42360" y="19817"/>
                  </a:lnTo>
                  <a:lnTo>
                    <a:pt x="42207" y="19900"/>
                  </a:lnTo>
                  <a:lnTo>
                    <a:pt x="42054" y="19975"/>
                  </a:lnTo>
                  <a:lnTo>
                    <a:pt x="41894" y="20044"/>
                  </a:lnTo>
                  <a:lnTo>
                    <a:pt x="41741" y="20113"/>
                  </a:lnTo>
                  <a:lnTo>
                    <a:pt x="41581" y="20175"/>
                  </a:lnTo>
                  <a:lnTo>
                    <a:pt x="41414" y="20236"/>
                  </a:lnTo>
                  <a:lnTo>
                    <a:pt x="41255" y="20291"/>
                  </a:lnTo>
                  <a:lnTo>
                    <a:pt x="41088" y="20340"/>
                  </a:lnTo>
                  <a:lnTo>
                    <a:pt x="40922" y="20388"/>
                  </a:lnTo>
                  <a:lnTo>
                    <a:pt x="40755" y="20429"/>
                  </a:lnTo>
                  <a:lnTo>
                    <a:pt x="40589" y="20463"/>
                  </a:lnTo>
                  <a:lnTo>
                    <a:pt x="40422" y="20498"/>
                  </a:lnTo>
                  <a:lnTo>
                    <a:pt x="40256" y="20525"/>
                  </a:lnTo>
                  <a:lnTo>
                    <a:pt x="40083" y="20546"/>
                  </a:lnTo>
                  <a:lnTo>
                    <a:pt x="39910" y="20566"/>
                  </a:lnTo>
                  <a:lnTo>
                    <a:pt x="39743" y="20580"/>
                  </a:lnTo>
                  <a:lnTo>
                    <a:pt x="39570" y="20587"/>
                  </a:lnTo>
                  <a:lnTo>
                    <a:pt x="39397" y="20594"/>
                  </a:lnTo>
                  <a:lnTo>
                    <a:pt x="39224" y="20601"/>
                  </a:lnTo>
                  <a:lnTo>
                    <a:pt x="39051" y="20594"/>
                  </a:lnTo>
                  <a:lnTo>
                    <a:pt x="38884" y="20587"/>
                  </a:lnTo>
                  <a:lnTo>
                    <a:pt x="38711" y="20580"/>
                  </a:lnTo>
                  <a:lnTo>
                    <a:pt x="38538" y="20566"/>
                  </a:lnTo>
                  <a:lnTo>
                    <a:pt x="38365" y="20546"/>
                  </a:lnTo>
                  <a:lnTo>
                    <a:pt x="38199" y="20525"/>
                  </a:lnTo>
                  <a:lnTo>
                    <a:pt x="38025" y="20498"/>
                  </a:lnTo>
                  <a:lnTo>
                    <a:pt x="37859" y="20463"/>
                  </a:lnTo>
                  <a:lnTo>
                    <a:pt x="37686" y="20429"/>
                  </a:lnTo>
                  <a:lnTo>
                    <a:pt x="37519" y="20388"/>
                  </a:lnTo>
                  <a:lnTo>
                    <a:pt x="37353" y="20346"/>
                  </a:lnTo>
                  <a:lnTo>
                    <a:pt x="37193" y="20298"/>
                  </a:lnTo>
                  <a:lnTo>
                    <a:pt x="37027" y="20243"/>
                  </a:lnTo>
                  <a:lnTo>
                    <a:pt x="36867" y="20188"/>
                  </a:lnTo>
                  <a:lnTo>
                    <a:pt x="36700" y="20126"/>
                  </a:lnTo>
                  <a:lnTo>
                    <a:pt x="36541" y="20065"/>
                  </a:lnTo>
                  <a:lnTo>
                    <a:pt x="36387" y="19996"/>
                  </a:lnTo>
                  <a:lnTo>
                    <a:pt x="36228" y="19927"/>
                  </a:lnTo>
                  <a:lnTo>
                    <a:pt x="36075" y="19851"/>
                  </a:lnTo>
                  <a:lnTo>
                    <a:pt x="35928" y="19769"/>
                  </a:lnTo>
                  <a:lnTo>
                    <a:pt x="35775" y="19686"/>
                  </a:lnTo>
                  <a:lnTo>
                    <a:pt x="35628" y="19597"/>
                  </a:lnTo>
                  <a:lnTo>
                    <a:pt x="35482" y="19508"/>
                  </a:lnTo>
                  <a:lnTo>
                    <a:pt x="35342" y="19411"/>
                  </a:lnTo>
                  <a:lnTo>
                    <a:pt x="35202" y="19308"/>
                  </a:lnTo>
                  <a:lnTo>
                    <a:pt x="35062" y="19205"/>
                  </a:lnTo>
                  <a:lnTo>
                    <a:pt x="34929" y="19102"/>
                  </a:lnTo>
                  <a:lnTo>
                    <a:pt x="34803" y="18992"/>
                  </a:lnTo>
                  <a:lnTo>
                    <a:pt x="34676" y="18875"/>
                  </a:lnTo>
                  <a:lnTo>
                    <a:pt x="34550" y="18758"/>
                  </a:lnTo>
                  <a:lnTo>
                    <a:pt x="34430" y="18634"/>
                  </a:lnTo>
                  <a:lnTo>
                    <a:pt x="34310" y="18504"/>
                  </a:lnTo>
                  <a:lnTo>
                    <a:pt x="34197" y="18380"/>
                  </a:lnTo>
                  <a:lnTo>
                    <a:pt x="34084" y="18242"/>
                  </a:lnTo>
                  <a:lnTo>
                    <a:pt x="33977" y="18105"/>
                  </a:lnTo>
                  <a:lnTo>
                    <a:pt x="33877" y="17967"/>
                  </a:lnTo>
                  <a:lnTo>
                    <a:pt x="33777" y="17823"/>
                  </a:lnTo>
                  <a:lnTo>
                    <a:pt x="33684" y="17672"/>
                  </a:lnTo>
                  <a:lnTo>
                    <a:pt x="33591" y="17520"/>
                  </a:lnTo>
                  <a:lnTo>
                    <a:pt x="33504" y="17362"/>
                  </a:lnTo>
                  <a:lnTo>
                    <a:pt x="33425" y="17204"/>
                  </a:lnTo>
                  <a:lnTo>
                    <a:pt x="33345" y="17039"/>
                  </a:lnTo>
                  <a:lnTo>
                    <a:pt x="33278" y="16881"/>
                  </a:lnTo>
                  <a:lnTo>
                    <a:pt x="33212" y="16723"/>
                  </a:lnTo>
                  <a:lnTo>
                    <a:pt x="33152" y="16565"/>
                  </a:lnTo>
                  <a:lnTo>
                    <a:pt x="33092" y="16400"/>
                  </a:lnTo>
                  <a:lnTo>
                    <a:pt x="33045" y="16242"/>
                  </a:lnTo>
                  <a:lnTo>
                    <a:pt x="32998" y="16077"/>
                  </a:lnTo>
                  <a:lnTo>
                    <a:pt x="32958" y="15918"/>
                  </a:lnTo>
                  <a:lnTo>
                    <a:pt x="32919" y="15753"/>
                  </a:lnTo>
                  <a:lnTo>
                    <a:pt x="32885" y="15588"/>
                  </a:lnTo>
                  <a:lnTo>
                    <a:pt x="32859" y="15430"/>
                  </a:lnTo>
                  <a:lnTo>
                    <a:pt x="32839" y="15265"/>
                  </a:lnTo>
                  <a:lnTo>
                    <a:pt x="32819" y="15107"/>
                  </a:lnTo>
                  <a:lnTo>
                    <a:pt x="32805" y="14942"/>
                  </a:lnTo>
                  <a:lnTo>
                    <a:pt x="32799" y="14777"/>
                  </a:lnTo>
                  <a:lnTo>
                    <a:pt x="32792" y="14619"/>
                  </a:lnTo>
                  <a:lnTo>
                    <a:pt x="32792" y="14454"/>
                  </a:lnTo>
                  <a:lnTo>
                    <a:pt x="32792" y="14296"/>
                  </a:lnTo>
                  <a:lnTo>
                    <a:pt x="32805" y="14137"/>
                  </a:lnTo>
                  <a:lnTo>
                    <a:pt x="32812" y="13972"/>
                  </a:lnTo>
                  <a:lnTo>
                    <a:pt x="32832" y="13814"/>
                  </a:lnTo>
                  <a:lnTo>
                    <a:pt x="32852" y="13656"/>
                  </a:lnTo>
                  <a:lnTo>
                    <a:pt x="32872" y="13498"/>
                  </a:lnTo>
                  <a:lnTo>
                    <a:pt x="32905" y="13340"/>
                  </a:lnTo>
                  <a:lnTo>
                    <a:pt x="32932" y="13189"/>
                  </a:lnTo>
                  <a:lnTo>
                    <a:pt x="32972" y="13030"/>
                  </a:lnTo>
                  <a:lnTo>
                    <a:pt x="33012" y="12879"/>
                  </a:lnTo>
                  <a:lnTo>
                    <a:pt x="33098" y="12577"/>
                  </a:lnTo>
                  <a:lnTo>
                    <a:pt x="33205" y="12274"/>
                  </a:lnTo>
                  <a:lnTo>
                    <a:pt x="33325" y="11978"/>
                  </a:lnTo>
                  <a:lnTo>
                    <a:pt x="33465" y="11697"/>
                  </a:lnTo>
                  <a:lnTo>
                    <a:pt x="33611" y="11415"/>
                  </a:lnTo>
                  <a:lnTo>
                    <a:pt x="33771" y="11140"/>
                  </a:lnTo>
                  <a:lnTo>
                    <a:pt x="33944" y="10878"/>
                  </a:lnTo>
                  <a:lnTo>
                    <a:pt x="34130" y="10624"/>
                  </a:lnTo>
                  <a:lnTo>
                    <a:pt x="34330" y="10376"/>
                  </a:lnTo>
                  <a:lnTo>
                    <a:pt x="34543" y="10143"/>
                  </a:lnTo>
                  <a:lnTo>
                    <a:pt x="34763" y="9916"/>
                  </a:lnTo>
                  <a:lnTo>
                    <a:pt x="34996" y="9703"/>
                  </a:lnTo>
                  <a:lnTo>
                    <a:pt x="35236" y="9496"/>
                  </a:lnTo>
                  <a:lnTo>
                    <a:pt x="35495" y="9304"/>
                  </a:lnTo>
                  <a:lnTo>
                    <a:pt x="35755" y="9125"/>
                  </a:lnTo>
                  <a:lnTo>
                    <a:pt x="35888" y="9042"/>
                  </a:lnTo>
                  <a:lnTo>
                    <a:pt x="36028" y="8960"/>
                  </a:lnTo>
                  <a:lnTo>
                    <a:pt x="36168" y="8884"/>
                  </a:lnTo>
                  <a:lnTo>
                    <a:pt x="36314" y="8809"/>
                  </a:lnTo>
                  <a:lnTo>
                    <a:pt x="36454" y="8740"/>
                  </a:lnTo>
                  <a:lnTo>
                    <a:pt x="36601" y="8678"/>
                  </a:lnTo>
                  <a:lnTo>
                    <a:pt x="36754" y="8616"/>
                  </a:lnTo>
                  <a:lnTo>
                    <a:pt x="36900" y="8554"/>
                  </a:lnTo>
                  <a:lnTo>
                    <a:pt x="37020" y="8465"/>
                  </a:lnTo>
                  <a:lnTo>
                    <a:pt x="37140" y="8382"/>
                  </a:lnTo>
                  <a:lnTo>
                    <a:pt x="37266" y="8300"/>
                  </a:lnTo>
                  <a:lnTo>
                    <a:pt x="37393" y="8224"/>
                  </a:lnTo>
                  <a:lnTo>
                    <a:pt x="37519" y="8149"/>
                  </a:lnTo>
                  <a:lnTo>
                    <a:pt x="37646" y="8080"/>
                  </a:lnTo>
                  <a:lnTo>
                    <a:pt x="37779" y="8018"/>
                  </a:lnTo>
                  <a:lnTo>
                    <a:pt x="37912" y="7956"/>
                  </a:lnTo>
                  <a:lnTo>
                    <a:pt x="38052" y="7901"/>
                  </a:lnTo>
                  <a:lnTo>
                    <a:pt x="38185" y="7846"/>
                  </a:lnTo>
                  <a:lnTo>
                    <a:pt x="38325" y="7805"/>
                  </a:lnTo>
                  <a:lnTo>
                    <a:pt x="38458" y="7764"/>
                  </a:lnTo>
                  <a:lnTo>
                    <a:pt x="38598" y="7729"/>
                  </a:lnTo>
                  <a:lnTo>
                    <a:pt x="38738" y="7695"/>
                  </a:lnTo>
                  <a:lnTo>
                    <a:pt x="38871" y="7674"/>
                  </a:lnTo>
                  <a:lnTo>
                    <a:pt x="39011" y="7654"/>
                  </a:lnTo>
                  <a:lnTo>
                    <a:pt x="39184" y="7633"/>
                  </a:lnTo>
                  <a:lnTo>
                    <a:pt x="39350" y="7612"/>
                  </a:lnTo>
                  <a:lnTo>
                    <a:pt x="39524" y="7605"/>
                  </a:lnTo>
                  <a:lnTo>
                    <a:pt x="39690" y="7599"/>
                  </a:lnTo>
                  <a:close/>
                  <a:moveTo>
                    <a:pt x="87283" y="8547"/>
                  </a:moveTo>
                  <a:lnTo>
                    <a:pt x="87576" y="8568"/>
                  </a:lnTo>
                  <a:lnTo>
                    <a:pt x="87876" y="8609"/>
                  </a:lnTo>
                  <a:lnTo>
                    <a:pt x="88162" y="8657"/>
                  </a:lnTo>
                  <a:lnTo>
                    <a:pt x="88455" y="8712"/>
                  </a:lnTo>
                  <a:lnTo>
                    <a:pt x="88741" y="8788"/>
                  </a:lnTo>
                  <a:lnTo>
                    <a:pt x="89028" y="8877"/>
                  </a:lnTo>
                  <a:lnTo>
                    <a:pt x="89307" y="8981"/>
                  </a:lnTo>
                  <a:lnTo>
                    <a:pt x="89587" y="9091"/>
                  </a:lnTo>
                  <a:lnTo>
                    <a:pt x="89853" y="9221"/>
                  </a:lnTo>
                  <a:lnTo>
                    <a:pt x="90119" y="9359"/>
                  </a:lnTo>
                  <a:lnTo>
                    <a:pt x="90379" y="9503"/>
                  </a:lnTo>
                  <a:lnTo>
                    <a:pt x="90632" y="9668"/>
                  </a:lnTo>
                  <a:lnTo>
                    <a:pt x="90872" y="9840"/>
                  </a:lnTo>
                  <a:lnTo>
                    <a:pt x="91105" y="10026"/>
                  </a:lnTo>
                  <a:lnTo>
                    <a:pt x="91331" y="10218"/>
                  </a:lnTo>
                  <a:lnTo>
                    <a:pt x="91544" y="10425"/>
                  </a:lnTo>
                  <a:lnTo>
                    <a:pt x="91751" y="10645"/>
                  </a:lnTo>
                  <a:lnTo>
                    <a:pt x="91944" y="10871"/>
                  </a:lnTo>
                  <a:lnTo>
                    <a:pt x="92124" y="11105"/>
                  </a:lnTo>
                  <a:lnTo>
                    <a:pt x="92210" y="11229"/>
                  </a:lnTo>
                  <a:lnTo>
                    <a:pt x="92290" y="11353"/>
                  </a:lnTo>
                  <a:lnTo>
                    <a:pt x="92370" y="11483"/>
                  </a:lnTo>
                  <a:lnTo>
                    <a:pt x="92450" y="11607"/>
                  </a:lnTo>
                  <a:lnTo>
                    <a:pt x="92530" y="11765"/>
                  </a:lnTo>
                  <a:lnTo>
                    <a:pt x="92610" y="11917"/>
                  </a:lnTo>
                  <a:lnTo>
                    <a:pt x="92683" y="12075"/>
                  </a:lnTo>
                  <a:lnTo>
                    <a:pt x="92749" y="12233"/>
                  </a:lnTo>
                  <a:lnTo>
                    <a:pt x="92816" y="12391"/>
                  </a:lnTo>
                  <a:lnTo>
                    <a:pt x="92869" y="12556"/>
                  </a:lnTo>
                  <a:lnTo>
                    <a:pt x="92923" y="12714"/>
                  </a:lnTo>
                  <a:lnTo>
                    <a:pt x="92976" y="12879"/>
                  </a:lnTo>
                  <a:lnTo>
                    <a:pt x="93016" y="13044"/>
                  </a:lnTo>
                  <a:lnTo>
                    <a:pt x="93056" y="13209"/>
                  </a:lnTo>
                  <a:lnTo>
                    <a:pt x="93089" y="13381"/>
                  </a:lnTo>
                  <a:lnTo>
                    <a:pt x="93122" y="13546"/>
                  </a:lnTo>
                  <a:lnTo>
                    <a:pt x="93142" y="13718"/>
                  </a:lnTo>
                  <a:lnTo>
                    <a:pt x="93162" y="13883"/>
                  </a:lnTo>
                  <a:lnTo>
                    <a:pt x="93182" y="14055"/>
                  </a:lnTo>
                  <a:lnTo>
                    <a:pt x="93189" y="14227"/>
                  </a:lnTo>
                  <a:lnTo>
                    <a:pt x="93196" y="14399"/>
                  </a:lnTo>
                  <a:lnTo>
                    <a:pt x="93202" y="14564"/>
                  </a:lnTo>
                  <a:lnTo>
                    <a:pt x="93196" y="14736"/>
                  </a:lnTo>
                  <a:lnTo>
                    <a:pt x="93189" y="14908"/>
                  </a:lnTo>
                  <a:lnTo>
                    <a:pt x="93182" y="15079"/>
                  </a:lnTo>
                  <a:lnTo>
                    <a:pt x="93169" y="15251"/>
                  </a:lnTo>
                  <a:lnTo>
                    <a:pt x="93149" y="15423"/>
                  </a:lnTo>
                  <a:lnTo>
                    <a:pt x="93122" y="15595"/>
                  </a:lnTo>
                  <a:lnTo>
                    <a:pt x="93096" y="15760"/>
                  </a:lnTo>
                  <a:lnTo>
                    <a:pt x="93062" y="15932"/>
                  </a:lnTo>
                  <a:lnTo>
                    <a:pt x="93029" y="16104"/>
                  </a:lnTo>
                  <a:lnTo>
                    <a:pt x="92989" y="16269"/>
                  </a:lnTo>
                  <a:lnTo>
                    <a:pt x="92943" y="16434"/>
                  </a:lnTo>
                  <a:lnTo>
                    <a:pt x="92896" y="16599"/>
                  </a:lnTo>
                  <a:lnTo>
                    <a:pt x="92849" y="16764"/>
                  </a:lnTo>
                  <a:lnTo>
                    <a:pt x="92789" y="16929"/>
                  </a:lnTo>
                  <a:lnTo>
                    <a:pt x="92729" y="17087"/>
                  </a:lnTo>
                  <a:lnTo>
                    <a:pt x="92670" y="17252"/>
                  </a:lnTo>
                  <a:lnTo>
                    <a:pt x="92603" y="17410"/>
                  </a:lnTo>
                  <a:lnTo>
                    <a:pt x="92530" y="17569"/>
                  </a:lnTo>
                  <a:lnTo>
                    <a:pt x="92457" y="17720"/>
                  </a:lnTo>
                  <a:lnTo>
                    <a:pt x="92383" y="17878"/>
                  </a:lnTo>
                  <a:lnTo>
                    <a:pt x="92303" y="18029"/>
                  </a:lnTo>
                  <a:lnTo>
                    <a:pt x="92217" y="18174"/>
                  </a:lnTo>
                  <a:lnTo>
                    <a:pt x="92130" y="18325"/>
                  </a:lnTo>
                  <a:lnTo>
                    <a:pt x="92037" y="18469"/>
                  </a:lnTo>
                  <a:lnTo>
                    <a:pt x="91944" y="18607"/>
                  </a:lnTo>
                  <a:lnTo>
                    <a:pt x="91844" y="18751"/>
                  </a:lnTo>
                  <a:lnTo>
                    <a:pt x="91744" y="18889"/>
                  </a:lnTo>
                  <a:lnTo>
                    <a:pt x="91638" y="19019"/>
                  </a:lnTo>
                  <a:lnTo>
                    <a:pt x="91531" y="19150"/>
                  </a:lnTo>
                  <a:lnTo>
                    <a:pt x="91418" y="19281"/>
                  </a:lnTo>
                  <a:lnTo>
                    <a:pt x="91305" y="19404"/>
                  </a:lnTo>
                  <a:lnTo>
                    <a:pt x="91191" y="19528"/>
                  </a:lnTo>
                  <a:lnTo>
                    <a:pt x="91072" y="19645"/>
                  </a:lnTo>
                  <a:lnTo>
                    <a:pt x="90945" y="19762"/>
                  </a:lnTo>
                  <a:lnTo>
                    <a:pt x="90819" y="19872"/>
                  </a:lnTo>
                  <a:lnTo>
                    <a:pt x="90692" y="19982"/>
                  </a:lnTo>
                  <a:lnTo>
                    <a:pt x="90559" y="20085"/>
                  </a:lnTo>
                  <a:lnTo>
                    <a:pt x="90426" y="20188"/>
                  </a:lnTo>
                  <a:lnTo>
                    <a:pt x="90286" y="20285"/>
                  </a:lnTo>
                  <a:lnTo>
                    <a:pt x="90146" y="20381"/>
                  </a:lnTo>
                  <a:lnTo>
                    <a:pt x="90006" y="20470"/>
                  </a:lnTo>
                  <a:lnTo>
                    <a:pt x="89860" y="20553"/>
                  </a:lnTo>
                  <a:lnTo>
                    <a:pt x="89713" y="20635"/>
                  </a:lnTo>
                  <a:lnTo>
                    <a:pt x="89560" y="20704"/>
                  </a:lnTo>
                  <a:lnTo>
                    <a:pt x="89407" y="20780"/>
                  </a:lnTo>
                  <a:lnTo>
                    <a:pt x="89254" y="20842"/>
                  </a:lnTo>
                  <a:lnTo>
                    <a:pt x="89081" y="20910"/>
                  </a:lnTo>
                  <a:lnTo>
                    <a:pt x="88908" y="20972"/>
                  </a:lnTo>
                  <a:lnTo>
                    <a:pt x="88735" y="21027"/>
                  </a:lnTo>
                  <a:lnTo>
                    <a:pt x="88561" y="21075"/>
                  </a:lnTo>
                  <a:lnTo>
                    <a:pt x="88388" y="21117"/>
                  </a:lnTo>
                  <a:lnTo>
                    <a:pt x="88209" y="21151"/>
                  </a:lnTo>
                  <a:lnTo>
                    <a:pt x="88035" y="21185"/>
                  </a:lnTo>
                  <a:lnTo>
                    <a:pt x="87856" y="21213"/>
                  </a:lnTo>
                  <a:lnTo>
                    <a:pt x="87683" y="21227"/>
                  </a:lnTo>
                  <a:lnTo>
                    <a:pt x="87503" y="21240"/>
                  </a:lnTo>
                  <a:lnTo>
                    <a:pt x="87323" y="21247"/>
                  </a:lnTo>
                  <a:lnTo>
                    <a:pt x="87150" y="21254"/>
                  </a:lnTo>
                  <a:lnTo>
                    <a:pt x="86970" y="21247"/>
                  </a:lnTo>
                  <a:lnTo>
                    <a:pt x="86797" y="21240"/>
                  </a:lnTo>
                  <a:lnTo>
                    <a:pt x="86617" y="21227"/>
                  </a:lnTo>
                  <a:lnTo>
                    <a:pt x="86444" y="21206"/>
                  </a:lnTo>
                  <a:lnTo>
                    <a:pt x="86271" y="21185"/>
                  </a:lnTo>
                  <a:lnTo>
                    <a:pt x="86098" y="21151"/>
                  </a:lnTo>
                  <a:lnTo>
                    <a:pt x="85925" y="21117"/>
                  </a:lnTo>
                  <a:lnTo>
                    <a:pt x="85752" y="21082"/>
                  </a:lnTo>
                  <a:lnTo>
                    <a:pt x="85579" y="21034"/>
                  </a:lnTo>
                  <a:lnTo>
                    <a:pt x="85412" y="20986"/>
                  </a:lnTo>
                  <a:lnTo>
                    <a:pt x="85239" y="20931"/>
                  </a:lnTo>
                  <a:lnTo>
                    <a:pt x="85073" y="20876"/>
                  </a:lnTo>
                  <a:lnTo>
                    <a:pt x="84906" y="20807"/>
                  </a:lnTo>
                  <a:lnTo>
                    <a:pt x="84746" y="20745"/>
                  </a:lnTo>
                  <a:lnTo>
                    <a:pt x="84580" y="20670"/>
                  </a:lnTo>
                  <a:lnTo>
                    <a:pt x="84420" y="20594"/>
                  </a:lnTo>
                  <a:lnTo>
                    <a:pt x="84260" y="20511"/>
                  </a:lnTo>
                  <a:lnTo>
                    <a:pt x="84107" y="20429"/>
                  </a:lnTo>
                  <a:lnTo>
                    <a:pt x="83954" y="20340"/>
                  </a:lnTo>
                  <a:lnTo>
                    <a:pt x="83801" y="20243"/>
                  </a:lnTo>
                  <a:lnTo>
                    <a:pt x="83648" y="20147"/>
                  </a:lnTo>
                  <a:lnTo>
                    <a:pt x="83501" y="20044"/>
                  </a:lnTo>
                  <a:lnTo>
                    <a:pt x="83355" y="19941"/>
                  </a:lnTo>
                  <a:lnTo>
                    <a:pt x="83215" y="19831"/>
                  </a:lnTo>
                  <a:lnTo>
                    <a:pt x="83075" y="19721"/>
                  </a:lnTo>
                  <a:lnTo>
                    <a:pt x="82935" y="19604"/>
                  </a:lnTo>
                  <a:lnTo>
                    <a:pt x="82802" y="19487"/>
                  </a:lnTo>
                  <a:lnTo>
                    <a:pt x="82676" y="19363"/>
                  </a:lnTo>
                  <a:lnTo>
                    <a:pt x="82542" y="19233"/>
                  </a:lnTo>
                  <a:lnTo>
                    <a:pt x="82423" y="19102"/>
                  </a:lnTo>
                  <a:lnTo>
                    <a:pt x="82303" y="18971"/>
                  </a:lnTo>
                  <a:lnTo>
                    <a:pt x="82183" y="18834"/>
                  </a:lnTo>
                  <a:lnTo>
                    <a:pt x="82070" y="18689"/>
                  </a:lnTo>
                  <a:lnTo>
                    <a:pt x="81963" y="18552"/>
                  </a:lnTo>
                  <a:lnTo>
                    <a:pt x="81857" y="18401"/>
                  </a:lnTo>
                  <a:lnTo>
                    <a:pt x="81750" y="18256"/>
                  </a:lnTo>
                  <a:lnTo>
                    <a:pt x="81650" y="18105"/>
                  </a:lnTo>
                  <a:lnTo>
                    <a:pt x="81557" y="17947"/>
                  </a:lnTo>
                  <a:lnTo>
                    <a:pt x="81470" y="17789"/>
                  </a:lnTo>
                  <a:lnTo>
                    <a:pt x="81384" y="17630"/>
                  </a:lnTo>
                  <a:lnTo>
                    <a:pt x="81304" y="17465"/>
                  </a:lnTo>
                  <a:lnTo>
                    <a:pt x="81224" y="17300"/>
                  </a:lnTo>
                  <a:lnTo>
                    <a:pt x="81157" y="17135"/>
                  </a:lnTo>
                  <a:lnTo>
                    <a:pt x="81091" y="16963"/>
                  </a:lnTo>
                  <a:lnTo>
                    <a:pt x="81024" y="16792"/>
                  </a:lnTo>
                  <a:lnTo>
                    <a:pt x="80971" y="16613"/>
                  </a:lnTo>
                  <a:lnTo>
                    <a:pt x="80918" y="16441"/>
                  </a:lnTo>
                  <a:lnTo>
                    <a:pt x="80871" y="16262"/>
                  </a:lnTo>
                  <a:lnTo>
                    <a:pt x="80831" y="16077"/>
                  </a:lnTo>
                  <a:lnTo>
                    <a:pt x="80791" y="15898"/>
                  </a:lnTo>
                  <a:lnTo>
                    <a:pt x="80765" y="15712"/>
                  </a:lnTo>
                  <a:lnTo>
                    <a:pt x="80738" y="15526"/>
                  </a:lnTo>
                  <a:lnTo>
                    <a:pt x="80711" y="15272"/>
                  </a:lnTo>
                  <a:lnTo>
                    <a:pt x="80698" y="15018"/>
                  </a:lnTo>
                  <a:lnTo>
                    <a:pt x="80698" y="14770"/>
                  </a:lnTo>
                  <a:lnTo>
                    <a:pt x="80705" y="14523"/>
                  </a:lnTo>
                  <a:lnTo>
                    <a:pt x="80725" y="14282"/>
                  </a:lnTo>
                  <a:lnTo>
                    <a:pt x="80751" y="14034"/>
                  </a:lnTo>
                  <a:lnTo>
                    <a:pt x="80785" y="13794"/>
                  </a:lnTo>
                  <a:lnTo>
                    <a:pt x="80831" y="13560"/>
                  </a:lnTo>
                  <a:lnTo>
                    <a:pt x="80891" y="13326"/>
                  </a:lnTo>
                  <a:lnTo>
                    <a:pt x="80958" y="13092"/>
                  </a:lnTo>
                  <a:lnTo>
                    <a:pt x="81031" y="12865"/>
                  </a:lnTo>
                  <a:lnTo>
                    <a:pt x="81111" y="12645"/>
                  </a:lnTo>
                  <a:lnTo>
                    <a:pt x="81204" y="12425"/>
                  </a:lnTo>
                  <a:lnTo>
                    <a:pt x="81304" y="12212"/>
                  </a:lnTo>
                  <a:lnTo>
                    <a:pt x="81410" y="11999"/>
                  </a:lnTo>
                  <a:lnTo>
                    <a:pt x="81524" y="11793"/>
                  </a:lnTo>
                  <a:lnTo>
                    <a:pt x="81644" y="11593"/>
                  </a:lnTo>
                  <a:lnTo>
                    <a:pt x="81777" y="11394"/>
                  </a:lnTo>
                  <a:lnTo>
                    <a:pt x="81910" y="11208"/>
                  </a:lnTo>
                  <a:lnTo>
                    <a:pt x="82056" y="11023"/>
                  </a:lnTo>
                  <a:lnTo>
                    <a:pt x="82203" y="10844"/>
                  </a:lnTo>
                  <a:lnTo>
                    <a:pt x="82356" y="10665"/>
                  </a:lnTo>
                  <a:lnTo>
                    <a:pt x="82522" y="10500"/>
                  </a:lnTo>
                  <a:lnTo>
                    <a:pt x="82689" y="10342"/>
                  </a:lnTo>
                  <a:lnTo>
                    <a:pt x="82862" y="10184"/>
                  </a:lnTo>
                  <a:lnTo>
                    <a:pt x="83042" y="10039"/>
                  </a:lnTo>
                  <a:lnTo>
                    <a:pt x="83222" y="9895"/>
                  </a:lnTo>
                  <a:lnTo>
                    <a:pt x="83408" y="9764"/>
                  </a:lnTo>
                  <a:lnTo>
                    <a:pt x="83601" y="9634"/>
                  </a:lnTo>
                  <a:lnTo>
                    <a:pt x="83801" y="9517"/>
                  </a:lnTo>
                  <a:lnTo>
                    <a:pt x="84001" y="9407"/>
                  </a:lnTo>
                  <a:lnTo>
                    <a:pt x="84207" y="9304"/>
                  </a:lnTo>
                  <a:lnTo>
                    <a:pt x="84333" y="9228"/>
                  </a:lnTo>
                  <a:lnTo>
                    <a:pt x="84467" y="9152"/>
                  </a:lnTo>
                  <a:lnTo>
                    <a:pt x="84593" y="9091"/>
                  </a:lnTo>
                  <a:lnTo>
                    <a:pt x="84726" y="9029"/>
                  </a:lnTo>
                  <a:lnTo>
                    <a:pt x="84859" y="8967"/>
                  </a:lnTo>
                  <a:lnTo>
                    <a:pt x="84993" y="8912"/>
                  </a:lnTo>
                  <a:lnTo>
                    <a:pt x="85132" y="8857"/>
                  </a:lnTo>
                  <a:lnTo>
                    <a:pt x="85266" y="8816"/>
                  </a:lnTo>
                  <a:lnTo>
                    <a:pt x="85545" y="8733"/>
                  </a:lnTo>
                  <a:lnTo>
                    <a:pt x="85832" y="8664"/>
                  </a:lnTo>
                  <a:lnTo>
                    <a:pt x="86118" y="8609"/>
                  </a:lnTo>
                  <a:lnTo>
                    <a:pt x="86404" y="8575"/>
                  </a:lnTo>
                  <a:lnTo>
                    <a:pt x="86697" y="8554"/>
                  </a:lnTo>
                  <a:lnTo>
                    <a:pt x="86990" y="8547"/>
                  </a:lnTo>
                  <a:close/>
                  <a:moveTo>
                    <a:pt x="10906" y="1"/>
                  </a:moveTo>
                  <a:lnTo>
                    <a:pt x="10347" y="289"/>
                  </a:lnTo>
                  <a:lnTo>
                    <a:pt x="9788" y="585"/>
                  </a:lnTo>
                  <a:lnTo>
                    <a:pt x="9229" y="888"/>
                  </a:lnTo>
                  <a:lnTo>
                    <a:pt x="8663" y="1211"/>
                  </a:lnTo>
                  <a:lnTo>
                    <a:pt x="8110" y="1541"/>
                  </a:lnTo>
                  <a:lnTo>
                    <a:pt x="7557" y="1878"/>
                  </a:lnTo>
                  <a:lnTo>
                    <a:pt x="7011" y="2235"/>
                  </a:lnTo>
                  <a:lnTo>
                    <a:pt x="6472" y="2600"/>
                  </a:lnTo>
                  <a:lnTo>
                    <a:pt x="6206" y="2785"/>
                  </a:lnTo>
                  <a:lnTo>
                    <a:pt x="5946" y="2978"/>
                  </a:lnTo>
                  <a:lnTo>
                    <a:pt x="5686" y="3170"/>
                  </a:lnTo>
                  <a:lnTo>
                    <a:pt x="5427" y="3370"/>
                  </a:lnTo>
                  <a:lnTo>
                    <a:pt x="5174" y="3569"/>
                  </a:lnTo>
                  <a:lnTo>
                    <a:pt x="4921" y="3776"/>
                  </a:lnTo>
                  <a:lnTo>
                    <a:pt x="4674" y="3982"/>
                  </a:lnTo>
                  <a:lnTo>
                    <a:pt x="4435" y="4195"/>
                  </a:lnTo>
                  <a:lnTo>
                    <a:pt x="4195" y="4415"/>
                  </a:lnTo>
                  <a:lnTo>
                    <a:pt x="3962" y="4628"/>
                  </a:lnTo>
                  <a:lnTo>
                    <a:pt x="3729" y="4855"/>
                  </a:lnTo>
                  <a:lnTo>
                    <a:pt x="3509" y="5082"/>
                  </a:lnTo>
                  <a:lnTo>
                    <a:pt x="3289" y="5309"/>
                  </a:lnTo>
                  <a:lnTo>
                    <a:pt x="3070" y="5543"/>
                  </a:lnTo>
                  <a:lnTo>
                    <a:pt x="2863" y="5783"/>
                  </a:lnTo>
                  <a:lnTo>
                    <a:pt x="2657" y="6024"/>
                  </a:lnTo>
                  <a:lnTo>
                    <a:pt x="2464" y="6271"/>
                  </a:lnTo>
                  <a:lnTo>
                    <a:pt x="2271" y="6519"/>
                  </a:lnTo>
                  <a:lnTo>
                    <a:pt x="2084" y="6773"/>
                  </a:lnTo>
                  <a:lnTo>
                    <a:pt x="1904" y="7028"/>
                  </a:lnTo>
                  <a:lnTo>
                    <a:pt x="1731" y="7289"/>
                  </a:lnTo>
                  <a:lnTo>
                    <a:pt x="1565" y="7557"/>
                  </a:lnTo>
                  <a:lnTo>
                    <a:pt x="1405" y="7825"/>
                  </a:lnTo>
                  <a:lnTo>
                    <a:pt x="1259" y="8100"/>
                  </a:lnTo>
                  <a:lnTo>
                    <a:pt x="1112" y="8375"/>
                  </a:lnTo>
                  <a:lnTo>
                    <a:pt x="979" y="8657"/>
                  </a:lnTo>
                  <a:lnTo>
                    <a:pt x="846" y="8946"/>
                  </a:lnTo>
                  <a:lnTo>
                    <a:pt x="726" y="9242"/>
                  </a:lnTo>
                  <a:lnTo>
                    <a:pt x="619" y="9538"/>
                  </a:lnTo>
                  <a:lnTo>
                    <a:pt x="513" y="9833"/>
                  </a:lnTo>
                  <a:lnTo>
                    <a:pt x="420" y="10143"/>
                  </a:lnTo>
                  <a:lnTo>
                    <a:pt x="333" y="10452"/>
                  </a:lnTo>
                  <a:lnTo>
                    <a:pt x="260" y="10761"/>
                  </a:lnTo>
                  <a:lnTo>
                    <a:pt x="193" y="11085"/>
                  </a:lnTo>
                  <a:lnTo>
                    <a:pt x="133" y="11408"/>
                  </a:lnTo>
                  <a:lnTo>
                    <a:pt x="87" y="11731"/>
                  </a:lnTo>
                  <a:lnTo>
                    <a:pt x="53" y="12068"/>
                  </a:lnTo>
                  <a:lnTo>
                    <a:pt x="27" y="12405"/>
                  </a:lnTo>
                  <a:lnTo>
                    <a:pt x="7" y="12742"/>
                  </a:lnTo>
                  <a:lnTo>
                    <a:pt x="0" y="13092"/>
                  </a:lnTo>
                  <a:lnTo>
                    <a:pt x="7" y="13443"/>
                  </a:lnTo>
                  <a:lnTo>
                    <a:pt x="27" y="13801"/>
                  </a:lnTo>
                  <a:lnTo>
                    <a:pt x="53" y="14165"/>
                  </a:lnTo>
                  <a:lnTo>
                    <a:pt x="93" y="14529"/>
                  </a:lnTo>
                  <a:lnTo>
                    <a:pt x="140" y="14901"/>
                  </a:lnTo>
                  <a:lnTo>
                    <a:pt x="207" y="15279"/>
                  </a:lnTo>
                  <a:lnTo>
                    <a:pt x="280" y="15664"/>
                  </a:lnTo>
                  <a:lnTo>
                    <a:pt x="366" y="16049"/>
                  </a:lnTo>
                  <a:lnTo>
                    <a:pt x="486" y="16496"/>
                  </a:lnTo>
                  <a:lnTo>
                    <a:pt x="613" y="16929"/>
                  </a:lnTo>
                  <a:lnTo>
                    <a:pt x="753" y="17349"/>
                  </a:lnTo>
                  <a:lnTo>
                    <a:pt x="906" y="17761"/>
                  </a:lnTo>
                  <a:lnTo>
                    <a:pt x="1072" y="18160"/>
                  </a:lnTo>
                  <a:lnTo>
                    <a:pt x="1245" y="18545"/>
                  </a:lnTo>
                  <a:lnTo>
                    <a:pt x="1438" y="18916"/>
                  </a:lnTo>
                  <a:lnTo>
                    <a:pt x="1631" y="19281"/>
                  </a:lnTo>
                  <a:lnTo>
                    <a:pt x="1845" y="19638"/>
                  </a:lnTo>
                  <a:lnTo>
                    <a:pt x="2064" y="19975"/>
                  </a:lnTo>
                  <a:lnTo>
                    <a:pt x="2291" y="20305"/>
                  </a:lnTo>
                  <a:lnTo>
                    <a:pt x="2530" y="20628"/>
                  </a:lnTo>
                  <a:lnTo>
                    <a:pt x="2783" y="20938"/>
                  </a:lnTo>
                  <a:lnTo>
                    <a:pt x="3036" y="21240"/>
                  </a:lnTo>
                  <a:lnTo>
                    <a:pt x="3303" y="21529"/>
                  </a:lnTo>
                  <a:lnTo>
                    <a:pt x="3582" y="21811"/>
                  </a:lnTo>
                  <a:lnTo>
                    <a:pt x="3869" y="22086"/>
                  </a:lnTo>
                  <a:lnTo>
                    <a:pt x="4155" y="22347"/>
                  </a:lnTo>
                  <a:lnTo>
                    <a:pt x="4455" y="22595"/>
                  </a:lnTo>
                  <a:lnTo>
                    <a:pt x="4768" y="22842"/>
                  </a:lnTo>
                  <a:lnTo>
                    <a:pt x="5080" y="23076"/>
                  </a:lnTo>
                  <a:lnTo>
                    <a:pt x="5400" y="23303"/>
                  </a:lnTo>
                  <a:lnTo>
                    <a:pt x="5733" y="23523"/>
                  </a:lnTo>
                  <a:lnTo>
                    <a:pt x="6066" y="23729"/>
                  </a:lnTo>
                  <a:lnTo>
                    <a:pt x="6405" y="23929"/>
                  </a:lnTo>
                  <a:lnTo>
                    <a:pt x="6752" y="24121"/>
                  </a:lnTo>
                  <a:lnTo>
                    <a:pt x="7105" y="24307"/>
                  </a:lnTo>
                  <a:lnTo>
                    <a:pt x="7464" y="24486"/>
                  </a:lnTo>
                  <a:lnTo>
                    <a:pt x="7830" y="24658"/>
                  </a:lnTo>
                  <a:lnTo>
                    <a:pt x="8197" y="24823"/>
                  </a:lnTo>
                  <a:lnTo>
                    <a:pt x="8569" y="24974"/>
                  </a:lnTo>
                  <a:lnTo>
                    <a:pt x="8942" y="25125"/>
                  </a:lnTo>
                  <a:lnTo>
                    <a:pt x="9328" y="25270"/>
                  </a:lnTo>
                  <a:lnTo>
                    <a:pt x="9708" y="25407"/>
                  </a:lnTo>
                  <a:lnTo>
                    <a:pt x="10094" y="25538"/>
                  </a:lnTo>
                  <a:lnTo>
                    <a:pt x="10487" y="25655"/>
                  </a:lnTo>
                  <a:lnTo>
                    <a:pt x="10880" y="25778"/>
                  </a:lnTo>
                  <a:lnTo>
                    <a:pt x="11279" y="25888"/>
                  </a:lnTo>
                  <a:lnTo>
                    <a:pt x="11672" y="25992"/>
                  </a:lnTo>
                  <a:lnTo>
                    <a:pt x="12072" y="26095"/>
                  </a:lnTo>
                  <a:lnTo>
                    <a:pt x="12478" y="26191"/>
                  </a:lnTo>
                  <a:lnTo>
                    <a:pt x="12877" y="26280"/>
                  </a:lnTo>
                  <a:lnTo>
                    <a:pt x="13283" y="26363"/>
                  </a:lnTo>
                  <a:lnTo>
                    <a:pt x="13690" y="26445"/>
                  </a:lnTo>
                  <a:lnTo>
                    <a:pt x="14096" y="26521"/>
                  </a:lnTo>
                  <a:lnTo>
                    <a:pt x="14502" y="26590"/>
                  </a:lnTo>
                  <a:lnTo>
                    <a:pt x="15308" y="26720"/>
                  </a:lnTo>
                  <a:lnTo>
                    <a:pt x="16120" y="26830"/>
                  </a:lnTo>
                  <a:lnTo>
                    <a:pt x="16925" y="26934"/>
                  </a:lnTo>
                  <a:lnTo>
                    <a:pt x="17724" y="27016"/>
                  </a:lnTo>
                  <a:lnTo>
                    <a:pt x="18510" y="27092"/>
                  </a:lnTo>
                  <a:lnTo>
                    <a:pt x="19289" y="27160"/>
                  </a:lnTo>
                  <a:lnTo>
                    <a:pt x="20048" y="27215"/>
                  </a:lnTo>
                  <a:lnTo>
                    <a:pt x="20801" y="27264"/>
                  </a:lnTo>
                  <a:lnTo>
                    <a:pt x="21533" y="27312"/>
                  </a:lnTo>
                  <a:lnTo>
                    <a:pt x="22492" y="27360"/>
                  </a:lnTo>
                  <a:lnTo>
                    <a:pt x="23464" y="27408"/>
                  </a:lnTo>
                  <a:lnTo>
                    <a:pt x="24429" y="27442"/>
                  </a:lnTo>
                  <a:lnTo>
                    <a:pt x="25395" y="27477"/>
                  </a:lnTo>
                  <a:lnTo>
                    <a:pt x="26367" y="27497"/>
                  </a:lnTo>
                  <a:lnTo>
                    <a:pt x="27339" y="27518"/>
                  </a:lnTo>
                  <a:lnTo>
                    <a:pt x="28304" y="27532"/>
                  </a:lnTo>
                  <a:lnTo>
                    <a:pt x="29276" y="27546"/>
                  </a:lnTo>
                  <a:lnTo>
                    <a:pt x="30255" y="27546"/>
                  </a:lnTo>
                  <a:lnTo>
                    <a:pt x="31227" y="27552"/>
                  </a:lnTo>
                  <a:lnTo>
                    <a:pt x="33172" y="27539"/>
                  </a:lnTo>
                  <a:lnTo>
                    <a:pt x="35122" y="27511"/>
                  </a:lnTo>
                  <a:lnTo>
                    <a:pt x="37073" y="27477"/>
                  </a:lnTo>
                  <a:lnTo>
                    <a:pt x="39024" y="27435"/>
                  </a:lnTo>
                  <a:lnTo>
                    <a:pt x="40975" y="27387"/>
                  </a:lnTo>
                  <a:lnTo>
                    <a:pt x="44877" y="27291"/>
                  </a:lnTo>
                  <a:lnTo>
                    <a:pt x="46821" y="27243"/>
                  </a:lnTo>
                  <a:lnTo>
                    <a:pt x="48758" y="27202"/>
                  </a:lnTo>
                  <a:lnTo>
                    <a:pt x="50703" y="27174"/>
                  </a:lnTo>
                  <a:lnTo>
                    <a:pt x="52634" y="27154"/>
                  </a:lnTo>
                  <a:lnTo>
                    <a:pt x="68813" y="27037"/>
                  </a:lnTo>
                  <a:lnTo>
                    <a:pt x="84986" y="26927"/>
                  </a:lnTo>
                  <a:lnTo>
                    <a:pt x="93076" y="26879"/>
                  </a:lnTo>
                  <a:lnTo>
                    <a:pt x="101159" y="26837"/>
                  </a:lnTo>
                  <a:lnTo>
                    <a:pt x="109249" y="26803"/>
                  </a:lnTo>
                  <a:lnTo>
                    <a:pt x="117338" y="26782"/>
                  </a:lnTo>
                  <a:lnTo>
                    <a:pt x="117425" y="26782"/>
                  </a:lnTo>
                  <a:lnTo>
                    <a:pt x="117505" y="26789"/>
                  </a:lnTo>
                  <a:lnTo>
                    <a:pt x="117665" y="26810"/>
                  </a:lnTo>
                  <a:lnTo>
                    <a:pt x="117811" y="26851"/>
                  </a:lnTo>
                  <a:lnTo>
                    <a:pt x="117951" y="26899"/>
                  </a:lnTo>
                  <a:lnTo>
                    <a:pt x="118077" y="26961"/>
                  </a:lnTo>
                  <a:lnTo>
                    <a:pt x="118204" y="27030"/>
                  </a:lnTo>
                  <a:lnTo>
                    <a:pt x="118317" y="27112"/>
                  </a:lnTo>
                  <a:lnTo>
                    <a:pt x="118424" y="27202"/>
                  </a:lnTo>
                  <a:lnTo>
                    <a:pt x="118996" y="27112"/>
                  </a:lnTo>
                  <a:lnTo>
                    <a:pt x="119276" y="27064"/>
                  </a:lnTo>
                  <a:lnTo>
                    <a:pt x="119562" y="27016"/>
                  </a:lnTo>
                  <a:lnTo>
                    <a:pt x="119842" y="26954"/>
                  </a:lnTo>
                  <a:lnTo>
                    <a:pt x="120128" y="26899"/>
                  </a:lnTo>
                  <a:lnTo>
                    <a:pt x="120408" y="26830"/>
                  </a:lnTo>
                  <a:lnTo>
                    <a:pt x="120687" y="26762"/>
                  </a:lnTo>
                  <a:lnTo>
                    <a:pt x="120960" y="26693"/>
                  </a:lnTo>
                  <a:lnTo>
                    <a:pt x="121240" y="26610"/>
                  </a:lnTo>
                  <a:lnTo>
                    <a:pt x="121513" y="26535"/>
                  </a:lnTo>
                  <a:lnTo>
                    <a:pt x="121786" y="26445"/>
                  </a:lnTo>
                  <a:lnTo>
                    <a:pt x="122052" y="26356"/>
                  </a:lnTo>
                  <a:lnTo>
                    <a:pt x="122319" y="26260"/>
                  </a:lnTo>
                  <a:lnTo>
                    <a:pt x="122585" y="26163"/>
                  </a:lnTo>
                  <a:lnTo>
                    <a:pt x="122845" y="26060"/>
                  </a:lnTo>
                  <a:lnTo>
                    <a:pt x="123104" y="25950"/>
                  </a:lnTo>
                  <a:lnTo>
                    <a:pt x="123364" y="25840"/>
                  </a:lnTo>
                  <a:lnTo>
                    <a:pt x="123617" y="25723"/>
                  </a:lnTo>
                  <a:lnTo>
                    <a:pt x="123870" y="25607"/>
                  </a:lnTo>
                  <a:lnTo>
                    <a:pt x="124116" y="25483"/>
                  </a:lnTo>
                  <a:lnTo>
                    <a:pt x="124363" y="25352"/>
                  </a:lnTo>
                  <a:lnTo>
                    <a:pt x="124602" y="25215"/>
                  </a:lnTo>
                  <a:lnTo>
                    <a:pt x="124842" y="25077"/>
                  </a:lnTo>
                  <a:lnTo>
                    <a:pt x="125075" y="24933"/>
                  </a:lnTo>
                  <a:lnTo>
                    <a:pt x="125302" y="24788"/>
                  </a:lnTo>
                  <a:lnTo>
                    <a:pt x="125528" y="24637"/>
                  </a:lnTo>
                  <a:lnTo>
                    <a:pt x="125754" y="24479"/>
                  </a:lnTo>
                  <a:lnTo>
                    <a:pt x="125967" y="24314"/>
                  </a:lnTo>
                  <a:lnTo>
                    <a:pt x="126187" y="24149"/>
                  </a:lnTo>
                  <a:lnTo>
                    <a:pt x="126394" y="23977"/>
                  </a:lnTo>
                  <a:lnTo>
                    <a:pt x="126600" y="23805"/>
                  </a:lnTo>
                  <a:lnTo>
                    <a:pt x="126800" y="23619"/>
                  </a:lnTo>
                  <a:lnTo>
                    <a:pt x="126993" y="23434"/>
                  </a:lnTo>
                  <a:lnTo>
                    <a:pt x="127179" y="23248"/>
                  </a:lnTo>
                  <a:lnTo>
                    <a:pt x="127366" y="23049"/>
                  </a:lnTo>
                  <a:lnTo>
                    <a:pt x="127545" y="22849"/>
                  </a:lnTo>
                  <a:lnTo>
                    <a:pt x="127719" y="22643"/>
                  </a:lnTo>
                  <a:lnTo>
                    <a:pt x="127892" y="22437"/>
                  </a:lnTo>
                  <a:lnTo>
                    <a:pt x="128051" y="22224"/>
                  </a:lnTo>
                  <a:lnTo>
                    <a:pt x="128211" y="22004"/>
                  </a:lnTo>
                  <a:lnTo>
                    <a:pt x="128358" y="21777"/>
                  </a:lnTo>
                  <a:lnTo>
                    <a:pt x="128504" y="21550"/>
                  </a:lnTo>
                  <a:lnTo>
                    <a:pt x="128644" y="21309"/>
                  </a:lnTo>
                  <a:lnTo>
                    <a:pt x="128777" y="21075"/>
                  </a:lnTo>
                  <a:lnTo>
                    <a:pt x="128904" y="20828"/>
                  </a:lnTo>
                  <a:lnTo>
                    <a:pt x="129024" y="20580"/>
                  </a:lnTo>
                  <a:lnTo>
                    <a:pt x="129137" y="20326"/>
                  </a:lnTo>
                  <a:lnTo>
                    <a:pt x="129243" y="20065"/>
                  </a:lnTo>
                  <a:lnTo>
                    <a:pt x="129336" y="19796"/>
                  </a:lnTo>
                  <a:lnTo>
                    <a:pt x="129430" y="19528"/>
                  </a:lnTo>
                  <a:lnTo>
                    <a:pt x="129516" y="19253"/>
                  </a:lnTo>
                  <a:lnTo>
                    <a:pt x="129596" y="18971"/>
                  </a:lnTo>
                  <a:lnTo>
                    <a:pt x="129663" y="18682"/>
                  </a:lnTo>
                  <a:lnTo>
                    <a:pt x="129723" y="18394"/>
                  </a:lnTo>
                  <a:lnTo>
                    <a:pt x="129783" y="18091"/>
                  </a:lnTo>
                  <a:lnTo>
                    <a:pt x="129823" y="17789"/>
                  </a:lnTo>
                  <a:lnTo>
                    <a:pt x="129862" y="17486"/>
                  </a:lnTo>
                  <a:lnTo>
                    <a:pt x="129896" y="17170"/>
                  </a:lnTo>
                  <a:lnTo>
                    <a:pt x="129916" y="16853"/>
                  </a:lnTo>
                  <a:lnTo>
                    <a:pt x="129929" y="16530"/>
                  </a:lnTo>
                  <a:lnTo>
                    <a:pt x="129936" y="16200"/>
                  </a:lnTo>
                  <a:lnTo>
                    <a:pt x="129929" y="15863"/>
                  </a:lnTo>
                  <a:lnTo>
                    <a:pt x="129916" y="15526"/>
                  </a:lnTo>
                  <a:lnTo>
                    <a:pt x="129902" y="15224"/>
                  </a:lnTo>
                  <a:lnTo>
                    <a:pt x="129882" y="14928"/>
                  </a:lnTo>
                  <a:lnTo>
                    <a:pt x="129849" y="14633"/>
                  </a:lnTo>
                  <a:lnTo>
                    <a:pt x="129823" y="14330"/>
                  </a:lnTo>
                  <a:lnTo>
                    <a:pt x="129783" y="14034"/>
                  </a:lnTo>
                  <a:lnTo>
                    <a:pt x="129736" y="13746"/>
                  </a:lnTo>
                  <a:lnTo>
                    <a:pt x="129689" y="13450"/>
                  </a:lnTo>
                  <a:lnTo>
                    <a:pt x="129636" y="13154"/>
                  </a:lnTo>
                  <a:lnTo>
                    <a:pt x="129576" y="12865"/>
                  </a:lnTo>
                  <a:lnTo>
                    <a:pt x="129510" y="12577"/>
                  </a:lnTo>
                  <a:lnTo>
                    <a:pt x="129443" y="12288"/>
                  </a:lnTo>
                  <a:lnTo>
                    <a:pt x="129370" y="11999"/>
                  </a:lnTo>
                  <a:lnTo>
                    <a:pt x="129290" y="11710"/>
                  </a:lnTo>
                  <a:lnTo>
                    <a:pt x="129203" y="11428"/>
                  </a:lnTo>
                  <a:lnTo>
                    <a:pt x="129117" y="11146"/>
                  </a:lnTo>
                  <a:lnTo>
                    <a:pt x="129024" y="10865"/>
                  </a:lnTo>
                  <a:lnTo>
                    <a:pt x="128924" y="10590"/>
                  </a:lnTo>
                  <a:lnTo>
                    <a:pt x="128817" y="10314"/>
                  </a:lnTo>
                  <a:lnTo>
                    <a:pt x="128711" y="10039"/>
                  </a:lnTo>
                  <a:lnTo>
                    <a:pt x="128597" y="9764"/>
                  </a:lnTo>
                  <a:lnTo>
                    <a:pt x="128478" y="9496"/>
                  </a:lnTo>
                  <a:lnTo>
                    <a:pt x="128358" y="9235"/>
                  </a:lnTo>
                  <a:lnTo>
                    <a:pt x="128231" y="8967"/>
                  </a:lnTo>
                  <a:lnTo>
                    <a:pt x="128098" y="8706"/>
                  </a:lnTo>
                  <a:lnTo>
                    <a:pt x="127958" y="8451"/>
                  </a:lnTo>
                  <a:lnTo>
                    <a:pt x="127818" y="8190"/>
                  </a:lnTo>
                  <a:lnTo>
                    <a:pt x="127672" y="7942"/>
                  </a:lnTo>
                  <a:lnTo>
                    <a:pt x="127525" y="7688"/>
                  </a:lnTo>
                  <a:lnTo>
                    <a:pt x="127372" y="7447"/>
                  </a:lnTo>
                  <a:lnTo>
                    <a:pt x="127212" y="7200"/>
                  </a:lnTo>
                  <a:lnTo>
                    <a:pt x="127053" y="6966"/>
                  </a:lnTo>
                  <a:lnTo>
                    <a:pt x="126886" y="6725"/>
                  </a:lnTo>
                  <a:lnTo>
                    <a:pt x="126713" y="6491"/>
                  </a:lnTo>
                  <a:lnTo>
                    <a:pt x="126540" y="6265"/>
                  </a:lnTo>
                  <a:lnTo>
                    <a:pt x="126360" y="6038"/>
                  </a:lnTo>
                  <a:lnTo>
                    <a:pt x="126180" y="5818"/>
                  </a:lnTo>
                  <a:lnTo>
                    <a:pt x="125987" y="5605"/>
                  </a:lnTo>
                  <a:lnTo>
                    <a:pt x="125801" y="5391"/>
                  </a:lnTo>
                  <a:lnTo>
                    <a:pt x="125601" y="5178"/>
                  </a:lnTo>
                  <a:lnTo>
                    <a:pt x="125408" y="4979"/>
                  </a:lnTo>
                  <a:lnTo>
                    <a:pt x="125202" y="4779"/>
                  </a:lnTo>
                  <a:lnTo>
                    <a:pt x="124995" y="4580"/>
                  </a:lnTo>
                  <a:lnTo>
                    <a:pt x="124789" y="4387"/>
                  </a:lnTo>
                  <a:lnTo>
                    <a:pt x="124569" y="4202"/>
                  </a:lnTo>
                  <a:lnTo>
                    <a:pt x="124356" y="4023"/>
                  </a:lnTo>
                  <a:lnTo>
                    <a:pt x="124130" y="3844"/>
                  </a:lnTo>
                  <a:lnTo>
                    <a:pt x="123910" y="3672"/>
                  </a:lnTo>
                  <a:lnTo>
                    <a:pt x="123677" y="3507"/>
                  </a:lnTo>
                  <a:lnTo>
                    <a:pt x="123451" y="3342"/>
                  </a:lnTo>
                  <a:lnTo>
                    <a:pt x="123211" y="3191"/>
                  </a:lnTo>
                  <a:lnTo>
                    <a:pt x="122971" y="3040"/>
                  </a:lnTo>
                  <a:lnTo>
                    <a:pt x="122732" y="2889"/>
                  </a:lnTo>
                  <a:lnTo>
                    <a:pt x="122485" y="2751"/>
                  </a:lnTo>
                  <a:lnTo>
                    <a:pt x="122239" y="2620"/>
                  </a:lnTo>
                  <a:lnTo>
                    <a:pt x="121986" y="2490"/>
                  </a:lnTo>
                  <a:lnTo>
                    <a:pt x="121726" y="2366"/>
                  </a:lnTo>
                  <a:lnTo>
                    <a:pt x="121466" y="2249"/>
                  </a:lnTo>
                  <a:lnTo>
                    <a:pt x="121207" y="2139"/>
                  </a:lnTo>
                  <a:lnTo>
                    <a:pt x="120940" y="2036"/>
                  </a:lnTo>
                  <a:lnTo>
                    <a:pt x="120674" y="1933"/>
                  </a:lnTo>
                  <a:lnTo>
                    <a:pt x="120401" y="1843"/>
                  </a:lnTo>
                  <a:lnTo>
                    <a:pt x="120128" y="1761"/>
                  </a:lnTo>
                  <a:lnTo>
                    <a:pt x="119848" y="1678"/>
                  </a:lnTo>
                  <a:lnTo>
                    <a:pt x="119569" y="1610"/>
                  </a:lnTo>
                  <a:lnTo>
                    <a:pt x="119482" y="1582"/>
                  </a:lnTo>
                  <a:lnTo>
                    <a:pt x="119396" y="1555"/>
                  </a:lnTo>
                  <a:lnTo>
                    <a:pt x="119316" y="1527"/>
                  </a:lnTo>
                  <a:lnTo>
                    <a:pt x="119243" y="1493"/>
                  </a:lnTo>
                  <a:lnTo>
                    <a:pt x="119176" y="1451"/>
                  </a:lnTo>
                  <a:lnTo>
                    <a:pt x="119109" y="1410"/>
                  </a:lnTo>
                  <a:lnTo>
                    <a:pt x="119043" y="1362"/>
                  </a:lnTo>
                  <a:lnTo>
                    <a:pt x="118990" y="1314"/>
                  </a:lnTo>
                  <a:lnTo>
                    <a:pt x="118936" y="1259"/>
                  </a:lnTo>
                  <a:lnTo>
                    <a:pt x="118890" y="1204"/>
                  </a:lnTo>
                  <a:lnTo>
                    <a:pt x="118843" y="1149"/>
                  </a:lnTo>
                  <a:lnTo>
                    <a:pt x="118803" y="1087"/>
                  </a:lnTo>
                  <a:lnTo>
                    <a:pt x="118763" y="1032"/>
                  </a:lnTo>
                  <a:lnTo>
                    <a:pt x="118730" y="963"/>
                  </a:lnTo>
                  <a:lnTo>
                    <a:pt x="118677" y="840"/>
                  </a:lnTo>
                  <a:lnTo>
                    <a:pt x="115328" y="840"/>
                  </a:lnTo>
                  <a:lnTo>
                    <a:pt x="111972" y="853"/>
                  </a:lnTo>
                  <a:lnTo>
                    <a:pt x="108616" y="874"/>
                  </a:lnTo>
                  <a:lnTo>
                    <a:pt x="105254" y="901"/>
                  </a:lnTo>
                  <a:lnTo>
                    <a:pt x="101891" y="936"/>
                  </a:lnTo>
                  <a:lnTo>
                    <a:pt x="98529" y="977"/>
                  </a:lnTo>
                  <a:lnTo>
                    <a:pt x="91784" y="1066"/>
                  </a:lnTo>
                  <a:lnTo>
                    <a:pt x="85033" y="1163"/>
                  </a:lnTo>
                  <a:lnTo>
                    <a:pt x="78281" y="1252"/>
                  </a:lnTo>
                  <a:lnTo>
                    <a:pt x="74899" y="1293"/>
                  </a:lnTo>
                  <a:lnTo>
                    <a:pt x="71523" y="1335"/>
                  </a:lnTo>
                  <a:lnTo>
                    <a:pt x="68141" y="1369"/>
                  </a:lnTo>
                  <a:lnTo>
                    <a:pt x="64758" y="1390"/>
                  </a:lnTo>
                  <a:lnTo>
                    <a:pt x="61383" y="1410"/>
                  </a:lnTo>
                  <a:lnTo>
                    <a:pt x="58000" y="1424"/>
                  </a:lnTo>
                  <a:lnTo>
                    <a:pt x="54624" y="1424"/>
                  </a:lnTo>
                  <a:lnTo>
                    <a:pt x="51242" y="1410"/>
                  </a:lnTo>
                  <a:lnTo>
                    <a:pt x="47866" y="1390"/>
                  </a:lnTo>
                  <a:lnTo>
                    <a:pt x="44491" y="1348"/>
                  </a:lnTo>
                  <a:lnTo>
                    <a:pt x="41121" y="1300"/>
                  </a:lnTo>
                  <a:lnTo>
                    <a:pt x="37752" y="1231"/>
                  </a:lnTo>
                  <a:lnTo>
                    <a:pt x="36068" y="1190"/>
                  </a:lnTo>
                  <a:lnTo>
                    <a:pt x="34383" y="1149"/>
                  </a:lnTo>
                  <a:lnTo>
                    <a:pt x="32699" y="1101"/>
                  </a:lnTo>
                  <a:lnTo>
                    <a:pt x="31021" y="1046"/>
                  </a:lnTo>
                  <a:lnTo>
                    <a:pt x="29336" y="991"/>
                  </a:lnTo>
                  <a:lnTo>
                    <a:pt x="27659" y="929"/>
                  </a:lnTo>
                  <a:lnTo>
                    <a:pt x="25981" y="860"/>
                  </a:lnTo>
                  <a:lnTo>
                    <a:pt x="24296" y="784"/>
                  </a:lnTo>
                  <a:lnTo>
                    <a:pt x="22618" y="709"/>
                  </a:lnTo>
                  <a:lnTo>
                    <a:pt x="20947" y="626"/>
                  </a:lnTo>
                  <a:lnTo>
                    <a:pt x="19269" y="537"/>
                  </a:lnTo>
                  <a:lnTo>
                    <a:pt x="17591" y="441"/>
                  </a:lnTo>
                  <a:lnTo>
                    <a:pt x="15920" y="344"/>
                  </a:lnTo>
                  <a:lnTo>
                    <a:pt x="14249" y="234"/>
                  </a:lnTo>
                  <a:lnTo>
                    <a:pt x="12578" y="124"/>
                  </a:lnTo>
                  <a:lnTo>
                    <a:pt x="109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-3354350" y="-4191175"/>
              <a:ext cx="3186475" cy="2642100"/>
            </a:xfrm>
            <a:custGeom>
              <a:avLst/>
              <a:gdLst/>
              <a:ahLst/>
              <a:cxnLst/>
              <a:rect l="l" t="t" r="r" b="b"/>
              <a:pathLst>
                <a:path w="127459" h="105684" extrusionOk="0">
                  <a:moveTo>
                    <a:pt x="23584" y="6808"/>
                  </a:moveTo>
                  <a:lnTo>
                    <a:pt x="23823" y="6815"/>
                  </a:lnTo>
                  <a:lnTo>
                    <a:pt x="24070" y="6828"/>
                  </a:lnTo>
                  <a:lnTo>
                    <a:pt x="24309" y="6849"/>
                  </a:lnTo>
                  <a:lnTo>
                    <a:pt x="24549" y="6877"/>
                  </a:lnTo>
                  <a:lnTo>
                    <a:pt x="24782" y="6911"/>
                  </a:lnTo>
                  <a:lnTo>
                    <a:pt x="25022" y="6952"/>
                  </a:lnTo>
                  <a:lnTo>
                    <a:pt x="25262" y="7000"/>
                  </a:lnTo>
                  <a:lnTo>
                    <a:pt x="25495" y="7055"/>
                  </a:lnTo>
                  <a:lnTo>
                    <a:pt x="25728" y="7117"/>
                  </a:lnTo>
                  <a:lnTo>
                    <a:pt x="25961" y="7186"/>
                  </a:lnTo>
                  <a:lnTo>
                    <a:pt x="26194" y="7262"/>
                  </a:lnTo>
                  <a:lnTo>
                    <a:pt x="26427" y="7344"/>
                  </a:lnTo>
                  <a:lnTo>
                    <a:pt x="26653" y="7433"/>
                  </a:lnTo>
                  <a:lnTo>
                    <a:pt x="26879" y="7530"/>
                  </a:lnTo>
                  <a:lnTo>
                    <a:pt x="27106" y="7626"/>
                  </a:lnTo>
                  <a:lnTo>
                    <a:pt x="27326" y="7736"/>
                  </a:lnTo>
                  <a:lnTo>
                    <a:pt x="27545" y="7846"/>
                  </a:lnTo>
                  <a:lnTo>
                    <a:pt x="27758" y="7963"/>
                  </a:lnTo>
                  <a:lnTo>
                    <a:pt x="27978" y="8087"/>
                  </a:lnTo>
                  <a:lnTo>
                    <a:pt x="28184" y="8217"/>
                  </a:lnTo>
                  <a:lnTo>
                    <a:pt x="28398" y="8355"/>
                  </a:lnTo>
                  <a:lnTo>
                    <a:pt x="28604" y="8499"/>
                  </a:lnTo>
                  <a:lnTo>
                    <a:pt x="28804" y="8644"/>
                  </a:lnTo>
                  <a:lnTo>
                    <a:pt x="29003" y="8795"/>
                  </a:lnTo>
                  <a:lnTo>
                    <a:pt x="29197" y="8953"/>
                  </a:lnTo>
                  <a:lnTo>
                    <a:pt x="29390" y="9118"/>
                  </a:lnTo>
                  <a:lnTo>
                    <a:pt x="29576" y="9283"/>
                  </a:lnTo>
                  <a:lnTo>
                    <a:pt x="29762" y="9462"/>
                  </a:lnTo>
                  <a:lnTo>
                    <a:pt x="29942" y="9641"/>
                  </a:lnTo>
                  <a:lnTo>
                    <a:pt x="30115" y="9819"/>
                  </a:lnTo>
                  <a:lnTo>
                    <a:pt x="30288" y="10012"/>
                  </a:lnTo>
                  <a:lnTo>
                    <a:pt x="30455" y="10204"/>
                  </a:lnTo>
                  <a:lnTo>
                    <a:pt x="30621" y="10404"/>
                  </a:lnTo>
                  <a:lnTo>
                    <a:pt x="30781" y="10603"/>
                  </a:lnTo>
                  <a:lnTo>
                    <a:pt x="30934" y="10816"/>
                  </a:lnTo>
                  <a:lnTo>
                    <a:pt x="31081" y="11030"/>
                  </a:lnTo>
                  <a:lnTo>
                    <a:pt x="31221" y="11243"/>
                  </a:lnTo>
                  <a:lnTo>
                    <a:pt x="31360" y="11463"/>
                  </a:lnTo>
                  <a:lnTo>
                    <a:pt x="31494" y="11690"/>
                  </a:lnTo>
                  <a:lnTo>
                    <a:pt x="31620" y="11917"/>
                  </a:lnTo>
                  <a:lnTo>
                    <a:pt x="31740" y="12150"/>
                  </a:lnTo>
                  <a:lnTo>
                    <a:pt x="31853" y="12391"/>
                  </a:lnTo>
                  <a:lnTo>
                    <a:pt x="31966" y="12632"/>
                  </a:lnTo>
                  <a:lnTo>
                    <a:pt x="32066" y="12879"/>
                  </a:lnTo>
                  <a:lnTo>
                    <a:pt x="32173" y="13140"/>
                  </a:lnTo>
                  <a:lnTo>
                    <a:pt x="32266" y="13409"/>
                  </a:lnTo>
                  <a:lnTo>
                    <a:pt x="32359" y="13684"/>
                  </a:lnTo>
                  <a:lnTo>
                    <a:pt x="32446" y="13952"/>
                  </a:lnTo>
                  <a:lnTo>
                    <a:pt x="32519" y="14227"/>
                  </a:lnTo>
                  <a:lnTo>
                    <a:pt x="32592" y="14502"/>
                  </a:lnTo>
                  <a:lnTo>
                    <a:pt x="32659" y="14777"/>
                  </a:lnTo>
                  <a:lnTo>
                    <a:pt x="32719" y="15052"/>
                  </a:lnTo>
                  <a:lnTo>
                    <a:pt x="32765" y="15327"/>
                  </a:lnTo>
                  <a:lnTo>
                    <a:pt x="32812" y="15602"/>
                  </a:lnTo>
                  <a:lnTo>
                    <a:pt x="32852" y="15884"/>
                  </a:lnTo>
                  <a:lnTo>
                    <a:pt x="32885" y="16159"/>
                  </a:lnTo>
                  <a:lnTo>
                    <a:pt x="32912" y="16441"/>
                  </a:lnTo>
                  <a:lnTo>
                    <a:pt x="32932" y="16716"/>
                  </a:lnTo>
                  <a:lnTo>
                    <a:pt x="32945" y="16998"/>
                  </a:lnTo>
                  <a:lnTo>
                    <a:pt x="32952" y="17273"/>
                  </a:lnTo>
                  <a:lnTo>
                    <a:pt x="32952" y="17555"/>
                  </a:lnTo>
                  <a:lnTo>
                    <a:pt x="32945" y="17830"/>
                  </a:lnTo>
                  <a:lnTo>
                    <a:pt x="32932" y="18105"/>
                  </a:lnTo>
                  <a:lnTo>
                    <a:pt x="32918" y="18387"/>
                  </a:lnTo>
                  <a:lnTo>
                    <a:pt x="32892" y="18662"/>
                  </a:lnTo>
                  <a:lnTo>
                    <a:pt x="32865" y="18937"/>
                  </a:lnTo>
                  <a:lnTo>
                    <a:pt x="32825" y="19212"/>
                  </a:lnTo>
                  <a:lnTo>
                    <a:pt x="32785" y="19480"/>
                  </a:lnTo>
                  <a:lnTo>
                    <a:pt x="32739" y="19755"/>
                  </a:lnTo>
                  <a:lnTo>
                    <a:pt x="32685" y="20023"/>
                  </a:lnTo>
                  <a:lnTo>
                    <a:pt x="32626" y="20291"/>
                  </a:lnTo>
                  <a:lnTo>
                    <a:pt x="32559" y="20560"/>
                  </a:lnTo>
                  <a:lnTo>
                    <a:pt x="32486" y="20828"/>
                  </a:lnTo>
                  <a:lnTo>
                    <a:pt x="32412" y="21089"/>
                  </a:lnTo>
                  <a:lnTo>
                    <a:pt x="32326" y="21350"/>
                  </a:lnTo>
                  <a:lnTo>
                    <a:pt x="32239" y="21605"/>
                  </a:lnTo>
                  <a:lnTo>
                    <a:pt x="32146" y="21866"/>
                  </a:lnTo>
                  <a:lnTo>
                    <a:pt x="32046" y="22120"/>
                  </a:lnTo>
                  <a:lnTo>
                    <a:pt x="31940" y="22368"/>
                  </a:lnTo>
                  <a:lnTo>
                    <a:pt x="31827" y="22622"/>
                  </a:lnTo>
                  <a:lnTo>
                    <a:pt x="31713" y="22863"/>
                  </a:lnTo>
                  <a:lnTo>
                    <a:pt x="31587" y="23111"/>
                  </a:lnTo>
                  <a:lnTo>
                    <a:pt x="31460" y="23351"/>
                  </a:lnTo>
                  <a:lnTo>
                    <a:pt x="31327" y="23585"/>
                  </a:lnTo>
                  <a:lnTo>
                    <a:pt x="31187" y="23819"/>
                  </a:lnTo>
                  <a:lnTo>
                    <a:pt x="31041" y="24053"/>
                  </a:lnTo>
                  <a:lnTo>
                    <a:pt x="30894" y="24279"/>
                  </a:lnTo>
                  <a:lnTo>
                    <a:pt x="30735" y="24499"/>
                  </a:lnTo>
                  <a:lnTo>
                    <a:pt x="30575" y="24720"/>
                  </a:lnTo>
                  <a:lnTo>
                    <a:pt x="30408" y="24933"/>
                  </a:lnTo>
                  <a:lnTo>
                    <a:pt x="30242" y="25146"/>
                  </a:lnTo>
                  <a:lnTo>
                    <a:pt x="30062" y="25352"/>
                  </a:lnTo>
                  <a:lnTo>
                    <a:pt x="29882" y="25551"/>
                  </a:lnTo>
                  <a:lnTo>
                    <a:pt x="29696" y="25751"/>
                  </a:lnTo>
                  <a:lnTo>
                    <a:pt x="29503" y="25943"/>
                  </a:lnTo>
                  <a:lnTo>
                    <a:pt x="29303" y="26136"/>
                  </a:lnTo>
                  <a:lnTo>
                    <a:pt x="29103" y="26322"/>
                  </a:lnTo>
                  <a:lnTo>
                    <a:pt x="28897" y="26500"/>
                  </a:lnTo>
                  <a:lnTo>
                    <a:pt x="28684" y="26672"/>
                  </a:lnTo>
                  <a:lnTo>
                    <a:pt x="28464" y="26837"/>
                  </a:lnTo>
                  <a:lnTo>
                    <a:pt x="28244" y="27002"/>
                  </a:lnTo>
                  <a:lnTo>
                    <a:pt x="28018" y="27160"/>
                  </a:lnTo>
                  <a:lnTo>
                    <a:pt x="27785" y="27312"/>
                  </a:lnTo>
                  <a:lnTo>
                    <a:pt x="27545" y="27456"/>
                  </a:lnTo>
                  <a:lnTo>
                    <a:pt x="27306" y="27601"/>
                  </a:lnTo>
                  <a:lnTo>
                    <a:pt x="27059" y="27731"/>
                  </a:lnTo>
                  <a:lnTo>
                    <a:pt x="26806" y="27862"/>
                  </a:lnTo>
                  <a:lnTo>
                    <a:pt x="26553" y="27979"/>
                  </a:lnTo>
                  <a:lnTo>
                    <a:pt x="26287" y="28096"/>
                  </a:lnTo>
                  <a:lnTo>
                    <a:pt x="26021" y="28206"/>
                  </a:lnTo>
                  <a:lnTo>
                    <a:pt x="25754" y="28309"/>
                  </a:lnTo>
                  <a:lnTo>
                    <a:pt x="25488" y="28405"/>
                  </a:lnTo>
                  <a:lnTo>
                    <a:pt x="25215" y="28487"/>
                  </a:lnTo>
                  <a:lnTo>
                    <a:pt x="24949" y="28570"/>
                  </a:lnTo>
                  <a:lnTo>
                    <a:pt x="24676" y="28639"/>
                  </a:lnTo>
                  <a:lnTo>
                    <a:pt x="24403" y="28701"/>
                  </a:lnTo>
                  <a:lnTo>
                    <a:pt x="24130" y="28756"/>
                  </a:lnTo>
                  <a:lnTo>
                    <a:pt x="23863" y="28804"/>
                  </a:lnTo>
                  <a:lnTo>
                    <a:pt x="23590" y="28838"/>
                  </a:lnTo>
                  <a:lnTo>
                    <a:pt x="23317" y="28873"/>
                  </a:lnTo>
                  <a:lnTo>
                    <a:pt x="23044" y="28900"/>
                  </a:lnTo>
                  <a:lnTo>
                    <a:pt x="22778" y="28914"/>
                  </a:lnTo>
                  <a:lnTo>
                    <a:pt x="22505" y="28921"/>
                  </a:lnTo>
                  <a:lnTo>
                    <a:pt x="22232" y="28928"/>
                  </a:lnTo>
                  <a:lnTo>
                    <a:pt x="21966" y="28921"/>
                  </a:lnTo>
                  <a:lnTo>
                    <a:pt x="21693" y="28907"/>
                  </a:lnTo>
                  <a:lnTo>
                    <a:pt x="21426" y="28893"/>
                  </a:lnTo>
                  <a:lnTo>
                    <a:pt x="21160" y="28866"/>
                  </a:lnTo>
                  <a:lnTo>
                    <a:pt x="20894" y="28831"/>
                  </a:lnTo>
                  <a:lnTo>
                    <a:pt x="20627" y="28790"/>
                  </a:lnTo>
                  <a:lnTo>
                    <a:pt x="20368" y="28742"/>
                  </a:lnTo>
                  <a:lnTo>
                    <a:pt x="20108" y="28694"/>
                  </a:lnTo>
                  <a:lnTo>
                    <a:pt x="19842" y="28632"/>
                  </a:lnTo>
                  <a:lnTo>
                    <a:pt x="19589" y="28563"/>
                  </a:lnTo>
                  <a:lnTo>
                    <a:pt x="19329" y="28487"/>
                  </a:lnTo>
                  <a:lnTo>
                    <a:pt x="19076" y="28412"/>
                  </a:lnTo>
                  <a:lnTo>
                    <a:pt x="18823" y="28322"/>
                  </a:lnTo>
                  <a:lnTo>
                    <a:pt x="18577" y="28226"/>
                  </a:lnTo>
                  <a:lnTo>
                    <a:pt x="18324" y="28130"/>
                  </a:lnTo>
                  <a:lnTo>
                    <a:pt x="18084" y="28020"/>
                  </a:lnTo>
                  <a:lnTo>
                    <a:pt x="17838" y="27910"/>
                  </a:lnTo>
                  <a:lnTo>
                    <a:pt x="17598" y="27793"/>
                  </a:lnTo>
                  <a:lnTo>
                    <a:pt x="17365" y="27662"/>
                  </a:lnTo>
                  <a:lnTo>
                    <a:pt x="17132" y="27532"/>
                  </a:lnTo>
                  <a:lnTo>
                    <a:pt x="16899" y="27394"/>
                  </a:lnTo>
                  <a:lnTo>
                    <a:pt x="16672" y="27257"/>
                  </a:lnTo>
                  <a:lnTo>
                    <a:pt x="16446" y="27105"/>
                  </a:lnTo>
                  <a:lnTo>
                    <a:pt x="16226" y="26947"/>
                  </a:lnTo>
                  <a:lnTo>
                    <a:pt x="16007" y="26789"/>
                  </a:lnTo>
                  <a:lnTo>
                    <a:pt x="15793" y="26617"/>
                  </a:lnTo>
                  <a:lnTo>
                    <a:pt x="15587" y="26445"/>
                  </a:lnTo>
                  <a:lnTo>
                    <a:pt x="15381" y="26267"/>
                  </a:lnTo>
                  <a:lnTo>
                    <a:pt x="15181" y="26088"/>
                  </a:lnTo>
                  <a:lnTo>
                    <a:pt x="14981" y="25895"/>
                  </a:lnTo>
                  <a:lnTo>
                    <a:pt x="14788" y="25703"/>
                  </a:lnTo>
                  <a:lnTo>
                    <a:pt x="14602" y="25496"/>
                  </a:lnTo>
                  <a:lnTo>
                    <a:pt x="14422" y="25290"/>
                  </a:lnTo>
                  <a:lnTo>
                    <a:pt x="14242" y="25084"/>
                  </a:lnTo>
                  <a:lnTo>
                    <a:pt x="14069" y="24864"/>
                  </a:lnTo>
                  <a:lnTo>
                    <a:pt x="13896" y="24644"/>
                  </a:lnTo>
                  <a:lnTo>
                    <a:pt x="13736" y="24417"/>
                  </a:lnTo>
                  <a:lnTo>
                    <a:pt x="13576" y="24183"/>
                  </a:lnTo>
                  <a:lnTo>
                    <a:pt x="13423" y="23943"/>
                  </a:lnTo>
                  <a:lnTo>
                    <a:pt x="13277" y="23702"/>
                  </a:lnTo>
                  <a:lnTo>
                    <a:pt x="13137" y="23454"/>
                  </a:lnTo>
                  <a:lnTo>
                    <a:pt x="12997" y="23200"/>
                  </a:lnTo>
                  <a:lnTo>
                    <a:pt x="12871" y="22946"/>
                  </a:lnTo>
                  <a:lnTo>
                    <a:pt x="12744" y="22677"/>
                  </a:lnTo>
                  <a:lnTo>
                    <a:pt x="12624" y="22416"/>
                  </a:lnTo>
                  <a:lnTo>
                    <a:pt x="12511" y="22141"/>
                  </a:lnTo>
                  <a:lnTo>
                    <a:pt x="12411" y="21866"/>
                  </a:lnTo>
                  <a:lnTo>
                    <a:pt x="12311" y="21584"/>
                  </a:lnTo>
                  <a:lnTo>
                    <a:pt x="12225" y="21323"/>
                  </a:lnTo>
                  <a:lnTo>
                    <a:pt x="12145" y="21055"/>
                  </a:lnTo>
                  <a:lnTo>
                    <a:pt x="12078" y="20793"/>
                  </a:lnTo>
                  <a:lnTo>
                    <a:pt x="12012" y="20525"/>
                  </a:lnTo>
                  <a:lnTo>
                    <a:pt x="11958" y="20264"/>
                  </a:lnTo>
                  <a:lnTo>
                    <a:pt x="11905" y="20003"/>
                  </a:lnTo>
                  <a:lnTo>
                    <a:pt x="11865" y="19734"/>
                  </a:lnTo>
                  <a:lnTo>
                    <a:pt x="11832" y="19473"/>
                  </a:lnTo>
                  <a:lnTo>
                    <a:pt x="11799" y="19205"/>
                  </a:lnTo>
                  <a:lnTo>
                    <a:pt x="11779" y="18944"/>
                  </a:lnTo>
                  <a:lnTo>
                    <a:pt x="11765" y="18682"/>
                  </a:lnTo>
                  <a:lnTo>
                    <a:pt x="11759" y="18414"/>
                  </a:lnTo>
                  <a:lnTo>
                    <a:pt x="11752" y="18153"/>
                  </a:lnTo>
                  <a:lnTo>
                    <a:pt x="11759" y="17892"/>
                  </a:lnTo>
                  <a:lnTo>
                    <a:pt x="11772" y="17637"/>
                  </a:lnTo>
                  <a:lnTo>
                    <a:pt x="11792" y="17376"/>
                  </a:lnTo>
                  <a:lnTo>
                    <a:pt x="11812" y="17115"/>
                  </a:lnTo>
                  <a:lnTo>
                    <a:pt x="11845" y="16860"/>
                  </a:lnTo>
                  <a:lnTo>
                    <a:pt x="11878" y="16606"/>
                  </a:lnTo>
                  <a:lnTo>
                    <a:pt x="11925" y="16352"/>
                  </a:lnTo>
                  <a:lnTo>
                    <a:pt x="11972" y="16097"/>
                  </a:lnTo>
                  <a:lnTo>
                    <a:pt x="12032" y="15850"/>
                  </a:lnTo>
                  <a:lnTo>
                    <a:pt x="12092" y="15602"/>
                  </a:lnTo>
                  <a:lnTo>
                    <a:pt x="12158" y="15355"/>
                  </a:lnTo>
                  <a:lnTo>
                    <a:pt x="12231" y="15107"/>
                  </a:lnTo>
                  <a:lnTo>
                    <a:pt x="12311" y="14866"/>
                  </a:lnTo>
                  <a:lnTo>
                    <a:pt x="12391" y="14626"/>
                  </a:lnTo>
                  <a:lnTo>
                    <a:pt x="12484" y="14385"/>
                  </a:lnTo>
                  <a:lnTo>
                    <a:pt x="12578" y="14151"/>
                  </a:lnTo>
                  <a:lnTo>
                    <a:pt x="12677" y="13917"/>
                  </a:lnTo>
                  <a:lnTo>
                    <a:pt x="12784" y="13691"/>
                  </a:lnTo>
                  <a:lnTo>
                    <a:pt x="12897" y="13464"/>
                  </a:lnTo>
                  <a:lnTo>
                    <a:pt x="13017" y="13237"/>
                  </a:lnTo>
                  <a:lnTo>
                    <a:pt x="13137" y="13017"/>
                  </a:lnTo>
                  <a:lnTo>
                    <a:pt x="13263" y="12797"/>
                  </a:lnTo>
                  <a:lnTo>
                    <a:pt x="13397" y="12584"/>
                  </a:lnTo>
                  <a:lnTo>
                    <a:pt x="13536" y="12370"/>
                  </a:lnTo>
                  <a:lnTo>
                    <a:pt x="13676" y="12164"/>
                  </a:lnTo>
                  <a:lnTo>
                    <a:pt x="13823" y="11958"/>
                  </a:lnTo>
                  <a:lnTo>
                    <a:pt x="13976" y="11758"/>
                  </a:lnTo>
                  <a:lnTo>
                    <a:pt x="14136" y="11559"/>
                  </a:lnTo>
                  <a:lnTo>
                    <a:pt x="14295" y="11366"/>
                  </a:lnTo>
                  <a:lnTo>
                    <a:pt x="14462" y="11174"/>
                  </a:lnTo>
                  <a:lnTo>
                    <a:pt x="14635" y="10995"/>
                  </a:lnTo>
                  <a:lnTo>
                    <a:pt x="14808" y="10810"/>
                  </a:lnTo>
                  <a:lnTo>
                    <a:pt x="14995" y="10638"/>
                  </a:lnTo>
                  <a:lnTo>
                    <a:pt x="15174" y="10466"/>
                  </a:lnTo>
                  <a:lnTo>
                    <a:pt x="15367" y="10294"/>
                  </a:lnTo>
                  <a:lnTo>
                    <a:pt x="15560" y="10129"/>
                  </a:lnTo>
                  <a:lnTo>
                    <a:pt x="15754" y="9971"/>
                  </a:lnTo>
                  <a:lnTo>
                    <a:pt x="15960" y="9819"/>
                  </a:lnTo>
                  <a:lnTo>
                    <a:pt x="16166" y="9675"/>
                  </a:lnTo>
                  <a:lnTo>
                    <a:pt x="16373" y="9531"/>
                  </a:lnTo>
                  <a:lnTo>
                    <a:pt x="16586" y="9393"/>
                  </a:lnTo>
                  <a:lnTo>
                    <a:pt x="16806" y="9262"/>
                  </a:lnTo>
                  <a:lnTo>
                    <a:pt x="17025" y="9132"/>
                  </a:lnTo>
                  <a:lnTo>
                    <a:pt x="17252" y="9008"/>
                  </a:lnTo>
                  <a:lnTo>
                    <a:pt x="17485" y="8898"/>
                  </a:lnTo>
                  <a:lnTo>
                    <a:pt x="17718" y="8788"/>
                  </a:lnTo>
                  <a:lnTo>
                    <a:pt x="17951" y="8678"/>
                  </a:lnTo>
                  <a:lnTo>
                    <a:pt x="18190" y="8582"/>
                  </a:lnTo>
                  <a:lnTo>
                    <a:pt x="18437" y="8492"/>
                  </a:lnTo>
                  <a:lnTo>
                    <a:pt x="18683" y="8403"/>
                  </a:lnTo>
                  <a:lnTo>
                    <a:pt x="18930" y="8327"/>
                  </a:lnTo>
                  <a:lnTo>
                    <a:pt x="19149" y="8169"/>
                  </a:lnTo>
                  <a:lnTo>
                    <a:pt x="19369" y="8025"/>
                  </a:lnTo>
                  <a:lnTo>
                    <a:pt x="19589" y="7887"/>
                  </a:lnTo>
                  <a:lnTo>
                    <a:pt x="19815" y="7757"/>
                  </a:lnTo>
                  <a:lnTo>
                    <a:pt x="20041" y="7640"/>
                  </a:lnTo>
                  <a:lnTo>
                    <a:pt x="20268" y="7523"/>
                  </a:lnTo>
                  <a:lnTo>
                    <a:pt x="20494" y="7420"/>
                  </a:lnTo>
                  <a:lnTo>
                    <a:pt x="20727" y="7323"/>
                  </a:lnTo>
                  <a:lnTo>
                    <a:pt x="20960" y="7241"/>
                  </a:lnTo>
                  <a:lnTo>
                    <a:pt x="21193" y="7158"/>
                  </a:lnTo>
                  <a:lnTo>
                    <a:pt x="21433" y="7090"/>
                  </a:lnTo>
                  <a:lnTo>
                    <a:pt x="21666" y="7028"/>
                  </a:lnTo>
                  <a:lnTo>
                    <a:pt x="21906" y="6973"/>
                  </a:lnTo>
                  <a:lnTo>
                    <a:pt x="22145" y="6925"/>
                  </a:lnTo>
                  <a:lnTo>
                    <a:pt x="22385" y="6890"/>
                  </a:lnTo>
                  <a:lnTo>
                    <a:pt x="22625" y="6856"/>
                  </a:lnTo>
                  <a:lnTo>
                    <a:pt x="22865" y="6835"/>
                  </a:lnTo>
                  <a:lnTo>
                    <a:pt x="23104" y="6815"/>
                  </a:lnTo>
                  <a:lnTo>
                    <a:pt x="23344" y="6808"/>
                  </a:lnTo>
                  <a:close/>
                  <a:moveTo>
                    <a:pt x="107917" y="7440"/>
                  </a:moveTo>
                  <a:lnTo>
                    <a:pt x="108183" y="7447"/>
                  </a:lnTo>
                  <a:lnTo>
                    <a:pt x="108443" y="7461"/>
                  </a:lnTo>
                  <a:lnTo>
                    <a:pt x="108709" y="7488"/>
                  </a:lnTo>
                  <a:lnTo>
                    <a:pt x="108962" y="7523"/>
                  </a:lnTo>
                  <a:lnTo>
                    <a:pt x="109222" y="7571"/>
                  </a:lnTo>
                  <a:lnTo>
                    <a:pt x="109482" y="7619"/>
                  </a:lnTo>
                  <a:lnTo>
                    <a:pt x="109735" y="7681"/>
                  </a:lnTo>
                  <a:lnTo>
                    <a:pt x="109988" y="7750"/>
                  </a:lnTo>
                  <a:lnTo>
                    <a:pt x="110234" y="7825"/>
                  </a:lnTo>
                  <a:lnTo>
                    <a:pt x="110480" y="7915"/>
                  </a:lnTo>
                  <a:lnTo>
                    <a:pt x="110727" y="8011"/>
                  </a:lnTo>
                  <a:lnTo>
                    <a:pt x="110966" y="8107"/>
                  </a:lnTo>
                  <a:lnTo>
                    <a:pt x="111206" y="8217"/>
                  </a:lnTo>
                  <a:lnTo>
                    <a:pt x="111446" y="8334"/>
                  </a:lnTo>
                  <a:lnTo>
                    <a:pt x="111679" y="8458"/>
                  </a:lnTo>
                  <a:lnTo>
                    <a:pt x="111912" y="8589"/>
                  </a:lnTo>
                  <a:lnTo>
                    <a:pt x="112138" y="8726"/>
                  </a:lnTo>
                  <a:lnTo>
                    <a:pt x="112365" y="8871"/>
                  </a:lnTo>
                  <a:lnTo>
                    <a:pt x="112584" y="9022"/>
                  </a:lnTo>
                  <a:lnTo>
                    <a:pt x="112804" y="9180"/>
                  </a:lnTo>
                  <a:lnTo>
                    <a:pt x="113017" y="9345"/>
                  </a:lnTo>
                  <a:lnTo>
                    <a:pt x="113230" y="9517"/>
                  </a:lnTo>
                  <a:lnTo>
                    <a:pt x="113437" y="9689"/>
                  </a:lnTo>
                  <a:lnTo>
                    <a:pt x="113643" y="9868"/>
                  </a:lnTo>
                  <a:lnTo>
                    <a:pt x="113843" y="10060"/>
                  </a:lnTo>
                  <a:lnTo>
                    <a:pt x="114036" y="10253"/>
                  </a:lnTo>
                  <a:lnTo>
                    <a:pt x="114229" y="10445"/>
                  </a:lnTo>
                  <a:lnTo>
                    <a:pt x="114415" y="10651"/>
                  </a:lnTo>
                  <a:lnTo>
                    <a:pt x="114595" y="10858"/>
                  </a:lnTo>
                  <a:lnTo>
                    <a:pt x="114775" y="11071"/>
                  </a:lnTo>
                  <a:lnTo>
                    <a:pt x="114948" y="11284"/>
                  </a:lnTo>
                  <a:lnTo>
                    <a:pt x="115114" y="11504"/>
                  </a:lnTo>
                  <a:lnTo>
                    <a:pt x="115281" y="11731"/>
                  </a:lnTo>
                  <a:lnTo>
                    <a:pt x="115441" y="11965"/>
                  </a:lnTo>
                  <a:lnTo>
                    <a:pt x="115594" y="12192"/>
                  </a:lnTo>
                  <a:lnTo>
                    <a:pt x="115740" y="12432"/>
                  </a:lnTo>
                  <a:lnTo>
                    <a:pt x="115887" y="12673"/>
                  </a:lnTo>
                  <a:lnTo>
                    <a:pt x="116020" y="12914"/>
                  </a:lnTo>
                  <a:lnTo>
                    <a:pt x="116153" y="13161"/>
                  </a:lnTo>
                  <a:lnTo>
                    <a:pt x="116280" y="13416"/>
                  </a:lnTo>
                  <a:lnTo>
                    <a:pt x="116399" y="13670"/>
                  </a:lnTo>
                  <a:lnTo>
                    <a:pt x="116513" y="13924"/>
                  </a:lnTo>
                  <a:lnTo>
                    <a:pt x="116626" y="14179"/>
                  </a:lnTo>
                  <a:lnTo>
                    <a:pt x="116726" y="14440"/>
                  </a:lnTo>
                  <a:lnTo>
                    <a:pt x="116826" y="14701"/>
                  </a:lnTo>
                  <a:lnTo>
                    <a:pt x="116912" y="14969"/>
                  </a:lnTo>
                  <a:lnTo>
                    <a:pt x="116999" y="15238"/>
                  </a:lnTo>
                  <a:lnTo>
                    <a:pt x="117072" y="15506"/>
                  </a:lnTo>
                  <a:lnTo>
                    <a:pt x="117145" y="15774"/>
                  </a:lnTo>
                  <a:lnTo>
                    <a:pt x="117205" y="16049"/>
                  </a:lnTo>
                  <a:lnTo>
                    <a:pt x="117265" y="16317"/>
                  </a:lnTo>
                  <a:lnTo>
                    <a:pt x="117312" y="16592"/>
                  </a:lnTo>
                  <a:lnTo>
                    <a:pt x="117358" y="16888"/>
                  </a:lnTo>
                  <a:lnTo>
                    <a:pt x="117398" y="17184"/>
                  </a:lnTo>
                  <a:lnTo>
                    <a:pt x="117425" y="17479"/>
                  </a:lnTo>
                  <a:lnTo>
                    <a:pt x="117445" y="17775"/>
                  </a:lnTo>
                  <a:lnTo>
                    <a:pt x="117465" y="18064"/>
                  </a:lnTo>
                  <a:lnTo>
                    <a:pt x="117471" y="18359"/>
                  </a:lnTo>
                  <a:lnTo>
                    <a:pt x="117471" y="18648"/>
                  </a:lnTo>
                  <a:lnTo>
                    <a:pt x="117465" y="18937"/>
                  </a:lnTo>
                  <a:lnTo>
                    <a:pt x="117451" y="19226"/>
                  </a:lnTo>
                  <a:lnTo>
                    <a:pt x="117425" y="19508"/>
                  </a:lnTo>
                  <a:lnTo>
                    <a:pt x="117398" y="19789"/>
                  </a:lnTo>
                  <a:lnTo>
                    <a:pt x="117365" y="20071"/>
                  </a:lnTo>
                  <a:lnTo>
                    <a:pt x="117325" y="20353"/>
                  </a:lnTo>
                  <a:lnTo>
                    <a:pt x="117272" y="20635"/>
                  </a:lnTo>
                  <a:lnTo>
                    <a:pt x="117218" y="20910"/>
                  </a:lnTo>
                  <a:lnTo>
                    <a:pt x="117158" y="21185"/>
                  </a:lnTo>
                  <a:lnTo>
                    <a:pt x="117092" y="21453"/>
                  </a:lnTo>
                  <a:lnTo>
                    <a:pt x="117019" y="21722"/>
                  </a:lnTo>
                  <a:lnTo>
                    <a:pt x="116932" y="21990"/>
                  </a:lnTo>
                  <a:lnTo>
                    <a:pt x="116846" y="22251"/>
                  </a:lnTo>
                  <a:lnTo>
                    <a:pt x="116752" y="22512"/>
                  </a:lnTo>
                  <a:lnTo>
                    <a:pt x="116652" y="22774"/>
                  </a:lnTo>
                  <a:lnTo>
                    <a:pt x="116553" y="23028"/>
                  </a:lnTo>
                  <a:lnTo>
                    <a:pt x="116439" y="23282"/>
                  </a:lnTo>
                  <a:lnTo>
                    <a:pt x="116320" y="23530"/>
                  </a:lnTo>
                  <a:lnTo>
                    <a:pt x="116200" y="23778"/>
                  </a:lnTo>
                  <a:lnTo>
                    <a:pt x="116067" y="24018"/>
                  </a:lnTo>
                  <a:lnTo>
                    <a:pt x="115933" y="24259"/>
                  </a:lnTo>
                  <a:lnTo>
                    <a:pt x="115794" y="24493"/>
                  </a:lnTo>
                  <a:lnTo>
                    <a:pt x="115647" y="24726"/>
                  </a:lnTo>
                  <a:lnTo>
                    <a:pt x="115501" y="24953"/>
                  </a:lnTo>
                  <a:lnTo>
                    <a:pt x="115341" y="25180"/>
                  </a:lnTo>
                  <a:lnTo>
                    <a:pt x="115181" y="25400"/>
                  </a:lnTo>
                  <a:lnTo>
                    <a:pt x="115015" y="25613"/>
                  </a:lnTo>
                  <a:lnTo>
                    <a:pt x="114841" y="25827"/>
                  </a:lnTo>
                  <a:lnTo>
                    <a:pt x="114668" y="26033"/>
                  </a:lnTo>
                  <a:lnTo>
                    <a:pt x="114489" y="26239"/>
                  </a:lnTo>
                  <a:lnTo>
                    <a:pt x="114302" y="26438"/>
                  </a:lnTo>
                  <a:lnTo>
                    <a:pt x="114109" y="26631"/>
                  </a:lnTo>
                  <a:lnTo>
                    <a:pt x="113916" y="26824"/>
                  </a:lnTo>
                  <a:lnTo>
                    <a:pt x="113710" y="27009"/>
                  </a:lnTo>
                  <a:lnTo>
                    <a:pt x="113510" y="27188"/>
                  </a:lnTo>
                  <a:lnTo>
                    <a:pt x="113297" y="27367"/>
                  </a:lnTo>
                  <a:lnTo>
                    <a:pt x="113084" y="27539"/>
                  </a:lnTo>
                  <a:lnTo>
                    <a:pt x="112864" y="27704"/>
                  </a:lnTo>
                  <a:lnTo>
                    <a:pt x="112644" y="27862"/>
                  </a:lnTo>
                  <a:lnTo>
                    <a:pt x="112418" y="28020"/>
                  </a:lnTo>
                  <a:lnTo>
                    <a:pt x="112185" y="28171"/>
                  </a:lnTo>
                  <a:lnTo>
                    <a:pt x="111952" y="28316"/>
                  </a:lnTo>
                  <a:lnTo>
                    <a:pt x="111712" y="28453"/>
                  </a:lnTo>
                  <a:lnTo>
                    <a:pt x="111472" y="28584"/>
                  </a:lnTo>
                  <a:lnTo>
                    <a:pt x="111226" y="28708"/>
                  </a:lnTo>
                  <a:lnTo>
                    <a:pt x="110973" y="28831"/>
                  </a:lnTo>
                  <a:lnTo>
                    <a:pt x="110720" y="28948"/>
                  </a:lnTo>
                  <a:lnTo>
                    <a:pt x="110467" y="29051"/>
                  </a:lnTo>
                  <a:lnTo>
                    <a:pt x="110207" y="29154"/>
                  </a:lnTo>
                  <a:lnTo>
                    <a:pt x="109941" y="29251"/>
                  </a:lnTo>
                  <a:lnTo>
                    <a:pt x="109675" y="29340"/>
                  </a:lnTo>
                  <a:lnTo>
                    <a:pt x="109402" y="29429"/>
                  </a:lnTo>
                  <a:lnTo>
                    <a:pt x="109129" y="29505"/>
                  </a:lnTo>
                  <a:lnTo>
                    <a:pt x="108856" y="29574"/>
                  </a:lnTo>
                  <a:lnTo>
                    <a:pt x="108576" y="29636"/>
                  </a:lnTo>
                  <a:lnTo>
                    <a:pt x="108296" y="29691"/>
                  </a:lnTo>
                  <a:lnTo>
                    <a:pt x="108010" y="29739"/>
                  </a:lnTo>
                  <a:lnTo>
                    <a:pt x="107730" y="29780"/>
                  </a:lnTo>
                  <a:lnTo>
                    <a:pt x="107457" y="29815"/>
                  </a:lnTo>
                  <a:lnTo>
                    <a:pt x="107184" y="29835"/>
                  </a:lnTo>
                  <a:lnTo>
                    <a:pt x="106911" y="29849"/>
                  </a:lnTo>
                  <a:lnTo>
                    <a:pt x="106638" y="29863"/>
                  </a:lnTo>
                  <a:lnTo>
                    <a:pt x="106365" y="29863"/>
                  </a:lnTo>
                  <a:lnTo>
                    <a:pt x="106093" y="29856"/>
                  </a:lnTo>
                  <a:lnTo>
                    <a:pt x="105826" y="29842"/>
                  </a:lnTo>
                  <a:lnTo>
                    <a:pt x="105560" y="29821"/>
                  </a:lnTo>
                  <a:lnTo>
                    <a:pt x="105294" y="29794"/>
                  </a:lnTo>
                  <a:lnTo>
                    <a:pt x="105027" y="29760"/>
                  </a:lnTo>
                  <a:lnTo>
                    <a:pt x="104768" y="29718"/>
                  </a:lnTo>
                  <a:lnTo>
                    <a:pt x="104508" y="29670"/>
                  </a:lnTo>
                  <a:lnTo>
                    <a:pt x="104248" y="29615"/>
                  </a:lnTo>
                  <a:lnTo>
                    <a:pt x="103989" y="29553"/>
                  </a:lnTo>
                  <a:lnTo>
                    <a:pt x="103735" y="29485"/>
                  </a:lnTo>
                  <a:lnTo>
                    <a:pt x="103482" y="29409"/>
                  </a:lnTo>
                  <a:lnTo>
                    <a:pt x="103229" y="29326"/>
                  </a:lnTo>
                  <a:lnTo>
                    <a:pt x="102983" y="29237"/>
                  </a:lnTo>
                  <a:lnTo>
                    <a:pt x="102737" y="29148"/>
                  </a:lnTo>
                  <a:lnTo>
                    <a:pt x="102497" y="29044"/>
                  </a:lnTo>
                  <a:lnTo>
                    <a:pt x="102257" y="28941"/>
                  </a:lnTo>
                  <a:lnTo>
                    <a:pt x="102018" y="28824"/>
                  </a:lnTo>
                  <a:lnTo>
                    <a:pt x="101785" y="28708"/>
                  </a:lnTo>
                  <a:lnTo>
                    <a:pt x="101552" y="28584"/>
                  </a:lnTo>
                  <a:lnTo>
                    <a:pt x="101319" y="28453"/>
                  </a:lnTo>
                  <a:lnTo>
                    <a:pt x="101092" y="28322"/>
                  </a:lnTo>
                  <a:lnTo>
                    <a:pt x="100872" y="28178"/>
                  </a:lnTo>
                  <a:lnTo>
                    <a:pt x="100653" y="28034"/>
                  </a:lnTo>
                  <a:lnTo>
                    <a:pt x="100440" y="27882"/>
                  </a:lnTo>
                  <a:lnTo>
                    <a:pt x="100227" y="27724"/>
                  </a:lnTo>
                  <a:lnTo>
                    <a:pt x="100014" y="27566"/>
                  </a:lnTo>
                  <a:lnTo>
                    <a:pt x="99814" y="27394"/>
                  </a:lnTo>
                  <a:lnTo>
                    <a:pt x="99607" y="27222"/>
                  </a:lnTo>
                  <a:lnTo>
                    <a:pt x="99414" y="27050"/>
                  </a:lnTo>
                  <a:lnTo>
                    <a:pt x="99221" y="26865"/>
                  </a:lnTo>
                  <a:lnTo>
                    <a:pt x="99028" y="26679"/>
                  </a:lnTo>
                  <a:lnTo>
                    <a:pt x="98848" y="26487"/>
                  </a:lnTo>
                  <a:lnTo>
                    <a:pt x="98662" y="26294"/>
                  </a:lnTo>
                  <a:lnTo>
                    <a:pt x="98489" y="26095"/>
                  </a:lnTo>
                  <a:lnTo>
                    <a:pt x="98316" y="25888"/>
                  </a:lnTo>
                  <a:lnTo>
                    <a:pt x="98149" y="25682"/>
                  </a:lnTo>
                  <a:lnTo>
                    <a:pt x="97989" y="25469"/>
                  </a:lnTo>
                  <a:lnTo>
                    <a:pt x="97830" y="25249"/>
                  </a:lnTo>
                  <a:lnTo>
                    <a:pt x="97676" y="25029"/>
                  </a:lnTo>
                  <a:lnTo>
                    <a:pt x="97530" y="24802"/>
                  </a:lnTo>
                  <a:lnTo>
                    <a:pt x="97384" y="24575"/>
                  </a:lnTo>
                  <a:lnTo>
                    <a:pt x="97244" y="24341"/>
                  </a:lnTo>
                  <a:lnTo>
                    <a:pt x="97111" y="24108"/>
                  </a:lnTo>
                  <a:lnTo>
                    <a:pt x="96984" y="23867"/>
                  </a:lnTo>
                  <a:lnTo>
                    <a:pt x="96864" y="23619"/>
                  </a:lnTo>
                  <a:lnTo>
                    <a:pt x="96744" y="23372"/>
                  </a:lnTo>
                  <a:lnTo>
                    <a:pt x="96638" y="23124"/>
                  </a:lnTo>
                  <a:lnTo>
                    <a:pt x="96531" y="22870"/>
                  </a:lnTo>
                  <a:lnTo>
                    <a:pt x="96431" y="22615"/>
                  </a:lnTo>
                  <a:lnTo>
                    <a:pt x="96338" y="22354"/>
                  </a:lnTo>
                  <a:lnTo>
                    <a:pt x="96252" y="22093"/>
                  </a:lnTo>
                  <a:lnTo>
                    <a:pt x="96165" y="21825"/>
                  </a:lnTo>
                  <a:lnTo>
                    <a:pt x="96092" y="21557"/>
                  </a:lnTo>
                  <a:lnTo>
                    <a:pt x="96019" y="21288"/>
                  </a:lnTo>
                  <a:lnTo>
                    <a:pt x="95959" y="21013"/>
                  </a:lnTo>
                  <a:lnTo>
                    <a:pt x="95905" y="20738"/>
                  </a:lnTo>
                  <a:lnTo>
                    <a:pt x="95852" y="20456"/>
                  </a:lnTo>
                  <a:lnTo>
                    <a:pt x="95812" y="20175"/>
                  </a:lnTo>
                  <a:lnTo>
                    <a:pt x="95772" y="19893"/>
                  </a:lnTo>
                  <a:lnTo>
                    <a:pt x="95746" y="19618"/>
                  </a:lnTo>
                  <a:lnTo>
                    <a:pt x="95726" y="19343"/>
                  </a:lnTo>
                  <a:lnTo>
                    <a:pt x="95712" y="19068"/>
                  </a:lnTo>
                  <a:lnTo>
                    <a:pt x="95699" y="18799"/>
                  </a:lnTo>
                  <a:lnTo>
                    <a:pt x="95699" y="18531"/>
                  </a:lnTo>
                  <a:lnTo>
                    <a:pt x="95706" y="18263"/>
                  </a:lnTo>
                  <a:lnTo>
                    <a:pt x="95719" y="18002"/>
                  </a:lnTo>
                  <a:lnTo>
                    <a:pt x="95739" y="17740"/>
                  </a:lnTo>
                  <a:lnTo>
                    <a:pt x="95766" y="17479"/>
                  </a:lnTo>
                  <a:lnTo>
                    <a:pt x="95792" y="17225"/>
                  </a:lnTo>
                  <a:lnTo>
                    <a:pt x="95832" y="16970"/>
                  </a:lnTo>
                  <a:lnTo>
                    <a:pt x="95879" y="16723"/>
                  </a:lnTo>
                  <a:lnTo>
                    <a:pt x="95925" y="16475"/>
                  </a:lnTo>
                  <a:lnTo>
                    <a:pt x="95979" y="16228"/>
                  </a:lnTo>
                  <a:lnTo>
                    <a:pt x="96045" y="15987"/>
                  </a:lnTo>
                  <a:lnTo>
                    <a:pt x="96112" y="15753"/>
                  </a:lnTo>
                  <a:lnTo>
                    <a:pt x="96185" y="15513"/>
                  </a:lnTo>
                  <a:lnTo>
                    <a:pt x="96258" y="15286"/>
                  </a:lnTo>
                  <a:lnTo>
                    <a:pt x="96345" y="15052"/>
                  </a:lnTo>
                  <a:lnTo>
                    <a:pt x="96438" y="14825"/>
                  </a:lnTo>
                  <a:lnTo>
                    <a:pt x="96531" y="14605"/>
                  </a:lnTo>
                  <a:lnTo>
                    <a:pt x="96631" y="14385"/>
                  </a:lnTo>
                  <a:lnTo>
                    <a:pt x="96738" y="14165"/>
                  </a:lnTo>
                  <a:lnTo>
                    <a:pt x="96844" y="13952"/>
                  </a:lnTo>
                  <a:lnTo>
                    <a:pt x="96964" y="13746"/>
                  </a:lnTo>
                  <a:lnTo>
                    <a:pt x="97084" y="13539"/>
                  </a:lnTo>
                  <a:lnTo>
                    <a:pt x="97210" y="13333"/>
                  </a:lnTo>
                  <a:lnTo>
                    <a:pt x="97337" y="13134"/>
                  </a:lnTo>
                  <a:lnTo>
                    <a:pt x="97470" y="12934"/>
                  </a:lnTo>
                  <a:lnTo>
                    <a:pt x="97610" y="12742"/>
                  </a:lnTo>
                  <a:lnTo>
                    <a:pt x="97756" y="12556"/>
                  </a:lnTo>
                  <a:lnTo>
                    <a:pt x="97903" y="12370"/>
                  </a:lnTo>
                  <a:lnTo>
                    <a:pt x="98056" y="12185"/>
                  </a:lnTo>
                  <a:lnTo>
                    <a:pt x="98209" y="12013"/>
                  </a:lnTo>
                  <a:lnTo>
                    <a:pt x="98376" y="11834"/>
                  </a:lnTo>
                  <a:lnTo>
                    <a:pt x="98535" y="11662"/>
                  </a:lnTo>
                  <a:lnTo>
                    <a:pt x="98709" y="11497"/>
                  </a:lnTo>
                  <a:lnTo>
                    <a:pt x="98882" y="11339"/>
                  </a:lnTo>
                  <a:lnTo>
                    <a:pt x="99055" y="11174"/>
                  </a:lnTo>
                  <a:lnTo>
                    <a:pt x="99235" y="11023"/>
                  </a:lnTo>
                  <a:lnTo>
                    <a:pt x="99421" y="10871"/>
                  </a:lnTo>
                  <a:lnTo>
                    <a:pt x="99607" y="10727"/>
                  </a:lnTo>
                  <a:lnTo>
                    <a:pt x="99800" y="10583"/>
                  </a:lnTo>
                  <a:lnTo>
                    <a:pt x="99994" y="10445"/>
                  </a:lnTo>
                  <a:lnTo>
                    <a:pt x="100193" y="10314"/>
                  </a:lnTo>
                  <a:lnTo>
                    <a:pt x="100393" y="10184"/>
                  </a:lnTo>
                  <a:lnTo>
                    <a:pt x="100599" y="10053"/>
                  </a:lnTo>
                  <a:lnTo>
                    <a:pt x="100806" y="9936"/>
                  </a:lnTo>
                  <a:lnTo>
                    <a:pt x="101012" y="9819"/>
                  </a:lnTo>
                  <a:lnTo>
                    <a:pt x="101225" y="9709"/>
                  </a:lnTo>
                  <a:lnTo>
                    <a:pt x="101445" y="9599"/>
                  </a:lnTo>
                  <a:lnTo>
                    <a:pt x="101658" y="9496"/>
                  </a:lnTo>
                  <a:lnTo>
                    <a:pt x="101885" y="9400"/>
                  </a:lnTo>
                  <a:lnTo>
                    <a:pt x="102104" y="9304"/>
                  </a:lnTo>
                  <a:lnTo>
                    <a:pt x="102331" y="9214"/>
                  </a:lnTo>
                  <a:lnTo>
                    <a:pt x="102564" y="9132"/>
                  </a:lnTo>
                  <a:lnTo>
                    <a:pt x="102790" y="9049"/>
                  </a:lnTo>
                  <a:lnTo>
                    <a:pt x="103023" y="8974"/>
                  </a:lnTo>
                  <a:lnTo>
                    <a:pt x="103256" y="8905"/>
                  </a:lnTo>
                  <a:lnTo>
                    <a:pt x="103496" y="8843"/>
                  </a:lnTo>
                  <a:lnTo>
                    <a:pt x="103735" y="8781"/>
                  </a:lnTo>
                  <a:lnTo>
                    <a:pt x="103975" y="8726"/>
                  </a:lnTo>
                  <a:lnTo>
                    <a:pt x="104222" y="8678"/>
                  </a:lnTo>
                  <a:lnTo>
                    <a:pt x="104248" y="8602"/>
                  </a:lnTo>
                  <a:lnTo>
                    <a:pt x="104281" y="8527"/>
                  </a:lnTo>
                  <a:lnTo>
                    <a:pt x="104328" y="8458"/>
                  </a:lnTo>
                  <a:lnTo>
                    <a:pt x="104381" y="8389"/>
                  </a:lnTo>
                  <a:lnTo>
                    <a:pt x="104441" y="8320"/>
                  </a:lnTo>
                  <a:lnTo>
                    <a:pt x="104515" y="8259"/>
                  </a:lnTo>
                  <a:lnTo>
                    <a:pt x="104594" y="8204"/>
                  </a:lnTo>
                  <a:lnTo>
                    <a:pt x="104688" y="8149"/>
                  </a:lnTo>
                  <a:lnTo>
                    <a:pt x="104961" y="8032"/>
                  </a:lnTo>
                  <a:lnTo>
                    <a:pt x="105234" y="7922"/>
                  </a:lnTo>
                  <a:lnTo>
                    <a:pt x="105500" y="7825"/>
                  </a:lnTo>
                  <a:lnTo>
                    <a:pt x="105773" y="7743"/>
                  </a:lnTo>
                  <a:lnTo>
                    <a:pt x="106046" y="7667"/>
                  </a:lnTo>
                  <a:lnTo>
                    <a:pt x="106312" y="7605"/>
                  </a:lnTo>
                  <a:lnTo>
                    <a:pt x="106585" y="7550"/>
                  </a:lnTo>
                  <a:lnTo>
                    <a:pt x="106852" y="7509"/>
                  </a:lnTo>
                  <a:lnTo>
                    <a:pt x="107118" y="7475"/>
                  </a:lnTo>
                  <a:lnTo>
                    <a:pt x="107391" y="7454"/>
                  </a:lnTo>
                  <a:lnTo>
                    <a:pt x="107657" y="7440"/>
                  </a:lnTo>
                  <a:close/>
                  <a:moveTo>
                    <a:pt x="65957" y="21419"/>
                  </a:moveTo>
                  <a:lnTo>
                    <a:pt x="66090" y="21426"/>
                  </a:lnTo>
                  <a:lnTo>
                    <a:pt x="66223" y="21440"/>
                  </a:lnTo>
                  <a:lnTo>
                    <a:pt x="66349" y="21467"/>
                  </a:lnTo>
                  <a:lnTo>
                    <a:pt x="66476" y="21515"/>
                  </a:lnTo>
                  <a:lnTo>
                    <a:pt x="66589" y="21570"/>
                  </a:lnTo>
                  <a:lnTo>
                    <a:pt x="66702" y="21639"/>
                  </a:lnTo>
                  <a:lnTo>
                    <a:pt x="66809" y="21722"/>
                  </a:lnTo>
                  <a:lnTo>
                    <a:pt x="66856" y="21763"/>
                  </a:lnTo>
                  <a:lnTo>
                    <a:pt x="66902" y="21818"/>
                  </a:lnTo>
                  <a:lnTo>
                    <a:pt x="66949" y="21873"/>
                  </a:lnTo>
                  <a:lnTo>
                    <a:pt x="66989" y="21928"/>
                  </a:lnTo>
                  <a:lnTo>
                    <a:pt x="67029" y="21990"/>
                  </a:lnTo>
                  <a:lnTo>
                    <a:pt x="67062" y="22059"/>
                  </a:lnTo>
                  <a:lnTo>
                    <a:pt x="67095" y="22127"/>
                  </a:lnTo>
                  <a:lnTo>
                    <a:pt x="67129" y="22196"/>
                  </a:lnTo>
                  <a:lnTo>
                    <a:pt x="67155" y="22272"/>
                  </a:lnTo>
                  <a:lnTo>
                    <a:pt x="67182" y="22354"/>
                  </a:lnTo>
                  <a:lnTo>
                    <a:pt x="67202" y="22437"/>
                  </a:lnTo>
                  <a:lnTo>
                    <a:pt x="67215" y="22526"/>
                  </a:lnTo>
                  <a:lnTo>
                    <a:pt x="67248" y="22732"/>
                  </a:lnTo>
                  <a:lnTo>
                    <a:pt x="67275" y="22939"/>
                  </a:lnTo>
                  <a:lnTo>
                    <a:pt x="67295" y="23145"/>
                  </a:lnTo>
                  <a:lnTo>
                    <a:pt x="67308" y="23344"/>
                  </a:lnTo>
                  <a:lnTo>
                    <a:pt x="67315" y="23551"/>
                  </a:lnTo>
                  <a:lnTo>
                    <a:pt x="67322" y="23757"/>
                  </a:lnTo>
                  <a:lnTo>
                    <a:pt x="67322" y="23963"/>
                  </a:lnTo>
                  <a:lnTo>
                    <a:pt x="67315" y="24163"/>
                  </a:lnTo>
                  <a:lnTo>
                    <a:pt x="67302" y="24369"/>
                  </a:lnTo>
                  <a:lnTo>
                    <a:pt x="67288" y="24575"/>
                  </a:lnTo>
                  <a:lnTo>
                    <a:pt x="67268" y="24775"/>
                  </a:lnTo>
                  <a:lnTo>
                    <a:pt x="67242" y="24974"/>
                  </a:lnTo>
                  <a:lnTo>
                    <a:pt x="67208" y="25180"/>
                  </a:lnTo>
                  <a:lnTo>
                    <a:pt x="67175" y="25380"/>
                  </a:lnTo>
                  <a:lnTo>
                    <a:pt x="67135" y="25579"/>
                  </a:lnTo>
                  <a:lnTo>
                    <a:pt x="67089" y="25772"/>
                  </a:lnTo>
                  <a:lnTo>
                    <a:pt x="67035" y="25971"/>
                  </a:lnTo>
                  <a:lnTo>
                    <a:pt x="66982" y="26163"/>
                  </a:lnTo>
                  <a:lnTo>
                    <a:pt x="66922" y="26356"/>
                  </a:lnTo>
                  <a:lnTo>
                    <a:pt x="66862" y="26548"/>
                  </a:lnTo>
                  <a:lnTo>
                    <a:pt x="66789" y="26734"/>
                  </a:lnTo>
                  <a:lnTo>
                    <a:pt x="66716" y="26927"/>
                  </a:lnTo>
                  <a:lnTo>
                    <a:pt x="66642" y="27112"/>
                  </a:lnTo>
                  <a:lnTo>
                    <a:pt x="66563" y="27291"/>
                  </a:lnTo>
                  <a:lnTo>
                    <a:pt x="66476" y="27477"/>
                  </a:lnTo>
                  <a:lnTo>
                    <a:pt x="66383" y="27649"/>
                  </a:lnTo>
                  <a:lnTo>
                    <a:pt x="66290" y="27827"/>
                  </a:lnTo>
                  <a:lnTo>
                    <a:pt x="66190" y="27999"/>
                  </a:lnTo>
                  <a:lnTo>
                    <a:pt x="66090" y="28171"/>
                  </a:lnTo>
                  <a:lnTo>
                    <a:pt x="65983" y="28336"/>
                  </a:lnTo>
                  <a:lnTo>
                    <a:pt x="65870" y="28501"/>
                  </a:lnTo>
                  <a:lnTo>
                    <a:pt x="65757" y="28666"/>
                  </a:lnTo>
                  <a:lnTo>
                    <a:pt x="65637" y="28824"/>
                  </a:lnTo>
                  <a:lnTo>
                    <a:pt x="65517" y="28976"/>
                  </a:lnTo>
                  <a:lnTo>
                    <a:pt x="65391" y="29134"/>
                  </a:lnTo>
                  <a:lnTo>
                    <a:pt x="65264" y="29278"/>
                  </a:lnTo>
                  <a:lnTo>
                    <a:pt x="65131" y="29423"/>
                  </a:lnTo>
                  <a:lnTo>
                    <a:pt x="64991" y="29567"/>
                  </a:lnTo>
                  <a:lnTo>
                    <a:pt x="64851" y="29698"/>
                  </a:lnTo>
                  <a:lnTo>
                    <a:pt x="64712" y="29835"/>
                  </a:lnTo>
                  <a:lnTo>
                    <a:pt x="64558" y="29959"/>
                  </a:lnTo>
                  <a:lnTo>
                    <a:pt x="64412" y="30090"/>
                  </a:lnTo>
                  <a:lnTo>
                    <a:pt x="64259" y="30206"/>
                  </a:lnTo>
                  <a:lnTo>
                    <a:pt x="64099" y="30323"/>
                  </a:lnTo>
                  <a:lnTo>
                    <a:pt x="63939" y="30433"/>
                  </a:lnTo>
                  <a:lnTo>
                    <a:pt x="63773" y="30537"/>
                  </a:lnTo>
                  <a:lnTo>
                    <a:pt x="63606" y="30640"/>
                  </a:lnTo>
                  <a:lnTo>
                    <a:pt x="63440" y="30736"/>
                  </a:lnTo>
                  <a:lnTo>
                    <a:pt x="63267" y="30832"/>
                  </a:lnTo>
                  <a:lnTo>
                    <a:pt x="63087" y="30915"/>
                  </a:lnTo>
                  <a:lnTo>
                    <a:pt x="62907" y="30997"/>
                  </a:lnTo>
                  <a:lnTo>
                    <a:pt x="62727" y="31073"/>
                  </a:lnTo>
                  <a:lnTo>
                    <a:pt x="62541" y="31142"/>
                  </a:lnTo>
                  <a:lnTo>
                    <a:pt x="62355" y="31210"/>
                  </a:lnTo>
                  <a:lnTo>
                    <a:pt x="62168" y="31265"/>
                  </a:lnTo>
                  <a:lnTo>
                    <a:pt x="61975" y="31320"/>
                  </a:lnTo>
                  <a:lnTo>
                    <a:pt x="61775" y="31368"/>
                  </a:lnTo>
                  <a:lnTo>
                    <a:pt x="61582" y="31410"/>
                  </a:lnTo>
                  <a:lnTo>
                    <a:pt x="61376" y="31444"/>
                  </a:lnTo>
                  <a:lnTo>
                    <a:pt x="61176" y="31472"/>
                  </a:lnTo>
                  <a:lnTo>
                    <a:pt x="60970" y="31492"/>
                  </a:lnTo>
                  <a:lnTo>
                    <a:pt x="60763" y="31513"/>
                  </a:lnTo>
                  <a:lnTo>
                    <a:pt x="60550" y="31520"/>
                  </a:lnTo>
                  <a:lnTo>
                    <a:pt x="60151" y="31520"/>
                  </a:lnTo>
                  <a:lnTo>
                    <a:pt x="59958" y="31506"/>
                  </a:lnTo>
                  <a:lnTo>
                    <a:pt x="59764" y="31485"/>
                  </a:lnTo>
                  <a:lnTo>
                    <a:pt x="59578" y="31465"/>
                  </a:lnTo>
                  <a:lnTo>
                    <a:pt x="59392" y="31430"/>
                  </a:lnTo>
                  <a:lnTo>
                    <a:pt x="59205" y="31396"/>
                  </a:lnTo>
                  <a:lnTo>
                    <a:pt x="59019" y="31355"/>
                  </a:lnTo>
                  <a:lnTo>
                    <a:pt x="58832" y="31307"/>
                  </a:lnTo>
                  <a:lnTo>
                    <a:pt x="58653" y="31252"/>
                  </a:lnTo>
                  <a:lnTo>
                    <a:pt x="58473" y="31190"/>
                  </a:lnTo>
                  <a:lnTo>
                    <a:pt x="58293" y="31128"/>
                  </a:lnTo>
                  <a:lnTo>
                    <a:pt x="58113" y="31052"/>
                  </a:lnTo>
                  <a:lnTo>
                    <a:pt x="57940" y="30977"/>
                  </a:lnTo>
                  <a:lnTo>
                    <a:pt x="57767" y="30894"/>
                  </a:lnTo>
                  <a:lnTo>
                    <a:pt x="57601" y="30812"/>
                  </a:lnTo>
                  <a:lnTo>
                    <a:pt x="57434" y="30715"/>
                  </a:lnTo>
                  <a:lnTo>
                    <a:pt x="57268" y="30619"/>
                  </a:lnTo>
                  <a:lnTo>
                    <a:pt x="57101" y="30516"/>
                  </a:lnTo>
                  <a:lnTo>
                    <a:pt x="56941" y="30413"/>
                  </a:lnTo>
                  <a:lnTo>
                    <a:pt x="56782" y="30303"/>
                  </a:lnTo>
                  <a:lnTo>
                    <a:pt x="56628" y="30186"/>
                  </a:lnTo>
                  <a:lnTo>
                    <a:pt x="56475" y="30062"/>
                  </a:lnTo>
                  <a:lnTo>
                    <a:pt x="56329" y="29938"/>
                  </a:lnTo>
                  <a:lnTo>
                    <a:pt x="56182" y="29815"/>
                  </a:lnTo>
                  <a:lnTo>
                    <a:pt x="56043" y="29684"/>
                  </a:lnTo>
                  <a:lnTo>
                    <a:pt x="55903" y="29546"/>
                  </a:lnTo>
                  <a:lnTo>
                    <a:pt x="55770" y="29409"/>
                  </a:lnTo>
                  <a:lnTo>
                    <a:pt x="55636" y="29264"/>
                  </a:lnTo>
                  <a:lnTo>
                    <a:pt x="55510" y="29120"/>
                  </a:lnTo>
                  <a:lnTo>
                    <a:pt x="55383" y="28969"/>
                  </a:lnTo>
                  <a:lnTo>
                    <a:pt x="55264" y="28818"/>
                  </a:lnTo>
                  <a:lnTo>
                    <a:pt x="55144" y="28659"/>
                  </a:lnTo>
                  <a:lnTo>
                    <a:pt x="55030" y="28501"/>
                  </a:lnTo>
                  <a:lnTo>
                    <a:pt x="54924" y="28336"/>
                  </a:lnTo>
                  <a:lnTo>
                    <a:pt x="54817" y="28178"/>
                  </a:lnTo>
                  <a:lnTo>
                    <a:pt x="54718" y="28006"/>
                  </a:lnTo>
                  <a:lnTo>
                    <a:pt x="54624" y="27841"/>
                  </a:lnTo>
                  <a:lnTo>
                    <a:pt x="54531" y="27669"/>
                  </a:lnTo>
                  <a:lnTo>
                    <a:pt x="54445" y="27490"/>
                  </a:lnTo>
                  <a:lnTo>
                    <a:pt x="54365" y="27319"/>
                  </a:lnTo>
                  <a:lnTo>
                    <a:pt x="54291" y="27140"/>
                  </a:lnTo>
                  <a:lnTo>
                    <a:pt x="54218" y="26954"/>
                  </a:lnTo>
                  <a:lnTo>
                    <a:pt x="54152" y="26775"/>
                  </a:lnTo>
                  <a:lnTo>
                    <a:pt x="54092" y="26590"/>
                  </a:lnTo>
                  <a:lnTo>
                    <a:pt x="54032" y="26404"/>
                  </a:lnTo>
                  <a:lnTo>
                    <a:pt x="53985" y="26218"/>
                  </a:lnTo>
                  <a:lnTo>
                    <a:pt x="53939" y="26033"/>
                  </a:lnTo>
                  <a:lnTo>
                    <a:pt x="53899" y="25840"/>
                  </a:lnTo>
                  <a:lnTo>
                    <a:pt x="53865" y="25648"/>
                  </a:lnTo>
                  <a:lnTo>
                    <a:pt x="53832" y="25462"/>
                  </a:lnTo>
                  <a:lnTo>
                    <a:pt x="53812" y="25270"/>
                  </a:lnTo>
                  <a:lnTo>
                    <a:pt x="53799" y="25077"/>
                  </a:lnTo>
                  <a:lnTo>
                    <a:pt x="53785" y="24885"/>
                  </a:lnTo>
                  <a:lnTo>
                    <a:pt x="53779" y="24685"/>
                  </a:lnTo>
                  <a:lnTo>
                    <a:pt x="53785" y="24493"/>
                  </a:lnTo>
                  <a:lnTo>
                    <a:pt x="53792" y="24300"/>
                  </a:lnTo>
                  <a:lnTo>
                    <a:pt x="53805" y="24101"/>
                  </a:lnTo>
                  <a:lnTo>
                    <a:pt x="53825" y="23908"/>
                  </a:lnTo>
                  <a:lnTo>
                    <a:pt x="53859" y="23716"/>
                  </a:lnTo>
                  <a:lnTo>
                    <a:pt x="53892" y="23523"/>
                  </a:lnTo>
                  <a:lnTo>
                    <a:pt x="53932" y="23324"/>
                  </a:lnTo>
                  <a:lnTo>
                    <a:pt x="53985" y="23131"/>
                  </a:lnTo>
                  <a:lnTo>
                    <a:pt x="54038" y="22939"/>
                  </a:lnTo>
                  <a:lnTo>
                    <a:pt x="54105" y="22746"/>
                  </a:lnTo>
                  <a:lnTo>
                    <a:pt x="54132" y="22670"/>
                  </a:lnTo>
                  <a:lnTo>
                    <a:pt x="54172" y="22595"/>
                  </a:lnTo>
                  <a:lnTo>
                    <a:pt x="54212" y="22526"/>
                  </a:lnTo>
                  <a:lnTo>
                    <a:pt x="54251" y="22464"/>
                  </a:lnTo>
                  <a:lnTo>
                    <a:pt x="54305" y="22409"/>
                  </a:lnTo>
                  <a:lnTo>
                    <a:pt x="54358" y="22361"/>
                  </a:lnTo>
                  <a:lnTo>
                    <a:pt x="54411" y="22313"/>
                  </a:lnTo>
                  <a:lnTo>
                    <a:pt x="54471" y="22279"/>
                  </a:lnTo>
                  <a:lnTo>
                    <a:pt x="54531" y="22244"/>
                  </a:lnTo>
                  <a:lnTo>
                    <a:pt x="54598" y="22217"/>
                  </a:lnTo>
                  <a:lnTo>
                    <a:pt x="54658" y="22196"/>
                  </a:lnTo>
                  <a:lnTo>
                    <a:pt x="54724" y="22175"/>
                  </a:lnTo>
                  <a:lnTo>
                    <a:pt x="54791" y="22169"/>
                  </a:lnTo>
                  <a:lnTo>
                    <a:pt x="54857" y="22162"/>
                  </a:lnTo>
                  <a:lnTo>
                    <a:pt x="54924" y="22162"/>
                  </a:lnTo>
                  <a:lnTo>
                    <a:pt x="54991" y="22169"/>
                  </a:lnTo>
                  <a:lnTo>
                    <a:pt x="55057" y="22175"/>
                  </a:lnTo>
                  <a:lnTo>
                    <a:pt x="55124" y="22196"/>
                  </a:lnTo>
                  <a:lnTo>
                    <a:pt x="55184" y="22217"/>
                  </a:lnTo>
                  <a:lnTo>
                    <a:pt x="55250" y="22244"/>
                  </a:lnTo>
                  <a:lnTo>
                    <a:pt x="55303" y="22272"/>
                  </a:lnTo>
                  <a:lnTo>
                    <a:pt x="55363" y="22313"/>
                  </a:lnTo>
                  <a:lnTo>
                    <a:pt x="55417" y="22354"/>
                  </a:lnTo>
                  <a:lnTo>
                    <a:pt x="55463" y="22402"/>
                  </a:lnTo>
                  <a:lnTo>
                    <a:pt x="55510" y="22457"/>
                  </a:lnTo>
                  <a:lnTo>
                    <a:pt x="55550" y="22512"/>
                  </a:lnTo>
                  <a:lnTo>
                    <a:pt x="55583" y="22574"/>
                  </a:lnTo>
                  <a:lnTo>
                    <a:pt x="55616" y="22643"/>
                  </a:lnTo>
                  <a:lnTo>
                    <a:pt x="55643" y="22719"/>
                  </a:lnTo>
                  <a:lnTo>
                    <a:pt x="55656" y="22794"/>
                  </a:lnTo>
                  <a:lnTo>
                    <a:pt x="55670" y="22877"/>
                  </a:lnTo>
                  <a:lnTo>
                    <a:pt x="55676" y="22966"/>
                  </a:lnTo>
                  <a:lnTo>
                    <a:pt x="55683" y="23207"/>
                  </a:lnTo>
                  <a:lnTo>
                    <a:pt x="55696" y="23454"/>
                  </a:lnTo>
                  <a:lnTo>
                    <a:pt x="55723" y="23695"/>
                  </a:lnTo>
                  <a:lnTo>
                    <a:pt x="55756" y="23936"/>
                  </a:lnTo>
                  <a:lnTo>
                    <a:pt x="55796" y="24176"/>
                  </a:lnTo>
                  <a:lnTo>
                    <a:pt x="55843" y="24417"/>
                  </a:lnTo>
                  <a:lnTo>
                    <a:pt x="55903" y="24658"/>
                  </a:lnTo>
                  <a:lnTo>
                    <a:pt x="55969" y="24891"/>
                  </a:lnTo>
                  <a:lnTo>
                    <a:pt x="56043" y="25125"/>
                  </a:lnTo>
                  <a:lnTo>
                    <a:pt x="56129" y="25352"/>
                  </a:lnTo>
                  <a:lnTo>
                    <a:pt x="56216" y="25579"/>
                  </a:lnTo>
                  <a:lnTo>
                    <a:pt x="56316" y="25799"/>
                  </a:lnTo>
                  <a:lnTo>
                    <a:pt x="56422" y="26019"/>
                  </a:lnTo>
                  <a:lnTo>
                    <a:pt x="56542" y="26232"/>
                  </a:lnTo>
                  <a:lnTo>
                    <a:pt x="56662" y="26438"/>
                  </a:lnTo>
                  <a:lnTo>
                    <a:pt x="56795" y="26638"/>
                  </a:lnTo>
                  <a:lnTo>
                    <a:pt x="56935" y="26824"/>
                  </a:lnTo>
                  <a:lnTo>
                    <a:pt x="57081" y="27009"/>
                  </a:lnTo>
                  <a:lnTo>
                    <a:pt x="57241" y="27188"/>
                  </a:lnTo>
                  <a:lnTo>
                    <a:pt x="57401" y="27360"/>
                  </a:lnTo>
                  <a:lnTo>
                    <a:pt x="57574" y="27518"/>
                  </a:lnTo>
                  <a:lnTo>
                    <a:pt x="57754" y="27669"/>
                  </a:lnTo>
                  <a:lnTo>
                    <a:pt x="57940" y="27807"/>
                  </a:lnTo>
                  <a:lnTo>
                    <a:pt x="58133" y="27937"/>
                  </a:lnTo>
                  <a:lnTo>
                    <a:pt x="58333" y="28061"/>
                  </a:lnTo>
                  <a:lnTo>
                    <a:pt x="58546" y="28171"/>
                  </a:lnTo>
                  <a:lnTo>
                    <a:pt x="58759" y="28267"/>
                  </a:lnTo>
                  <a:lnTo>
                    <a:pt x="58985" y="28350"/>
                  </a:lnTo>
                  <a:lnTo>
                    <a:pt x="59219" y="28419"/>
                  </a:lnTo>
                  <a:lnTo>
                    <a:pt x="59458" y="28481"/>
                  </a:lnTo>
                  <a:lnTo>
                    <a:pt x="59705" y="28522"/>
                  </a:lnTo>
                  <a:lnTo>
                    <a:pt x="59958" y="28556"/>
                  </a:lnTo>
                  <a:lnTo>
                    <a:pt x="60077" y="28563"/>
                  </a:lnTo>
                  <a:lnTo>
                    <a:pt x="60324" y="28563"/>
                  </a:lnTo>
                  <a:lnTo>
                    <a:pt x="60444" y="28556"/>
                  </a:lnTo>
                  <a:lnTo>
                    <a:pt x="60563" y="28549"/>
                  </a:lnTo>
                  <a:lnTo>
                    <a:pt x="60683" y="28536"/>
                  </a:lnTo>
                  <a:lnTo>
                    <a:pt x="60923" y="28501"/>
                  </a:lnTo>
                  <a:lnTo>
                    <a:pt x="61156" y="28446"/>
                  </a:lnTo>
                  <a:lnTo>
                    <a:pt x="61382" y="28377"/>
                  </a:lnTo>
                  <a:lnTo>
                    <a:pt x="61602" y="28295"/>
                  </a:lnTo>
                  <a:lnTo>
                    <a:pt x="61822" y="28206"/>
                  </a:lnTo>
                  <a:lnTo>
                    <a:pt x="62035" y="28096"/>
                  </a:lnTo>
                  <a:lnTo>
                    <a:pt x="62241" y="27972"/>
                  </a:lnTo>
                  <a:lnTo>
                    <a:pt x="62434" y="27841"/>
                  </a:lnTo>
                  <a:lnTo>
                    <a:pt x="62628" y="27697"/>
                  </a:lnTo>
                  <a:lnTo>
                    <a:pt x="62814" y="27539"/>
                  </a:lnTo>
                  <a:lnTo>
                    <a:pt x="62987" y="27374"/>
                  </a:lnTo>
                  <a:lnTo>
                    <a:pt x="63160" y="27202"/>
                  </a:lnTo>
                  <a:lnTo>
                    <a:pt x="63320" y="27016"/>
                  </a:lnTo>
                  <a:lnTo>
                    <a:pt x="63466" y="26830"/>
                  </a:lnTo>
                  <a:lnTo>
                    <a:pt x="63606" y="26631"/>
                  </a:lnTo>
                  <a:lnTo>
                    <a:pt x="63739" y="26425"/>
                  </a:lnTo>
                  <a:lnTo>
                    <a:pt x="63859" y="26212"/>
                  </a:lnTo>
                  <a:lnTo>
                    <a:pt x="63973" y="25992"/>
                  </a:lnTo>
                  <a:lnTo>
                    <a:pt x="64072" y="25765"/>
                  </a:lnTo>
                  <a:lnTo>
                    <a:pt x="64159" y="25538"/>
                  </a:lnTo>
                  <a:lnTo>
                    <a:pt x="64232" y="25297"/>
                  </a:lnTo>
                  <a:lnTo>
                    <a:pt x="64299" y="25063"/>
                  </a:lnTo>
                  <a:lnTo>
                    <a:pt x="64352" y="24823"/>
                  </a:lnTo>
                  <a:lnTo>
                    <a:pt x="64385" y="24575"/>
                  </a:lnTo>
                  <a:lnTo>
                    <a:pt x="64412" y="24334"/>
                  </a:lnTo>
                  <a:lnTo>
                    <a:pt x="64419" y="24087"/>
                  </a:lnTo>
                  <a:lnTo>
                    <a:pt x="64419" y="23839"/>
                  </a:lnTo>
                  <a:lnTo>
                    <a:pt x="64399" y="23592"/>
                  </a:lnTo>
                  <a:lnTo>
                    <a:pt x="64365" y="23344"/>
                  </a:lnTo>
                  <a:lnTo>
                    <a:pt x="64352" y="23255"/>
                  </a:lnTo>
                  <a:lnTo>
                    <a:pt x="64345" y="23166"/>
                  </a:lnTo>
                  <a:lnTo>
                    <a:pt x="64339" y="23076"/>
                  </a:lnTo>
                  <a:lnTo>
                    <a:pt x="64339" y="22994"/>
                  </a:lnTo>
                  <a:lnTo>
                    <a:pt x="64345" y="22911"/>
                  </a:lnTo>
                  <a:lnTo>
                    <a:pt x="64352" y="22829"/>
                  </a:lnTo>
                  <a:lnTo>
                    <a:pt x="64365" y="22753"/>
                  </a:lnTo>
                  <a:lnTo>
                    <a:pt x="64379" y="22670"/>
                  </a:lnTo>
                  <a:lnTo>
                    <a:pt x="64425" y="22526"/>
                  </a:lnTo>
                  <a:lnTo>
                    <a:pt x="64479" y="22382"/>
                  </a:lnTo>
                  <a:lnTo>
                    <a:pt x="64552" y="22251"/>
                  </a:lnTo>
                  <a:lnTo>
                    <a:pt x="64632" y="22127"/>
                  </a:lnTo>
                  <a:lnTo>
                    <a:pt x="64718" y="22010"/>
                  </a:lnTo>
                  <a:lnTo>
                    <a:pt x="64818" y="21907"/>
                  </a:lnTo>
                  <a:lnTo>
                    <a:pt x="64925" y="21811"/>
                  </a:lnTo>
                  <a:lnTo>
                    <a:pt x="65044" y="21722"/>
                  </a:lnTo>
                  <a:lnTo>
                    <a:pt x="65164" y="21646"/>
                  </a:lnTo>
                  <a:lnTo>
                    <a:pt x="65291" y="21584"/>
                  </a:lnTo>
                  <a:lnTo>
                    <a:pt x="65417" y="21529"/>
                  </a:lnTo>
                  <a:lnTo>
                    <a:pt x="65551" y="21481"/>
                  </a:lnTo>
                  <a:lnTo>
                    <a:pt x="65684" y="21453"/>
                  </a:lnTo>
                  <a:lnTo>
                    <a:pt x="65823" y="21433"/>
                  </a:lnTo>
                  <a:lnTo>
                    <a:pt x="65957" y="21419"/>
                  </a:lnTo>
                  <a:close/>
                  <a:moveTo>
                    <a:pt x="71257" y="38066"/>
                  </a:moveTo>
                  <a:lnTo>
                    <a:pt x="71922" y="38072"/>
                  </a:lnTo>
                  <a:lnTo>
                    <a:pt x="72588" y="38086"/>
                  </a:lnTo>
                  <a:lnTo>
                    <a:pt x="73254" y="38107"/>
                  </a:lnTo>
                  <a:lnTo>
                    <a:pt x="73913" y="38134"/>
                  </a:lnTo>
                  <a:lnTo>
                    <a:pt x="74579" y="38169"/>
                  </a:lnTo>
                  <a:lnTo>
                    <a:pt x="75245" y="38210"/>
                  </a:lnTo>
                  <a:lnTo>
                    <a:pt x="75904" y="38258"/>
                  </a:lnTo>
                  <a:lnTo>
                    <a:pt x="76570" y="38313"/>
                  </a:lnTo>
                  <a:lnTo>
                    <a:pt x="77229" y="38375"/>
                  </a:lnTo>
                  <a:lnTo>
                    <a:pt x="77888" y="38444"/>
                  </a:lnTo>
                  <a:lnTo>
                    <a:pt x="78547" y="38513"/>
                  </a:lnTo>
                  <a:lnTo>
                    <a:pt x="79207" y="38602"/>
                  </a:lnTo>
                  <a:lnTo>
                    <a:pt x="79866" y="38691"/>
                  </a:lnTo>
                  <a:lnTo>
                    <a:pt x="80518" y="38788"/>
                  </a:lnTo>
                  <a:lnTo>
                    <a:pt x="81171" y="38898"/>
                  </a:lnTo>
                  <a:lnTo>
                    <a:pt x="81823" y="39008"/>
                  </a:lnTo>
                  <a:lnTo>
                    <a:pt x="82476" y="39131"/>
                  </a:lnTo>
                  <a:lnTo>
                    <a:pt x="83122" y="39262"/>
                  </a:lnTo>
                  <a:lnTo>
                    <a:pt x="83767" y="39400"/>
                  </a:lnTo>
                  <a:lnTo>
                    <a:pt x="84407" y="39551"/>
                  </a:lnTo>
                  <a:lnTo>
                    <a:pt x="85052" y="39702"/>
                  </a:lnTo>
                  <a:lnTo>
                    <a:pt x="85685" y="39867"/>
                  </a:lnTo>
                  <a:lnTo>
                    <a:pt x="86324" y="40046"/>
                  </a:lnTo>
                  <a:lnTo>
                    <a:pt x="86957" y="40225"/>
                  </a:lnTo>
                  <a:lnTo>
                    <a:pt x="87583" y="40417"/>
                  </a:lnTo>
                  <a:lnTo>
                    <a:pt x="88215" y="40617"/>
                  </a:lnTo>
                  <a:lnTo>
                    <a:pt x="88834" y="40830"/>
                  </a:lnTo>
                  <a:lnTo>
                    <a:pt x="89454" y="41050"/>
                  </a:lnTo>
                  <a:lnTo>
                    <a:pt x="90073" y="41284"/>
                  </a:lnTo>
                  <a:lnTo>
                    <a:pt x="90685" y="41524"/>
                  </a:lnTo>
                  <a:lnTo>
                    <a:pt x="91298" y="41772"/>
                  </a:lnTo>
                  <a:lnTo>
                    <a:pt x="91904" y="42033"/>
                  </a:lnTo>
                  <a:lnTo>
                    <a:pt x="92503" y="42301"/>
                  </a:lnTo>
                  <a:lnTo>
                    <a:pt x="93102" y="42583"/>
                  </a:lnTo>
                  <a:lnTo>
                    <a:pt x="93695" y="42872"/>
                  </a:lnTo>
                  <a:lnTo>
                    <a:pt x="94287" y="43174"/>
                  </a:lnTo>
                  <a:lnTo>
                    <a:pt x="94873" y="43484"/>
                  </a:lnTo>
                  <a:lnTo>
                    <a:pt x="95453" y="43807"/>
                  </a:lnTo>
                  <a:lnTo>
                    <a:pt x="96032" y="44144"/>
                  </a:lnTo>
                  <a:lnTo>
                    <a:pt x="96605" y="44488"/>
                  </a:lnTo>
                  <a:lnTo>
                    <a:pt x="97170" y="44845"/>
                  </a:lnTo>
                  <a:lnTo>
                    <a:pt x="97730" y="45217"/>
                  </a:lnTo>
                  <a:lnTo>
                    <a:pt x="98289" y="45595"/>
                  </a:lnTo>
                  <a:lnTo>
                    <a:pt x="98842" y="45987"/>
                  </a:lnTo>
                  <a:lnTo>
                    <a:pt x="99388" y="46385"/>
                  </a:lnTo>
                  <a:lnTo>
                    <a:pt x="99927" y="46805"/>
                  </a:lnTo>
                  <a:lnTo>
                    <a:pt x="100460" y="47231"/>
                  </a:lnTo>
                  <a:lnTo>
                    <a:pt x="100992" y="47671"/>
                  </a:lnTo>
                  <a:lnTo>
                    <a:pt x="101518" y="48118"/>
                  </a:lnTo>
                  <a:lnTo>
                    <a:pt x="101984" y="48544"/>
                  </a:lnTo>
                  <a:lnTo>
                    <a:pt x="102444" y="48971"/>
                  </a:lnTo>
                  <a:lnTo>
                    <a:pt x="102890" y="49404"/>
                  </a:lnTo>
                  <a:lnTo>
                    <a:pt x="103329" y="49844"/>
                  </a:lnTo>
                  <a:lnTo>
                    <a:pt x="103749" y="50284"/>
                  </a:lnTo>
                  <a:lnTo>
                    <a:pt x="104162" y="50731"/>
                  </a:lnTo>
                  <a:lnTo>
                    <a:pt x="104554" y="51185"/>
                  </a:lnTo>
                  <a:lnTo>
                    <a:pt x="104947" y="51646"/>
                  </a:lnTo>
                  <a:lnTo>
                    <a:pt x="105320" y="52106"/>
                  </a:lnTo>
                  <a:lnTo>
                    <a:pt x="105686" y="52574"/>
                  </a:lnTo>
                  <a:lnTo>
                    <a:pt x="106039" y="53048"/>
                  </a:lnTo>
                  <a:lnTo>
                    <a:pt x="106379" y="53530"/>
                  </a:lnTo>
                  <a:lnTo>
                    <a:pt x="106712" y="54011"/>
                  </a:lnTo>
                  <a:lnTo>
                    <a:pt x="107031" y="54492"/>
                  </a:lnTo>
                  <a:lnTo>
                    <a:pt x="107338" y="54987"/>
                  </a:lnTo>
                  <a:lnTo>
                    <a:pt x="107637" y="55482"/>
                  </a:lnTo>
                  <a:lnTo>
                    <a:pt x="107930" y="55977"/>
                  </a:lnTo>
                  <a:lnTo>
                    <a:pt x="108210" y="56486"/>
                  </a:lnTo>
                  <a:lnTo>
                    <a:pt x="108476" y="56988"/>
                  </a:lnTo>
                  <a:lnTo>
                    <a:pt x="108736" y="57504"/>
                  </a:lnTo>
                  <a:lnTo>
                    <a:pt x="108989" y="58019"/>
                  </a:lnTo>
                  <a:lnTo>
                    <a:pt x="109229" y="58535"/>
                  </a:lnTo>
                  <a:lnTo>
                    <a:pt x="109462" y="59065"/>
                  </a:lnTo>
                  <a:lnTo>
                    <a:pt x="109681" y="59587"/>
                  </a:lnTo>
                  <a:lnTo>
                    <a:pt x="109901" y="60117"/>
                  </a:lnTo>
                  <a:lnTo>
                    <a:pt x="110101" y="60653"/>
                  </a:lnTo>
                  <a:lnTo>
                    <a:pt x="110301" y="61189"/>
                  </a:lnTo>
                  <a:lnTo>
                    <a:pt x="110487" y="61732"/>
                  </a:lnTo>
                  <a:lnTo>
                    <a:pt x="110667" y="62276"/>
                  </a:lnTo>
                  <a:lnTo>
                    <a:pt x="110840" y="62826"/>
                  </a:lnTo>
                  <a:lnTo>
                    <a:pt x="111006" y="63376"/>
                  </a:lnTo>
                  <a:lnTo>
                    <a:pt x="111159" y="63926"/>
                  </a:lnTo>
                  <a:lnTo>
                    <a:pt x="111313" y="64483"/>
                  </a:lnTo>
                  <a:lnTo>
                    <a:pt x="111452" y="65047"/>
                  </a:lnTo>
                  <a:lnTo>
                    <a:pt x="111586" y="65610"/>
                  </a:lnTo>
                  <a:lnTo>
                    <a:pt x="111719" y="66174"/>
                  </a:lnTo>
                  <a:lnTo>
                    <a:pt x="111839" y="66745"/>
                  </a:lnTo>
                  <a:lnTo>
                    <a:pt x="111952" y="67316"/>
                  </a:lnTo>
                  <a:lnTo>
                    <a:pt x="112058" y="67886"/>
                  </a:lnTo>
                  <a:lnTo>
                    <a:pt x="112158" y="68464"/>
                  </a:lnTo>
                  <a:lnTo>
                    <a:pt x="112251" y="69042"/>
                  </a:lnTo>
                  <a:lnTo>
                    <a:pt x="112345" y="69619"/>
                  </a:lnTo>
                  <a:lnTo>
                    <a:pt x="112424" y="70204"/>
                  </a:lnTo>
                  <a:lnTo>
                    <a:pt x="112504" y="70788"/>
                  </a:lnTo>
                  <a:lnTo>
                    <a:pt x="112571" y="71379"/>
                  </a:lnTo>
                  <a:lnTo>
                    <a:pt x="112638" y="71971"/>
                  </a:lnTo>
                  <a:lnTo>
                    <a:pt x="112704" y="72562"/>
                  </a:lnTo>
                  <a:lnTo>
                    <a:pt x="112757" y="73153"/>
                  </a:lnTo>
                  <a:lnTo>
                    <a:pt x="112811" y="73745"/>
                  </a:lnTo>
                  <a:lnTo>
                    <a:pt x="112857" y="74343"/>
                  </a:lnTo>
                  <a:lnTo>
                    <a:pt x="112897" y="74941"/>
                  </a:lnTo>
                  <a:lnTo>
                    <a:pt x="112931" y="75539"/>
                  </a:lnTo>
                  <a:lnTo>
                    <a:pt x="112964" y="76144"/>
                  </a:lnTo>
                  <a:lnTo>
                    <a:pt x="112997" y="76749"/>
                  </a:lnTo>
                  <a:lnTo>
                    <a:pt x="113044" y="77960"/>
                  </a:lnTo>
                  <a:lnTo>
                    <a:pt x="113077" y="79170"/>
                  </a:lnTo>
                  <a:lnTo>
                    <a:pt x="113090" y="80387"/>
                  </a:lnTo>
                  <a:lnTo>
                    <a:pt x="113097" y="81611"/>
                  </a:lnTo>
                  <a:lnTo>
                    <a:pt x="113097" y="82835"/>
                  </a:lnTo>
                  <a:lnTo>
                    <a:pt x="113097" y="82952"/>
                  </a:lnTo>
                  <a:lnTo>
                    <a:pt x="113084" y="83055"/>
                  </a:lnTo>
                  <a:lnTo>
                    <a:pt x="113070" y="83158"/>
                  </a:lnTo>
                  <a:lnTo>
                    <a:pt x="113050" y="83261"/>
                  </a:lnTo>
                  <a:lnTo>
                    <a:pt x="113024" y="83350"/>
                  </a:lnTo>
                  <a:lnTo>
                    <a:pt x="112990" y="83440"/>
                  </a:lnTo>
                  <a:lnTo>
                    <a:pt x="112950" y="83522"/>
                  </a:lnTo>
                  <a:lnTo>
                    <a:pt x="112911" y="83605"/>
                  </a:lnTo>
                  <a:lnTo>
                    <a:pt x="112864" y="83680"/>
                  </a:lnTo>
                  <a:lnTo>
                    <a:pt x="112817" y="83749"/>
                  </a:lnTo>
                  <a:lnTo>
                    <a:pt x="112757" y="83818"/>
                  </a:lnTo>
                  <a:lnTo>
                    <a:pt x="112704" y="83880"/>
                  </a:lnTo>
                  <a:lnTo>
                    <a:pt x="112638" y="83935"/>
                  </a:lnTo>
                  <a:lnTo>
                    <a:pt x="112578" y="83990"/>
                  </a:lnTo>
                  <a:lnTo>
                    <a:pt x="112504" y="84045"/>
                  </a:lnTo>
                  <a:lnTo>
                    <a:pt x="112438" y="84093"/>
                  </a:lnTo>
                  <a:lnTo>
                    <a:pt x="112371" y="84169"/>
                  </a:lnTo>
                  <a:lnTo>
                    <a:pt x="112291" y="84244"/>
                  </a:lnTo>
                  <a:lnTo>
                    <a:pt x="112211" y="84313"/>
                  </a:lnTo>
                  <a:lnTo>
                    <a:pt x="112118" y="84375"/>
                  </a:lnTo>
                  <a:lnTo>
                    <a:pt x="112012" y="84423"/>
                  </a:lnTo>
                  <a:lnTo>
                    <a:pt x="111898" y="84464"/>
                  </a:lnTo>
                  <a:lnTo>
                    <a:pt x="111779" y="84492"/>
                  </a:lnTo>
                  <a:lnTo>
                    <a:pt x="111652" y="84505"/>
                  </a:lnTo>
                  <a:lnTo>
                    <a:pt x="111479" y="84512"/>
                  </a:lnTo>
                  <a:lnTo>
                    <a:pt x="111306" y="84512"/>
                  </a:lnTo>
                  <a:lnTo>
                    <a:pt x="110966" y="84505"/>
                  </a:lnTo>
                  <a:lnTo>
                    <a:pt x="110627" y="84478"/>
                  </a:lnTo>
                  <a:lnTo>
                    <a:pt x="110287" y="84444"/>
                  </a:lnTo>
                  <a:lnTo>
                    <a:pt x="109954" y="84402"/>
                  </a:lnTo>
                  <a:lnTo>
                    <a:pt x="109615" y="84354"/>
                  </a:lnTo>
                  <a:lnTo>
                    <a:pt x="108942" y="84265"/>
                  </a:lnTo>
                  <a:lnTo>
                    <a:pt x="108856" y="84361"/>
                  </a:lnTo>
                  <a:lnTo>
                    <a:pt x="108749" y="84444"/>
                  </a:lnTo>
                  <a:lnTo>
                    <a:pt x="108636" y="84519"/>
                  </a:lnTo>
                  <a:lnTo>
                    <a:pt x="108516" y="84588"/>
                  </a:lnTo>
                  <a:lnTo>
                    <a:pt x="108383" y="84636"/>
                  </a:lnTo>
                  <a:lnTo>
                    <a:pt x="108236" y="84677"/>
                  </a:lnTo>
                  <a:lnTo>
                    <a:pt x="108083" y="84698"/>
                  </a:lnTo>
                  <a:lnTo>
                    <a:pt x="108003" y="84705"/>
                  </a:lnTo>
                  <a:lnTo>
                    <a:pt x="107924" y="84705"/>
                  </a:lnTo>
                  <a:lnTo>
                    <a:pt x="102064" y="84836"/>
                  </a:lnTo>
                  <a:lnTo>
                    <a:pt x="96192" y="84959"/>
                  </a:lnTo>
                  <a:lnTo>
                    <a:pt x="90306" y="85076"/>
                  </a:lnTo>
                  <a:lnTo>
                    <a:pt x="87363" y="85124"/>
                  </a:lnTo>
                  <a:lnTo>
                    <a:pt x="84413" y="85172"/>
                  </a:lnTo>
                  <a:lnTo>
                    <a:pt x="81470" y="85214"/>
                  </a:lnTo>
                  <a:lnTo>
                    <a:pt x="78514" y="85248"/>
                  </a:lnTo>
                  <a:lnTo>
                    <a:pt x="75564" y="85276"/>
                  </a:lnTo>
                  <a:lnTo>
                    <a:pt x="72615" y="85296"/>
                  </a:lnTo>
                  <a:lnTo>
                    <a:pt x="69659" y="85310"/>
                  </a:lnTo>
                  <a:lnTo>
                    <a:pt x="66702" y="85310"/>
                  </a:lnTo>
                  <a:lnTo>
                    <a:pt x="63746" y="85303"/>
                  </a:lnTo>
                  <a:lnTo>
                    <a:pt x="60797" y="85289"/>
                  </a:lnTo>
                  <a:lnTo>
                    <a:pt x="57840" y="85262"/>
                  </a:lnTo>
                  <a:lnTo>
                    <a:pt x="54884" y="85221"/>
                  </a:lnTo>
                  <a:lnTo>
                    <a:pt x="51934" y="85172"/>
                  </a:lnTo>
                  <a:lnTo>
                    <a:pt x="48978" y="85111"/>
                  </a:lnTo>
                  <a:lnTo>
                    <a:pt x="46029" y="85028"/>
                  </a:lnTo>
                  <a:lnTo>
                    <a:pt x="43079" y="84939"/>
                  </a:lnTo>
                  <a:lnTo>
                    <a:pt x="40129" y="84836"/>
                  </a:lnTo>
                  <a:lnTo>
                    <a:pt x="37186" y="84712"/>
                  </a:lnTo>
                  <a:lnTo>
                    <a:pt x="35715" y="84643"/>
                  </a:lnTo>
                  <a:lnTo>
                    <a:pt x="34243" y="84574"/>
                  </a:lnTo>
                  <a:lnTo>
                    <a:pt x="32772" y="84499"/>
                  </a:lnTo>
                  <a:lnTo>
                    <a:pt x="31301" y="84423"/>
                  </a:lnTo>
                  <a:lnTo>
                    <a:pt x="29829" y="84334"/>
                  </a:lnTo>
                  <a:lnTo>
                    <a:pt x="28358" y="84244"/>
                  </a:lnTo>
                  <a:lnTo>
                    <a:pt x="26893" y="84155"/>
                  </a:lnTo>
                  <a:lnTo>
                    <a:pt x="25428" y="84059"/>
                  </a:lnTo>
                  <a:lnTo>
                    <a:pt x="23956" y="83955"/>
                  </a:lnTo>
                  <a:lnTo>
                    <a:pt x="22492" y="83845"/>
                  </a:lnTo>
                  <a:lnTo>
                    <a:pt x="21027" y="83735"/>
                  </a:lnTo>
                  <a:lnTo>
                    <a:pt x="19562" y="83618"/>
                  </a:lnTo>
                  <a:lnTo>
                    <a:pt x="18097" y="83495"/>
                  </a:lnTo>
                  <a:lnTo>
                    <a:pt x="16639" y="83371"/>
                  </a:lnTo>
                  <a:lnTo>
                    <a:pt x="15174" y="83240"/>
                  </a:lnTo>
                  <a:lnTo>
                    <a:pt x="13716" y="83103"/>
                  </a:lnTo>
                  <a:lnTo>
                    <a:pt x="13610" y="83089"/>
                  </a:lnTo>
                  <a:lnTo>
                    <a:pt x="13516" y="83062"/>
                  </a:lnTo>
                  <a:lnTo>
                    <a:pt x="13423" y="83027"/>
                  </a:lnTo>
                  <a:lnTo>
                    <a:pt x="13343" y="82993"/>
                  </a:lnTo>
                  <a:lnTo>
                    <a:pt x="13263" y="82945"/>
                  </a:lnTo>
                  <a:lnTo>
                    <a:pt x="13197" y="82890"/>
                  </a:lnTo>
                  <a:lnTo>
                    <a:pt x="13130" y="82828"/>
                  </a:lnTo>
                  <a:lnTo>
                    <a:pt x="13070" y="82766"/>
                  </a:lnTo>
                  <a:lnTo>
                    <a:pt x="13024" y="82697"/>
                  </a:lnTo>
                  <a:lnTo>
                    <a:pt x="12977" y="82621"/>
                  </a:lnTo>
                  <a:lnTo>
                    <a:pt x="12944" y="82546"/>
                  </a:lnTo>
                  <a:lnTo>
                    <a:pt x="12910" y="82470"/>
                  </a:lnTo>
                  <a:lnTo>
                    <a:pt x="12884" y="82388"/>
                  </a:lnTo>
                  <a:lnTo>
                    <a:pt x="12871" y="82305"/>
                  </a:lnTo>
                  <a:lnTo>
                    <a:pt x="12857" y="82216"/>
                  </a:lnTo>
                  <a:lnTo>
                    <a:pt x="12851" y="82133"/>
                  </a:lnTo>
                  <a:lnTo>
                    <a:pt x="12857" y="82051"/>
                  </a:lnTo>
                  <a:lnTo>
                    <a:pt x="12864" y="81968"/>
                  </a:lnTo>
                  <a:lnTo>
                    <a:pt x="12877" y="81886"/>
                  </a:lnTo>
                  <a:lnTo>
                    <a:pt x="12904" y="81803"/>
                  </a:lnTo>
                  <a:lnTo>
                    <a:pt x="12930" y="81728"/>
                  </a:lnTo>
                  <a:lnTo>
                    <a:pt x="12970" y="81652"/>
                  </a:lnTo>
                  <a:lnTo>
                    <a:pt x="13010" y="81583"/>
                  </a:lnTo>
                  <a:lnTo>
                    <a:pt x="13064" y="81514"/>
                  </a:lnTo>
                  <a:lnTo>
                    <a:pt x="13117" y="81459"/>
                  </a:lnTo>
                  <a:lnTo>
                    <a:pt x="13183" y="81404"/>
                  </a:lnTo>
                  <a:lnTo>
                    <a:pt x="13257" y="81356"/>
                  </a:lnTo>
                  <a:lnTo>
                    <a:pt x="13330" y="81315"/>
                  </a:lnTo>
                  <a:lnTo>
                    <a:pt x="13417" y="81281"/>
                  </a:lnTo>
                  <a:lnTo>
                    <a:pt x="13510" y="81253"/>
                  </a:lnTo>
                  <a:lnTo>
                    <a:pt x="13610" y="81239"/>
                  </a:lnTo>
                  <a:lnTo>
                    <a:pt x="13716" y="81233"/>
                  </a:lnTo>
                  <a:lnTo>
                    <a:pt x="14162" y="81233"/>
                  </a:lnTo>
                  <a:lnTo>
                    <a:pt x="14082" y="80586"/>
                  </a:lnTo>
                  <a:lnTo>
                    <a:pt x="14009" y="79947"/>
                  </a:lnTo>
                  <a:lnTo>
                    <a:pt x="13956" y="79314"/>
                  </a:lnTo>
                  <a:lnTo>
                    <a:pt x="13909" y="78688"/>
                  </a:lnTo>
                  <a:lnTo>
                    <a:pt x="13876" y="78063"/>
                  </a:lnTo>
                  <a:lnTo>
                    <a:pt x="13849" y="77444"/>
                  </a:lnTo>
                  <a:lnTo>
                    <a:pt x="13843" y="76832"/>
                  </a:lnTo>
                  <a:lnTo>
                    <a:pt x="13836" y="76227"/>
                  </a:lnTo>
                  <a:lnTo>
                    <a:pt x="13849" y="75629"/>
                  </a:lnTo>
                  <a:lnTo>
                    <a:pt x="13869" y="75030"/>
                  </a:lnTo>
                  <a:lnTo>
                    <a:pt x="13903" y="74439"/>
                  </a:lnTo>
                  <a:lnTo>
                    <a:pt x="13949" y="73855"/>
                  </a:lnTo>
                  <a:lnTo>
                    <a:pt x="14002" y="73277"/>
                  </a:lnTo>
                  <a:lnTo>
                    <a:pt x="14062" y="72700"/>
                  </a:lnTo>
                  <a:lnTo>
                    <a:pt x="14136" y="72136"/>
                  </a:lnTo>
                  <a:lnTo>
                    <a:pt x="14222" y="71572"/>
                  </a:lnTo>
                  <a:lnTo>
                    <a:pt x="14315" y="71015"/>
                  </a:lnTo>
                  <a:lnTo>
                    <a:pt x="14422" y="70458"/>
                  </a:lnTo>
                  <a:lnTo>
                    <a:pt x="14535" y="69908"/>
                  </a:lnTo>
                  <a:lnTo>
                    <a:pt x="14662" y="69365"/>
                  </a:lnTo>
                  <a:lnTo>
                    <a:pt x="14795" y="68828"/>
                  </a:lnTo>
                  <a:lnTo>
                    <a:pt x="14941" y="68299"/>
                  </a:lnTo>
                  <a:lnTo>
                    <a:pt x="15094" y="67770"/>
                  </a:lnTo>
                  <a:lnTo>
                    <a:pt x="15254" y="67247"/>
                  </a:lnTo>
                  <a:lnTo>
                    <a:pt x="15427" y="66731"/>
                  </a:lnTo>
                  <a:lnTo>
                    <a:pt x="15607" y="66222"/>
                  </a:lnTo>
                  <a:lnTo>
                    <a:pt x="15800" y="65714"/>
                  </a:lnTo>
                  <a:lnTo>
                    <a:pt x="16000" y="65212"/>
                  </a:lnTo>
                  <a:lnTo>
                    <a:pt x="16206" y="64717"/>
                  </a:lnTo>
                  <a:lnTo>
                    <a:pt x="16419" y="64228"/>
                  </a:lnTo>
                  <a:lnTo>
                    <a:pt x="16646" y="63740"/>
                  </a:lnTo>
                  <a:lnTo>
                    <a:pt x="16879" y="63259"/>
                  </a:lnTo>
                  <a:lnTo>
                    <a:pt x="17125" y="62784"/>
                  </a:lnTo>
                  <a:lnTo>
                    <a:pt x="17372" y="62310"/>
                  </a:lnTo>
                  <a:lnTo>
                    <a:pt x="17631" y="61842"/>
                  </a:lnTo>
                  <a:lnTo>
                    <a:pt x="17898" y="61382"/>
                  </a:lnTo>
                  <a:lnTo>
                    <a:pt x="18170" y="60928"/>
                  </a:lnTo>
                  <a:lnTo>
                    <a:pt x="18450" y="60474"/>
                  </a:lnTo>
                  <a:lnTo>
                    <a:pt x="18743" y="60034"/>
                  </a:lnTo>
                  <a:lnTo>
                    <a:pt x="19036" y="59587"/>
                  </a:lnTo>
                  <a:lnTo>
                    <a:pt x="19342" y="59154"/>
                  </a:lnTo>
                  <a:lnTo>
                    <a:pt x="19655" y="58721"/>
                  </a:lnTo>
                  <a:lnTo>
                    <a:pt x="19968" y="58295"/>
                  </a:lnTo>
                  <a:lnTo>
                    <a:pt x="20294" y="57875"/>
                  </a:lnTo>
                  <a:lnTo>
                    <a:pt x="20627" y="57463"/>
                  </a:lnTo>
                  <a:lnTo>
                    <a:pt x="20967" y="57050"/>
                  </a:lnTo>
                  <a:lnTo>
                    <a:pt x="21313" y="56644"/>
                  </a:lnTo>
                  <a:lnTo>
                    <a:pt x="21666" y="56239"/>
                  </a:lnTo>
                  <a:lnTo>
                    <a:pt x="22026" y="55840"/>
                  </a:lnTo>
                  <a:lnTo>
                    <a:pt x="22392" y="55448"/>
                  </a:lnTo>
                  <a:lnTo>
                    <a:pt x="22765" y="55063"/>
                  </a:lnTo>
                  <a:lnTo>
                    <a:pt x="23144" y="54678"/>
                  </a:lnTo>
                  <a:lnTo>
                    <a:pt x="23530" y="54300"/>
                  </a:lnTo>
                  <a:lnTo>
                    <a:pt x="23917" y="53928"/>
                  </a:lnTo>
                  <a:lnTo>
                    <a:pt x="24316" y="53564"/>
                  </a:lnTo>
                  <a:lnTo>
                    <a:pt x="24716" y="53199"/>
                  </a:lnTo>
                  <a:lnTo>
                    <a:pt x="25122" y="52842"/>
                  </a:lnTo>
                  <a:lnTo>
                    <a:pt x="25534" y="52484"/>
                  </a:lnTo>
                  <a:lnTo>
                    <a:pt x="25954" y="52134"/>
                  </a:lnTo>
                  <a:lnTo>
                    <a:pt x="26380" y="51790"/>
                  </a:lnTo>
                  <a:lnTo>
                    <a:pt x="26806" y="51453"/>
                  </a:lnTo>
                  <a:lnTo>
                    <a:pt x="27239" y="51116"/>
                  </a:lnTo>
                  <a:lnTo>
                    <a:pt x="27678" y="50786"/>
                  </a:lnTo>
                  <a:lnTo>
                    <a:pt x="28125" y="50463"/>
                  </a:lnTo>
                  <a:lnTo>
                    <a:pt x="28571" y="50140"/>
                  </a:lnTo>
                  <a:lnTo>
                    <a:pt x="29023" y="49823"/>
                  </a:lnTo>
                  <a:lnTo>
                    <a:pt x="29483" y="49507"/>
                  </a:lnTo>
                  <a:lnTo>
                    <a:pt x="29942" y="49205"/>
                  </a:lnTo>
                  <a:lnTo>
                    <a:pt x="30408" y="48895"/>
                  </a:lnTo>
                  <a:lnTo>
                    <a:pt x="30881" y="48600"/>
                  </a:lnTo>
                  <a:lnTo>
                    <a:pt x="31354" y="48304"/>
                  </a:lnTo>
                  <a:lnTo>
                    <a:pt x="31827" y="48015"/>
                  </a:lnTo>
                  <a:lnTo>
                    <a:pt x="32313" y="47733"/>
                  </a:lnTo>
                  <a:lnTo>
                    <a:pt x="32799" y="47451"/>
                  </a:lnTo>
                  <a:lnTo>
                    <a:pt x="33285" y="47176"/>
                  </a:lnTo>
                  <a:lnTo>
                    <a:pt x="33777" y="46901"/>
                  </a:lnTo>
                  <a:lnTo>
                    <a:pt x="34277" y="46633"/>
                  </a:lnTo>
                  <a:lnTo>
                    <a:pt x="34776" y="46372"/>
                  </a:lnTo>
                  <a:lnTo>
                    <a:pt x="35276" y="46117"/>
                  </a:lnTo>
                  <a:lnTo>
                    <a:pt x="35782" y="45863"/>
                  </a:lnTo>
                  <a:lnTo>
                    <a:pt x="36288" y="45615"/>
                  </a:lnTo>
                  <a:lnTo>
                    <a:pt x="36800" y="45368"/>
                  </a:lnTo>
                  <a:lnTo>
                    <a:pt x="37313" y="45127"/>
                  </a:lnTo>
                  <a:lnTo>
                    <a:pt x="37826" y="44893"/>
                  </a:lnTo>
                  <a:lnTo>
                    <a:pt x="38345" y="44660"/>
                  </a:lnTo>
                  <a:lnTo>
                    <a:pt x="38871" y="44433"/>
                  </a:lnTo>
                  <a:lnTo>
                    <a:pt x="39390" y="44206"/>
                  </a:lnTo>
                  <a:lnTo>
                    <a:pt x="39916" y="43986"/>
                  </a:lnTo>
                  <a:lnTo>
                    <a:pt x="40442" y="43773"/>
                  </a:lnTo>
                  <a:lnTo>
                    <a:pt x="40975" y="43566"/>
                  </a:lnTo>
                  <a:lnTo>
                    <a:pt x="41501" y="43360"/>
                  </a:lnTo>
                  <a:lnTo>
                    <a:pt x="42034" y="43154"/>
                  </a:lnTo>
                  <a:lnTo>
                    <a:pt x="42566" y="42954"/>
                  </a:lnTo>
                  <a:lnTo>
                    <a:pt x="43106" y="42762"/>
                  </a:lnTo>
                  <a:lnTo>
                    <a:pt x="43638" y="42576"/>
                  </a:lnTo>
                  <a:lnTo>
                    <a:pt x="44178" y="42391"/>
                  </a:lnTo>
                  <a:lnTo>
                    <a:pt x="44717" y="42212"/>
                  </a:lnTo>
                  <a:lnTo>
                    <a:pt x="45256" y="42033"/>
                  </a:lnTo>
                  <a:lnTo>
                    <a:pt x="45796" y="41861"/>
                  </a:lnTo>
                  <a:lnTo>
                    <a:pt x="46341" y="41689"/>
                  </a:lnTo>
                  <a:lnTo>
                    <a:pt x="47427" y="41366"/>
                  </a:lnTo>
                  <a:lnTo>
                    <a:pt x="48512" y="41057"/>
                  </a:lnTo>
                  <a:lnTo>
                    <a:pt x="49597" y="40768"/>
                  </a:lnTo>
                  <a:lnTo>
                    <a:pt x="50683" y="40493"/>
                  </a:lnTo>
                  <a:lnTo>
                    <a:pt x="51768" y="40232"/>
                  </a:lnTo>
                  <a:lnTo>
                    <a:pt x="52853" y="39991"/>
                  </a:lnTo>
                  <a:lnTo>
                    <a:pt x="53932" y="39757"/>
                  </a:lnTo>
                  <a:lnTo>
                    <a:pt x="55011" y="39551"/>
                  </a:lnTo>
                  <a:lnTo>
                    <a:pt x="56082" y="39351"/>
                  </a:lnTo>
                  <a:lnTo>
                    <a:pt x="57148" y="39173"/>
                  </a:lnTo>
                  <a:lnTo>
                    <a:pt x="58206" y="39008"/>
                  </a:lnTo>
                  <a:lnTo>
                    <a:pt x="59258" y="38856"/>
                  </a:lnTo>
                  <a:lnTo>
                    <a:pt x="60304" y="38719"/>
                  </a:lnTo>
                  <a:lnTo>
                    <a:pt x="61342" y="38602"/>
                  </a:lnTo>
                  <a:lnTo>
                    <a:pt x="61995" y="38533"/>
                  </a:lnTo>
                  <a:lnTo>
                    <a:pt x="62648" y="38464"/>
                  </a:lnTo>
                  <a:lnTo>
                    <a:pt x="63300" y="38409"/>
                  </a:lnTo>
                  <a:lnTo>
                    <a:pt x="63959" y="38348"/>
                  </a:lnTo>
                  <a:lnTo>
                    <a:pt x="64618" y="38299"/>
                  </a:lnTo>
                  <a:lnTo>
                    <a:pt x="65278" y="38251"/>
                  </a:lnTo>
                  <a:lnTo>
                    <a:pt x="65943" y="38210"/>
                  </a:lnTo>
                  <a:lnTo>
                    <a:pt x="66603" y="38176"/>
                  </a:lnTo>
                  <a:lnTo>
                    <a:pt x="67268" y="38141"/>
                  </a:lnTo>
                  <a:lnTo>
                    <a:pt x="67927" y="38114"/>
                  </a:lnTo>
                  <a:lnTo>
                    <a:pt x="68593" y="38093"/>
                  </a:lnTo>
                  <a:lnTo>
                    <a:pt x="69259" y="38079"/>
                  </a:lnTo>
                  <a:lnTo>
                    <a:pt x="69925" y="38072"/>
                  </a:lnTo>
                  <a:lnTo>
                    <a:pt x="70591" y="38066"/>
                  </a:lnTo>
                  <a:close/>
                  <a:moveTo>
                    <a:pt x="18830" y="1"/>
                  </a:moveTo>
                  <a:lnTo>
                    <a:pt x="18337" y="8"/>
                  </a:lnTo>
                  <a:lnTo>
                    <a:pt x="17844" y="21"/>
                  </a:lnTo>
                  <a:lnTo>
                    <a:pt x="17358" y="42"/>
                  </a:lnTo>
                  <a:lnTo>
                    <a:pt x="16879" y="69"/>
                  </a:lnTo>
                  <a:lnTo>
                    <a:pt x="16399" y="104"/>
                  </a:lnTo>
                  <a:lnTo>
                    <a:pt x="15920" y="152"/>
                  </a:lnTo>
                  <a:lnTo>
                    <a:pt x="15454" y="207"/>
                  </a:lnTo>
                  <a:lnTo>
                    <a:pt x="14988" y="269"/>
                  </a:lnTo>
                  <a:lnTo>
                    <a:pt x="14522" y="344"/>
                  </a:lnTo>
                  <a:lnTo>
                    <a:pt x="14209" y="399"/>
                  </a:lnTo>
                  <a:lnTo>
                    <a:pt x="13896" y="461"/>
                  </a:lnTo>
                  <a:lnTo>
                    <a:pt x="13590" y="523"/>
                  </a:lnTo>
                  <a:lnTo>
                    <a:pt x="13290" y="592"/>
                  </a:lnTo>
                  <a:lnTo>
                    <a:pt x="12990" y="661"/>
                  </a:lnTo>
                  <a:lnTo>
                    <a:pt x="12704" y="736"/>
                  </a:lnTo>
                  <a:lnTo>
                    <a:pt x="12418" y="812"/>
                  </a:lnTo>
                  <a:lnTo>
                    <a:pt x="12131" y="894"/>
                  </a:lnTo>
                  <a:lnTo>
                    <a:pt x="11858" y="977"/>
                  </a:lnTo>
                  <a:lnTo>
                    <a:pt x="11585" y="1066"/>
                  </a:lnTo>
                  <a:lnTo>
                    <a:pt x="11319" y="1156"/>
                  </a:lnTo>
                  <a:lnTo>
                    <a:pt x="11053" y="1245"/>
                  </a:lnTo>
                  <a:lnTo>
                    <a:pt x="10800" y="1341"/>
                  </a:lnTo>
                  <a:lnTo>
                    <a:pt x="10540" y="1445"/>
                  </a:lnTo>
                  <a:lnTo>
                    <a:pt x="10294" y="1548"/>
                  </a:lnTo>
                  <a:lnTo>
                    <a:pt x="10047" y="1651"/>
                  </a:lnTo>
                  <a:lnTo>
                    <a:pt x="9808" y="1761"/>
                  </a:lnTo>
                  <a:lnTo>
                    <a:pt x="9575" y="1871"/>
                  </a:lnTo>
                  <a:lnTo>
                    <a:pt x="9342" y="1988"/>
                  </a:lnTo>
                  <a:lnTo>
                    <a:pt x="9115" y="2105"/>
                  </a:lnTo>
                  <a:lnTo>
                    <a:pt x="8896" y="2222"/>
                  </a:lnTo>
                  <a:lnTo>
                    <a:pt x="8676" y="2345"/>
                  </a:lnTo>
                  <a:lnTo>
                    <a:pt x="8463" y="2469"/>
                  </a:lnTo>
                  <a:lnTo>
                    <a:pt x="8250" y="2600"/>
                  </a:lnTo>
                  <a:lnTo>
                    <a:pt x="8043" y="2730"/>
                  </a:lnTo>
                  <a:lnTo>
                    <a:pt x="7844" y="2861"/>
                  </a:lnTo>
                  <a:lnTo>
                    <a:pt x="7644" y="2999"/>
                  </a:lnTo>
                  <a:lnTo>
                    <a:pt x="7451" y="3136"/>
                  </a:lnTo>
                  <a:lnTo>
                    <a:pt x="7264" y="3280"/>
                  </a:lnTo>
                  <a:lnTo>
                    <a:pt x="7078" y="3425"/>
                  </a:lnTo>
                  <a:lnTo>
                    <a:pt x="6891" y="3569"/>
                  </a:lnTo>
                  <a:lnTo>
                    <a:pt x="6718" y="3720"/>
                  </a:lnTo>
                  <a:lnTo>
                    <a:pt x="6539" y="3872"/>
                  </a:lnTo>
                  <a:lnTo>
                    <a:pt x="6372" y="4023"/>
                  </a:lnTo>
                  <a:lnTo>
                    <a:pt x="6206" y="4181"/>
                  </a:lnTo>
                  <a:lnTo>
                    <a:pt x="6039" y="4339"/>
                  </a:lnTo>
                  <a:lnTo>
                    <a:pt x="5879" y="4497"/>
                  </a:lnTo>
                  <a:lnTo>
                    <a:pt x="5720" y="4662"/>
                  </a:lnTo>
                  <a:lnTo>
                    <a:pt x="5566" y="4828"/>
                  </a:lnTo>
                  <a:lnTo>
                    <a:pt x="5420" y="4999"/>
                  </a:lnTo>
                  <a:lnTo>
                    <a:pt x="5134" y="5343"/>
                  </a:lnTo>
                  <a:lnTo>
                    <a:pt x="4854" y="5694"/>
                  </a:lnTo>
                  <a:lnTo>
                    <a:pt x="4594" y="6051"/>
                  </a:lnTo>
                  <a:lnTo>
                    <a:pt x="4341" y="6416"/>
                  </a:lnTo>
                  <a:lnTo>
                    <a:pt x="4102" y="6794"/>
                  </a:lnTo>
                  <a:lnTo>
                    <a:pt x="3875" y="7172"/>
                  </a:lnTo>
                  <a:lnTo>
                    <a:pt x="3662" y="7564"/>
                  </a:lnTo>
                  <a:lnTo>
                    <a:pt x="3456" y="7963"/>
                  </a:lnTo>
                  <a:lnTo>
                    <a:pt x="3263" y="8369"/>
                  </a:lnTo>
                  <a:lnTo>
                    <a:pt x="3083" y="8774"/>
                  </a:lnTo>
                  <a:lnTo>
                    <a:pt x="2910" y="9194"/>
                  </a:lnTo>
                  <a:lnTo>
                    <a:pt x="2750" y="9613"/>
                  </a:lnTo>
                  <a:lnTo>
                    <a:pt x="2597" y="10039"/>
                  </a:lnTo>
                  <a:lnTo>
                    <a:pt x="2450" y="10480"/>
                  </a:lnTo>
                  <a:lnTo>
                    <a:pt x="2311" y="10913"/>
                  </a:lnTo>
                  <a:lnTo>
                    <a:pt x="2184" y="11360"/>
                  </a:lnTo>
                  <a:lnTo>
                    <a:pt x="2064" y="11807"/>
                  </a:lnTo>
                  <a:lnTo>
                    <a:pt x="1958" y="12260"/>
                  </a:lnTo>
                  <a:lnTo>
                    <a:pt x="1851" y="12721"/>
                  </a:lnTo>
                  <a:lnTo>
                    <a:pt x="1751" y="13182"/>
                  </a:lnTo>
                  <a:lnTo>
                    <a:pt x="1665" y="13642"/>
                  </a:lnTo>
                  <a:lnTo>
                    <a:pt x="1578" y="14110"/>
                  </a:lnTo>
                  <a:lnTo>
                    <a:pt x="1498" y="14584"/>
                  </a:lnTo>
                  <a:lnTo>
                    <a:pt x="1425" y="15059"/>
                  </a:lnTo>
                  <a:lnTo>
                    <a:pt x="1358" y="15533"/>
                  </a:lnTo>
                  <a:lnTo>
                    <a:pt x="1299" y="16015"/>
                  </a:lnTo>
                  <a:lnTo>
                    <a:pt x="1239" y="16496"/>
                  </a:lnTo>
                  <a:lnTo>
                    <a:pt x="1185" y="16984"/>
                  </a:lnTo>
                  <a:lnTo>
                    <a:pt x="1085" y="17954"/>
                  </a:lnTo>
                  <a:lnTo>
                    <a:pt x="1006" y="18930"/>
                  </a:lnTo>
                  <a:lnTo>
                    <a:pt x="926" y="19906"/>
                  </a:lnTo>
                  <a:lnTo>
                    <a:pt x="859" y="20890"/>
                  </a:lnTo>
                  <a:lnTo>
                    <a:pt x="733" y="22842"/>
                  </a:lnTo>
                  <a:lnTo>
                    <a:pt x="666" y="23812"/>
                  </a:lnTo>
                  <a:lnTo>
                    <a:pt x="599" y="24775"/>
                  </a:lnTo>
                  <a:lnTo>
                    <a:pt x="513" y="25930"/>
                  </a:lnTo>
                  <a:lnTo>
                    <a:pt x="433" y="27092"/>
                  </a:lnTo>
                  <a:lnTo>
                    <a:pt x="360" y="28247"/>
                  </a:lnTo>
                  <a:lnTo>
                    <a:pt x="300" y="29409"/>
                  </a:lnTo>
                  <a:lnTo>
                    <a:pt x="240" y="30571"/>
                  </a:lnTo>
                  <a:lnTo>
                    <a:pt x="187" y="31726"/>
                  </a:lnTo>
                  <a:lnTo>
                    <a:pt x="140" y="32888"/>
                  </a:lnTo>
                  <a:lnTo>
                    <a:pt x="107" y="34050"/>
                  </a:lnTo>
                  <a:lnTo>
                    <a:pt x="73" y="35212"/>
                  </a:lnTo>
                  <a:lnTo>
                    <a:pt x="47" y="36367"/>
                  </a:lnTo>
                  <a:lnTo>
                    <a:pt x="27" y="37529"/>
                  </a:lnTo>
                  <a:lnTo>
                    <a:pt x="13" y="38691"/>
                  </a:lnTo>
                  <a:lnTo>
                    <a:pt x="7" y="39853"/>
                  </a:lnTo>
                  <a:lnTo>
                    <a:pt x="0" y="41015"/>
                  </a:lnTo>
                  <a:lnTo>
                    <a:pt x="0" y="42177"/>
                  </a:lnTo>
                  <a:lnTo>
                    <a:pt x="13" y="43339"/>
                  </a:lnTo>
                  <a:lnTo>
                    <a:pt x="27" y="44501"/>
                  </a:lnTo>
                  <a:lnTo>
                    <a:pt x="40" y="45663"/>
                  </a:lnTo>
                  <a:lnTo>
                    <a:pt x="67" y="46826"/>
                  </a:lnTo>
                  <a:lnTo>
                    <a:pt x="93" y="47988"/>
                  </a:lnTo>
                  <a:lnTo>
                    <a:pt x="127" y="49143"/>
                  </a:lnTo>
                  <a:lnTo>
                    <a:pt x="160" y="50305"/>
                  </a:lnTo>
                  <a:lnTo>
                    <a:pt x="207" y="51467"/>
                  </a:lnTo>
                  <a:lnTo>
                    <a:pt x="247" y="52629"/>
                  </a:lnTo>
                  <a:lnTo>
                    <a:pt x="300" y="53791"/>
                  </a:lnTo>
                  <a:lnTo>
                    <a:pt x="353" y="54953"/>
                  </a:lnTo>
                  <a:lnTo>
                    <a:pt x="473" y="57270"/>
                  </a:lnTo>
                  <a:lnTo>
                    <a:pt x="606" y="59587"/>
                  </a:lnTo>
                  <a:lnTo>
                    <a:pt x="746" y="61904"/>
                  </a:lnTo>
                  <a:lnTo>
                    <a:pt x="892" y="63974"/>
                  </a:lnTo>
                  <a:lnTo>
                    <a:pt x="1039" y="66044"/>
                  </a:lnTo>
                  <a:lnTo>
                    <a:pt x="1205" y="68106"/>
                  </a:lnTo>
                  <a:lnTo>
                    <a:pt x="1372" y="70176"/>
                  </a:lnTo>
                  <a:lnTo>
                    <a:pt x="1552" y="72239"/>
                  </a:lnTo>
                  <a:lnTo>
                    <a:pt x="1731" y="74302"/>
                  </a:lnTo>
                  <a:lnTo>
                    <a:pt x="2111" y="78441"/>
                  </a:lnTo>
                  <a:lnTo>
                    <a:pt x="2171" y="79074"/>
                  </a:lnTo>
                  <a:lnTo>
                    <a:pt x="2217" y="79706"/>
                  </a:lnTo>
                  <a:lnTo>
                    <a:pt x="2311" y="80999"/>
                  </a:lnTo>
                  <a:lnTo>
                    <a:pt x="2404" y="82305"/>
                  </a:lnTo>
                  <a:lnTo>
                    <a:pt x="2497" y="83618"/>
                  </a:lnTo>
                  <a:lnTo>
                    <a:pt x="2544" y="84272"/>
                  </a:lnTo>
                  <a:lnTo>
                    <a:pt x="2604" y="84925"/>
                  </a:lnTo>
                  <a:lnTo>
                    <a:pt x="2670" y="85571"/>
                  </a:lnTo>
                  <a:lnTo>
                    <a:pt x="2737" y="86218"/>
                  </a:lnTo>
                  <a:lnTo>
                    <a:pt x="2823" y="86857"/>
                  </a:lnTo>
                  <a:lnTo>
                    <a:pt x="2910" y="87490"/>
                  </a:lnTo>
                  <a:lnTo>
                    <a:pt x="3016" y="88115"/>
                  </a:lnTo>
                  <a:lnTo>
                    <a:pt x="3130" y="88727"/>
                  </a:lnTo>
                  <a:lnTo>
                    <a:pt x="3209" y="89071"/>
                  </a:lnTo>
                  <a:lnTo>
                    <a:pt x="3316" y="89463"/>
                  </a:lnTo>
                  <a:lnTo>
                    <a:pt x="3449" y="89903"/>
                  </a:lnTo>
                  <a:lnTo>
                    <a:pt x="3609" y="90377"/>
                  </a:lnTo>
                  <a:lnTo>
                    <a:pt x="3782" y="90893"/>
                  </a:lnTo>
                  <a:lnTo>
                    <a:pt x="3988" y="91443"/>
                  </a:lnTo>
                  <a:lnTo>
                    <a:pt x="4208" y="92021"/>
                  </a:lnTo>
                  <a:lnTo>
                    <a:pt x="4448" y="92626"/>
                  </a:lnTo>
                  <a:lnTo>
                    <a:pt x="4708" y="93245"/>
                  </a:lnTo>
                  <a:lnTo>
                    <a:pt x="4981" y="93884"/>
                  </a:lnTo>
                  <a:lnTo>
                    <a:pt x="5273" y="94537"/>
                  </a:lnTo>
                  <a:lnTo>
                    <a:pt x="5580" y="95197"/>
                  </a:lnTo>
                  <a:lnTo>
                    <a:pt x="5899" y="95864"/>
                  </a:lnTo>
                  <a:lnTo>
                    <a:pt x="6226" y="96531"/>
                  </a:lnTo>
                  <a:lnTo>
                    <a:pt x="6572" y="97198"/>
                  </a:lnTo>
                  <a:lnTo>
                    <a:pt x="6925" y="97852"/>
                  </a:lnTo>
                  <a:lnTo>
                    <a:pt x="7284" y="98498"/>
                  </a:lnTo>
                  <a:lnTo>
                    <a:pt x="7650" y="99131"/>
                  </a:lnTo>
                  <a:lnTo>
                    <a:pt x="8023" y="99736"/>
                  </a:lnTo>
                  <a:lnTo>
                    <a:pt x="8210" y="100038"/>
                  </a:lnTo>
                  <a:lnTo>
                    <a:pt x="8403" y="100327"/>
                  </a:lnTo>
                  <a:lnTo>
                    <a:pt x="8596" y="100609"/>
                  </a:lnTo>
                  <a:lnTo>
                    <a:pt x="8782" y="100884"/>
                  </a:lnTo>
                  <a:lnTo>
                    <a:pt x="8975" y="101152"/>
                  </a:lnTo>
                  <a:lnTo>
                    <a:pt x="9169" y="101413"/>
                  </a:lnTo>
                  <a:lnTo>
                    <a:pt x="9362" y="101661"/>
                  </a:lnTo>
                  <a:lnTo>
                    <a:pt x="9555" y="101908"/>
                  </a:lnTo>
                  <a:lnTo>
                    <a:pt x="9748" y="102135"/>
                  </a:lnTo>
                  <a:lnTo>
                    <a:pt x="9941" y="102355"/>
                  </a:lnTo>
                  <a:lnTo>
                    <a:pt x="10134" y="102568"/>
                  </a:lnTo>
                  <a:lnTo>
                    <a:pt x="10327" y="102768"/>
                  </a:lnTo>
                  <a:lnTo>
                    <a:pt x="10520" y="102954"/>
                  </a:lnTo>
                  <a:lnTo>
                    <a:pt x="10707" y="103132"/>
                  </a:lnTo>
                  <a:lnTo>
                    <a:pt x="10900" y="103290"/>
                  </a:lnTo>
                  <a:lnTo>
                    <a:pt x="11086" y="103442"/>
                  </a:lnTo>
                  <a:lnTo>
                    <a:pt x="11273" y="103572"/>
                  </a:lnTo>
                  <a:lnTo>
                    <a:pt x="11459" y="103696"/>
                  </a:lnTo>
                  <a:lnTo>
                    <a:pt x="11645" y="103799"/>
                  </a:lnTo>
                  <a:lnTo>
                    <a:pt x="11825" y="103889"/>
                  </a:lnTo>
                  <a:lnTo>
                    <a:pt x="12012" y="103964"/>
                  </a:lnTo>
                  <a:lnTo>
                    <a:pt x="12191" y="104019"/>
                  </a:lnTo>
                  <a:lnTo>
                    <a:pt x="12365" y="104061"/>
                  </a:lnTo>
                  <a:lnTo>
                    <a:pt x="12451" y="104074"/>
                  </a:lnTo>
                  <a:lnTo>
                    <a:pt x="12544" y="104081"/>
                  </a:lnTo>
                  <a:lnTo>
                    <a:pt x="12631" y="104088"/>
                  </a:lnTo>
                  <a:lnTo>
                    <a:pt x="12797" y="104088"/>
                  </a:lnTo>
                  <a:lnTo>
                    <a:pt x="12884" y="104074"/>
                  </a:lnTo>
                  <a:lnTo>
                    <a:pt x="12970" y="104074"/>
                  </a:lnTo>
                  <a:lnTo>
                    <a:pt x="13050" y="104081"/>
                  </a:lnTo>
                  <a:lnTo>
                    <a:pt x="13130" y="104102"/>
                  </a:lnTo>
                  <a:lnTo>
                    <a:pt x="13203" y="104129"/>
                  </a:lnTo>
                  <a:lnTo>
                    <a:pt x="13270" y="104171"/>
                  </a:lnTo>
                  <a:lnTo>
                    <a:pt x="13330" y="104212"/>
                  </a:lnTo>
                  <a:lnTo>
                    <a:pt x="13383" y="104260"/>
                  </a:lnTo>
                  <a:lnTo>
                    <a:pt x="13436" y="104315"/>
                  </a:lnTo>
                  <a:lnTo>
                    <a:pt x="13996" y="104287"/>
                  </a:lnTo>
                  <a:lnTo>
                    <a:pt x="14555" y="104260"/>
                  </a:lnTo>
                  <a:lnTo>
                    <a:pt x="15108" y="104239"/>
                  </a:lnTo>
                  <a:lnTo>
                    <a:pt x="15667" y="104226"/>
                  </a:lnTo>
                  <a:lnTo>
                    <a:pt x="16233" y="104212"/>
                  </a:lnTo>
                  <a:lnTo>
                    <a:pt x="16792" y="104212"/>
                  </a:lnTo>
                  <a:lnTo>
                    <a:pt x="17352" y="104205"/>
                  </a:lnTo>
                  <a:lnTo>
                    <a:pt x="17911" y="104212"/>
                  </a:lnTo>
                  <a:lnTo>
                    <a:pt x="19036" y="104226"/>
                  </a:lnTo>
                  <a:lnTo>
                    <a:pt x="20155" y="104260"/>
                  </a:lnTo>
                  <a:lnTo>
                    <a:pt x="21280" y="104301"/>
                  </a:lnTo>
                  <a:lnTo>
                    <a:pt x="22405" y="104356"/>
                  </a:lnTo>
                  <a:lnTo>
                    <a:pt x="23524" y="104411"/>
                  </a:lnTo>
                  <a:lnTo>
                    <a:pt x="24649" y="104473"/>
                  </a:lnTo>
                  <a:lnTo>
                    <a:pt x="26886" y="104597"/>
                  </a:lnTo>
                  <a:lnTo>
                    <a:pt x="27998" y="104659"/>
                  </a:lnTo>
                  <a:lnTo>
                    <a:pt x="29110" y="104714"/>
                  </a:lnTo>
                  <a:lnTo>
                    <a:pt x="30215" y="104762"/>
                  </a:lnTo>
                  <a:lnTo>
                    <a:pt x="31321" y="104803"/>
                  </a:lnTo>
                  <a:lnTo>
                    <a:pt x="38631" y="104996"/>
                  </a:lnTo>
                  <a:lnTo>
                    <a:pt x="42293" y="105085"/>
                  </a:lnTo>
                  <a:lnTo>
                    <a:pt x="45949" y="105174"/>
                  </a:lnTo>
                  <a:lnTo>
                    <a:pt x="49604" y="105257"/>
                  </a:lnTo>
                  <a:lnTo>
                    <a:pt x="53259" y="105333"/>
                  </a:lnTo>
                  <a:lnTo>
                    <a:pt x="56915" y="105401"/>
                  </a:lnTo>
                  <a:lnTo>
                    <a:pt x="60577" y="105463"/>
                  </a:lnTo>
                  <a:lnTo>
                    <a:pt x="64212" y="105511"/>
                  </a:lnTo>
                  <a:lnTo>
                    <a:pt x="67854" y="105559"/>
                  </a:lnTo>
                  <a:lnTo>
                    <a:pt x="71496" y="105601"/>
                  </a:lnTo>
                  <a:lnTo>
                    <a:pt x="75132" y="105628"/>
                  </a:lnTo>
                  <a:lnTo>
                    <a:pt x="78774" y="105656"/>
                  </a:lnTo>
                  <a:lnTo>
                    <a:pt x="82409" y="105669"/>
                  </a:lnTo>
                  <a:lnTo>
                    <a:pt x="86051" y="105676"/>
                  </a:lnTo>
                  <a:lnTo>
                    <a:pt x="89687" y="105683"/>
                  </a:lnTo>
                  <a:lnTo>
                    <a:pt x="93322" y="105683"/>
                  </a:lnTo>
                  <a:lnTo>
                    <a:pt x="96957" y="105676"/>
                  </a:lnTo>
                  <a:lnTo>
                    <a:pt x="100599" y="105663"/>
                  </a:lnTo>
                  <a:lnTo>
                    <a:pt x="104235" y="105642"/>
                  </a:lnTo>
                  <a:lnTo>
                    <a:pt x="107870" y="105621"/>
                  </a:lnTo>
                  <a:lnTo>
                    <a:pt x="111506" y="105594"/>
                  </a:lnTo>
                  <a:lnTo>
                    <a:pt x="118783" y="105525"/>
                  </a:lnTo>
                  <a:lnTo>
                    <a:pt x="119023" y="105298"/>
                  </a:lnTo>
                  <a:lnTo>
                    <a:pt x="119263" y="105051"/>
                  </a:lnTo>
                  <a:lnTo>
                    <a:pt x="119489" y="104796"/>
                  </a:lnTo>
                  <a:lnTo>
                    <a:pt x="119709" y="104528"/>
                  </a:lnTo>
                  <a:lnTo>
                    <a:pt x="119922" y="104253"/>
                  </a:lnTo>
                  <a:lnTo>
                    <a:pt x="120128" y="103964"/>
                  </a:lnTo>
                  <a:lnTo>
                    <a:pt x="120328" y="103662"/>
                  </a:lnTo>
                  <a:lnTo>
                    <a:pt x="120514" y="103352"/>
                  </a:lnTo>
                  <a:lnTo>
                    <a:pt x="120701" y="103036"/>
                  </a:lnTo>
                  <a:lnTo>
                    <a:pt x="120880" y="102706"/>
                  </a:lnTo>
                  <a:lnTo>
                    <a:pt x="121047" y="102369"/>
                  </a:lnTo>
                  <a:lnTo>
                    <a:pt x="121213" y="102025"/>
                  </a:lnTo>
                  <a:lnTo>
                    <a:pt x="121367" y="101675"/>
                  </a:lnTo>
                  <a:lnTo>
                    <a:pt x="121520" y="101310"/>
                  </a:lnTo>
                  <a:lnTo>
                    <a:pt x="121666" y="100946"/>
                  </a:lnTo>
                  <a:lnTo>
                    <a:pt x="121799" y="100568"/>
                  </a:lnTo>
                  <a:lnTo>
                    <a:pt x="121932" y="100189"/>
                  </a:lnTo>
                  <a:lnTo>
                    <a:pt x="122059" y="99797"/>
                  </a:lnTo>
                  <a:lnTo>
                    <a:pt x="122185" y="99406"/>
                  </a:lnTo>
                  <a:lnTo>
                    <a:pt x="122299" y="99007"/>
                  </a:lnTo>
                  <a:lnTo>
                    <a:pt x="122412" y="98601"/>
                  </a:lnTo>
                  <a:lnTo>
                    <a:pt x="122518" y="98189"/>
                  </a:lnTo>
                  <a:lnTo>
                    <a:pt x="122618" y="97776"/>
                  </a:lnTo>
                  <a:lnTo>
                    <a:pt x="122711" y="97357"/>
                  </a:lnTo>
                  <a:lnTo>
                    <a:pt x="122805" y="96937"/>
                  </a:lnTo>
                  <a:lnTo>
                    <a:pt x="122891" y="96511"/>
                  </a:lnTo>
                  <a:lnTo>
                    <a:pt x="122978" y="96078"/>
                  </a:lnTo>
                  <a:lnTo>
                    <a:pt x="123058" y="95644"/>
                  </a:lnTo>
                  <a:lnTo>
                    <a:pt x="123131" y="95211"/>
                  </a:lnTo>
                  <a:lnTo>
                    <a:pt x="123198" y="94778"/>
                  </a:lnTo>
                  <a:lnTo>
                    <a:pt x="123331" y="93898"/>
                  </a:lnTo>
                  <a:lnTo>
                    <a:pt x="123451" y="93018"/>
                  </a:lnTo>
                  <a:lnTo>
                    <a:pt x="123557" y="92138"/>
                  </a:lnTo>
                  <a:lnTo>
                    <a:pt x="123650" y="91258"/>
                  </a:lnTo>
                  <a:lnTo>
                    <a:pt x="123737" y="90377"/>
                  </a:lnTo>
                  <a:lnTo>
                    <a:pt x="123817" y="89511"/>
                  </a:lnTo>
                  <a:lnTo>
                    <a:pt x="123883" y="88659"/>
                  </a:lnTo>
                  <a:lnTo>
                    <a:pt x="124010" y="86988"/>
                  </a:lnTo>
                  <a:lnTo>
                    <a:pt x="124116" y="85392"/>
                  </a:lnTo>
                  <a:lnTo>
                    <a:pt x="124223" y="83894"/>
                  </a:lnTo>
                  <a:lnTo>
                    <a:pt x="124283" y="83192"/>
                  </a:lnTo>
                  <a:lnTo>
                    <a:pt x="124336" y="82525"/>
                  </a:lnTo>
                  <a:lnTo>
                    <a:pt x="124396" y="81893"/>
                  </a:lnTo>
                  <a:lnTo>
                    <a:pt x="124469" y="81301"/>
                  </a:lnTo>
                  <a:lnTo>
                    <a:pt x="124729" y="79211"/>
                  </a:lnTo>
                  <a:lnTo>
                    <a:pt x="124982" y="77121"/>
                  </a:lnTo>
                  <a:lnTo>
                    <a:pt x="125228" y="75030"/>
                  </a:lnTo>
                  <a:lnTo>
                    <a:pt x="125461" y="72940"/>
                  </a:lnTo>
                  <a:lnTo>
                    <a:pt x="125688" y="70850"/>
                  </a:lnTo>
                  <a:lnTo>
                    <a:pt x="125901" y="68767"/>
                  </a:lnTo>
                  <a:lnTo>
                    <a:pt x="126107" y="66676"/>
                  </a:lnTo>
                  <a:lnTo>
                    <a:pt x="126300" y="64586"/>
                  </a:lnTo>
                  <a:lnTo>
                    <a:pt x="126400" y="63417"/>
                  </a:lnTo>
                  <a:lnTo>
                    <a:pt x="126500" y="62248"/>
                  </a:lnTo>
                  <a:lnTo>
                    <a:pt x="126593" y="61072"/>
                  </a:lnTo>
                  <a:lnTo>
                    <a:pt x="126686" y="59903"/>
                  </a:lnTo>
                  <a:lnTo>
                    <a:pt x="126773" y="58728"/>
                  </a:lnTo>
                  <a:lnTo>
                    <a:pt x="126860" y="57552"/>
                  </a:lnTo>
                  <a:lnTo>
                    <a:pt x="126933" y="56376"/>
                  </a:lnTo>
                  <a:lnTo>
                    <a:pt x="127006" y="55207"/>
                  </a:lnTo>
                  <a:lnTo>
                    <a:pt x="127079" y="54031"/>
                  </a:lnTo>
                  <a:lnTo>
                    <a:pt x="127139" y="52856"/>
                  </a:lnTo>
                  <a:lnTo>
                    <a:pt x="127199" y="51680"/>
                  </a:lnTo>
                  <a:lnTo>
                    <a:pt x="127246" y="50504"/>
                  </a:lnTo>
                  <a:lnTo>
                    <a:pt x="127292" y="49328"/>
                  </a:lnTo>
                  <a:lnTo>
                    <a:pt x="127339" y="48153"/>
                  </a:lnTo>
                  <a:lnTo>
                    <a:pt x="127372" y="46977"/>
                  </a:lnTo>
                  <a:lnTo>
                    <a:pt x="127399" y="45801"/>
                  </a:lnTo>
                  <a:lnTo>
                    <a:pt x="127425" y="44625"/>
                  </a:lnTo>
                  <a:lnTo>
                    <a:pt x="127439" y="43443"/>
                  </a:lnTo>
                  <a:lnTo>
                    <a:pt x="127452" y="42267"/>
                  </a:lnTo>
                  <a:lnTo>
                    <a:pt x="127459" y="41091"/>
                  </a:lnTo>
                  <a:lnTo>
                    <a:pt x="127452" y="39915"/>
                  </a:lnTo>
                  <a:lnTo>
                    <a:pt x="127445" y="38739"/>
                  </a:lnTo>
                  <a:lnTo>
                    <a:pt x="127432" y="37564"/>
                  </a:lnTo>
                  <a:lnTo>
                    <a:pt x="127406" y="36388"/>
                  </a:lnTo>
                  <a:lnTo>
                    <a:pt x="127379" y="35212"/>
                  </a:lnTo>
                  <a:lnTo>
                    <a:pt x="127339" y="34036"/>
                  </a:lnTo>
                  <a:lnTo>
                    <a:pt x="127299" y="32861"/>
                  </a:lnTo>
                  <a:lnTo>
                    <a:pt x="127246" y="31685"/>
                  </a:lnTo>
                  <a:lnTo>
                    <a:pt x="127186" y="30516"/>
                  </a:lnTo>
                  <a:lnTo>
                    <a:pt x="127119" y="29340"/>
                  </a:lnTo>
                  <a:lnTo>
                    <a:pt x="127039" y="28164"/>
                  </a:lnTo>
                  <a:lnTo>
                    <a:pt x="126959" y="26989"/>
                  </a:lnTo>
                  <a:lnTo>
                    <a:pt x="126919" y="26452"/>
                  </a:lnTo>
                  <a:lnTo>
                    <a:pt x="126886" y="25902"/>
                  </a:lnTo>
                  <a:lnTo>
                    <a:pt x="126826" y="24775"/>
                  </a:lnTo>
                  <a:lnTo>
                    <a:pt x="126773" y="23612"/>
                  </a:lnTo>
                  <a:lnTo>
                    <a:pt x="126720" y="22423"/>
                  </a:lnTo>
                  <a:lnTo>
                    <a:pt x="126666" y="21213"/>
                  </a:lnTo>
                  <a:lnTo>
                    <a:pt x="126600" y="19996"/>
                  </a:lnTo>
                  <a:lnTo>
                    <a:pt x="126527" y="18765"/>
                  </a:lnTo>
                  <a:lnTo>
                    <a:pt x="126487" y="18146"/>
                  </a:lnTo>
                  <a:lnTo>
                    <a:pt x="126433" y="17527"/>
                  </a:lnTo>
                  <a:lnTo>
                    <a:pt x="126380" y="16915"/>
                  </a:lnTo>
                  <a:lnTo>
                    <a:pt x="126320" y="16303"/>
                  </a:lnTo>
                  <a:lnTo>
                    <a:pt x="126254" y="15691"/>
                  </a:lnTo>
                  <a:lnTo>
                    <a:pt x="126180" y="15086"/>
                  </a:lnTo>
                  <a:lnTo>
                    <a:pt x="126101" y="14481"/>
                  </a:lnTo>
                  <a:lnTo>
                    <a:pt x="126007" y="13883"/>
                  </a:lnTo>
                  <a:lnTo>
                    <a:pt x="125907" y="13292"/>
                  </a:lnTo>
                  <a:lnTo>
                    <a:pt x="125801" y="12707"/>
                  </a:lnTo>
                  <a:lnTo>
                    <a:pt x="125681" y="12123"/>
                  </a:lnTo>
                  <a:lnTo>
                    <a:pt x="125555" y="11559"/>
                  </a:lnTo>
                  <a:lnTo>
                    <a:pt x="125408" y="10995"/>
                  </a:lnTo>
                  <a:lnTo>
                    <a:pt x="125255" y="10445"/>
                  </a:lnTo>
                  <a:lnTo>
                    <a:pt x="125088" y="9902"/>
                  </a:lnTo>
                  <a:lnTo>
                    <a:pt x="125002" y="9634"/>
                  </a:lnTo>
                  <a:lnTo>
                    <a:pt x="124909" y="9372"/>
                  </a:lnTo>
                  <a:lnTo>
                    <a:pt x="124815" y="9111"/>
                  </a:lnTo>
                  <a:lnTo>
                    <a:pt x="124716" y="8850"/>
                  </a:lnTo>
                  <a:lnTo>
                    <a:pt x="124616" y="8596"/>
                  </a:lnTo>
                  <a:lnTo>
                    <a:pt x="124509" y="8348"/>
                  </a:lnTo>
                  <a:lnTo>
                    <a:pt x="124336" y="7970"/>
                  </a:lnTo>
                  <a:lnTo>
                    <a:pt x="124150" y="7605"/>
                  </a:lnTo>
                  <a:lnTo>
                    <a:pt x="123957" y="7255"/>
                  </a:lnTo>
                  <a:lnTo>
                    <a:pt x="123757" y="6918"/>
                  </a:lnTo>
                  <a:lnTo>
                    <a:pt x="123544" y="6595"/>
                  </a:lnTo>
                  <a:lnTo>
                    <a:pt x="123324" y="6285"/>
                  </a:lnTo>
                  <a:lnTo>
                    <a:pt x="123098" y="5990"/>
                  </a:lnTo>
                  <a:lnTo>
                    <a:pt x="122858" y="5708"/>
                  </a:lnTo>
                  <a:lnTo>
                    <a:pt x="122618" y="5433"/>
                  </a:lnTo>
                  <a:lnTo>
                    <a:pt x="122365" y="5178"/>
                  </a:lnTo>
                  <a:lnTo>
                    <a:pt x="122106" y="4931"/>
                  </a:lnTo>
                  <a:lnTo>
                    <a:pt x="121833" y="4704"/>
                  </a:lnTo>
                  <a:lnTo>
                    <a:pt x="121560" y="4477"/>
                  </a:lnTo>
                  <a:lnTo>
                    <a:pt x="121280" y="4271"/>
                  </a:lnTo>
                  <a:lnTo>
                    <a:pt x="120994" y="4071"/>
                  </a:lnTo>
                  <a:lnTo>
                    <a:pt x="120694" y="3886"/>
                  </a:lnTo>
                  <a:lnTo>
                    <a:pt x="120394" y="3707"/>
                  </a:lnTo>
                  <a:lnTo>
                    <a:pt x="120088" y="3535"/>
                  </a:lnTo>
                  <a:lnTo>
                    <a:pt x="119775" y="3384"/>
                  </a:lnTo>
                  <a:lnTo>
                    <a:pt x="119456" y="3232"/>
                  </a:lnTo>
                  <a:lnTo>
                    <a:pt x="119129" y="3095"/>
                  </a:lnTo>
                  <a:lnTo>
                    <a:pt x="118803" y="2964"/>
                  </a:lnTo>
                  <a:lnTo>
                    <a:pt x="118470" y="2847"/>
                  </a:lnTo>
                  <a:lnTo>
                    <a:pt x="118131" y="2730"/>
                  </a:lnTo>
                  <a:lnTo>
                    <a:pt x="117791" y="2627"/>
                  </a:lnTo>
                  <a:lnTo>
                    <a:pt x="117445" y="2531"/>
                  </a:lnTo>
                  <a:lnTo>
                    <a:pt x="117092" y="2448"/>
                  </a:lnTo>
                  <a:lnTo>
                    <a:pt x="116739" y="2366"/>
                  </a:lnTo>
                  <a:lnTo>
                    <a:pt x="116379" y="2290"/>
                  </a:lnTo>
                  <a:lnTo>
                    <a:pt x="116020" y="2228"/>
                  </a:lnTo>
                  <a:lnTo>
                    <a:pt x="115654" y="2167"/>
                  </a:lnTo>
                  <a:lnTo>
                    <a:pt x="115288" y="2112"/>
                  </a:lnTo>
                  <a:lnTo>
                    <a:pt x="114921" y="2063"/>
                  </a:lnTo>
                  <a:lnTo>
                    <a:pt x="114548" y="2022"/>
                  </a:lnTo>
                  <a:lnTo>
                    <a:pt x="114176" y="1988"/>
                  </a:lnTo>
                  <a:lnTo>
                    <a:pt x="113796" y="1953"/>
                  </a:lnTo>
                  <a:lnTo>
                    <a:pt x="113423" y="1926"/>
                  </a:lnTo>
                  <a:lnTo>
                    <a:pt x="113044" y="1905"/>
                  </a:lnTo>
                  <a:lnTo>
                    <a:pt x="112285" y="1871"/>
                  </a:lnTo>
                  <a:lnTo>
                    <a:pt x="111519" y="1857"/>
                  </a:lnTo>
                  <a:lnTo>
                    <a:pt x="110760" y="1850"/>
                  </a:lnTo>
                  <a:lnTo>
                    <a:pt x="109994" y="1857"/>
                  </a:lnTo>
                  <a:lnTo>
                    <a:pt x="109235" y="1871"/>
                  </a:lnTo>
                  <a:lnTo>
                    <a:pt x="108483" y="1892"/>
                  </a:lnTo>
                  <a:lnTo>
                    <a:pt x="107737" y="1912"/>
                  </a:lnTo>
                  <a:lnTo>
                    <a:pt x="106266" y="1960"/>
                  </a:lnTo>
                  <a:lnTo>
                    <a:pt x="105553" y="1981"/>
                  </a:lnTo>
                  <a:lnTo>
                    <a:pt x="104847" y="1995"/>
                  </a:lnTo>
                  <a:lnTo>
                    <a:pt x="103496" y="1995"/>
                  </a:lnTo>
                  <a:lnTo>
                    <a:pt x="67874" y="1335"/>
                  </a:lnTo>
                  <a:lnTo>
                    <a:pt x="30149" y="606"/>
                  </a:lnTo>
                  <a:lnTo>
                    <a:pt x="29683" y="599"/>
                  </a:lnTo>
                  <a:lnTo>
                    <a:pt x="29217" y="578"/>
                  </a:lnTo>
                  <a:lnTo>
                    <a:pt x="28264" y="530"/>
                  </a:lnTo>
                  <a:lnTo>
                    <a:pt x="27292" y="468"/>
                  </a:lnTo>
                  <a:lnTo>
                    <a:pt x="26314" y="399"/>
                  </a:lnTo>
                  <a:lnTo>
                    <a:pt x="24329" y="248"/>
                  </a:lnTo>
                  <a:lnTo>
                    <a:pt x="23324" y="179"/>
                  </a:lnTo>
                  <a:lnTo>
                    <a:pt x="22319" y="111"/>
                  </a:lnTo>
                  <a:lnTo>
                    <a:pt x="21320" y="63"/>
                  </a:lnTo>
                  <a:lnTo>
                    <a:pt x="20814" y="42"/>
                  </a:lnTo>
                  <a:lnTo>
                    <a:pt x="20314" y="21"/>
                  </a:lnTo>
                  <a:lnTo>
                    <a:pt x="19822" y="8"/>
                  </a:lnTo>
                  <a:lnTo>
                    <a:pt x="1932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-3536300" y="-827825"/>
              <a:ext cx="3517250" cy="992225"/>
            </a:xfrm>
            <a:custGeom>
              <a:avLst/>
              <a:gdLst/>
              <a:ahLst/>
              <a:cxnLst/>
              <a:rect l="l" t="t" r="r" b="b"/>
              <a:pathLst>
                <a:path w="140690" h="39689" extrusionOk="0">
                  <a:moveTo>
                    <a:pt x="56516" y="2827"/>
                  </a:moveTo>
                  <a:lnTo>
                    <a:pt x="59938" y="2840"/>
                  </a:lnTo>
                  <a:lnTo>
                    <a:pt x="63360" y="2868"/>
                  </a:lnTo>
                  <a:lnTo>
                    <a:pt x="66776" y="2902"/>
                  </a:lnTo>
                  <a:lnTo>
                    <a:pt x="70205" y="2950"/>
                  </a:lnTo>
                  <a:lnTo>
                    <a:pt x="73627" y="3005"/>
                  </a:lnTo>
                  <a:lnTo>
                    <a:pt x="77050" y="3060"/>
                  </a:lnTo>
                  <a:lnTo>
                    <a:pt x="80472" y="3129"/>
                  </a:lnTo>
                  <a:lnTo>
                    <a:pt x="83888" y="3198"/>
                  </a:lnTo>
                  <a:lnTo>
                    <a:pt x="90733" y="3349"/>
                  </a:lnTo>
                  <a:lnTo>
                    <a:pt x="97564" y="3500"/>
                  </a:lnTo>
                  <a:lnTo>
                    <a:pt x="104389" y="3645"/>
                  </a:lnTo>
                  <a:lnTo>
                    <a:pt x="107798" y="3714"/>
                  </a:lnTo>
                  <a:lnTo>
                    <a:pt x="111200" y="3775"/>
                  </a:lnTo>
                  <a:lnTo>
                    <a:pt x="114602" y="3830"/>
                  </a:lnTo>
                  <a:lnTo>
                    <a:pt x="117998" y="3879"/>
                  </a:lnTo>
                  <a:lnTo>
                    <a:pt x="121394" y="3920"/>
                  </a:lnTo>
                  <a:lnTo>
                    <a:pt x="124783" y="3947"/>
                  </a:lnTo>
                  <a:lnTo>
                    <a:pt x="124956" y="3961"/>
                  </a:lnTo>
                  <a:lnTo>
                    <a:pt x="125122" y="3982"/>
                  </a:lnTo>
                  <a:lnTo>
                    <a:pt x="125275" y="4016"/>
                  </a:lnTo>
                  <a:lnTo>
                    <a:pt x="125415" y="4071"/>
                  </a:lnTo>
                  <a:lnTo>
                    <a:pt x="125548" y="4133"/>
                  </a:lnTo>
                  <a:lnTo>
                    <a:pt x="125675" y="4209"/>
                  </a:lnTo>
                  <a:lnTo>
                    <a:pt x="125788" y="4291"/>
                  </a:lnTo>
                  <a:lnTo>
                    <a:pt x="125888" y="4387"/>
                  </a:lnTo>
                  <a:lnTo>
                    <a:pt x="125981" y="4490"/>
                  </a:lnTo>
                  <a:lnTo>
                    <a:pt x="126068" y="4601"/>
                  </a:lnTo>
                  <a:lnTo>
                    <a:pt x="126141" y="4717"/>
                  </a:lnTo>
                  <a:lnTo>
                    <a:pt x="126201" y="4841"/>
                  </a:lnTo>
                  <a:lnTo>
                    <a:pt x="126254" y="4972"/>
                  </a:lnTo>
                  <a:lnTo>
                    <a:pt x="126301" y="5102"/>
                  </a:lnTo>
                  <a:lnTo>
                    <a:pt x="126334" y="5240"/>
                  </a:lnTo>
                  <a:lnTo>
                    <a:pt x="126361" y="5377"/>
                  </a:lnTo>
                  <a:lnTo>
                    <a:pt x="126913" y="5377"/>
                  </a:lnTo>
                  <a:lnTo>
                    <a:pt x="127100" y="5384"/>
                  </a:lnTo>
                  <a:lnTo>
                    <a:pt x="127286" y="5398"/>
                  </a:lnTo>
                  <a:lnTo>
                    <a:pt x="127466" y="5412"/>
                  </a:lnTo>
                  <a:lnTo>
                    <a:pt x="127826" y="5460"/>
                  </a:lnTo>
                  <a:lnTo>
                    <a:pt x="128185" y="5522"/>
                  </a:lnTo>
                  <a:lnTo>
                    <a:pt x="128538" y="5598"/>
                  </a:lnTo>
                  <a:lnTo>
                    <a:pt x="128884" y="5687"/>
                  </a:lnTo>
                  <a:lnTo>
                    <a:pt x="129230" y="5790"/>
                  </a:lnTo>
                  <a:lnTo>
                    <a:pt x="129570" y="5914"/>
                  </a:lnTo>
                  <a:lnTo>
                    <a:pt x="129903" y="6044"/>
                  </a:lnTo>
                  <a:lnTo>
                    <a:pt x="130236" y="6196"/>
                  </a:lnTo>
                  <a:lnTo>
                    <a:pt x="130562" y="6354"/>
                  </a:lnTo>
                  <a:lnTo>
                    <a:pt x="130882" y="6526"/>
                  </a:lnTo>
                  <a:lnTo>
                    <a:pt x="131201" y="6711"/>
                  </a:lnTo>
                  <a:lnTo>
                    <a:pt x="131514" y="6911"/>
                  </a:lnTo>
                  <a:lnTo>
                    <a:pt x="131820" y="7124"/>
                  </a:lnTo>
                  <a:lnTo>
                    <a:pt x="132120" y="7344"/>
                  </a:lnTo>
                  <a:lnTo>
                    <a:pt x="132420" y="7578"/>
                  </a:lnTo>
                  <a:lnTo>
                    <a:pt x="132713" y="7818"/>
                  </a:lnTo>
                  <a:lnTo>
                    <a:pt x="132999" y="8073"/>
                  </a:lnTo>
                  <a:lnTo>
                    <a:pt x="133279" y="8334"/>
                  </a:lnTo>
                  <a:lnTo>
                    <a:pt x="133552" y="8609"/>
                  </a:lnTo>
                  <a:lnTo>
                    <a:pt x="133825" y="8884"/>
                  </a:lnTo>
                  <a:lnTo>
                    <a:pt x="134084" y="9180"/>
                  </a:lnTo>
                  <a:lnTo>
                    <a:pt x="134344" y="9476"/>
                  </a:lnTo>
                  <a:lnTo>
                    <a:pt x="134597" y="9785"/>
                  </a:lnTo>
                  <a:lnTo>
                    <a:pt x="134843" y="10094"/>
                  </a:lnTo>
                  <a:lnTo>
                    <a:pt x="135090" y="10418"/>
                  </a:lnTo>
                  <a:lnTo>
                    <a:pt x="135323" y="10748"/>
                  </a:lnTo>
                  <a:lnTo>
                    <a:pt x="135556" y="11084"/>
                  </a:lnTo>
                  <a:lnTo>
                    <a:pt x="135775" y="11421"/>
                  </a:lnTo>
                  <a:lnTo>
                    <a:pt x="135995" y="11772"/>
                  </a:lnTo>
                  <a:lnTo>
                    <a:pt x="136208" y="12123"/>
                  </a:lnTo>
                  <a:lnTo>
                    <a:pt x="136408" y="12480"/>
                  </a:lnTo>
                  <a:lnTo>
                    <a:pt x="136608" y="12838"/>
                  </a:lnTo>
                  <a:lnTo>
                    <a:pt x="136801" y="13209"/>
                  </a:lnTo>
                  <a:lnTo>
                    <a:pt x="136987" y="13580"/>
                  </a:lnTo>
                  <a:lnTo>
                    <a:pt x="137167" y="13952"/>
                  </a:lnTo>
                  <a:lnTo>
                    <a:pt x="137340" y="14330"/>
                  </a:lnTo>
                  <a:lnTo>
                    <a:pt x="137500" y="14708"/>
                  </a:lnTo>
                  <a:lnTo>
                    <a:pt x="137660" y="15093"/>
                  </a:lnTo>
                  <a:lnTo>
                    <a:pt x="137813" y="15478"/>
                  </a:lnTo>
                  <a:lnTo>
                    <a:pt x="137959" y="15863"/>
                  </a:lnTo>
                  <a:lnTo>
                    <a:pt x="138099" y="16248"/>
                  </a:lnTo>
                  <a:lnTo>
                    <a:pt x="138226" y="16640"/>
                  </a:lnTo>
                  <a:lnTo>
                    <a:pt x="138352" y="17025"/>
                  </a:lnTo>
                  <a:lnTo>
                    <a:pt x="138465" y="17417"/>
                  </a:lnTo>
                  <a:lnTo>
                    <a:pt x="138579" y="17802"/>
                  </a:lnTo>
                  <a:lnTo>
                    <a:pt x="138678" y="18194"/>
                  </a:lnTo>
                  <a:lnTo>
                    <a:pt x="138772" y="18579"/>
                  </a:lnTo>
                  <a:lnTo>
                    <a:pt x="138858" y="18971"/>
                  </a:lnTo>
                  <a:lnTo>
                    <a:pt x="138938" y="19356"/>
                  </a:lnTo>
                  <a:lnTo>
                    <a:pt x="139005" y="19734"/>
                  </a:lnTo>
                  <a:lnTo>
                    <a:pt x="139071" y="20119"/>
                  </a:lnTo>
                  <a:lnTo>
                    <a:pt x="139125" y="20498"/>
                  </a:lnTo>
                  <a:lnTo>
                    <a:pt x="139171" y="20869"/>
                  </a:lnTo>
                  <a:lnTo>
                    <a:pt x="139211" y="21240"/>
                  </a:lnTo>
                  <a:lnTo>
                    <a:pt x="139244" y="21611"/>
                  </a:lnTo>
                  <a:lnTo>
                    <a:pt x="139271" y="21976"/>
                  </a:lnTo>
                  <a:lnTo>
                    <a:pt x="139284" y="22333"/>
                  </a:lnTo>
                  <a:lnTo>
                    <a:pt x="139291" y="22684"/>
                  </a:lnTo>
                  <a:lnTo>
                    <a:pt x="139291" y="23035"/>
                  </a:lnTo>
                  <a:lnTo>
                    <a:pt x="139278" y="23379"/>
                  </a:lnTo>
                  <a:lnTo>
                    <a:pt x="139258" y="23716"/>
                  </a:lnTo>
                  <a:lnTo>
                    <a:pt x="139231" y="24073"/>
                  </a:lnTo>
                  <a:lnTo>
                    <a:pt x="139191" y="24431"/>
                  </a:lnTo>
                  <a:lnTo>
                    <a:pt x="139145" y="24788"/>
                  </a:lnTo>
                  <a:lnTo>
                    <a:pt x="139091" y="25139"/>
                  </a:lnTo>
                  <a:lnTo>
                    <a:pt x="139025" y="25490"/>
                  </a:lnTo>
                  <a:lnTo>
                    <a:pt x="138951" y="25833"/>
                  </a:lnTo>
                  <a:lnTo>
                    <a:pt x="138872" y="26177"/>
                  </a:lnTo>
                  <a:lnTo>
                    <a:pt x="138785" y="26521"/>
                  </a:lnTo>
                  <a:lnTo>
                    <a:pt x="138685" y="26858"/>
                  </a:lnTo>
                  <a:lnTo>
                    <a:pt x="138579" y="27195"/>
                  </a:lnTo>
                  <a:lnTo>
                    <a:pt x="138465" y="27525"/>
                  </a:lnTo>
                  <a:lnTo>
                    <a:pt x="138339" y="27855"/>
                  </a:lnTo>
                  <a:lnTo>
                    <a:pt x="138212" y="28178"/>
                  </a:lnTo>
                  <a:lnTo>
                    <a:pt x="138073" y="28501"/>
                  </a:lnTo>
                  <a:lnTo>
                    <a:pt x="137933" y="28817"/>
                  </a:lnTo>
                  <a:lnTo>
                    <a:pt x="137780" y="29127"/>
                  </a:lnTo>
                  <a:lnTo>
                    <a:pt x="137620" y="29436"/>
                  </a:lnTo>
                  <a:lnTo>
                    <a:pt x="137453" y="29739"/>
                  </a:lnTo>
                  <a:lnTo>
                    <a:pt x="137280" y="30041"/>
                  </a:lnTo>
                  <a:lnTo>
                    <a:pt x="137100" y="30337"/>
                  </a:lnTo>
                  <a:lnTo>
                    <a:pt x="136914" y="30626"/>
                  </a:lnTo>
                  <a:lnTo>
                    <a:pt x="136721" y="30908"/>
                  </a:lnTo>
                  <a:lnTo>
                    <a:pt x="136521" y="31190"/>
                  </a:lnTo>
                  <a:lnTo>
                    <a:pt x="136321" y="31465"/>
                  </a:lnTo>
                  <a:lnTo>
                    <a:pt x="136108" y="31733"/>
                  </a:lnTo>
                  <a:lnTo>
                    <a:pt x="135889" y="31994"/>
                  </a:lnTo>
                  <a:lnTo>
                    <a:pt x="135669" y="32255"/>
                  </a:lnTo>
                  <a:lnTo>
                    <a:pt x="135443" y="32503"/>
                  </a:lnTo>
                  <a:lnTo>
                    <a:pt x="135203" y="32750"/>
                  </a:lnTo>
                  <a:lnTo>
                    <a:pt x="134963" y="32991"/>
                  </a:lnTo>
                  <a:lnTo>
                    <a:pt x="134723" y="33225"/>
                  </a:lnTo>
                  <a:lnTo>
                    <a:pt x="134470" y="33452"/>
                  </a:lnTo>
                  <a:lnTo>
                    <a:pt x="134217" y="33672"/>
                  </a:lnTo>
                  <a:lnTo>
                    <a:pt x="133958" y="33885"/>
                  </a:lnTo>
                  <a:lnTo>
                    <a:pt x="133691" y="34091"/>
                  </a:lnTo>
                  <a:lnTo>
                    <a:pt x="133425" y="34291"/>
                  </a:lnTo>
                  <a:lnTo>
                    <a:pt x="133152" y="34483"/>
                  </a:lnTo>
                  <a:lnTo>
                    <a:pt x="132872" y="34669"/>
                  </a:lnTo>
                  <a:lnTo>
                    <a:pt x="132593" y="34848"/>
                  </a:lnTo>
                  <a:lnTo>
                    <a:pt x="132307" y="35013"/>
                  </a:lnTo>
                  <a:lnTo>
                    <a:pt x="132014" y="35178"/>
                  </a:lnTo>
                  <a:lnTo>
                    <a:pt x="131721" y="35329"/>
                  </a:lnTo>
                  <a:lnTo>
                    <a:pt x="131428" y="35480"/>
                  </a:lnTo>
                  <a:lnTo>
                    <a:pt x="131128" y="35618"/>
                  </a:lnTo>
                  <a:lnTo>
                    <a:pt x="130822" y="35748"/>
                  </a:lnTo>
                  <a:lnTo>
                    <a:pt x="130515" y="35865"/>
                  </a:lnTo>
                  <a:lnTo>
                    <a:pt x="130203" y="35982"/>
                  </a:lnTo>
                  <a:lnTo>
                    <a:pt x="129890" y="36085"/>
                  </a:lnTo>
                  <a:lnTo>
                    <a:pt x="129577" y="36175"/>
                  </a:lnTo>
                  <a:lnTo>
                    <a:pt x="129257" y="36264"/>
                  </a:lnTo>
                  <a:lnTo>
                    <a:pt x="128937" y="36340"/>
                  </a:lnTo>
                  <a:lnTo>
                    <a:pt x="128611" y="36408"/>
                  </a:lnTo>
                  <a:lnTo>
                    <a:pt x="128285" y="36463"/>
                  </a:lnTo>
                  <a:lnTo>
                    <a:pt x="127959" y="36512"/>
                  </a:lnTo>
                  <a:lnTo>
                    <a:pt x="127626" y="36553"/>
                  </a:lnTo>
                  <a:lnTo>
                    <a:pt x="127300" y="36580"/>
                  </a:lnTo>
                  <a:lnTo>
                    <a:pt x="126960" y="36594"/>
                  </a:lnTo>
                  <a:lnTo>
                    <a:pt x="126627" y="36601"/>
                  </a:lnTo>
                  <a:lnTo>
                    <a:pt x="126294" y="36601"/>
                  </a:lnTo>
                  <a:lnTo>
                    <a:pt x="125955" y="36587"/>
                  </a:lnTo>
                  <a:lnTo>
                    <a:pt x="125615" y="36560"/>
                  </a:lnTo>
                  <a:lnTo>
                    <a:pt x="125275" y="36525"/>
                  </a:lnTo>
                  <a:lnTo>
                    <a:pt x="124936" y="36484"/>
                  </a:lnTo>
                  <a:lnTo>
                    <a:pt x="124590" y="36422"/>
                  </a:lnTo>
                  <a:lnTo>
                    <a:pt x="124536" y="36498"/>
                  </a:lnTo>
                  <a:lnTo>
                    <a:pt x="124476" y="36567"/>
                  </a:lnTo>
                  <a:lnTo>
                    <a:pt x="124417" y="36635"/>
                  </a:lnTo>
                  <a:lnTo>
                    <a:pt x="124350" y="36697"/>
                  </a:lnTo>
                  <a:lnTo>
                    <a:pt x="124283" y="36759"/>
                  </a:lnTo>
                  <a:lnTo>
                    <a:pt x="124210" y="36814"/>
                  </a:lnTo>
                  <a:lnTo>
                    <a:pt x="124130" y="36862"/>
                  </a:lnTo>
                  <a:lnTo>
                    <a:pt x="124050" y="36910"/>
                  </a:lnTo>
                  <a:lnTo>
                    <a:pt x="123964" y="36959"/>
                  </a:lnTo>
                  <a:lnTo>
                    <a:pt x="123871" y="36993"/>
                  </a:lnTo>
                  <a:lnTo>
                    <a:pt x="123777" y="37027"/>
                  </a:lnTo>
                  <a:lnTo>
                    <a:pt x="123677" y="37055"/>
                  </a:lnTo>
                  <a:lnTo>
                    <a:pt x="123578" y="37075"/>
                  </a:lnTo>
                  <a:lnTo>
                    <a:pt x="123471" y="37096"/>
                  </a:lnTo>
                  <a:lnTo>
                    <a:pt x="123365" y="37103"/>
                  </a:lnTo>
                  <a:lnTo>
                    <a:pt x="123251" y="37103"/>
                  </a:lnTo>
                  <a:lnTo>
                    <a:pt x="116207" y="37158"/>
                  </a:lnTo>
                  <a:lnTo>
                    <a:pt x="109163" y="37192"/>
                  </a:lnTo>
                  <a:lnTo>
                    <a:pt x="102118" y="37227"/>
                  </a:lnTo>
                  <a:lnTo>
                    <a:pt x="95074" y="37247"/>
                  </a:lnTo>
                  <a:lnTo>
                    <a:pt x="80978" y="37275"/>
                  </a:lnTo>
                  <a:lnTo>
                    <a:pt x="66896" y="37302"/>
                  </a:lnTo>
                  <a:lnTo>
                    <a:pt x="65425" y="37316"/>
                  </a:lnTo>
                  <a:lnTo>
                    <a:pt x="63933" y="37344"/>
                  </a:lnTo>
                  <a:lnTo>
                    <a:pt x="62422" y="37385"/>
                  </a:lnTo>
                  <a:lnTo>
                    <a:pt x="60897" y="37440"/>
                  </a:lnTo>
                  <a:lnTo>
                    <a:pt x="59366" y="37502"/>
                  </a:lnTo>
                  <a:lnTo>
                    <a:pt x="57814" y="37570"/>
                  </a:lnTo>
                  <a:lnTo>
                    <a:pt x="56249" y="37646"/>
                  </a:lnTo>
                  <a:lnTo>
                    <a:pt x="54678" y="37729"/>
                  </a:lnTo>
                  <a:lnTo>
                    <a:pt x="51502" y="37894"/>
                  </a:lnTo>
                  <a:lnTo>
                    <a:pt x="48306" y="38059"/>
                  </a:lnTo>
                  <a:lnTo>
                    <a:pt x="46702" y="38127"/>
                  </a:lnTo>
                  <a:lnTo>
                    <a:pt x="45097" y="38196"/>
                  </a:lnTo>
                  <a:lnTo>
                    <a:pt x="43486" y="38258"/>
                  </a:lnTo>
                  <a:lnTo>
                    <a:pt x="41874" y="38306"/>
                  </a:lnTo>
                  <a:lnTo>
                    <a:pt x="40270" y="38341"/>
                  </a:lnTo>
                  <a:lnTo>
                    <a:pt x="38658" y="38361"/>
                  </a:lnTo>
                  <a:lnTo>
                    <a:pt x="37859" y="38368"/>
                  </a:lnTo>
                  <a:lnTo>
                    <a:pt x="37060" y="38368"/>
                  </a:lnTo>
                  <a:lnTo>
                    <a:pt x="36261" y="38361"/>
                  </a:lnTo>
                  <a:lnTo>
                    <a:pt x="35462" y="38354"/>
                  </a:lnTo>
                  <a:lnTo>
                    <a:pt x="34663" y="38341"/>
                  </a:lnTo>
                  <a:lnTo>
                    <a:pt x="33871" y="38320"/>
                  </a:lnTo>
                  <a:lnTo>
                    <a:pt x="33079" y="38299"/>
                  </a:lnTo>
                  <a:lnTo>
                    <a:pt x="32286" y="38272"/>
                  </a:lnTo>
                  <a:lnTo>
                    <a:pt x="31501" y="38231"/>
                  </a:lnTo>
                  <a:lnTo>
                    <a:pt x="30715" y="38189"/>
                  </a:lnTo>
                  <a:lnTo>
                    <a:pt x="29929" y="38141"/>
                  </a:lnTo>
                  <a:lnTo>
                    <a:pt x="29150" y="38086"/>
                  </a:lnTo>
                  <a:lnTo>
                    <a:pt x="28371" y="38024"/>
                  </a:lnTo>
                  <a:lnTo>
                    <a:pt x="27599" y="37962"/>
                  </a:lnTo>
                  <a:lnTo>
                    <a:pt x="26827" y="37887"/>
                  </a:lnTo>
                  <a:lnTo>
                    <a:pt x="26054" y="37797"/>
                  </a:lnTo>
                  <a:lnTo>
                    <a:pt x="25295" y="37708"/>
                  </a:lnTo>
                  <a:lnTo>
                    <a:pt x="24530" y="37612"/>
                  </a:lnTo>
                  <a:lnTo>
                    <a:pt x="23777" y="37502"/>
                  </a:lnTo>
                  <a:lnTo>
                    <a:pt x="23018" y="37392"/>
                  </a:lnTo>
                  <a:lnTo>
                    <a:pt x="22273" y="37268"/>
                  </a:lnTo>
                  <a:lnTo>
                    <a:pt x="21527" y="37130"/>
                  </a:lnTo>
                  <a:lnTo>
                    <a:pt x="20788" y="36993"/>
                  </a:lnTo>
                  <a:lnTo>
                    <a:pt x="20055" y="36842"/>
                  </a:lnTo>
                  <a:lnTo>
                    <a:pt x="19323" y="36677"/>
                  </a:lnTo>
                  <a:lnTo>
                    <a:pt x="18597" y="36512"/>
                  </a:lnTo>
                  <a:lnTo>
                    <a:pt x="17878" y="36326"/>
                  </a:lnTo>
                  <a:lnTo>
                    <a:pt x="17159" y="36140"/>
                  </a:lnTo>
                  <a:lnTo>
                    <a:pt x="16779" y="36030"/>
                  </a:lnTo>
                  <a:lnTo>
                    <a:pt x="16407" y="35920"/>
                  </a:lnTo>
                  <a:lnTo>
                    <a:pt x="16027" y="35796"/>
                  </a:lnTo>
                  <a:lnTo>
                    <a:pt x="15654" y="35673"/>
                  </a:lnTo>
                  <a:lnTo>
                    <a:pt x="15281" y="35535"/>
                  </a:lnTo>
                  <a:lnTo>
                    <a:pt x="14909" y="35398"/>
                  </a:lnTo>
                  <a:lnTo>
                    <a:pt x="14536" y="35253"/>
                  </a:lnTo>
                  <a:lnTo>
                    <a:pt x="14163" y="35102"/>
                  </a:lnTo>
                  <a:lnTo>
                    <a:pt x="13797" y="34944"/>
                  </a:lnTo>
                  <a:lnTo>
                    <a:pt x="13430" y="34779"/>
                  </a:lnTo>
                  <a:lnTo>
                    <a:pt x="13071" y="34614"/>
                  </a:lnTo>
                  <a:lnTo>
                    <a:pt x="12711" y="34435"/>
                  </a:lnTo>
                  <a:lnTo>
                    <a:pt x="12352" y="34256"/>
                  </a:lnTo>
                  <a:lnTo>
                    <a:pt x="11999" y="34071"/>
                  </a:lnTo>
                  <a:lnTo>
                    <a:pt x="11653" y="33871"/>
                  </a:lnTo>
                  <a:lnTo>
                    <a:pt x="11306" y="33672"/>
                  </a:lnTo>
                  <a:lnTo>
                    <a:pt x="10960" y="33472"/>
                  </a:lnTo>
                  <a:lnTo>
                    <a:pt x="10621" y="33259"/>
                  </a:lnTo>
                  <a:lnTo>
                    <a:pt x="10288" y="33039"/>
                  </a:lnTo>
                  <a:lnTo>
                    <a:pt x="9955" y="32819"/>
                  </a:lnTo>
                  <a:lnTo>
                    <a:pt x="9629" y="32592"/>
                  </a:lnTo>
                  <a:lnTo>
                    <a:pt x="9309" y="32359"/>
                  </a:lnTo>
                  <a:lnTo>
                    <a:pt x="8989" y="32118"/>
                  </a:lnTo>
                  <a:lnTo>
                    <a:pt x="8676" y="31870"/>
                  </a:lnTo>
                  <a:lnTo>
                    <a:pt x="8370" y="31616"/>
                  </a:lnTo>
                  <a:lnTo>
                    <a:pt x="8070" y="31362"/>
                  </a:lnTo>
                  <a:lnTo>
                    <a:pt x="7778" y="31100"/>
                  </a:lnTo>
                  <a:lnTo>
                    <a:pt x="7485" y="30832"/>
                  </a:lnTo>
                  <a:lnTo>
                    <a:pt x="7205" y="30557"/>
                  </a:lnTo>
                  <a:lnTo>
                    <a:pt x="6925" y="30282"/>
                  </a:lnTo>
                  <a:lnTo>
                    <a:pt x="6659" y="29993"/>
                  </a:lnTo>
                  <a:lnTo>
                    <a:pt x="6393" y="29704"/>
                  </a:lnTo>
                  <a:lnTo>
                    <a:pt x="6140" y="29409"/>
                  </a:lnTo>
                  <a:lnTo>
                    <a:pt x="5887" y="29106"/>
                  </a:lnTo>
                  <a:lnTo>
                    <a:pt x="5647" y="28804"/>
                  </a:lnTo>
                  <a:lnTo>
                    <a:pt x="5414" y="28494"/>
                  </a:lnTo>
                  <a:lnTo>
                    <a:pt x="5187" y="28178"/>
                  </a:lnTo>
                  <a:lnTo>
                    <a:pt x="4968" y="27855"/>
                  </a:lnTo>
                  <a:lnTo>
                    <a:pt x="4761" y="27525"/>
                  </a:lnTo>
                  <a:lnTo>
                    <a:pt x="4555" y="27195"/>
                  </a:lnTo>
                  <a:lnTo>
                    <a:pt x="4362" y="26858"/>
                  </a:lnTo>
                  <a:lnTo>
                    <a:pt x="4182" y="26521"/>
                  </a:lnTo>
                  <a:lnTo>
                    <a:pt x="4002" y="26170"/>
                  </a:lnTo>
                  <a:lnTo>
                    <a:pt x="3836" y="25820"/>
                  </a:lnTo>
                  <a:lnTo>
                    <a:pt x="3683" y="25462"/>
                  </a:lnTo>
                  <a:lnTo>
                    <a:pt x="3536" y="25098"/>
                  </a:lnTo>
                  <a:lnTo>
                    <a:pt x="3396" y="24733"/>
                  </a:lnTo>
                  <a:lnTo>
                    <a:pt x="3270" y="24362"/>
                  </a:lnTo>
                  <a:lnTo>
                    <a:pt x="3157" y="23984"/>
                  </a:lnTo>
                  <a:lnTo>
                    <a:pt x="3050" y="23606"/>
                  </a:lnTo>
                  <a:lnTo>
                    <a:pt x="2950" y="23220"/>
                  </a:lnTo>
                  <a:lnTo>
                    <a:pt x="2864" y="22829"/>
                  </a:lnTo>
                  <a:lnTo>
                    <a:pt x="2791" y="22430"/>
                  </a:lnTo>
                  <a:lnTo>
                    <a:pt x="2731" y="22031"/>
                  </a:lnTo>
                  <a:lnTo>
                    <a:pt x="2677" y="21625"/>
                  </a:lnTo>
                  <a:lnTo>
                    <a:pt x="2637" y="21220"/>
                  </a:lnTo>
                  <a:lnTo>
                    <a:pt x="2611" y="20800"/>
                  </a:lnTo>
                  <a:lnTo>
                    <a:pt x="2597" y="20388"/>
                  </a:lnTo>
                  <a:lnTo>
                    <a:pt x="2591" y="19961"/>
                  </a:lnTo>
                  <a:lnTo>
                    <a:pt x="2604" y="19535"/>
                  </a:lnTo>
                  <a:lnTo>
                    <a:pt x="2624" y="19102"/>
                  </a:lnTo>
                  <a:lnTo>
                    <a:pt x="2657" y="18669"/>
                  </a:lnTo>
                  <a:lnTo>
                    <a:pt x="2704" y="18222"/>
                  </a:lnTo>
                  <a:lnTo>
                    <a:pt x="2771" y="17782"/>
                  </a:lnTo>
                  <a:lnTo>
                    <a:pt x="2817" y="17472"/>
                  </a:lnTo>
                  <a:lnTo>
                    <a:pt x="2870" y="17170"/>
                  </a:lnTo>
                  <a:lnTo>
                    <a:pt x="2930" y="16867"/>
                  </a:lnTo>
                  <a:lnTo>
                    <a:pt x="2997" y="16565"/>
                  </a:lnTo>
                  <a:lnTo>
                    <a:pt x="3070" y="16269"/>
                  </a:lnTo>
                  <a:lnTo>
                    <a:pt x="3143" y="15973"/>
                  </a:lnTo>
                  <a:lnTo>
                    <a:pt x="3230" y="15678"/>
                  </a:lnTo>
                  <a:lnTo>
                    <a:pt x="3317" y="15389"/>
                  </a:lnTo>
                  <a:lnTo>
                    <a:pt x="3410" y="15100"/>
                  </a:lnTo>
                  <a:lnTo>
                    <a:pt x="3510" y="14811"/>
                  </a:lnTo>
                  <a:lnTo>
                    <a:pt x="3609" y="14529"/>
                  </a:lnTo>
                  <a:lnTo>
                    <a:pt x="3723" y="14254"/>
                  </a:lnTo>
                  <a:lnTo>
                    <a:pt x="3836" y="13972"/>
                  </a:lnTo>
                  <a:lnTo>
                    <a:pt x="3956" y="13697"/>
                  </a:lnTo>
                  <a:lnTo>
                    <a:pt x="4076" y="13429"/>
                  </a:lnTo>
                  <a:lnTo>
                    <a:pt x="4209" y="13161"/>
                  </a:lnTo>
                  <a:lnTo>
                    <a:pt x="4342" y="12893"/>
                  </a:lnTo>
                  <a:lnTo>
                    <a:pt x="4475" y="12632"/>
                  </a:lnTo>
                  <a:lnTo>
                    <a:pt x="4622" y="12370"/>
                  </a:lnTo>
                  <a:lnTo>
                    <a:pt x="4768" y="12109"/>
                  </a:lnTo>
                  <a:lnTo>
                    <a:pt x="4921" y="11861"/>
                  </a:lnTo>
                  <a:lnTo>
                    <a:pt x="5074" y="11607"/>
                  </a:lnTo>
                  <a:lnTo>
                    <a:pt x="5234" y="11360"/>
                  </a:lnTo>
                  <a:lnTo>
                    <a:pt x="5401" y="11119"/>
                  </a:lnTo>
                  <a:lnTo>
                    <a:pt x="5567" y="10871"/>
                  </a:lnTo>
                  <a:lnTo>
                    <a:pt x="5740" y="10638"/>
                  </a:lnTo>
                  <a:lnTo>
                    <a:pt x="5920" y="10404"/>
                  </a:lnTo>
                  <a:lnTo>
                    <a:pt x="6100" y="10170"/>
                  </a:lnTo>
                  <a:lnTo>
                    <a:pt x="6286" y="9943"/>
                  </a:lnTo>
                  <a:lnTo>
                    <a:pt x="6473" y="9723"/>
                  </a:lnTo>
                  <a:lnTo>
                    <a:pt x="6666" y="9503"/>
                  </a:lnTo>
                  <a:lnTo>
                    <a:pt x="6865" y="9283"/>
                  </a:lnTo>
                  <a:lnTo>
                    <a:pt x="7065" y="9070"/>
                  </a:lnTo>
                  <a:lnTo>
                    <a:pt x="7265" y="8864"/>
                  </a:lnTo>
                  <a:lnTo>
                    <a:pt x="7471" y="8657"/>
                  </a:lnTo>
                  <a:lnTo>
                    <a:pt x="7684" y="8458"/>
                  </a:lnTo>
                  <a:lnTo>
                    <a:pt x="7897" y="8258"/>
                  </a:lnTo>
                  <a:lnTo>
                    <a:pt x="8117" y="8066"/>
                  </a:lnTo>
                  <a:lnTo>
                    <a:pt x="8337" y="7873"/>
                  </a:lnTo>
                  <a:lnTo>
                    <a:pt x="8563" y="7688"/>
                  </a:lnTo>
                  <a:lnTo>
                    <a:pt x="8790" y="7509"/>
                  </a:lnTo>
                  <a:lnTo>
                    <a:pt x="9016" y="7330"/>
                  </a:lnTo>
                  <a:lnTo>
                    <a:pt x="9249" y="7158"/>
                  </a:lnTo>
                  <a:lnTo>
                    <a:pt x="9489" y="6986"/>
                  </a:lnTo>
                  <a:lnTo>
                    <a:pt x="9728" y="6821"/>
                  </a:lnTo>
                  <a:lnTo>
                    <a:pt x="9968" y="6663"/>
                  </a:lnTo>
                  <a:lnTo>
                    <a:pt x="10214" y="6505"/>
                  </a:lnTo>
                  <a:lnTo>
                    <a:pt x="10461" y="6354"/>
                  </a:lnTo>
                  <a:lnTo>
                    <a:pt x="10707" y="6209"/>
                  </a:lnTo>
                  <a:lnTo>
                    <a:pt x="10960" y="6065"/>
                  </a:lnTo>
                  <a:lnTo>
                    <a:pt x="11213" y="5928"/>
                  </a:lnTo>
                  <a:lnTo>
                    <a:pt x="11473" y="5797"/>
                  </a:lnTo>
                  <a:lnTo>
                    <a:pt x="11733" y="5666"/>
                  </a:lnTo>
                  <a:lnTo>
                    <a:pt x="11992" y="5543"/>
                  </a:lnTo>
                  <a:lnTo>
                    <a:pt x="12252" y="5419"/>
                  </a:lnTo>
                  <a:lnTo>
                    <a:pt x="12518" y="5309"/>
                  </a:lnTo>
                  <a:lnTo>
                    <a:pt x="12791" y="5199"/>
                  </a:lnTo>
                  <a:lnTo>
                    <a:pt x="13058" y="5089"/>
                  </a:lnTo>
                  <a:lnTo>
                    <a:pt x="13330" y="4992"/>
                  </a:lnTo>
                  <a:lnTo>
                    <a:pt x="13603" y="4896"/>
                  </a:lnTo>
                  <a:lnTo>
                    <a:pt x="13876" y="4807"/>
                  </a:lnTo>
                  <a:lnTo>
                    <a:pt x="14156" y="4717"/>
                  </a:lnTo>
                  <a:lnTo>
                    <a:pt x="14429" y="4642"/>
                  </a:lnTo>
                  <a:lnTo>
                    <a:pt x="14709" y="4566"/>
                  </a:lnTo>
                  <a:lnTo>
                    <a:pt x="14789" y="4456"/>
                  </a:lnTo>
                  <a:lnTo>
                    <a:pt x="14875" y="4353"/>
                  </a:lnTo>
                  <a:lnTo>
                    <a:pt x="14975" y="4257"/>
                  </a:lnTo>
                  <a:lnTo>
                    <a:pt x="15028" y="4215"/>
                  </a:lnTo>
                  <a:lnTo>
                    <a:pt x="15088" y="4174"/>
                  </a:lnTo>
                  <a:lnTo>
                    <a:pt x="15148" y="4140"/>
                  </a:lnTo>
                  <a:lnTo>
                    <a:pt x="15208" y="4105"/>
                  </a:lnTo>
                  <a:lnTo>
                    <a:pt x="15281" y="4078"/>
                  </a:lnTo>
                  <a:lnTo>
                    <a:pt x="15348" y="4050"/>
                  </a:lnTo>
                  <a:lnTo>
                    <a:pt x="15421" y="4030"/>
                  </a:lnTo>
                  <a:lnTo>
                    <a:pt x="15501" y="4009"/>
                  </a:lnTo>
                  <a:lnTo>
                    <a:pt x="15581" y="4002"/>
                  </a:lnTo>
                  <a:lnTo>
                    <a:pt x="15668" y="3995"/>
                  </a:lnTo>
                  <a:lnTo>
                    <a:pt x="17359" y="3885"/>
                  </a:lnTo>
                  <a:lnTo>
                    <a:pt x="19050" y="3775"/>
                  </a:lnTo>
                  <a:lnTo>
                    <a:pt x="20748" y="3679"/>
                  </a:lnTo>
                  <a:lnTo>
                    <a:pt x="22439" y="3583"/>
                  </a:lnTo>
                  <a:lnTo>
                    <a:pt x="24137" y="3500"/>
                  </a:lnTo>
                  <a:lnTo>
                    <a:pt x="25835" y="3418"/>
                  </a:lnTo>
                  <a:lnTo>
                    <a:pt x="27533" y="3342"/>
                  </a:lnTo>
                  <a:lnTo>
                    <a:pt x="29230" y="3273"/>
                  </a:lnTo>
                  <a:lnTo>
                    <a:pt x="30928" y="3212"/>
                  </a:lnTo>
                  <a:lnTo>
                    <a:pt x="32633" y="3157"/>
                  </a:lnTo>
                  <a:lnTo>
                    <a:pt x="34331" y="3102"/>
                  </a:lnTo>
                  <a:lnTo>
                    <a:pt x="36035" y="3053"/>
                  </a:lnTo>
                  <a:lnTo>
                    <a:pt x="37740" y="3012"/>
                  </a:lnTo>
                  <a:lnTo>
                    <a:pt x="39444" y="2971"/>
                  </a:lnTo>
                  <a:lnTo>
                    <a:pt x="41149" y="2937"/>
                  </a:lnTo>
                  <a:lnTo>
                    <a:pt x="42853" y="2909"/>
                  </a:lnTo>
                  <a:lnTo>
                    <a:pt x="44558" y="2888"/>
                  </a:lnTo>
                  <a:lnTo>
                    <a:pt x="46269" y="2868"/>
                  </a:lnTo>
                  <a:lnTo>
                    <a:pt x="49678" y="2840"/>
                  </a:lnTo>
                  <a:lnTo>
                    <a:pt x="53100" y="2827"/>
                  </a:lnTo>
                  <a:close/>
                  <a:moveTo>
                    <a:pt x="27306" y="1"/>
                  </a:moveTo>
                  <a:lnTo>
                    <a:pt x="26674" y="14"/>
                  </a:lnTo>
                  <a:lnTo>
                    <a:pt x="26041" y="21"/>
                  </a:lnTo>
                  <a:lnTo>
                    <a:pt x="25409" y="42"/>
                  </a:lnTo>
                  <a:lnTo>
                    <a:pt x="24783" y="62"/>
                  </a:lnTo>
                  <a:lnTo>
                    <a:pt x="24157" y="97"/>
                  </a:lnTo>
                  <a:lnTo>
                    <a:pt x="23538" y="131"/>
                  </a:lnTo>
                  <a:lnTo>
                    <a:pt x="22918" y="166"/>
                  </a:lnTo>
                  <a:lnTo>
                    <a:pt x="22299" y="214"/>
                  </a:lnTo>
                  <a:lnTo>
                    <a:pt x="21687" y="269"/>
                  </a:lnTo>
                  <a:lnTo>
                    <a:pt x="21081" y="331"/>
                  </a:lnTo>
                  <a:lnTo>
                    <a:pt x="20475" y="399"/>
                  </a:lnTo>
                  <a:lnTo>
                    <a:pt x="19876" y="475"/>
                  </a:lnTo>
                  <a:lnTo>
                    <a:pt x="19283" y="557"/>
                  </a:lnTo>
                  <a:lnTo>
                    <a:pt x="18690" y="647"/>
                  </a:lnTo>
                  <a:lnTo>
                    <a:pt x="18104" y="743"/>
                  </a:lnTo>
                  <a:lnTo>
                    <a:pt x="17525" y="846"/>
                  </a:lnTo>
                  <a:lnTo>
                    <a:pt x="16946" y="963"/>
                  </a:lnTo>
                  <a:lnTo>
                    <a:pt x="16380" y="1087"/>
                  </a:lnTo>
                  <a:lnTo>
                    <a:pt x="15814" y="1218"/>
                  </a:lnTo>
                  <a:lnTo>
                    <a:pt x="15255" y="1362"/>
                  </a:lnTo>
                  <a:lnTo>
                    <a:pt x="14702" y="1513"/>
                  </a:lnTo>
                  <a:lnTo>
                    <a:pt x="14156" y="1671"/>
                  </a:lnTo>
                  <a:lnTo>
                    <a:pt x="13617" y="1843"/>
                  </a:lnTo>
                  <a:lnTo>
                    <a:pt x="13084" y="2022"/>
                  </a:lnTo>
                  <a:lnTo>
                    <a:pt x="12558" y="2215"/>
                  </a:lnTo>
                  <a:lnTo>
                    <a:pt x="12039" y="2414"/>
                  </a:lnTo>
                  <a:lnTo>
                    <a:pt x="11526" y="2627"/>
                  </a:lnTo>
                  <a:lnTo>
                    <a:pt x="11027" y="2854"/>
                  </a:lnTo>
                  <a:lnTo>
                    <a:pt x="10534" y="3088"/>
                  </a:lnTo>
                  <a:lnTo>
                    <a:pt x="10048" y="3328"/>
                  </a:lnTo>
                  <a:lnTo>
                    <a:pt x="9575" y="3583"/>
                  </a:lnTo>
                  <a:lnTo>
                    <a:pt x="9116" y="3844"/>
                  </a:lnTo>
                  <a:lnTo>
                    <a:pt x="8663" y="4119"/>
                  </a:lnTo>
                  <a:lnTo>
                    <a:pt x="8224" y="4401"/>
                  </a:lnTo>
                  <a:lnTo>
                    <a:pt x="7791" y="4697"/>
                  </a:lnTo>
                  <a:lnTo>
                    <a:pt x="7371" y="4992"/>
                  </a:lnTo>
                  <a:lnTo>
                    <a:pt x="6965" y="5302"/>
                  </a:lnTo>
                  <a:lnTo>
                    <a:pt x="6566" y="5618"/>
                  </a:lnTo>
                  <a:lnTo>
                    <a:pt x="6180" y="5948"/>
                  </a:lnTo>
                  <a:lnTo>
                    <a:pt x="5800" y="6278"/>
                  </a:lnTo>
                  <a:lnTo>
                    <a:pt x="5434" y="6622"/>
                  </a:lnTo>
                  <a:lnTo>
                    <a:pt x="5081" y="6973"/>
                  </a:lnTo>
                  <a:lnTo>
                    <a:pt x="4735" y="7330"/>
                  </a:lnTo>
                  <a:lnTo>
                    <a:pt x="4402" y="7695"/>
                  </a:lnTo>
                  <a:lnTo>
                    <a:pt x="4082" y="8066"/>
                  </a:lnTo>
                  <a:lnTo>
                    <a:pt x="3776" y="8444"/>
                  </a:lnTo>
                  <a:lnTo>
                    <a:pt x="3476" y="8829"/>
                  </a:lnTo>
                  <a:lnTo>
                    <a:pt x="3190" y="9221"/>
                  </a:lnTo>
                  <a:lnTo>
                    <a:pt x="2917" y="9620"/>
                  </a:lnTo>
                  <a:lnTo>
                    <a:pt x="2651" y="10026"/>
                  </a:lnTo>
                  <a:lnTo>
                    <a:pt x="2398" y="10438"/>
                  </a:lnTo>
                  <a:lnTo>
                    <a:pt x="2165" y="10851"/>
                  </a:lnTo>
                  <a:lnTo>
                    <a:pt x="1938" y="11277"/>
                  </a:lnTo>
                  <a:lnTo>
                    <a:pt x="1719" y="11703"/>
                  </a:lnTo>
                  <a:lnTo>
                    <a:pt x="1519" y="12136"/>
                  </a:lnTo>
                  <a:lnTo>
                    <a:pt x="1326" y="12577"/>
                  </a:lnTo>
                  <a:lnTo>
                    <a:pt x="1153" y="13017"/>
                  </a:lnTo>
                  <a:lnTo>
                    <a:pt x="986" y="13464"/>
                  </a:lnTo>
                  <a:lnTo>
                    <a:pt x="833" y="13917"/>
                  </a:lnTo>
                  <a:lnTo>
                    <a:pt x="693" y="14371"/>
                  </a:lnTo>
                  <a:lnTo>
                    <a:pt x="567" y="14832"/>
                  </a:lnTo>
                  <a:lnTo>
                    <a:pt x="447" y="15293"/>
                  </a:lnTo>
                  <a:lnTo>
                    <a:pt x="347" y="15760"/>
                  </a:lnTo>
                  <a:lnTo>
                    <a:pt x="260" y="16235"/>
                  </a:lnTo>
                  <a:lnTo>
                    <a:pt x="180" y="16709"/>
                  </a:lnTo>
                  <a:lnTo>
                    <a:pt x="121" y="17183"/>
                  </a:lnTo>
                  <a:lnTo>
                    <a:pt x="74" y="17665"/>
                  </a:lnTo>
                  <a:lnTo>
                    <a:pt x="34" y="18146"/>
                  </a:lnTo>
                  <a:lnTo>
                    <a:pt x="14" y="18634"/>
                  </a:lnTo>
                  <a:lnTo>
                    <a:pt x="1" y="19122"/>
                  </a:lnTo>
                  <a:lnTo>
                    <a:pt x="7" y="19611"/>
                  </a:lnTo>
                  <a:lnTo>
                    <a:pt x="27" y="20099"/>
                  </a:lnTo>
                  <a:lnTo>
                    <a:pt x="61" y="20594"/>
                  </a:lnTo>
                  <a:lnTo>
                    <a:pt x="107" y="21089"/>
                  </a:lnTo>
                  <a:lnTo>
                    <a:pt x="167" y="21584"/>
                  </a:lnTo>
                  <a:lnTo>
                    <a:pt x="240" y="22079"/>
                  </a:lnTo>
                  <a:lnTo>
                    <a:pt x="327" y="22581"/>
                  </a:lnTo>
                  <a:lnTo>
                    <a:pt x="427" y="23076"/>
                  </a:lnTo>
                  <a:lnTo>
                    <a:pt x="547" y="23578"/>
                  </a:lnTo>
                  <a:lnTo>
                    <a:pt x="673" y="24080"/>
                  </a:lnTo>
                  <a:lnTo>
                    <a:pt x="820" y="24575"/>
                  </a:lnTo>
                  <a:lnTo>
                    <a:pt x="979" y="25077"/>
                  </a:lnTo>
                  <a:lnTo>
                    <a:pt x="1153" y="25572"/>
                  </a:lnTo>
                  <a:lnTo>
                    <a:pt x="1346" y="26074"/>
                  </a:lnTo>
                  <a:lnTo>
                    <a:pt x="1545" y="26569"/>
                  </a:lnTo>
                  <a:lnTo>
                    <a:pt x="1765" y="27071"/>
                  </a:lnTo>
                  <a:lnTo>
                    <a:pt x="1998" y="27566"/>
                  </a:lnTo>
                  <a:lnTo>
                    <a:pt x="2251" y="28061"/>
                  </a:lnTo>
                  <a:lnTo>
                    <a:pt x="2511" y="28556"/>
                  </a:lnTo>
                  <a:lnTo>
                    <a:pt x="2684" y="28866"/>
                  </a:lnTo>
                  <a:lnTo>
                    <a:pt x="2864" y="29168"/>
                  </a:lnTo>
                  <a:lnTo>
                    <a:pt x="3044" y="29471"/>
                  </a:lnTo>
                  <a:lnTo>
                    <a:pt x="3230" y="29766"/>
                  </a:lnTo>
                  <a:lnTo>
                    <a:pt x="3416" y="30055"/>
                  </a:lnTo>
                  <a:lnTo>
                    <a:pt x="3609" y="30337"/>
                  </a:lnTo>
                  <a:lnTo>
                    <a:pt x="3803" y="30619"/>
                  </a:lnTo>
                  <a:lnTo>
                    <a:pt x="4002" y="30894"/>
                  </a:lnTo>
                  <a:lnTo>
                    <a:pt x="4202" y="31169"/>
                  </a:lnTo>
                  <a:lnTo>
                    <a:pt x="4408" y="31430"/>
                  </a:lnTo>
                  <a:lnTo>
                    <a:pt x="4615" y="31692"/>
                  </a:lnTo>
                  <a:lnTo>
                    <a:pt x="4828" y="31946"/>
                  </a:lnTo>
                  <a:lnTo>
                    <a:pt x="5041" y="32200"/>
                  </a:lnTo>
                  <a:lnTo>
                    <a:pt x="5261" y="32441"/>
                  </a:lnTo>
                  <a:lnTo>
                    <a:pt x="5480" y="32689"/>
                  </a:lnTo>
                  <a:lnTo>
                    <a:pt x="5700" y="32922"/>
                  </a:lnTo>
                  <a:lnTo>
                    <a:pt x="5927" y="33156"/>
                  </a:lnTo>
                  <a:lnTo>
                    <a:pt x="6160" y="33383"/>
                  </a:lnTo>
                  <a:lnTo>
                    <a:pt x="6386" y="33603"/>
                  </a:lnTo>
                  <a:lnTo>
                    <a:pt x="6626" y="33823"/>
                  </a:lnTo>
                  <a:lnTo>
                    <a:pt x="6859" y="34036"/>
                  </a:lnTo>
                  <a:lnTo>
                    <a:pt x="7105" y="34249"/>
                  </a:lnTo>
                  <a:lnTo>
                    <a:pt x="7345" y="34449"/>
                  </a:lnTo>
                  <a:lnTo>
                    <a:pt x="7591" y="34655"/>
                  </a:lnTo>
                  <a:lnTo>
                    <a:pt x="7837" y="34848"/>
                  </a:lnTo>
                  <a:lnTo>
                    <a:pt x="8090" y="35040"/>
                  </a:lnTo>
                  <a:lnTo>
                    <a:pt x="8343" y="35226"/>
                  </a:lnTo>
                  <a:lnTo>
                    <a:pt x="8603" y="35411"/>
                  </a:lnTo>
                  <a:lnTo>
                    <a:pt x="8863" y="35590"/>
                  </a:lnTo>
                  <a:lnTo>
                    <a:pt x="9122" y="35762"/>
                  </a:lnTo>
                  <a:lnTo>
                    <a:pt x="9389" y="35934"/>
                  </a:lnTo>
                  <a:lnTo>
                    <a:pt x="9655" y="36106"/>
                  </a:lnTo>
                  <a:lnTo>
                    <a:pt x="9921" y="36264"/>
                  </a:lnTo>
                  <a:lnTo>
                    <a:pt x="10194" y="36422"/>
                  </a:lnTo>
                  <a:lnTo>
                    <a:pt x="10467" y="36580"/>
                  </a:lnTo>
                  <a:lnTo>
                    <a:pt x="10740" y="36732"/>
                  </a:lnTo>
                  <a:lnTo>
                    <a:pt x="11020" y="36876"/>
                  </a:lnTo>
                  <a:lnTo>
                    <a:pt x="11300" y="37020"/>
                  </a:lnTo>
                  <a:lnTo>
                    <a:pt x="11586" y="37158"/>
                  </a:lnTo>
                  <a:lnTo>
                    <a:pt x="11866" y="37295"/>
                  </a:lnTo>
                  <a:lnTo>
                    <a:pt x="12159" y="37426"/>
                  </a:lnTo>
                  <a:lnTo>
                    <a:pt x="12445" y="37550"/>
                  </a:lnTo>
                  <a:lnTo>
                    <a:pt x="12738" y="37674"/>
                  </a:lnTo>
                  <a:lnTo>
                    <a:pt x="13031" y="37797"/>
                  </a:lnTo>
                  <a:lnTo>
                    <a:pt x="13623" y="38024"/>
                  </a:lnTo>
                  <a:lnTo>
                    <a:pt x="14223" y="38237"/>
                  </a:lnTo>
                  <a:lnTo>
                    <a:pt x="14829" y="38444"/>
                  </a:lnTo>
                  <a:lnTo>
                    <a:pt x="15441" y="38629"/>
                  </a:lnTo>
                  <a:lnTo>
                    <a:pt x="16067" y="38801"/>
                  </a:lnTo>
                  <a:lnTo>
                    <a:pt x="16693" y="38959"/>
                  </a:lnTo>
                  <a:lnTo>
                    <a:pt x="17325" y="39111"/>
                  </a:lnTo>
                  <a:lnTo>
                    <a:pt x="17971" y="39248"/>
                  </a:lnTo>
                  <a:lnTo>
                    <a:pt x="18617" y="39372"/>
                  </a:lnTo>
                  <a:lnTo>
                    <a:pt x="19270" y="39482"/>
                  </a:lnTo>
                  <a:lnTo>
                    <a:pt x="21480" y="39441"/>
                  </a:lnTo>
                  <a:lnTo>
                    <a:pt x="23697" y="39413"/>
                  </a:lnTo>
                  <a:lnTo>
                    <a:pt x="25908" y="39393"/>
                  </a:lnTo>
                  <a:lnTo>
                    <a:pt x="28125" y="39379"/>
                  </a:lnTo>
                  <a:lnTo>
                    <a:pt x="30336" y="39372"/>
                  </a:lnTo>
                  <a:lnTo>
                    <a:pt x="32553" y="39365"/>
                  </a:lnTo>
                  <a:lnTo>
                    <a:pt x="34763" y="39372"/>
                  </a:lnTo>
                  <a:lnTo>
                    <a:pt x="36981" y="39379"/>
                  </a:lnTo>
                  <a:lnTo>
                    <a:pt x="41408" y="39406"/>
                  </a:lnTo>
                  <a:lnTo>
                    <a:pt x="45836" y="39448"/>
                  </a:lnTo>
                  <a:lnTo>
                    <a:pt x="50270" y="39496"/>
                  </a:lnTo>
                  <a:lnTo>
                    <a:pt x="54698" y="39544"/>
                  </a:lnTo>
                  <a:lnTo>
                    <a:pt x="59126" y="39592"/>
                  </a:lnTo>
                  <a:lnTo>
                    <a:pt x="63560" y="39633"/>
                  </a:lnTo>
                  <a:lnTo>
                    <a:pt x="67988" y="39668"/>
                  </a:lnTo>
                  <a:lnTo>
                    <a:pt x="70205" y="39681"/>
                  </a:lnTo>
                  <a:lnTo>
                    <a:pt x="72416" y="39688"/>
                  </a:lnTo>
                  <a:lnTo>
                    <a:pt x="76850" y="39688"/>
                  </a:lnTo>
                  <a:lnTo>
                    <a:pt x="79067" y="39674"/>
                  </a:lnTo>
                  <a:lnTo>
                    <a:pt x="81278" y="39661"/>
                  </a:lnTo>
                  <a:lnTo>
                    <a:pt x="83495" y="39640"/>
                  </a:lnTo>
                  <a:lnTo>
                    <a:pt x="85712" y="39613"/>
                  </a:lnTo>
                  <a:lnTo>
                    <a:pt x="87929" y="39571"/>
                  </a:lnTo>
                  <a:lnTo>
                    <a:pt x="90140" y="39523"/>
                  </a:lnTo>
                  <a:lnTo>
                    <a:pt x="91265" y="39503"/>
                  </a:lnTo>
                  <a:lnTo>
                    <a:pt x="92404" y="39489"/>
                  </a:lnTo>
                  <a:lnTo>
                    <a:pt x="94707" y="39489"/>
                  </a:lnTo>
                  <a:lnTo>
                    <a:pt x="95873" y="39496"/>
                  </a:lnTo>
                  <a:lnTo>
                    <a:pt x="97045" y="39503"/>
                  </a:lnTo>
                  <a:lnTo>
                    <a:pt x="99415" y="39530"/>
                  </a:lnTo>
                  <a:lnTo>
                    <a:pt x="101805" y="39564"/>
                  </a:lnTo>
                  <a:lnTo>
                    <a:pt x="104209" y="39585"/>
                  </a:lnTo>
                  <a:lnTo>
                    <a:pt x="105414" y="39592"/>
                  </a:lnTo>
                  <a:lnTo>
                    <a:pt x="107831" y="39592"/>
                  </a:lnTo>
                  <a:lnTo>
                    <a:pt x="109043" y="39578"/>
                  </a:lnTo>
                  <a:lnTo>
                    <a:pt x="110248" y="39558"/>
                  </a:lnTo>
                  <a:lnTo>
                    <a:pt x="111453" y="39530"/>
                  </a:lnTo>
                  <a:lnTo>
                    <a:pt x="112658" y="39489"/>
                  </a:lnTo>
                  <a:lnTo>
                    <a:pt x="113857" y="39441"/>
                  </a:lnTo>
                  <a:lnTo>
                    <a:pt x="115055" y="39379"/>
                  </a:lnTo>
                  <a:lnTo>
                    <a:pt x="116240" y="39296"/>
                  </a:lnTo>
                  <a:lnTo>
                    <a:pt x="117425" y="39207"/>
                  </a:lnTo>
                  <a:lnTo>
                    <a:pt x="118018" y="39152"/>
                  </a:lnTo>
                  <a:lnTo>
                    <a:pt x="118604" y="39097"/>
                  </a:lnTo>
                  <a:lnTo>
                    <a:pt x="119190" y="39035"/>
                  </a:lnTo>
                  <a:lnTo>
                    <a:pt x="119776" y="38973"/>
                  </a:lnTo>
                  <a:lnTo>
                    <a:pt x="120362" y="38904"/>
                  </a:lnTo>
                  <a:lnTo>
                    <a:pt x="120941" y="38829"/>
                  </a:lnTo>
                  <a:lnTo>
                    <a:pt x="121520" y="38746"/>
                  </a:lnTo>
                  <a:lnTo>
                    <a:pt x="122093" y="38664"/>
                  </a:lnTo>
                  <a:lnTo>
                    <a:pt x="122665" y="38574"/>
                  </a:lnTo>
                  <a:lnTo>
                    <a:pt x="123238" y="38485"/>
                  </a:lnTo>
                  <a:lnTo>
                    <a:pt x="123804" y="38382"/>
                  </a:lnTo>
                  <a:lnTo>
                    <a:pt x="124370" y="38279"/>
                  </a:lnTo>
                  <a:lnTo>
                    <a:pt x="124936" y="38169"/>
                  </a:lnTo>
                  <a:lnTo>
                    <a:pt x="125495" y="38052"/>
                  </a:lnTo>
                  <a:lnTo>
                    <a:pt x="126048" y="37928"/>
                  </a:lnTo>
                  <a:lnTo>
                    <a:pt x="126600" y="37797"/>
                  </a:lnTo>
                  <a:lnTo>
                    <a:pt x="127153" y="37667"/>
                  </a:lnTo>
                  <a:lnTo>
                    <a:pt x="127699" y="37522"/>
                  </a:lnTo>
                  <a:lnTo>
                    <a:pt x="128085" y="37412"/>
                  </a:lnTo>
                  <a:lnTo>
                    <a:pt x="128471" y="37295"/>
                  </a:lnTo>
                  <a:lnTo>
                    <a:pt x="128851" y="37172"/>
                  </a:lnTo>
                  <a:lnTo>
                    <a:pt x="129224" y="37041"/>
                  </a:lnTo>
                  <a:lnTo>
                    <a:pt x="129590" y="36903"/>
                  </a:lnTo>
                  <a:lnTo>
                    <a:pt x="129950" y="36752"/>
                  </a:lnTo>
                  <a:lnTo>
                    <a:pt x="130302" y="36601"/>
                  </a:lnTo>
                  <a:lnTo>
                    <a:pt x="130655" y="36436"/>
                  </a:lnTo>
                  <a:lnTo>
                    <a:pt x="130995" y="36264"/>
                  </a:lnTo>
                  <a:lnTo>
                    <a:pt x="131334" y="36085"/>
                  </a:lnTo>
                  <a:lnTo>
                    <a:pt x="131667" y="35900"/>
                  </a:lnTo>
                  <a:lnTo>
                    <a:pt x="131994" y="35714"/>
                  </a:lnTo>
                  <a:lnTo>
                    <a:pt x="132313" y="35515"/>
                  </a:lnTo>
                  <a:lnTo>
                    <a:pt x="132626" y="35308"/>
                  </a:lnTo>
                  <a:lnTo>
                    <a:pt x="132932" y="35095"/>
                  </a:lnTo>
                  <a:lnTo>
                    <a:pt x="133239" y="34875"/>
                  </a:lnTo>
                  <a:lnTo>
                    <a:pt x="133532" y="34655"/>
                  </a:lnTo>
                  <a:lnTo>
                    <a:pt x="133825" y="34421"/>
                  </a:lnTo>
                  <a:lnTo>
                    <a:pt x="134111" y="34188"/>
                  </a:lnTo>
                  <a:lnTo>
                    <a:pt x="134391" y="33947"/>
                  </a:lnTo>
                  <a:lnTo>
                    <a:pt x="134664" y="33699"/>
                  </a:lnTo>
                  <a:lnTo>
                    <a:pt x="134930" y="33445"/>
                  </a:lnTo>
                  <a:lnTo>
                    <a:pt x="135190" y="33184"/>
                  </a:lnTo>
                  <a:lnTo>
                    <a:pt x="135449" y="32922"/>
                  </a:lnTo>
                  <a:lnTo>
                    <a:pt x="135696" y="32654"/>
                  </a:lnTo>
                  <a:lnTo>
                    <a:pt x="135942" y="32379"/>
                  </a:lnTo>
                  <a:lnTo>
                    <a:pt x="136175" y="32097"/>
                  </a:lnTo>
                  <a:lnTo>
                    <a:pt x="136408" y="31815"/>
                  </a:lnTo>
                  <a:lnTo>
                    <a:pt x="136634" y="31527"/>
                  </a:lnTo>
                  <a:lnTo>
                    <a:pt x="136854" y="31238"/>
                  </a:lnTo>
                  <a:lnTo>
                    <a:pt x="137067" y="30935"/>
                  </a:lnTo>
                  <a:lnTo>
                    <a:pt x="137274" y="30633"/>
                  </a:lnTo>
                  <a:lnTo>
                    <a:pt x="137480" y="30330"/>
                  </a:lnTo>
                  <a:lnTo>
                    <a:pt x="137673" y="30021"/>
                  </a:lnTo>
                  <a:lnTo>
                    <a:pt x="137866" y="29704"/>
                  </a:lnTo>
                  <a:lnTo>
                    <a:pt x="138046" y="29388"/>
                  </a:lnTo>
                  <a:lnTo>
                    <a:pt x="138226" y="29065"/>
                  </a:lnTo>
                  <a:lnTo>
                    <a:pt x="138392" y="28742"/>
                  </a:lnTo>
                  <a:lnTo>
                    <a:pt x="138559" y="28412"/>
                  </a:lnTo>
                  <a:lnTo>
                    <a:pt x="138718" y="28082"/>
                  </a:lnTo>
                  <a:lnTo>
                    <a:pt x="138872" y="27752"/>
                  </a:lnTo>
                  <a:lnTo>
                    <a:pt x="139018" y="27415"/>
                  </a:lnTo>
                  <a:lnTo>
                    <a:pt x="139158" y="27071"/>
                  </a:lnTo>
                  <a:lnTo>
                    <a:pt x="139298" y="26727"/>
                  </a:lnTo>
                  <a:lnTo>
                    <a:pt x="139424" y="26383"/>
                  </a:lnTo>
                  <a:lnTo>
                    <a:pt x="139544" y="26040"/>
                  </a:lnTo>
                  <a:lnTo>
                    <a:pt x="139664" y="25689"/>
                  </a:lnTo>
                  <a:lnTo>
                    <a:pt x="139770" y="25338"/>
                  </a:lnTo>
                  <a:lnTo>
                    <a:pt x="139877" y="24981"/>
                  </a:lnTo>
                  <a:lnTo>
                    <a:pt x="139977" y="24623"/>
                  </a:lnTo>
                  <a:lnTo>
                    <a:pt x="140063" y="24266"/>
                  </a:lnTo>
                  <a:lnTo>
                    <a:pt x="140150" y="23908"/>
                  </a:lnTo>
                  <a:lnTo>
                    <a:pt x="140230" y="23550"/>
                  </a:lnTo>
                  <a:lnTo>
                    <a:pt x="140303" y="23186"/>
                  </a:lnTo>
                  <a:lnTo>
                    <a:pt x="140370" y="22822"/>
                  </a:lnTo>
                  <a:lnTo>
                    <a:pt x="140430" y="22457"/>
                  </a:lnTo>
                  <a:lnTo>
                    <a:pt x="140483" y="22093"/>
                  </a:lnTo>
                  <a:lnTo>
                    <a:pt x="140529" y="21728"/>
                  </a:lnTo>
                  <a:lnTo>
                    <a:pt x="140576" y="21364"/>
                  </a:lnTo>
                  <a:lnTo>
                    <a:pt x="140609" y="20993"/>
                  </a:lnTo>
                  <a:lnTo>
                    <a:pt x="140636" y="20628"/>
                  </a:lnTo>
                  <a:lnTo>
                    <a:pt x="140663" y="20257"/>
                  </a:lnTo>
                  <a:lnTo>
                    <a:pt x="140676" y="19893"/>
                  </a:lnTo>
                  <a:lnTo>
                    <a:pt x="140689" y="19521"/>
                  </a:lnTo>
                  <a:lnTo>
                    <a:pt x="140689" y="19157"/>
                  </a:lnTo>
                  <a:lnTo>
                    <a:pt x="140689" y="18785"/>
                  </a:lnTo>
                  <a:lnTo>
                    <a:pt x="140676" y="18421"/>
                  </a:lnTo>
                  <a:lnTo>
                    <a:pt x="140663" y="18050"/>
                  </a:lnTo>
                  <a:lnTo>
                    <a:pt x="140643" y="17685"/>
                  </a:lnTo>
                  <a:lnTo>
                    <a:pt x="140609" y="17321"/>
                  </a:lnTo>
                  <a:lnTo>
                    <a:pt x="140576" y="16957"/>
                  </a:lnTo>
                  <a:lnTo>
                    <a:pt x="140536" y="16592"/>
                  </a:lnTo>
                  <a:lnTo>
                    <a:pt x="140490" y="16228"/>
                  </a:lnTo>
                  <a:lnTo>
                    <a:pt x="140436" y="15870"/>
                  </a:lnTo>
                  <a:lnTo>
                    <a:pt x="140376" y="15506"/>
                  </a:lnTo>
                  <a:lnTo>
                    <a:pt x="140310" y="15148"/>
                  </a:lnTo>
                  <a:lnTo>
                    <a:pt x="140236" y="14791"/>
                  </a:lnTo>
                  <a:lnTo>
                    <a:pt x="140157" y="14440"/>
                  </a:lnTo>
                  <a:lnTo>
                    <a:pt x="140070" y="14082"/>
                  </a:lnTo>
                  <a:lnTo>
                    <a:pt x="139977" y="13732"/>
                  </a:lnTo>
                  <a:lnTo>
                    <a:pt x="139877" y="13388"/>
                  </a:lnTo>
                  <a:lnTo>
                    <a:pt x="139770" y="13037"/>
                  </a:lnTo>
                  <a:lnTo>
                    <a:pt x="139657" y="12693"/>
                  </a:lnTo>
                  <a:lnTo>
                    <a:pt x="139537" y="12357"/>
                  </a:lnTo>
                  <a:lnTo>
                    <a:pt x="139411" y="12020"/>
                  </a:lnTo>
                  <a:lnTo>
                    <a:pt x="139278" y="11683"/>
                  </a:lnTo>
                  <a:lnTo>
                    <a:pt x="139145" y="11353"/>
                  </a:lnTo>
                  <a:lnTo>
                    <a:pt x="138998" y="11023"/>
                  </a:lnTo>
                  <a:lnTo>
                    <a:pt x="138845" y="10693"/>
                  </a:lnTo>
                  <a:lnTo>
                    <a:pt x="138685" y="10369"/>
                  </a:lnTo>
                  <a:lnTo>
                    <a:pt x="138519" y="10053"/>
                  </a:lnTo>
                  <a:lnTo>
                    <a:pt x="138352" y="9737"/>
                  </a:lnTo>
                  <a:lnTo>
                    <a:pt x="138172" y="9427"/>
                  </a:lnTo>
                  <a:lnTo>
                    <a:pt x="137986" y="9118"/>
                  </a:lnTo>
                  <a:lnTo>
                    <a:pt x="137793" y="8815"/>
                  </a:lnTo>
                  <a:lnTo>
                    <a:pt x="137600" y="8513"/>
                  </a:lnTo>
                  <a:lnTo>
                    <a:pt x="137393" y="8224"/>
                  </a:lnTo>
                  <a:lnTo>
                    <a:pt x="137180" y="7928"/>
                  </a:lnTo>
                  <a:lnTo>
                    <a:pt x="136961" y="7647"/>
                  </a:lnTo>
                  <a:lnTo>
                    <a:pt x="136734" y="7365"/>
                  </a:lnTo>
                  <a:lnTo>
                    <a:pt x="136508" y="7090"/>
                  </a:lnTo>
                  <a:lnTo>
                    <a:pt x="136268" y="6815"/>
                  </a:lnTo>
                  <a:lnTo>
                    <a:pt x="136022" y="6546"/>
                  </a:lnTo>
                  <a:lnTo>
                    <a:pt x="135769" y="6292"/>
                  </a:lnTo>
                  <a:lnTo>
                    <a:pt x="135509" y="6031"/>
                  </a:lnTo>
                  <a:lnTo>
                    <a:pt x="135249" y="5783"/>
                  </a:lnTo>
                  <a:lnTo>
                    <a:pt x="134976" y="5536"/>
                  </a:lnTo>
                  <a:lnTo>
                    <a:pt x="134697" y="5302"/>
                  </a:lnTo>
                  <a:lnTo>
                    <a:pt x="134411" y="5068"/>
                  </a:lnTo>
                  <a:lnTo>
                    <a:pt x="134118" y="4841"/>
                  </a:lnTo>
                  <a:lnTo>
                    <a:pt x="133818" y="4621"/>
                  </a:lnTo>
                  <a:lnTo>
                    <a:pt x="133512" y="4408"/>
                  </a:lnTo>
                  <a:lnTo>
                    <a:pt x="133199" y="4202"/>
                  </a:lnTo>
                  <a:lnTo>
                    <a:pt x="132879" y="3995"/>
                  </a:lnTo>
                  <a:lnTo>
                    <a:pt x="132553" y="3803"/>
                  </a:lnTo>
                  <a:lnTo>
                    <a:pt x="132220" y="3617"/>
                  </a:lnTo>
                  <a:lnTo>
                    <a:pt x="131880" y="3438"/>
                  </a:lnTo>
                  <a:lnTo>
                    <a:pt x="131534" y="3260"/>
                  </a:lnTo>
                  <a:lnTo>
                    <a:pt x="131175" y="3095"/>
                  </a:lnTo>
                  <a:lnTo>
                    <a:pt x="130815" y="2937"/>
                  </a:lnTo>
                  <a:lnTo>
                    <a:pt x="130449" y="2785"/>
                  </a:lnTo>
                  <a:lnTo>
                    <a:pt x="130076" y="2641"/>
                  </a:lnTo>
                  <a:lnTo>
                    <a:pt x="129690" y="2510"/>
                  </a:lnTo>
                  <a:lnTo>
                    <a:pt x="129304" y="2380"/>
                  </a:lnTo>
                  <a:lnTo>
                    <a:pt x="128904" y="2263"/>
                  </a:lnTo>
                  <a:lnTo>
                    <a:pt x="128505" y="2146"/>
                  </a:lnTo>
                  <a:lnTo>
                    <a:pt x="128092" y="2043"/>
                  </a:lnTo>
                  <a:lnTo>
                    <a:pt x="127679" y="1946"/>
                  </a:lnTo>
                  <a:lnTo>
                    <a:pt x="127573" y="1919"/>
                  </a:lnTo>
                  <a:lnTo>
                    <a:pt x="127473" y="1885"/>
                  </a:lnTo>
                  <a:lnTo>
                    <a:pt x="127373" y="1843"/>
                  </a:lnTo>
                  <a:lnTo>
                    <a:pt x="127286" y="1795"/>
                  </a:lnTo>
                  <a:lnTo>
                    <a:pt x="127206" y="1740"/>
                  </a:lnTo>
                  <a:lnTo>
                    <a:pt x="127133" y="1678"/>
                  </a:lnTo>
                  <a:lnTo>
                    <a:pt x="127060" y="1616"/>
                  </a:lnTo>
                  <a:lnTo>
                    <a:pt x="126993" y="1554"/>
                  </a:lnTo>
                  <a:lnTo>
                    <a:pt x="122279" y="1541"/>
                  </a:lnTo>
                  <a:lnTo>
                    <a:pt x="117559" y="1520"/>
                  </a:lnTo>
                  <a:lnTo>
                    <a:pt x="108117" y="1465"/>
                  </a:lnTo>
                  <a:lnTo>
                    <a:pt x="98676" y="1403"/>
                  </a:lnTo>
                  <a:lnTo>
                    <a:pt x="89234" y="1334"/>
                  </a:lnTo>
                  <a:lnTo>
                    <a:pt x="79793" y="1259"/>
                  </a:lnTo>
                  <a:lnTo>
                    <a:pt x="70345" y="1190"/>
                  </a:lnTo>
                  <a:lnTo>
                    <a:pt x="60904" y="1135"/>
                  </a:lnTo>
                  <a:lnTo>
                    <a:pt x="56183" y="1114"/>
                  </a:lnTo>
                  <a:lnTo>
                    <a:pt x="51456" y="1094"/>
                  </a:lnTo>
                  <a:lnTo>
                    <a:pt x="50910" y="1087"/>
                  </a:lnTo>
                  <a:lnTo>
                    <a:pt x="50350" y="1080"/>
                  </a:lnTo>
                  <a:lnTo>
                    <a:pt x="49212" y="1053"/>
                  </a:lnTo>
                  <a:lnTo>
                    <a:pt x="48060" y="1011"/>
                  </a:lnTo>
                  <a:lnTo>
                    <a:pt x="46881" y="956"/>
                  </a:lnTo>
                  <a:lnTo>
                    <a:pt x="45690" y="894"/>
                  </a:lnTo>
                  <a:lnTo>
                    <a:pt x="44478" y="819"/>
                  </a:lnTo>
                  <a:lnTo>
                    <a:pt x="42008" y="661"/>
                  </a:lnTo>
                  <a:lnTo>
                    <a:pt x="39491" y="489"/>
                  </a:lnTo>
                  <a:lnTo>
                    <a:pt x="36941" y="324"/>
                  </a:lnTo>
                  <a:lnTo>
                    <a:pt x="35656" y="248"/>
                  </a:lnTo>
                  <a:lnTo>
                    <a:pt x="34371" y="179"/>
                  </a:lnTo>
                  <a:lnTo>
                    <a:pt x="33085" y="117"/>
                  </a:lnTo>
                  <a:lnTo>
                    <a:pt x="31794" y="69"/>
                  </a:lnTo>
                  <a:lnTo>
                    <a:pt x="30509" y="35"/>
                  </a:lnTo>
                  <a:lnTo>
                    <a:pt x="29224" y="7"/>
                  </a:lnTo>
                  <a:lnTo>
                    <a:pt x="2858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-696725" y="-464100"/>
              <a:ext cx="314950" cy="311675"/>
            </a:xfrm>
            <a:custGeom>
              <a:avLst/>
              <a:gdLst/>
              <a:ahLst/>
              <a:cxnLst/>
              <a:rect l="l" t="t" r="r" b="b"/>
              <a:pathLst>
                <a:path w="12598" h="12467" extrusionOk="0">
                  <a:moveTo>
                    <a:pt x="3663" y="3515"/>
                  </a:moveTo>
                  <a:lnTo>
                    <a:pt x="3729" y="3556"/>
                  </a:lnTo>
                  <a:lnTo>
                    <a:pt x="3796" y="3590"/>
                  </a:lnTo>
                  <a:lnTo>
                    <a:pt x="3862" y="3618"/>
                  </a:lnTo>
                  <a:lnTo>
                    <a:pt x="3942" y="3645"/>
                  </a:lnTo>
                  <a:lnTo>
                    <a:pt x="4015" y="3666"/>
                  </a:lnTo>
                  <a:lnTo>
                    <a:pt x="4102" y="3680"/>
                  </a:lnTo>
                  <a:lnTo>
                    <a:pt x="4189" y="3686"/>
                  </a:lnTo>
                  <a:lnTo>
                    <a:pt x="4282" y="3693"/>
                  </a:lnTo>
                  <a:lnTo>
                    <a:pt x="4628" y="3686"/>
                  </a:lnTo>
                  <a:lnTo>
                    <a:pt x="5008" y="3680"/>
                  </a:lnTo>
                  <a:lnTo>
                    <a:pt x="5407" y="3686"/>
                  </a:lnTo>
                  <a:lnTo>
                    <a:pt x="5827" y="3700"/>
                  </a:lnTo>
                  <a:lnTo>
                    <a:pt x="6040" y="3714"/>
                  </a:lnTo>
                  <a:lnTo>
                    <a:pt x="6259" y="3728"/>
                  </a:lnTo>
                  <a:lnTo>
                    <a:pt x="6472" y="3748"/>
                  </a:lnTo>
                  <a:lnTo>
                    <a:pt x="6685" y="3776"/>
                  </a:lnTo>
                  <a:lnTo>
                    <a:pt x="6905" y="3803"/>
                  </a:lnTo>
                  <a:lnTo>
                    <a:pt x="7118" y="3845"/>
                  </a:lnTo>
                  <a:lnTo>
                    <a:pt x="7325" y="3886"/>
                  </a:lnTo>
                  <a:lnTo>
                    <a:pt x="7531" y="3934"/>
                  </a:lnTo>
                  <a:lnTo>
                    <a:pt x="7737" y="3996"/>
                  </a:lnTo>
                  <a:lnTo>
                    <a:pt x="7931" y="4058"/>
                  </a:lnTo>
                  <a:lnTo>
                    <a:pt x="8124" y="4133"/>
                  </a:lnTo>
                  <a:lnTo>
                    <a:pt x="8303" y="4216"/>
                  </a:lnTo>
                  <a:lnTo>
                    <a:pt x="8483" y="4305"/>
                  </a:lnTo>
                  <a:lnTo>
                    <a:pt x="8650" y="4408"/>
                  </a:lnTo>
                  <a:lnTo>
                    <a:pt x="8809" y="4518"/>
                  </a:lnTo>
                  <a:lnTo>
                    <a:pt x="8956" y="4642"/>
                  </a:lnTo>
                  <a:lnTo>
                    <a:pt x="9096" y="4773"/>
                  </a:lnTo>
                  <a:lnTo>
                    <a:pt x="9156" y="4842"/>
                  </a:lnTo>
                  <a:lnTo>
                    <a:pt x="9216" y="4917"/>
                  </a:lnTo>
                  <a:lnTo>
                    <a:pt x="9275" y="4993"/>
                  </a:lnTo>
                  <a:lnTo>
                    <a:pt x="9329" y="5075"/>
                  </a:lnTo>
                  <a:lnTo>
                    <a:pt x="9382" y="5158"/>
                  </a:lnTo>
                  <a:lnTo>
                    <a:pt x="9429" y="5240"/>
                  </a:lnTo>
                  <a:lnTo>
                    <a:pt x="9469" y="5330"/>
                  </a:lnTo>
                  <a:lnTo>
                    <a:pt x="9509" y="5419"/>
                  </a:lnTo>
                  <a:lnTo>
                    <a:pt x="9548" y="5515"/>
                  </a:lnTo>
                  <a:lnTo>
                    <a:pt x="9582" y="5619"/>
                  </a:lnTo>
                  <a:lnTo>
                    <a:pt x="9608" y="5715"/>
                  </a:lnTo>
                  <a:lnTo>
                    <a:pt x="9628" y="5825"/>
                  </a:lnTo>
                  <a:lnTo>
                    <a:pt x="9648" y="5935"/>
                  </a:lnTo>
                  <a:lnTo>
                    <a:pt x="9668" y="6045"/>
                  </a:lnTo>
                  <a:lnTo>
                    <a:pt x="9682" y="6251"/>
                  </a:lnTo>
                  <a:lnTo>
                    <a:pt x="9688" y="6451"/>
                  </a:lnTo>
                  <a:lnTo>
                    <a:pt x="9675" y="6650"/>
                  </a:lnTo>
                  <a:lnTo>
                    <a:pt x="9648" y="6842"/>
                  </a:lnTo>
                  <a:lnTo>
                    <a:pt x="9608" y="7021"/>
                  </a:lnTo>
                  <a:lnTo>
                    <a:pt x="9562" y="7200"/>
                  </a:lnTo>
                  <a:lnTo>
                    <a:pt x="9502" y="7372"/>
                  </a:lnTo>
                  <a:lnTo>
                    <a:pt x="9429" y="7537"/>
                  </a:lnTo>
                  <a:lnTo>
                    <a:pt x="9349" y="7695"/>
                  </a:lnTo>
                  <a:lnTo>
                    <a:pt x="9256" y="7846"/>
                  </a:lnTo>
                  <a:lnTo>
                    <a:pt x="9149" y="7991"/>
                  </a:lnTo>
                  <a:lnTo>
                    <a:pt x="9042" y="8135"/>
                  </a:lnTo>
                  <a:lnTo>
                    <a:pt x="8923" y="8266"/>
                  </a:lnTo>
                  <a:lnTo>
                    <a:pt x="8796" y="8390"/>
                  </a:lnTo>
                  <a:lnTo>
                    <a:pt x="8656" y="8506"/>
                  </a:lnTo>
                  <a:lnTo>
                    <a:pt x="8516" y="8623"/>
                  </a:lnTo>
                  <a:lnTo>
                    <a:pt x="8370" y="8726"/>
                  </a:lnTo>
                  <a:lnTo>
                    <a:pt x="8217" y="8823"/>
                  </a:lnTo>
                  <a:lnTo>
                    <a:pt x="8057" y="8912"/>
                  </a:lnTo>
                  <a:lnTo>
                    <a:pt x="7891" y="8995"/>
                  </a:lnTo>
                  <a:lnTo>
                    <a:pt x="7724" y="9070"/>
                  </a:lnTo>
                  <a:lnTo>
                    <a:pt x="7558" y="9132"/>
                  </a:lnTo>
                  <a:lnTo>
                    <a:pt x="7385" y="9194"/>
                  </a:lnTo>
                  <a:lnTo>
                    <a:pt x="7205" y="9242"/>
                  </a:lnTo>
                  <a:lnTo>
                    <a:pt x="7025" y="9290"/>
                  </a:lnTo>
                  <a:lnTo>
                    <a:pt x="6845" y="9325"/>
                  </a:lnTo>
                  <a:lnTo>
                    <a:pt x="6665" y="9352"/>
                  </a:lnTo>
                  <a:lnTo>
                    <a:pt x="6486" y="9373"/>
                  </a:lnTo>
                  <a:lnTo>
                    <a:pt x="6306" y="9380"/>
                  </a:lnTo>
                  <a:lnTo>
                    <a:pt x="6126" y="9387"/>
                  </a:lnTo>
                  <a:lnTo>
                    <a:pt x="5946" y="9380"/>
                  </a:lnTo>
                  <a:lnTo>
                    <a:pt x="5773" y="9366"/>
                  </a:lnTo>
                  <a:lnTo>
                    <a:pt x="5620" y="9345"/>
                  </a:lnTo>
                  <a:lnTo>
                    <a:pt x="5474" y="9325"/>
                  </a:lnTo>
                  <a:lnTo>
                    <a:pt x="5327" y="9297"/>
                  </a:lnTo>
                  <a:lnTo>
                    <a:pt x="5187" y="9270"/>
                  </a:lnTo>
                  <a:lnTo>
                    <a:pt x="5054" y="9235"/>
                  </a:lnTo>
                  <a:lnTo>
                    <a:pt x="4928" y="9194"/>
                  </a:lnTo>
                  <a:lnTo>
                    <a:pt x="4801" y="9153"/>
                  </a:lnTo>
                  <a:lnTo>
                    <a:pt x="4681" y="9112"/>
                  </a:lnTo>
                  <a:lnTo>
                    <a:pt x="4561" y="9057"/>
                  </a:lnTo>
                  <a:lnTo>
                    <a:pt x="4448" y="9008"/>
                  </a:lnTo>
                  <a:lnTo>
                    <a:pt x="4342" y="8953"/>
                  </a:lnTo>
                  <a:lnTo>
                    <a:pt x="4235" y="8891"/>
                  </a:lnTo>
                  <a:lnTo>
                    <a:pt x="4135" y="8830"/>
                  </a:lnTo>
                  <a:lnTo>
                    <a:pt x="4035" y="8761"/>
                  </a:lnTo>
                  <a:lnTo>
                    <a:pt x="3942" y="8692"/>
                  </a:lnTo>
                  <a:lnTo>
                    <a:pt x="3856" y="8623"/>
                  </a:lnTo>
                  <a:lnTo>
                    <a:pt x="3769" y="8548"/>
                  </a:lnTo>
                  <a:lnTo>
                    <a:pt x="3689" y="8465"/>
                  </a:lnTo>
                  <a:lnTo>
                    <a:pt x="3609" y="8390"/>
                  </a:lnTo>
                  <a:lnTo>
                    <a:pt x="3536" y="8307"/>
                  </a:lnTo>
                  <a:lnTo>
                    <a:pt x="3470" y="8218"/>
                  </a:lnTo>
                  <a:lnTo>
                    <a:pt x="3403" y="8135"/>
                  </a:lnTo>
                  <a:lnTo>
                    <a:pt x="3336" y="8039"/>
                  </a:lnTo>
                  <a:lnTo>
                    <a:pt x="3283" y="7949"/>
                  </a:lnTo>
                  <a:lnTo>
                    <a:pt x="3223" y="7853"/>
                  </a:lnTo>
                  <a:lnTo>
                    <a:pt x="3177" y="7757"/>
                  </a:lnTo>
                  <a:lnTo>
                    <a:pt x="3130" y="7661"/>
                  </a:lnTo>
                  <a:lnTo>
                    <a:pt x="3083" y="7558"/>
                  </a:lnTo>
                  <a:lnTo>
                    <a:pt x="3003" y="7351"/>
                  </a:lnTo>
                  <a:lnTo>
                    <a:pt x="2944" y="7138"/>
                  </a:lnTo>
                  <a:lnTo>
                    <a:pt x="2897" y="6925"/>
                  </a:lnTo>
                  <a:lnTo>
                    <a:pt x="2857" y="6705"/>
                  </a:lnTo>
                  <a:lnTo>
                    <a:pt x="2837" y="6478"/>
                  </a:lnTo>
                  <a:lnTo>
                    <a:pt x="2830" y="6244"/>
                  </a:lnTo>
                  <a:lnTo>
                    <a:pt x="2830" y="6017"/>
                  </a:lnTo>
                  <a:lnTo>
                    <a:pt x="2850" y="5784"/>
                  </a:lnTo>
                  <a:lnTo>
                    <a:pt x="2877" y="5543"/>
                  </a:lnTo>
                  <a:lnTo>
                    <a:pt x="2917" y="5309"/>
                  </a:lnTo>
                  <a:lnTo>
                    <a:pt x="2970" y="5075"/>
                  </a:lnTo>
                  <a:lnTo>
                    <a:pt x="3037" y="4842"/>
                  </a:lnTo>
                  <a:lnTo>
                    <a:pt x="3117" y="4615"/>
                  </a:lnTo>
                  <a:lnTo>
                    <a:pt x="3203" y="4388"/>
                  </a:lnTo>
                  <a:lnTo>
                    <a:pt x="3303" y="4161"/>
                  </a:lnTo>
                  <a:lnTo>
                    <a:pt x="3410" y="3941"/>
                  </a:lnTo>
                  <a:lnTo>
                    <a:pt x="3529" y="3728"/>
                  </a:lnTo>
                  <a:lnTo>
                    <a:pt x="3663" y="3515"/>
                  </a:lnTo>
                  <a:close/>
                  <a:moveTo>
                    <a:pt x="5687" y="1"/>
                  </a:moveTo>
                  <a:lnTo>
                    <a:pt x="5547" y="8"/>
                  </a:lnTo>
                  <a:lnTo>
                    <a:pt x="5261" y="35"/>
                  </a:lnTo>
                  <a:lnTo>
                    <a:pt x="4981" y="77"/>
                  </a:lnTo>
                  <a:lnTo>
                    <a:pt x="4701" y="138"/>
                  </a:lnTo>
                  <a:lnTo>
                    <a:pt x="4428" y="207"/>
                  </a:lnTo>
                  <a:lnTo>
                    <a:pt x="4162" y="297"/>
                  </a:lnTo>
                  <a:lnTo>
                    <a:pt x="3902" y="393"/>
                  </a:lnTo>
                  <a:lnTo>
                    <a:pt x="3649" y="510"/>
                  </a:lnTo>
                  <a:lnTo>
                    <a:pt x="3396" y="640"/>
                  </a:lnTo>
                  <a:lnTo>
                    <a:pt x="3157" y="778"/>
                  </a:lnTo>
                  <a:lnTo>
                    <a:pt x="2917" y="929"/>
                  </a:lnTo>
                  <a:lnTo>
                    <a:pt x="2690" y="1094"/>
                  </a:lnTo>
                  <a:lnTo>
                    <a:pt x="2471" y="1266"/>
                  </a:lnTo>
                  <a:lnTo>
                    <a:pt x="2258" y="1452"/>
                  </a:lnTo>
                  <a:lnTo>
                    <a:pt x="2051" y="1644"/>
                  </a:lnTo>
                  <a:lnTo>
                    <a:pt x="1852" y="1851"/>
                  </a:lnTo>
                  <a:lnTo>
                    <a:pt x="1658" y="2064"/>
                  </a:lnTo>
                  <a:lnTo>
                    <a:pt x="1479" y="2284"/>
                  </a:lnTo>
                  <a:lnTo>
                    <a:pt x="1306" y="2511"/>
                  </a:lnTo>
                  <a:lnTo>
                    <a:pt x="1146" y="2751"/>
                  </a:lnTo>
                  <a:lnTo>
                    <a:pt x="993" y="2992"/>
                  </a:lnTo>
                  <a:lnTo>
                    <a:pt x="846" y="3246"/>
                  </a:lnTo>
                  <a:lnTo>
                    <a:pt x="713" y="3508"/>
                  </a:lnTo>
                  <a:lnTo>
                    <a:pt x="593" y="3769"/>
                  </a:lnTo>
                  <a:lnTo>
                    <a:pt x="480" y="4037"/>
                  </a:lnTo>
                  <a:lnTo>
                    <a:pt x="380" y="4312"/>
                  </a:lnTo>
                  <a:lnTo>
                    <a:pt x="287" y="4587"/>
                  </a:lnTo>
                  <a:lnTo>
                    <a:pt x="214" y="4869"/>
                  </a:lnTo>
                  <a:lnTo>
                    <a:pt x="147" y="5151"/>
                  </a:lnTo>
                  <a:lnTo>
                    <a:pt x="94" y="5440"/>
                  </a:lnTo>
                  <a:lnTo>
                    <a:pt x="47" y="5729"/>
                  </a:lnTo>
                  <a:lnTo>
                    <a:pt x="21" y="6024"/>
                  </a:lnTo>
                  <a:lnTo>
                    <a:pt x="14" y="6189"/>
                  </a:lnTo>
                  <a:lnTo>
                    <a:pt x="7" y="6361"/>
                  </a:lnTo>
                  <a:lnTo>
                    <a:pt x="1" y="6526"/>
                  </a:lnTo>
                  <a:lnTo>
                    <a:pt x="7" y="6691"/>
                  </a:lnTo>
                  <a:lnTo>
                    <a:pt x="14" y="6849"/>
                  </a:lnTo>
                  <a:lnTo>
                    <a:pt x="27" y="7014"/>
                  </a:lnTo>
                  <a:lnTo>
                    <a:pt x="41" y="7173"/>
                  </a:lnTo>
                  <a:lnTo>
                    <a:pt x="60" y="7331"/>
                  </a:lnTo>
                  <a:lnTo>
                    <a:pt x="80" y="7489"/>
                  </a:lnTo>
                  <a:lnTo>
                    <a:pt x="114" y="7640"/>
                  </a:lnTo>
                  <a:lnTo>
                    <a:pt x="140" y="7791"/>
                  </a:lnTo>
                  <a:lnTo>
                    <a:pt x="180" y="7943"/>
                  </a:lnTo>
                  <a:lnTo>
                    <a:pt x="220" y="8094"/>
                  </a:lnTo>
                  <a:lnTo>
                    <a:pt x="260" y="8245"/>
                  </a:lnTo>
                  <a:lnTo>
                    <a:pt x="307" y="8390"/>
                  </a:lnTo>
                  <a:lnTo>
                    <a:pt x="360" y="8534"/>
                  </a:lnTo>
                  <a:lnTo>
                    <a:pt x="413" y="8671"/>
                  </a:lnTo>
                  <a:lnTo>
                    <a:pt x="473" y="8816"/>
                  </a:lnTo>
                  <a:lnTo>
                    <a:pt x="600" y="9091"/>
                  </a:lnTo>
                  <a:lnTo>
                    <a:pt x="740" y="9352"/>
                  </a:lnTo>
                  <a:lnTo>
                    <a:pt x="893" y="9613"/>
                  </a:lnTo>
                  <a:lnTo>
                    <a:pt x="1059" y="9861"/>
                  </a:lnTo>
                  <a:lnTo>
                    <a:pt x="1239" y="10095"/>
                  </a:lnTo>
                  <a:lnTo>
                    <a:pt x="1425" y="10329"/>
                  </a:lnTo>
                  <a:lnTo>
                    <a:pt x="1625" y="10549"/>
                  </a:lnTo>
                  <a:lnTo>
                    <a:pt x="1838" y="10755"/>
                  </a:lnTo>
                  <a:lnTo>
                    <a:pt x="2058" y="10954"/>
                  </a:lnTo>
                  <a:lnTo>
                    <a:pt x="2291" y="11140"/>
                  </a:lnTo>
                  <a:lnTo>
                    <a:pt x="2531" y="11319"/>
                  </a:lnTo>
                  <a:lnTo>
                    <a:pt x="2777" y="11484"/>
                  </a:lnTo>
                  <a:lnTo>
                    <a:pt x="3037" y="11642"/>
                  </a:lnTo>
                  <a:lnTo>
                    <a:pt x="3303" y="11779"/>
                  </a:lnTo>
                  <a:lnTo>
                    <a:pt x="3576" y="11910"/>
                  </a:lnTo>
                  <a:lnTo>
                    <a:pt x="3856" y="12027"/>
                  </a:lnTo>
                  <a:lnTo>
                    <a:pt x="4142" y="12130"/>
                  </a:lnTo>
                  <a:lnTo>
                    <a:pt x="4435" y="12219"/>
                  </a:lnTo>
                  <a:lnTo>
                    <a:pt x="4728" y="12295"/>
                  </a:lnTo>
                  <a:lnTo>
                    <a:pt x="5034" y="12364"/>
                  </a:lnTo>
                  <a:lnTo>
                    <a:pt x="5340" y="12412"/>
                  </a:lnTo>
                  <a:lnTo>
                    <a:pt x="5647" y="12446"/>
                  </a:lnTo>
                  <a:lnTo>
                    <a:pt x="5960" y="12467"/>
                  </a:lnTo>
                  <a:lnTo>
                    <a:pt x="6286" y="12467"/>
                  </a:lnTo>
                  <a:lnTo>
                    <a:pt x="6612" y="12460"/>
                  </a:lnTo>
                  <a:lnTo>
                    <a:pt x="6938" y="12433"/>
                  </a:lnTo>
                  <a:lnTo>
                    <a:pt x="7258" y="12384"/>
                  </a:lnTo>
                  <a:lnTo>
                    <a:pt x="7578" y="12329"/>
                  </a:lnTo>
                  <a:lnTo>
                    <a:pt x="7891" y="12254"/>
                  </a:lnTo>
                  <a:lnTo>
                    <a:pt x="8204" y="12171"/>
                  </a:lnTo>
                  <a:lnTo>
                    <a:pt x="8503" y="12068"/>
                  </a:lnTo>
                  <a:lnTo>
                    <a:pt x="8803" y="11951"/>
                  </a:lnTo>
                  <a:lnTo>
                    <a:pt x="9096" y="11827"/>
                  </a:lnTo>
                  <a:lnTo>
                    <a:pt x="9382" y="11683"/>
                  </a:lnTo>
                  <a:lnTo>
                    <a:pt x="9662" y="11525"/>
                  </a:lnTo>
                  <a:lnTo>
                    <a:pt x="9928" y="11360"/>
                  </a:lnTo>
                  <a:lnTo>
                    <a:pt x="10188" y="11181"/>
                  </a:lnTo>
                  <a:lnTo>
                    <a:pt x="10441" y="10982"/>
                  </a:lnTo>
                  <a:lnTo>
                    <a:pt x="10680" y="10782"/>
                  </a:lnTo>
                  <a:lnTo>
                    <a:pt x="10907" y="10562"/>
                  </a:lnTo>
                  <a:lnTo>
                    <a:pt x="11020" y="10452"/>
                  </a:lnTo>
                  <a:lnTo>
                    <a:pt x="11126" y="10335"/>
                  </a:lnTo>
                  <a:lnTo>
                    <a:pt x="11226" y="10219"/>
                  </a:lnTo>
                  <a:lnTo>
                    <a:pt x="11326" y="10095"/>
                  </a:lnTo>
                  <a:lnTo>
                    <a:pt x="11426" y="9971"/>
                  </a:lnTo>
                  <a:lnTo>
                    <a:pt x="11519" y="9847"/>
                  </a:lnTo>
                  <a:lnTo>
                    <a:pt x="11613" y="9717"/>
                  </a:lnTo>
                  <a:lnTo>
                    <a:pt x="11699" y="9586"/>
                  </a:lnTo>
                  <a:lnTo>
                    <a:pt x="11786" y="9455"/>
                  </a:lnTo>
                  <a:lnTo>
                    <a:pt x="11866" y="9318"/>
                  </a:lnTo>
                  <a:lnTo>
                    <a:pt x="11939" y="9180"/>
                  </a:lnTo>
                  <a:lnTo>
                    <a:pt x="12012" y="9036"/>
                  </a:lnTo>
                  <a:lnTo>
                    <a:pt x="12085" y="8891"/>
                  </a:lnTo>
                  <a:lnTo>
                    <a:pt x="12145" y="8747"/>
                  </a:lnTo>
                  <a:lnTo>
                    <a:pt x="12205" y="8596"/>
                  </a:lnTo>
                  <a:lnTo>
                    <a:pt x="12265" y="8445"/>
                  </a:lnTo>
                  <a:lnTo>
                    <a:pt x="12318" y="8293"/>
                  </a:lnTo>
                  <a:lnTo>
                    <a:pt x="12365" y="8135"/>
                  </a:lnTo>
                  <a:lnTo>
                    <a:pt x="12412" y="7977"/>
                  </a:lnTo>
                  <a:lnTo>
                    <a:pt x="12451" y="7819"/>
                  </a:lnTo>
                  <a:lnTo>
                    <a:pt x="12485" y="7661"/>
                  </a:lnTo>
                  <a:lnTo>
                    <a:pt x="12518" y="7496"/>
                  </a:lnTo>
                  <a:lnTo>
                    <a:pt x="12538" y="7331"/>
                  </a:lnTo>
                  <a:lnTo>
                    <a:pt x="12565" y="7159"/>
                  </a:lnTo>
                  <a:lnTo>
                    <a:pt x="12578" y="6987"/>
                  </a:lnTo>
                  <a:lnTo>
                    <a:pt x="12591" y="6815"/>
                  </a:lnTo>
                  <a:lnTo>
                    <a:pt x="12598" y="6643"/>
                  </a:lnTo>
                  <a:lnTo>
                    <a:pt x="12598" y="6471"/>
                  </a:lnTo>
                  <a:lnTo>
                    <a:pt x="12591" y="6292"/>
                  </a:lnTo>
                  <a:lnTo>
                    <a:pt x="12585" y="6114"/>
                  </a:lnTo>
                  <a:lnTo>
                    <a:pt x="12571" y="5949"/>
                  </a:lnTo>
                  <a:lnTo>
                    <a:pt x="12558" y="5790"/>
                  </a:lnTo>
                  <a:lnTo>
                    <a:pt x="12538" y="5632"/>
                  </a:lnTo>
                  <a:lnTo>
                    <a:pt x="12511" y="5481"/>
                  </a:lnTo>
                  <a:lnTo>
                    <a:pt x="12485" y="5337"/>
                  </a:lnTo>
                  <a:lnTo>
                    <a:pt x="12451" y="5192"/>
                  </a:lnTo>
                  <a:lnTo>
                    <a:pt x="12418" y="5048"/>
                  </a:lnTo>
                  <a:lnTo>
                    <a:pt x="12385" y="4910"/>
                  </a:lnTo>
                  <a:lnTo>
                    <a:pt x="12338" y="4773"/>
                  </a:lnTo>
                  <a:lnTo>
                    <a:pt x="12298" y="4642"/>
                  </a:lnTo>
                  <a:lnTo>
                    <a:pt x="12252" y="4512"/>
                  </a:lnTo>
                  <a:lnTo>
                    <a:pt x="12198" y="4388"/>
                  </a:lnTo>
                  <a:lnTo>
                    <a:pt x="12145" y="4264"/>
                  </a:lnTo>
                  <a:lnTo>
                    <a:pt x="12085" y="4140"/>
                  </a:lnTo>
                  <a:lnTo>
                    <a:pt x="12025" y="4023"/>
                  </a:lnTo>
                  <a:lnTo>
                    <a:pt x="11965" y="3913"/>
                  </a:lnTo>
                  <a:lnTo>
                    <a:pt x="11826" y="3693"/>
                  </a:lnTo>
                  <a:lnTo>
                    <a:pt x="11679" y="3487"/>
                  </a:lnTo>
                  <a:lnTo>
                    <a:pt x="11519" y="3288"/>
                  </a:lnTo>
                  <a:lnTo>
                    <a:pt x="11353" y="3102"/>
                  </a:lnTo>
                  <a:lnTo>
                    <a:pt x="11173" y="2930"/>
                  </a:lnTo>
                  <a:lnTo>
                    <a:pt x="10987" y="2765"/>
                  </a:lnTo>
                  <a:lnTo>
                    <a:pt x="10794" y="2607"/>
                  </a:lnTo>
                  <a:lnTo>
                    <a:pt x="10587" y="2463"/>
                  </a:lnTo>
                  <a:lnTo>
                    <a:pt x="10374" y="2332"/>
                  </a:lnTo>
                  <a:lnTo>
                    <a:pt x="10154" y="2201"/>
                  </a:lnTo>
                  <a:lnTo>
                    <a:pt x="9928" y="2084"/>
                  </a:lnTo>
                  <a:lnTo>
                    <a:pt x="9695" y="1981"/>
                  </a:lnTo>
                  <a:lnTo>
                    <a:pt x="9455" y="1878"/>
                  </a:lnTo>
                  <a:lnTo>
                    <a:pt x="9209" y="1789"/>
                  </a:lnTo>
                  <a:lnTo>
                    <a:pt x="8963" y="1706"/>
                  </a:lnTo>
                  <a:lnTo>
                    <a:pt x="8710" y="1631"/>
                  </a:lnTo>
                  <a:lnTo>
                    <a:pt x="8450" y="1562"/>
                  </a:lnTo>
                  <a:lnTo>
                    <a:pt x="8190" y="1500"/>
                  </a:lnTo>
                  <a:lnTo>
                    <a:pt x="7924" y="1452"/>
                  </a:lnTo>
                  <a:lnTo>
                    <a:pt x="7658" y="1404"/>
                  </a:lnTo>
                  <a:lnTo>
                    <a:pt x="7391" y="1362"/>
                  </a:lnTo>
                  <a:lnTo>
                    <a:pt x="7118" y="1328"/>
                  </a:lnTo>
                  <a:lnTo>
                    <a:pt x="6852" y="1300"/>
                  </a:lnTo>
                  <a:lnTo>
                    <a:pt x="6579" y="1273"/>
                  </a:lnTo>
                  <a:lnTo>
                    <a:pt x="6619" y="1170"/>
                  </a:lnTo>
                  <a:lnTo>
                    <a:pt x="6645" y="1067"/>
                  </a:lnTo>
                  <a:lnTo>
                    <a:pt x="6659" y="957"/>
                  </a:lnTo>
                  <a:lnTo>
                    <a:pt x="6659" y="847"/>
                  </a:lnTo>
                  <a:lnTo>
                    <a:pt x="6652" y="737"/>
                  </a:lnTo>
                  <a:lnTo>
                    <a:pt x="6632" y="634"/>
                  </a:lnTo>
                  <a:lnTo>
                    <a:pt x="6599" y="530"/>
                  </a:lnTo>
                  <a:lnTo>
                    <a:pt x="6559" y="427"/>
                  </a:lnTo>
                  <a:lnTo>
                    <a:pt x="6506" y="338"/>
                  </a:lnTo>
                  <a:lnTo>
                    <a:pt x="6439" y="255"/>
                  </a:lnTo>
                  <a:lnTo>
                    <a:pt x="6366" y="180"/>
                  </a:lnTo>
                  <a:lnTo>
                    <a:pt x="6279" y="118"/>
                  </a:lnTo>
                  <a:lnTo>
                    <a:pt x="6233" y="90"/>
                  </a:lnTo>
                  <a:lnTo>
                    <a:pt x="6186" y="63"/>
                  </a:lnTo>
                  <a:lnTo>
                    <a:pt x="6133" y="42"/>
                  </a:lnTo>
                  <a:lnTo>
                    <a:pt x="6080" y="28"/>
                  </a:lnTo>
                  <a:lnTo>
                    <a:pt x="6020" y="15"/>
                  </a:lnTo>
                  <a:lnTo>
                    <a:pt x="596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-961900" y="-4005175"/>
              <a:ext cx="544350" cy="560575"/>
            </a:xfrm>
            <a:custGeom>
              <a:avLst/>
              <a:gdLst/>
              <a:ahLst/>
              <a:cxnLst/>
              <a:rect l="l" t="t" r="r" b="b"/>
              <a:pathLst>
                <a:path w="21774" h="22423" extrusionOk="0">
                  <a:moveTo>
                    <a:pt x="11693" y="2489"/>
                  </a:moveTo>
                  <a:lnTo>
                    <a:pt x="11899" y="2503"/>
                  </a:lnTo>
                  <a:lnTo>
                    <a:pt x="12099" y="2510"/>
                  </a:lnTo>
                  <a:lnTo>
                    <a:pt x="12305" y="2531"/>
                  </a:lnTo>
                  <a:lnTo>
                    <a:pt x="12505" y="2558"/>
                  </a:lnTo>
                  <a:lnTo>
                    <a:pt x="12698" y="2586"/>
                  </a:lnTo>
                  <a:lnTo>
                    <a:pt x="12891" y="2620"/>
                  </a:lnTo>
                  <a:lnTo>
                    <a:pt x="13078" y="2661"/>
                  </a:lnTo>
                  <a:lnTo>
                    <a:pt x="13264" y="2703"/>
                  </a:lnTo>
                  <a:lnTo>
                    <a:pt x="13451" y="2751"/>
                  </a:lnTo>
                  <a:lnTo>
                    <a:pt x="13630" y="2806"/>
                  </a:lnTo>
                  <a:lnTo>
                    <a:pt x="13810" y="2868"/>
                  </a:lnTo>
                  <a:lnTo>
                    <a:pt x="13983" y="2929"/>
                  </a:lnTo>
                  <a:lnTo>
                    <a:pt x="14156" y="2998"/>
                  </a:lnTo>
                  <a:lnTo>
                    <a:pt x="14323" y="3074"/>
                  </a:lnTo>
                  <a:lnTo>
                    <a:pt x="14489" y="3150"/>
                  </a:lnTo>
                  <a:lnTo>
                    <a:pt x="14656" y="3232"/>
                  </a:lnTo>
                  <a:lnTo>
                    <a:pt x="14816" y="3315"/>
                  </a:lnTo>
                  <a:lnTo>
                    <a:pt x="14969" y="3404"/>
                  </a:lnTo>
                  <a:lnTo>
                    <a:pt x="15122" y="3500"/>
                  </a:lnTo>
                  <a:lnTo>
                    <a:pt x="15275" y="3596"/>
                  </a:lnTo>
                  <a:lnTo>
                    <a:pt x="15421" y="3700"/>
                  </a:lnTo>
                  <a:lnTo>
                    <a:pt x="15568" y="3810"/>
                  </a:lnTo>
                  <a:lnTo>
                    <a:pt x="15708" y="3920"/>
                  </a:lnTo>
                  <a:lnTo>
                    <a:pt x="15848" y="4030"/>
                  </a:lnTo>
                  <a:lnTo>
                    <a:pt x="15981" y="4147"/>
                  </a:lnTo>
                  <a:lnTo>
                    <a:pt x="16114" y="4270"/>
                  </a:lnTo>
                  <a:lnTo>
                    <a:pt x="16240" y="4394"/>
                  </a:lnTo>
                  <a:lnTo>
                    <a:pt x="16367" y="4518"/>
                  </a:lnTo>
                  <a:lnTo>
                    <a:pt x="16493" y="4648"/>
                  </a:lnTo>
                  <a:lnTo>
                    <a:pt x="16613" y="4786"/>
                  </a:lnTo>
                  <a:lnTo>
                    <a:pt x="16726" y="4924"/>
                  </a:lnTo>
                  <a:lnTo>
                    <a:pt x="16840" y="5061"/>
                  </a:lnTo>
                  <a:lnTo>
                    <a:pt x="16953" y="5205"/>
                  </a:lnTo>
                  <a:lnTo>
                    <a:pt x="17059" y="5350"/>
                  </a:lnTo>
                  <a:lnTo>
                    <a:pt x="17159" y="5501"/>
                  </a:lnTo>
                  <a:lnTo>
                    <a:pt x="17259" y="5652"/>
                  </a:lnTo>
                  <a:lnTo>
                    <a:pt x="17359" y="5804"/>
                  </a:lnTo>
                  <a:lnTo>
                    <a:pt x="17545" y="6120"/>
                  </a:lnTo>
                  <a:lnTo>
                    <a:pt x="17712" y="6443"/>
                  </a:lnTo>
                  <a:lnTo>
                    <a:pt x="17872" y="6773"/>
                  </a:lnTo>
                  <a:lnTo>
                    <a:pt x="18018" y="7117"/>
                  </a:lnTo>
                  <a:lnTo>
                    <a:pt x="18151" y="7461"/>
                  </a:lnTo>
                  <a:lnTo>
                    <a:pt x="18271" y="7818"/>
                  </a:lnTo>
                  <a:lnTo>
                    <a:pt x="18371" y="8176"/>
                  </a:lnTo>
                  <a:lnTo>
                    <a:pt x="18464" y="8540"/>
                  </a:lnTo>
                  <a:lnTo>
                    <a:pt x="18544" y="8912"/>
                  </a:lnTo>
                  <a:lnTo>
                    <a:pt x="18611" y="9283"/>
                  </a:lnTo>
                  <a:lnTo>
                    <a:pt x="18657" y="9661"/>
                  </a:lnTo>
                  <a:lnTo>
                    <a:pt x="18697" y="10039"/>
                  </a:lnTo>
                  <a:lnTo>
                    <a:pt x="18724" y="10417"/>
                  </a:lnTo>
                  <a:lnTo>
                    <a:pt x="18731" y="10796"/>
                  </a:lnTo>
                  <a:lnTo>
                    <a:pt x="18731" y="11181"/>
                  </a:lnTo>
                  <a:lnTo>
                    <a:pt x="18711" y="11559"/>
                  </a:lnTo>
                  <a:lnTo>
                    <a:pt x="18677" y="11944"/>
                  </a:lnTo>
                  <a:lnTo>
                    <a:pt x="18631" y="12322"/>
                  </a:lnTo>
                  <a:lnTo>
                    <a:pt x="18571" y="12693"/>
                  </a:lnTo>
                  <a:lnTo>
                    <a:pt x="18491" y="13071"/>
                  </a:lnTo>
                  <a:lnTo>
                    <a:pt x="18404" y="13436"/>
                  </a:lnTo>
                  <a:lnTo>
                    <a:pt x="18298" y="13800"/>
                  </a:lnTo>
                  <a:lnTo>
                    <a:pt x="18185" y="14165"/>
                  </a:lnTo>
                  <a:lnTo>
                    <a:pt x="18051" y="14515"/>
                  </a:lnTo>
                  <a:lnTo>
                    <a:pt x="17978" y="14694"/>
                  </a:lnTo>
                  <a:lnTo>
                    <a:pt x="17898" y="14866"/>
                  </a:lnTo>
                  <a:lnTo>
                    <a:pt x="17818" y="15038"/>
                  </a:lnTo>
                  <a:lnTo>
                    <a:pt x="17739" y="15203"/>
                  </a:lnTo>
                  <a:lnTo>
                    <a:pt x="17652" y="15368"/>
                  </a:lnTo>
                  <a:lnTo>
                    <a:pt x="17559" y="15533"/>
                  </a:lnTo>
                  <a:lnTo>
                    <a:pt x="17466" y="15698"/>
                  </a:lnTo>
                  <a:lnTo>
                    <a:pt x="17366" y="15863"/>
                  </a:lnTo>
                  <a:lnTo>
                    <a:pt x="17266" y="16021"/>
                  </a:lnTo>
                  <a:lnTo>
                    <a:pt x="17159" y="16172"/>
                  </a:lnTo>
                  <a:lnTo>
                    <a:pt x="17053" y="16331"/>
                  </a:lnTo>
                  <a:lnTo>
                    <a:pt x="16940" y="16482"/>
                  </a:lnTo>
                  <a:lnTo>
                    <a:pt x="16820" y="16626"/>
                  </a:lnTo>
                  <a:lnTo>
                    <a:pt x="16700" y="16771"/>
                  </a:lnTo>
                  <a:lnTo>
                    <a:pt x="16573" y="16915"/>
                  </a:lnTo>
                  <a:lnTo>
                    <a:pt x="16447" y="17059"/>
                  </a:lnTo>
                  <a:lnTo>
                    <a:pt x="16314" y="17197"/>
                  </a:lnTo>
                  <a:lnTo>
                    <a:pt x="16181" y="17328"/>
                  </a:lnTo>
                  <a:lnTo>
                    <a:pt x="16041" y="17458"/>
                  </a:lnTo>
                  <a:lnTo>
                    <a:pt x="15894" y="17589"/>
                  </a:lnTo>
                  <a:lnTo>
                    <a:pt x="15748" y="17713"/>
                  </a:lnTo>
                  <a:lnTo>
                    <a:pt x="15595" y="17830"/>
                  </a:lnTo>
                  <a:lnTo>
                    <a:pt x="15441" y="17946"/>
                  </a:lnTo>
                  <a:lnTo>
                    <a:pt x="15282" y="18063"/>
                  </a:lnTo>
                  <a:lnTo>
                    <a:pt x="15115" y="18173"/>
                  </a:lnTo>
                  <a:lnTo>
                    <a:pt x="14949" y="18277"/>
                  </a:lnTo>
                  <a:lnTo>
                    <a:pt x="14776" y="18380"/>
                  </a:lnTo>
                  <a:lnTo>
                    <a:pt x="14603" y="18476"/>
                  </a:lnTo>
                  <a:lnTo>
                    <a:pt x="14423" y="18572"/>
                  </a:lnTo>
                  <a:lnTo>
                    <a:pt x="14243" y="18662"/>
                  </a:lnTo>
                  <a:lnTo>
                    <a:pt x="14057" y="18751"/>
                  </a:lnTo>
                  <a:lnTo>
                    <a:pt x="13863" y="18833"/>
                  </a:lnTo>
                  <a:lnTo>
                    <a:pt x="13670" y="18909"/>
                  </a:lnTo>
                  <a:lnTo>
                    <a:pt x="13471" y="18985"/>
                  </a:lnTo>
                  <a:lnTo>
                    <a:pt x="13271" y="19053"/>
                  </a:lnTo>
                  <a:lnTo>
                    <a:pt x="13058" y="19115"/>
                  </a:lnTo>
                  <a:lnTo>
                    <a:pt x="12851" y="19177"/>
                  </a:lnTo>
                  <a:lnTo>
                    <a:pt x="12638" y="19232"/>
                  </a:lnTo>
                  <a:lnTo>
                    <a:pt x="12419" y="19280"/>
                  </a:lnTo>
                  <a:lnTo>
                    <a:pt x="12192" y="19322"/>
                  </a:lnTo>
                  <a:lnTo>
                    <a:pt x="11966" y="19363"/>
                  </a:lnTo>
                  <a:lnTo>
                    <a:pt x="11733" y="19397"/>
                  </a:lnTo>
                  <a:lnTo>
                    <a:pt x="11540" y="19425"/>
                  </a:lnTo>
                  <a:lnTo>
                    <a:pt x="11340" y="19445"/>
                  </a:lnTo>
                  <a:lnTo>
                    <a:pt x="11140" y="19459"/>
                  </a:lnTo>
                  <a:lnTo>
                    <a:pt x="10947" y="19466"/>
                  </a:lnTo>
                  <a:lnTo>
                    <a:pt x="10561" y="19466"/>
                  </a:lnTo>
                  <a:lnTo>
                    <a:pt x="10368" y="19459"/>
                  </a:lnTo>
                  <a:lnTo>
                    <a:pt x="10175" y="19445"/>
                  </a:lnTo>
                  <a:lnTo>
                    <a:pt x="9982" y="19432"/>
                  </a:lnTo>
                  <a:lnTo>
                    <a:pt x="9795" y="19411"/>
                  </a:lnTo>
                  <a:lnTo>
                    <a:pt x="9602" y="19384"/>
                  </a:lnTo>
                  <a:lnTo>
                    <a:pt x="9416" y="19349"/>
                  </a:lnTo>
                  <a:lnTo>
                    <a:pt x="9229" y="19315"/>
                  </a:lnTo>
                  <a:lnTo>
                    <a:pt x="9050" y="19274"/>
                  </a:lnTo>
                  <a:lnTo>
                    <a:pt x="8863" y="19225"/>
                  </a:lnTo>
                  <a:lnTo>
                    <a:pt x="8683" y="19177"/>
                  </a:lnTo>
                  <a:lnTo>
                    <a:pt x="8504" y="19122"/>
                  </a:lnTo>
                  <a:lnTo>
                    <a:pt x="8324" y="19060"/>
                  </a:lnTo>
                  <a:lnTo>
                    <a:pt x="8151" y="18998"/>
                  </a:lnTo>
                  <a:lnTo>
                    <a:pt x="7971" y="18930"/>
                  </a:lnTo>
                  <a:lnTo>
                    <a:pt x="7804" y="18854"/>
                  </a:lnTo>
                  <a:lnTo>
                    <a:pt x="7631" y="18778"/>
                  </a:lnTo>
                  <a:lnTo>
                    <a:pt x="7465" y="18696"/>
                  </a:lnTo>
                  <a:lnTo>
                    <a:pt x="7292" y="18613"/>
                  </a:lnTo>
                  <a:lnTo>
                    <a:pt x="7132" y="18524"/>
                  </a:lnTo>
                  <a:lnTo>
                    <a:pt x="6966" y="18428"/>
                  </a:lnTo>
                  <a:lnTo>
                    <a:pt x="6806" y="18332"/>
                  </a:lnTo>
                  <a:lnTo>
                    <a:pt x="6653" y="18235"/>
                  </a:lnTo>
                  <a:lnTo>
                    <a:pt x="6493" y="18125"/>
                  </a:lnTo>
                  <a:lnTo>
                    <a:pt x="6340" y="18015"/>
                  </a:lnTo>
                  <a:lnTo>
                    <a:pt x="6186" y="17905"/>
                  </a:lnTo>
                  <a:lnTo>
                    <a:pt x="6040" y="17788"/>
                  </a:lnTo>
                  <a:lnTo>
                    <a:pt x="5894" y="17671"/>
                  </a:lnTo>
                  <a:lnTo>
                    <a:pt x="5754" y="17548"/>
                  </a:lnTo>
                  <a:lnTo>
                    <a:pt x="5614" y="17424"/>
                  </a:lnTo>
                  <a:lnTo>
                    <a:pt x="5474" y="17293"/>
                  </a:lnTo>
                  <a:lnTo>
                    <a:pt x="5341" y="17156"/>
                  </a:lnTo>
                  <a:lnTo>
                    <a:pt x="5208" y="17025"/>
                  </a:lnTo>
                  <a:lnTo>
                    <a:pt x="5075" y="16881"/>
                  </a:lnTo>
                  <a:lnTo>
                    <a:pt x="4948" y="16736"/>
                  </a:lnTo>
                  <a:lnTo>
                    <a:pt x="4828" y="16592"/>
                  </a:lnTo>
                  <a:lnTo>
                    <a:pt x="4708" y="16448"/>
                  </a:lnTo>
                  <a:lnTo>
                    <a:pt x="4589" y="16296"/>
                  </a:lnTo>
                  <a:lnTo>
                    <a:pt x="4475" y="16138"/>
                  </a:lnTo>
                  <a:lnTo>
                    <a:pt x="4362" y="15980"/>
                  </a:lnTo>
                  <a:lnTo>
                    <a:pt x="4256" y="15822"/>
                  </a:lnTo>
                  <a:lnTo>
                    <a:pt x="4156" y="15657"/>
                  </a:lnTo>
                  <a:lnTo>
                    <a:pt x="4056" y="15492"/>
                  </a:lnTo>
                  <a:lnTo>
                    <a:pt x="3956" y="15327"/>
                  </a:lnTo>
                  <a:lnTo>
                    <a:pt x="3863" y="15155"/>
                  </a:lnTo>
                  <a:lnTo>
                    <a:pt x="3776" y="14983"/>
                  </a:lnTo>
                  <a:lnTo>
                    <a:pt x="3690" y="14804"/>
                  </a:lnTo>
                  <a:lnTo>
                    <a:pt x="3603" y="14625"/>
                  </a:lnTo>
                  <a:lnTo>
                    <a:pt x="3530" y="14447"/>
                  </a:lnTo>
                  <a:lnTo>
                    <a:pt x="3450" y="14268"/>
                  </a:lnTo>
                  <a:lnTo>
                    <a:pt x="3383" y="14082"/>
                  </a:lnTo>
                  <a:lnTo>
                    <a:pt x="3317" y="13897"/>
                  </a:lnTo>
                  <a:lnTo>
                    <a:pt x="3250" y="13704"/>
                  </a:lnTo>
                  <a:lnTo>
                    <a:pt x="3190" y="13518"/>
                  </a:lnTo>
                  <a:lnTo>
                    <a:pt x="3137" y="13326"/>
                  </a:lnTo>
                  <a:lnTo>
                    <a:pt x="3090" y="13133"/>
                  </a:lnTo>
                  <a:lnTo>
                    <a:pt x="3044" y="12934"/>
                  </a:lnTo>
                  <a:lnTo>
                    <a:pt x="3004" y="12735"/>
                  </a:lnTo>
                  <a:lnTo>
                    <a:pt x="2964" y="12535"/>
                  </a:lnTo>
                  <a:lnTo>
                    <a:pt x="2924" y="12308"/>
                  </a:lnTo>
                  <a:lnTo>
                    <a:pt x="2897" y="12074"/>
                  </a:lnTo>
                  <a:lnTo>
                    <a:pt x="2871" y="11841"/>
                  </a:lnTo>
                  <a:lnTo>
                    <a:pt x="2857" y="11614"/>
                  </a:lnTo>
                  <a:lnTo>
                    <a:pt x="2851" y="11380"/>
                  </a:lnTo>
                  <a:lnTo>
                    <a:pt x="2844" y="11153"/>
                  </a:lnTo>
                  <a:lnTo>
                    <a:pt x="2851" y="10926"/>
                  </a:lnTo>
                  <a:lnTo>
                    <a:pt x="2864" y="10699"/>
                  </a:lnTo>
                  <a:lnTo>
                    <a:pt x="2884" y="10472"/>
                  </a:lnTo>
                  <a:lnTo>
                    <a:pt x="2911" y="10245"/>
                  </a:lnTo>
                  <a:lnTo>
                    <a:pt x="2944" y="10019"/>
                  </a:lnTo>
                  <a:lnTo>
                    <a:pt x="2977" y="9799"/>
                  </a:lnTo>
                  <a:lnTo>
                    <a:pt x="3024" y="9572"/>
                  </a:lnTo>
                  <a:lnTo>
                    <a:pt x="3077" y="9352"/>
                  </a:lnTo>
                  <a:lnTo>
                    <a:pt x="3137" y="9132"/>
                  </a:lnTo>
                  <a:lnTo>
                    <a:pt x="3197" y="8918"/>
                  </a:lnTo>
                  <a:lnTo>
                    <a:pt x="3264" y="8698"/>
                  </a:lnTo>
                  <a:lnTo>
                    <a:pt x="3343" y="8485"/>
                  </a:lnTo>
                  <a:lnTo>
                    <a:pt x="3423" y="8279"/>
                  </a:lnTo>
                  <a:lnTo>
                    <a:pt x="3510" y="8066"/>
                  </a:lnTo>
                  <a:lnTo>
                    <a:pt x="3603" y="7860"/>
                  </a:lnTo>
                  <a:lnTo>
                    <a:pt x="3696" y="7653"/>
                  </a:lnTo>
                  <a:lnTo>
                    <a:pt x="3803" y="7454"/>
                  </a:lnTo>
                  <a:lnTo>
                    <a:pt x="3909" y="7254"/>
                  </a:lnTo>
                  <a:lnTo>
                    <a:pt x="4023" y="7055"/>
                  </a:lnTo>
                  <a:lnTo>
                    <a:pt x="4136" y="6863"/>
                  </a:lnTo>
                  <a:lnTo>
                    <a:pt x="4262" y="6670"/>
                  </a:lnTo>
                  <a:lnTo>
                    <a:pt x="4389" y="6477"/>
                  </a:lnTo>
                  <a:lnTo>
                    <a:pt x="4515" y="6292"/>
                  </a:lnTo>
                  <a:lnTo>
                    <a:pt x="4655" y="6113"/>
                  </a:lnTo>
                  <a:lnTo>
                    <a:pt x="4795" y="5934"/>
                  </a:lnTo>
                  <a:lnTo>
                    <a:pt x="4941" y="5755"/>
                  </a:lnTo>
                  <a:lnTo>
                    <a:pt x="5088" y="5584"/>
                  </a:lnTo>
                  <a:lnTo>
                    <a:pt x="5241" y="5419"/>
                  </a:lnTo>
                  <a:lnTo>
                    <a:pt x="5394" y="5254"/>
                  </a:lnTo>
                  <a:lnTo>
                    <a:pt x="5561" y="5089"/>
                  </a:lnTo>
                  <a:lnTo>
                    <a:pt x="5720" y="4937"/>
                  </a:lnTo>
                  <a:lnTo>
                    <a:pt x="5887" y="4779"/>
                  </a:lnTo>
                  <a:lnTo>
                    <a:pt x="6060" y="4635"/>
                  </a:lnTo>
                  <a:lnTo>
                    <a:pt x="6233" y="4490"/>
                  </a:lnTo>
                  <a:lnTo>
                    <a:pt x="6413" y="4346"/>
                  </a:lnTo>
                  <a:lnTo>
                    <a:pt x="6593" y="4208"/>
                  </a:lnTo>
                  <a:lnTo>
                    <a:pt x="6779" y="4078"/>
                  </a:lnTo>
                  <a:lnTo>
                    <a:pt x="6966" y="3954"/>
                  </a:lnTo>
                  <a:lnTo>
                    <a:pt x="7159" y="3830"/>
                  </a:lnTo>
                  <a:lnTo>
                    <a:pt x="7352" y="3713"/>
                  </a:lnTo>
                  <a:lnTo>
                    <a:pt x="7545" y="3603"/>
                  </a:lnTo>
                  <a:lnTo>
                    <a:pt x="7745" y="3493"/>
                  </a:lnTo>
                  <a:lnTo>
                    <a:pt x="7944" y="3390"/>
                  </a:lnTo>
                  <a:lnTo>
                    <a:pt x="8144" y="3294"/>
                  </a:lnTo>
                  <a:lnTo>
                    <a:pt x="8350" y="3205"/>
                  </a:lnTo>
                  <a:lnTo>
                    <a:pt x="8557" y="3122"/>
                  </a:lnTo>
                  <a:lnTo>
                    <a:pt x="8763" y="3040"/>
                  </a:lnTo>
                  <a:lnTo>
                    <a:pt x="8976" y="2964"/>
                  </a:lnTo>
                  <a:lnTo>
                    <a:pt x="9189" y="2895"/>
                  </a:lnTo>
                  <a:lnTo>
                    <a:pt x="9402" y="2833"/>
                  </a:lnTo>
                  <a:lnTo>
                    <a:pt x="9615" y="2778"/>
                  </a:lnTo>
                  <a:lnTo>
                    <a:pt x="9835" y="2723"/>
                  </a:lnTo>
                  <a:lnTo>
                    <a:pt x="10055" y="2682"/>
                  </a:lnTo>
                  <a:lnTo>
                    <a:pt x="10275" y="2641"/>
                  </a:lnTo>
                  <a:lnTo>
                    <a:pt x="10494" y="2613"/>
                  </a:lnTo>
                  <a:lnTo>
                    <a:pt x="10714" y="2586"/>
                  </a:lnTo>
                  <a:lnTo>
                    <a:pt x="10940" y="2565"/>
                  </a:lnTo>
                  <a:lnTo>
                    <a:pt x="11160" y="2558"/>
                  </a:lnTo>
                  <a:lnTo>
                    <a:pt x="11253" y="2551"/>
                  </a:lnTo>
                  <a:lnTo>
                    <a:pt x="11340" y="2538"/>
                  </a:lnTo>
                  <a:lnTo>
                    <a:pt x="11413" y="2517"/>
                  </a:lnTo>
                  <a:lnTo>
                    <a:pt x="11480" y="2489"/>
                  </a:lnTo>
                  <a:close/>
                  <a:moveTo>
                    <a:pt x="11959" y="0"/>
                  </a:moveTo>
                  <a:lnTo>
                    <a:pt x="11693" y="14"/>
                  </a:lnTo>
                  <a:lnTo>
                    <a:pt x="11420" y="35"/>
                  </a:lnTo>
                  <a:lnTo>
                    <a:pt x="11154" y="69"/>
                  </a:lnTo>
                  <a:lnTo>
                    <a:pt x="10887" y="110"/>
                  </a:lnTo>
                  <a:lnTo>
                    <a:pt x="10614" y="165"/>
                  </a:lnTo>
                  <a:lnTo>
                    <a:pt x="10348" y="227"/>
                  </a:lnTo>
                  <a:lnTo>
                    <a:pt x="10075" y="303"/>
                  </a:lnTo>
                  <a:lnTo>
                    <a:pt x="9802" y="385"/>
                  </a:lnTo>
                  <a:lnTo>
                    <a:pt x="9536" y="482"/>
                  </a:lnTo>
                  <a:lnTo>
                    <a:pt x="9263" y="592"/>
                  </a:lnTo>
                  <a:lnTo>
                    <a:pt x="8990" y="709"/>
                  </a:lnTo>
                  <a:lnTo>
                    <a:pt x="8896" y="764"/>
                  </a:lnTo>
                  <a:lnTo>
                    <a:pt x="8817" y="819"/>
                  </a:lnTo>
                  <a:lnTo>
                    <a:pt x="8743" y="880"/>
                  </a:lnTo>
                  <a:lnTo>
                    <a:pt x="8683" y="949"/>
                  </a:lnTo>
                  <a:lnTo>
                    <a:pt x="8630" y="1018"/>
                  </a:lnTo>
                  <a:lnTo>
                    <a:pt x="8583" y="1087"/>
                  </a:lnTo>
                  <a:lnTo>
                    <a:pt x="8550" y="1162"/>
                  </a:lnTo>
                  <a:lnTo>
                    <a:pt x="8524" y="1238"/>
                  </a:lnTo>
                  <a:lnTo>
                    <a:pt x="8277" y="1286"/>
                  </a:lnTo>
                  <a:lnTo>
                    <a:pt x="8037" y="1341"/>
                  </a:lnTo>
                  <a:lnTo>
                    <a:pt x="7798" y="1403"/>
                  </a:lnTo>
                  <a:lnTo>
                    <a:pt x="7558" y="1465"/>
                  </a:lnTo>
                  <a:lnTo>
                    <a:pt x="7325" y="1534"/>
                  </a:lnTo>
                  <a:lnTo>
                    <a:pt x="7092" y="1609"/>
                  </a:lnTo>
                  <a:lnTo>
                    <a:pt x="6866" y="1692"/>
                  </a:lnTo>
                  <a:lnTo>
                    <a:pt x="6633" y="1774"/>
                  </a:lnTo>
                  <a:lnTo>
                    <a:pt x="6406" y="1864"/>
                  </a:lnTo>
                  <a:lnTo>
                    <a:pt x="6186" y="1960"/>
                  </a:lnTo>
                  <a:lnTo>
                    <a:pt x="5960" y="2056"/>
                  </a:lnTo>
                  <a:lnTo>
                    <a:pt x="5747" y="2159"/>
                  </a:lnTo>
                  <a:lnTo>
                    <a:pt x="5527" y="2269"/>
                  </a:lnTo>
                  <a:lnTo>
                    <a:pt x="5314" y="2379"/>
                  </a:lnTo>
                  <a:lnTo>
                    <a:pt x="5108" y="2496"/>
                  </a:lnTo>
                  <a:lnTo>
                    <a:pt x="4901" y="2613"/>
                  </a:lnTo>
                  <a:lnTo>
                    <a:pt x="4695" y="2744"/>
                  </a:lnTo>
                  <a:lnTo>
                    <a:pt x="4495" y="2874"/>
                  </a:lnTo>
                  <a:lnTo>
                    <a:pt x="4296" y="3005"/>
                  </a:lnTo>
                  <a:lnTo>
                    <a:pt x="4102" y="3143"/>
                  </a:lnTo>
                  <a:lnTo>
                    <a:pt x="3909" y="3287"/>
                  </a:lnTo>
                  <a:lnTo>
                    <a:pt x="3723" y="3431"/>
                  </a:lnTo>
                  <a:lnTo>
                    <a:pt x="3537" y="3583"/>
                  </a:lnTo>
                  <a:lnTo>
                    <a:pt x="3357" y="3734"/>
                  </a:lnTo>
                  <a:lnTo>
                    <a:pt x="3184" y="3899"/>
                  </a:lnTo>
                  <a:lnTo>
                    <a:pt x="3011" y="4057"/>
                  </a:lnTo>
                  <a:lnTo>
                    <a:pt x="2837" y="4222"/>
                  </a:lnTo>
                  <a:lnTo>
                    <a:pt x="2678" y="4394"/>
                  </a:lnTo>
                  <a:lnTo>
                    <a:pt x="2511" y="4573"/>
                  </a:lnTo>
                  <a:lnTo>
                    <a:pt x="2358" y="4745"/>
                  </a:lnTo>
                  <a:lnTo>
                    <a:pt x="2205" y="4930"/>
                  </a:lnTo>
                  <a:lnTo>
                    <a:pt x="2058" y="5116"/>
                  </a:lnTo>
                  <a:lnTo>
                    <a:pt x="1912" y="5302"/>
                  </a:lnTo>
                  <a:lnTo>
                    <a:pt x="1772" y="5494"/>
                  </a:lnTo>
                  <a:lnTo>
                    <a:pt x="1639" y="5694"/>
                  </a:lnTo>
                  <a:lnTo>
                    <a:pt x="1512" y="5893"/>
                  </a:lnTo>
                  <a:lnTo>
                    <a:pt x="1386" y="6099"/>
                  </a:lnTo>
                  <a:lnTo>
                    <a:pt x="1266" y="6306"/>
                  </a:lnTo>
                  <a:lnTo>
                    <a:pt x="1146" y="6512"/>
                  </a:lnTo>
                  <a:lnTo>
                    <a:pt x="1040" y="6725"/>
                  </a:lnTo>
                  <a:lnTo>
                    <a:pt x="933" y="6945"/>
                  </a:lnTo>
                  <a:lnTo>
                    <a:pt x="833" y="7165"/>
                  </a:lnTo>
                  <a:lnTo>
                    <a:pt x="740" y="7385"/>
                  </a:lnTo>
                  <a:lnTo>
                    <a:pt x="647" y="7612"/>
                  </a:lnTo>
                  <a:lnTo>
                    <a:pt x="560" y="7846"/>
                  </a:lnTo>
                  <a:lnTo>
                    <a:pt x="487" y="8073"/>
                  </a:lnTo>
                  <a:lnTo>
                    <a:pt x="414" y="8313"/>
                  </a:lnTo>
                  <a:lnTo>
                    <a:pt x="347" y="8547"/>
                  </a:lnTo>
                  <a:lnTo>
                    <a:pt x="281" y="8788"/>
                  </a:lnTo>
                  <a:lnTo>
                    <a:pt x="227" y="9035"/>
                  </a:lnTo>
                  <a:lnTo>
                    <a:pt x="181" y="9283"/>
                  </a:lnTo>
                  <a:lnTo>
                    <a:pt x="134" y="9530"/>
                  </a:lnTo>
                  <a:lnTo>
                    <a:pt x="94" y="9785"/>
                  </a:lnTo>
                  <a:lnTo>
                    <a:pt x="68" y="10039"/>
                  </a:lnTo>
                  <a:lnTo>
                    <a:pt x="41" y="10300"/>
                  </a:lnTo>
                  <a:lnTo>
                    <a:pt x="21" y="10562"/>
                  </a:lnTo>
                  <a:lnTo>
                    <a:pt x="8" y="10823"/>
                  </a:lnTo>
                  <a:lnTo>
                    <a:pt x="1" y="11091"/>
                  </a:lnTo>
                  <a:lnTo>
                    <a:pt x="1" y="11359"/>
                  </a:lnTo>
                  <a:lnTo>
                    <a:pt x="14" y="11628"/>
                  </a:lnTo>
                  <a:lnTo>
                    <a:pt x="28" y="11903"/>
                  </a:lnTo>
                  <a:lnTo>
                    <a:pt x="48" y="12178"/>
                  </a:lnTo>
                  <a:lnTo>
                    <a:pt x="74" y="12453"/>
                  </a:lnTo>
                  <a:lnTo>
                    <a:pt x="114" y="12735"/>
                  </a:lnTo>
                  <a:lnTo>
                    <a:pt x="154" y="13016"/>
                  </a:lnTo>
                  <a:lnTo>
                    <a:pt x="207" y="13298"/>
                  </a:lnTo>
                  <a:lnTo>
                    <a:pt x="261" y="13573"/>
                  </a:lnTo>
                  <a:lnTo>
                    <a:pt x="321" y="13848"/>
                  </a:lnTo>
                  <a:lnTo>
                    <a:pt x="394" y="14117"/>
                  </a:lnTo>
                  <a:lnTo>
                    <a:pt x="467" y="14385"/>
                  </a:lnTo>
                  <a:lnTo>
                    <a:pt x="554" y="14653"/>
                  </a:lnTo>
                  <a:lnTo>
                    <a:pt x="640" y="14914"/>
                  </a:lnTo>
                  <a:lnTo>
                    <a:pt x="733" y="15175"/>
                  </a:lnTo>
                  <a:lnTo>
                    <a:pt x="833" y="15430"/>
                  </a:lnTo>
                  <a:lnTo>
                    <a:pt x="940" y="15684"/>
                  </a:lnTo>
                  <a:lnTo>
                    <a:pt x="1046" y="15932"/>
                  </a:lnTo>
                  <a:lnTo>
                    <a:pt x="1166" y="16179"/>
                  </a:lnTo>
                  <a:lnTo>
                    <a:pt x="1286" y="16427"/>
                  </a:lnTo>
                  <a:lnTo>
                    <a:pt x="1413" y="16668"/>
                  </a:lnTo>
                  <a:lnTo>
                    <a:pt x="1546" y="16901"/>
                  </a:lnTo>
                  <a:lnTo>
                    <a:pt x="1686" y="17135"/>
                  </a:lnTo>
                  <a:lnTo>
                    <a:pt x="1832" y="17362"/>
                  </a:lnTo>
                  <a:lnTo>
                    <a:pt x="1978" y="17589"/>
                  </a:lnTo>
                  <a:lnTo>
                    <a:pt x="2132" y="17809"/>
                  </a:lnTo>
                  <a:lnTo>
                    <a:pt x="2291" y="18029"/>
                  </a:lnTo>
                  <a:lnTo>
                    <a:pt x="2451" y="18242"/>
                  </a:lnTo>
                  <a:lnTo>
                    <a:pt x="2618" y="18448"/>
                  </a:lnTo>
                  <a:lnTo>
                    <a:pt x="2791" y="18655"/>
                  </a:lnTo>
                  <a:lnTo>
                    <a:pt x="2964" y="18854"/>
                  </a:lnTo>
                  <a:lnTo>
                    <a:pt x="3150" y="19047"/>
                  </a:lnTo>
                  <a:lnTo>
                    <a:pt x="3330" y="19239"/>
                  </a:lnTo>
                  <a:lnTo>
                    <a:pt x="3523" y="19425"/>
                  </a:lnTo>
                  <a:lnTo>
                    <a:pt x="3716" y="19610"/>
                  </a:lnTo>
                  <a:lnTo>
                    <a:pt x="3909" y="19782"/>
                  </a:lnTo>
                  <a:lnTo>
                    <a:pt x="4116" y="19954"/>
                  </a:lnTo>
                  <a:lnTo>
                    <a:pt x="4316" y="20126"/>
                  </a:lnTo>
                  <a:lnTo>
                    <a:pt x="4529" y="20284"/>
                  </a:lnTo>
                  <a:lnTo>
                    <a:pt x="4742" y="20442"/>
                  </a:lnTo>
                  <a:lnTo>
                    <a:pt x="4955" y="20594"/>
                  </a:lnTo>
                  <a:lnTo>
                    <a:pt x="5174" y="20738"/>
                  </a:lnTo>
                  <a:lnTo>
                    <a:pt x="5394" y="20882"/>
                  </a:lnTo>
                  <a:lnTo>
                    <a:pt x="5621" y="21013"/>
                  </a:lnTo>
                  <a:lnTo>
                    <a:pt x="5854" y="21144"/>
                  </a:lnTo>
                  <a:lnTo>
                    <a:pt x="6087" y="21268"/>
                  </a:lnTo>
                  <a:lnTo>
                    <a:pt x="6320" y="21384"/>
                  </a:lnTo>
                  <a:lnTo>
                    <a:pt x="6559" y="21501"/>
                  </a:lnTo>
                  <a:lnTo>
                    <a:pt x="6799" y="21604"/>
                  </a:lnTo>
                  <a:lnTo>
                    <a:pt x="7039" y="21708"/>
                  </a:lnTo>
                  <a:lnTo>
                    <a:pt x="7285" y="21797"/>
                  </a:lnTo>
                  <a:lnTo>
                    <a:pt x="7531" y="21886"/>
                  </a:lnTo>
                  <a:lnTo>
                    <a:pt x="7784" y="21969"/>
                  </a:lnTo>
                  <a:lnTo>
                    <a:pt x="8037" y="22045"/>
                  </a:lnTo>
                  <a:lnTo>
                    <a:pt x="8291" y="22113"/>
                  </a:lnTo>
                  <a:lnTo>
                    <a:pt x="8550" y="22175"/>
                  </a:lnTo>
                  <a:lnTo>
                    <a:pt x="8810" y="22230"/>
                  </a:lnTo>
                  <a:lnTo>
                    <a:pt x="9070" y="22278"/>
                  </a:lnTo>
                  <a:lnTo>
                    <a:pt x="9329" y="22320"/>
                  </a:lnTo>
                  <a:lnTo>
                    <a:pt x="9596" y="22354"/>
                  </a:lnTo>
                  <a:lnTo>
                    <a:pt x="9862" y="22381"/>
                  </a:lnTo>
                  <a:lnTo>
                    <a:pt x="10128" y="22402"/>
                  </a:lnTo>
                  <a:lnTo>
                    <a:pt x="10395" y="22416"/>
                  </a:lnTo>
                  <a:lnTo>
                    <a:pt x="10667" y="22423"/>
                  </a:lnTo>
                  <a:lnTo>
                    <a:pt x="10940" y="22423"/>
                  </a:lnTo>
                  <a:lnTo>
                    <a:pt x="11213" y="22409"/>
                  </a:lnTo>
                  <a:lnTo>
                    <a:pt x="11486" y="22395"/>
                  </a:lnTo>
                  <a:lnTo>
                    <a:pt x="11759" y="22375"/>
                  </a:lnTo>
                  <a:lnTo>
                    <a:pt x="12032" y="22340"/>
                  </a:lnTo>
                  <a:lnTo>
                    <a:pt x="12312" y="22299"/>
                  </a:lnTo>
                  <a:lnTo>
                    <a:pt x="12598" y="22251"/>
                  </a:lnTo>
                  <a:lnTo>
                    <a:pt x="12878" y="22196"/>
                  </a:lnTo>
                  <a:lnTo>
                    <a:pt x="13158" y="22134"/>
                  </a:lnTo>
                  <a:lnTo>
                    <a:pt x="13431" y="22065"/>
                  </a:lnTo>
                  <a:lnTo>
                    <a:pt x="13704" y="21989"/>
                  </a:lnTo>
                  <a:lnTo>
                    <a:pt x="13977" y="21900"/>
                  </a:lnTo>
                  <a:lnTo>
                    <a:pt x="14243" y="21811"/>
                  </a:lnTo>
                  <a:lnTo>
                    <a:pt x="14509" y="21714"/>
                  </a:lnTo>
                  <a:lnTo>
                    <a:pt x="14769" y="21611"/>
                  </a:lnTo>
                  <a:lnTo>
                    <a:pt x="15022" y="21508"/>
                  </a:lnTo>
                  <a:lnTo>
                    <a:pt x="15275" y="21391"/>
                  </a:lnTo>
                  <a:lnTo>
                    <a:pt x="15528" y="21268"/>
                  </a:lnTo>
                  <a:lnTo>
                    <a:pt x="15774" y="21144"/>
                  </a:lnTo>
                  <a:lnTo>
                    <a:pt x="16014" y="21013"/>
                  </a:lnTo>
                  <a:lnTo>
                    <a:pt x="16254" y="20876"/>
                  </a:lnTo>
                  <a:lnTo>
                    <a:pt x="16487" y="20731"/>
                  </a:lnTo>
                  <a:lnTo>
                    <a:pt x="16720" y="20580"/>
                  </a:lnTo>
                  <a:lnTo>
                    <a:pt x="16946" y="20422"/>
                  </a:lnTo>
                  <a:lnTo>
                    <a:pt x="17166" y="20264"/>
                  </a:lnTo>
                  <a:lnTo>
                    <a:pt x="17386" y="20099"/>
                  </a:lnTo>
                  <a:lnTo>
                    <a:pt x="17599" y="19927"/>
                  </a:lnTo>
                  <a:lnTo>
                    <a:pt x="17812" y="19748"/>
                  </a:lnTo>
                  <a:lnTo>
                    <a:pt x="18012" y="19569"/>
                  </a:lnTo>
                  <a:lnTo>
                    <a:pt x="18218" y="19384"/>
                  </a:lnTo>
                  <a:lnTo>
                    <a:pt x="18411" y="19191"/>
                  </a:lnTo>
                  <a:lnTo>
                    <a:pt x="18604" y="18998"/>
                  </a:lnTo>
                  <a:lnTo>
                    <a:pt x="18791" y="18799"/>
                  </a:lnTo>
                  <a:lnTo>
                    <a:pt x="18970" y="18593"/>
                  </a:lnTo>
                  <a:lnTo>
                    <a:pt x="19143" y="18387"/>
                  </a:lnTo>
                  <a:lnTo>
                    <a:pt x="19317" y="18173"/>
                  </a:lnTo>
                  <a:lnTo>
                    <a:pt x="19483" y="17960"/>
                  </a:lnTo>
                  <a:lnTo>
                    <a:pt x="19643" y="17740"/>
                  </a:lnTo>
                  <a:lnTo>
                    <a:pt x="19803" y="17513"/>
                  </a:lnTo>
                  <a:lnTo>
                    <a:pt x="19949" y="17286"/>
                  </a:lnTo>
                  <a:lnTo>
                    <a:pt x="20096" y="17053"/>
                  </a:lnTo>
                  <a:lnTo>
                    <a:pt x="20235" y="16819"/>
                  </a:lnTo>
                  <a:lnTo>
                    <a:pt x="20369" y="16578"/>
                  </a:lnTo>
                  <a:lnTo>
                    <a:pt x="20502" y="16338"/>
                  </a:lnTo>
                  <a:lnTo>
                    <a:pt x="20622" y="16090"/>
                  </a:lnTo>
                  <a:lnTo>
                    <a:pt x="20741" y="15842"/>
                  </a:lnTo>
                  <a:lnTo>
                    <a:pt x="20855" y="15588"/>
                  </a:lnTo>
                  <a:lnTo>
                    <a:pt x="20954" y="15334"/>
                  </a:lnTo>
                  <a:lnTo>
                    <a:pt x="21054" y="15072"/>
                  </a:lnTo>
                  <a:lnTo>
                    <a:pt x="21148" y="14811"/>
                  </a:lnTo>
                  <a:lnTo>
                    <a:pt x="21234" y="14550"/>
                  </a:lnTo>
                  <a:lnTo>
                    <a:pt x="21321" y="14282"/>
                  </a:lnTo>
                  <a:lnTo>
                    <a:pt x="21394" y="14013"/>
                  </a:lnTo>
                  <a:lnTo>
                    <a:pt x="21460" y="13745"/>
                  </a:lnTo>
                  <a:lnTo>
                    <a:pt x="21520" y="13470"/>
                  </a:lnTo>
                  <a:lnTo>
                    <a:pt x="21574" y="13195"/>
                  </a:lnTo>
                  <a:lnTo>
                    <a:pt x="21627" y="12913"/>
                  </a:lnTo>
                  <a:lnTo>
                    <a:pt x="21667" y="12631"/>
                  </a:lnTo>
                  <a:lnTo>
                    <a:pt x="21700" y="12349"/>
                  </a:lnTo>
                  <a:lnTo>
                    <a:pt x="21727" y="12068"/>
                  </a:lnTo>
                  <a:lnTo>
                    <a:pt x="21753" y="11786"/>
                  </a:lnTo>
                  <a:lnTo>
                    <a:pt x="21767" y="11497"/>
                  </a:lnTo>
                  <a:lnTo>
                    <a:pt x="21773" y="11208"/>
                  </a:lnTo>
                  <a:lnTo>
                    <a:pt x="21773" y="10919"/>
                  </a:lnTo>
                  <a:lnTo>
                    <a:pt x="21767" y="10624"/>
                  </a:lnTo>
                  <a:lnTo>
                    <a:pt x="21747" y="10335"/>
                  </a:lnTo>
                  <a:lnTo>
                    <a:pt x="21727" y="10039"/>
                  </a:lnTo>
                  <a:lnTo>
                    <a:pt x="21700" y="9744"/>
                  </a:lnTo>
                  <a:lnTo>
                    <a:pt x="21660" y="9448"/>
                  </a:lnTo>
                  <a:lnTo>
                    <a:pt x="21614" y="9152"/>
                  </a:lnTo>
                  <a:lnTo>
                    <a:pt x="21567" y="8877"/>
                  </a:lnTo>
                  <a:lnTo>
                    <a:pt x="21507" y="8609"/>
                  </a:lnTo>
                  <a:lnTo>
                    <a:pt x="21447" y="8334"/>
                  </a:lnTo>
                  <a:lnTo>
                    <a:pt x="21374" y="8066"/>
                  </a:lnTo>
                  <a:lnTo>
                    <a:pt x="21301" y="7798"/>
                  </a:lnTo>
                  <a:lnTo>
                    <a:pt x="21214" y="7529"/>
                  </a:lnTo>
                  <a:lnTo>
                    <a:pt x="21128" y="7261"/>
                  </a:lnTo>
                  <a:lnTo>
                    <a:pt x="21028" y="7000"/>
                  </a:lnTo>
                  <a:lnTo>
                    <a:pt x="20928" y="6739"/>
                  </a:lnTo>
                  <a:lnTo>
                    <a:pt x="20815" y="6484"/>
                  </a:lnTo>
                  <a:lnTo>
                    <a:pt x="20701" y="6230"/>
                  </a:lnTo>
                  <a:lnTo>
                    <a:pt x="20582" y="5976"/>
                  </a:lnTo>
                  <a:lnTo>
                    <a:pt x="20455" y="5721"/>
                  </a:lnTo>
                  <a:lnTo>
                    <a:pt x="20322" y="5474"/>
                  </a:lnTo>
                  <a:lnTo>
                    <a:pt x="20189" y="5233"/>
                  </a:lnTo>
                  <a:lnTo>
                    <a:pt x="20042" y="4992"/>
                  </a:lnTo>
                  <a:lnTo>
                    <a:pt x="19896" y="4752"/>
                  </a:lnTo>
                  <a:lnTo>
                    <a:pt x="19743" y="4525"/>
                  </a:lnTo>
                  <a:lnTo>
                    <a:pt x="19583" y="4291"/>
                  </a:lnTo>
                  <a:lnTo>
                    <a:pt x="19416" y="4064"/>
                  </a:lnTo>
                  <a:lnTo>
                    <a:pt x="19250" y="3844"/>
                  </a:lnTo>
                  <a:lnTo>
                    <a:pt x="19077" y="3631"/>
                  </a:lnTo>
                  <a:lnTo>
                    <a:pt x="18897" y="3418"/>
                  </a:lnTo>
                  <a:lnTo>
                    <a:pt x="18717" y="3211"/>
                  </a:lnTo>
                  <a:lnTo>
                    <a:pt x="18531" y="3005"/>
                  </a:lnTo>
                  <a:lnTo>
                    <a:pt x="18338" y="2813"/>
                  </a:lnTo>
                  <a:lnTo>
                    <a:pt x="18145" y="2620"/>
                  </a:lnTo>
                  <a:lnTo>
                    <a:pt x="17945" y="2428"/>
                  </a:lnTo>
                  <a:lnTo>
                    <a:pt x="17739" y="2249"/>
                  </a:lnTo>
                  <a:lnTo>
                    <a:pt x="17532" y="2077"/>
                  </a:lnTo>
                  <a:lnTo>
                    <a:pt x="17319" y="1905"/>
                  </a:lnTo>
                  <a:lnTo>
                    <a:pt x="17106" y="1740"/>
                  </a:lnTo>
                  <a:lnTo>
                    <a:pt x="16886" y="1582"/>
                  </a:lnTo>
                  <a:lnTo>
                    <a:pt x="16667" y="1431"/>
                  </a:lnTo>
                  <a:lnTo>
                    <a:pt x="16440" y="1286"/>
                  </a:lnTo>
                  <a:lnTo>
                    <a:pt x="16214" y="1149"/>
                  </a:lnTo>
                  <a:lnTo>
                    <a:pt x="15981" y="1018"/>
                  </a:lnTo>
                  <a:lnTo>
                    <a:pt x="15748" y="894"/>
                  </a:lnTo>
                  <a:lnTo>
                    <a:pt x="15508" y="777"/>
                  </a:lnTo>
                  <a:lnTo>
                    <a:pt x="15268" y="667"/>
                  </a:lnTo>
                  <a:lnTo>
                    <a:pt x="15029" y="571"/>
                  </a:lnTo>
                  <a:lnTo>
                    <a:pt x="14782" y="475"/>
                  </a:lnTo>
                  <a:lnTo>
                    <a:pt x="14536" y="385"/>
                  </a:lnTo>
                  <a:lnTo>
                    <a:pt x="14290" y="310"/>
                  </a:lnTo>
                  <a:lnTo>
                    <a:pt x="14037" y="241"/>
                  </a:lnTo>
                  <a:lnTo>
                    <a:pt x="13784" y="179"/>
                  </a:lnTo>
                  <a:lnTo>
                    <a:pt x="13524" y="131"/>
                  </a:lnTo>
                  <a:lnTo>
                    <a:pt x="13264" y="83"/>
                  </a:lnTo>
                  <a:lnTo>
                    <a:pt x="13011" y="48"/>
                  </a:lnTo>
                  <a:lnTo>
                    <a:pt x="12745" y="21"/>
                  </a:lnTo>
                  <a:lnTo>
                    <a:pt x="12485" y="7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-625975" y="-376250"/>
              <a:ext cx="171475" cy="146825"/>
            </a:xfrm>
            <a:custGeom>
              <a:avLst/>
              <a:gdLst/>
              <a:ahLst/>
              <a:cxnLst/>
              <a:rect l="l" t="t" r="r" b="b"/>
              <a:pathLst>
                <a:path w="6859" h="5873" extrusionOk="0">
                  <a:moveTo>
                    <a:pt x="833" y="1"/>
                  </a:moveTo>
                  <a:lnTo>
                    <a:pt x="699" y="214"/>
                  </a:lnTo>
                  <a:lnTo>
                    <a:pt x="580" y="427"/>
                  </a:lnTo>
                  <a:lnTo>
                    <a:pt x="473" y="647"/>
                  </a:lnTo>
                  <a:lnTo>
                    <a:pt x="373" y="874"/>
                  </a:lnTo>
                  <a:lnTo>
                    <a:pt x="287" y="1101"/>
                  </a:lnTo>
                  <a:lnTo>
                    <a:pt x="207" y="1328"/>
                  </a:lnTo>
                  <a:lnTo>
                    <a:pt x="140" y="1561"/>
                  </a:lnTo>
                  <a:lnTo>
                    <a:pt x="87" y="1795"/>
                  </a:lnTo>
                  <a:lnTo>
                    <a:pt x="47" y="2029"/>
                  </a:lnTo>
                  <a:lnTo>
                    <a:pt x="20" y="2270"/>
                  </a:lnTo>
                  <a:lnTo>
                    <a:pt x="0" y="2503"/>
                  </a:lnTo>
                  <a:lnTo>
                    <a:pt x="0" y="2730"/>
                  </a:lnTo>
                  <a:lnTo>
                    <a:pt x="7" y="2964"/>
                  </a:lnTo>
                  <a:lnTo>
                    <a:pt x="27" y="3191"/>
                  </a:lnTo>
                  <a:lnTo>
                    <a:pt x="67" y="3411"/>
                  </a:lnTo>
                  <a:lnTo>
                    <a:pt x="114" y="3624"/>
                  </a:lnTo>
                  <a:lnTo>
                    <a:pt x="173" y="3837"/>
                  </a:lnTo>
                  <a:lnTo>
                    <a:pt x="253" y="4044"/>
                  </a:lnTo>
                  <a:lnTo>
                    <a:pt x="300" y="4147"/>
                  </a:lnTo>
                  <a:lnTo>
                    <a:pt x="347" y="4243"/>
                  </a:lnTo>
                  <a:lnTo>
                    <a:pt x="393" y="4339"/>
                  </a:lnTo>
                  <a:lnTo>
                    <a:pt x="453" y="4435"/>
                  </a:lnTo>
                  <a:lnTo>
                    <a:pt x="506" y="4525"/>
                  </a:lnTo>
                  <a:lnTo>
                    <a:pt x="573" y="4621"/>
                  </a:lnTo>
                  <a:lnTo>
                    <a:pt x="640" y="4704"/>
                  </a:lnTo>
                  <a:lnTo>
                    <a:pt x="706" y="4793"/>
                  </a:lnTo>
                  <a:lnTo>
                    <a:pt x="779" y="4876"/>
                  </a:lnTo>
                  <a:lnTo>
                    <a:pt x="859" y="4951"/>
                  </a:lnTo>
                  <a:lnTo>
                    <a:pt x="939" y="5034"/>
                  </a:lnTo>
                  <a:lnTo>
                    <a:pt x="1026" y="5109"/>
                  </a:lnTo>
                  <a:lnTo>
                    <a:pt x="1112" y="5178"/>
                  </a:lnTo>
                  <a:lnTo>
                    <a:pt x="1205" y="5247"/>
                  </a:lnTo>
                  <a:lnTo>
                    <a:pt x="1305" y="5316"/>
                  </a:lnTo>
                  <a:lnTo>
                    <a:pt x="1405" y="5377"/>
                  </a:lnTo>
                  <a:lnTo>
                    <a:pt x="1512" y="5439"/>
                  </a:lnTo>
                  <a:lnTo>
                    <a:pt x="1618" y="5494"/>
                  </a:lnTo>
                  <a:lnTo>
                    <a:pt x="1731" y="5543"/>
                  </a:lnTo>
                  <a:lnTo>
                    <a:pt x="1851" y="5598"/>
                  </a:lnTo>
                  <a:lnTo>
                    <a:pt x="1971" y="5639"/>
                  </a:lnTo>
                  <a:lnTo>
                    <a:pt x="2098" y="5680"/>
                  </a:lnTo>
                  <a:lnTo>
                    <a:pt x="2224" y="5721"/>
                  </a:lnTo>
                  <a:lnTo>
                    <a:pt x="2357" y="5756"/>
                  </a:lnTo>
                  <a:lnTo>
                    <a:pt x="2497" y="5783"/>
                  </a:lnTo>
                  <a:lnTo>
                    <a:pt x="2644" y="5811"/>
                  </a:lnTo>
                  <a:lnTo>
                    <a:pt x="2790" y="5831"/>
                  </a:lnTo>
                  <a:lnTo>
                    <a:pt x="2943" y="5852"/>
                  </a:lnTo>
                  <a:lnTo>
                    <a:pt x="3116" y="5866"/>
                  </a:lnTo>
                  <a:lnTo>
                    <a:pt x="3296" y="5873"/>
                  </a:lnTo>
                  <a:lnTo>
                    <a:pt x="3476" y="5866"/>
                  </a:lnTo>
                  <a:lnTo>
                    <a:pt x="3656" y="5859"/>
                  </a:lnTo>
                  <a:lnTo>
                    <a:pt x="3835" y="5838"/>
                  </a:lnTo>
                  <a:lnTo>
                    <a:pt x="4015" y="5811"/>
                  </a:lnTo>
                  <a:lnTo>
                    <a:pt x="4195" y="5776"/>
                  </a:lnTo>
                  <a:lnTo>
                    <a:pt x="4375" y="5728"/>
                  </a:lnTo>
                  <a:lnTo>
                    <a:pt x="4555" y="5680"/>
                  </a:lnTo>
                  <a:lnTo>
                    <a:pt x="4728" y="5618"/>
                  </a:lnTo>
                  <a:lnTo>
                    <a:pt x="4894" y="5556"/>
                  </a:lnTo>
                  <a:lnTo>
                    <a:pt x="5061" y="5481"/>
                  </a:lnTo>
                  <a:lnTo>
                    <a:pt x="5227" y="5398"/>
                  </a:lnTo>
                  <a:lnTo>
                    <a:pt x="5387" y="5309"/>
                  </a:lnTo>
                  <a:lnTo>
                    <a:pt x="5540" y="5212"/>
                  </a:lnTo>
                  <a:lnTo>
                    <a:pt x="5686" y="5109"/>
                  </a:lnTo>
                  <a:lnTo>
                    <a:pt x="5826" y="4992"/>
                  </a:lnTo>
                  <a:lnTo>
                    <a:pt x="5966" y="4876"/>
                  </a:lnTo>
                  <a:lnTo>
                    <a:pt x="6093" y="4752"/>
                  </a:lnTo>
                  <a:lnTo>
                    <a:pt x="6212" y="4621"/>
                  </a:lnTo>
                  <a:lnTo>
                    <a:pt x="6319" y="4477"/>
                  </a:lnTo>
                  <a:lnTo>
                    <a:pt x="6426" y="4332"/>
                  </a:lnTo>
                  <a:lnTo>
                    <a:pt x="6519" y="4181"/>
                  </a:lnTo>
                  <a:lnTo>
                    <a:pt x="6599" y="4023"/>
                  </a:lnTo>
                  <a:lnTo>
                    <a:pt x="6672" y="3858"/>
                  </a:lnTo>
                  <a:lnTo>
                    <a:pt x="6732" y="3686"/>
                  </a:lnTo>
                  <a:lnTo>
                    <a:pt x="6778" y="3507"/>
                  </a:lnTo>
                  <a:lnTo>
                    <a:pt x="6818" y="3328"/>
                  </a:lnTo>
                  <a:lnTo>
                    <a:pt x="6845" y="3136"/>
                  </a:lnTo>
                  <a:lnTo>
                    <a:pt x="6858" y="2937"/>
                  </a:lnTo>
                  <a:lnTo>
                    <a:pt x="6852" y="2737"/>
                  </a:lnTo>
                  <a:lnTo>
                    <a:pt x="6838" y="2531"/>
                  </a:lnTo>
                  <a:lnTo>
                    <a:pt x="6818" y="2421"/>
                  </a:lnTo>
                  <a:lnTo>
                    <a:pt x="6798" y="2311"/>
                  </a:lnTo>
                  <a:lnTo>
                    <a:pt x="6778" y="2201"/>
                  </a:lnTo>
                  <a:lnTo>
                    <a:pt x="6752" y="2105"/>
                  </a:lnTo>
                  <a:lnTo>
                    <a:pt x="6718" y="2001"/>
                  </a:lnTo>
                  <a:lnTo>
                    <a:pt x="6679" y="1905"/>
                  </a:lnTo>
                  <a:lnTo>
                    <a:pt x="6639" y="1816"/>
                  </a:lnTo>
                  <a:lnTo>
                    <a:pt x="6599" y="1726"/>
                  </a:lnTo>
                  <a:lnTo>
                    <a:pt x="6552" y="1644"/>
                  </a:lnTo>
                  <a:lnTo>
                    <a:pt x="6499" y="1561"/>
                  </a:lnTo>
                  <a:lnTo>
                    <a:pt x="6445" y="1479"/>
                  </a:lnTo>
                  <a:lnTo>
                    <a:pt x="6386" y="1403"/>
                  </a:lnTo>
                  <a:lnTo>
                    <a:pt x="6326" y="1328"/>
                  </a:lnTo>
                  <a:lnTo>
                    <a:pt x="6266" y="1259"/>
                  </a:lnTo>
                  <a:lnTo>
                    <a:pt x="6126" y="1128"/>
                  </a:lnTo>
                  <a:lnTo>
                    <a:pt x="5979" y="1004"/>
                  </a:lnTo>
                  <a:lnTo>
                    <a:pt x="5820" y="894"/>
                  </a:lnTo>
                  <a:lnTo>
                    <a:pt x="5653" y="791"/>
                  </a:lnTo>
                  <a:lnTo>
                    <a:pt x="5473" y="702"/>
                  </a:lnTo>
                  <a:lnTo>
                    <a:pt x="5294" y="619"/>
                  </a:lnTo>
                  <a:lnTo>
                    <a:pt x="5101" y="544"/>
                  </a:lnTo>
                  <a:lnTo>
                    <a:pt x="4907" y="482"/>
                  </a:lnTo>
                  <a:lnTo>
                    <a:pt x="4701" y="420"/>
                  </a:lnTo>
                  <a:lnTo>
                    <a:pt x="4495" y="372"/>
                  </a:lnTo>
                  <a:lnTo>
                    <a:pt x="4288" y="331"/>
                  </a:lnTo>
                  <a:lnTo>
                    <a:pt x="4075" y="289"/>
                  </a:lnTo>
                  <a:lnTo>
                    <a:pt x="3855" y="262"/>
                  </a:lnTo>
                  <a:lnTo>
                    <a:pt x="3642" y="234"/>
                  </a:lnTo>
                  <a:lnTo>
                    <a:pt x="3429" y="214"/>
                  </a:lnTo>
                  <a:lnTo>
                    <a:pt x="3210" y="200"/>
                  </a:lnTo>
                  <a:lnTo>
                    <a:pt x="2997" y="186"/>
                  </a:lnTo>
                  <a:lnTo>
                    <a:pt x="2577" y="172"/>
                  </a:lnTo>
                  <a:lnTo>
                    <a:pt x="2178" y="166"/>
                  </a:lnTo>
                  <a:lnTo>
                    <a:pt x="1798" y="172"/>
                  </a:lnTo>
                  <a:lnTo>
                    <a:pt x="1452" y="179"/>
                  </a:lnTo>
                  <a:lnTo>
                    <a:pt x="1359" y="172"/>
                  </a:lnTo>
                  <a:lnTo>
                    <a:pt x="1272" y="166"/>
                  </a:lnTo>
                  <a:lnTo>
                    <a:pt x="1185" y="152"/>
                  </a:lnTo>
                  <a:lnTo>
                    <a:pt x="1112" y="131"/>
                  </a:lnTo>
                  <a:lnTo>
                    <a:pt x="1032" y="104"/>
                  </a:lnTo>
                  <a:lnTo>
                    <a:pt x="966" y="76"/>
                  </a:lnTo>
                  <a:lnTo>
                    <a:pt x="899" y="42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-3033100" y="-3239550"/>
              <a:ext cx="2506175" cy="1181125"/>
            </a:xfrm>
            <a:custGeom>
              <a:avLst/>
              <a:gdLst/>
              <a:ahLst/>
              <a:cxnLst/>
              <a:rect l="l" t="t" r="r" b="b"/>
              <a:pathLst>
                <a:path w="100247" h="47245" extrusionOk="0">
                  <a:moveTo>
                    <a:pt x="29523" y="7970"/>
                  </a:moveTo>
                  <a:lnTo>
                    <a:pt x="29530" y="8039"/>
                  </a:lnTo>
                  <a:lnTo>
                    <a:pt x="29543" y="8114"/>
                  </a:lnTo>
                  <a:lnTo>
                    <a:pt x="29563" y="8183"/>
                  </a:lnTo>
                  <a:lnTo>
                    <a:pt x="29583" y="8252"/>
                  </a:lnTo>
                  <a:lnTo>
                    <a:pt x="29643" y="8396"/>
                  </a:lnTo>
                  <a:lnTo>
                    <a:pt x="29710" y="8540"/>
                  </a:lnTo>
                  <a:lnTo>
                    <a:pt x="30256" y="9565"/>
                  </a:lnTo>
                  <a:lnTo>
                    <a:pt x="30808" y="10583"/>
                  </a:lnTo>
                  <a:lnTo>
                    <a:pt x="31374" y="11593"/>
                  </a:lnTo>
                  <a:lnTo>
                    <a:pt x="31947" y="12597"/>
                  </a:lnTo>
                  <a:lnTo>
                    <a:pt x="32533" y="13601"/>
                  </a:lnTo>
                  <a:lnTo>
                    <a:pt x="33125" y="14598"/>
                  </a:lnTo>
                  <a:lnTo>
                    <a:pt x="33725" y="15595"/>
                  </a:lnTo>
                  <a:lnTo>
                    <a:pt x="34324" y="16585"/>
                  </a:lnTo>
                  <a:lnTo>
                    <a:pt x="34936" y="17575"/>
                  </a:lnTo>
                  <a:lnTo>
                    <a:pt x="35549" y="18566"/>
                  </a:lnTo>
                  <a:lnTo>
                    <a:pt x="36781" y="20532"/>
                  </a:lnTo>
                  <a:lnTo>
                    <a:pt x="38006" y="22492"/>
                  </a:lnTo>
                  <a:lnTo>
                    <a:pt x="39231" y="24458"/>
                  </a:lnTo>
                  <a:lnTo>
                    <a:pt x="39550" y="24981"/>
                  </a:lnTo>
                  <a:lnTo>
                    <a:pt x="39863" y="25524"/>
                  </a:lnTo>
                  <a:lnTo>
                    <a:pt x="40509" y="26624"/>
                  </a:lnTo>
                  <a:lnTo>
                    <a:pt x="40836" y="27181"/>
                  </a:lnTo>
                  <a:lnTo>
                    <a:pt x="41168" y="27738"/>
                  </a:lnTo>
                  <a:lnTo>
                    <a:pt x="41501" y="28302"/>
                  </a:lnTo>
                  <a:lnTo>
                    <a:pt x="41848" y="28852"/>
                  </a:lnTo>
                  <a:lnTo>
                    <a:pt x="42200" y="29402"/>
                  </a:lnTo>
                  <a:lnTo>
                    <a:pt x="42567" y="29945"/>
                  </a:lnTo>
                  <a:lnTo>
                    <a:pt x="42753" y="30206"/>
                  </a:lnTo>
                  <a:lnTo>
                    <a:pt x="42940" y="30475"/>
                  </a:lnTo>
                  <a:lnTo>
                    <a:pt x="43133" y="30729"/>
                  </a:lnTo>
                  <a:lnTo>
                    <a:pt x="43332" y="30983"/>
                  </a:lnTo>
                  <a:lnTo>
                    <a:pt x="43532" y="31238"/>
                  </a:lnTo>
                  <a:lnTo>
                    <a:pt x="43732" y="31485"/>
                  </a:lnTo>
                  <a:lnTo>
                    <a:pt x="43938" y="31726"/>
                  </a:lnTo>
                  <a:lnTo>
                    <a:pt x="44151" y="31967"/>
                  </a:lnTo>
                  <a:lnTo>
                    <a:pt x="44371" y="32194"/>
                  </a:lnTo>
                  <a:lnTo>
                    <a:pt x="44591" y="32421"/>
                  </a:lnTo>
                  <a:lnTo>
                    <a:pt x="44810" y="32641"/>
                  </a:lnTo>
                  <a:lnTo>
                    <a:pt x="45044" y="32854"/>
                  </a:lnTo>
                  <a:lnTo>
                    <a:pt x="44751" y="33074"/>
                  </a:lnTo>
                  <a:lnTo>
                    <a:pt x="44458" y="33301"/>
                  </a:lnTo>
                  <a:lnTo>
                    <a:pt x="44178" y="33534"/>
                  </a:lnTo>
                  <a:lnTo>
                    <a:pt x="43912" y="33775"/>
                  </a:lnTo>
                  <a:lnTo>
                    <a:pt x="43645" y="34029"/>
                  </a:lnTo>
                  <a:lnTo>
                    <a:pt x="43392" y="34284"/>
                  </a:lnTo>
                  <a:lnTo>
                    <a:pt x="43146" y="34552"/>
                  </a:lnTo>
                  <a:lnTo>
                    <a:pt x="42913" y="34820"/>
                  </a:lnTo>
                  <a:lnTo>
                    <a:pt x="42687" y="35102"/>
                  </a:lnTo>
                  <a:lnTo>
                    <a:pt x="42473" y="35384"/>
                  </a:lnTo>
                  <a:lnTo>
                    <a:pt x="42267" y="35680"/>
                  </a:lnTo>
                  <a:lnTo>
                    <a:pt x="42074" y="35975"/>
                  </a:lnTo>
                  <a:lnTo>
                    <a:pt x="41894" y="36278"/>
                  </a:lnTo>
                  <a:lnTo>
                    <a:pt x="41728" y="36587"/>
                  </a:lnTo>
                  <a:lnTo>
                    <a:pt x="41575" y="36904"/>
                  </a:lnTo>
                  <a:lnTo>
                    <a:pt x="41428" y="37220"/>
                  </a:lnTo>
                  <a:lnTo>
                    <a:pt x="41302" y="37550"/>
                  </a:lnTo>
                  <a:lnTo>
                    <a:pt x="41188" y="37880"/>
                  </a:lnTo>
                  <a:lnTo>
                    <a:pt x="41089" y="38217"/>
                  </a:lnTo>
                  <a:lnTo>
                    <a:pt x="41002" y="38554"/>
                  </a:lnTo>
                  <a:lnTo>
                    <a:pt x="40969" y="38726"/>
                  </a:lnTo>
                  <a:lnTo>
                    <a:pt x="40935" y="38898"/>
                  </a:lnTo>
                  <a:lnTo>
                    <a:pt x="40902" y="39070"/>
                  </a:lnTo>
                  <a:lnTo>
                    <a:pt x="40882" y="39248"/>
                  </a:lnTo>
                  <a:lnTo>
                    <a:pt x="40862" y="39427"/>
                  </a:lnTo>
                  <a:lnTo>
                    <a:pt x="40842" y="39599"/>
                  </a:lnTo>
                  <a:lnTo>
                    <a:pt x="40829" y="39778"/>
                  </a:lnTo>
                  <a:lnTo>
                    <a:pt x="40822" y="39956"/>
                  </a:lnTo>
                  <a:lnTo>
                    <a:pt x="40822" y="40135"/>
                  </a:lnTo>
                  <a:lnTo>
                    <a:pt x="40822" y="40321"/>
                  </a:lnTo>
                  <a:lnTo>
                    <a:pt x="40822" y="40500"/>
                  </a:lnTo>
                  <a:lnTo>
                    <a:pt x="40836" y="40678"/>
                  </a:lnTo>
                  <a:lnTo>
                    <a:pt x="40849" y="40864"/>
                  </a:lnTo>
                  <a:lnTo>
                    <a:pt x="40869" y="41050"/>
                  </a:lnTo>
                  <a:lnTo>
                    <a:pt x="40889" y="41235"/>
                  </a:lnTo>
                  <a:lnTo>
                    <a:pt x="40915" y="41421"/>
                  </a:lnTo>
                  <a:lnTo>
                    <a:pt x="40949" y="41607"/>
                  </a:lnTo>
                  <a:lnTo>
                    <a:pt x="40989" y="41792"/>
                  </a:lnTo>
                  <a:lnTo>
                    <a:pt x="41029" y="41978"/>
                  </a:lnTo>
                  <a:lnTo>
                    <a:pt x="41075" y="42164"/>
                  </a:lnTo>
                  <a:lnTo>
                    <a:pt x="41128" y="42356"/>
                  </a:lnTo>
                  <a:lnTo>
                    <a:pt x="41188" y="42542"/>
                  </a:lnTo>
                  <a:lnTo>
                    <a:pt x="41248" y="42734"/>
                  </a:lnTo>
                  <a:lnTo>
                    <a:pt x="41315" y="42927"/>
                  </a:lnTo>
                  <a:lnTo>
                    <a:pt x="41335" y="42961"/>
                  </a:lnTo>
                  <a:lnTo>
                    <a:pt x="41355" y="42996"/>
                  </a:lnTo>
                  <a:lnTo>
                    <a:pt x="41401" y="43058"/>
                  </a:lnTo>
                  <a:lnTo>
                    <a:pt x="41455" y="43106"/>
                  </a:lnTo>
                  <a:lnTo>
                    <a:pt x="41508" y="43168"/>
                  </a:lnTo>
                  <a:lnTo>
                    <a:pt x="41508" y="43168"/>
                  </a:lnTo>
                  <a:lnTo>
                    <a:pt x="36714" y="43113"/>
                  </a:lnTo>
                  <a:lnTo>
                    <a:pt x="31927" y="43064"/>
                  </a:lnTo>
                  <a:lnTo>
                    <a:pt x="27140" y="43037"/>
                  </a:lnTo>
                  <a:lnTo>
                    <a:pt x="24743" y="43023"/>
                  </a:lnTo>
                  <a:lnTo>
                    <a:pt x="22346" y="43016"/>
                  </a:lnTo>
                  <a:lnTo>
                    <a:pt x="17558" y="43016"/>
                  </a:lnTo>
                  <a:lnTo>
                    <a:pt x="15161" y="43023"/>
                  </a:lnTo>
                  <a:lnTo>
                    <a:pt x="12764" y="43037"/>
                  </a:lnTo>
                  <a:lnTo>
                    <a:pt x="10367" y="43051"/>
                  </a:lnTo>
                  <a:lnTo>
                    <a:pt x="7977" y="43078"/>
                  </a:lnTo>
                  <a:lnTo>
                    <a:pt x="5580" y="43106"/>
                  </a:lnTo>
                  <a:lnTo>
                    <a:pt x="3183" y="43147"/>
                  </a:lnTo>
                  <a:lnTo>
                    <a:pt x="3170" y="42714"/>
                  </a:lnTo>
                  <a:lnTo>
                    <a:pt x="3163" y="42281"/>
                  </a:lnTo>
                  <a:lnTo>
                    <a:pt x="3163" y="41854"/>
                  </a:lnTo>
                  <a:lnTo>
                    <a:pt x="3163" y="41428"/>
                  </a:lnTo>
                  <a:lnTo>
                    <a:pt x="3170" y="41009"/>
                  </a:lnTo>
                  <a:lnTo>
                    <a:pt x="3183" y="40582"/>
                  </a:lnTo>
                  <a:lnTo>
                    <a:pt x="3197" y="40170"/>
                  </a:lnTo>
                  <a:lnTo>
                    <a:pt x="3216" y="39757"/>
                  </a:lnTo>
                  <a:lnTo>
                    <a:pt x="3243" y="39345"/>
                  </a:lnTo>
                  <a:lnTo>
                    <a:pt x="3270" y="38932"/>
                  </a:lnTo>
                  <a:lnTo>
                    <a:pt x="3303" y="38526"/>
                  </a:lnTo>
                  <a:lnTo>
                    <a:pt x="3343" y="38128"/>
                  </a:lnTo>
                  <a:lnTo>
                    <a:pt x="3383" y="37722"/>
                  </a:lnTo>
                  <a:lnTo>
                    <a:pt x="3430" y="37323"/>
                  </a:lnTo>
                  <a:lnTo>
                    <a:pt x="3483" y="36931"/>
                  </a:lnTo>
                  <a:lnTo>
                    <a:pt x="3536" y="36539"/>
                  </a:lnTo>
                  <a:lnTo>
                    <a:pt x="3596" y="36147"/>
                  </a:lnTo>
                  <a:lnTo>
                    <a:pt x="3663" y="35762"/>
                  </a:lnTo>
                  <a:lnTo>
                    <a:pt x="3729" y="35377"/>
                  </a:lnTo>
                  <a:lnTo>
                    <a:pt x="3796" y="34992"/>
                  </a:lnTo>
                  <a:lnTo>
                    <a:pt x="3876" y="34614"/>
                  </a:lnTo>
                  <a:lnTo>
                    <a:pt x="3956" y="34243"/>
                  </a:lnTo>
                  <a:lnTo>
                    <a:pt x="4035" y="33864"/>
                  </a:lnTo>
                  <a:lnTo>
                    <a:pt x="4122" y="33493"/>
                  </a:lnTo>
                  <a:lnTo>
                    <a:pt x="4215" y="33129"/>
                  </a:lnTo>
                  <a:lnTo>
                    <a:pt x="4308" y="32757"/>
                  </a:lnTo>
                  <a:lnTo>
                    <a:pt x="4408" y="32393"/>
                  </a:lnTo>
                  <a:lnTo>
                    <a:pt x="4515" y="32035"/>
                  </a:lnTo>
                  <a:lnTo>
                    <a:pt x="4621" y="31678"/>
                  </a:lnTo>
                  <a:lnTo>
                    <a:pt x="4735" y="31320"/>
                  </a:lnTo>
                  <a:lnTo>
                    <a:pt x="4848" y="30970"/>
                  </a:lnTo>
                  <a:lnTo>
                    <a:pt x="4968" y="30619"/>
                  </a:lnTo>
                  <a:lnTo>
                    <a:pt x="5087" y="30268"/>
                  </a:lnTo>
                  <a:lnTo>
                    <a:pt x="5214" y="29925"/>
                  </a:lnTo>
                  <a:lnTo>
                    <a:pt x="5340" y="29581"/>
                  </a:lnTo>
                  <a:lnTo>
                    <a:pt x="5474" y="29244"/>
                  </a:lnTo>
                  <a:lnTo>
                    <a:pt x="5613" y="28907"/>
                  </a:lnTo>
                  <a:lnTo>
                    <a:pt x="5753" y="28570"/>
                  </a:lnTo>
                  <a:lnTo>
                    <a:pt x="5900" y="28233"/>
                  </a:lnTo>
                  <a:lnTo>
                    <a:pt x="6046" y="27903"/>
                  </a:lnTo>
                  <a:lnTo>
                    <a:pt x="6193" y="27580"/>
                  </a:lnTo>
                  <a:lnTo>
                    <a:pt x="6353" y="27257"/>
                  </a:lnTo>
                  <a:lnTo>
                    <a:pt x="6506" y="26934"/>
                  </a:lnTo>
                  <a:lnTo>
                    <a:pt x="6672" y="26610"/>
                  </a:lnTo>
                  <a:lnTo>
                    <a:pt x="6832" y="26294"/>
                  </a:lnTo>
                  <a:lnTo>
                    <a:pt x="7005" y="25978"/>
                  </a:lnTo>
                  <a:lnTo>
                    <a:pt x="7171" y="25668"/>
                  </a:lnTo>
                  <a:lnTo>
                    <a:pt x="7351" y="25352"/>
                  </a:lnTo>
                  <a:lnTo>
                    <a:pt x="7524" y="25050"/>
                  </a:lnTo>
                  <a:lnTo>
                    <a:pt x="7711" y="24740"/>
                  </a:lnTo>
                  <a:lnTo>
                    <a:pt x="8084" y="24142"/>
                  </a:lnTo>
                  <a:lnTo>
                    <a:pt x="8463" y="23544"/>
                  </a:lnTo>
                  <a:lnTo>
                    <a:pt x="8863" y="22966"/>
                  </a:lnTo>
                  <a:lnTo>
                    <a:pt x="9275" y="22389"/>
                  </a:lnTo>
                  <a:lnTo>
                    <a:pt x="9695" y="21825"/>
                  </a:lnTo>
                  <a:lnTo>
                    <a:pt x="10128" y="21268"/>
                  </a:lnTo>
                  <a:lnTo>
                    <a:pt x="10574" y="20725"/>
                  </a:lnTo>
                  <a:lnTo>
                    <a:pt x="11027" y="20188"/>
                  </a:lnTo>
                  <a:lnTo>
                    <a:pt x="11493" y="19659"/>
                  </a:lnTo>
                  <a:lnTo>
                    <a:pt x="11972" y="19143"/>
                  </a:lnTo>
                  <a:lnTo>
                    <a:pt x="12465" y="18634"/>
                  </a:lnTo>
                  <a:lnTo>
                    <a:pt x="12964" y="18139"/>
                  </a:lnTo>
                  <a:lnTo>
                    <a:pt x="13470" y="17651"/>
                  </a:lnTo>
                  <a:lnTo>
                    <a:pt x="13990" y="17170"/>
                  </a:lnTo>
                  <a:lnTo>
                    <a:pt x="14522" y="16695"/>
                  </a:lnTo>
                  <a:lnTo>
                    <a:pt x="15055" y="16235"/>
                  </a:lnTo>
                  <a:lnTo>
                    <a:pt x="15607" y="15781"/>
                  </a:lnTo>
                  <a:lnTo>
                    <a:pt x="16160" y="15341"/>
                  </a:lnTo>
                  <a:lnTo>
                    <a:pt x="16726" y="14901"/>
                  </a:lnTo>
                  <a:lnTo>
                    <a:pt x="17299" y="14474"/>
                  </a:lnTo>
                  <a:lnTo>
                    <a:pt x="17885" y="14055"/>
                  </a:lnTo>
                  <a:lnTo>
                    <a:pt x="18471" y="13649"/>
                  </a:lnTo>
                  <a:lnTo>
                    <a:pt x="19070" y="13250"/>
                  </a:lnTo>
                  <a:lnTo>
                    <a:pt x="19676" y="12852"/>
                  </a:lnTo>
                  <a:lnTo>
                    <a:pt x="20288" y="12474"/>
                  </a:lnTo>
                  <a:lnTo>
                    <a:pt x="20907" y="12095"/>
                  </a:lnTo>
                  <a:lnTo>
                    <a:pt x="21540" y="11731"/>
                  </a:lnTo>
                  <a:lnTo>
                    <a:pt x="22172" y="11373"/>
                  </a:lnTo>
                  <a:lnTo>
                    <a:pt x="22812" y="11023"/>
                  </a:lnTo>
                  <a:lnTo>
                    <a:pt x="23458" y="10679"/>
                  </a:lnTo>
                  <a:lnTo>
                    <a:pt x="24110" y="10349"/>
                  </a:lnTo>
                  <a:lnTo>
                    <a:pt x="24769" y="10019"/>
                  </a:lnTo>
                  <a:lnTo>
                    <a:pt x="25435" y="9703"/>
                  </a:lnTo>
                  <a:lnTo>
                    <a:pt x="26101" y="9393"/>
                  </a:lnTo>
                  <a:lnTo>
                    <a:pt x="26773" y="9091"/>
                  </a:lnTo>
                  <a:lnTo>
                    <a:pt x="27459" y="8802"/>
                  </a:lnTo>
                  <a:lnTo>
                    <a:pt x="28138" y="8513"/>
                  </a:lnTo>
                  <a:lnTo>
                    <a:pt x="28831" y="8238"/>
                  </a:lnTo>
                  <a:lnTo>
                    <a:pt x="29523" y="7970"/>
                  </a:lnTo>
                  <a:close/>
                  <a:moveTo>
                    <a:pt x="52221" y="33252"/>
                  </a:moveTo>
                  <a:lnTo>
                    <a:pt x="52481" y="33259"/>
                  </a:lnTo>
                  <a:lnTo>
                    <a:pt x="52734" y="33273"/>
                  </a:lnTo>
                  <a:lnTo>
                    <a:pt x="52980" y="33301"/>
                  </a:lnTo>
                  <a:lnTo>
                    <a:pt x="53227" y="33328"/>
                  </a:lnTo>
                  <a:lnTo>
                    <a:pt x="53466" y="33363"/>
                  </a:lnTo>
                  <a:lnTo>
                    <a:pt x="53706" y="33404"/>
                  </a:lnTo>
                  <a:lnTo>
                    <a:pt x="53939" y="33452"/>
                  </a:lnTo>
                  <a:lnTo>
                    <a:pt x="54172" y="33500"/>
                  </a:lnTo>
                  <a:lnTo>
                    <a:pt x="54398" y="33562"/>
                  </a:lnTo>
                  <a:lnTo>
                    <a:pt x="54625" y="33631"/>
                  </a:lnTo>
                  <a:lnTo>
                    <a:pt x="54844" y="33699"/>
                  </a:lnTo>
                  <a:lnTo>
                    <a:pt x="55058" y="33775"/>
                  </a:lnTo>
                  <a:lnTo>
                    <a:pt x="55271" y="33858"/>
                  </a:lnTo>
                  <a:lnTo>
                    <a:pt x="55484" y="33947"/>
                  </a:lnTo>
                  <a:lnTo>
                    <a:pt x="55683" y="34043"/>
                  </a:lnTo>
                  <a:lnTo>
                    <a:pt x="55890" y="34139"/>
                  </a:lnTo>
                  <a:lnTo>
                    <a:pt x="56083" y="34249"/>
                  </a:lnTo>
                  <a:lnTo>
                    <a:pt x="56283" y="34360"/>
                  </a:lnTo>
                  <a:lnTo>
                    <a:pt x="56469" y="34470"/>
                  </a:lnTo>
                  <a:lnTo>
                    <a:pt x="56655" y="34593"/>
                  </a:lnTo>
                  <a:lnTo>
                    <a:pt x="56842" y="34717"/>
                  </a:lnTo>
                  <a:lnTo>
                    <a:pt x="57022" y="34848"/>
                  </a:lnTo>
                  <a:lnTo>
                    <a:pt x="57195" y="34978"/>
                  </a:lnTo>
                  <a:lnTo>
                    <a:pt x="57368" y="35123"/>
                  </a:lnTo>
                  <a:lnTo>
                    <a:pt x="57534" y="35267"/>
                  </a:lnTo>
                  <a:lnTo>
                    <a:pt x="57701" y="35412"/>
                  </a:lnTo>
                  <a:lnTo>
                    <a:pt x="57861" y="35563"/>
                  </a:lnTo>
                  <a:lnTo>
                    <a:pt x="58020" y="35721"/>
                  </a:lnTo>
                  <a:lnTo>
                    <a:pt x="58174" y="35886"/>
                  </a:lnTo>
                  <a:lnTo>
                    <a:pt x="58327" y="36051"/>
                  </a:lnTo>
                  <a:lnTo>
                    <a:pt x="58473" y="36216"/>
                  </a:lnTo>
                  <a:lnTo>
                    <a:pt x="58613" y="36388"/>
                  </a:lnTo>
                  <a:lnTo>
                    <a:pt x="58753" y="36567"/>
                  </a:lnTo>
                  <a:lnTo>
                    <a:pt x="58886" y="36745"/>
                  </a:lnTo>
                  <a:lnTo>
                    <a:pt x="59019" y="36931"/>
                  </a:lnTo>
                  <a:lnTo>
                    <a:pt x="59146" y="37117"/>
                  </a:lnTo>
                  <a:lnTo>
                    <a:pt x="59272" y="37309"/>
                  </a:lnTo>
                  <a:lnTo>
                    <a:pt x="59392" y="37502"/>
                  </a:lnTo>
                  <a:lnTo>
                    <a:pt x="59512" y="37701"/>
                  </a:lnTo>
                  <a:lnTo>
                    <a:pt x="59625" y="37901"/>
                  </a:lnTo>
                  <a:lnTo>
                    <a:pt x="59738" y="38100"/>
                  </a:lnTo>
                  <a:lnTo>
                    <a:pt x="59845" y="38306"/>
                  </a:lnTo>
                  <a:lnTo>
                    <a:pt x="59945" y="38513"/>
                  </a:lnTo>
                  <a:lnTo>
                    <a:pt x="60045" y="38726"/>
                  </a:lnTo>
                  <a:lnTo>
                    <a:pt x="60138" y="38939"/>
                  </a:lnTo>
                  <a:lnTo>
                    <a:pt x="60231" y="39159"/>
                  </a:lnTo>
                  <a:lnTo>
                    <a:pt x="60318" y="39379"/>
                  </a:lnTo>
                  <a:lnTo>
                    <a:pt x="60404" y="39599"/>
                  </a:lnTo>
                  <a:lnTo>
                    <a:pt x="60484" y="39819"/>
                  </a:lnTo>
                  <a:lnTo>
                    <a:pt x="60564" y="40046"/>
                  </a:lnTo>
                  <a:lnTo>
                    <a:pt x="60637" y="40273"/>
                  </a:lnTo>
                  <a:lnTo>
                    <a:pt x="60777" y="40733"/>
                  </a:lnTo>
                  <a:lnTo>
                    <a:pt x="60897" y="41201"/>
                  </a:lnTo>
                  <a:lnTo>
                    <a:pt x="61003" y="41675"/>
                  </a:lnTo>
                  <a:lnTo>
                    <a:pt x="61097" y="42150"/>
                  </a:lnTo>
                  <a:lnTo>
                    <a:pt x="61176" y="42638"/>
                  </a:lnTo>
                  <a:lnTo>
                    <a:pt x="61243" y="43126"/>
                  </a:lnTo>
                  <a:lnTo>
                    <a:pt x="61250" y="43202"/>
                  </a:lnTo>
                  <a:lnTo>
                    <a:pt x="61270" y="43278"/>
                  </a:lnTo>
                  <a:lnTo>
                    <a:pt x="61296" y="43339"/>
                  </a:lnTo>
                  <a:lnTo>
                    <a:pt x="61330" y="43408"/>
                  </a:lnTo>
                  <a:lnTo>
                    <a:pt x="61330" y="43408"/>
                  </a:lnTo>
                  <a:lnTo>
                    <a:pt x="56669" y="43353"/>
                  </a:lnTo>
                  <a:lnTo>
                    <a:pt x="52001" y="43298"/>
                  </a:lnTo>
                  <a:lnTo>
                    <a:pt x="47341" y="43243"/>
                  </a:lnTo>
                  <a:lnTo>
                    <a:pt x="42680" y="43188"/>
                  </a:lnTo>
                  <a:lnTo>
                    <a:pt x="42740" y="43085"/>
                  </a:lnTo>
                  <a:lnTo>
                    <a:pt x="42766" y="43030"/>
                  </a:lnTo>
                  <a:lnTo>
                    <a:pt x="42793" y="42975"/>
                  </a:lnTo>
                  <a:lnTo>
                    <a:pt x="42820" y="42913"/>
                  </a:lnTo>
                  <a:lnTo>
                    <a:pt x="42833" y="42844"/>
                  </a:lnTo>
                  <a:lnTo>
                    <a:pt x="42846" y="42776"/>
                  </a:lnTo>
                  <a:lnTo>
                    <a:pt x="42846" y="42707"/>
                  </a:lnTo>
                  <a:lnTo>
                    <a:pt x="42853" y="42459"/>
                  </a:lnTo>
                  <a:lnTo>
                    <a:pt x="42860" y="42212"/>
                  </a:lnTo>
                  <a:lnTo>
                    <a:pt x="42880" y="41964"/>
                  </a:lnTo>
                  <a:lnTo>
                    <a:pt x="42900" y="41724"/>
                  </a:lnTo>
                  <a:lnTo>
                    <a:pt x="42920" y="41483"/>
                  </a:lnTo>
                  <a:lnTo>
                    <a:pt x="42953" y="41242"/>
                  </a:lnTo>
                  <a:lnTo>
                    <a:pt x="42993" y="41009"/>
                  </a:lnTo>
                  <a:lnTo>
                    <a:pt x="43033" y="40775"/>
                  </a:lnTo>
                  <a:lnTo>
                    <a:pt x="43079" y="40541"/>
                  </a:lnTo>
                  <a:lnTo>
                    <a:pt x="43133" y="40314"/>
                  </a:lnTo>
                  <a:lnTo>
                    <a:pt x="43186" y="40080"/>
                  </a:lnTo>
                  <a:lnTo>
                    <a:pt x="43246" y="39860"/>
                  </a:lnTo>
                  <a:lnTo>
                    <a:pt x="43312" y="39640"/>
                  </a:lnTo>
                  <a:lnTo>
                    <a:pt x="43386" y="39420"/>
                  </a:lnTo>
                  <a:lnTo>
                    <a:pt x="43466" y="39200"/>
                  </a:lnTo>
                  <a:lnTo>
                    <a:pt x="43545" y="38987"/>
                  </a:lnTo>
                  <a:lnTo>
                    <a:pt x="43632" y="38774"/>
                  </a:lnTo>
                  <a:lnTo>
                    <a:pt x="43719" y="38568"/>
                  </a:lnTo>
                  <a:lnTo>
                    <a:pt x="43818" y="38361"/>
                  </a:lnTo>
                  <a:lnTo>
                    <a:pt x="43918" y="38162"/>
                  </a:lnTo>
                  <a:lnTo>
                    <a:pt x="44018" y="37962"/>
                  </a:lnTo>
                  <a:lnTo>
                    <a:pt x="44131" y="37763"/>
                  </a:lnTo>
                  <a:lnTo>
                    <a:pt x="44245" y="37571"/>
                  </a:lnTo>
                  <a:lnTo>
                    <a:pt x="44358" y="37385"/>
                  </a:lnTo>
                  <a:lnTo>
                    <a:pt x="44484" y="37192"/>
                  </a:lnTo>
                  <a:lnTo>
                    <a:pt x="44611" y="37014"/>
                  </a:lnTo>
                  <a:lnTo>
                    <a:pt x="44737" y="36835"/>
                  </a:lnTo>
                  <a:lnTo>
                    <a:pt x="44870" y="36656"/>
                  </a:lnTo>
                  <a:lnTo>
                    <a:pt x="45010" y="36484"/>
                  </a:lnTo>
                  <a:lnTo>
                    <a:pt x="45150" y="36319"/>
                  </a:lnTo>
                  <a:lnTo>
                    <a:pt x="45297" y="36154"/>
                  </a:lnTo>
                  <a:lnTo>
                    <a:pt x="45450" y="35989"/>
                  </a:lnTo>
                  <a:lnTo>
                    <a:pt x="45603" y="35831"/>
                  </a:lnTo>
                  <a:lnTo>
                    <a:pt x="45763" y="35680"/>
                  </a:lnTo>
                  <a:lnTo>
                    <a:pt x="45922" y="35535"/>
                  </a:lnTo>
                  <a:lnTo>
                    <a:pt x="46089" y="35384"/>
                  </a:lnTo>
                  <a:lnTo>
                    <a:pt x="46255" y="35246"/>
                  </a:lnTo>
                  <a:lnTo>
                    <a:pt x="46428" y="35109"/>
                  </a:lnTo>
                  <a:lnTo>
                    <a:pt x="46602" y="34978"/>
                  </a:lnTo>
                  <a:lnTo>
                    <a:pt x="46781" y="34848"/>
                  </a:lnTo>
                  <a:lnTo>
                    <a:pt x="46961" y="34724"/>
                  </a:lnTo>
                  <a:lnTo>
                    <a:pt x="47148" y="34607"/>
                  </a:lnTo>
                  <a:lnTo>
                    <a:pt x="47341" y="34490"/>
                  </a:lnTo>
                  <a:lnTo>
                    <a:pt x="47534" y="34380"/>
                  </a:lnTo>
                  <a:lnTo>
                    <a:pt x="47727" y="34277"/>
                  </a:lnTo>
                  <a:lnTo>
                    <a:pt x="47927" y="34174"/>
                  </a:lnTo>
                  <a:lnTo>
                    <a:pt x="48126" y="34078"/>
                  </a:lnTo>
                  <a:lnTo>
                    <a:pt x="48333" y="33988"/>
                  </a:lnTo>
                  <a:lnTo>
                    <a:pt x="48539" y="33906"/>
                  </a:lnTo>
                  <a:lnTo>
                    <a:pt x="48746" y="33823"/>
                  </a:lnTo>
                  <a:lnTo>
                    <a:pt x="48959" y="33748"/>
                  </a:lnTo>
                  <a:lnTo>
                    <a:pt x="49178" y="33679"/>
                  </a:lnTo>
                  <a:lnTo>
                    <a:pt x="49398" y="33610"/>
                  </a:lnTo>
                  <a:lnTo>
                    <a:pt x="49618" y="33548"/>
                  </a:lnTo>
                  <a:lnTo>
                    <a:pt x="49837" y="33493"/>
                  </a:lnTo>
                  <a:lnTo>
                    <a:pt x="50064" y="33445"/>
                  </a:lnTo>
                  <a:lnTo>
                    <a:pt x="50297" y="33404"/>
                  </a:lnTo>
                  <a:lnTo>
                    <a:pt x="50523" y="33363"/>
                  </a:lnTo>
                  <a:lnTo>
                    <a:pt x="50763" y="33328"/>
                  </a:lnTo>
                  <a:lnTo>
                    <a:pt x="50996" y="33301"/>
                  </a:lnTo>
                  <a:lnTo>
                    <a:pt x="51236" y="33280"/>
                  </a:lnTo>
                  <a:lnTo>
                    <a:pt x="51475" y="33266"/>
                  </a:lnTo>
                  <a:lnTo>
                    <a:pt x="51715" y="33252"/>
                  </a:lnTo>
                  <a:close/>
                  <a:moveTo>
                    <a:pt x="58154" y="3026"/>
                  </a:moveTo>
                  <a:lnTo>
                    <a:pt x="58753" y="3033"/>
                  </a:lnTo>
                  <a:lnTo>
                    <a:pt x="59352" y="3047"/>
                  </a:lnTo>
                  <a:lnTo>
                    <a:pt x="59951" y="3060"/>
                  </a:lnTo>
                  <a:lnTo>
                    <a:pt x="60544" y="3088"/>
                  </a:lnTo>
                  <a:lnTo>
                    <a:pt x="61143" y="3115"/>
                  </a:lnTo>
                  <a:lnTo>
                    <a:pt x="61742" y="3150"/>
                  </a:lnTo>
                  <a:lnTo>
                    <a:pt x="62342" y="3184"/>
                  </a:lnTo>
                  <a:lnTo>
                    <a:pt x="62934" y="3232"/>
                  </a:lnTo>
                  <a:lnTo>
                    <a:pt x="63533" y="3280"/>
                  </a:lnTo>
                  <a:lnTo>
                    <a:pt x="64126" y="3335"/>
                  </a:lnTo>
                  <a:lnTo>
                    <a:pt x="64719" y="3397"/>
                  </a:lnTo>
                  <a:lnTo>
                    <a:pt x="65311" y="3473"/>
                  </a:lnTo>
                  <a:lnTo>
                    <a:pt x="65904" y="3542"/>
                  </a:lnTo>
                  <a:lnTo>
                    <a:pt x="66496" y="3624"/>
                  </a:lnTo>
                  <a:lnTo>
                    <a:pt x="67082" y="3714"/>
                  </a:lnTo>
                  <a:lnTo>
                    <a:pt x="67675" y="3810"/>
                  </a:lnTo>
                  <a:lnTo>
                    <a:pt x="68261" y="3913"/>
                  </a:lnTo>
                  <a:lnTo>
                    <a:pt x="68847" y="4023"/>
                  </a:lnTo>
                  <a:lnTo>
                    <a:pt x="69426" y="4140"/>
                  </a:lnTo>
                  <a:lnTo>
                    <a:pt x="70005" y="4264"/>
                  </a:lnTo>
                  <a:lnTo>
                    <a:pt x="70585" y="4394"/>
                  </a:lnTo>
                  <a:lnTo>
                    <a:pt x="71164" y="4532"/>
                  </a:lnTo>
                  <a:lnTo>
                    <a:pt x="71736" y="4676"/>
                  </a:lnTo>
                  <a:lnTo>
                    <a:pt x="72309" y="4828"/>
                  </a:lnTo>
                  <a:lnTo>
                    <a:pt x="72882" y="4993"/>
                  </a:lnTo>
                  <a:lnTo>
                    <a:pt x="73448" y="5158"/>
                  </a:lnTo>
                  <a:lnTo>
                    <a:pt x="74014" y="5336"/>
                  </a:lnTo>
                  <a:lnTo>
                    <a:pt x="74573" y="5522"/>
                  </a:lnTo>
                  <a:lnTo>
                    <a:pt x="75132" y="5714"/>
                  </a:lnTo>
                  <a:lnTo>
                    <a:pt x="75691" y="5921"/>
                  </a:lnTo>
                  <a:lnTo>
                    <a:pt x="76244" y="6127"/>
                  </a:lnTo>
                  <a:lnTo>
                    <a:pt x="76790" y="6347"/>
                  </a:lnTo>
                  <a:lnTo>
                    <a:pt x="77343" y="6574"/>
                  </a:lnTo>
                  <a:lnTo>
                    <a:pt x="77882" y="6815"/>
                  </a:lnTo>
                  <a:lnTo>
                    <a:pt x="78421" y="7055"/>
                  </a:lnTo>
                  <a:lnTo>
                    <a:pt x="78954" y="7310"/>
                  </a:lnTo>
                  <a:lnTo>
                    <a:pt x="79487" y="7578"/>
                  </a:lnTo>
                  <a:lnTo>
                    <a:pt x="80019" y="7846"/>
                  </a:lnTo>
                  <a:lnTo>
                    <a:pt x="80539" y="8128"/>
                  </a:lnTo>
                  <a:lnTo>
                    <a:pt x="81058" y="8424"/>
                  </a:lnTo>
                  <a:lnTo>
                    <a:pt x="81577" y="8726"/>
                  </a:lnTo>
                  <a:lnTo>
                    <a:pt x="82090" y="9036"/>
                  </a:lnTo>
                  <a:lnTo>
                    <a:pt x="82596" y="9359"/>
                  </a:lnTo>
                  <a:lnTo>
                    <a:pt x="83095" y="9689"/>
                  </a:lnTo>
                  <a:lnTo>
                    <a:pt x="83595" y="10033"/>
                  </a:lnTo>
                  <a:lnTo>
                    <a:pt x="84087" y="10383"/>
                  </a:lnTo>
                  <a:lnTo>
                    <a:pt x="84573" y="10741"/>
                  </a:lnTo>
                  <a:lnTo>
                    <a:pt x="85053" y="11119"/>
                  </a:lnTo>
                  <a:lnTo>
                    <a:pt x="85532" y="11497"/>
                  </a:lnTo>
                  <a:lnTo>
                    <a:pt x="86005" y="11896"/>
                  </a:lnTo>
                  <a:lnTo>
                    <a:pt x="86471" y="12302"/>
                  </a:lnTo>
                  <a:lnTo>
                    <a:pt x="86911" y="12694"/>
                  </a:lnTo>
                  <a:lnTo>
                    <a:pt x="87337" y="13092"/>
                  </a:lnTo>
                  <a:lnTo>
                    <a:pt x="87743" y="13491"/>
                  </a:lnTo>
                  <a:lnTo>
                    <a:pt x="88149" y="13904"/>
                  </a:lnTo>
                  <a:lnTo>
                    <a:pt x="88535" y="14316"/>
                  </a:lnTo>
                  <a:lnTo>
                    <a:pt x="88908" y="14729"/>
                  </a:lnTo>
                  <a:lnTo>
                    <a:pt x="89274" y="15148"/>
                  </a:lnTo>
                  <a:lnTo>
                    <a:pt x="89627" y="15575"/>
                  </a:lnTo>
                  <a:lnTo>
                    <a:pt x="89973" y="16008"/>
                  </a:lnTo>
                  <a:lnTo>
                    <a:pt x="90306" y="16441"/>
                  </a:lnTo>
                  <a:lnTo>
                    <a:pt x="90626" y="16874"/>
                  </a:lnTo>
                  <a:lnTo>
                    <a:pt x="90939" y="17314"/>
                  </a:lnTo>
                  <a:lnTo>
                    <a:pt x="91238" y="17761"/>
                  </a:lnTo>
                  <a:lnTo>
                    <a:pt x="91525" y="18215"/>
                  </a:lnTo>
                  <a:lnTo>
                    <a:pt x="91804" y="18662"/>
                  </a:lnTo>
                  <a:lnTo>
                    <a:pt x="92077" y="19123"/>
                  </a:lnTo>
                  <a:lnTo>
                    <a:pt x="92337" y="19583"/>
                  </a:lnTo>
                  <a:lnTo>
                    <a:pt x="92590" y="20044"/>
                  </a:lnTo>
                  <a:lnTo>
                    <a:pt x="92830" y="20511"/>
                  </a:lnTo>
                  <a:lnTo>
                    <a:pt x="93063" y="20986"/>
                  </a:lnTo>
                  <a:lnTo>
                    <a:pt x="93289" y="21460"/>
                  </a:lnTo>
                  <a:lnTo>
                    <a:pt x="93502" y="21935"/>
                  </a:lnTo>
                  <a:lnTo>
                    <a:pt x="93709" y="22416"/>
                  </a:lnTo>
                  <a:lnTo>
                    <a:pt x="93908" y="22897"/>
                  </a:lnTo>
                  <a:lnTo>
                    <a:pt x="94101" y="23386"/>
                  </a:lnTo>
                  <a:lnTo>
                    <a:pt x="94281" y="23874"/>
                  </a:lnTo>
                  <a:lnTo>
                    <a:pt x="94461" y="24369"/>
                  </a:lnTo>
                  <a:lnTo>
                    <a:pt x="94627" y="24864"/>
                  </a:lnTo>
                  <a:lnTo>
                    <a:pt x="94787" y="25366"/>
                  </a:lnTo>
                  <a:lnTo>
                    <a:pt x="94940" y="25868"/>
                  </a:lnTo>
                  <a:lnTo>
                    <a:pt x="95087" y="26370"/>
                  </a:lnTo>
                  <a:lnTo>
                    <a:pt x="95227" y="26879"/>
                  </a:lnTo>
                  <a:lnTo>
                    <a:pt x="95360" y="27387"/>
                  </a:lnTo>
                  <a:lnTo>
                    <a:pt x="95486" y="27903"/>
                  </a:lnTo>
                  <a:lnTo>
                    <a:pt x="95606" y="28412"/>
                  </a:lnTo>
                  <a:lnTo>
                    <a:pt x="95719" y="28934"/>
                  </a:lnTo>
                  <a:lnTo>
                    <a:pt x="95826" y="29450"/>
                  </a:lnTo>
                  <a:lnTo>
                    <a:pt x="95932" y="29973"/>
                  </a:lnTo>
                  <a:lnTo>
                    <a:pt x="96026" y="30495"/>
                  </a:lnTo>
                  <a:lnTo>
                    <a:pt x="96119" y="31025"/>
                  </a:lnTo>
                  <a:lnTo>
                    <a:pt x="96205" y="31547"/>
                  </a:lnTo>
                  <a:lnTo>
                    <a:pt x="96285" y="32077"/>
                  </a:lnTo>
                  <a:lnTo>
                    <a:pt x="96365" y="32613"/>
                  </a:lnTo>
                  <a:lnTo>
                    <a:pt x="96438" y="33142"/>
                  </a:lnTo>
                  <a:lnTo>
                    <a:pt x="96505" y="33679"/>
                  </a:lnTo>
                  <a:lnTo>
                    <a:pt x="96565" y="34222"/>
                  </a:lnTo>
                  <a:lnTo>
                    <a:pt x="96632" y="34758"/>
                  </a:lnTo>
                  <a:lnTo>
                    <a:pt x="96685" y="35302"/>
                  </a:lnTo>
                  <a:lnTo>
                    <a:pt x="96785" y="36381"/>
                  </a:lnTo>
                  <a:lnTo>
                    <a:pt x="96878" y="37474"/>
                  </a:lnTo>
                  <a:lnTo>
                    <a:pt x="96951" y="38574"/>
                  </a:lnTo>
                  <a:lnTo>
                    <a:pt x="97024" y="39675"/>
                  </a:lnTo>
                  <a:lnTo>
                    <a:pt x="97078" y="40782"/>
                  </a:lnTo>
                  <a:lnTo>
                    <a:pt x="97131" y="41889"/>
                  </a:lnTo>
                  <a:lnTo>
                    <a:pt x="97178" y="42996"/>
                  </a:lnTo>
                  <a:lnTo>
                    <a:pt x="97224" y="44110"/>
                  </a:lnTo>
                  <a:lnTo>
                    <a:pt x="96785" y="44178"/>
                  </a:lnTo>
                  <a:lnTo>
                    <a:pt x="96572" y="44220"/>
                  </a:lnTo>
                  <a:lnTo>
                    <a:pt x="96352" y="44268"/>
                  </a:lnTo>
                  <a:lnTo>
                    <a:pt x="96305" y="44185"/>
                  </a:lnTo>
                  <a:lnTo>
                    <a:pt x="96252" y="44110"/>
                  </a:lnTo>
                  <a:lnTo>
                    <a:pt x="96199" y="44034"/>
                  </a:lnTo>
                  <a:lnTo>
                    <a:pt x="96145" y="43958"/>
                  </a:lnTo>
                  <a:lnTo>
                    <a:pt x="96079" y="43896"/>
                  </a:lnTo>
                  <a:lnTo>
                    <a:pt x="96012" y="43828"/>
                  </a:lnTo>
                  <a:lnTo>
                    <a:pt x="95939" y="43773"/>
                  </a:lnTo>
                  <a:lnTo>
                    <a:pt x="95866" y="43718"/>
                  </a:lnTo>
                  <a:lnTo>
                    <a:pt x="95786" y="43669"/>
                  </a:lnTo>
                  <a:lnTo>
                    <a:pt x="95699" y="43621"/>
                  </a:lnTo>
                  <a:lnTo>
                    <a:pt x="95606" y="43587"/>
                  </a:lnTo>
                  <a:lnTo>
                    <a:pt x="95513" y="43553"/>
                  </a:lnTo>
                  <a:lnTo>
                    <a:pt x="95406" y="43532"/>
                  </a:lnTo>
                  <a:lnTo>
                    <a:pt x="95300" y="43511"/>
                  </a:lnTo>
                  <a:lnTo>
                    <a:pt x="95193" y="43498"/>
                  </a:lnTo>
                  <a:lnTo>
                    <a:pt x="95074" y="43498"/>
                  </a:lnTo>
                  <a:lnTo>
                    <a:pt x="93103" y="43518"/>
                  </a:lnTo>
                  <a:lnTo>
                    <a:pt x="91139" y="43539"/>
                  </a:lnTo>
                  <a:lnTo>
                    <a:pt x="87203" y="43559"/>
                  </a:lnTo>
                  <a:lnTo>
                    <a:pt x="83262" y="43566"/>
                  </a:lnTo>
                  <a:lnTo>
                    <a:pt x="79327" y="43559"/>
                  </a:lnTo>
                  <a:lnTo>
                    <a:pt x="75385" y="43546"/>
                  </a:lnTo>
                  <a:lnTo>
                    <a:pt x="71450" y="43518"/>
                  </a:lnTo>
                  <a:lnTo>
                    <a:pt x="67508" y="43477"/>
                  </a:lnTo>
                  <a:lnTo>
                    <a:pt x="63567" y="43429"/>
                  </a:lnTo>
                  <a:lnTo>
                    <a:pt x="63580" y="43367"/>
                  </a:lnTo>
                  <a:lnTo>
                    <a:pt x="63607" y="43291"/>
                  </a:lnTo>
                  <a:lnTo>
                    <a:pt x="63627" y="43216"/>
                  </a:lnTo>
                  <a:lnTo>
                    <a:pt x="63647" y="43126"/>
                  </a:lnTo>
                  <a:lnTo>
                    <a:pt x="63667" y="42796"/>
                  </a:lnTo>
                  <a:lnTo>
                    <a:pt x="63680" y="42473"/>
                  </a:lnTo>
                  <a:lnTo>
                    <a:pt x="63680" y="42150"/>
                  </a:lnTo>
                  <a:lnTo>
                    <a:pt x="63673" y="41827"/>
                  </a:lnTo>
                  <a:lnTo>
                    <a:pt x="63653" y="41504"/>
                  </a:lnTo>
                  <a:lnTo>
                    <a:pt x="63627" y="41187"/>
                  </a:lnTo>
                  <a:lnTo>
                    <a:pt x="63593" y="40871"/>
                  </a:lnTo>
                  <a:lnTo>
                    <a:pt x="63547" y="40562"/>
                  </a:lnTo>
                  <a:lnTo>
                    <a:pt x="63494" y="40252"/>
                  </a:lnTo>
                  <a:lnTo>
                    <a:pt x="63434" y="39943"/>
                  </a:lnTo>
                  <a:lnTo>
                    <a:pt x="63360" y="39633"/>
                  </a:lnTo>
                  <a:lnTo>
                    <a:pt x="63280" y="39331"/>
                  </a:lnTo>
                  <a:lnTo>
                    <a:pt x="63194" y="39035"/>
                  </a:lnTo>
                  <a:lnTo>
                    <a:pt x="63101" y="38739"/>
                  </a:lnTo>
                  <a:lnTo>
                    <a:pt x="63001" y="38444"/>
                  </a:lnTo>
                  <a:lnTo>
                    <a:pt x="62888" y="38155"/>
                  </a:lnTo>
                  <a:lnTo>
                    <a:pt x="62768" y="37866"/>
                  </a:lnTo>
                  <a:lnTo>
                    <a:pt x="62648" y="37584"/>
                  </a:lnTo>
                  <a:lnTo>
                    <a:pt x="62515" y="37309"/>
                  </a:lnTo>
                  <a:lnTo>
                    <a:pt x="62375" y="37034"/>
                  </a:lnTo>
                  <a:lnTo>
                    <a:pt x="62228" y="36759"/>
                  </a:lnTo>
                  <a:lnTo>
                    <a:pt x="62075" y="36491"/>
                  </a:lnTo>
                  <a:lnTo>
                    <a:pt x="61916" y="36230"/>
                  </a:lnTo>
                  <a:lnTo>
                    <a:pt x="61749" y="35968"/>
                  </a:lnTo>
                  <a:lnTo>
                    <a:pt x="61576" y="35714"/>
                  </a:lnTo>
                  <a:lnTo>
                    <a:pt x="61396" y="35467"/>
                  </a:lnTo>
                  <a:lnTo>
                    <a:pt x="61210" y="35219"/>
                  </a:lnTo>
                  <a:lnTo>
                    <a:pt x="61023" y="34978"/>
                  </a:lnTo>
                  <a:lnTo>
                    <a:pt x="60824" y="34745"/>
                  </a:lnTo>
                  <a:lnTo>
                    <a:pt x="60624" y="34511"/>
                  </a:lnTo>
                  <a:lnTo>
                    <a:pt x="60411" y="34291"/>
                  </a:lnTo>
                  <a:lnTo>
                    <a:pt x="60198" y="34071"/>
                  </a:lnTo>
                  <a:lnTo>
                    <a:pt x="59985" y="33851"/>
                  </a:lnTo>
                  <a:lnTo>
                    <a:pt x="59758" y="33644"/>
                  </a:lnTo>
                  <a:lnTo>
                    <a:pt x="59532" y="33438"/>
                  </a:lnTo>
                  <a:lnTo>
                    <a:pt x="59292" y="33239"/>
                  </a:lnTo>
                  <a:lnTo>
                    <a:pt x="59059" y="33046"/>
                  </a:lnTo>
                  <a:lnTo>
                    <a:pt x="58813" y="32861"/>
                  </a:lnTo>
                  <a:lnTo>
                    <a:pt x="58566" y="32682"/>
                  </a:lnTo>
                  <a:lnTo>
                    <a:pt x="58313" y="32510"/>
                  </a:lnTo>
                  <a:lnTo>
                    <a:pt x="58060" y="32338"/>
                  </a:lnTo>
                  <a:lnTo>
                    <a:pt x="57801" y="32180"/>
                  </a:lnTo>
                  <a:lnTo>
                    <a:pt x="57541" y="32022"/>
                  </a:lnTo>
                  <a:lnTo>
                    <a:pt x="57268" y="31877"/>
                  </a:lnTo>
                  <a:lnTo>
                    <a:pt x="57002" y="31733"/>
                  </a:lnTo>
                  <a:lnTo>
                    <a:pt x="56729" y="31602"/>
                  </a:lnTo>
                  <a:lnTo>
                    <a:pt x="56449" y="31472"/>
                  </a:lnTo>
                  <a:lnTo>
                    <a:pt x="56169" y="31355"/>
                  </a:lnTo>
                  <a:lnTo>
                    <a:pt x="55890" y="31238"/>
                  </a:lnTo>
                  <a:lnTo>
                    <a:pt x="55603" y="31135"/>
                  </a:lnTo>
                  <a:lnTo>
                    <a:pt x="55311" y="31038"/>
                  </a:lnTo>
                  <a:lnTo>
                    <a:pt x="55024" y="30949"/>
                  </a:lnTo>
                  <a:lnTo>
                    <a:pt x="54731" y="30867"/>
                  </a:lnTo>
                  <a:lnTo>
                    <a:pt x="54432" y="30791"/>
                  </a:lnTo>
                  <a:lnTo>
                    <a:pt x="54132" y="30722"/>
                  </a:lnTo>
                  <a:lnTo>
                    <a:pt x="53832" y="30660"/>
                  </a:lnTo>
                  <a:lnTo>
                    <a:pt x="53533" y="30612"/>
                  </a:lnTo>
                  <a:lnTo>
                    <a:pt x="53233" y="30571"/>
                  </a:lnTo>
                  <a:lnTo>
                    <a:pt x="52927" y="30537"/>
                  </a:lnTo>
                  <a:lnTo>
                    <a:pt x="52621" y="30516"/>
                  </a:lnTo>
                  <a:lnTo>
                    <a:pt x="52314" y="30495"/>
                  </a:lnTo>
                  <a:lnTo>
                    <a:pt x="52008" y="30488"/>
                  </a:lnTo>
                  <a:lnTo>
                    <a:pt x="51695" y="30495"/>
                  </a:lnTo>
                  <a:lnTo>
                    <a:pt x="51389" y="30502"/>
                  </a:lnTo>
                  <a:lnTo>
                    <a:pt x="51096" y="30523"/>
                  </a:lnTo>
                  <a:lnTo>
                    <a:pt x="50803" y="30550"/>
                  </a:lnTo>
                  <a:lnTo>
                    <a:pt x="50510" y="30592"/>
                  </a:lnTo>
                  <a:lnTo>
                    <a:pt x="50217" y="30640"/>
                  </a:lnTo>
                  <a:lnTo>
                    <a:pt x="49924" y="30695"/>
                  </a:lnTo>
                  <a:lnTo>
                    <a:pt x="49631" y="30757"/>
                  </a:lnTo>
                  <a:lnTo>
                    <a:pt x="49338" y="30825"/>
                  </a:lnTo>
                  <a:lnTo>
                    <a:pt x="49045" y="30901"/>
                  </a:lnTo>
                  <a:lnTo>
                    <a:pt x="48752" y="30990"/>
                  </a:lnTo>
                  <a:lnTo>
                    <a:pt x="48466" y="31087"/>
                  </a:lnTo>
                  <a:lnTo>
                    <a:pt x="48173" y="31183"/>
                  </a:lnTo>
                  <a:lnTo>
                    <a:pt x="47887" y="31293"/>
                  </a:lnTo>
                  <a:lnTo>
                    <a:pt x="47607" y="31410"/>
                  </a:lnTo>
                  <a:lnTo>
                    <a:pt x="47321" y="31534"/>
                  </a:lnTo>
                  <a:lnTo>
                    <a:pt x="47041" y="31664"/>
                  </a:lnTo>
                  <a:lnTo>
                    <a:pt x="46768" y="31802"/>
                  </a:lnTo>
                  <a:lnTo>
                    <a:pt x="46508" y="31506"/>
                  </a:lnTo>
                  <a:lnTo>
                    <a:pt x="46249" y="31203"/>
                  </a:lnTo>
                  <a:lnTo>
                    <a:pt x="46002" y="30887"/>
                  </a:lnTo>
                  <a:lnTo>
                    <a:pt x="45756" y="30571"/>
                  </a:lnTo>
                  <a:lnTo>
                    <a:pt x="45516" y="30241"/>
                  </a:lnTo>
                  <a:lnTo>
                    <a:pt x="45283" y="29911"/>
                  </a:lnTo>
                  <a:lnTo>
                    <a:pt x="45057" y="29574"/>
                  </a:lnTo>
                  <a:lnTo>
                    <a:pt x="44830" y="29230"/>
                  </a:lnTo>
                  <a:lnTo>
                    <a:pt x="44611" y="28879"/>
                  </a:lnTo>
                  <a:lnTo>
                    <a:pt x="44391" y="28522"/>
                  </a:lnTo>
                  <a:lnTo>
                    <a:pt x="44178" y="28164"/>
                  </a:lnTo>
                  <a:lnTo>
                    <a:pt x="43965" y="27800"/>
                  </a:lnTo>
                  <a:lnTo>
                    <a:pt x="43559" y="27071"/>
                  </a:lnTo>
                  <a:lnTo>
                    <a:pt x="43153" y="26328"/>
                  </a:lnTo>
                  <a:lnTo>
                    <a:pt x="42760" y="25579"/>
                  </a:lnTo>
                  <a:lnTo>
                    <a:pt x="42380" y="24830"/>
                  </a:lnTo>
                  <a:lnTo>
                    <a:pt x="41621" y="23344"/>
                  </a:lnTo>
                  <a:lnTo>
                    <a:pt x="41242" y="22609"/>
                  </a:lnTo>
                  <a:lnTo>
                    <a:pt x="40869" y="21893"/>
                  </a:lnTo>
                  <a:lnTo>
                    <a:pt x="40489" y="21199"/>
                  </a:lnTo>
                  <a:lnTo>
                    <a:pt x="40296" y="20855"/>
                  </a:lnTo>
                  <a:lnTo>
                    <a:pt x="40103" y="20518"/>
                  </a:lnTo>
                  <a:lnTo>
                    <a:pt x="39124" y="18827"/>
                  </a:lnTo>
                  <a:lnTo>
                    <a:pt x="38159" y="17128"/>
                  </a:lnTo>
                  <a:lnTo>
                    <a:pt x="37187" y="15423"/>
                  </a:lnTo>
                  <a:lnTo>
                    <a:pt x="36215" y="13732"/>
                  </a:lnTo>
                  <a:lnTo>
                    <a:pt x="35722" y="12886"/>
                  </a:lnTo>
                  <a:lnTo>
                    <a:pt x="35229" y="12040"/>
                  </a:lnTo>
                  <a:lnTo>
                    <a:pt x="34723" y="11208"/>
                  </a:lnTo>
                  <a:lnTo>
                    <a:pt x="34217" y="10369"/>
                  </a:lnTo>
                  <a:lnTo>
                    <a:pt x="33705" y="9544"/>
                  </a:lnTo>
                  <a:lnTo>
                    <a:pt x="33185" y="8719"/>
                  </a:lnTo>
                  <a:lnTo>
                    <a:pt x="32659" y="7901"/>
                  </a:lnTo>
                  <a:lnTo>
                    <a:pt x="32120" y="7090"/>
                  </a:lnTo>
                  <a:lnTo>
                    <a:pt x="32100" y="7083"/>
                  </a:lnTo>
                  <a:lnTo>
                    <a:pt x="32073" y="7062"/>
                  </a:lnTo>
                  <a:lnTo>
                    <a:pt x="32639" y="6883"/>
                  </a:lnTo>
                  <a:lnTo>
                    <a:pt x="33205" y="6698"/>
                  </a:lnTo>
                  <a:lnTo>
                    <a:pt x="33771" y="6526"/>
                  </a:lnTo>
                  <a:lnTo>
                    <a:pt x="34344" y="6354"/>
                  </a:lnTo>
                  <a:lnTo>
                    <a:pt x="34910" y="6182"/>
                  </a:lnTo>
                  <a:lnTo>
                    <a:pt x="35482" y="6024"/>
                  </a:lnTo>
                  <a:lnTo>
                    <a:pt x="36055" y="5866"/>
                  </a:lnTo>
                  <a:lnTo>
                    <a:pt x="36628" y="5714"/>
                  </a:lnTo>
                  <a:lnTo>
                    <a:pt x="37207" y="5563"/>
                  </a:lnTo>
                  <a:lnTo>
                    <a:pt x="37779" y="5419"/>
                  </a:lnTo>
                  <a:lnTo>
                    <a:pt x="38359" y="5281"/>
                  </a:lnTo>
                  <a:lnTo>
                    <a:pt x="38931" y="5144"/>
                  </a:lnTo>
                  <a:lnTo>
                    <a:pt x="39511" y="5013"/>
                  </a:lnTo>
                  <a:lnTo>
                    <a:pt x="40090" y="4889"/>
                  </a:lnTo>
                  <a:lnTo>
                    <a:pt x="40669" y="4766"/>
                  </a:lnTo>
                  <a:lnTo>
                    <a:pt x="41248" y="4649"/>
                  </a:lnTo>
                  <a:lnTo>
                    <a:pt x="41828" y="4532"/>
                  </a:lnTo>
                  <a:lnTo>
                    <a:pt x="42407" y="4422"/>
                  </a:lnTo>
                  <a:lnTo>
                    <a:pt x="42986" y="4319"/>
                  </a:lnTo>
                  <a:lnTo>
                    <a:pt x="43559" y="4222"/>
                  </a:lnTo>
                  <a:lnTo>
                    <a:pt x="44138" y="4126"/>
                  </a:lnTo>
                  <a:lnTo>
                    <a:pt x="44717" y="4030"/>
                  </a:lnTo>
                  <a:lnTo>
                    <a:pt x="45297" y="3947"/>
                  </a:lnTo>
                  <a:lnTo>
                    <a:pt x="45869" y="3865"/>
                  </a:lnTo>
                  <a:lnTo>
                    <a:pt x="47021" y="3707"/>
                  </a:lnTo>
                  <a:lnTo>
                    <a:pt x="48173" y="3569"/>
                  </a:lnTo>
                  <a:lnTo>
                    <a:pt x="49311" y="3452"/>
                  </a:lnTo>
                  <a:lnTo>
                    <a:pt x="50450" y="3349"/>
                  </a:lnTo>
                  <a:lnTo>
                    <a:pt x="51622" y="3253"/>
                  </a:lnTo>
                  <a:lnTo>
                    <a:pt x="52800" y="3177"/>
                  </a:lnTo>
                  <a:lnTo>
                    <a:pt x="53393" y="3143"/>
                  </a:lnTo>
                  <a:lnTo>
                    <a:pt x="53986" y="3115"/>
                  </a:lnTo>
                  <a:lnTo>
                    <a:pt x="54578" y="3088"/>
                  </a:lnTo>
                  <a:lnTo>
                    <a:pt x="55171" y="3067"/>
                  </a:lnTo>
                  <a:lnTo>
                    <a:pt x="55770" y="3047"/>
                  </a:lnTo>
                  <a:lnTo>
                    <a:pt x="56363" y="3040"/>
                  </a:lnTo>
                  <a:lnTo>
                    <a:pt x="56962" y="3026"/>
                  </a:lnTo>
                  <a:close/>
                  <a:moveTo>
                    <a:pt x="57741" y="1"/>
                  </a:moveTo>
                  <a:lnTo>
                    <a:pt x="57075" y="7"/>
                  </a:lnTo>
                  <a:lnTo>
                    <a:pt x="56409" y="14"/>
                  </a:lnTo>
                  <a:lnTo>
                    <a:pt x="55743" y="28"/>
                  </a:lnTo>
                  <a:lnTo>
                    <a:pt x="55077" y="49"/>
                  </a:lnTo>
                  <a:lnTo>
                    <a:pt x="54418" y="76"/>
                  </a:lnTo>
                  <a:lnTo>
                    <a:pt x="53753" y="111"/>
                  </a:lnTo>
                  <a:lnTo>
                    <a:pt x="53093" y="145"/>
                  </a:lnTo>
                  <a:lnTo>
                    <a:pt x="52428" y="186"/>
                  </a:lnTo>
                  <a:lnTo>
                    <a:pt x="51768" y="234"/>
                  </a:lnTo>
                  <a:lnTo>
                    <a:pt x="51109" y="283"/>
                  </a:lnTo>
                  <a:lnTo>
                    <a:pt x="50450" y="344"/>
                  </a:lnTo>
                  <a:lnTo>
                    <a:pt x="49798" y="399"/>
                  </a:lnTo>
                  <a:lnTo>
                    <a:pt x="49145" y="468"/>
                  </a:lnTo>
                  <a:lnTo>
                    <a:pt x="48492" y="537"/>
                  </a:lnTo>
                  <a:lnTo>
                    <a:pt x="47454" y="654"/>
                  </a:lnTo>
                  <a:lnTo>
                    <a:pt x="46408" y="791"/>
                  </a:lnTo>
                  <a:lnTo>
                    <a:pt x="45356" y="943"/>
                  </a:lnTo>
                  <a:lnTo>
                    <a:pt x="44298" y="1108"/>
                  </a:lnTo>
                  <a:lnTo>
                    <a:pt x="43232" y="1286"/>
                  </a:lnTo>
                  <a:lnTo>
                    <a:pt x="42161" y="1486"/>
                  </a:lnTo>
                  <a:lnTo>
                    <a:pt x="41082" y="1692"/>
                  </a:lnTo>
                  <a:lnTo>
                    <a:pt x="40003" y="1926"/>
                  </a:lnTo>
                  <a:lnTo>
                    <a:pt x="38918" y="2167"/>
                  </a:lnTo>
                  <a:lnTo>
                    <a:pt x="37833" y="2428"/>
                  </a:lnTo>
                  <a:lnTo>
                    <a:pt x="36747" y="2703"/>
                  </a:lnTo>
                  <a:lnTo>
                    <a:pt x="35662" y="2992"/>
                  </a:lnTo>
                  <a:lnTo>
                    <a:pt x="34577" y="3301"/>
                  </a:lnTo>
                  <a:lnTo>
                    <a:pt x="33491" y="3624"/>
                  </a:lnTo>
                  <a:lnTo>
                    <a:pt x="32946" y="3796"/>
                  </a:lnTo>
                  <a:lnTo>
                    <a:pt x="32406" y="3968"/>
                  </a:lnTo>
                  <a:lnTo>
                    <a:pt x="31867" y="4147"/>
                  </a:lnTo>
                  <a:lnTo>
                    <a:pt x="31328" y="4326"/>
                  </a:lnTo>
                  <a:lnTo>
                    <a:pt x="30788" y="4511"/>
                  </a:lnTo>
                  <a:lnTo>
                    <a:pt x="30256" y="4697"/>
                  </a:lnTo>
                  <a:lnTo>
                    <a:pt x="29716" y="4889"/>
                  </a:lnTo>
                  <a:lnTo>
                    <a:pt x="29184" y="5089"/>
                  </a:lnTo>
                  <a:lnTo>
                    <a:pt x="28651" y="5295"/>
                  </a:lnTo>
                  <a:lnTo>
                    <a:pt x="28125" y="5501"/>
                  </a:lnTo>
                  <a:lnTo>
                    <a:pt x="27592" y="5708"/>
                  </a:lnTo>
                  <a:lnTo>
                    <a:pt x="27066" y="5921"/>
                  </a:lnTo>
                  <a:lnTo>
                    <a:pt x="26540" y="6141"/>
                  </a:lnTo>
                  <a:lnTo>
                    <a:pt x="26021" y="6368"/>
                  </a:lnTo>
                  <a:lnTo>
                    <a:pt x="25495" y="6595"/>
                  </a:lnTo>
                  <a:lnTo>
                    <a:pt x="24976" y="6828"/>
                  </a:lnTo>
                  <a:lnTo>
                    <a:pt x="24463" y="7062"/>
                  </a:lnTo>
                  <a:lnTo>
                    <a:pt x="23950" y="7303"/>
                  </a:lnTo>
                  <a:lnTo>
                    <a:pt x="23438" y="7550"/>
                  </a:lnTo>
                  <a:lnTo>
                    <a:pt x="22932" y="7798"/>
                  </a:lnTo>
                  <a:lnTo>
                    <a:pt x="22426" y="8052"/>
                  </a:lnTo>
                  <a:lnTo>
                    <a:pt x="21926" y="8307"/>
                  </a:lnTo>
                  <a:lnTo>
                    <a:pt x="21427" y="8568"/>
                  </a:lnTo>
                  <a:lnTo>
                    <a:pt x="20927" y="8836"/>
                  </a:lnTo>
                  <a:lnTo>
                    <a:pt x="20435" y="9111"/>
                  </a:lnTo>
                  <a:lnTo>
                    <a:pt x="19949" y="9386"/>
                  </a:lnTo>
                  <a:lnTo>
                    <a:pt x="19463" y="9668"/>
                  </a:lnTo>
                  <a:lnTo>
                    <a:pt x="18977" y="9950"/>
                  </a:lnTo>
                  <a:lnTo>
                    <a:pt x="18504" y="10239"/>
                  </a:lnTo>
                  <a:lnTo>
                    <a:pt x="18031" y="10535"/>
                  </a:lnTo>
                  <a:lnTo>
                    <a:pt x="17558" y="10830"/>
                  </a:lnTo>
                  <a:lnTo>
                    <a:pt x="17092" y="11140"/>
                  </a:lnTo>
                  <a:lnTo>
                    <a:pt x="16633" y="11442"/>
                  </a:lnTo>
                  <a:lnTo>
                    <a:pt x="16173" y="11758"/>
                  </a:lnTo>
                  <a:lnTo>
                    <a:pt x="15721" y="12075"/>
                  </a:lnTo>
                  <a:lnTo>
                    <a:pt x="15275" y="12398"/>
                  </a:lnTo>
                  <a:lnTo>
                    <a:pt x="14828" y="12721"/>
                  </a:lnTo>
                  <a:lnTo>
                    <a:pt x="14389" y="13051"/>
                  </a:lnTo>
                  <a:lnTo>
                    <a:pt x="13956" y="13388"/>
                  </a:lnTo>
                  <a:lnTo>
                    <a:pt x="13530" y="13725"/>
                  </a:lnTo>
                  <a:lnTo>
                    <a:pt x="13104" y="14069"/>
                  </a:lnTo>
                  <a:lnTo>
                    <a:pt x="12684" y="14419"/>
                  </a:lnTo>
                  <a:lnTo>
                    <a:pt x="12272" y="14777"/>
                  </a:lnTo>
                  <a:lnTo>
                    <a:pt x="11866" y="15134"/>
                  </a:lnTo>
                  <a:lnTo>
                    <a:pt x="11466" y="15499"/>
                  </a:lnTo>
                  <a:lnTo>
                    <a:pt x="11067" y="15863"/>
                  </a:lnTo>
                  <a:lnTo>
                    <a:pt x="10680" y="16235"/>
                  </a:lnTo>
                  <a:lnTo>
                    <a:pt x="10294" y="16613"/>
                  </a:lnTo>
                  <a:lnTo>
                    <a:pt x="9915" y="16998"/>
                  </a:lnTo>
                  <a:lnTo>
                    <a:pt x="9542" y="17383"/>
                  </a:lnTo>
                  <a:lnTo>
                    <a:pt x="9176" y="17775"/>
                  </a:lnTo>
                  <a:lnTo>
                    <a:pt x="8816" y="18174"/>
                  </a:lnTo>
                  <a:lnTo>
                    <a:pt x="8463" y="18579"/>
                  </a:lnTo>
                  <a:lnTo>
                    <a:pt x="8117" y="18985"/>
                  </a:lnTo>
                  <a:lnTo>
                    <a:pt x="7777" y="19398"/>
                  </a:lnTo>
                  <a:lnTo>
                    <a:pt x="7444" y="19810"/>
                  </a:lnTo>
                  <a:lnTo>
                    <a:pt x="7118" y="20230"/>
                  </a:lnTo>
                  <a:lnTo>
                    <a:pt x="6805" y="20656"/>
                  </a:lnTo>
                  <a:lnTo>
                    <a:pt x="6492" y="21089"/>
                  </a:lnTo>
                  <a:lnTo>
                    <a:pt x="6186" y="21522"/>
                  </a:lnTo>
                  <a:lnTo>
                    <a:pt x="5893" y="21969"/>
                  </a:lnTo>
                  <a:lnTo>
                    <a:pt x="5600" y="22409"/>
                  </a:lnTo>
                  <a:lnTo>
                    <a:pt x="5320" y="22863"/>
                  </a:lnTo>
                  <a:lnTo>
                    <a:pt x="5048" y="23317"/>
                  </a:lnTo>
                  <a:lnTo>
                    <a:pt x="4781" y="23777"/>
                  </a:lnTo>
                  <a:lnTo>
                    <a:pt x="4522" y="24245"/>
                  </a:lnTo>
                  <a:lnTo>
                    <a:pt x="4275" y="24719"/>
                  </a:lnTo>
                  <a:lnTo>
                    <a:pt x="4029" y="25194"/>
                  </a:lnTo>
                  <a:lnTo>
                    <a:pt x="3796" y="25675"/>
                  </a:lnTo>
                  <a:lnTo>
                    <a:pt x="3569" y="26163"/>
                  </a:lnTo>
                  <a:lnTo>
                    <a:pt x="3356" y="26652"/>
                  </a:lnTo>
                  <a:lnTo>
                    <a:pt x="3150" y="27147"/>
                  </a:lnTo>
                  <a:lnTo>
                    <a:pt x="2950" y="27649"/>
                  </a:lnTo>
                  <a:lnTo>
                    <a:pt x="2757" y="28157"/>
                  </a:lnTo>
                  <a:lnTo>
                    <a:pt x="2577" y="28666"/>
                  </a:lnTo>
                  <a:lnTo>
                    <a:pt x="2404" y="29182"/>
                  </a:lnTo>
                  <a:lnTo>
                    <a:pt x="2244" y="29705"/>
                  </a:lnTo>
                  <a:lnTo>
                    <a:pt x="2091" y="30234"/>
                  </a:lnTo>
                  <a:lnTo>
                    <a:pt x="1945" y="30763"/>
                  </a:lnTo>
                  <a:lnTo>
                    <a:pt x="1812" y="31300"/>
                  </a:lnTo>
                  <a:lnTo>
                    <a:pt x="1685" y="31843"/>
                  </a:lnTo>
                  <a:lnTo>
                    <a:pt x="1572" y="32393"/>
                  </a:lnTo>
                  <a:lnTo>
                    <a:pt x="1465" y="32950"/>
                  </a:lnTo>
                  <a:lnTo>
                    <a:pt x="1372" y="33507"/>
                  </a:lnTo>
                  <a:lnTo>
                    <a:pt x="1286" y="34071"/>
                  </a:lnTo>
                  <a:lnTo>
                    <a:pt x="1212" y="34635"/>
                  </a:lnTo>
                  <a:lnTo>
                    <a:pt x="1152" y="35212"/>
                  </a:lnTo>
                  <a:lnTo>
                    <a:pt x="1099" y="35790"/>
                  </a:lnTo>
                  <a:lnTo>
                    <a:pt x="1053" y="36374"/>
                  </a:lnTo>
                  <a:lnTo>
                    <a:pt x="1019" y="36965"/>
                  </a:lnTo>
                  <a:lnTo>
                    <a:pt x="999" y="37564"/>
                  </a:lnTo>
                  <a:lnTo>
                    <a:pt x="986" y="38162"/>
                  </a:lnTo>
                  <a:lnTo>
                    <a:pt x="993" y="38767"/>
                  </a:lnTo>
                  <a:lnTo>
                    <a:pt x="999" y="39379"/>
                  </a:lnTo>
                  <a:lnTo>
                    <a:pt x="1026" y="39998"/>
                  </a:lnTo>
                  <a:lnTo>
                    <a:pt x="1059" y="40623"/>
                  </a:lnTo>
                  <a:lnTo>
                    <a:pt x="1106" y="41249"/>
                  </a:lnTo>
                  <a:lnTo>
                    <a:pt x="1159" y="41882"/>
                  </a:lnTo>
                  <a:lnTo>
                    <a:pt x="1232" y="42521"/>
                  </a:lnTo>
                  <a:lnTo>
                    <a:pt x="1312" y="43168"/>
                  </a:lnTo>
                  <a:lnTo>
                    <a:pt x="866" y="43168"/>
                  </a:lnTo>
                  <a:lnTo>
                    <a:pt x="760" y="43174"/>
                  </a:lnTo>
                  <a:lnTo>
                    <a:pt x="660" y="43188"/>
                  </a:lnTo>
                  <a:lnTo>
                    <a:pt x="567" y="43216"/>
                  </a:lnTo>
                  <a:lnTo>
                    <a:pt x="480" y="43250"/>
                  </a:lnTo>
                  <a:lnTo>
                    <a:pt x="407" y="43291"/>
                  </a:lnTo>
                  <a:lnTo>
                    <a:pt x="333" y="43339"/>
                  </a:lnTo>
                  <a:lnTo>
                    <a:pt x="267" y="43394"/>
                  </a:lnTo>
                  <a:lnTo>
                    <a:pt x="214" y="43449"/>
                  </a:lnTo>
                  <a:lnTo>
                    <a:pt x="160" y="43518"/>
                  </a:lnTo>
                  <a:lnTo>
                    <a:pt x="120" y="43587"/>
                  </a:lnTo>
                  <a:lnTo>
                    <a:pt x="80" y="43663"/>
                  </a:lnTo>
                  <a:lnTo>
                    <a:pt x="54" y="43738"/>
                  </a:lnTo>
                  <a:lnTo>
                    <a:pt x="27" y="43821"/>
                  </a:lnTo>
                  <a:lnTo>
                    <a:pt x="14" y="43903"/>
                  </a:lnTo>
                  <a:lnTo>
                    <a:pt x="7" y="43986"/>
                  </a:lnTo>
                  <a:lnTo>
                    <a:pt x="1" y="44068"/>
                  </a:lnTo>
                  <a:lnTo>
                    <a:pt x="7" y="44151"/>
                  </a:lnTo>
                  <a:lnTo>
                    <a:pt x="21" y="44240"/>
                  </a:lnTo>
                  <a:lnTo>
                    <a:pt x="34" y="44323"/>
                  </a:lnTo>
                  <a:lnTo>
                    <a:pt x="60" y="44405"/>
                  </a:lnTo>
                  <a:lnTo>
                    <a:pt x="94" y="44481"/>
                  </a:lnTo>
                  <a:lnTo>
                    <a:pt x="127" y="44556"/>
                  </a:lnTo>
                  <a:lnTo>
                    <a:pt x="174" y="44632"/>
                  </a:lnTo>
                  <a:lnTo>
                    <a:pt x="220" y="44701"/>
                  </a:lnTo>
                  <a:lnTo>
                    <a:pt x="280" y="44763"/>
                  </a:lnTo>
                  <a:lnTo>
                    <a:pt x="347" y="44825"/>
                  </a:lnTo>
                  <a:lnTo>
                    <a:pt x="413" y="44880"/>
                  </a:lnTo>
                  <a:lnTo>
                    <a:pt x="493" y="44928"/>
                  </a:lnTo>
                  <a:lnTo>
                    <a:pt x="573" y="44962"/>
                  </a:lnTo>
                  <a:lnTo>
                    <a:pt x="666" y="44997"/>
                  </a:lnTo>
                  <a:lnTo>
                    <a:pt x="760" y="45024"/>
                  </a:lnTo>
                  <a:lnTo>
                    <a:pt x="866" y="45038"/>
                  </a:lnTo>
                  <a:lnTo>
                    <a:pt x="2324" y="45175"/>
                  </a:lnTo>
                  <a:lnTo>
                    <a:pt x="3789" y="45306"/>
                  </a:lnTo>
                  <a:lnTo>
                    <a:pt x="5247" y="45430"/>
                  </a:lnTo>
                  <a:lnTo>
                    <a:pt x="6712" y="45553"/>
                  </a:lnTo>
                  <a:lnTo>
                    <a:pt x="8177" y="45670"/>
                  </a:lnTo>
                  <a:lnTo>
                    <a:pt x="9642" y="45780"/>
                  </a:lnTo>
                  <a:lnTo>
                    <a:pt x="11106" y="45890"/>
                  </a:lnTo>
                  <a:lnTo>
                    <a:pt x="12578" y="45994"/>
                  </a:lnTo>
                  <a:lnTo>
                    <a:pt x="14043" y="46090"/>
                  </a:lnTo>
                  <a:lnTo>
                    <a:pt x="15508" y="46179"/>
                  </a:lnTo>
                  <a:lnTo>
                    <a:pt x="16979" y="46269"/>
                  </a:lnTo>
                  <a:lnTo>
                    <a:pt x="18451" y="46358"/>
                  </a:lnTo>
                  <a:lnTo>
                    <a:pt x="19922" y="46434"/>
                  </a:lnTo>
                  <a:lnTo>
                    <a:pt x="21393" y="46509"/>
                  </a:lnTo>
                  <a:lnTo>
                    <a:pt x="22865" y="46578"/>
                  </a:lnTo>
                  <a:lnTo>
                    <a:pt x="24336" y="46647"/>
                  </a:lnTo>
                  <a:lnTo>
                    <a:pt x="27279" y="46771"/>
                  </a:lnTo>
                  <a:lnTo>
                    <a:pt x="30229" y="46874"/>
                  </a:lnTo>
                  <a:lnTo>
                    <a:pt x="33179" y="46963"/>
                  </a:lnTo>
                  <a:lnTo>
                    <a:pt x="36128" y="47046"/>
                  </a:lnTo>
                  <a:lnTo>
                    <a:pt x="39084" y="47107"/>
                  </a:lnTo>
                  <a:lnTo>
                    <a:pt x="42034" y="47156"/>
                  </a:lnTo>
                  <a:lnTo>
                    <a:pt x="44990" y="47197"/>
                  </a:lnTo>
                  <a:lnTo>
                    <a:pt x="47947" y="47224"/>
                  </a:lnTo>
                  <a:lnTo>
                    <a:pt x="50896" y="47238"/>
                  </a:lnTo>
                  <a:lnTo>
                    <a:pt x="53852" y="47245"/>
                  </a:lnTo>
                  <a:lnTo>
                    <a:pt x="56809" y="47245"/>
                  </a:lnTo>
                  <a:lnTo>
                    <a:pt x="59765" y="47231"/>
                  </a:lnTo>
                  <a:lnTo>
                    <a:pt x="62714" y="47211"/>
                  </a:lnTo>
                  <a:lnTo>
                    <a:pt x="65664" y="47183"/>
                  </a:lnTo>
                  <a:lnTo>
                    <a:pt x="68620" y="47149"/>
                  </a:lnTo>
                  <a:lnTo>
                    <a:pt x="71563" y="47107"/>
                  </a:lnTo>
                  <a:lnTo>
                    <a:pt x="74513" y="47059"/>
                  </a:lnTo>
                  <a:lnTo>
                    <a:pt x="77456" y="47011"/>
                  </a:lnTo>
                  <a:lnTo>
                    <a:pt x="83342" y="46894"/>
                  </a:lnTo>
                  <a:lnTo>
                    <a:pt x="89214" y="46771"/>
                  </a:lnTo>
                  <a:lnTo>
                    <a:pt x="95074" y="46640"/>
                  </a:lnTo>
                  <a:lnTo>
                    <a:pt x="95153" y="46640"/>
                  </a:lnTo>
                  <a:lnTo>
                    <a:pt x="95233" y="46633"/>
                  </a:lnTo>
                  <a:lnTo>
                    <a:pt x="95386" y="46612"/>
                  </a:lnTo>
                  <a:lnTo>
                    <a:pt x="95533" y="46571"/>
                  </a:lnTo>
                  <a:lnTo>
                    <a:pt x="95666" y="46523"/>
                  </a:lnTo>
                  <a:lnTo>
                    <a:pt x="95786" y="46454"/>
                  </a:lnTo>
                  <a:lnTo>
                    <a:pt x="95899" y="46379"/>
                  </a:lnTo>
                  <a:lnTo>
                    <a:pt x="96006" y="46296"/>
                  </a:lnTo>
                  <a:lnTo>
                    <a:pt x="96092" y="46200"/>
                  </a:lnTo>
                  <a:lnTo>
                    <a:pt x="96765" y="46289"/>
                  </a:lnTo>
                  <a:lnTo>
                    <a:pt x="97104" y="46337"/>
                  </a:lnTo>
                  <a:lnTo>
                    <a:pt x="97437" y="46379"/>
                  </a:lnTo>
                  <a:lnTo>
                    <a:pt x="97777" y="46413"/>
                  </a:lnTo>
                  <a:lnTo>
                    <a:pt x="98116" y="46440"/>
                  </a:lnTo>
                  <a:lnTo>
                    <a:pt x="98456" y="46447"/>
                  </a:lnTo>
                  <a:lnTo>
                    <a:pt x="98629" y="46447"/>
                  </a:lnTo>
                  <a:lnTo>
                    <a:pt x="98802" y="46440"/>
                  </a:lnTo>
                  <a:lnTo>
                    <a:pt x="98929" y="46427"/>
                  </a:lnTo>
                  <a:lnTo>
                    <a:pt x="99048" y="46399"/>
                  </a:lnTo>
                  <a:lnTo>
                    <a:pt x="99162" y="46358"/>
                  </a:lnTo>
                  <a:lnTo>
                    <a:pt x="99268" y="46310"/>
                  </a:lnTo>
                  <a:lnTo>
                    <a:pt x="99361" y="46248"/>
                  </a:lnTo>
                  <a:lnTo>
                    <a:pt x="99441" y="46179"/>
                  </a:lnTo>
                  <a:lnTo>
                    <a:pt x="99521" y="46104"/>
                  </a:lnTo>
                  <a:lnTo>
                    <a:pt x="99588" y="46028"/>
                  </a:lnTo>
                  <a:lnTo>
                    <a:pt x="99654" y="45980"/>
                  </a:lnTo>
                  <a:lnTo>
                    <a:pt x="99728" y="45925"/>
                  </a:lnTo>
                  <a:lnTo>
                    <a:pt x="99788" y="45870"/>
                  </a:lnTo>
                  <a:lnTo>
                    <a:pt x="99854" y="45815"/>
                  </a:lnTo>
                  <a:lnTo>
                    <a:pt x="99907" y="45753"/>
                  </a:lnTo>
                  <a:lnTo>
                    <a:pt x="99967" y="45684"/>
                  </a:lnTo>
                  <a:lnTo>
                    <a:pt x="100014" y="45615"/>
                  </a:lnTo>
                  <a:lnTo>
                    <a:pt x="100061" y="45540"/>
                  </a:lnTo>
                  <a:lnTo>
                    <a:pt x="100100" y="45457"/>
                  </a:lnTo>
                  <a:lnTo>
                    <a:pt x="100140" y="45375"/>
                  </a:lnTo>
                  <a:lnTo>
                    <a:pt x="100174" y="45285"/>
                  </a:lnTo>
                  <a:lnTo>
                    <a:pt x="100200" y="45196"/>
                  </a:lnTo>
                  <a:lnTo>
                    <a:pt x="100220" y="45093"/>
                  </a:lnTo>
                  <a:lnTo>
                    <a:pt x="100234" y="44990"/>
                  </a:lnTo>
                  <a:lnTo>
                    <a:pt x="100247" y="44887"/>
                  </a:lnTo>
                  <a:lnTo>
                    <a:pt x="100247" y="44770"/>
                  </a:lnTo>
                  <a:lnTo>
                    <a:pt x="100247" y="43546"/>
                  </a:lnTo>
                  <a:lnTo>
                    <a:pt x="100240" y="42322"/>
                  </a:lnTo>
                  <a:lnTo>
                    <a:pt x="100227" y="41105"/>
                  </a:lnTo>
                  <a:lnTo>
                    <a:pt x="100194" y="39895"/>
                  </a:lnTo>
                  <a:lnTo>
                    <a:pt x="100147" y="38684"/>
                  </a:lnTo>
                  <a:lnTo>
                    <a:pt x="100114" y="38079"/>
                  </a:lnTo>
                  <a:lnTo>
                    <a:pt x="100081" y="37474"/>
                  </a:lnTo>
                  <a:lnTo>
                    <a:pt x="100047" y="36876"/>
                  </a:lnTo>
                  <a:lnTo>
                    <a:pt x="100007" y="36278"/>
                  </a:lnTo>
                  <a:lnTo>
                    <a:pt x="99961" y="35680"/>
                  </a:lnTo>
                  <a:lnTo>
                    <a:pt x="99907" y="35088"/>
                  </a:lnTo>
                  <a:lnTo>
                    <a:pt x="99854" y="34497"/>
                  </a:lnTo>
                  <a:lnTo>
                    <a:pt x="99788" y="33906"/>
                  </a:lnTo>
                  <a:lnTo>
                    <a:pt x="99721" y="33314"/>
                  </a:lnTo>
                  <a:lnTo>
                    <a:pt x="99654" y="32723"/>
                  </a:lnTo>
                  <a:lnTo>
                    <a:pt x="99574" y="32139"/>
                  </a:lnTo>
                  <a:lnTo>
                    <a:pt x="99495" y="31554"/>
                  </a:lnTo>
                  <a:lnTo>
                    <a:pt x="99401" y="30977"/>
                  </a:lnTo>
                  <a:lnTo>
                    <a:pt x="99308" y="30399"/>
                  </a:lnTo>
                  <a:lnTo>
                    <a:pt x="99208" y="29821"/>
                  </a:lnTo>
                  <a:lnTo>
                    <a:pt x="99102" y="29251"/>
                  </a:lnTo>
                  <a:lnTo>
                    <a:pt x="98989" y="28680"/>
                  </a:lnTo>
                  <a:lnTo>
                    <a:pt x="98869" y="28109"/>
                  </a:lnTo>
                  <a:lnTo>
                    <a:pt x="98736" y="27545"/>
                  </a:lnTo>
                  <a:lnTo>
                    <a:pt x="98602" y="26982"/>
                  </a:lnTo>
                  <a:lnTo>
                    <a:pt x="98463" y="26418"/>
                  </a:lnTo>
                  <a:lnTo>
                    <a:pt x="98309" y="25861"/>
                  </a:lnTo>
                  <a:lnTo>
                    <a:pt x="98156" y="25311"/>
                  </a:lnTo>
                  <a:lnTo>
                    <a:pt x="97990" y="24761"/>
                  </a:lnTo>
                  <a:lnTo>
                    <a:pt x="97817" y="24211"/>
                  </a:lnTo>
                  <a:lnTo>
                    <a:pt x="97637" y="23667"/>
                  </a:lnTo>
                  <a:lnTo>
                    <a:pt x="97451" y="23124"/>
                  </a:lnTo>
                  <a:lnTo>
                    <a:pt x="97251" y="22588"/>
                  </a:lnTo>
                  <a:lnTo>
                    <a:pt x="97051" y="22052"/>
                  </a:lnTo>
                  <a:lnTo>
                    <a:pt x="96831" y="21522"/>
                  </a:lnTo>
                  <a:lnTo>
                    <a:pt x="96612" y="21000"/>
                  </a:lnTo>
                  <a:lnTo>
                    <a:pt x="96379" y="20470"/>
                  </a:lnTo>
                  <a:lnTo>
                    <a:pt x="96139" y="19954"/>
                  </a:lnTo>
                  <a:lnTo>
                    <a:pt x="95886" y="19439"/>
                  </a:lnTo>
                  <a:lnTo>
                    <a:pt x="95626" y="18923"/>
                  </a:lnTo>
                  <a:lnTo>
                    <a:pt x="95360" y="18421"/>
                  </a:lnTo>
                  <a:lnTo>
                    <a:pt x="95080" y="17912"/>
                  </a:lnTo>
                  <a:lnTo>
                    <a:pt x="94787" y="17417"/>
                  </a:lnTo>
                  <a:lnTo>
                    <a:pt x="94488" y="16922"/>
                  </a:lnTo>
                  <a:lnTo>
                    <a:pt x="94181" y="16427"/>
                  </a:lnTo>
                  <a:lnTo>
                    <a:pt x="93862" y="15946"/>
                  </a:lnTo>
                  <a:lnTo>
                    <a:pt x="93529" y="15465"/>
                  </a:lnTo>
                  <a:lnTo>
                    <a:pt x="93189" y="14983"/>
                  </a:lnTo>
                  <a:lnTo>
                    <a:pt x="92836" y="14509"/>
                  </a:lnTo>
                  <a:lnTo>
                    <a:pt x="92470" y="14041"/>
                  </a:lnTo>
                  <a:lnTo>
                    <a:pt x="92097" y="13581"/>
                  </a:lnTo>
                  <a:lnTo>
                    <a:pt x="91704" y="13120"/>
                  </a:lnTo>
                  <a:lnTo>
                    <a:pt x="91312" y="12666"/>
                  </a:lnTo>
                  <a:lnTo>
                    <a:pt x="90899" y="12219"/>
                  </a:lnTo>
                  <a:lnTo>
                    <a:pt x="90479" y="11779"/>
                  </a:lnTo>
                  <a:lnTo>
                    <a:pt x="90040" y="11339"/>
                  </a:lnTo>
                  <a:lnTo>
                    <a:pt x="89594" y="10906"/>
                  </a:lnTo>
                  <a:lnTo>
                    <a:pt x="89134" y="10479"/>
                  </a:lnTo>
                  <a:lnTo>
                    <a:pt x="88668" y="10053"/>
                  </a:lnTo>
                  <a:lnTo>
                    <a:pt x="88142" y="9606"/>
                  </a:lnTo>
                  <a:lnTo>
                    <a:pt x="87610" y="9166"/>
                  </a:lnTo>
                  <a:lnTo>
                    <a:pt x="87077" y="8740"/>
                  </a:lnTo>
                  <a:lnTo>
                    <a:pt x="86538" y="8320"/>
                  </a:lnTo>
                  <a:lnTo>
                    <a:pt x="85992" y="7922"/>
                  </a:lnTo>
                  <a:lnTo>
                    <a:pt x="85439" y="7530"/>
                  </a:lnTo>
                  <a:lnTo>
                    <a:pt x="84880" y="7152"/>
                  </a:lnTo>
                  <a:lnTo>
                    <a:pt x="84320" y="6780"/>
                  </a:lnTo>
                  <a:lnTo>
                    <a:pt x="83755" y="6423"/>
                  </a:lnTo>
                  <a:lnTo>
                    <a:pt x="83182" y="6079"/>
                  </a:lnTo>
                  <a:lnTo>
                    <a:pt x="82603" y="5742"/>
                  </a:lnTo>
                  <a:lnTo>
                    <a:pt x="82023" y="5419"/>
                  </a:lnTo>
                  <a:lnTo>
                    <a:pt x="81437" y="5109"/>
                  </a:lnTo>
                  <a:lnTo>
                    <a:pt x="80845" y="4807"/>
                  </a:lnTo>
                  <a:lnTo>
                    <a:pt x="80252" y="4518"/>
                  </a:lnTo>
                  <a:lnTo>
                    <a:pt x="79653" y="4236"/>
                  </a:lnTo>
                  <a:lnTo>
                    <a:pt x="79054" y="3968"/>
                  </a:lnTo>
                  <a:lnTo>
                    <a:pt x="78448" y="3707"/>
                  </a:lnTo>
                  <a:lnTo>
                    <a:pt x="77835" y="3459"/>
                  </a:lnTo>
                  <a:lnTo>
                    <a:pt x="77223" y="3219"/>
                  </a:lnTo>
                  <a:lnTo>
                    <a:pt x="76604" y="2985"/>
                  </a:lnTo>
                  <a:lnTo>
                    <a:pt x="75984" y="2765"/>
                  </a:lnTo>
                  <a:lnTo>
                    <a:pt x="75365" y="2552"/>
                  </a:lnTo>
                  <a:lnTo>
                    <a:pt x="74733" y="2352"/>
                  </a:lnTo>
                  <a:lnTo>
                    <a:pt x="74107" y="2160"/>
                  </a:lnTo>
                  <a:lnTo>
                    <a:pt x="73474" y="1981"/>
                  </a:lnTo>
                  <a:lnTo>
                    <a:pt x="72835" y="1802"/>
                  </a:lnTo>
                  <a:lnTo>
                    <a:pt x="72202" y="1637"/>
                  </a:lnTo>
                  <a:lnTo>
                    <a:pt x="71557" y="1486"/>
                  </a:lnTo>
                  <a:lnTo>
                    <a:pt x="70917" y="1335"/>
                  </a:lnTo>
                  <a:lnTo>
                    <a:pt x="70272" y="1197"/>
                  </a:lnTo>
                  <a:lnTo>
                    <a:pt x="69626" y="1066"/>
                  </a:lnTo>
                  <a:lnTo>
                    <a:pt x="68973" y="943"/>
                  </a:lnTo>
                  <a:lnTo>
                    <a:pt x="68321" y="833"/>
                  </a:lnTo>
                  <a:lnTo>
                    <a:pt x="67668" y="723"/>
                  </a:lnTo>
                  <a:lnTo>
                    <a:pt x="67016" y="626"/>
                  </a:lnTo>
                  <a:lnTo>
                    <a:pt x="66357" y="537"/>
                  </a:lnTo>
                  <a:lnTo>
                    <a:pt x="65697" y="448"/>
                  </a:lnTo>
                  <a:lnTo>
                    <a:pt x="65038" y="379"/>
                  </a:lnTo>
                  <a:lnTo>
                    <a:pt x="64379" y="310"/>
                  </a:lnTo>
                  <a:lnTo>
                    <a:pt x="63720" y="248"/>
                  </a:lnTo>
                  <a:lnTo>
                    <a:pt x="63054" y="193"/>
                  </a:lnTo>
                  <a:lnTo>
                    <a:pt x="62395" y="145"/>
                  </a:lnTo>
                  <a:lnTo>
                    <a:pt x="61729" y="104"/>
                  </a:lnTo>
                  <a:lnTo>
                    <a:pt x="61063" y="69"/>
                  </a:lnTo>
                  <a:lnTo>
                    <a:pt x="60404" y="42"/>
                  </a:lnTo>
                  <a:lnTo>
                    <a:pt x="59738" y="21"/>
                  </a:lnTo>
                  <a:lnTo>
                    <a:pt x="59072" y="7"/>
                  </a:lnTo>
                  <a:lnTo>
                    <a:pt x="5840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-818900" y="-3898600"/>
              <a:ext cx="282825" cy="320275"/>
            </a:xfrm>
            <a:custGeom>
              <a:avLst/>
              <a:gdLst/>
              <a:ahLst/>
              <a:cxnLst/>
              <a:rect l="l" t="t" r="r" b="b"/>
              <a:pathLst>
                <a:path w="11313" h="12811" extrusionOk="0">
                  <a:moveTo>
                    <a:pt x="7018" y="2043"/>
                  </a:moveTo>
                  <a:lnTo>
                    <a:pt x="7185" y="2056"/>
                  </a:lnTo>
                  <a:lnTo>
                    <a:pt x="7298" y="2070"/>
                  </a:lnTo>
                  <a:lnTo>
                    <a:pt x="7411" y="2091"/>
                  </a:lnTo>
                  <a:lnTo>
                    <a:pt x="7518" y="2118"/>
                  </a:lnTo>
                  <a:lnTo>
                    <a:pt x="7624" y="2146"/>
                  </a:lnTo>
                  <a:lnTo>
                    <a:pt x="7724" y="2187"/>
                  </a:lnTo>
                  <a:lnTo>
                    <a:pt x="7817" y="2228"/>
                  </a:lnTo>
                  <a:lnTo>
                    <a:pt x="7910" y="2276"/>
                  </a:lnTo>
                  <a:lnTo>
                    <a:pt x="8004" y="2324"/>
                  </a:lnTo>
                  <a:lnTo>
                    <a:pt x="8090" y="2379"/>
                  </a:lnTo>
                  <a:lnTo>
                    <a:pt x="8170" y="2441"/>
                  </a:lnTo>
                  <a:lnTo>
                    <a:pt x="8250" y="2510"/>
                  </a:lnTo>
                  <a:lnTo>
                    <a:pt x="8330" y="2579"/>
                  </a:lnTo>
                  <a:lnTo>
                    <a:pt x="8403" y="2648"/>
                  </a:lnTo>
                  <a:lnTo>
                    <a:pt x="8470" y="2723"/>
                  </a:lnTo>
                  <a:lnTo>
                    <a:pt x="8536" y="2806"/>
                  </a:lnTo>
                  <a:lnTo>
                    <a:pt x="8603" y="2888"/>
                  </a:lnTo>
                  <a:lnTo>
                    <a:pt x="8663" y="2971"/>
                  </a:lnTo>
                  <a:lnTo>
                    <a:pt x="8716" y="3060"/>
                  </a:lnTo>
                  <a:lnTo>
                    <a:pt x="8769" y="3150"/>
                  </a:lnTo>
                  <a:lnTo>
                    <a:pt x="8816" y="3246"/>
                  </a:lnTo>
                  <a:lnTo>
                    <a:pt x="8909" y="3438"/>
                  </a:lnTo>
                  <a:lnTo>
                    <a:pt x="8989" y="3638"/>
                  </a:lnTo>
                  <a:lnTo>
                    <a:pt x="9049" y="3844"/>
                  </a:lnTo>
                  <a:lnTo>
                    <a:pt x="9102" y="4057"/>
                  </a:lnTo>
                  <a:lnTo>
                    <a:pt x="9142" y="4277"/>
                  </a:lnTo>
                  <a:lnTo>
                    <a:pt x="9169" y="4490"/>
                  </a:lnTo>
                  <a:lnTo>
                    <a:pt x="9175" y="4697"/>
                  </a:lnTo>
                  <a:lnTo>
                    <a:pt x="9182" y="4903"/>
                  </a:lnTo>
                  <a:lnTo>
                    <a:pt x="9175" y="5116"/>
                  </a:lnTo>
                  <a:lnTo>
                    <a:pt x="9169" y="5329"/>
                  </a:lnTo>
                  <a:lnTo>
                    <a:pt x="9109" y="5288"/>
                  </a:lnTo>
                  <a:lnTo>
                    <a:pt x="9049" y="5254"/>
                  </a:lnTo>
                  <a:lnTo>
                    <a:pt x="8989" y="5226"/>
                  </a:lnTo>
                  <a:lnTo>
                    <a:pt x="8922" y="5199"/>
                  </a:lnTo>
                  <a:lnTo>
                    <a:pt x="8856" y="5171"/>
                  </a:lnTo>
                  <a:lnTo>
                    <a:pt x="8789" y="5157"/>
                  </a:lnTo>
                  <a:lnTo>
                    <a:pt x="8709" y="5144"/>
                  </a:lnTo>
                  <a:lnTo>
                    <a:pt x="8636" y="5130"/>
                  </a:lnTo>
                  <a:lnTo>
                    <a:pt x="8430" y="5102"/>
                  </a:lnTo>
                  <a:lnTo>
                    <a:pt x="8217" y="5075"/>
                  </a:lnTo>
                  <a:lnTo>
                    <a:pt x="8010" y="5054"/>
                  </a:lnTo>
                  <a:lnTo>
                    <a:pt x="7804" y="5020"/>
                  </a:lnTo>
                  <a:lnTo>
                    <a:pt x="7717" y="4958"/>
                  </a:lnTo>
                  <a:lnTo>
                    <a:pt x="7677" y="4930"/>
                  </a:lnTo>
                  <a:lnTo>
                    <a:pt x="7631" y="4910"/>
                  </a:lnTo>
                  <a:lnTo>
                    <a:pt x="7504" y="4862"/>
                  </a:lnTo>
                  <a:lnTo>
                    <a:pt x="7371" y="4814"/>
                  </a:lnTo>
                  <a:lnTo>
                    <a:pt x="7238" y="4772"/>
                  </a:lnTo>
                  <a:lnTo>
                    <a:pt x="7105" y="4738"/>
                  </a:lnTo>
                  <a:lnTo>
                    <a:pt x="6825" y="4669"/>
                  </a:lnTo>
                  <a:lnTo>
                    <a:pt x="6545" y="4614"/>
                  </a:lnTo>
                  <a:lnTo>
                    <a:pt x="6253" y="4573"/>
                  </a:lnTo>
                  <a:lnTo>
                    <a:pt x="5960" y="4539"/>
                  </a:lnTo>
                  <a:lnTo>
                    <a:pt x="5667" y="4518"/>
                  </a:lnTo>
                  <a:lnTo>
                    <a:pt x="5367" y="4497"/>
                  </a:lnTo>
                  <a:lnTo>
                    <a:pt x="5061" y="4490"/>
                  </a:lnTo>
                  <a:lnTo>
                    <a:pt x="4761" y="4477"/>
                  </a:lnTo>
                  <a:lnTo>
                    <a:pt x="4162" y="4470"/>
                  </a:lnTo>
                  <a:lnTo>
                    <a:pt x="3576" y="4463"/>
                  </a:lnTo>
                  <a:lnTo>
                    <a:pt x="3290" y="4463"/>
                  </a:lnTo>
                  <a:lnTo>
                    <a:pt x="3017" y="4449"/>
                  </a:lnTo>
                  <a:lnTo>
                    <a:pt x="3143" y="4263"/>
                  </a:lnTo>
                  <a:lnTo>
                    <a:pt x="3276" y="4078"/>
                  </a:lnTo>
                  <a:lnTo>
                    <a:pt x="3416" y="3899"/>
                  </a:lnTo>
                  <a:lnTo>
                    <a:pt x="3556" y="3727"/>
                  </a:lnTo>
                  <a:lnTo>
                    <a:pt x="3702" y="3555"/>
                  </a:lnTo>
                  <a:lnTo>
                    <a:pt x="3849" y="3383"/>
                  </a:lnTo>
                  <a:lnTo>
                    <a:pt x="4009" y="3225"/>
                  </a:lnTo>
                  <a:lnTo>
                    <a:pt x="4162" y="3067"/>
                  </a:lnTo>
                  <a:lnTo>
                    <a:pt x="4222" y="3108"/>
                  </a:lnTo>
                  <a:lnTo>
                    <a:pt x="4282" y="3156"/>
                  </a:lnTo>
                  <a:lnTo>
                    <a:pt x="4348" y="3191"/>
                  </a:lnTo>
                  <a:lnTo>
                    <a:pt x="4408" y="3225"/>
                  </a:lnTo>
                  <a:lnTo>
                    <a:pt x="4481" y="3246"/>
                  </a:lnTo>
                  <a:lnTo>
                    <a:pt x="4548" y="3266"/>
                  </a:lnTo>
                  <a:lnTo>
                    <a:pt x="4621" y="3280"/>
                  </a:lnTo>
                  <a:lnTo>
                    <a:pt x="4688" y="3287"/>
                  </a:lnTo>
                  <a:lnTo>
                    <a:pt x="4761" y="3294"/>
                  </a:lnTo>
                  <a:lnTo>
                    <a:pt x="4834" y="3287"/>
                  </a:lnTo>
                  <a:lnTo>
                    <a:pt x="4908" y="3273"/>
                  </a:lnTo>
                  <a:lnTo>
                    <a:pt x="4981" y="3253"/>
                  </a:lnTo>
                  <a:lnTo>
                    <a:pt x="5047" y="3218"/>
                  </a:lnTo>
                  <a:lnTo>
                    <a:pt x="5114" y="3184"/>
                  </a:lnTo>
                  <a:lnTo>
                    <a:pt x="5187" y="3143"/>
                  </a:lnTo>
                  <a:lnTo>
                    <a:pt x="5247" y="3088"/>
                  </a:lnTo>
                  <a:lnTo>
                    <a:pt x="5473" y="2868"/>
                  </a:lnTo>
                  <a:lnTo>
                    <a:pt x="5687" y="2661"/>
                  </a:lnTo>
                  <a:lnTo>
                    <a:pt x="5786" y="2565"/>
                  </a:lnTo>
                  <a:lnTo>
                    <a:pt x="5893" y="2476"/>
                  </a:lnTo>
                  <a:lnTo>
                    <a:pt x="5999" y="2393"/>
                  </a:lnTo>
                  <a:lnTo>
                    <a:pt x="6106" y="2318"/>
                  </a:lnTo>
                  <a:lnTo>
                    <a:pt x="6219" y="2242"/>
                  </a:lnTo>
                  <a:lnTo>
                    <a:pt x="6332" y="2187"/>
                  </a:lnTo>
                  <a:lnTo>
                    <a:pt x="6459" y="2132"/>
                  </a:lnTo>
                  <a:lnTo>
                    <a:pt x="6585" y="2091"/>
                  </a:lnTo>
                  <a:lnTo>
                    <a:pt x="6719" y="2063"/>
                  </a:lnTo>
                  <a:lnTo>
                    <a:pt x="6865" y="2049"/>
                  </a:lnTo>
                  <a:lnTo>
                    <a:pt x="7018" y="2043"/>
                  </a:lnTo>
                  <a:close/>
                  <a:moveTo>
                    <a:pt x="2184" y="6560"/>
                  </a:moveTo>
                  <a:lnTo>
                    <a:pt x="2258" y="6636"/>
                  </a:lnTo>
                  <a:lnTo>
                    <a:pt x="2337" y="6698"/>
                  </a:lnTo>
                  <a:lnTo>
                    <a:pt x="2417" y="6759"/>
                  </a:lnTo>
                  <a:lnTo>
                    <a:pt x="2511" y="6814"/>
                  </a:lnTo>
                  <a:lnTo>
                    <a:pt x="2604" y="6863"/>
                  </a:lnTo>
                  <a:lnTo>
                    <a:pt x="2704" y="6904"/>
                  </a:lnTo>
                  <a:lnTo>
                    <a:pt x="2810" y="6931"/>
                  </a:lnTo>
                  <a:lnTo>
                    <a:pt x="2930" y="6959"/>
                  </a:lnTo>
                  <a:lnTo>
                    <a:pt x="4055" y="7089"/>
                  </a:lnTo>
                  <a:lnTo>
                    <a:pt x="4055" y="7193"/>
                  </a:lnTo>
                  <a:lnTo>
                    <a:pt x="4055" y="7303"/>
                  </a:lnTo>
                  <a:lnTo>
                    <a:pt x="4062" y="7413"/>
                  </a:lnTo>
                  <a:lnTo>
                    <a:pt x="4075" y="7523"/>
                  </a:lnTo>
                  <a:lnTo>
                    <a:pt x="4089" y="7626"/>
                  </a:lnTo>
                  <a:lnTo>
                    <a:pt x="4109" y="7736"/>
                  </a:lnTo>
                  <a:lnTo>
                    <a:pt x="4162" y="7949"/>
                  </a:lnTo>
                  <a:lnTo>
                    <a:pt x="4228" y="8162"/>
                  </a:lnTo>
                  <a:lnTo>
                    <a:pt x="4308" y="8375"/>
                  </a:lnTo>
                  <a:lnTo>
                    <a:pt x="4402" y="8582"/>
                  </a:lnTo>
                  <a:lnTo>
                    <a:pt x="4501" y="8781"/>
                  </a:lnTo>
                  <a:lnTo>
                    <a:pt x="4561" y="8884"/>
                  </a:lnTo>
                  <a:lnTo>
                    <a:pt x="4628" y="8973"/>
                  </a:lnTo>
                  <a:lnTo>
                    <a:pt x="4688" y="9056"/>
                  </a:lnTo>
                  <a:lnTo>
                    <a:pt x="4761" y="9125"/>
                  </a:lnTo>
                  <a:lnTo>
                    <a:pt x="4834" y="9187"/>
                  </a:lnTo>
                  <a:lnTo>
                    <a:pt x="4908" y="9242"/>
                  </a:lnTo>
                  <a:lnTo>
                    <a:pt x="4987" y="9290"/>
                  </a:lnTo>
                  <a:lnTo>
                    <a:pt x="5067" y="9331"/>
                  </a:lnTo>
                  <a:lnTo>
                    <a:pt x="5147" y="9359"/>
                  </a:lnTo>
                  <a:lnTo>
                    <a:pt x="5227" y="9379"/>
                  </a:lnTo>
                  <a:lnTo>
                    <a:pt x="5314" y="9393"/>
                  </a:lnTo>
                  <a:lnTo>
                    <a:pt x="5400" y="9407"/>
                  </a:lnTo>
                  <a:lnTo>
                    <a:pt x="5480" y="9407"/>
                  </a:lnTo>
                  <a:lnTo>
                    <a:pt x="5567" y="9400"/>
                  </a:lnTo>
                  <a:lnTo>
                    <a:pt x="5653" y="9386"/>
                  </a:lnTo>
                  <a:lnTo>
                    <a:pt x="5733" y="9365"/>
                  </a:lnTo>
                  <a:lnTo>
                    <a:pt x="5820" y="9338"/>
                  </a:lnTo>
                  <a:lnTo>
                    <a:pt x="5900" y="9310"/>
                  </a:lnTo>
                  <a:lnTo>
                    <a:pt x="5980" y="9276"/>
                  </a:lnTo>
                  <a:lnTo>
                    <a:pt x="6059" y="9228"/>
                  </a:lnTo>
                  <a:lnTo>
                    <a:pt x="6133" y="9187"/>
                  </a:lnTo>
                  <a:lnTo>
                    <a:pt x="6206" y="9132"/>
                  </a:lnTo>
                  <a:lnTo>
                    <a:pt x="6272" y="9077"/>
                  </a:lnTo>
                  <a:lnTo>
                    <a:pt x="6339" y="9015"/>
                  </a:lnTo>
                  <a:lnTo>
                    <a:pt x="6399" y="8946"/>
                  </a:lnTo>
                  <a:lnTo>
                    <a:pt x="6459" y="8877"/>
                  </a:lnTo>
                  <a:lnTo>
                    <a:pt x="6512" y="8802"/>
                  </a:lnTo>
                  <a:lnTo>
                    <a:pt x="6559" y="8726"/>
                  </a:lnTo>
                  <a:lnTo>
                    <a:pt x="6605" y="8643"/>
                  </a:lnTo>
                  <a:lnTo>
                    <a:pt x="6639" y="8561"/>
                  </a:lnTo>
                  <a:lnTo>
                    <a:pt x="6672" y="8472"/>
                  </a:lnTo>
                  <a:lnTo>
                    <a:pt x="6699" y="8382"/>
                  </a:lnTo>
                  <a:lnTo>
                    <a:pt x="6812" y="8300"/>
                  </a:lnTo>
                  <a:lnTo>
                    <a:pt x="6918" y="8203"/>
                  </a:lnTo>
                  <a:lnTo>
                    <a:pt x="7012" y="8100"/>
                  </a:lnTo>
                  <a:lnTo>
                    <a:pt x="7091" y="7990"/>
                  </a:lnTo>
                  <a:lnTo>
                    <a:pt x="7165" y="7873"/>
                  </a:lnTo>
                  <a:lnTo>
                    <a:pt x="7225" y="7750"/>
                  </a:lnTo>
                  <a:lnTo>
                    <a:pt x="7278" y="7619"/>
                  </a:lnTo>
                  <a:lnTo>
                    <a:pt x="7318" y="7481"/>
                  </a:lnTo>
                  <a:lnTo>
                    <a:pt x="7637" y="7523"/>
                  </a:lnTo>
                  <a:lnTo>
                    <a:pt x="7964" y="7564"/>
                  </a:lnTo>
                  <a:lnTo>
                    <a:pt x="8297" y="7598"/>
                  </a:lnTo>
                  <a:lnTo>
                    <a:pt x="8636" y="7640"/>
                  </a:lnTo>
                  <a:lnTo>
                    <a:pt x="8676" y="7640"/>
                  </a:lnTo>
                  <a:lnTo>
                    <a:pt x="8596" y="7832"/>
                  </a:lnTo>
                  <a:lnTo>
                    <a:pt x="8516" y="8018"/>
                  </a:lnTo>
                  <a:lnTo>
                    <a:pt x="8430" y="8203"/>
                  </a:lnTo>
                  <a:lnTo>
                    <a:pt x="8337" y="8389"/>
                  </a:lnTo>
                  <a:lnTo>
                    <a:pt x="8237" y="8568"/>
                  </a:lnTo>
                  <a:lnTo>
                    <a:pt x="8130" y="8740"/>
                  </a:lnTo>
                  <a:lnTo>
                    <a:pt x="8024" y="8912"/>
                  </a:lnTo>
                  <a:lnTo>
                    <a:pt x="7910" y="9070"/>
                  </a:lnTo>
                  <a:lnTo>
                    <a:pt x="7791" y="9228"/>
                  </a:lnTo>
                  <a:lnTo>
                    <a:pt x="7671" y="9379"/>
                  </a:lnTo>
                  <a:lnTo>
                    <a:pt x="7544" y="9530"/>
                  </a:lnTo>
                  <a:lnTo>
                    <a:pt x="7411" y="9668"/>
                  </a:lnTo>
                  <a:lnTo>
                    <a:pt x="7271" y="9799"/>
                  </a:lnTo>
                  <a:lnTo>
                    <a:pt x="7125" y="9922"/>
                  </a:lnTo>
                  <a:lnTo>
                    <a:pt x="6978" y="10039"/>
                  </a:lnTo>
                  <a:lnTo>
                    <a:pt x="6825" y="10142"/>
                  </a:lnTo>
                  <a:lnTo>
                    <a:pt x="6719" y="10211"/>
                  </a:lnTo>
                  <a:lnTo>
                    <a:pt x="6612" y="10280"/>
                  </a:lnTo>
                  <a:lnTo>
                    <a:pt x="6506" y="10335"/>
                  </a:lnTo>
                  <a:lnTo>
                    <a:pt x="6399" y="10390"/>
                  </a:lnTo>
                  <a:lnTo>
                    <a:pt x="6292" y="10431"/>
                  </a:lnTo>
                  <a:lnTo>
                    <a:pt x="6186" y="10479"/>
                  </a:lnTo>
                  <a:lnTo>
                    <a:pt x="6079" y="10514"/>
                  </a:lnTo>
                  <a:lnTo>
                    <a:pt x="5973" y="10541"/>
                  </a:lnTo>
                  <a:lnTo>
                    <a:pt x="5860" y="10569"/>
                  </a:lnTo>
                  <a:lnTo>
                    <a:pt x="5753" y="10589"/>
                  </a:lnTo>
                  <a:lnTo>
                    <a:pt x="5647" y="10610"/>
                  </a:lnTo>
                  <a:lnTo>
                    <a:pt x="5540" y="10617"/>
                  </a:lnTo>
                  <a:lnTo>
                    <a:pt x="5434" y="10624"/>
                  </a:lnTo>
                  <a:lnTo>
                    <a:pt x="5327" y="10631"/>
                  </a:lnTo>
                  <a:lnTo>
                    <a:pt x="5227" y="10631"/>
                  </a:lnTo>
                  <a:lnTo>
                    <a:pt x="5121" y="10624"/>
                  </a:lnTo>
                  <a:lnTo>
                    <a:pt x="5014" y="10610"/>
                  </a:lnTo>
                  <a:lnTo>
                    <a:pt x="4914" y="10596"/>
                  </a:lnTo>
                  <a:lnTo>
                    <a:pt x="4808" y="10576"/>
                  </a:lnTo>
                  <a:lnTo>
                    <a:pt x="4708" y="10548"/>
                  </a:lnTo>
                  <a:lnTo>
                    <a:pt x="4508" y="10493"/>
                  </a:lnTo>
                  <a:lnTo>
                    <a:pt x="4315" y="10417"/>
                  </a:lnTo>
                  <a:lnTo>
                    <a:pt x="4122" y="10328"/>
                  </a:lnTo>
                  <a:lnTo>
                    <a:pt x="3935" y="10225"/>
                  </a:lnTo>
                  <a:lnTo>
                    <a:pt x="3756" y="10108"/>
                  </a:lnTo>
                  <a:lnTo>
                    <a:pt x="3583" y="9984"/>
                  </a:lnTo>
                  <a:lnTo>
                    <a:pt x="3416" y="9840"/>
                  </a:lnTo>
                  <a:lnTo>
                    <a:pt x="3256" y="9689"/>
                  </a:lnTo>
                  <a:lnTo>
                    <a:pt x="3103" y="9530"/>
                  </a:lnTo>
                  <a:lnTo>
                    <a:pt x="2963" y="9359"/>
                  </a:lnTo>
                  <a:lnTo>
                    <a:pt x="2830" y="9180"/>
                  </a:lnTo>
                  <a:lnTo>
                    <a:pt x="2704" y="8987"/>
                  </a:lnTo>
                  <a:lnTo>
                    <a:pt x="2597" y="8795"/>
                  </a:lnTo>
                  <a:lnTo>
                    <a:pt x="2491" y="8588"/>
                  </a:lnTo>
                  <a:lnTo>
                    <a:pt x="2404" y="8382"/>
                  </a:lnTo>
                  <a:lnTo>
                    <a:pt x="2324" y="8162"/>
                  </a:lnTo>
                  <a:lnTo>
                    <a:pt x="2258" y="7949"/>
                  </a:lnTo>
                  <a:lnTo>
                    <a:pt x="2204" y="7722"/>
                  </a:lnTo>
                  <a:lnTo>
                    <a:pt x="2171" y="7495"/>
                  </a:lnTo>
                  <a:lnTo>
                    <a:pt x="2144" y="7268"/>
                  </a:lnTo>
                  <a:lnTo>
                    <a:pt x="2138" y="7034"/>
                  </a:lnTo>
                  <a:lnTo>
                    <a:pt x="2138" y="6801"/>
                  </a:lnTo>
                  <a:lnTo>
                    <a:pt x="2144" y="6739"/>
                  </a:lnTo>
                  <a:lnTo>
                    <a:pt x="2164" y="6684"/>
                  </a:lnTo>
                  <a:lnTo>
                    <a:pt x="2178" y="6622"/>
                  </a:lnTo>
                  <a:lnTo>
                    <a:pt x="2184" y="6560"/>
                  </a:lnTo>
                  <a:close/>
                  <a:moveTo>
                    <a:pt x="6732" y="0"/>
                  </a:moveTo>
                  <a:lnTo>
                    <a:pt x="6519" y="7"/>
                  </a:lnTo>
                  <a:lnTo>
                    <a:pt x="6306" y="28"/>
                  </a:lnTo>
                  <a:lnTo>
                    <a:pt x="6093" y="55"/>
                  </a:lnTo>
                  <a:lnTo>
                    <a:pt x="5893" y="97"/>
                  </a:lnTo>
                  <a:lnTo>
                    <a:pt x="5693" y="145"/>
                  </a:lnTo>
                  <a:lnTo>
                    <a:pt x="5500" y="200"/>
                  </a:lnTo>
                  <a:lnTo>
                    <a:pt x="5314" y="275"/>
                  </a:lnTo>
                  <a:lnTo>
                    <a:pt x="5134" y="358"/>
                  </a:lnTo>
                  <a:lnTo>
                    <a:pt x="4967" y="454"/>
                  </a:lnTo>
                  <a:lnTo>
                    <a:pt x="4808" y="557"/>
                  </a:lnTo>
                  <a:lnTo>
                    <a:pt x="4734" y="619"/>
                  </a:lnTo>
                  <a:lnTo>
                    <a:pt x="4661" y="674"/>
                  </a:lnTo>
                  <a:lnTo>
                    <a:pt x="4595" y="743"/>
                  </a:lnTo>
                  <a:lnTo>
                    <a:pt x="4528" y="805"/>
                  </a:lnTo>
                  <a:lnTo>
                    <a:pt x="4461" y="881"/>
                  </a:lnTo>
                  <a:lnTo>
                    <a:pt x="4402" y="949"/>
                  </a:lnTo>
                  <a:lnTo>
                    <a:pt x="4348" y="1025"/>
                  </a:lnTo>
                  <a:lnTo>
                    <a:pt x="4288" y="1107"/>
                  </a:lnTo>
                  <a:lnTo>
                    <a:pt x="4142" y="1156"/>
                  </a:lnTo>
                  <a:lnTo>
                    <a:pt x="3995" y="1204"/>
                  </a:lnTo>
                  <a:lnTo>
                    <a:pt x="3856" y="1259"/>
                  </a:lnTo>
                  <a:lnTo>
                    <a:pt x="3709" y="1314"/>
                  </a:lnTo>
                  <a:lnTo>
                    <a:pt x="3569" y="1376"/>
                  </a:lnTo>
                  <a:lnTo>
                    <a:pt x="3429" y="1444"/>
                  </a:lnTo>
                  <a:lnTo>
                    <a:pt x="3296" y="1513"/>
                  </a:lnTo>
                  <a:lnTo>
                    <a:pt x="3163" y="1582"/>
                  </a:lnTo>
                  <a:lnTo>
                    <a:pt x="3030" y="1664"/>
                  </a:lnTo>
                  <a:lnTo>
                    <a:pt x="2897" y="1740"/>
                  </a:lnTo>
                  <a:lnTo>
                    <a:pt x="2770" y="1823"/>
                  </a:lnTo>
                  <a:lnTo>
                    <a:pt x="2644" y="1912"/>
                  </a:lnTo>
                  <a:lnTo>
                    <a:pt x="2404" y="2098"/>
                  </a:lnTo>
                  <a:lnTo>
                    <a:pt x="2164" y="2297"/>
                  </a:lnTo>
                  <a:lnTo>
                    <a:pt x="1945" y="2503"/>
                  </a:lnTo>
                  <a:lnTo>
                    <a:pt x="1732" y="2723"/>
                  </a:lnTo>
                  <a:lnTo>
                    <a:pt x="1525" y="2957"/>
                  </a:lnTo>
                  <a:lnTo>
                    <a:pt x="1332" y="3198"/>
                  </a:lnTo>
                  <a:lnTo>
                    <a:pt x="1152" y="3445"/>
                  </a:lnTo>
                  <a:lnTo>
                    <a:pt x="979" y="3707"/>
                  </a:lnTo>
                  <a:lnTo>
                    <a:pt x="826" y="3975"/>
                  </a:lnTo>
                  <a:lnTo>
                    <a:pt x="680" y="4250"/>
                  </a:lnTo>
                  <a:lnTo>
                    <a:pt x="546" y="4532"/>
                  </a:lnTo>
                  <a:lnTo>
                    <a:pt x="427" y="4820"/>
                  </a:lnTo>
                  <a:lnTo>
                    <a:pt x="327" y="5116"/>
                  </a:lnTo>
                  <a:lnTo>
                    <a:pt x="233" y="5412"/>
                  </a:lnTo>
                  <a:lnTo>
                    <a:pt x="160" y="5714"/>
                  </a:lnTo>
                  <a:lnTo>
                    <a:pt x="94" y="6024"/>
                  </a:lnTo>
                  <a:lnTo>
                    <a:pt x="47" y="6333"/>
                  </a:lnTo>
                  <a:lnTo>
                    <a:pt x="20" y="6643"/>
                  </a:lnTo>
                  <a:lnTo>
                    <a:pt x="7" y="6801"/>
                  </a:lnTo>
                  <a:lnTo>
                    <a:pt x="7" y="6959"/>
                  </a:lnTo>
                  <a:lnTo>
                    <a:pt x="0" y="7117"/>
                  </a:lnTo>
                  <a:lnTo>
                    <a:pt x="7" y="7275"/>
                  </a:lnTo>
                  <a:lnTo>
                    <a:pt x="14" y="7433"/>
                  </a:lnTo>
                  <a:lnTo>
                    <a:pt x="20" y="7591"/>
                  </a:lnTo>
                  <a:lnTo>
                    <a:pt x="40" y="7750"/>
                  </a:lnTo>
                  <a:lnTo>
                    <a:pt x="60" y="7908"/>
                  </a:lnTo>
                  <a:lnTo>
                    <a:pt x="80" y="8066"/>
                  </a:lnTo>
                  <a:lnTo>
                    <a:pt x="107" y="8224"/>
                  </a:lnTo>
                  <a:lnTo>
                    <a:pt x="140" y="8375"/>
                  </a:lnTo>
                  <a:lnTo>
                    <a:pt x="180" y="8533"/>
                  </a:lnTo>
                  <a:lnTo>
                    <a:pt x="220" y="8692"/>
                  </a:lnTo>
                  <a:lnTo>
                    <a:pt x="267" y="8843"/>
                  </a:lnTo>
                  <a:lnTo>
                    <a:pt x="320" y="9001"/>
                  </a:lnTo>
                  <a:lnTo>
                    <a:pt x="373" y="9152"/>
                  </a:lnTo>
                  <a:lnTo>
                    <a:pt x="433" y="9310"/>
                  </a:lnTo>
                  <a:lnTo>
                    <a:pt x="500" y="9469"/>
                  </a:lnTo>
                  <a:lnTo>
                    <a:pt x="566" y="9620"/>
                  </a:lnTo>
                  <a:lnTo>
                    <a:pt x="640" y="9764"/>
                  </a:lnTo>
                  <a:lnTo>
                    <a:pt x="720" y="9915"/>
                  </a:lnTo>
                  <a:lnTo>
                    <a:pt x="799" y="10053"/>
                  </a:lnTo>
                  <a:lnTo>
                    <a:pt x="879" y="10197"/>
                  </a:lnTo>
                  <a:lnTo>
                    <a:pt x="966" y="10335"/>
                  </a:lnTo>
                  <a:lnTo>
                    <a:pt x="1059" y="10466"/>
                  </a:lnTo>
                  <a:lnTo>
                    <a:pt x="1152" y="10596"/>
                  </a:lnTo>
                  <a:lnTo>
                    <a:pt x="1246" y="10720"/>
                  </a:lnTo>
                  <a:lnTo>
                    <a:pt x="1345" y="10844"/>
                  </a:lnTo>
                  <a:lnTo>
                    <a:pt x="1445" y="10967"/>
                  </a:lnTo>
                  <a:lnTo>
                    <a:pt x="1552" y="11084"/>
                  </a:lnTo>
                  <a:lnTo>
                    <a:pt x="1665" y="11201"/>
                  </a:lnTo>
                  <a:lnTo>
                    <a:pt x="1772" y="11311"/>
                  </a:lnTo>
                  <a:lnTo>
                    <a:pt x="1885" y="11414"/>
                  </a:lnTo>
                  <a:lnTo>
                    <a:pt x="2005" y="11518"/>
                  </a:lnTo>
                  <a:lnTo>
                    <a:pt x="2118" y="11621"/>
                  </a:lnTo>
                  <a:lnTo>
                    <a:pt x="2238" y="11717"/>
                  </a:lnTo>
                  <a:lnTo>
                    <a:pt x="2364" y="11806"/>
                  </a:lnTo>
                  <a:lnTo>
                    <a:pt x="2491" y="11896"/>
                  </a:lnTo>
                  <a:lnTo>
                    <a:pt x="2617" y="11978"/>
                  </a:lnTo>
                  <a:lnTo>
                    <a:pt x="2744" y="12061"/>
                  </a:lnTo>
                  <a:lnTo>
                    <a:pt x="2877" y="12136"/>
                  </a:lnTo>
                  <a:lnTo>
                    <a:pt x="3010" y="12212"/>
                  </a:lnTo>
                  <a:lnTo>
                    <a:pt x="3143" y="12281"/>
                  </a:lnTo>
                  <a:lnTo>
                    <a:pt x="3276" y="12343"/>
                  </a:lnTo>
                  <a:lnTo>
                    <a:pt x="3416" y="12405"/>
                  </a:lnTo>
                  <a:lnTo>
                    <a:pt x="3549" y="12466"/>
                  </a:lnTo>
                  <a:lnTo>
                    <a:pt x="3696" y="12515"/>
                  </a:lnTo>
                  <a:lnTo>
                    <a:pt x="3836" y="12563"/>
                  </a:lnTo>
                  <a:lnTo>
                    <a:pt x="3975" y="12611"/>
                  </a:lnTo>
                  <a:lnTo>
                    <a:pt x="4122" y="12652"/>
                  </a:lnTo>
                  <a:lnTo>
                    <a:pt x="4262" y="12686"/>
                  </a:lnTo>
                  <a:lnTo>
                    <a:pt x="4408" y="12721"/>
                  </a:lnTo>
                  <a:lnTo>
                    <a:pt x="4555" y="12741"/>
                  </a:lnTo>
                  <a:lnTo>
                    <a:pt x="4701" y="12769"/>
                  </a:lnTo>
                  <a:lnTo>
                    <a:pt x="4848" y="12783"/>
                  </a:lnTo>
                  <a:lnTo>
                    <a:pt x="4994" y="12796"/>
                  </a:lnTo>
                  <a:lnTo>
                    <a:pt x="5141" y="12810"/>
                  </a:lnTo>
                  <a:lnTo>
                    <a:pt x="5587" y="12810"/>
                  </a:lnTo>
                  <a:lnTo>
                    <a:pt x="5740" y="12796"/>
                  </a:lnTo>
                  <a:lnTo>
                    <a:pt x="5886" y="12783"/>
                  </a:lnTo>
                  <a:lnTo>
                    <a:pt x="6033" y="12762"/>
                  </a:lnTo>
                  <a:lnTo>
                    <a:pt x="6179" y="12741"/>
                  </a:lnTo>
                  <a:lnTo>
                    <a:pt x="6332" y="12707"/>
                  </a:lnTo>
                  <a:lnTo>
                    <a:pt x="6479" y="12673"/>
                  </a:lnTo>
                  <a:lnTo>
                    <a:pt x="6625" y="12631"/>
                  </a:lnTo>
                  <a:lnTo>
                    <a:pt x="6772" y="12590"/>
                  </a:lnTo>
                  <a:lnTo>
                    <a:pt x="6918" y="12542"/>
                  </a:lnTo>
                  <a:lnTo>
                    <a:pt x="7058" y="12487"/>
                  </a:lnTo>
                  <a:lnTo>
                    <a:pt x="7205" y="12425"/>
                  </a:lnTo>
                  <a:lnTo>
                    <a:pt x="7344" y="12356"/>
                  </a:lnTo>
                  <a:lnTo>
                    <a:pt x="7491" y="12288"/>
                  </a:lnTo>
                  <a:lnTo>
                    <a:pt x="7631" y="12212"/>
                  </a:lnTo>
                  <a:lnTo>
                    <a:pt x="7771" y="12130"/>
                  </a:lnTo>
                  <a:lnTo>
                    <a:pt x="7904" y="12040"/>
                  </a:lnTo>
                  <a:lnTo>
                    <a:pt x="8044" y="11951"/>
                  </a:lnTo>
                  <a:lnTo>
                    <a:pt x="8177" y="11854"/>
                  </a:lnTo>
                  <a:lnTo>
                    <a:pt x="8310" y="11751"/>
                  </a:lnTo>
                  <a:lnTo>
                    <a:pt x="8443" y="11641"/>
                  </a:lnTo>
                  <a:lnTo>
                    <a:pt x="8563" y="11531"/>
                  </a:lnTo>
                  <a:lnTo>
                    <a:pt x="8683" y="11421"/>
                  </a:lnTo>
                  <a:lnTo>
                    <a:pt x="8803" y="11304"/>
                  </a:lnTo>
                  <a:lnTo>
                    <a:pt x="8916" y="11188"/>
                  </a:lnTo>
                  <a:lnTo>
                    <a:pt x="9142" y="10940"/>
                  </a:lnTo>
                  <a:lnTo>
                    <a:pt x="9355" y="10672"/>
                  </a:lnTo>
                  <a:lnTo>
                    <a:pt x="9562" y="10397"/>
                  </a:lnTo>
                  <a:lnTo>
                    <a:pt x="9761" y="10108"/>
                  </a:lnTo>
                  <a:lnTo>
                    <a:pt x="9954" y="9812"/>
                  </a:lnTo>
                  <a:lnTo>
                    <a:pt x="10128" y="9503"/>
                  </a:lnTo>
                  <a:lnTo>
                    <a:pt x="10301" y="9180"/>
                  </a:lnTo>
                  <a:lnTo>
                    <a:pt x="10454" y="8850"/>
                  </a:lnTo>
                  <a:lnTo>
                    <a:pt x="10600" y="8520"/>
                  </a:lnTo>
                  <a:lnTo>
                    <a:pt x="10733" y="8176"/>
                  </a:lnTo>
                  <a:lnTo>
                    <a:pt x="10853" y="7825"/>
                  </a:lnTo>
                  <a:lnTo>
                    <a:pt x="10960" y="7475"/>
                  </a:lnTo>
                  <a:lnTo>
                    <a:pt x="11053" y="7117"/>
                  </a:lnTo>
                  <a:lnTo>
                    <a:pt x="11133" y="6759"/>
                  </a:lnTo>
                  <a:lnTo>
                    <a:pt x="11200" y="6402"/>
                  </a:lnTo>
                  <a:lnTo>
                    <a:pt x="11253" y="6037"/>
                  </a:lnTo>
                  <a:lnTo>
                    <a:pt x="11286" y="5673"/>
                  </a:lnTo>
                  <a:lnTo>
                    <a:pt x="11299" y="5494"/>
                  </a:lnTo>
                  <a:lnTo>
                    <a:pt x="11306" y="5315"/>
                  </a:lnTo>
                  <a:lnTo>
                    <a:pt x="11313" y="5137"/>
                  </a:lnTo>
                  <a:lnTo>
                    <a:pt x="11313" y="4951"/>
                  </a:lnTo>
                  <a:lnTo>
                    <a:pt x="11306" y="4772"/>
                  </a:lnTo>
                  <a:lnTo>
                    <a:pt x="11293" y="4600"/>
                  </a:lnTo>
                  <a:lnTo>
                    <a:pt x="11279" y="4422"/>
                  </a:lnTo>
                  <a:lnTo>
                    <a:pt x="11266" y="4243"/>
                  </a:lnTo>
                  <a:lnTo>
                    <a:pt x="11240" y="4071"/>
                  </a:lnTo>
                  <a:lnTo>
                    <a:pt x="11213" y="3892"/>
                  </a:lnTo>
                  <a:lnTo>
                    <a:pt x="11186" y="3720"/>
                  </a:lnTo>
                  <a:lnTo>
                    <a:pt x="11146" y="3548"/>
                  </a:lnTo>
                  <a:lnTo>
                    <a:pt x="11106" y="3383"/>
                  </a:lnTo>
                  <a:lnTo>
                    <a:pt x="11060" y="3211"/>
                  </a:lnTo>
                  <a:lnTo>
                    <a:pt x="11013" y="3046"/>
                  </a:lnTo>
                  <a:lnTo>
                    <a:pt x="10960" y="2881"/>
                  </a:lnTo>
                  <a:lnTo>
                    <a:pt x="10893" y="2723"/>
                  </a:lnTo>
                  <a:lnTo>
                    <a:pt x="10833" y="2558"/>
                  </a:lnTo>
                  <a:lnTo>
                    <a:pt x="10760" y="2400"/>
                  </a:lnTo>
                  <a:lnTo>
                    <a:pt x="10687" y="2249"/>
                  </a:lnTo>
                  <a:lnTo>
                    <a:pt x="10607" y="2098"/>
                  </a:lnTo>
                  <a:lnTo>
                    <a:pt x="10520" y="1946"/>
                  </a:lnTo>
                  <a:lnTo>
                    <a:pt x="10427" y="1795"/>
                  </a:lnTo>
                  <a:lnTo>
                    <a:pt x="10334" y="1651"/>
                  </a:lnTo>
                  <a:lnTo>
                    <a:pt x="10234" y="1513"/>
                  </a:lnTo>
                  <a:lnTo>
                    <a:pt x="10128" y="1369"/>
                  </a:lnTo>
                  <a:lnTo>
                    <a:pt x="10008" y="1231"/>
                  </a:lnTo>
                  <a:lnTo>
                    <a:pt x="9875" y="1101"/>
                  </a:lnTo>
                  <a:lnTo>
                    <a:pt x="9728" y="970"/>
                  </a:lnTo>
                  <a:lnTo>
                    <a:pt x="9568" y="853"/>
                  </a:lnTo>
                  <a:lnTo>
                    <a:pt x="9409" y="743"/>
                  </a:lnTo>
                  <a:lnTo>
                    <a:pt x="9229" y="633"/>
                  </a:lnTo>
                  <a:lnTo>
                    <a:pt x="9049" y="537"/>
                  </a:lnTo>
                  <a:lnTo>
                    <a:pt x="8856" y="447"/>
                  </a:lnTo>
                  <a:lnTo>
                    <a:pt x="8663" y="365"/>
                  </a:lnTo>
                  <a:lnTo>
                    <a:pt x="8456" y="289"/>
                  </a:lnTo>
                  <a:lnTo>
                    <a:pt x="8250" y="220"/>
                  </a:lnTo>
                  <a:lnTo>
                    <a:pt x="8037" y="165"/>
                  </a:lnTo>
                  <a:lnTo>
                    <a:pt x="7824" y="110"/>
                  </a:lnTo>
                  <a:lnTo>
                    <a:pt x="7604" y="76"/>
                  </a:lnTo>
                  <a:lnTo>
                    <a:pt x="7384" y="42"/>
                  </a:lnTo>
                  <a:lnTo>
                    <a:pt x="7171" y="21"/>
                  </a:lnTo>
                  <a:lnTo>
                    <a:pt x="6952" y="7"/>
                  </a:lnTo>
                  <a:lnTo>
                    <a:pt x="673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-743500" y="-3847550"/>
              <a:ext cx="154175" cy="82200"/>
            </a:xfrm>
            <a:custGeom>
              <a:avLst/>
              <a:gdLst/>
              <a:ahLst/>
              <a:cxnLst/>
              <a:rect l="l" t="t" r="r" b="b"/>
              <a:pathLst>
                <a:path w="6167" h="3288" extrusionOk="0">
                  <a:moveTo>
                    <a:pt x="4002" y="1"/>
                  </a:moveTo>
                  <a:lnTo>
                    <a:pt x="3849" y="7"/>
                  </a:lnTo>
                  <a:lnTo>
                    <a:pt x="3703" y="21"/>
                  </a:lnTo>
                  <a:lnTo>
                    <a:pt x="3569" y="49"/>
                  </a:lnTo>
                  <a:lnTo>
                    <a:pt x="3443" y="90"/>
                  </a:lnTo>
                  <a:lnTo>
                    <a:pt x="3316" y="145"/>
                  </a:lnTo>
                  <a:lnTo>
                    <a:pt x="3203" y="200"/>
                  </a:lnTo>
                  <a:lnTo>
                    <a:pt x="3090" y="276"/>
                  </a:lnTo>
                  <a:lnTo>
                    <a:pt x="2983" y="351"/>
                  </a:lnTo>
                  <a:lnTo>
                    <a:pt x="2877" y="434"/>
                  </a:lnTo>
                  <a:lnTo>
                    <a:pt x="2770" y="523"/>
                  </a:lnTo>
                  <a:lnTo>
                    <a:pt x="2671" y="619"/>
                  </a:lnTo>
                  <a:lnTo>
                    <a:pt x="2457" y="826"/>
                  </a:lnTo>
                  <a:lnTo>
                    <a:pt x="2231" y="1046"/>
                  </a:lnTo>
                  <a:lnTo>
                    <a:pt x="2171" y="1101"/>
                  </a:lnTo>
                  <a:lnTo>
                    <a:pt x="2098" y="1142"/>
                  </a:lnTo>
                  <a:lnTo>
                    <a:pt x="2031" y="1176"/>
                  </a:lnTo>
                  <a:lnTo>
                    <a:pt x="1965" y="1211"/>
                  </a:lnTo>
                  <a:lnTo>
                    <a:pt x="1892" y="1231"/>
                  </a:lnTo>
                  <a:lnTo>
                    <a:pt x="1818" y="1245"/>
                  </a:lnTo>
                  <a:lnTo>
                    <a:pt x="1745" y="1252"/>
                  </a:lnTo>
                  <a:lnTo>
                    <a:pt x="1672" y="1245"/>
                  </a:lnTo>
                  <a:lnTo>
                    <a:pt x="1605" y="1238"/>
                  </a:lnTo>
                  <a:lnTo>
                    <a:pt x="1532" y="1224"/>
                  </a:lnTo>
                  <a:lnTo>
                    <a:pt x="1465" y="1204"/>
                  </a:lnTo>
                  <a:lnTo>
                    <a:pt x="1392" y="1183"/>
                  </a:lnTo>
                  <a:lnTo>
                    <a:pt x="1332" y="1149"/>
                  </a:lnTo>
                  <a:lnTo>
                    <a:pt x="1266" y="1114"/>
                  </a:lnTo>
                  <a:lnTo>
                    <a:pt x="1206" y="1066"/>
                  </a:lnTo>
                  <a:lnTo>
                    <a:pt x="1146" y="1025"/>
                  </a:lnTo>
                  <a:lnTo>
                    <a:pt x="993" y="1183"/>
                  </a:lnTo>
                  <a:lnTo>
                    <a:pt x="833" y="1341"/>
                  </a:lnTo>
                  <a:lnTo>
                    <a:pt x="686" y="1513"/>
                  </a:lnTo>
                  <a:lnTo>
                    <a:pt x="540" y="1685"/>
                  </a:lnTo>
                  <a:lnTo>
                    <a:pt x="400" y="1857"/>
                  </a:lnTo>
                  <a:lnTo>
                    <a:pt x="260" y="2036"/>
                  </a:lnTo>
                  <a:lnTo>
                    <a:pt x="127" y="2221"/>
                  </a:lnTo>
                  <a:lnTo>
                    <a:pt x="1" y="2407"/>
                  </a:lnTo>
                  <a:lnTo>
                    <a:pt x="274" y="2421"/>
                  </a:lnTo>
                  <a:lnTo>
                    <a:pt x="560" y="2421"/>
                  </a:lnTo>
                  <a:lnTo>
                    <a:pt x="1146" y="2428"/>
                  </a:lnTo>
                  <a:lnTo>
                    <a:pt x="1745" y="2435"/>
                  </a:lnTo>
                  <a:lnTo>
                    <a:pt x="2045" y="2448"/>
                  </a:lnTo>
                  <a:lnTo>
                    <a:pt x="2351" y="2455"/>
                  </a:lnTo>
                  <a:lnTo>
                    <a:pt x="2651" y="2476"/>
                  </a:lnTo>
                  <a:lnTo>
                    <a:pt x="2944" y="2497"/>
                  </a:lnTo>
                  <a:lnTo>
                    <a:pt x="3237" y="2531"/>
                  </a:lnTo>
                  <a:lnTo>
                    <a:pt x="3529" y="2572"/>
                  </a:lnTo>
                  <a:lnTo>
                    <a:pt x="3809" y="2627"/>
                  </a:lnTo>
                  <a:lnTo>
                    <a:pt x="4089" y="2696"/>
                  </a:lnTo>
                  <a:lnTo>
                    <a:pt x="4222" y="2730"/>
                  </a:lnTo>
                  <a:lnTo>
                    <a:pt x="4355" y="2772"/>
                  </a:lnTo>
                  <a:lnTo>
                    <a:pt x="4488" y="2820"/>
                  </a:lnTo>
                  <a:lnTo>
                    <a:pt x="4615" y="2868"/>
                  </a:lnTo>
                  <a:lnTo>
                    <a:pt x="4661" y="2888"/>
                  </a:lnTo>
                  <a:lnTo>
                    <a:pt x="4701" y="2916"/>
                  </a:lnTo>
                  <a:lnTo>
                    <a:pt x="4788" y="2978"/>
                  </a:lnTo>
                  <a:lnTo>
                    <a:pt x="4994" y="3012"/>
                  </a:lnTo>
                  <a:lnTo>
                    <a:pt x="5201" y="3033"/>
                  </a:lnTo>
                  <a:lnTo>
                    <a:pt x="5414" y="3060"/>
                  </a:lnTo>
                  <a:lnTo>
                    <a:pt x="5620" y="3088"/>
                  </a:lnTo>
                  <a:lnTo>
                    <a:pt x="5693" y="3102"/>
                  </a:lnTo>
                  <a:lnTo>
                    <a:pt x="5773" y="3115"/>
                  </a:lnTo>
                  <a:lnTo>
                    <a:pt x="5840" y="3129"/>
                  </a:lnTo>
                  <a:lnTo>
                    <a:pt x="5906" y="3157"/>
                  </a:lnTo>
                  <a:lnTo>
                    <a:pt x="5973" y="3184"/>
                  </a:lnTo>
                  <a:lnTo>
                    <a:pt x="6033" y="3212"/>
                  </a:lnTo>
                  <a:lnTo>
                    <a:pt x="6093" y="3246"/>
                  </a:lnTo>
                  <a:lnTo>
                    <a:pt x="6153" y="3287"/>
                  </a:lnTo>
                  <a:lnTo>
                    <a:pt x="6159" y="3074"/>
                  </a:lnTo>
                  <a:lnTo>
                    <a:pt x="6166" y="2861"/>
                  </a:lnTo>
                  <a:lnTo>
                    <a:pt x="6159" y="2655"/>
                  </a:lnTo>
                  <a:lnTo>
                    <a:pt x="6153" y="2448"/>
                  </a:lnTo>
                  <a:lnTo>
                    <a:pt x="6126" y="2235"/>
                  </a:lnTo>
                  <a:lnTo>
                    <a:pt x="6086" y="2015"/>
                  </a:lnTo>
                  <a:lnTo>
                    <a:pt x="6033" y="1802"/>
                  </a:lnTo>
                  <a:lnTo>
                    <a:pt x="5973" y="1596"/>
                  </a:lnTo>
                  <a:lnTo>
                    <a:pt x="5893" y="1396"/>
                  </a:lnTo>
                  <a:lnTo>
                    <a:pt x="5800" y="1204"/>
                  </a:lnTo>
                  <a:lnTo>
                    <a:pt x="5753" y="1108"/>
                  </a:lnTo>
                  <a:lnTo>
                    <a:pt x="5700" y="1018"/>
                  </a:lnTo>
                  <a:lnTo>
                    <a:pt x="5647" y="929"/>
                  </a:lnTo>
                  <a:lnTo>
                    <a:pt x="5587" y="846"/>
                  </a:lnTo>
                  <a:lnTo>
                    <a:pt x="5520" y="764"/>
                  </a:lnTo>
                  <a:lnTo>
                    <a:pt x="5454" y="681"/>
                  </a:lnTo>
                  <a:lnTo>
                    <a:pt x="5387" y="606"/>
                  </a:lnTo>
                  <a:lnTo>
                    <a:pt x="5314" y="537"/>
                  </a:lnTo>
                  <a:lnTo>
                    <a:pt x="5234" y="468"/>
                  </a:lnTo>
                  <a:lnTo>
                    <a:pt x="5154" y="399"/>
                  </a:lnTo>
                  <a:lnTo>
                    <a:pt x="5074" y="337"/>
                  </a:lnTo>
                  <a:lnTo>
                    <a:pt x="4988" y="282"/>
                  </a:lnTo>
                  <a:lnTo>
                    <a:pt x="4894" y="234"/>
                  </a:lnTo>
                  <a:lnTo>
                    <a:pt x="4801" y="186"/>
                  </a:lnTo>
                  <a:lnTo>
                    <a:pt x="4708" y="145"/>
                  </a:lnTo>
                  <a:lnTo>
                    <a:pt x="4608" y="104"/>
                  </a:lnTo>
                  <a:lnTo>
                    <a:pt x="4502" y="76"/>
                  </a:lnTo>
                  <a:lnTo>
                    <a:pt x="4395" y="49"/>
                  </a:lnTo>
                  <a:lnTo>
                    <a:pt x="4282" y="28"/>
                  </a:lnTo>
                  <a:lnTo>
                    <a:pt x="4169" y="14"/>
                  </a:lnTo>
                  <a:lnTo>
                    <a:pt x="40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-765475" y="-3734600"/>
              <a:ext cx="163500" cy="101775"/>
            </a:xfrm>
            <a:custGeom>
              <a:avLst/>
              <a:gdLst/>
              <a:ahLst/>
              <a:cxnLst/>
              <a:rect l="l" t="t" r="r" b="b"/>
              <a:pathLst>
                <a:path w="6540" h="4071" extrusionOk="0">
                  <a:moveTo>
                    <a:pt x="47" y="0"/>
                  </a:moveTo>
                  <a:lnTo>
                    <a:pt x="41" y="62"/>
                  </a:lnTo>
                  <a:lnTo>
                    <a:pt x="27" y="124"/>
                  </a:lnTo>
                  <a:lnTo>
                    <a:pt x="7" y="179"/>
                  </a:lnTo>
                  <a:lnTo>
                    <a:pt x="1" y="241"/>
                  </a:lnTo>
                  <a:lnTo>
                    <a:pt x="1" y="474"/>
                  </a:lnTo>
                  <a:lnTo>
                    <a:pt x="7" y="708"/>
                  </a:lnTo>
                  <a:lnTo>
                    <a:pt x="34" y="935"/>
                  </a:lnTo>
                  <a:lnTo>
                    <a:pt x="67" y="1162"/>
                  </a:lnTo>
                  <a:lnTo>
                    <a:pt x="121" y="1389"/>
                  </a:lnTo>
                  <a:lnTo>
                    <a:pt x="187" y="1602"/>
                  </a:lnTo>
                  <a:lnTo>
                    <a:pt x="267" y="1822"/>
                  </a:lnTo>
                  <a:lnTo>
                    <a:pt x="354" y="2028"/>
                  </a:lnTo>
                  <a:lnTo>
                    <a:pt x="460" y="2235"/>
                  </a:lnTo>
                  <a:lnTo>
                    <a:pt x="567" y="2427"/>
                  </a:lnTo>
                  <a:lnTo>
                    <a:pt x="693" y="2620"/>
                  </a:lnTo>
                  <a:lnTo>
                    <a:pt x="826" y="2799"/>
                  </a:lnTo>
                  <a:lnTo>
                    <a:pt x="966" y="2970"/>
                  </a:lnTo>
                  <a:lnTo>
                    <a:pt x="1119" y="3129"/>
                  </a:lnTo>
                  <a:lnTo>
                    <a:pt x="1279" y="3280"/>
                  </a:lnTo>
                  <a:lnTo>
                    <a:pt x="1446" y="3424"/>
                  </a:lnTo>
                  <a:lnTo>
                    <a:pt x="1619" y="3548"/>
                  </a:lnTo>
                  <a:lnTo>
                    <a:pt x="1798" y="3665"/>
                  </a:lnTo>
                  <a:lnTo>
                    <a:pt x="1985" y="3768"/>
                  </a:lnTo>
                  <a:lnTo>
                    <a:pt x="2178" y="3857"/>
                  </a:lnTo>
                  <a:lnTo>
                    <a:pt x="2371" y="3933"/>
                  </a:lnTo>
                  <a:lnTo>
                    <a:pt x="2571" y="3988"/>
                  </a:lnTo>
                  <a:lnTo>
                    <a:pt x="2671" y="4016"/>
                  </a:lnTo>
                  <a:lnTo>
                    <a:pt x="2777" y="4036"/>
                  </a:lnTo>
                  <a:lnTo>
                    <a:pt x="2877" y="4050"/>
                  </a:lnTo>
                  <a:lnTo>
                    <a:pt x="2984" y="4064"/>
                  </a:lnTo>
                  <a:lnTo>
                    <a:pt x="3090" y="4071"/>
                  </a:lnTo>
                  <a:lnTo>
                    <a:pt x="3190" y="4071"/>
                  </a:lnTo>
                  <a:lnTo>
                    <a:pt x="3297" y="4064"/>
                  </a:lnTo>
                  <a:lnTo>
                    <a:pt x="3403" y="4057"/>
                  </a:lnTo>
                  <a:lnTo>
                    <a:pt x="3510" y="4050"/>
                  </a:lnTo>
                  <a:lnTo>
                    <a:pt x="3616" y="4029"/>
                  </a:lnTo>
                  <a:lnTo>
                    <a:pt x="3723" y="4009"/>
                  </a:lnTo>
                  <a:lnTo>
                    <a:pt x="3836" y="3981"/>
                  </a:lnTo>
                  <a:lnTo>
                    <a:pt x="3942" y="3954"/>
                  </a:lnTo>
                  <a:lnTo>
                    <a:pt x="4049" y="3919"/>
                  </a:lnTo>
                  <a:lnTo>
                    <a:pt x="4155" y="3871"/>
                  </a:lnTo>
                  <a:lnTo>
                    <a:pt x="4262" y="3830"/>
                  </a:lnTo>
                  <a:lnTo>
                    <a:pt x="4369" y="3775"/>
                  </a:lnTo>
                  <a:lnTo>
                    <a:pt x="4475" y="3720"/>
                  </a:lnTo>
                  <a:lnTo>
                    <a:pt x="4582" y="3651"/>
                  </a:lnTo>
                  <a:lnTo>
                    <a:pt x="4688" y="3582"/>
                  </a:lnTo>
                  <a:lnTo>
                    <a:pt x="4841" y="3479"/>
                  </a:lnTo>
                  <a:lnTo>
                    <a:pt x="4988" y="3362"/>
                  </a:lnTo>
                  <a:lnTo>
                    <a:pt x="5134" y="3239"/>
                  </a:lnTo>
                  <a:lnTo>
                    <a:pt x="5274" y="3108"/>
                  </a:lnTo>
                  <a:lnTo>
                    <a:pt x="5407" y="2970"/>
                  </a:lnTo>
                  <a:lnTo>
                    <a:pt x="5534" y="2819"/>
                  </a:lnTo>
                  <a:lnTo>
                    <a:pt x="5654" y="2668"/>
                  </a:lnTo>
                  <a:lnTo>
                    <a:pt x="5773" y="2510"/>
                  </a:lnTo>
                  <a:lnTo>
                    <a:pt x="5887" y="2352"/>
                  </a:lnTo>
                  <a:lnTo>
                    <a:pt x="5993" y="2180"/>
                  </a:lnTo>
                  <a:lnTo>
                    <a:pt x="6100" y="2008"/>
                  </a:lnTo>
                  <a:lnTo>
                    <a:pt x="6200" y="1829"/>
                  </a:lnTo>
                  <a:lnTo>
                    <a:pt x="6293" y="1643"/>
                  </a:lnTo>
                  <a:lnTo>
                    <a:pt x="6379" y="1458"/>
                  </a:lnTo>
                  <a:lnTo>
                    <a:pt x="6459" y="1272"/>
                  </a:lnTo>
                  <a:lnTo>
                    <a:pt x="6539" y="1080"/>
                  </a:lnTo>
                  <a:lnTo>
                    <a:pt x="6499" y="1080"/>
                  </a:lnTo>
                  <a:lnTo>
                    <a:pt x="6160" y="1038"/>
                  </a:lnTo>
                  <a:lnTo>
                    <a:pt x="5827" y="1004"/>
                  </a:lnTo>
                  <a:lnTo>
                    <a:pt x="5500" y="963"/>
                  </a:lnTo>
                  <a:lnTo>
                    <a:pt x="5181" y="921"/>
                  </a:lnTo>
                  <a:lnTo>
                    <a:pt x="5141" y="1059"/>
                  </a:lnTo>
                  <a:lnTo>
                    <a:pt x="5088" y="1190"/>
                  </a:lnTo>
                  <a:lnTo>
                    <a:pt x="5028" y="1313"/>
                  </a:lnTo>
                  <a:lnTo>
                    <a:pt x="4954" y="1430"/>
                  </a:lnTo>
                  <a:lnTo>
                    <a:pt x="4875" y="1540"/>
                  </a:lnTo>
                  <a:lnTo>
                    <a:pt x="4781" y="1643"/>
                  </a:lnTo>
                  <a:lnTo>
                    <a:pt x="4675" y="1740"/>
                  </a:lnTo>
                  <a:lnTo>
                    <a:pt x="4562" y="1822"/>
                  </a:lnTo>
                  <a:lnTo>
                    <a:pt x="4535" y="1912"/>
                  </a:lnTo>
                  <a:lnTo>
                    <a:pt x="4502" y="2001"/>
                  </a:lnTo>
                  <a:lnTo>
                    <a:pt x="4468" y="2083"/>
                  </a:lnTo>
                  <a:lnTo>
                    <a:pt x="4422" y="2166"/>
                  </a:lnTo>
                  <a:lnTo>
                    <a:pt x="4375" y="2242"/>
                  </a:lnTo>
                  <a:lnTo>
                    <a:pt x="4322" y="2317"/>
                  </a:lnTo>
                  <a:lnTo>
                    <a:pt x="4262" y="2386"/>
                  </a:lnTo>
                  <a:lnTo>
                    <a:pt x="4202" y="2455"/>
                  </a:lnTo>
                  <a:lnTo>
                    <a:pt x="4135" y="2517"/>
                  </a:lnTo>
                  <a:lnTo>
                    <a:pt x="4069" y="2572"/>
                  </a:lnTo>
                  <a:lnTo>
                    <a:pt x="3996" y="2627"/>
                  </a:lnTo>
                  <a:lnTo>
                    <a:pt x="3922" y="2668"/>
                  </a:lnTo>
                  <a:lnTo>
                    <a:pt x="3843" y="2716"/>
                  </a:lnTo>
                  <a:lnTo>
                    <a:pt x="3763" y="2750"/>
                  </a:lnTo>
                  <a:lnTo>
                    <a:pt x="3683" y="2778"/>
                  </a:lnTo>
                  <a:lnTo>
                    <a:pt x="3596" y="2805"/>
                  </a:lnTo>
                  <a:lnTo>
                    <a:pt x="3516" y="2826"/>
                  </a:lnTo>
                  <a:lnTo>
                    <a:pt x="3430" y="2840"/>
                  </a:lnTo>
                  <a:lnTo>
                    <a:pt x="3343" y="2847"/>
                  </a:lnTo>
                  <a:lnTo>
                    <a:pt x="3263" y="2847"/>
                  </a:lnTo>
                  <a:lnTo>
                    <a:pt x="3177" y="2833"/>
                  </a:lnTo>
                  <a:lnTo>
                    <a:pt x="3090" y="2819"/>
                  </a:lnTo>
                  <a:lnTo>
                    <a:pt x="3010" y="2799"/>
                  </a:lnTo>
                  <a:lnTo>
                    <a:pt x="2930" y="2771"/>
                  </a:lnTo>
                  <a:lnTo>
                    <a:pt x="2850" y="2730"/>
                  </a:lnTo>
                  <a:lnTo>
                    <a:pt x="2771" y="2682"/>
                  </a:lnTo>
                  <a:lnTo>
                    <a:pt x="2697" y="2627"/>
                  </a:lnTo>
                  <a:lnTo>
                    <a:pt x="2624" y="2565"/>
                  </a:lnTo>
                  <a:lnTo>
                    <a:pt x="2551" y="2496"/>
                  </a:lnTo>
                  <a:lnTo>
                    <a:pt x="2491" y="2413"/>
                  </a:lnTo>
                  <a:lnTo>
                    <a:pt x="2424" y="2324"/>
                  </a:lnTo>
                  <a:lnTo>
                    <a:pt x="2364" y="2221"/>
                  </a:lnTo>
                  <a:lnTo>
                    <a:pt x="2265" y="2022"/>
                  </a:lnTo>
                  <a:lnTo>
                    <a:pt x="2171" y="1815"/>
                  </a:lnTo>
                  <a:lnTo>
                    <a:pt x="2091" y="1602"/>
                  </a:lnTo>
                  <a:lnTo>
                    <a:pt x="2025" y="1389"/>
                  </a:lnTo>
                  <a:lnTo>
                    <a:pt x="1972" y="1176"/>
                  </a:lnTo>
                  <a:lnTo>
                    <a:pt x="1952" y="1066"/>
                  </a:lnTo>
                  <a:lnTo>
                    <a:pt x="1938" y="963"/>
                  </a:lnTo>
                  <a:lnTo>
                    <a:pt x="1925" y="853"/>
                  </a:lnTo>
                  <a:lnTo>
                    <a:pt x="1918" y="743"/>
                  </a:lnTo>
                  <a:lnTo>
                    <a:pt x="1918" y="633"/>
                  </a:lnTo>
                  <a:lnTo>
                    <a:pt x="1918" y="529"/>
                  </a:lnTo>
                  <a:lnTo>
                    <a:pt x="793" y="399"/>
                  </a:lnTo>
                  <a:lnTo>
                    <a:pt x="673" y="371"/>
                  </a:lnTo>
                  <a:lnTo>
                    <a:pt x="567" y="344"/>
                  </a:lnTo>
                  <a:lnTo>
                    <a:pt x="467" y="303"/>
                  </a:lnTo>
                  <a:lnTo>
                    <a:pt x="374" y="254"/>
                  </a:lnTo>
                  <a:lnTo>
                    <a:pt x="280" y="199"/>
                  </a:lnTo>
                  <a:lnTo>
                    <a:pt x="200" y="138"/>
                  </a:lnTo>
                  <a:lnTo>
                    <a:pt x="121" y="7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-2231275" y="-3163900"/>
              <a:ext cx="1628800" cy="1031050"/>
            </a:xfrm>
            <a:custGeom>
              <a:avLst/>
              <a:gdLst/>
              <a:ahLst/>
              <a:cxnLst/>
              <a:rect l="l" t="t" r="r" b="b"/>
              <a:pathLst>
                <a:path w="65152" h="41242" extrusionOk="0">
                  <a:moveTo>
                    <a:pt x="24889" y="0"/>
                  </a:moveTo>
                  <a:lnTo>
                    <a:pt x="24290" y="14"/>
                  </a:lnTo>
                  <a:lnTo>
                    <a:pt x="23697" y="21"/>
                  </a:lnTo>
                  <a:lnTo>
                    <a:pt x="23098" y="41"/>
                  </a:lnTo>
                  <a:lnTo>
                    <a:pt x="22505" y="62"/>
                  </a:lnTo>
                  <a:lnTo>
                    <a:pt x="21913" y="89"/>
                  </a:lnTo>
                  <a:lnTo>
                    <a:pt x="21320" y="117"/>
                  </a:lnTo>
                  <a:lnTo>
                    <a:pt x="20727" y="151"/>
                  </a:lnTo>
                  <a:lnTo>
                    <a:pt x="19549" y="227"/>
                  </a:lnTo>
                  <a:lnTo>
                    <a:pt x="18377" y="323"/>
                  </a:lnTo>
                  <a:lnTo>
                    <a:pt x="17238" y="426"/>
                  </a:lnTo>
                  <a:lnTo>
                    <a:pt x="16100" y="543"/>
                  </a:lnTo>
                  <a:lnTo>
                    <a:pt x="14948" y="681"/>
                  </a:lnTo>
                  <a:lnTo>
                    <a:pt x="13796" y="839"/>
                  </a:lnTo>
                  <a:lnTo>
                    <a:pt x="13224" y="921"/>
                  </a:lnTo>
                  <a:lnTo>
                    <a:pt x="12644" y="1004"/>
                  </a:lnTo>
                  <a:lnTo>
                    <a:pt x="12065" y="1100"/>
                  </a:lnTo>
                  <a:lnTo>
                    <a:pt x="11486" y="1196"/>
                  </a:lnTo>
                  <a:lnTo>
                    <a:pt x="10913" y="1293"/>
                  </a:lnTo>
                  <a:lnTo>
                    <a:pt x="10334" y="1396"/>
                  </a:lnTo>
                  <a:lnTo>
                    <a:pt x="9755" y="1506"/>
                  </a:lnTo>
                  <a:lnTo>
                    <a:pt x="9175" y="1623"/>
                  </a:lnTo>
                  <a:lnTo>
                    <a:pt x="8596" y="1740"/>
                  </a:lnTo>
                  <a:lnTo>
                    <a:pt x="8017" y="1863"/>
                  </a:lnTo>
                  <a:lnTo>
                    <a:pt x="7438" y="1987"/>
                  </a:lnTo>
                  <a:lnTo>
                    <a:pt x="6858" y="2118"/>
                  </a:lnTo>
                  <a:lnTo>
                    <a:pt x="6286" y="2255"/>
                  </a:lnTo>
                  <a:lnTo>
                    <a:pt x="5706" y="2393"/>
                  </a:lnTo>
                  <a:lnTo>
                    <a:pt x="5134" y="2537"/>
                  </a:lnTo>
                  <a:lnTo>
                    <a:pt x="4555" y="2688"/>
                  </a:lnTo>
                  <a:lnTo>
                    <a:pt x="3982" y="2840"/>
                  </a:lnTo>
                  <a:lnTo>
                    <a:pt x="3409" y="2998"/>
                  </a:lnTo>
                  <a:lnTo>
                    <a:pt x="2837" y="3156"/>
                  </a:lnTo>
                  <a:lnTo>
                    <a:pt x="2271" y="3328"/>
                  </a:lnTo>
                  <a:lnTo>
                    <a:pt x="1698" y="3500"/>
                  </a:lnTo>
                  <a:lnTo>
                    <a:pt x="1132" y="3672"/>
                  </a:lnTo>
                  <a:lnTo>
                    <a:pt x="566" y="3857"/>
                  </a:lnTo>
                  <a:lnTo>
                    <a:pt x="0" y="4036"/>
                  </a:lnTo>
                  <a:lnTo>
                    <a:pt x="27" y="4057"/>
                  </a:lnTo>
                  <a:lnTo>
                    <a:pt x="47" y="4064"/>
                  </a:lnTo>
                  <a:lnTo>
                    <a:pt x="586" y="4875"/>
                  </a:lnTo>
                  <a:lnTo>
                    <a:pt x="1112" y="5693"/>
                  </a:lnTo>
                  <a:lnTo>
                    <a:pt x="1632" y="6518"/>
                  </a:lnTo>
                  <a:lnTo>
                    <a:pt x="2144" y="7343"/>
                  </a:lnTo>
                  <a:lnTo>
                    <a:pt x="2650" y="8182"/>
                  </a:lnTo>
                  <a:lnTo>
                    <a:pt x="3156" y="9014"/>
                  </a:lnTo>
                  <a:lnTo>
                    <a:pt x="3649" y="9860"/>
                  </a:lnTo>
                  <a:lnTo>
                    <a:pt x="4142" y="10706"/>
                  </a:lnTo>
                  <a:lnTo>
                    <a:pt x="5114" y="12397"/>
                  </a:lnTo>
                  <a:lnTo>
                    <a:pt x="6086" y="14102"/>
                  </a:lnTo>
                  <a:lnTo>
                    <a:pt x="7051" y="15801"/>
                  </a:lnTo>
                  <a:lnTo>
                    <a:pt x="8030" y="17492"/>
                  </a:lnTo>
                  <a:lnTo>
                    <a:pt x="8223" y="17829"/>
                  </a:lnTo>
                  <a:lnTo>
                    <a:pt x="8416" y="18173"/>
                  </a:lnTo>
                  <a:lnTo>
                    <a:pt x="8796" y="18867"/>
                  </a:lnTo>
                  <a:lnTo>
                    <a:pt x="9169" y="19583"/>
                  </a:lnTo>
                  <a:lnTo>
                    <a:pt x="9548" y="20318"/>
                  </a:lnTo>
                  <a:lnTo>
                    <a:pt x="10307" y="21804"/>
                  </a:lnTo>
                  <a:lnTo>
                    <a:pt x="10687" y="22553"/>
                  </a:lnTo>
                  <a:lnTo>
                    <a:pt x="11080" y="23302"/>
                  </a:lnTo>
                  <a:lnTo>
                    <a:pt x="11486" y="24045"/>
                  </a:lnTo>
                  <a:lnTo>
                    <a:pt x="11892" y="24774"/>
                  </a:lnTo>
                  <a:lnTo>
                    <a:pt x="12105" y="25138"/>
                  </a:lnTo>
                  <a:lnTo>
                    <a:pt x="12318" y="25496"/>
                  </a:lnTo>
                  <a:lnTo>
                    <a:pt x="12538" y="25853"/>
                  </a:lnTo>
                  <a:lnTo>
                    <a:pt x="12757" y="26204"/>
                  </a:lnTo>
                  <a:lnTo>
                    <a:pt x="12984" y="26548"/>
                  </a:lnTo>
                  <a:lnTo>
                    <a:pt x="13210" y="26885"/>
                  </a:lnTo>
                  <a:lnTo>
                    <a:pt x="13443" y="27215"/>
                  </a:lnTo>
                  <a:lnTo>
                    <a:pt x="13683" y="27545"/>
                  </a:lnTo>
                  <a:lnTo>
                    <a:pt x="13929" y="27861"/>
                  </a:lnTo>
                  <a:lnTo>
                    <a:pt x="14176" y="28177"/>
                  </a:lnTo>
                  <a:lnTo>
                    <a:pt x="14435" y="28480"/>
                  </a:lnTo>
                  <a:lnTo>
                    <a:pt x="14695" y="28776"/>
                  </a:lnTo>
                  <a:lnTo>
                    <a:pt x="14968" y="28638"/>
                  </a:lnTo>
                  <a:lnTo>
                    <a:pt x="15248" y="28508"/>
                  </a:lnTo>
                  <a:lnTo>
                    <a:pt x="15534" y="28384"/>
                  </a:lnTo>
                  <a:lnTo>
                    <a:pt x="15814" y="28267"/>
                  </a:lnTo>
                  <a:lnTo>
                    <a:pt x="16100" y="28157"/>
                  </a:lnTo>
                  <a:lnTo>
                    <a:pt x="16393" y="28061"/>
                  </a:lnTo>
                  <a:lnTo>
                    <a:pt x="16679" y="27964"/>
                  </a:lnTo>
                  <a:lnTo>
                    <a:pt x="16972" y="27875"/>
                  </a:lnTo>
                  <a:lnTo>
                    <a:pt x="17265" y="27799"/>
                  </a:lnTo>
                  <a:lnTo>
                    <a:pt x="17558" y="27731"/>
                  </a:lnTo>
                  <a:lnTo>
                    <a:pt x="17851" y="27669"/>
                  </a:lnTo>
                  <a:lnTo>
                    <a:pt x="18144" y="27614"/>
                  </a:lnTo>
                  <a:lnTo>
                    <a:pt x="18437" y="27566"/>
                  </a:lnTo>
                  <a:lnTo>
                    <a:pt x="18730" y="27524"/>
                  </a:lnTo>
                  <a:lnTo>
                    <a:pt x="19023" y="27497"/>
                  </a:lnTo>
                  <a:lnTo>
                    <a:pt x="19316" y="27476"/>
                  </a:lnTo>
                  <a:lnTo>
                    <a:pt x="19622" y="27469"/>
                  </a:lnTo>
                  <a:lnTo>
                    <a:pt x="19935" y="27462"/>
                  </a:lnTo>
                  <a:lnTo>
                    <a:pt x="20241" y="27469"/>
                  </a:lnTo>
                  <a:lnTo>
                    <a:pt x="20548" y="27490"/>
                  </a:lnTo>
                  <a:lnTo>
                    <a:pt x="20854" y="27511"/>
                  </a:lnTo>
                  <a:lnTo>
                    <a:pt x="21160" y="27545"/>
                  </a:lnTo>
                  <a:lnTo>
                    <a:pt x="21460" y="27586"/>
                  </a:lnTo>
                  <a:lnTo>
                    <a:pt x="21759" y="27634"/>
                  </a:lnTo>
                  <a:lnTo>
                    <a:pt x="22059" y="27696"/>
                  </a:lnTo>
                  <a:lnTo>
                    <a:pt x="22359" y="27765"/>
                  </a:lnTo>
                  <a:lnTo>
                    <a:pt x="22658" y="27841"/>
                  </a:lnTo>
                  <a:lnTo>
                    <a:pt x="22951" y="27923"/>
                  </a:lnTo>
                  <a:lnTo>
                    <a:pt x="23238" y="28012"/>
                  </a:lnTo>
                  <a:lnTo>
                    <a:pt x="23530" y="28109"/>
                  </a:lnTo>
                  <a:lnTo>
                    <a:pt x="23817" y="28212"/>
                  </a:lnTo>
                  <a:lnTo>
                    <a:pt x="24096" y="28329"/>
                  </a:lnTo>
                  <a:lnTo>
                    <a:pt x="24376" y="28446"/>
                  </a:lnTo>
                  <a:lnTo>
                    <a:pt x="24656" y="28576"/>
                  </a:lnTo>
                  <a:lnTo>
                    <a:pt x="24929" y="28707"/>
                  </a:lnTo>
                  <a:lnTo>
                    <a:pt x="25195" y="28851"/>
                  </a:lnTo>
                  <a:lnTo>
                    <a:pt x="25468" y="28996"/>
                  </a:lnTo>
                  <a:lnTo>
                    <a:pt x="25728" y="29154"/>
                  </a:lnTo>
                  <a:lnTo>
                    <a:pt x="25987" y="29312"/>
                  </a:lnTo>
                  <a:lnTo>
                    <a:pt x="26240" y="29484"/>
                  </a:lnTo>
                  <a:lnTo>
                    <a:pt x="26493" y="29656"/>
                  </a:lnTo>
                  <a:lnTo>
                    <a:pt x="26740" y="29835"/>
                  </a:lnTo>
                  <a:lnTo>
                    <a:pt x="26986" y="30020"/>
                  </a:lnTo>
                  <a:lnTo>
                    <a:pt x="27219" y="30213"/>
                  </a:lnTo>
                  <a:lnTo>
                    <a:pt x="27459" y="30412"/>
                  </a:lnTo>
                  <a:lnTo>
                    <a:pt x="27685" y="30618"/>
                  </a:lnTo>
                  <a:lnTo>
                    <a:pt x="27912" y="30825"/>
                  </a:lnTo>
                  <a:lnTo>
                    <a:pt x="28125" y="31045"/>
                  </a:lnTo>
                  <a:lnTo>
                    <a:pt x="28338" y="31265"/>
                  </a:lnTo>
                  <a:lnTo>
                    <a:pt x="28551" y="31485"/>
                  </a:lnTo>
                  <a:lnTo>
                    <a:pt x="28751" y="31719"/>
                  </a:lnTo>
                  <a:lnTo>
                    <a:pt x="28950" y="31952"/>
                  </a:lnTo>
                  <a:lnTo>
                    <a:pt x="29137" y="32193"/>
                  </a:lnTo>
                  <a:lnTo>
                    <a:pt x="29323" y="32441"/>
                  </a:lnTo>
                  <a:lnTo>
                    <a:pt x="29503" y="32688"/>
                  </a:lnTo>
                  <a:lnTo>
                    <a:pt x="29676" y="32942"/>
                  </a:lnTo>
                  <a:lnTo>
                    <a:pt x="29843" y="33204"/>
                  </a:lnTo>
                  <a:lnTo>
                    <a:pt x="30002" y="33465"/>
                  </a:lnTo>
                  <a:lnTo>
                    <a:pt x="30155" y="33733"/>
                  </a:lnTo>
                  <a:lnTo>
                    <a:pt x="30302" y="34008"/>
                  </a:lnTo>
                  <a:lnTo>
                    <a:pt x="30442" y="34283"/>
                  </a:lnTo>
                  <a:lnTo>
                    <a:pt x="30575" y="34558"/>
                  </a:lnTo>
                  <a:lnTo>
                    <a:pt x="30695" y="34840"/>
                  </a:lnTo>
                  <a:lnTo>
                    <a:pt x="30815" y="35129"/>
                  </a:lnTo>
                  <a:lnTo>
                    <a:pt x="30928" y="35418"/>
                  </a:lnTo>
                  <a:lnTo>
                    <a:pt x="31028" y="35713"/>
                  </a:lnTo>
                  <a:lnTo>
                    <a:pt x="31121" y="36009"/>
                  </a:lnTo>
                  <a:lnTo>
                    <a:pt x="31207" y="36305"/>
                  </a:lnTo>
                  <a:lnTo>
                    <a:pt x="31287" y="36607"/>
                  </a:lnTo>
                  <a:lnTo>
                    <a:pt x="31361" y="36917"/>
                  </a:lnTo>
                  <a:lnTo>
                    <a:pt x="31421" y="37226"/>
                  </a:lnTo>
                  <a:lnTo>
                    <a:pt x="31474" y="37536"/>
                  </a:lnTo>
                  <a:lnTo>
                    <a:pt x="31520" y="37845"/>
                  </a:lnTo>
                  <a:lnTo>
                    <a:pt x="31554" y="38161"/>
                  </a:lnTo>
                  <a:lnTo>
                    <a:pt x="31580" y="38478"/>
                  </a:lnTo>
                  <a:lnTo>
                    <a:pt x="31600" y="38801"/>
                  </a:lnTo>
                  <a:lnTo>
                    <a:pt x="31607" y="39124"/>
                  </a:lnTo>
                  <a:lnTo>
                    <a:pt x="31607" y="39447"/>
                  </a:lnTo>
                  <a:lnTo>
                    <a:pt x="31594" y="39770"/>
                  </a:lnTo>
                  <a:lnTo>
                    <a:pt x="31574" y="40100"/>
                  </a:lnTo>
                  <a:lnTo>
                    <a:pt x="31554" y="40190"/>
                  </a:lnTo>
                  <a:lnTo>
                    <a:pt x="31534" y="40265"/>
                  </a:lnTo>
                  <a:lnTo>
                    <a:pt x="31507" y="40341"/>
                  </a:lnTo>
                  <a:lnTo>
                    <a:pt x="31494" y="40403"/>
                  </a:lnTo>
                  <a:lnTo>
                    <a:pt x="35435" y="40451"/>
                  </a:lnTo>
                  <a:lnTo>
                    <a:pt x="39377" y="40492"/>
                  </a:lnTo>
                  <a:lnTo>
                    <a:pt x="43312" y="40520"/>
                  </a:lnTo>
                  <a:lnTo>
                    <a:pt x="47254" y="40533"/>
                  </a:lnTo>
                  <a:lnTo>
                    <a:pt x="51189" y="40540"/>
                  </a:lnTo>
                  <a:lnTo>
                    <a:pt x="55130" y="40533"/>
                  </a:lnTo>
                  <a:lnTo>
                    <a:pt x="59066" y="40513"/>
                  </a:lnTo>
                  <a:lnTo>
                    <a:pt x="61030" y="40492"/>
                  </a:lnTo>
                  <a:lnTo>
                    <a:pt x="63001" y="40472"/>
                  </a:lnTo>
                  <a:lnTo>
                    <a:pt x="63120" y="40472"/>
                  </a:lnTo>
                  <a:lnTo>
                    <a:pt x="63227" y="40485"/>
                  </a:lnTo>
                  <a:lnTo>
                    <a:pt x="63333" y="40506"/>
                  </a:lnTo>
                  <a:lnTo>
                    <a:pt x="63440" y="40527"/>
                  </a:lnTo>
                  <a:lnTo>
                    <a:pt x="63533" y="40561"/>
                  </a:lnTo>
                  <a:lnTo>
                    <a:pt x="63626" y="40595"/>
                  </a:lnTo>
                  <a:lnTo>
                    <a:pt x="63713" y="40643"/>
                  </a:lnTo>
                  <a:lnTo>
                    <a:pt x="63793" y="40692"/>
                  </a:lnTo>
                  <a:lnTo>
                    <a:pt x="63866" y="40747"/>
                  </a:lnTo>
                  <a:lnTo>
                    <a:pt x="63939" y="40802"/>
                  </a:lnTo>
                  <a:lnTo>
                    <a:pt x="64006" y="40870"/>
                  </a:lnTo>
                  <a:lnTo>
                    <a:pt x="64072" y="40932"/>
                  </a:lnTo>
                  <a:lnTo>
                    <a:pt x="64126" y="41008"/>
                  </a:lnTo>
                  <a:lnTo>
                    <a:pt x="64179" y="41084"/>
                  </a:lnTo>
                  <a:lnTo>
                    <a:pt x="64232" y="41159"/>
                  </a:lnTo>
                  <a:lnTo>
                    <a:pt x="64279" y="41242"/>
                  </a:lnTo>
                  <a:lnTo>
                    <a:pt x="64499" y="41194"/>
                  </a:lnTo>
                  <a:lnTo>
                    <a:pt x="64712" y="41152"/>
                  </a:lnTo>
                  <a:lnTo>
                    <a:pt x="65151" y="41084"/>
                  </a:lnTo>
                  <a:lnTo>
                    <a:pt x="65105" y="39970"/>
                  </a:lnTo>
                  <a:lnTo>
                    <a:pt x="65058" y="38863"/>
                  </a:lnTo>
                  <a:lnTo>
                    <a:pt x="65005" y="37756"/>
                  </a:lnTo>
                  <a:lnTo>
                    <a:pt x="64951" y="36649"/>
                  </a:lnTo>
                  <a:lnTo>
                    <a:pt x="64878" y="35548"/>
                  </a:lnTo>
                  <a:lnTo>
                    <a:pt x="64805" y="34448"/>
                  </a:lnTo>
                  <a:lnTo>
                    <a:pt x="64712" y="33355"/>
                  </a:lnTo>
                  <a:lnTo>
                    <a:pt x="64612" y="32276"/>
                  </a:lnTo>
                  <a:lnTo>
                    <a:pt x="64559" y="31732"/>
                  </a:lnTo>
                  <a:lnTo>
                    <a:pt x="64492" y="31196"/>
                  </a:lnTo>
                  <a:lnTo>
                    <a:pt x="64432" y="30653"/>
                  </a:lnTo>
                  <a:lnTo>
                    <a:pt x="64365" y="30116"/>
                  </a:lnTo>
                  <a:lnTo>
                    <a:pt x="64292" y="29587"/>
                  </a:lnTo>
                  <a:lnTo>
                    <a:pt x="64212" y="29051"/>
                  </a:lnTo>
                  <a:lnTo>
                    <a:pt x="64132" y="28521"/>
                  </a:lnTo>
                  <a:lnTo>
                    <a:pt x="64046" y="27999"/>
                  </a:lnTo>
                  <a:lnTo>
                    <a:pt x="63953" y="27469"/>
                  </a:lnTo>
                  <a:lnTo>
                    <a:pt x="63859" y="26947"/>
                  </a:lnTo>
                  <a:lnTo>
                    <a:pt x="63753" y="26424"/>
                  </a:lnTo>
                  <a:lnTo>
                    <a:pt x="63646" y="25908"/>
                  </a:lnTo>
                  <a:lnTo>
                    <a:pt x="63533" y="25386"/>
                  </a:lnTo>
                  <a:lnTo>
                    <a:pt x="63413" y="24877"/>
                  </a:lnTo>
                  <a:lnTo>
                    <a:pt x="63287" y="24361"/>
                  </a:lnTo>
                  <a:lnTo>
                    <a:pt x="63154" y="23853"/>
                  </a:lnTo>
                  <a:lnTo>
                    <a:pt x="63014" y="23344"/>
                  </a:lnTo>
                  <a:lnTo>
                    <a:pt x="62867" y="22842"/>
                  </a:lnTo>
                  <a:lnTo>
                    <a:pt x="62714" y="22340"/>
                  </a:lnTo>
                  <a:lnTo>
                    <a:pt x="62554" y="21838"/>
                  </a:lnTo>
                  <a:lnTo>
                    <a:pt x="62388" y="21343"/>
                  </a:lnTo>
                  <a:lnTo>
                    <a:pt x="62208" y="20848"/>
                  </a:lnTo>
                  <a:lnTo>
                    <a:pt x="62028" y="20360"/>
                  </a:lnTo>
                  <a:lnTo>
                    <a:pt x="61835" y="19871"/>
                  </a:lnTo>
                  <a:lnTo>
                    <a:pt x="61636" y="19390"/>
                  </a:lnTo>
                  <a:lnTo>
                    <a:pt x="61429" y="18909"/>
                  </a:lnTo>
                  <a:lnTo>
                    <a:pt x="61216" y="18434"/>
                  </a:lnTo>
                  <a:lnTo>
                    <a:pt x="60990" y="17960"/>
                  </a:lnTo>
                  <a:lnTo>
                    <a:pt x="60757" y="17485"/>
                  </a:lnTo>
                  <a:lnTo>
                    <a:pt x="60517" y="17018"/>
                  </a:lnTo>
                  <a:lnTo>
                    <a:pt x="60264" y="16557"/>
                  </a:lnTo>
                  <a:lnTo>
                    <a:pt x="60004" y="16097"/>
                  </a:lnTo>
                  <a:lnTo>
                    <a:pt x="59731" y="15636"/>
                  </a:lnTo>
                  <a:lnTo>
                    <a:pt x="59452" y="15189"/>
                  </a:lnTo>
                  <a:lnTo>
                    <a:pt x="59165" y="14735"/>
                  </a:lnTo>
                  <a:lnTo>
                    <a:pt x="58866" y="14288"/>
                  </a:lnTo>
                  <a:lnTo>
                    <a:pt x="58553" y="13848"/>
                  </a:lnTo>
                  <a:lnTo>
                    <a:pt x="58233" y="13415"/>
                  </a:lnTo>
                  <a:lnTo>
                    <a:pt x="57900" y="12982"/>
                  </a:lnTo>
                  <a:lnTo>
                    <a:pt x="57554" y="12549"/>
                  </a:lnTo>
                  <a:lnTo>
                    <a:pt x="57201" y="12122"/>
                  </a:lnTo>
                  <a:lnTo>
                    <a:pt x="56835" y="11703"/>
                  </a:lnTo>
                  <a:lnTo>
                    <a:pt x="56462" y="11290"/>
                  </a:lnTo>
                  <a:lnTo>
                    <a:pt x="56076" y="10878"/>
                  </a:lnTo>
                  <a:lnTo>
                    <a:pt x="55670" y="10465"/>
                  </a:lnTo>
                  <a:lnTo>
                    <a:pt x="55264" y="10066"/>
                  </a:lnTo>
                  <a:lnTo>
                    <a:pt x="54838" y="9668"/>
                  </a:lnTo>
                  <a:lnTo>
                    <a:pt x="54398" y="9276"/>
                  </a:lnTo>
                  <a:lnTo>
                    <a:pt x="53932" y="8870"/>
                  </a:lnTo>
                  <a:lnTo>
                    <a:pt x="53459" y="8471"/>
                  </a:lnTo>
                  <a:lnTo>
                    <a:pt x="52980" y="8093"/>
                  </a:lnTo>
                  <a:lnTo>
                    <a:pt x="52500" y="7715"/>
                  </a:lnTo>
                  <a:lnTo>
                    <a:pt x="52014" y="7357"/>
                  </a:lnTo>
                  <a:lnTo>
                    <a:pt x="51522" y="7007"/>
                  </a:lnTo>
                  <a:lnTo>
                    <a:pt x="51022" y="6663"/>
                  </a:lnTo>
                  <a:lnTo>
                    <a:pt x="50523" y="6333"/>
                  </a:lnTo>
                  <a:lnTo>
                    <a:pt x="50017" y="6010"/>
                  </a:lnTo>
                  <a:lnTo>
                    <a:pt x="49504" y="5700"/>
                  </a:lnTo>
                  <a:lnTo>
                    <a:pt x="48985" y="5398"/>
                  </a:lnTo>
                  <a:lnTo>
                    <a:pt x="48466" y="5102"/>
                  </a:lnTo>
                  <a:lnTo>
                    <a:pt x="47946" y="4820"/>
                  </a:lnTo>
                  <a:lnTo>
                    <a:pt x="47414" y="4552"/>
                  </a:lnTo>
                  <a:lnTo>
                    <a:pt x="46881" y="4284"/>
                  </a:lnTo>
                  <a:lnTo>
                    <a:pt x="46348" y="4029"/>
                  </a:lnTo>
                  <a:lnTo>
                    <a:pt x="45809" y="3789"/>
                  </a:lnTo>
                  <a:lnTo>
                    <a:pt x="45270" y="3548"/>
                  </a:lnTo>
                  <a:lnTo>
                    <a:pt x="44717" y="3321"/>
                  </a:lnTo>
                  <a:lnTo>
                    <a:pt x="44171" y="3101"/>
                  </a:lnTo>
                  <a:lnTo>
                    <a:pt x="43618" y="2895"/>
                  </a:lnTo>
                  <a:lnTo>
                    <a:pt x="43059" y="2688"/>
                  </a:lnTo>
                  <a:lnTo>
                    <a:pt x="42500" y="2496"/>
                  </a:lnTo>
                  <a:lnTo>
                    <a:pt x="41941" y="2310"/>
                  </a:lnTo>
                  <a:lnTo>
                    <a:pt x="41375" y="2132"/>
                  </a:lnTo>
                  <a:lnTo>
                    <a:pt x="40809" y="1967"/>
                  </a:lnTo>
                  <a:lnTo>
                    <a:pt x="40236" y="1802"/>
                  </a:lnTo>
                  <a:lnTo>
                    <a:pt x="39663" y="1650"/>
                  </a:lnTo>
                  <a:lnTo>
                    <a:pt x="39091" y="1506"/>
                  </a:lnTo>
                  <a:lnTo>
                    <a:pt x="38512" y="1368"/>
                  </a:lnTo>
                  <a:lnTo>
                    <a:pt x="37932" y="1238"/>
                  </a:lnTo>
                  <a:lnTo>
                    <a:pt x="37353" y="1114"/>
                  </a:lnTo>
                  <a:lnTo>
                    <a:pt x="36774" y="997"/>
                  </a:lnTo>
                  <a:lnTo>
                    <a:pt x="36188" y="887"/>
                  </a:lnTo>
                  <a:lnTo>
                    <a:pt x="35602" y="784"/>
                  </a:lnTo>
                  <a:lnTo>
                    <a:pt x="35009" y="688"/>
                  </a:lnTo>
                  <a:lnTo>
                    <a:pt x="34423" y="598"/>
                  </a:lnTo>
                  <a:lnTo>
                    <a:pt x="33831" y="516"/>
                  </a:lnTo>
                  <a:lnTo>
                    <a:pt x="33238" y="447"/>
                  </a:lnTo>
                  <a:lnTo>
                    <a:pt x="32646" y="371"/>
                  </a:lnTo>
                  <a:lnTo>
                    <a:pt x="32053" y="309"/>
                  </a:lnTo>
                  <a:lnTo>
                    <a:pt x="31460" y="254"/>
                  </a:lnTo>
                  <a:lnTo>
                    <a:pt x="30861" y="206"/>
                  </a:lnTo>
                  <a:lnTo>
                    <a:pt x="30269" y="158"/>
                  </a:lnTo>
                  <a:lnTo>
                    <a:pt x="29669" y="124"/>
                  </a:lnTo>
                  <a:lnTo>
                    <a:pt x="29070" y="89"/>
                  </a:lnTo>
                  <a:lnTo>
                    <a:pt x="28471" y="62"/>
                  </a:lnTo>
                  <a:lnTo>
                    <a:pt x="27878" y="34"/>
                  </a:lnTo>
                  <a:lnTo>
                    <a:pt x="27279" y="21"/>
                  </a:lnTo>
                  <a:lnTo>
                    <a:pt x="26680" y="7"/>
                  </a:lnTo>
                  <a:lnTo>
                    <a:pt x="2608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-890800" y="-3942950"/>
              <a:ext cx="397175" cy="424450"/>
            </a:xfrm>
            <a:custGeom>
              <a:avLst/>
              <a:gdLst/>
              <a:ahLst/>
              <a:cxnLst/>
              <a:rect l="l" t="t" r="r" b="b"/>
              <a:pathLst>
                <a:path w="15887" h="16978" extrusionOk="0">
                  <a:moveTo>
                    <a:pt x="9608" y="1774"/>
                  </a:moveTo>
                  <a:lnTo>
                    <a:pt x="9828" y="1781"/>
                  </a:lnTo>
                  <a:lnTo>
                    <a:pt x="10047" y="1795"/>
                  </a:lnTo>
                  <a:lnTo>
                    <a:pt x="10260" y="1816"/>
                  </a:lnTo>
                  <a:lnTo>
                    <a:pt x="10480" y="1850"/>
                  </a:lnTo>
                  <a:lnTo>
                    <a:pt x="10700" y="1884"/>
                  </a:lnTo>
                  <a:lnTo>
                    <a:pt x="10913" y="1939"/>
                  </a:lnTo>
                  <a:lnTo>
                    <a:pt x="11126" y="1994"/>
                  </a:lnTo>
                  <a:lnTo>
                    <a:pt x="11332" y="2063"/>
                  </a:lnTo>
                  <a:lnTo>
                    <a:pt x="11539" y="2139"/>
                  </a:lnTo>
                  <a:lnTo>
                    <a:pt x="11732" y="2221"/>
                  </a:lnTo>
                  <a:lnTo>
                    <a:pt x="11925" y="2311"/>
                  </a:lnTo>
                  <a:lnTo>
                    <a:pt x="12105" y="2407"/>
                  </a:lnTo>
                  <a:lnTo>
                    <a:pt x="12285" y="2517"/>
                  </a:lnTo>
                  <a:lnTo>
                    <a:pt x="12444" y="2627"/>
                  </a:lnTo>
                  <a:lnTo>
                    <a:pt x="12604" y="2744"/>
                  </a:lnTo>
                  <a:lnTo>
                    <a:pt x="12751" y="2875"/>
                  </a:lnTo>
                  <a:lnTo>
                    <a:pt x="12884" y="3005"/>
                  </a:lnTo>
                  <a:lnTo>
                    <a:pt x="13004" y="3143"/>
                  </a:lnTo>
                  <a:lnTo>
                    <a:pt x="13110" y="3287"/>
                  </a:lnTo>
                  <a:lnTo>
                    <a:pt x="13210" y="3425"/>
                  </a:lnTo>
                  <a:lnTo>
                    <a:pt x="13303" y="3569"/>
                  </a:lnTo>
                  <a:lnTo>
                    <a:pt x="13396" y="3720"/>
                  </a:lnTo>
                  <a:lnTo>
                    <a:pt x="13483" y="3872"/>
                  </a:lnTo>
                  <a:lnTo>
                    <a:pt x="13563" y="4023"/>
                  </a:lnTo>
                  <a:lnTo>
                    <a:pt x="13636" y="4174"/>
                  </a:lnTo>
                  <a:lnTo>
                    <a:pt x="13709" y="4332"/>
                  </a:lnTo>
                  <a:lnTo>
                    <a:pt x="13769" y="4497"/>
                  </a:lnTo>
                  <a:lnTo>
                    <a:pt x="13836" y="4655"/>
                  </a:lnTo>
                  <a:lnTo>
                    <a:pt x="13889" y="4820"/>
                  </a:lnTo>
                  <a:lnTo>
                    <a:pt x="13936" y="4985"/>
                  </a:lnTo>
                  <a:lnTo>
                    <a:pt x="13982" y="5157"/>
                  </a:lnTo>
                  <a:lnTo>
                    <a:pt x="14022" y="5322"/>
                  </a:lnTo>
                  <a:lnTo>
                    <a:pt x="14062" y="5494"/>
                  </a:lnTo>
                  <a:lnTo>
                    <a:pt x="14089" y="5666"/>
                  </a:lnTo>
                  <a:lnTo>
                    <a:pt x="14116" y="5845"/>
                  </a:lnTo>
                  <a:lnTo>
                    <a:pt x="14142" y="6017"/>
                  </a:lnTo>
                  <a:lnTo>
                    <a:pt x="14155" y="6196"/>
                  </a:lnTo>
                  <a:lnTo>
                    <a:pt x="14169" y="6374"/>
                  </a:lnTo>
                  <a:lnTo>
                    <a:pt x="14182" y="6546"/>
                  </a:lnTo>
                  <a:lnTo>
                    <a:pt x="14189" y="6725"/>
                  </a:lnTo>
                  <a:lnTo>
                    <a:pt x="14189" y="6911"/>
                  </a:lnTo>
                  <a:lnTo>
                    <a:pt x="14182" y="7089"/>
                  </a:lnTo>
                  <a:lnTo>
                    <a:pt x="14175" y="7268"/>
                  </a:lnTo>
                  <a:lnTo>
                    <a:pt x="14162" y="7447"/>
                  </a:lnTo>
                  <a:lnTo>
                    <a:pt x="14129" y="7811"/>
                  </a:lnTo>
                  <a:lnTo>
                    <a:pt x="14076" y="8176"/>
                  </a:lnTo>
                  <a:lnTo>
                    <a:pt x="14009" y="8533"/>
                  </a:lnTo>
                  <a:lnTo>
                    <a:pt x="13929" y="8891"/>
                  </a:lnTo>
                  <a:lnTo>
                    <a:pt x="13836" y="9249"/>
                  </a:lnTo>
                  <a:lnTo>
                    <a:pt x="13729" y="9599"/>
                  </a:lnTo>
                  <a:lnTo>
                    <a:pt x="13609" y="9950"/>
                  </a:lnTo>
                  <a:lnTo>
                    <a:pt x="13476" y="10294"/>
                  </a:lnTo>
                  <a:lnTo>
                    <a:pt x="13330" y="10624"/>
                  </a:lnTo>
                  <a:lnTo>
                    <a:pt x="13177" y="10954"/>
                  </a:lnTo>
                  <a:lnTo>
                    <a:pt x="13004" y="11277"/>
                  </a:lnTo>
                  <a:lnTo>
                    <a:pt x="12830" y="11586"/>
                  </a:lnTo>
                  <a:lnTo>
                    <a:pt x="12637" y="11882"/>
                  </a:lnTo>
                  <a:lnTo>
                    <a:pt x="12438" y="12171"/>
                  </a:lnTo>
                  <a:lnTo>
                    <a:pt x="12231" y="12446"/>
                  </a:lnTo>
                  <a:lnTo>
                    <a:pt x="12018" y="12714"/>
                  </a:lnTo>
                  <a:lnTo>
                    <a:pt x="11792" y="12962"/>
                  </a:lnTo>
                  <a:lnTo>
                    <a:pt x="11679" y="13078"/>
                  </a:lnTo>
                  <a:lnTo>
                    <a:pt x="11559" y="13195"/>
                  </a:lnTo>
                  <a:lnTo>
                    <a:pt x="11439" y="13305"/>
                  </a:lnTo>
                  <a:lnTo>
                    <a:pt x="11319" y="13415"/>
                  </a:lnTo>
                  <a:lnTo>
                    <a:pt x="11186" y="13525"/>
                  </a:lnTo>
                  <a:lnTo>
                    <a:pt x="11053" y="13628"/>
                  </a:lnTo>
                  <a:lnTo>
                    <a:pt x="10920" y="13725"/>
                  </a:lnTo>
                  <a:lnTo>
                    <a:pt x="10780" y="13814"/>
                  </a:lnTo>
                  <a:lnTo>
                    <a:pt x="10647" y="13904"/>
                  </a:lnTo>
                  <a:lnTo>
                    <a:pt x="10507" y="13986"/>
                  </a:lnTo>
                  <a:lnTo>
                    <a:pt x="10367" y="14062"/>
                  </a:lnTo>
                  <a:lnTo>
                    <a:pt x="10220" y="14130"/>
                  </a:lnTo>
                  <a:lnTo>
                    <a:pt x="10081" y="14199"/>
                  </a:lnTo>
                  <a:lnTo>
                    <a:pt x="9934" y="14261"/>
                  </a:lnTo>
                  <a:lnTo>
                    <a:pt x="9794" y="14316"/>
                  </a:lnTo>
                  <a:lnTo>
                    <a:pt x="9648" y="14364"/>
                  </a:lnTo>
                  <a:lnTo>
                    <a:pt x="9501" y="14405"/>
                  </a:lnTo>
                  <a:lnTo>
                    <a:pt x="9355" y="14447"/>
                  </a:lnTo>
                  <a:lnTo>
                    <a:pt x="9208" y="14481"/>
                  </a:lnTo>
                  <a:lnTo>
                    <a:pt x="9055" y="14515"/>
                  </a:lnTo>
                  <a:lnTo>
                    <a:pt x="8909" y="14536"/>
                  </a:lnTo>
                  <a:lnTo>
                    <a:pt x="8762" y="14557"/>
                  </a:lnTo>
                  <a:lnTo>
                    <a:pt x="8616" y="14570"/>
                  </a:lnTo>
                  <a:lnTo>
                    <a:pt x="8463" y="14584"/>
                  </a:lnTo>
                  <a:lnTo>
                    <a:pt x="8017" y="14584"/>
                  </a:lnTo>
                  <a:lnTo>
                    <a:pt x="7870" y="14570"/>
                  </a:lnTo>
                  <a:lnTo>
                    <a:pt x="7724" y="14557"/>
                  </a:lnTo>
                  <a:lnTo>
                    <a:pt x="7577" y="14543"/>
                  </a:lnTo>
                  <a:lnTo>
                    <a:pt x="7431" y="14515"/>
                  </a:lnTo>
                  <a:lnTo>
                    <a:pt x="7284" y="14495"/>
                  </a:lnTo>
                  <a:lnTo>
                    <a:pt x="7138" y="14460"/>
                  </a:lnTo>
                  <a:lnTo>
                    <a:pt x="6998" y="14426"/>
                  </a:lnTo>
                  <a:lnTo>
                    <a:pt x="6851" y="14385"/>
                  </a:lnTo>
                  <a:lnTo>
                    <a:pt x="6712" y="14337"/>
                  </a:lnTo>
                  <a:lnTo>
                    <a:pt x="6572" y="14289"/>
                  </a:lnTo>
                  <a:lnTo>
                    <a:pt x="6425" y="14240"/>
                  </a:lnTo>
                  <a:lnTo>
                    <a:pt x="6292" y="14179"/>
                  </a:lnTo>
                  <a:lnTo>
                    <a:pt x="6152" y="14117"/>
                  </a:lnTo>
                  <a:lnTo>
                    <a:pt x="6019" y="14055"/>
                  </a:lnTo>
                  <a:lnTo>
                    <a:pt x="5886" y="13986"/>
                  </a:lnTo>
                  <a:lnTo>
                    <a:pt x="5753" y="13910"/>
                  </a:lnTo>
                  <a:lnTo>
                    <a:pt x="5620" y="13835"/>
                  </a:lnTo>
                  <a:lnTo>
                    <a:pt x="5493" y="13752"/>
                  </a:lnTo>
                  <a:lnTo>
                    <a:pt x="5367" y="13670"/>
                  </a:lnTo>
                  <a:lnTo>
                    <a:pt x="5240" y="13580"/>
                  </a:lnTo>
                  <a:lnTo>
                    <a:pt x="5114" y="13491"/>
                  </a:lnTo>
                  <a:lnTo>
                    <a:pt x="4994" y="13395"/>
                  </a:lnTo>
                  <a:lnTo>
                    <a:pt x="4881" y="13292"/>
                  </a:lnTo>
                  <a:lnTo>
                    <a:pt x="4761" y="13188"/>
                  </a:lnTo>
                  <a:lnTo>
                    <a:pt x="4648" y="13085"/>
                  </a:lnTo>
                  <a:lnTo>
                    <a:pt x="4541" y="12975"/>
                  </a:lnTo>
                  <a:lnTo>
                    <a:pt x="4428" y="12858"/>
                  </a:lnTo>
                  <a:lnTo>
                    <a:pt x="4321" y="12741"/>
                  </a:lnTo>
                  <a:lnTo>
                    <a:pt x="4221" y="12618"/>
                  </a:lnTo>
                  <a:lnTo>
                    <a:pt x="4122" y="12494"/>
                  </a:lnTo>
                  <a:lnTo>
                    <a:pt x="4028" y="12370"/>
                  </a:lnTo>
                  <a:lnTo>
                    <a:pt x="3935" y="12240"/>
                  </a:lnTo>
                  <a:lnTo>
                    <a:pt x="3842" y="12109"/>
                  </a:lnTo>
                  <a:lnTo>
                    <a:pt x="3755" y="11971"/>
                  </a:lnTo>
                  <a:lnTo>
                    <a:pt x="3675" y="11827"/>
                  </a:lnTo>
                  <a:lnTo>
                    <a:pt x="3596" y="11689"/>
                  </a:lnTo>
                  <a:lnTo>
                    <a:pt x="3516" y="11538"/>
                  </a:lnTo>
                  <a:lnTo>
                    <a:pt x="3442" y="11394"/>
                  </a:lnTo>
                  <a:lnTo>
                    <a:pt x="3376" y="11243"/>
                  </a:lnTo>
                  <a:lnTo>
                    <a:pt x="3309" y="11084"/>
                  </a:lnTo>
                  <a:lnTo>
                    <a:pt x="3249" y="10926"/>
                  </a:lnTo>
                  <a:lnTo>
                    <a:pt x="3196" y="10775"/>
                  </a:lnTo>
                  <a:lnTo>
                    <a:pt x="3143" y="10617"/>
                  </a:lnTo>
                  <a:lnTo>
                    <a:pt x="3096" y="10466"/>
                  </a:lnTo>
                  <a:lnTo>
                    <a:pt x="3056" y="10307"/>
                  </a:lnTo>
                  <a:lnTo>
                    <a:pt x="3016" y="10149"/>
                  </a:lnTo>
                  <a:lnTo>
                    <a:pt x="2983" y="9998"/>
                  </a:lnTo>
                  <a:lnTo>
                    <a:pt x="2956" y="9840"/>
                  </a:lnTo>
                  <a:lnTo>
                    <a:pt x="2936" y="9682"/>
                  </a:lnTo>
                  <a:lnTo>
                    <a:pt x="2916" y="9524"/>
                  </a:lnTo>
                  <a:lnTo>
                    <a:pt x="2896" y="9365"/>
                  </a:lnTo>
                  <a:lnTo>
                    <a:pt x="2890" y="9207"/>
                  </a:lnTo>
                  <a:lnTo>
                    <a:pt x="2883" y="9049"/>
                  </a:lnTo>
                  <a:lnTo>
                    <a:pt x="2876" y="8891"/>
                  </a:lnTo>
                  <a:lnTo>
                    <a:pt x="2883" y="8733"/>
                  </a:lnTo>
                  <a:lnTo>
                    <a:pt x="2883" y="8575"/>
                  </a:lnTo>
                  <a:lnTo>
                    <a:pt x="2896" y="8417"/>
                  </a:lnTo>
                  <a:lnTo>
                    <a:pt x="2923" y="8107"/>
                  </a:lnTo>
                  <a:lnTo>
                    <a:pt x="2970" y="7798"/>
                  </a:lnTo>
                  <a:lnTo>
                    <a:pt x="3036" y="7488"/>
                  </a:lnTo>
                  <a:lnTo>
                    <a:pt x="3109" y="7186"/>
                  </a:lnTo>
                  <a:lnTo>
                    <a:pt x="3203" y="6890"/>
                  </a:lnTo>
                  <a:lnTo>
                    <a:pt x="3303" y="6594"/>
                  </a:lnTo>
                  <a:lnTo>
                    <a:pt x="3422" y="6306"/>
                  </a:lnTo>
                  <a:lnTo>
                    <a:pt x="3556" y="6024"/>
                  </a:lnTo>
                  <a:lnTo>
                    <a:pt x="3702" y="5749"/>
                  </a:lnTo>
                  <a:lnTo>
                    <a:pt x="3855" y="5481"/>
                  </a:lnTo>
                  <a:lnTo>
                    <a:pt x="4028" y="5219"/>
                  </a:lnTo>
                  <a:lnTo>
                    <a:pt x="4208" y="4972"/>
                  </a:lnTo>
                  <a:lnTo>
                    <a:pt x="4401" y="4731"/>
                  </a:lnTo>
                  <a:lnTo>
                    <a:pt x="4608" y="4497"/>
                  </a:lnTo>
                  <a:lnTo>
                    <a:pt x="4821" y="4277"/>
                  </a:lnTo>
                  <a:lnTo>
                    <a:pt x="5040" y="4071"/>
                  </a:lnTo>
                  <a:lnTo>
                    <a:pt x="5280" y="3872"/>
                  </a:lnTo>
                  <a:lnTo>
                    <a:pt x="5520" y="3686"/>
                  </a:lnTo>
                  <a:lnTo>
                    <a:pt x="5646" y="3597"/>
                  </a:lnTo>
                  <a:lnTo>
                    <a:pt x="5773" y="3514"/>
                  </a:lnTo>
                  <a:lnTo>
                    <a:pt x="5906" y="3438"/>
                  </a:lnTo>
                  <a:lnTo>
                    <a:pt x="6039" y="3356"/>
                  </a:lnTo>
                  <a:lnTo>
                    <a:pt x="6172" y="3287"/>
                  </a:lnTo>
                  <a:lnTo>
                    <a:pt x="6305" y="3218"/>
                  </a:lnTo>
                  <a:lnTo>
                    <a:pt x="6445" y="3150"/>
                  </a:lnTo>
                  <a:lnTo>
                    <a:pt x="6585" y="3088"/>
                  </a:lnTo>
                  <a:lnTo>
                    <a:pt x="6732" y="3033"/>
                  </a:lnTo>
                  <a:lnTo>
                    <a:pt x="6871" y="2978"/>
                  </a:lnTo>
                  <a:lnTo>
                    <a:pt x="7018" y="2930"/>
                  </a:lnTo>
                  <a:lnTo>
                    <a:pt x="7164" y="2881"/>
                  </a:lnTo>
                  <a:lnTo>
                    <a:pt x="7224" y="2799"/>
                  </a:lnTo>
                  <a:lnTo>
                    <a:pt x="7278" y="2723"/>
                  </a:lnTo>
                  <a:lnTo>
                    <a:pt x="7337" y="2655"/>
                  </a:lnTo>
                  <a:lnTo>
                    <a:pt x="7404" y="2579"/>
                  </a:lnTo>
                  <a:lnTo>
                    <a:pt x="7471" y="2517"/>
                  </a:lnTo>
                  <a:lnTo>
                    <a:pt x="7537" y="2448"/>
                  </a:lnTo>
                  <a:lnTo>
                    <a:pt x="7610" y="2393"/>
                  </a:lnTo>
                  <a:lnTo>
                    <a:pt x="7684" y="2331"/>
                  </a:lnTo>
                  <a:lnTo>
                    <a:pt x="7843" y="2228"/>
                  </a:lnTo>
                  <a:lnTo>
                    <a:pt x="8010" y="2132"/>
                  </a:lnTo>
                  <a:lnTo>
                    <a:pt x="8190" y="2049"/>
                  </a:lnTo>
                  <a:lnTo>
                    <a:pt x="8376" y="1974"/>
                  </a:lnTo>
                  <a:lnTo>
                    <a:pt x="8569" y="1919"/>
                  </a:lnTo>
                  <a:lnTo>
                    <a:pt x="8769" y="1871"/>
                  </a:lnTo>
                  <a:lnTo>
                    <a:pt x="8969" y="1829"/>
                  </a:lnTo>
                  <a:lnTo>
                    <a:pt x="9182" y="1802"/>
                  </a:lnTo>
                  <a:lnTo>
                    <a:pt x="9395" y="1781"/>
                  </a:lnTo>
                  <a:lnTo>
                    <a:pt x="9608" y="1774"/>
                  </a:lnTo>
                  <a:close/>
                  <a:moveTo>
                    <a:pt x="8636" y="0"/>
                  </a:moveTo>
                  <a:lnTo>
                    <a:pt x="8569" y="28"/>
                  </a:lnTo>
                  <a:lnTo>
                    <a:pt x="8496" y="49"/>
                  </a:lnTo>
                  <a:lnTo>
                    <a:pt x="8409" y="62"/>
                  </a:lnTo>
                  <a:lnTo>
                    <a:pt x="8316" y="69"/>
                  </a:lnTo>
                  <a:lnTo>
                    <a:pt x="8096" y="76"/>
                  </a:lnTo>
                  <a:lnTo>
                    <a:pt x="7870" y="97"/>
                  </a:lnTo>
                  <a:lnTo>
                    <a:pt x="7650" y="124"/>
                  </a:lnTo>
                  <a:lnTo>
                    <a:pt x="7431" y="152"/>
                  </a:lnTo>
                  <a:lnTo>
                    <a:pt x="7211" y="193"/>
                  </a:lnTo>
                  <a:lnTo>
                    <a:pt x="6991" y="234"/>
                  </a:lnTo>
                  <a:lnTo>
                    <a:pt x="6771" y="289"/>
                  </a:lnTo>
                  <a:lnTo>
                    <a:pt x="6558" y="344"/>
                  </a:lnTo>
                  <a:lnTo>
                    <a:pt x="6345" y="406"/>
                  </a:lnTo>
                  <a:lnTo>
                    <a:pt x="6132" y="475"/>
                  </a:lnTo>
                  <a:lnTo>
                    <a:pt x="5919" y="551"/>
                  </a:lnTo>
                  <a:lnTo>
                    <a:pt x="5713" y="633"/>
                  </a:lnTo>
                  <a:lnTo>
                    <a:pt x="5506" y="716"/>
                  </a:lnTo>
                  <a:lnTo>
                    <a:pt x="5300" y="805"/>
                  </a:lnTo>
                  <a:lnTo>
                    <a:pt x="5100" y="901"/>
                  </a:lnTo>
                  <a:lnTo>
                    <a:pt x="4901" y="1004"/>
                  </a:lnTo>
                  <a:lnTo>
                    <a:pt x="4701" y="1114"/>
                  </a:lnTo>
                  <a:lnTo>
                    <a:pt x="4508" y="1224"/>
                  </a:lnTo>
                  <a:lnTo>
                    <a:pt x="4315" y="1341"/>
                  </a:lnTo>
                  <a:lnTo>
                    <a:pt x="4122" y="1465"/>
                  </a:lnTo>
                  <a:lnTo>
                    <a:pt x="3935" y="1589"/>
                  </a:lnTo>
                  <a:lnTo>
                    <a:pt x="3749" y="1719"/>
                  </a:lnTo>
                  <a:lnTo>
                    <a:pt x="3569" y="1857"/>
                  </a:lnTo>
                  <a:lnTo>
                    <a:pt x="3389" y="2001"/>
                  </a:lnTo>
                  <a:lnTo>
                    <a:pt x="3216" y="2146"/>
                  </a:lnTo>
                  <a:lnTo>
                    <a:pt x="3043" y="2290"/>
                  </a:lnTo>
                  <a:lnTo>
                    <a:pt x="2876" y="2448"/>
                  </a:lnTo>
                  <a:lnTo>
                    <a:pt x="2717" y="2600"/>
                  </a:lnTo>
                  <a:lnTo>
                    <a:pt x="2550" y="2765"/>
                  </a:lnTo>
                  <a:lnTo>
                    <a:pt x="2397" y="2930"/>
                  </a:lnTo>
                  <a:lnTo>
                    <a:pt x="2244" y="3095"/>
                  </a:lnTo>
                  <a:lnTo>
                    <a:pt x="2097" y="3266"/>
                  </a:lnTo>
                  <a:lnTo>
                    <a:pt x="1951" y="3445"/>
                  </a:lnTo>
                  <a:lnTo>
                    <a:pt x="1811" y="3624"/>
                  </a:lnTo>
                  <a:lnTo>
                    <a:pt x="1671" y="3803"/>
                  </a:lnTo>
                  <a:lnTo>
                    <a:pt x="1545" y="3988"/>
                  </a:lnTo>
                  <a:lnTo>
                    <a:pt x="1418" y="4181"/>
                  </a:lnTo>
                  <a:lnTo>
                    <a:pt x="1292" y="4374"/>
                  </a:lnTo>
                  <a:lnTo>
                    <a:pt x="1179" y="4566"/>
                  </a:lnTo>
                  <a:lnTo>
                    <a:pt x="1065" y="4765"/>
                  </a:lnTo>
                  <a:lnTo>
                    <a:pt x="959" y="4965"/>
                  </a:lnTo>
                  <a:lnTo>
                    <a:pt x="852" y="5164"/>
                  </a:lnTo>
                  <a:lnTo>
                    <a:pt x="759" y="5371"/>
                  </a:lnTo>
                  <a:lnTo>
                    <a:pt x="666" y="5577"/>
                  </a:lnTo>
                  <a:lnTo>
                    <a:pt x="579" y="5790"/>
                  </a:lnTo>
                  <a:lnTo>
                    <a:pt x="499" y="5996"/>
                  </a:lnTo>
                  <a:lnTo>
                    <a:pt x="420" y="6209"/>
                  </a:lnTo>
                  <a:lnTo>
                    <a:pt x="353" y="6429"/>
                  </a:lnTo>
                  <a:lnTo>
                    <a:pt x="293" y="6643"/>
                  </a:lnTo>
                  <a:lnTo>
                    <a:pt x="233" y="6863"/>
                  </a:lnTo>
                  <a:lnTo>
                    <a:pt x="180" y="7083"/>
                  </a:lnTo>
                  <a:lnTo>
                    <a:pt x="133" y="7310"/>
                  </a:lnTo>
                  <a:lnTo>
                    <a:pt x="100" y="7530"/>
                  </a:lnTo>
                  <a:lnTo>
                    <a:pt x="67" y="7756"/>
                  </a:lnTo>
                  <a:lnTo>
                    <a:pt x="40" y="7983"/>
                  </a:lnTo>
                  <a:lnTo>
                    <a:pt x="20" y="8210"/>
                  </a:lnTo>
                  <a:lnTo>
                    <a:pt x="7" y="8437"/>
                  </a:lnTo>
                  <a:lnTo>
                    <a:pt x="0" y="8664"/>
                  </a:lnTo>
                  <a:lnTo>
                    <a:pt x="7" y="8891"/>
                  </a:lnTo>
                  <a:lnTo>
                    <a:pt x="13" y="9125"/>
                  </a:lnTo>
                  <a:lnTo>
                    <a:pt x="27" y="9352"/>
                  </a:lnTo>
                  <a:lnTo>
                    <a:pt x="53" y="9585"/>
                  </a:lnTo>
                  <a:lnTo>
                    <a:pt x="80" y="9819"/>
                  </a:lnTo>
                  <a:lnTo>
                    <a:pt x="120" y="10046"/>
                  </a:lnTo>
                  <a:lnTo>
                    <a:pt x="160" y="10246"/>
                  </a:lnTo>
                  <a:lnTo>
                    <a:pt x="200" y="10445"/>
                  </a:lnTo>
                  <a:lnTo>
                    <a:pt x="246" y="10644"/>
                  </a:lnTo>
                  <a:lnTo>
                    <a:pt x="293" y="10837"/>
                  </a:lnTo>
                  <a:lnTo>
                    <a:pt x="346" y="11029"/>
                  </a:lnTo>
                  <a:lnTo>
                    <a:pt x="406" y="11215"/>
                  </a:lnTo>
                  <a:lnTo>
                    <a:pt x="473" y="11408"/>
                  </a:lnTo>
                  <a:lnTo>
                    <a:pt x="539" y="11593"/>
                  </a:lnTo>
                  <a:lnTo>
                    <a:pt x="606" y="11779"/>
                  </a:lnTo>
                  <a:lnTo>
                    <a:pt x="686" y="11958"/>
                  </a:lnTo>
                  <a:lnTo>
                    <a:pt x="759" y="12136"/>
                  </a:lnTo>
                  <a:lnTo>
                    <a:pt x="846" y="12315"/>
                  </a:lnTo>
                  <a:lnTo>
                    <a:pt x="932" y="12494"/>
                  </a:lnTo>
                  <a:lnTo>
                    <a:pt x="1019" y="12666"/>
                  </a:lnTo>
                  <a:lnTo>
                    <a:pt x="1112" y="12838"/>
                  </a:lnTo>
                  <a:lnTo>
                    <a:pt x="1212" y="13003"/>
                  </a:lnTo>
                  <a:lnTo>
                    <a:pt x="1312" y="13168"/>
                  </a:lnTo>
                  <a:lnTo>
                    <a:pt x="1412" y="13333"/>
                  </a:lnTo>
                  <a:lnTo>
                    <a:pt x="1518" y="13491"/>
                  </a:lnTo>
                  <a:lnTo>
                    <a:pt x="1631" y="13649"/>
                  </a:lnTo>
                  <a:lnTo>
                    <a:pt x="1745" y="13807"/>
                  </a:lnTo>
                  <a:lnTo>
                    <a:pt x="1864" y="13959"/>
                  </a:lnTo>
                  <a:lnTo>
                    <a:pt x="1984" y="14103"/>
                  </a:lnTo>
                  <a:lnTo>
                    <a:pt x="2104" y="14247"/>
                  </a:lnTo>
                  <a:lnTo>
                    <a:pt x="2231" y="14392"/>
                  </a:lnTo>
                  <a:lnTo>
                    <a:pt x="2364" y="14536"/>
                  </a:lnTo>
                  <a:lnTo>
                    <a:pt x="2497" y="14667"/>
                  </a:lnTo>
                  <a:lnTo>
                    <a:pt x="2630" y="14804"/>
                  </a:lnTo>
                  <a:lnTo>
                    <a:pt x="2770" y="14935"/>
                  </a:lnTo>
                  <a:lnTo>
                    <a:pt x="2910" y="15059"/>
                  </a:lnTo>
                  <a:lnTo>
                    <a:pt x="3050" y="15182"/>
                  </a:lnTo>
                  <a:lnTo>
                    <a:pt x="3196" y="15299"/>
                  </a:lnTo>
                  <a:lnTo>
                    <a:pt x="3342" y="15416"/>
                  </a:lnTo>
                  <a:lnTo>
                    <a:pt x="3496" y="15526"/>
                  </a:lnTo>
                  <a:lnTo>
                    <a:pt x="3649" y="15636"/>
                  </a:lnTo>
                  <a:lnTo>
                    <a:pt x="3809" y="15746"/>
                  </a:lnTo>
                  <a:lnTo>
                    <a:pt x="3962" y="15843"/>
                  </a:lnTo>
                  <a:lnTo>
                    <a:pt x="4122" y="15939"/>
                  </a:lnTo>
                  <a:lnTo>
                    <a:pt x="4288" y="16035"/>
                  </a:lnTo>
                  <a:lnTo>
                    <a:pt x="4448" y="16124"/>
                  </a:lnTo>
                  <a:lnTo>
                    <a:pt x="4621" y="16207"/>
                  </a:lnTo>
                  <a:lnTo>
                    <a:pt x="4787" y="16289"/>
                  </a:lnTo>
                  <a:lnTo>
                    <a:pt x="4960" y="16365"/>
                  </a:lnTo>
                  <a:lnTo>
                    <a:pt x="5127" y="16441"/>
                  </a:lnTo>
                  <a:lnTo>
                    <a:pt x="5307" y="16509"/>
                  </a:lnTo>
                  <a:lnTo>
                    <a:pt x="5480" y="16571"/>
                  </a:lnTo>
                  <a:lnTo>
                    <a:pt x="5660" y="16633"/>
                  </a:lnTo>
                  <a:lnTo>
                    <a:pt x="5839" y="16688"/>
                  </a:lnTo>
                  <a:lnTo>
                    <a:pt x="6019" y="16736"/>
                  </a:lnTo>
                  <a:lnTo>
                    <a:pt x="6206" y="16785"/>
                  </a:lnTo>
                  <a:lnTo>
                    <a:pt x="6385" y="16826"/>
                  </a:lnTo>
                  <a:lnTo>
                    <a:pt x="6572" y="16860"/>
                  </a:lnTo>
                  <a:lnTo>
                    <a:pt x="6758" y="16895"/>
                  </a:lnTo>
                  <a:lnTo>
                    <a:pt x="6951" y="16922"/>
                  </a:lnTo>
                  <a:lnTo>
                    <a:pt x="7138" y="16943"/>
                  </a:lnTo>
                  <a:lnTo>
                    <a:pt x="7331" y="16956"/>
                  </a:lnTo>
                  <a:lnTo>
                    <a:pt x="7524" y="16970"/>
                  </a:lnTo>
                  <a:lnTo>
                    <a:pt x="7717" y="16977"/>
                  </a:lnTo>
                  <a:lnTo>
                    <a:pt x="8103" y="16977"/>
                  </a:lnTo>
                  <a:lnTo>
                    <a:pt x="8296" y="16970"/>
                  </a:lnTo>
                  <a:lnTo>
                    <a:pt x="8496" y="16956"/>
                  </a:lnTo>
                  <a:lnTo>
                    <a:pt x="8696" y="16936"/>
                  </a:lnTo>
                  <a:lnTo>
                    <a:pt x="8889" y="16908"/>
                  </a:lnTo>
                  <a:lnTo>
                    <a:pt x="9122" y="16874"/>
                  </a:lnTo>
                  <a:lnTo>
                    <a:pt x="9348" y="16833"/>
                  </a:lnTo>
                  <a:lnTo>
                    <a:pt x="9575" y="16791"/>
                  </a:lnTo>
                  <a:lnTo>
                    <a:pt x="9794" y="16743"/>
                  </a:lnTo>
                  <a:lnTo>
                    <a:pt x="10007" y="16688"/>
                  </a:lnTo>
                  <a:lnTo>
                    <a:pt x="10214" y="16626"/>
                  </a:lnTo>
                  <a:lnTo>
                    <a:pt x="10427" y="16564"/>
                  </a:lnTo>
                  <a:lnTo>
                    <a:pt x="10627" y="16496"/>
                  </a:lnTo>
                  <a:lnTo>
                    <a:pt x="10826" y="16420"/>
                  </a:lnTo>
                  <a:lnTo>
                    <a:pt x="11019" y="16344"/>
                  </a:lnTo>
                  <a:lnTo>
                    <a:pt x="11213" y="16262"/>
                  </a:lnTo>
                  <a:lnTo>
                    <a:pt x="11399" y="16173"/>
                  </a:lnTo>
                  <a:lnTo>
                    <a:pt x="11579" y="16083"/>
                  </a:lnTo>
                  <a:lnTo>
                    <a:pt x="11759" y="15987"/>
                  </a:lnTo>
                  <a:lnTo>
                    <a:pt x="11932" y="15891"/>
                  </a:lnTo>
                  <a:lnTo>
                    <a:pt x="12105" y="15788"/>
                  </a:lnTo>
                  <a:lnTo>
                    <a:pt x="12271" y="15684"/>
                  </a:lnTo>
                  <a:lnTo>
                    <a:pt x="12438" y="15574"/>
                  </a:lnTo>
                  <a:lnTo>
                    <a:pt x="12597" y="15457"/>
                  </a:lnTo>
                  <a:lnTo>
                    <a:pt x="12751" y="15341"/>
                  </a:lnTo>
                  <a:lnTo>
                    <a:pt x="12904" y="15224"/>
                  </a:lnTo>
                  <a:lnTo>
                    <a:pt x="13050" y="15100"/>
                  </a:lnTo>
                  <a:lnTo>
                    <a:pt x="13197" y="14969"/>
                  </a:lnTo>
                  <a:lnTo>
                    <a:pt x="13337" y="14839"/>
                  </a:lnTo>
                  <a:lnTo>
                    <a:pt x="13470" y="14708"/>
                  </a:lnTo>
                  <a:lnTo>
                    <a:pt x="13603" y="14570"/>
                  </a:lnTo>
                  <a:lnTo>
                    <a:pt x="13729" y="14426"/>
                  </a:lnTo>
                  <a:lnTo>
                    <a:pt x="13856" y="14282"/>
                  </a:lnTo>
                  <a:lnTo>
                    <a:pt x="13976" y="14137"/>
                  </a:lnTo>
                  <a:lnTo>
                    <a:pt x="14096" y="13993"/>
                  </a:lnTo>
                  <a:lnTo>
                    <a:pt x="14209" y="13842"/>
                  </a:lnTo>
                  <a:lnTo>
                    <a:pt x="14315" y="13683"/>
                  </a:lnTo>
                  <a:lnTo>
                    <a:pt x="14422" y="13532"/>
                  </a:lnTo>
                  <a:lnTo>
                    <a:pt x="14522" y="13374"/>
                  </a:lnTo>
                  <a:lnTo>
                    <a:pt x="14622" y="13209"/>
                  </a:lnTo>
                  <a:lnTo>
                    <a:pt x="14715" y="13044"/>
                  </a:lnTo>
                  <a:lnTo>
                    <a:pt x="14808" y="12879"/>
                  </a:lnTo>
                  <a:lnTo>
                    <a:pt x="14895" y="12714"/>
                  </a:lnTo>
                  <a:lnTo>
                    <a:pt x="14974" y="12549"/>
                  </a:lnTo>
                  <a:lnTo>
                    <a:pt x="15054" y="12377"/>
                  </a:lnTo>
                  <a:lnTo>
                    <a:pt x="15134" y="12205"/>
                  </a:lnTo>
                  <a:lnTo>
                    <a:pt x="15207" y="12026"/>
                  </a:lnTo>
                  <a:lnTo>
                    <a:pt x="15341" y="11676"/>
                  </a:lnTo>
                  <a:lnTo>
                    <a:pt x="15454" y="11311"/>
                  </a:lnTo>
                  <a:lnTo>
                    <a:pt x="15560" y="10947"/>
                  </a:lnTo>
                  <a:lnTo>
                    <a:pt x="15647" y="10582"/>
                  </a:lnTo>
                  <a:lnTo>
                    <a:pt x="15727" y="10204"/>
                  </a:lnTo>
                  <a:lnTo>
                    <a:pt x="15787" y="9833"/>
                  </a:lnTo>
                  <a:lnTo>
                    <a:pt x="15833" y="9455"/>
                  </a:lnTo>
                  <a:lnTo>
                    <a:pt x="15867" y="9070"/>
                  </a:lnTo>
                  <a:lnTo>
                    <a:pt x="15887" y="8692"/>
                  </a:lnTo>
                  <a:lnTo>
                    <a:pt x="15887" y="8307"/>
                  </a:lnTo>
                  <a:lnTo>
                    <a:pt x="15880" y="7928"/>
                  </a:lnTo>
                  <a:lnTo>
                    <a:pt x="15853" y="7550"/>
                  </a:lnTo>
                  <a:lnTo>
                    <a:pt x="15813" y="7172"/>
                  </a:lnTo>
                  <a:lnTo>
                    <a:pt x="15767" y="6794"/>
                  </a:lnTo>
                  <a:lnTo>
                    <a:pt x="15700" y="6423"/>
                  </a:lnTo>
                  <a:lnTo>
                    <a:pt x="15620" y="6051"/>
                  </a:lnTo>
                  <a:lnTo>
                    <a:pt x="15527" y="5687"/>
                  </a:lnTo>
                  <a:lnTo>
                    <a:pt x="15427" y="5329"/>
                  </a:lnTo>
                  <a:lnTo>
                    <a:pt x="15307" y="4972"/>
                  </a:lnTo>
                  <a:lnTo>
                    <a:pt x="15174" y="4628"/>
                  </a:lnTo>
                  <a:lnTo>
                    <a:pt x="15028" y="4284"/>
                  </a:lnTo>
                  <a:lnTo>
                    <a:pt x="14868" y="3954"/>
                  </a:lnTo>
                  <a:lnTo>
                    <a:pt x="14701" y="3631"/>
                  </a:lnTo>
                  <a:lnTo>
                    <a:pt x="14515" y="3315"/>
                  </a:lnTo>
                  <a:lnTo>
                    <a:pt x="14415" y="3163"/>
                  </a:lnTo>
                  <a:lnTo>
                    <a:pt x="14315" y="3012"/>
                  </a:lnTo>
                  <a:lnTo>
                    <a:pt x="14215" y="2861"/>
                  </a:lnTo>
                  <a:lnTo>
                    <a:pt x="14109" y="2716"/>
                  </a:lnTo>
                  <a:lnTo>
                    <a:pt x="13996" y="2572"/>
                  </a:lnTo>
                  <a:lnTo>
                    <a:pt x="13882" y="2435"/>
                  </a:lnTo>
                  <a:lnTo>
                    <a:pt x="13769" y="2297"/>
                  </a:lnTo>
                  <a:lnTo>
                    <a:pt x="13649" y="2159"/>
                  </a:lnTo>
                  <a:lnTo>
                    <a:pt x="13523" y="2029"/>
                  </a:lnTo>
                  <a:lnTo>
                    <a:pt x="13396" y="1905"/>
                  </a:lnTo>
                  <a:lnTo>
                    <a:pt x="13270" y="1781"/>
                  </a:lnTo>
                  <a:lnTo>
                    <a:pt x="13137" y="1658"/>
                  </a:lnTo>
                  <a:lnTo>
                    <a:pt x="13004" y="1541"/>
                  </a:lnTo>
                  <a:lnTo>
                    <a:pt x="12864" y="1431"/>
                  </a:lnTo>
                  <a:lnTo>
                    <a:pt x="12724" y="1321"/>
                  </a:lnTo>
                  <a:lnTo>
                    <a:pt x="12577" y="1211"/>
                  </a:lnTo>
                  <a:lnTo>
                    <a:pt x="12431" y="1107"/>
                  </a:lnTo>
                  <a:lnTo>
                    <a:pt x="12278" y="1011"/>
                  </a:lnTo>
                  <a:lnTo>
                    <a:pt x="12125" y="915"/>
                  </a:lnTo>
                  <a:lnTo>
                    <a:pt x="11972" y="826"/>
                  </a:lnTo>
                  <a:lnTo>
                    <a:pt x="11812" y="743"/>
                  </a:lnTo>
                  <a:lnTo>
                    <a:pt x="11645" y="661"/>
                  </a:lnTo>
                  <a:lnTo>
                    <a:pt x="11479" y="585"/>
                  </a:lnTo>
                  <a:lnTo>
                    <a:pt x="11312" y="509"/>
                  </a:lnTo>
                  <a:lnTo>
                    <a:pt x="11139" y="440"/>
                  </a:lnTo>
                  <a:lnTo>
                    <a:pt x="10966" y="379"/>
                  </a:lnTo>
                  <a:lnTo>
                    <a:pt x="10786" y="317"/>
                  </a:lnTo>
                  <a:lnTo>
                    <a:pt x="10607" y="262"/>
                  </a:lnTo>
                  <a:lnTo>
                    <a:pt x="10420" y="214"/>
                  </a:lnTo>
                  <a:lnTo>
                    <a:pt x="10234" y="172"/>
                  </a:lnTo>
                  <a:lnTo>
                    <a:pt x="10047" y="131"/>
                  </a:lnTo>
                  <a:lnTo>
                    <a:pt x="9854" y="97"/>
                  </a:lnTo>
                  <a:lnTo>
                    <a:pt x="9661" y="69"/>
                  </a:lnTo>
                  <a:lnTo>
                    <a:pt x="9461" y="42"/>
                  </a:lnTo>
                  <a:lnTo>
                    <a:pt x="9255" y="21"/>
                  </a:lnTo>
                  <a:lnTo>
                    <a:pt x="9055" y="14"/>
                  </a:lnTo>
                  <a:lnTo>
                    <a:pt x="884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-1371025" y="-449475"/>
              <a:ext cx="312625" cy="317700"/>
            </a:xfrm>
            <a:custGeom>
              <a:avLst/>
              <a:gdLst/>
              <a:ahLst/>
              <a:cxnLst/>
              <a:rect l="l" t="t" r="r" b="b"/>
              <a:pathLst>
                <a:path w="12505" h="12708" extrusionOk="0">
                  <a:moveTo>
                    <a:pt x="6232" y="2538"/>
                  </a:moveTo>
                  <a:lnTo>
                    <a:pt x="6399" y="2544"/>
                  </a:lnTo>
                  <a:lnTo>
                    <a:pt x="6558" y="2551"/>
                  </a:lnTo>
                  <a:lnTo>
                    <a:pt x="6725" y="2565"/>
                  </a:lnTo>
                  <a:lnTo>
                    <a:pt x="6885" y="2586"/>
                  </a:lnTo>
                  <a:lnTo>
                    <a:pt x="7051" y="2613"/>
                  </a:lnTo>
                  <a:lnTo>
                    <a:pt x="7204" y="2654"/>
                  </a:lnTo>
                  <a:lnTo>
                    <a:pt x="7364" y="2696"/>
                  </a:lnTo>
                  <a:lnTo>
                    <a:pt x="7517" y="2744"/>
                  </a:lnTo>
                  <a:lnTo>
                    <a:pt x="7670" y="2799"/>
                  </a:lnTo>
                  <a:lnTo>
                    <a:pt x="7823" y="2861"/>
                  </a:lnTo>
                  <a:lnTo>
                    <a:pt x="7970" y="2930"/>
                  </a:lnTo>
                  <a:lnTo>
                    <a:pt x="8116" y="3005"/>
                  </a:lnTo>
                  <a:lnTo>
                    <a:pt x="8256" y="3095"/>
                  </a:lnTo>
                  <a:lnTo>
                    <a:pt x="8389" y="3184"/>
                  </a:lnTo>
                  <a:lnTo>
                    <a:pt x="8529" y="3287"/>
                  </a:lnTo>
                  <a:lnTo>
                    <a:pt x="8656" y="3397"/>
                  </a:lnTo>
                  <a:lnTo>
                    <a:pt x="8782" y="3514"/>
                  </a:lnTo>
                  <a:lnTo>
                    <a:pt x="8902" y="3638"/>
                  </a:lnTo>
                  <a:lnTo>
                    <a:pt x="9022" y="3775"/>
                  </a:lnTo>
                  <a:lnTo>
                    <a:pt x="9135" y="3920"/>
                  </a:lnTo>
                  <a:lnTo>
                    <a:pt x="9242" y="4071"/>
                  </a:lnTo>
                  <a:lnTo>
                    <a:pt x="9342" y="4229"/>
                  </a:lnTo>
                  <a:lnTo>
                    <a:pt x="9435" y="4387"/>
                  </a:lnTo>
                  <a:lnTo>
                    <a:pt x="9508" y="4552"/>
                  </a:lnTo>
                  <a:lnTo>
                    <a:pt x="9581" y="4724"/>
                  </a:lnTo>
                  <a:lnTo>
                    <a:pt x="9635" y="4896"/>
                  </a:lnTo>
                  <a:lnTo>
                    <a:pt x="9681" y="5068"/>
                  </a:lnTo>
                  <a:lnTo>
                    <a:pt x="9721" y="5240"/>
                  </a:lnTo>
                  <a:lnTo>
                    <a:pt x="9748" y="5419"/>
                  </a:lnTo>
                  <a:lnTo>
                    <a:pt x="9768" y="5597"/>
                  </a:lnTo>
                  <a:lnTo>
                    <a:pt x="9774" y="5783"/>
                  </a:lnTo>
                  <a:lnTo>
                    <a:pt x="9774" y="5962"/>
                  </a:lnTo>
                  <a:lnTo>
                    <a:pt x="9768" y="6141"/>
                  </a:lnTo>
                  <a:lnTo>
                    <a:pt x="9754" y="6326"/>
                  </a:lnTo>
                  <a:lnTo>
                    <a:pt x="9728" y="6505"/>
                  </a:lnTo>
                  <a:lnTo>
                    <a:pt x="9694" y="6684"/>
                  </a:lnTo>
                  <a:lnTo>
                    <a:pt x="9648" y="6863"/>
                  </a:lnTo>
                  <a:lnTo>
                    <a:pt x="9601" y="7034"/>
                  </a:lnTo>
                  <a:lnTo>
                    <a:pt x="9541" y="7213"/>
                  </a:lnTo>
                  <a:lnTo>
                    <a:pt x="9475" y="7385"/>
                  </a:lnTo>
                  <a:lnTo>
                    <a:pt x="9401" y="7550"/>
                  </a:lnTo>
                  <a:lnTo>
                    <a:pt x="9322" y="7715"/>
                  </a:lnTo>
                  <a:lnTo>
                    <a:pt x="9235" y="7880"/>
                  </a:lnTo>
                  <a:lnTo>
                    <a:pt x="9142" y="8031"/>
                  </a:lnTo>
                  <a:lnTo>
                    <a:pt x="9042" y="8190"/>
                  </a:lnTo>
                  <a:lnTo>
                    <a:pt x="8935" y="8334"/>
                  </a:lnTo>
                  <a:lnTo>
                    <a:pt x="8822" y="8478"/>
                  </a:lnTo>
                  <a:lnTo>
                    <a:pt x="8702" y="8616"/>
                  </a:lnTo>
                  <a:lnTo>
                    <a:pt x="8583" y="8740"/>
                  </a:lnTo>
                  <a:lnTo>
                    <a:pt x="8449" y="8863"/>
                  </a:lnTo>
                  <a:lnTo>
                    <a:pt x="8316" y="8980"/>
                  </a:lnTo>
                  <a:lnTo>
                    <a:pt x="8170" y="9090"/>
                  </a:lnTo>
                  <a:lnTo>
                    <a:pt x="8023" y="9193"/>
                  </a:lnTo>
                  <a:lnTo>
                    <a:pt x="7877" y="9283"/>
                  </a:lnTo>
                  <a:lnTo>
                    <a:pt x="7704" y="9379"/>
                  </a:lnTo>
                  <a:lnTo>
                    <a:pt x="7524" y="9455"/>
                  </a:lnTo>
                  <a:lnTo>
                    <a:pt x="7344" y="9524"/>
                  </a:lnTo>
                  <a:lnTo>
                    <a:pt x="7164" y="9572"/>
                  </a:lnTo>
                  <a:lnTo>
                    <a:pt x="6985" y="9613"/>
                  </a:lnTo>
                  <a:lnTo>
                    <a:pt x="6798" y="9640"/>
                  </a:lnTo>
                  <a:lnTo>
                    <a:pt x="6612" y="9661"/>
                  </a:lnTo>
                  <a:lnTo>
                    <a:pt x="6425" y="9661"/>
                  </a:lnTo>
                  <a:lnTo>
                    <a:pt x="6239" y="9654"/>
                  </a:lnTo>
                  <a:lnTo>
                    <a:pt x="6059" y="9640"/>
                  </a:lnTo>
                  <a:lnTo>
                    <a:pt x="5873" y="9606"/>
                  </a:lnTo>
                  <a:lnTo>
                    <a:pt x="5686" y="9572"/>
                  </a:lnTo>
                  <a:lnTo>
                    <a:pt x="5506" y="9524"/>
                  </a:lnTo>
                  <a:lnTo>
                    <a:pt x="5327" y="9462"/>
                  </a:lnTo>
                  <a:lnTo>
                    <a:pt x="5154" y="9393"/>
                  </a:lnTo>
                  <a:lnTo>
                    <a:pt x="4974" y="9317"/>
                  </a:lnTo>
                  <a:lnTo>
                    <a:pt x="4807" y="9228"/>
                  </a:lnTo>
                  <a:lnTo>
                    <a:pt x="4641" y="9132"/>
                  </a:lnTo>
                  <a:lnTo>
                    <a:pt x="4481" y="9028"/>
                  </a:lnTo>
                  <a:lnTo>
                    <a:pt x="4321" y="8918"/>
                  </a:lnTo>
                  <a:lnTo>
                    <a:pt x="4168" y="8802"/>
                  </a:lnTo>
                  <a:lnTo>
                    <a:pt x="4022" y="8678"/>
                  </a:lnTo>
                  <a:lnTo>
                    <a:pt x="3882" y="8540"/>
                  </a:lnTo>
                  <a:lnTo>
                    <a:pt x="3749" y="8403"/>
                  </a:lnTo>
                  <a:lnTo>
                    <a:pt x="3622" y="8258"/>
                  </a:lnTo>
                  <a:lnTo>
                    <a:pt x="3502" y="8107"/>
                  </a:lnTo>
                  <a:lnTo>
                    <a:pt x="3389" y="7949"/>
                  </a:lnTo>
                  <a:lnTo>
                    <a:pt x="3283" y="7784"/>
                  </a:lnTo>
                  <a:lnTo>
                    <a:pt x="3189" y="7619"/>
                  </a:lnTo>
                  <a:lnTo>
                    <a:pt x="3103" y="7447"/>
                  </a:lnTo>
                  <a:lnTo>
                    <a:pt x="3023" y="7268"/>
                  </a:lnTo>
                  <a:lnTo>
                    <a:pt x="2956" y="7089"/>
                  </a:lnTo>
                  <a:lnTo>
                    <a:pt x="2903" y="6931"/>
                  </a:lnTo>
                  <a:lnTo>
                    <a:pt x="2863" y="6773"/>
                  </a:lnTo>
                  <a:lnTo>
                    <a:pt x="2830" y="6615"/>
                  </a:lnTo>
                  <a:lnTo>
                    <a:pt x="2803" y="6457"/>
                  </a:lnTo>
                  <a:lnTo>
                    <a:pt x="2783" y="6306"/>
                  </a:lnTo>
                  <a:lnTo>
                    <a:pt x="2770" y="6147"/>
                  </a:lnTo>
                  <a:lnTo>
                    <a:pt x="2770" y="5996"/>
                  </a:lnTo>
                  <a:lnTo>
                    <a:pt x="2770" y="5845"/>
                  </a:lnTo>
                  <a:lnTo>
                    <a:pt x="2783" y="5694"/>
                  </a:lnTo>
                  <a:lnTo>
                    <a:pt x="2803" y="5549"/>
                  </a:lnTo>
                  <a:lnTo>
                    <a:pt x="2830" y="5398"/>
                  </a:lnTo>
                  <a:lnTo>
                    <a:pt x="2856" y="5254"/>
                  </a:lnTo>
                  <a:lnTo>
                    <a:pt x="2896" y="5109"/>
                  </a:lnTo>
                  <a:lnTo>
                    <a:pt x="2943" y="4972"/>
                  </a:lnTo>
                  <a:lnTo>
                    <a:pt x="2990" y="4827"/>
                  </a:lnTo>
                  <a:lnTo>
                    <a:pt x="3050" y="4690"/>
                  </a:lnTo>
                  <a:lnTo>
                    <a:pt x="3109" y="4552"/>
                  </a:lnTo>
                  <a:lnTo>
                    <a:pt x="3176" y="4422"/>
                  </a:lnTo>
                  <a:lnTo>
                    <a:pt x="3249" y="4291"/>
                  </a:lnTo>
                  <a:lnTo>
                    <a:pt x="3329" y="4160"/>
                  </a:lnTo>
                  <a:lnTo>
                    <a:pt x="3409" y="4030"/>
                  </a:lnTo>
                  <a:lnTo>
                    <a:pt x="3496" y="3906"/>
                  </a:lnTo>
                  <a:lnTo>
                    <a:pt x="3589" y="3789"/>
                  </a:lnTo>
                  <a:lnTo>
                    <a:pt x="3682" y="3665"/>
                  </a:lnTo>
                  <a:lnTo>
                    <a:pt x="3782" y="3548"/>
                  </a:lnTo>
                  <a:lnTo>
                    <a:pt x="3882" y="3438"/>
                  </a:lnTo>
                  <a:lnTo>
                    <a:pt x="3988" y="3328"/>
                  </a:lnTo>
                  <a:lnTo>
                    <a:pt x="4102" y="3218"/>
                  </a:lnTo>
                  <a:lnTo>
                    <a:pt x="4215" y="3115"/>
                  </a:lnTo>
                  <a:lnTo>
                    <a:pt x="4335" y="3012"/>
                  </a:lnTo>
                  <a:lnTo>
                    <a:pt x="4454" y="2916"/>
                  </a:lnTo>
                  <a:lnTo>
                    <a:pt x="4574" y="2820"/>
                  </a:lnTo>
                  <a:lnTo>
                    <a:pt x="4741" y="2771"/>
                  </a:lnTo>
                  <a:lnTo>
                    <a:pt x="4901" y="2723"/>
                  </a:lnTo>
                  <a:lnTo>
                    <a:pt x="5067" y="2682"/>
                  </a:lnTo>
                  <a:lnTo>
                    <a:pt x="5233" y="2648"/>
                  </a:lnTo>
                  <a:lnTo>
                    <a:pt x="5400" y="2613"/>
                  </a:lnTo>
                  <a:lnTo>
                    <a:pt x="5566" y="2586"/>
                  </a:lnTo>
                  <a:lnTo>
                    <a:pt x="5733" y="2565"/>
                  </a:lnTo>
                  <a:lnTo>
                    <a:pt x="5899" y="2551"/>
                  </a:lnTo>
                  <a:lnTo>
                    <a:pt x="6066" y="2544"/>
                  </a:lnTo>
                  <a:lnTo>
                    <a:pt x="6232" y="2538"/>
                  </a:lnTo>
                  <a:close/>
                  <a:moveTo>
                    <a:pt x="6292" y="0"/>
                  </a:moveTo>
                  <a:lnTo>
                    <a:pt x="5999" y="7"/>
                  </a:lnTo>
                  <a:lnTo>
                    <a:pt x="5706" y="28"/>
                  </a:lnTo>
                  <a:lnTo>
                    <a:pt x="5420" y="62"/>
                  </a:lnTo>
                  <a:lnTo>
                    <a:pt x="5134" y="117"/>
                  </a:lnTo>
                  <a:lnTo>
                    <a:pt x="4847" y="186"/>
                  </a:lnTo>
                  <a:lnTo>
                    <a:pt x="4568" y="269"/>
                  </a:lnTo>
                  <a:lnTo>
                    <a:pt x="4434" y="310"/>
                  </a:lnTo>
                  <a:lnTo>
                    <a:pt x="4295" y="365"/>
                  </a:lnTo>
                  <a:lnTo>
                    <a:pt x="4161" y="420"/>
                  </a:lnTo>
                  <a:lnTo>
                    <a:pt x="4028" y="482"/>
                  </a:lnTo>
                  <a:lnTo>
                    <a:pt x="3895" y="544"/>
                  </a:lnTo>
                  <a:lnTo>
                    <a:pt x="3769" y="605"/>
                  </a:lnTo>
                  <a:lnTo>
                    <a:pt x="3635" y="681"/>
                  </a:lnTo>
                  <a:lnTo>
                    <a:pt x="3509" y="757"/>
                  </a:lnTo>
                  <a:lnTo>
                    <a:pt x="3303" y="860"/>
                  </a:lnTo>
                  <a:lnTo>
                    <a:pt x="3103" y="970"/>
                  </a:lnTo>
                  <a:lnTo>
                    <a:pt x="2903" y="1087"/>
                  </a:lnTo>
                  <a:lnTo>
                    <a:pt x="2710" y="1217"/>
                  </a:lnTo>
                  <a:lnTo>
                    <a:pt x="2524" y="1348"/>
                  </a:lnTo>
                  <a:lnTo>
                    <a:pt x="2344" y="1492"/>
                  </a:lnTo>
                  <a:lnTo>
                    <a:pt x="2164" y="1637"/>
                  </a:lnTo>
                  <a:lnTo>
                    <a:pt x="1991" y="1795"/>
                  </a:lnTo>
                  <a:lnTo>
                    <a:pt x="1824" y="1953"/>
                  </a:lnTo>
                  <a:lnTo>
                    <a:pt x="1658" y="2118"/>
                  </a:lnTo>
                  <a:lnTo>
                    <a:pt x="1505" y="2297"/>
                  </a:lnTo>
                  <a:lnTo>
                    <a:pt x="1358" y="2476"/>
                  </a:lnTo>
                  <a:lnTo>
                    <a:pt x="1212" y="2661"/>
                  </a:lnTo>
                  <a:lnTo>
                    <a:pt x="1079" y="2847"/>
                  </a:lnTo>
                  <a:lnTo>
                    <a:pt x="946" y="3046"/>
                  </a:lnTo>
                  <a:lnTo>
                    <a:pt x="826" y="3246"/>
                  </a:lnTo>
                  <a:lnTo>
                    <a:pt x="712" y="3452"/>
                  </a:lnTo>
                  <a:lnTo>
                    <a:pt x="606" y="3665"/>
                  </a:lnTo>
                  <a:lnTo>
                    <a:pt x="506" y="3878"/>
                  </a:lnTo>
                  <a:lnTo>
                    <a:pt x="413" y="4098"/>
                  </a:lnTo>
                  <a:lnTo>
                    <a:pt x="333" y="4318"/>
                  </a:lnTo>
                  <a:lnTo>
                    <a:pt x="260" y="4545"/>
                  </a:lnTo>
                  <a:lnTo>
                    <a:pt x="193" y="4779"/>
                  </a:lnTo>
                  <a:lnTo>
                    <a:pt x="133" y="5013"/>
                  </a:lnTo>
                  <a:lnTo>
                    <a:pt x="87" y="5247"/>
                  </a:lnTo>
                  <a:lnTo>
                    <a:pt x="53" y="5487"/>
                  </a:lnTo>
                  <a:lnTo>
                    <a:pt x="27" y="5735"/>
                  </a:lnTo>
                  <a:lnTo>
                    <a:pt x="7" y="5976"/>
                  </a:lnTo>
                  <a:lnTo>
                    <a:pt x="0" y="6223"/>
                  </a:lnTo>
                  <a:lnTo>
                    <a:pt x="0" y="6471"/>
                  </a:lnTo>
                  <a:lnTo>
                    <a:pt x="13" y="6725"/>
                  </a:lnTo>
                  <a:lnTo>
                    <a:pt x="40" y="6979"/>
                  </a:lnTo>
                  <a:lnTo>
                    <a:pt x="67" y="7165"/>
                  </a:lnTo>
                  <a:lnTo>
                    <a:pt x="93" y="7351"/>
                  </a:lnTo>
                  <a:lnTo>
                    <a:pt x="133" y="7530"/>
                  </a:lnTo>
                  <a:lnTo>
                    <a:pt x="173" y="7715"/>
                  </a:lnTo>
                  <a:lnTo>
                    <a:pt x="220" y="7894"/>
                  </a:lnTo>
                  <a:lnTo>
                    <a:pt x="273" y="8066"/>
                  </a:lnTo>
                  <a:lnTo>
                    <a:pt x="326" y="8245"/>
                  </a:lnTo>
                  <a:lnTo>
                    <a:pt x="393" y="8416"/>
                  </a:lnTo>
                  <a:lnTo>
                    <a:pt x="459" y="8588"/>
                  </a:lnTo>
                  <a:lnTo>
                    <a:pt x="526" y="8753"/>
                  </a:lnTo>
                  <a:lnTo>
                    <a:pt x="606" y="8918"/>
                  </a:lnTo>
                  <a:lnTo>
                    <a:pt x="686" y="9083"/>
                  </a:lnTo>
                  <a:lnTo>
                    <a:pt x="772" y="9242"/>
                  </a:lnTo>
                  <a:lnTo>
                    <a:pt x="859" y="9400"/>
                  </a:lnTo>
                  <a:lnTo>
                    <a:pt x="952" y="9558"/>
                  </a:lnTo>
                  <a:lnTo>
                    <a:pt x="1052" y="9709"/>
                  </a:lnTo>
                  <a:lnTo>
                    <a:pt x="1159" y="9854"/>
                  </a:lnTo>
                  <a:lnTo>
                    <a:pt x="1265" y="10005"/>
                  </a:lnTo>
                  <a:lnTo>
                    <a:pt x="1372" y="10142"/>
                  </a:lnTo>
                  <a:lnTo>
                    <a:pt x="1485" y="10287"/>
                  </a:lnTo>
                  <a:lnTo>
                    <a:pt x="1605" y="10424"/>
                  </a:lnTo>
                  <a:lnTo>
                    <a:pt x="1725" y="10555"/>
                  </a:lnTo>
                  <a:lnTo>
                    <a:pt x="1844" y="10686"/>
                  </a:lnTo>
                  <a:lnTo>
                    <a:pt x="1978" y="10816"/>
                  </a:lnTo>
                  <a:lnTo>
                    <a:pt x="2104" y="10940"/>
                  </a:lnTo>
                  <a:lnTo>
                    <a:pt x="2237" y="11057"/>
                  </a:lnTo>
                  <a:lnTo>
                    <a:pt x="2377" y="11174"/>
                  </a:lnTo>
                  <a:lnTo>
                    <a:pt x="2517" y="11284"/>
                  </a:lnTo>
                  <a:lnTo>
                    <a:pt x="2657" y="11394"/>
                  </a:lnTo>
                  <a:lnTo>
                    <a:pt x="2803" y="11497"/>
                  </a:lnTo>
                  <a:lnTo>
                    <a:pt x="2950" y="11600"/>
                  </a:lnTo>
                  <a:lnTo>
                    <a:pt x="3103" y="11696"/>
                  </a:lnTo>
                  <a:lnTo>
                    <a:pt x="3256" y="11793"/>
                  </a:lnTo>
                  <a:lnTo>
                    <a:pt x="3409" y="11882"/>
                  </a:lnTo>
                  <a:lnTo>
                    <a:pt x="3562" y="11964"/>
                  </a:lnTo>
                  <a:lnTo>
                    <a:pt x="3722" y="12047"/>
                  </a:lnTo>
                  <a:lnTo>
                    <a:pt x="3882" y="12123"/>
                  </a:lnTo>
                  <a:lnTo>
                    <a:pt x="4048" y="12198"/>
                  </a:lnTo>
                  <a:lnTo>
                    <a:pt x="4208" y="12260"/>
                  </a:lnTo>
                  <a:lnTo>
                    <a:pt x="4375" y="12329"/>
                  </a:lnTo>
                  <a:lnTo>
                    <a:pt x="4541" y="12384"/>
                  </a:lnTo>
                  <a:lnTo>
                    <a:pt x="4714" y="12439"/>
                  </a:lnTo>
                  <a:lnTo>
                    <a:pt x="4881" y="12487"/>
                  </a:lnTo>
                  <a:lnTo>
                    <a:pt x="5054" y="12535"/>
                  </a:lnTo>
                  <a:lnTo>
                    <a:pt x="5227" y="12570"/>
                  </a:lnTo>
                  <a:lnTo>
                    <a:pt x="5400" y="12604"/>
                  </a:lnTo>
                  <a:lnTo>
                    <a:pt x="5573" y="12638"/>
                  </a:lnTo>
                  <a:lnTo>
                    <a:pt x="5746" y="12659"/>
                  </a:lnTo>
                  <a:lnTo>
                    <a:pt x="5919" y="12680"/>
                  </a:lnTo>
                  <a:lnTo>
                    <a:pt x="6099" y="12693"/>
                  </a:lnTo>
                  <a:lnTo>
                    <a:pt x="6272" y="12700"/>
                  </a:lnTo>
                  <a:lnTo>
                    <a:pt x="6452" y="12707"/>
                  </a:lnTo>
                  <a:lnTo>
                    <a:pt x="6625" y="12700"/>
                  </a:lnTo>
                  <a:lnTo>
                    <a:pt x="6805" y="12693"/>
                  </a:lnTo>
                  <a:lnTo>
                    <a:pt x="6985" y="12680"/>
                  </a:lnTo>
                  <a:lnTo>
                    <a:pt x="7158" y="12666"/>
                  </a:lnTo>
                  <a:lnTo>
                    <a:pt x="7337" y="12638"/>
                  </a:lnTo>
                  <a:lnTo>
                    <a:pt x="7511" y="12604"/>
                  </a:lnTo>
                  <a:lnTo>
                    <a:pt x="7690" y="12570"/>
                  </a:lnTo>
                  <a:lnTo>
                    <a:pt x="7863" y="12528"/>
                  </a:lnTo>
                  <a:lnTo>
                    <a:pt x="8037" y="12480"/>
                  </a:lnTo>
                  <a:lnTo>
                    <a:pt x="8210" y="12425"/>
                  </a:lnTo>
                  <a:lnTo>
                    <a:pt x="8383" y="12363"/>
                  </a:lnTo>
                  <a:lnTo>
                    <a:pt x="8556" y="12295"/>
                  </a:lnTo>
                  <a:lnTo>
                    <a:pt x="8709" y="12233"/>
                  </a:lnTo>
                  <a:lnTo>
                    <a:pt x="8862" y="12157"/>
                  </a:lnTo>
                  <a:lnTo>
                    <a:pt x="9015" y="12088"/>
                  </a:lnTo>
                  <a:lnTo>
                    <a:pt x="9162" y="12006"/>
                  </a:lnTo>
                  <a:lnTo>
                    <a:pt x="9308" y="11923"/>
                  </a:lnTo>
                  <a:lnTo>
                    <a:pt x="9448" y="11834"/>
                  </a:lnTo>
                  <a:lnTo>
                    <a:pt x="9588" y="11738"/>
                  </a:lnTo>
                  <a:lnTo>
                    <a:pt x="9728" y="11641"/>
                  </a:lnTo>
                  <a:lnTo>
                    <a:pt x="9861" y="11538"/>
                  </a:lnTo>
                  <a:lnTo>
                    <a:pt x="9994" y="11435"/>
                  </a:lnTo>
                  <a:lnTo>
                    <a:pt x="10121" y="11325"/>
                  </a:lnTo>
                  <a:lnTo>
                    <a:pt x="10247" y="11215"/>
                  </a:lnTo>
                  <a:lnTo>
                    <a:pt x="10374" y="11098"/>
                  </a:lnTo>
                  <a:lnTo>
                    <a:pt x="10493" y="10981"/>
                  </a:lnTo>
                  <a:lnTo>
                    <a:pt x="10607" y="10857"/>
                  </a:lnTo>
                  <a:lnTo>
                    <a:pt x="10720" y="10734"/>
                  </a:lnTo>
                  <a:lnTo>
                    <a:pt x="10833" y="10603"/>
                  </a:lnTo>
                  <a:lnTo>
                    <a:pt x="10940" y="10472"/>
                  </a:lnTo>
                  <a:lnTo>
                    <a:pt x="11046" y="10342"/>
                  </a:lnTo>
                  <a:lnTo>
                    <a:pt x="11146" y="10204"/>
                  </a:lnTo>
                  <a:lnTo>
                    <a:pt x="11246" y="10060"/>
                  </a:lnTo>
                  <a:lnTo>
                    <a:pt x="11339" y="9922"/>
                  </a:lnTo>
                  <a:lnTo>
                    <a:pt x="11432" y="9778"/>
                  </a:lnTo>
                  <a:lnTo>
                    <a:pt x="11519" y="9627"/>
                  </a:lnTo>
                  <a:lnTo>
                    <a:pt x="11605" y="9482"/>
                  </a:lnTo>
                  <a:lnTo>
                    <a:pt x="11685" y="9331"/>
                  </a:lnTo>
                  <a:lnTo>
                    <a:pt x="11758" y="9173"/>
                  </a:lnTo>
                  <a:lnTo>
                    <a:pt x="11832" y="9022"/>
                  </a:lnTo>
                  <a:lnTo>
                    <a:pt x="11905" y="8863"/>
                  </a:lnTo>
                  <a:lnTo>
                    <a:pt x="11972" y="8705"/>
                  </a:lnTo>
                  <a:lnTo>
                    <a:pt x="12031" y="8540"/>
                  </a:lnTo>
                  <a:lnTo>
                    <a:pt x="12091" y="8382"/>
                  </a:lnTo>
                  <a:lnTo>
                    <a:pt x="12151" y="8217"/>
                  </a:lnTo>
                  <a:lnTo>
                    <a:pt x="12198" y="8052"/>
                  </a:lnTo>
                  <a:lnTo>
                    <a:pt x="12245" y="7887"/>
                  </a:lnTo>
                  <a:lnTo>
                    <a:pt x="12291" y="7722"/>
                  </a:lnTo>
                  <a:lnTo>
                    <a:pt x="12331" y="7557"/>
                  </a:lnTo>
                  <a:lnTo>
                    <a:pt x="12364" y="7385"/>
                  </a:lnTo>
                  <a:lnTo>
                    <a:pt x="12398" y="7213"/>
                  </a:lnTo>
                  <a:lnTo>
                    <a:pt x="12424" y="7048"/>
                  </a:lnTo>
                  <a:lnTo>
                    <a:pt x="12451" y="6876"/>
                  </a:lnTo>
                  <a:lnTo>
                    <a:pt x="12471" y="6704"/>
                  </a:lnTo>
                  <a:lnTo>
                    <a:pt x="12484" y="6532"/>
                  </a:lnTo>
                  <a:lnTo>
                    <a:pt x="12491" y="6361"/>
                  </a:lnTo>
                  <a:lnTo>
                    <a:pt x="12498" y="6189"/>
                  </a:lnTo>
                  <a:lnTo>
                    <a:pt x="12504" y="6017"/>
                  </a:lnTo>
                  <a:lnTo>
                    <a:pt x="12498" y="5852"/>
                  </a:lnTo>
                  <a:lnTo>
                    <a:pt x="12491" y="5680"/>
                  </a:lnTo>
                  <a:lnTo>
                    <a:pt x="12484" y="5508"/>
                  </a:lnTo>
                  <a:lnTo>
                    <a:pt x="12464" y="5336"/>
                  </a:lnTo>
                  <a:lnTo>
                    <a:pt x="12444" y="5171"/>
                  </a:lnTo>
                  <a:lnTo>
                    <a:pt x="12424" y="4999"/>
                  </a:lnTo>
                  <a:lnTo>
                    <a:pt x="12391" y="4834"/>
                  </a:lnTo>
                  <a:lnTo>
                    <a:pt x="12358" y="4662"/>
                  </a:lnTo>
                  <a:lnTo>
                    <a:pt x="12318" y="4497"/>
                  </a:lnTo>
                  <a:lnTo>
                    <a:pt x="12278" y="4332"/>
                  </a:lnTo>
                  <a:lnTo>
                    <a:pt x="12225" y="4167"/>
                  </a:lnTo>
                  <a:lnTo>
                    <a:pt x="12171" y="4009"/>
                  </a:lnTo>
                  <a:lnTo>
                    <a:pt x="12118" y="3844"/>
                  </a:lnTo>
                  <a:lnTo>
                    <a:pt x="12051" y="3686"/>
                  </a:lnTo>
                  <a:lnTo>
                    <a:pt x="11985" y="3528"/>
                  </a:lnTo>
                  <a:lnTo>
                    <a:pt x="11912" y="3370"/>
                  </a:lnTo>
                  <a:lnTo>
                    <a:pt x="11832" y="3218"/>
                  </a:lnTo>
                  <a:lnTo>
                    <a:pt x="11752" y="3060"/>
                  </a:lnTo>
                  <a:lnTo>
                    <a:pt x="11672" y="2936"/>
                  </a:lnTo>
                  <a:lnTo>
                    <a:pt x="11592" y="2806"/>
                  </a:lnTo>
                  <a:lnTo>
                    <a:pt x="11512" y="2682"/>
                  </a:lnTo>
                  <a:lnTo>
                    <a:pt x="11426" y="2558"/>
                  </a:lnTo>
                  <a:lnTo>
                    <a:pt x="11246" y="2324"/>
                  </a:lnTo>
                  <a:lnTo>
                    <a:pt x="11053" y="2098"/>
                  </a:lnTo>
                  <a:lnTo>
                    <a:pt x="10846" y="1878"/>
                  </a:lnTo>
                  <a:lnTo>
                    <a:pt x="10633" y="1671"/>
                  </a:lnTo>
                  <a:lnTo>
                    <a:pt x="10407" y="1479"/>
                  </a:lnTo>
                  <a:lnTo>
                    <a:pt x="10174" y="1293"/>
                  </a:lnTo>
                  <a:lnTo>
                    <a:pt x="9934" y="1121"/>
                  </a:lnTo>
                  <a:lnTo>
                    <a:pt x="9681" y="956"/>
                  </a:lnTo>
                  <a:lnTo>
                    <a:pt x="9421" y="812"/>
                  </a:lnTo>
                  <a:lnTo>
                    <a:pt x="9155" y="674"/>
                  </a:lnTo>
                  <a:lnTo>
                    <a:pt x="8889" y="544"/>
                  </a:lnTo>
                  <a:lnTo>
                    <a:pt x="8609" y="434"/>
                  </a:lnTo>
                  <a:lnTo>
                    <a:pt x="8330" y="330"/>
                  </a:lnTo>
                  <a:lnTo>
                    <a:pt x="8043" y="241"/>
                  </a:lnTo>
                  <a:lnTo>
                    <a:pt x="7757" y="165"/>
                  </a:lnTo>
                  <a:lnTo>
                    <a:pt x="7464" y="110"/>
                  </a:lnTo>
                  <a:lnTo>
                    <a:pt x="7178" y="62"/>
                  </a:lnTo>
                  <a:lnTo>
                    <a:pt x="6878" y="21"/>
                  </a:lnTo>
                  <a:lnTo>
                    <a:pt x="658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-1301800" y="-386050"/>
              <a:ext cx="175150" cy="178125"/>
            </a:xfrm>
            <a:custGeom>
              <a:avLst/>
              <a:gdLst/>
              <a:ahLst/>
              <a:cxnLst/>
              <a:rect l="l" t="t" r="r" b="b"/>
              <a:pathLst>
                <a:path w="7006" h="7125" extrusionOk="0">
                  <a:moveTo>
                    <a:pt x="3463" y="1"/>
                  </a:moveTo>
                  <a:lnTo>
                    <a:pt x="3297" y="7"/>
                  </a:lnTo>
                  <a:lnTo>
                    <a:pt x="3130" y="14"/>
                  </a:lnTo>
                  <a:lnTo>
                    <a:pt x="2964" y="28"/>
                  </a:lnTo>
                  <a:lnTo>
                    <a:pt x="2797" y="49"/>
                  </a:lnTo>
                  <a:lnTo>
                    <a:pt x="2631" y="76"/>
                  </a:lnTo>
                  <a:lnTo>
                    <a:pt x="2464" y="111"/>
                  </a:lnTo>
                  <a:lnTo>
                    <a:pt x="2298" y="145"/>
                  </a:lnTo>
                  <a:lnTo>
                    <a:pt x="2132" y="186"/>
                  </a:lnTo>
                  <a:lnTo>
                    <a:pt x="1972" y="234"/>
                  </a:lnTo>
                  <a:lnTo>
                    <a:pt x="1805" y="283"/>
                  </a:lnTo>
                  <a:lnTo>
                    <a:pt x="1685" y="379"/>
                  </a:lnTo>
                  <a:lnTo>
                    <a:pt x="1566" y="475"/>
                  </a:lnTo>
                  <a:lnTo>
                    <a:pt x="1446" y="578"/>
                  </a:lnTo>
                  <a:lnTo>
                    <a:pt x="1333" y="681"/>
                  </a:lnTo>
                  <a:lnTo>
                    <a:pt x="1219" y="791"/>
                  </a:lnTo>
                  <a:lnTo>
                    <a:pt x="1113" y="901"/>
                  </a:lnTo>
                  <a:lnTo>
                    <a:pt x="1013" y="1011"/>
                  </a:lnTo>
                  <a:lnTo>
                    <a:pt x="913" y="1128"/>
                  </a:lnTo>
                  <a:lnTo>
                    <a:pt x="820" y="1252"/>
                  </a:lnTo>
                  <a:lnTo>
                    <a:pt x="727" y="1369"/>
                  </a:lnTo>
                  <a:lnTo>
                    <a:pt x="640" y="1493"/>
                  </a:lnTo>
                  <a:lnTo>
                    <a:pt x="560" y="1623"/>
                  </a:lnTo>
                  <a:lnTo>
                    <a:pt x="480" y="1754"/>
                  </a:lnTo>
                  <a:lnTo>
                    <a:pt x="407" y="1885"/>
                  </a:lnTo>
                  <a:lnTo>
                    <a:pt x="340" y="2015"/>
                  </a:lnTo>
                  <a:lnTo>
                    <a:pt x="281" y="2153"/>
                  </a:lnTo>
                  <a:lnTo>
                    <a:pt x="221" y="2290"/>
                  </a:lnTo>
                  <a:lnTo>
                    <a:pt x="174" y="2435"/>
                  </a:lnTo>
                  <a:lnTo>
                    <a:pt x="127" y="2572"/>
                  </a:lnTo>
                  <a:lnTo>
                    <a:pt x="87" y="2717"/>
                  </a:lnTo>
                  <a:lnTo>
                    <a:pt x="61" y="2861"/>
                  </a:lnTo>
                  <a:lnTo>
                    <a:pt x="34" y="3012"/>
                  </a:lnTo>
                  <a:lnTo>
                    <a:pt x="14" y="3157"/>
                  </a:lnTo>
                  <a:lnTo>
                    <a:pt x="1" y="3308"/>
                  </a:lnTo>
                  <a:lnTo>
                    <a:pt x="1" y="3459"/>
                  </a:lnTo>
                  <a:lnTo>
                    <a:pt x="1" y="3610"/>
                  </a:lnTo>
                  <a:lnTo>
                    <a:pt x="14" y="3769"/>
                  </a:lnTo>
                  <a:lnTo>
                    <a:pt x="34" y="3920"/>
                  </a:lnTo>
                  <a:lnTo>
                    <a:pt x="61" y="4078"/>
                  </a:lnTo>
                  <a:lnTo>
                    <a:pt x="94" y="4236"/>
                  </a:lnTo>
                  <a:lnTo>
                    <a:pt x="134" y="4394"/>
                  </a:lnTo>
                  <a:lnTo>
                    <a:pt x="187" y="4552"/>
                  </a:lnTo>
                  <a:lnTo>
                    <a:pt x="254" y="4731"/>
                  </a:lnTo>
                  <a:lnTo>
                    <a:pt x="334" y="4910"/>
                  </a:lnTo>
                  <a:lnTo>
                    <a:pt x="420" y="5082"/>
                  </a:lnTo>
                  <a:lnTo>
                    <a:pt x="514" y="5247"/>
                  </a:lnTo>
                  <a:lnTo>
                    <a:pt x="620" y="5412"/>
                  </a:lnTo>
                  <a:lnTo>
                    <a:pt x="733" y="5570"/>
                  </a:lnTo>
                  <a:lnTo>
                    <a:pt x="853" y="5721"/>
                  </a:lnTo>
                  <a:lnTo>
                    <a:pt x="980" y="5866"/>
                  </a:lnTo>
                  <a:lnTo>
                    <a:pt x="1113" y="6003"/>
                  </a:lnTo>
                  <a:lnTo>
                    <a:pt x="1253" y="6141"/>
                  </a:lnTo>
                  <a:lnTo>
                    <a:pt x="1399" y="6265"/>
                  </a:lnTo>
                  <a:lnTo>
                    <a:pt x="1552" y="6381"/>
                  </a:lnTo>
                  <a:lnTo>
                    <a:pt x="1712" y="6491"/>
                  </a:lnTo>
                  <a:lnTo>
                    <a:pt x="1872" y="6595"/>
                  </a:lnTo>
                  <a:lnTo>
                    <a:pt x="2038" y="6691"/>
                  </a:lnTo>
                  <a:lnTo>
                    <a:pt x="2205" y="6780"/>
                  </a:lnTo>
                  <a:lnTo>
                    <a:pt x="2385" y="6856"/>
                  </a:lnTo>
                  <a:lnTo>
                    <a:pt x="2558" y="6925"/>
                  </a:lnTo>
                  <a:lnTo>
                    <a:pt x="2737" y="6987"/>
                  </a:lnTo>
                  <a:lnTo>
                    <a:pt x="2917" y="7035"/>
                  </a:lnTo>
                  <a:lnTo>
                    <a:pt x="3104" y="7069"/>
                  </a:lnTo>
                  <a:lnTo>
                    <a:pt x="3290" y="7103"/>
                  </a:lnTo>
                  <a:lnTo>
                    <a:pt x="3470" y="7117"/>
                  </a:lnTo>
                  <a:lnTo>
                    <a:pt x="3656" y="7124"/>
                  </a:lnTo>
                  <a:lnTo>
                    <a:pt x="3843" y="7124"/>
                  </a:lnTo>
                  <a:lnTo>
                    <a:pt x="4029" y="7103"/>
                  </a:lnTo>
                  <a:lnTo>
                    <a:pt x="4216" y="7076"/>
                  </a:lnTo>
                  <a:lnTo>
                    <a:pt x="4395" y="7035"/>
                  </a:lnTo>
                  <a:lnTo>
                    <a:pt x="4575" y="6987"/>
                  </a:lnTo>
                  <a:lnTo>
                    <a:pt x="4755" y="6918"/>
                  </a:lnTo>
                  <a:lnTo>
                    <a:pt x="4935" y="6842"/>
                  </a:lnTo>
                  <a:lnTo>
                    <a:pt x="5108" y="6746"/>
                  </a:lnTo>
                  <a:lnTo>
                    <a:pt x="5254" y="6656"/>
                  </a:lnTo>
                  <a:lnTo>
                    <a:pt x="5401" y="6553"/>
                  </a:lnTo>
                  <a:lnTo>
                    <a:pt x="5547" y="6443"/>
                  </a:lnTo>
                  <a:lnTo>
                    <a:pt x="5680" y="6326"/>
                  </a:lnTo>
                  <a:lnTo>
                    <a:pt x="5814" y="6203"/>
                  </a:lnTo>
                  <a:lnTo>
                    <a:pt x="5933" y="6079"/>
                  </a:lnTo>
                  <a:lnTo>
                    <a:pt x="6053" y="5941"/>
                  </a:lnTo>
                  <a:lnTo>
                    <a:pt x="6166" y="5797"/>
                  </a:lnTo>
                  <a:lnTo>
                    <a:pt x="6273" y="5653"/>
                  </a:lnTo>
                  <a:lnTo>
                    <a:pt x="6373" y="5494"/>
                  </a:lnTo>
                  <a:lnTo>
                    <a:pt x="6466" y="5343"/>
                  </a:lnTo>
                  <a:lnTo>
                    <a:pt x="6553" y="5178"/>
                  </a:lnTo>
                  <a:lnTo>
                    <a:pt x="6632" y="5013"/>
                  </a:lnTo>
                  <a:lnTo>
                    <a:pt x="6706" y="4848"/>
                  </a:lnTo>
                  <a:lnTo>
                    <a:pt x="6772" y="4676"/>
                  </a:lnTo>
                  <a:lnTo>
                    <a:pt x="6832" y="4497"/>
                  </a:lnTo>
                  <a:lnTo>
                    <a:pt x="6879" y="4326"/>
                  </a:lnTo>
                  <a:lnTo>
                    <a:pt x="6925" y="4147"/>
                  </a:lnTo>
                  <a:lnTo>
                    <a:pt x="6959" y="3968"/>
                  </a:lnTo>
                  <a:lnTo>
                    <a:pt x="6985" y="3789"/>
                  </a:lnTo>
                  <a:lnTo>
                    <a:pt x="6999" y="3604"/>
                  </a:lnTo>
                  <a:lnTo>
                    <a:pt x="7005" y="3425"/>
                  </a:lnTo>
                  <a:lnTo>
                    <a:pt x="7005" y="3246"/>
                  </a:lnTo>
                  <a:lnTo>
                    <a:pt x="6999" y="3060"/>
                  </a:lnTo>
                  <a:lnTo>
                    <a:pt x="6979" y="2882"/>
                  </a:lnTo>
                  <a:lnTo>
                    <a:pt x="6952" y="2703"/>
                  </a:lnTo>
                  <a:lnTo>
                    <a:pt x="6912" y="2531"/>
                  </a:lnTo>
                  <a:lnTo>
                    <a:pt x="6866" y="2359"/>
                  </a:lnTo>
                  <a:lnTo>
                    <a:pt x="6812" y="2187"/>
                  </a:lnTo>
                  <a:lnTo>
                    <a:pt x="6739" y="2015"/>
                  </a:lnTo>
                  <a:lnTo>
                    <a:pt x="6666" y="1850"/>
                  </a:lnTo>
                  <a:lnTo>
                    <a:pt x="6573" y="1692"/>
                  </a:lnTo>
                  <a:lnTo>
                    <a:pt x="6473" y="1534"/>
                  </a:lnTo>
                  <a:lnTo>
                    <a:pt x="6366" y="1383"/>
                  </a:lnTo>
                  <a:lnTo>
                    <a:pt x="6253" y="1238"/>
                  </a:lnTo>
                  <a:lnTo>
                    <a:pt x="6133" y="1101"/>
                  </a:lnTo>
                  <a:lnTo>
                    <a:pt x="6013" y="977"/>
                  </a:lnTo>
                  <a:lnTo>
                    <a:pt x="5887" y="860"/>
                  </a:lnTo>
                  <a:lnTo>
                    <a:pt x="5760" y="750"/>
                  </a:lnTo>
                  <a:lnTo>
                    <a:pt x="5620" y="647"/>
                  </a:lnTo>
                  <a:lnTo>
                    <a:pt x="5487" y="558"/>
                  </a:lnTo>
                  <a:lnTo>
                    <a:pt x="5347" y="468"/>
                  </a:lnTo>
                  <a:lnTo>
                    <a:pt x="5201" y="393"/>
                  </a:lnTo>
                  <a:lnTo>
                    <a:pt x="5054" y="324"/>
                  </a:lnTo>
                  <a:lnTo>
                    <a:pt x="4901" y="262"/>
                  </a:lnTo>
                  <a:lnTo>
                    <a:pt x="4748" y="207"/>
                  </a:lnTo>
                  <a:lnTo>
                    <a:pt x="4595" y="159"/>
                  </a:lnTo>
                  <a:lnTo>
                    <a:pt x="4435" y="117"/>
                  </a:lnTo>
                  <a:lnTo>
                    <a:pt x="4282" y="76"/>
                  </a:lnTo>
                  <a:lnTo>
                    <a:pt x="4116" y="49"/>
                  </a:lnTo>
                  <a:lnTo>
                    <a:pt x="3956" y="28"/>
                  </a:lnTo>
                  <a:lnTo>
                    <a:pt x="3789" y="14"/>
                  </a:lnTo>
                  <a:lnTo>
                    <a:pt x="3630" y="7"/>
                  </a:lnTo>
                  <a:lnTo>
                    <a:pt x="3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-2486125" y="-4419450"/>
              <a:ext cx="1353475" cy="179650"/>
            </a:xfrm>
            <a:custGeom>
              <a:avLst/>
              <a:gdLst/>
              <a:ahLst/>
              <a:cxnLst/>
              <a:rect l="l" t="t" r="r" b="b"/>
              <a:pathLst>
                <a:path w="54139" h="7186" extrusionOk="0">
                  <a:moveTo>
                    <a:pt x="360" y="0"/>
                  </a:moveTo>
                  <a:lnTo>
                    <a:pt x="387" y="379"/>
                  </a:lnTo>
                  <a:lnTo>
                    <a:pt x="407" y="764"/>
                  </a:lnTo>
                  <a:lnTo>
                    <a:pt x="413" y="1156"/>
                  </a:lnTo>
                  <a:lnTo>
                    <a:pt x="407" y="1541"/>
                  </a:lnTo>
                  <a:lnTo>
                    <a:pt x="400" y="1933"/>
                  </a:lnTo>
                  <a:lnTo>
                    <a:pt x="387" y="2331"/>
                  </a:lnTo>
                  <a:lnTo>
                    <a:pt x="360" y="2723"/>
                  </a:lnTo>
                  <a:lnTo>
                    <a:pt x="333" y="3122"/>
                  </a:lnTo>
                  <a:lnTo>
                    <a:pt x="267" y="3906"/>
                  </a:lnTo>
                  <a:lnTo>
                    <a:pt x="187" y="4690"/>
                  </a:lnTo>
                  <a:lnTo>
                    <a:pt x="20" y="6223"/>
                  </a:lnTo>
                  <a:lnTo>
                    <a:pt x="1" y="6244"/>
                  </a:lnTo>
                  <a:lnTo>
                    <a:pt x="4102" y="6319"/>
                  </a:lnTo>
                  <a:lnTo>
                    <a:pt x="8197" y="6388"/>
                  </a:lnTo>
                  <a:lnTo>
                    <a:pt x="12292" y="6457"/>
                  </a:lnTo>
                  <a:lnTo>
                    <a:pt x="16393" y="6533"/>
                  </a:lnTo>
                  <a:lnTo>
                    <a:pt x="53839" y="7186"/>
                  </a:lnTo>
                  <a:lnTo>
                    <a:pt x="53806" y="6821"/>
                  </a:lnTo>
                  <a:lnTo>
                    <a:pt x="53772" y="6457"/>
                  </a:lnTo>
                  <a:lnTo>
                    <a:pt x="53746" y="6092"/>
                  </a:lnTo>
                  <a:lnTo>
                    <a:pt x="53726" y="5735"/>
                  </a:lnTo>
                  <a:lnTo>
                    <a:pt x="53713" y="5371"/>
                  </a:lnTo>
                  <a:lnTo>
                    <a:pt x="53706" y="5013"/>
                  </a:lnTo>
                  <a:lnTo>
                    <a:pt x="53713" y="4655"/>
                  </a:lnTo>
                  <a:lnTo>
                    <a:pt x="53719" y="4298"/>
                  </a:lnTo>
                  <a:lnTo>
                    <a:pt x="53739" y="3947"/>
                  </a:lnTo>
                  <a:lnTo>
                    <a:pt x="53766" y="3590"/>
                  </a:lnTo>
                  <a:lnTo>
                    <a:pt x="53799" y="3239"/>
                  </a:lnTo>
                  <a:lnTo>
                    <a:pt x="53846" y="2888"/>
                  </a:lnTo>
                  <a:lnTo>
                    <a:pt x="53906" y="2538"/>
                  </a:lnTo>
                  <a:lnTo>
                    <a:pt x="53972" y="2187"/>
                  </a:lnTo>
                  <a:lnTo>
                    <a:pt x="54052" y="1843"/>
                  </a:lnTo>
                  <a:lnTo>
                    <a:pt x="54139" y="1493"/>
                  </a:lnTo>
                  <a:lnTo>
                    <a:pt x="54139" y="1493"/>
                  </a:lnTo>
                  <a:lnTo>
                    <a:pt x="54112" y="1499"/>
                  </a:lnTo>
                  <a:lnTo>
                    <a:pt x="54085" y="1506"/>
                  </a:lnTo>
                  <a:lnTo>
                    <a:pt x="54059" y="1513"/>
                  </a:lnTo>
                  <a:lnTo>
                    <a:pt x="54032" y="1513"/>
                  </a:lnTo>
                  <a:lnTo>
                    <a:pt x="50969" y="1616"/>
                  </a:lnTo>
                  <a:lnTo>
                    <a:pt x="49438" y="1658"/>
                  </a:lnTo>
                  <a:lnTo>
                    <a:pt x="47907" y="1699"/>
                  </a:lnTo>
                  <a:lnTo>
                    <a:pt x="46368" y="1733"/>
                  </a:lnTo>
                  <a:lnTo>
                    <a:pt x="44837" y="1761"/>
                  </a:lnTo>
                  <a:lnTo>
                    <a:pt x="43299" y="1788"/>
                  </a:lnTo>
                  <a:lnTo>
                    <a:pt x="41761" y="1809"/>
                  </a:lnTo>
                  <a:lnTo>
                    <a:pt x="40230" y="1823"/>
                  </a:lnTo>
                  <a:lnTo>
                    <a:pt x="38692" y="1836"/>
                  </a:lnTo>
                  <a:lnTo>
                    <a:pt x="37153" y="1843"/>
                  </a:lnTo>
                  <a:lnTo>
                    <a:pt x="35615" y="1836"/>
                  </a:lnTo>
                  <a:lnTo>
                    <a:pt x="34077" y="1836"/>
                  </a:lnTo>
                  <a:lnTo>
                    <a:pt x="32539" y="1823"/>
                  </a:lnTo>
                  <a:lnTo>
                    <a:pt x="31001" y="1802"/>
                  </a:lnTo>
                  <a:lnTo>
                    <a:pt x="29470" y="1781"/>
                  </a:lnTo>
                  <a:lnTo>
                    <a:pt x="27932" y="1754"/>
                  </a:lnTo>
                  <a:lnTo>
                    <a:pt x="26394" y="1713"/>
                  </a:lnTo>
                  <a:lnTo>
                    <a:pt x="24856" y="1671"/>
                  </a:lnTo>
                  <a:lnTo>
                    <a:pt x="23318" y="1623"/>
                  </a:lnTo>
                  <a:lnTo>
                    <a:pt x="21780" y="1568"/>
                  </a:lnTo>
                  <a:lnTo>
                    <a:pt x="20248" y="1506"/>
                  </a:lnTo>
                  <a:lnTo>
                    <a:pt x="18710" y="1431"/>
                  </a:lnTo>
                  <a:lnTo>
                    <a:pt x="17172" y="1355"/>
                  </a:lnTo>
                  <a:lnTo>
                    <a:pt x="15641" y="1272"/>
                  </a:lnTo>
                  <a:lnTo>
                    <a:pt x="14103" y="1176"/>
                  </a:lnTo>
                  <a:lnTo>
                    <a:pt x="12571" y="1080"/>
                  </a:lnTo>
                  <a:lnTo>
                    <a:pt x="11040" y="970"/>
                  </a:lnTo>
                  <a:lnTo>
                    <a:pt x="9508" y="853"/>
                  </a:lnTo>
                  <a:lnTo>
                    <a:pt x="7977" y="736"/>
                  </a:lnTo>
                  <a:lnTo>
                    <a:pt x="6446" y="599"/>
                  </a:lnTo>
                  <a:lnTo>
                    <a:pt x="4914" y="461"/>
                  </a:lnTo>
                  <a:lnTo>
                    <a:pt x="4834" y="461"/>
                  </a:lnTo>
                  <a:lnTo>
                    <a:pt x="4748" y="454"/>
                  </a:lnTo>
                  <a:lnTo>
                    <a:pt x="4661" y="440"/>
                  </a:lnTo>
                  <a:lnTo>
                    <a:pt x="4575" y="420"/>
                  </a:lnTo>
                  <a:lnTo>
                    <a:pt x="2471" y="214"/>
                  </a:lnTo>
                  <a:lnTo>
                    <a:pt x="1412" y="11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-1692125" y="-4709100"/>
              <a:ext cx="388200" cy="257175"/>
            </a:xfrm>
            <a:custGeom>
              <a:avLst/>
              <a:gdLst/>
              <a:ahLst/>
              <a:cxnLst/>
              <a:rect l="l" t="t" r="r" b="b"/>
              <a:pathLst>
                <a:path w="15528" h="10287" extrusionOk="0">
                  <a:moveTo>
                    <a:pt x="13670" y="1"/>
                  </a:moveTo>
                  <a:lnTo>
                    <a:pt x="11140" y="812"/>
                  </a:lnTo>
                  <a:lnTo>
                    <a:pt x="11173" y="915"/>
                  </a:lnTo>
                  <a:lnTo>
                    <a:pt x="11199" y="1018"/>
                  </a:lnTo>
                  <a:lnTo>
                    <a:pt x="11213" y="1121"/>
                  </a:lnTo>
                  <a:lnTo>
                    <a:pt x="11226" y="1224"/>
                  </a:lnTo>
                  <a:lnTo>
                    <a:pt x="11226" y="1334"/>
                  </a:lnTo>
                  <a:lnTo>
                    <a:pt x="11226" y="1438"/>
                  </a:lnTo>
                  <a:lnTo>
                    <a:pt x="11213" y="1548"/>
                  </a:lnTo>
                  <a:lnTo>
                    <a:pt x="11186" y="1651"/>
                  </a:lnTo>
                  <a:lnTo>
                    <a:pt x="11153" y="1754"/>
                  </a:lnTo>
                  <a:lnTo>
                    <a:pt x="11113" y="1857"/>
                  </a:lnTo>
                  <a:lnTo>
                    <a:pt x="11060" y="1953"/>
                  </a:lnTo>
                  <a:lnTo>
                    <a:pt x="10993" y="2043"/>
                  </a:lnTo>
                  <a:lnTo>
                    <a:pt x="10920" y="2132"/>
                  </a:lnTo>
                  <a:lnTo>
                    <a:pt x="10833" y="2221"/>
                  </a:lnTo>
                  <a:lnTo>
                    <a:pt x="10740" y="2297"/>
                  </a:lnTo>
                  <a:lnTo>
                    <a:pt x="10627" y="2373"/>
                  </a:lnTo>
                  <a:lnTo>
                    <a:pt x="10367" y="2524"/>
                  </a:lnTo>
                  <a:lnTo>
                    <a:pt x="10114" y="2668"/>
                  </a:lnTo>
                  <a:lnTo>
                    <a:pt x="9855" y="2792"/>
                  </a:lnTo>
                  <a:lnTo>
                    <a:pt x="9595" y="2916"/>
                  </a:lnTo>
                  <a:lnTo>
                    <a:pt x="9335" y="3026"/>
                  </a:lnTo>
                  <a:lnTo>
                    <a:pt x="9082" y="3122"/>
                  </a:lnTo>
                  <a:lnTo>
                    <a:pt x="8822" y="3212"/>
                  </a:lnTo>
                  <a:lnTo>
                    <a:pt x="8563" y="3294"/>
                  </a:lnTo>
                  <a:lnTo>
                    <a:pt x="8303" y="3363"/>
                  </a:lnTo>
                  <a:lnTo>
                    <a:pt x="8043" y="3425"/>
                  </a:lnTo>
                  <a:lnTo>
                    <a:pt x="7784" y="3480"/>
                  </a:lnTo>
                  <a:lnTo>
                    <a:pt x="7524" y="3521"/>
                  </a:lnTo>
                  <a:lnTo>
                    <a:pt x="7258" y="3555"/>
                  </a:lnTo>
                  <a:lnTo>
                    <a:pt x="6998" y="3583"/>
                  </a:lnTo>
                  <a:lnTo>
                    <a:pt x="6738" y="3604"/>
                  </a:lnTo>
                  <a:lnTo>
                    <a:pt x="6472" y="3610"/>
                  </a:lnTo>
                  <a:lnTo>
                    <a:pt x="6212" y="3610"/>
                  </a:lnTo>
                  <a:lnTo>
                    <a:pt x="5946" y="3604"/>
                  </a:lnTo>
                  <a:lnTo>
                    <a:pt x="5680" y="3590"/>
                  </a:lnTo>
                  <a:lnTo>
                    <a:pt x="5413" y="3569"/>
                  </a:lnTo>
                  <a:lnTo>
                    <a:pt x="5154" y="3535"/>
                  </a:lnTo>
                  <a:lnTo>
                    <a:pt x="4887" y="3500"/>
                  </a:lnTo>
                  <a:lnTo>
                    <a:pt x="4614" y="3459"/>
                  </a:lnTo>
                  <a:lnTo>
                    <a:pt x="4348" y="3404"/>
                  </a:lnTo>
                  <a:lnTo>
                    <a:pt x="4082" y="3349"/>
                  </a:lnTo>
                  <a:lnTo>
                    <a:pt x="3809" y="3287"/>
                  </a:lnTo>
                  <a:lnTo>
                    <a:pt x="3542" y="3212"/>
                  </a:lnTo>
                  <a:lnTo>
                    <a:pt x="3270" y="3136"/>
                  </a:lnTo>
                  <a:lnTo>
                    <a:pt x="2997" y="3053"/>
                  </a:lnTo>
                  <a:lnTo>
                    <a:pt x="2724" y="2964"/>
                  </a:lnTo>
                  <a:lnTo>
                    <a:pt x="2451" y="2868"/>
                  </a:lnTo>
                  <a:lnTo>
                    <a:pt x="2178" y="2772"/>
                  </a:lnTo>
                  <a:lnTo>
                    <a:pt x="1665" y="2572"/>
                  </a:lnTo>
                  <a:lnTo>
                    <a:pt x="1405" y="3493"/>
                  </a:lnTo>
                  <a:lnTo>
                    <a:pt x="1152" y="4422"/>
                  </a:lnTo>
                  <a:lnTo>
                    <a:pt x="912" y="5357"/>
                  </a:lnTo>
                  <a:lnTo>
                    <a:pt x="799" y="5831"/>
                  </a:lnTo>
                  <a:lnTo>
                    <a:pt x="693" y="6299"/>
                  </a:lnTo>
                  <a:lnTo>
                    <a:pt x="586" y="6773"/>
                  </a:lnTo>
                  <a:lnTo>
                    <a:pt x="486" y="7255"/>
                  </a:lnTo>
                  <a:lnTo>
                    <a:pt x="386" y="7729"/>
                  </a:lnTo>
                  <a:lnTo>
                    <a:pt x="300" y="8210"/>
                  </a:lnTo>
                  <a:lnTo>
                    <a:pt x="213" y="8699"/>
                  </a:lnTo>
                  <a:lnTo>
                    <a:pt x="140" y="9187"/>
                  </a:lnTo>
                  <a:lnTo>
                    <a:pt x="67" y="9682"/>
                  </a:lnTo>
                  <a:lnTo>
                    <a:pt x="0" y="10177"/>
                  </a:lnTo>
                  <a:lnTo>
                    <a:pt x="3882" y="10225"/>
                  </a:lnTo>
                  <a:lnTo>
                    <a:pt x="7764" y="10259"/>
                  </a:lnTo>
                  <a:lnTo>
                    <a:pt x="11646" y="10280"/>
                  </a:lnTo>
                  <a:lnTo>
                    <a:pt x="15527" y="10287"/>
                  </a:lnTo>
                  <a:lnTo>
                    <a:pt x="15527" y="10287"/>
                  </a:lnTo>
                  <a:lnTo>
                    <a:pt x="15474" y="9606"/>
                  </a:lnTo>
                  <a:lnTo>
                    <a:pt x="15414" y="8925"/>
                  </a:lnTo>
                  <a:lnTo>
                    <a:pt x="15348" y="8252"/>
                  </a:lnTo>
                  <a:lnTo>
                    <a:pt x="15268" y="7585"/>
                  </a:lnTo>
                  <a:lnTo>
                    <a:pt x="15188" y="6918"/>
                  </a:lnTo>
                  <a:lnTo>
                    <a:pt x="15095" y="6258"/>
                  </a:lnTo>
                  <a:lnTo>
                    <a:pt x="14995" y="5604"/>
                  </a:lnTo>
                  <a:lnTo>
                    <a:pt x="14888" y="4951"/>
                  </a:lnTo>
                  <a:lnTo>
                    <a:pt x="14768" y="4312"/>
                  </a:lnTo>
                  <a:lnTo>
                    <a:pt x="14642" y="3672"/>
                  </a:lnTo>
                  <a:lnTo>
                    <a:pt x="14502" y="3047"/>
                  </a:lnTo>
                  <a:lnTo>
                    <a:pt x="14355" y="2421"/>
                  </a:lnTo>
                  <a:lnTo>
                    <a:pt x="14202" y="1802"/>
                  </a:lnTo>
                  <a:lnTo>
                    <a:pt x="14036" y="1197"/>
                  </a:lnTo>
                  <a:lnTo>
                    <a:pt x="13856" y="592"/>
                  </a:lnTo>
                  <a:lnTo>
                    <a:pt x="136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-2344625" y="-5057875"/>
              <a:ext cx="994250" cy="598900"/>
            </a:xfrm>
            <a:custGeom>
              <a:avLst/>
              <a:gdLst/>
              <a:ahLst/>
              <a:cxnLst/>
              <a:rect l="l" t="t" r="r" b="b"/>
              <a:pathLst>
                <a:path w="39770" h="23956" extrusionOk="0">
                  <a:moveTo>
                    <a:pt x="20867" y="0"/>
                  </a:moveTo>
                  <a:lnTo>
                    <a:pt x="20354" y="7"/>
                  </a:lnTo>
                  <a:lnTo>
                    <a:pt x="19742" y="35"/>
                  </a:lnTo>
                  <a:lnTo>
                    <a:pt x="19136" y="69"/>
                  </a:lnTo>
                  <a:lnTo>
                    <a:pt x="18537" y="124"/>
                  </a:lnTo>
                  <a:lnTo>
                    <a:pt x="17951" y="193"/>
                  </a:lnTo>
                  <a:lnTo>
                    <a:pt x="17378" y="275"/>
                  </a:lnTo>
                  <a:lnTo>
                    <a:pt x="16805" y="372"/>
                  </a:lnTo>
                  <a:lnTo>
                    <a:pt x="16253" y="482"/>
                  </a:lnTo>
                  <a:lnTo>
                    <a:pt x="15707" y="605"/>
                  </a:lnTo>
                  <a:lnTo>
                    <a:pt x="15167" y="750"/>
                  </a:lnTo>
                  <a:lnTo>
                    <a:pt x="14641" y="901"/>
                  </a:lnTo>
                  <a:lnTo>
                    <a:pt x="14122" y="1066"/>
                  </a:lnTo>
                  <a:lnTo>
                    <a:pt x="13609" y="1252"/>
                  </a:lnTo>
                  <a:lnTo>
                    <a:pt x="13117" y="1444"/>
                  </a:lnTo>
                  <a:lnTo>
                    <a:pt x="12624" y="1651"/>
                  </a:lnTo>
                  <a:lnTo>
                    <a:pt x="12145" y="1864"/>
                  </a:lnTo>
                  <a:lnTo>
                    <a:pt x="11672" y="2097"/>
                  </a:lnTo>
                  <a:lnTo>
                    <a:pt x="11212" y="2338"/>
                  </a:lnTo>
                  <a:lnTo>
                    <a:pt x="10766" y="2599"/>
                  </a:lnTo>
                  <a:lnTo>
                    <a:pt x="10320" y="2861"/>
                  </a:lnTo>
                  <a:lnTo>
                    <a:pt x="9894" y="3143"/>
                  </a:lnTo>
                  <a:lnTo>
                    <a:pt x="9468" y="3431"/>
                  </a:lnTo>
                  <a:lnTo>
                    <a:pt x="9055" y="3734"/>
                  </a:lnTo>
                  <a:lnTo>
                    <a:pt x="8656" y="4043"/>
                  </a:lnTo>
                  <a:lnTo>
                    <a:pt x="8256" y="4367"/>
                  </a:lnTo>
                  <a:lnTo>
                    <a:pt x="7877" y="4703"/>
                  </a:lnTo>
                  <a:lnTo>
                    <a:pt x="7497" y="5047"/>
                  </a:lnTo>
                  <a:lnTo>
                    <a:pt x="7131" y="5398"/>
                  </a:lnTo>
                  <a:lnTo>
                    <a:pt x="6778" y="5762"/>
                  </a:lnTo>
                  <a:lnTo>
                    <a:pt x="6432" y="6141"/>
                  </a:lnTo>
                  <a:lnTo>
                    <a:pt x="6092" y="6519"/>
                  </a:lnTo>
                  <a:lnTo>
                    <a:pt x="5766" y="6911"/>
                  </a:lnTo>
                  <a:lnTo>
                    <a:pt x="5446" y="7309"/>
                  </a:lnTo>
                  <a:lnTo>
                    <a:pt x="5134" y="7722"/>
                  </a:lnTo>
                  <a:lnTo>
                    <a:pt x="4834" y="8141"/>
                  </a:lnTo>
                  <a:lnTo>
                    <a:pt x="4541" y="8568"/>
                  </a:lnTo>
                  <a:lnTo>
                    <a:pt x="4261" y="9001"/>
                  </a:lnTo>
                  <a:lnTo>
                    <a:pt x="3988" y="9441"/>
                  </a:lnTo>
                  <a:lnTo>
                    <a:pt x="3722" y="9895"/>
                  </a:lnTo>
                  <a:lnTo>
                    <a:pt x="3469" y="10355"/>
                  </a:lnTo>
                  <a:lnTo>
                    <a:pt x="3223" y="10816"/>
                  </a:lnTo>
                  <a:lnTo>
                    <a:pt x="2983" y="11291"/>
                  </a:lnTo>
                  <a:lnTo>
                    <a:pt x="2757" y="11765"/>
                  </a:lnTo>
                  <a:lnTo>
                    <a:pt x="2537" y="12253"/>
                  </a:lnTo>
                  <a:lnTo>
                    <a:pt x="2330" y="12748"/>
                  </a:lnTo>
                  <a:lnTo>
                    <a:pt x="2131" y="13243"/>
                  </a:lnTo>
                  <a:lnTo>
                    <a:pt x="1938" y="13745"/>
                  </a:lnTo>
                  <a:lnTo>
                    <a:pt x="1751" y="14261"/>
                  </a:lnTo>
                  <a:lnTo>
                    <a:pt x="1578" y="14777"/>
                  </a:lnTo>
                  <a:lnTo>
                    <a:pt x="1418" y="15292"/>
                  </a:lnTo>
                  <a:lnTo>
                    <a:pt x="1258" y="15822"/>
                  </a:lnTo>
                  <a:lnTo>
                    <a:pt x="1112" y="16351"/>
                  </a:lnTo>
                  <a:lnTo>
                    <a:pt x="972" y="16888"/>
                  </a:lnTo>
                  <a:lnTo>
                    <a:pt x="846" y="17424"/>
                  </a:lnTo>
                  <a:lnTo>
                    <a:pt x="726" y="17974"/>
                  </a:lnTo>
                  <a:lnTo>
                    <a:pt x="613" y="18517"/>
                  </a:lnTo>
                  <a:lnTo>
                    <a:pt x="513" y="19074"/>
                  </a:lnTo>
                  <a:lnTo>
                    <a:pt x="419" y="19631"/>
                  </a:lnTo>
                  <a:lnTo>
                    <a:pt x="333" y="20188"/>
                  </a:lnTo>
                  <a:lnTo>
                    <a:pt x="253" y="20752"/>
                  </a:lnTo>
                  <a:lnTo>
                    <a:pt x="186" y="21316"/>
                  </a:lnTo>
                  <a:lnTo>
                    <a:pt x="127" y="21879"/>
                  </a:lnTo>
                  <a:lnTo>
                    <a:pt x="80" y="22450"/>
                  </a:lnTo>
                  <a:lnTo>
                    <a:pt x="33" y="23028"/>
                  </a:lnTo>
                  <a:lnTo>
                    <a:pt x="0" y="23598"/>
                  </a:lnTo>
                  <a:lnTo>
                    <a:pt x="4168" y="23688"/>
                  </a:lnTo>
                  <a:lnTo>
                    <a:pt x="8336" y="23777"/>
                  </a:lnTo>
                  <a:lnTo>
                    <a:pt x="12498" y="23867"/>
                  </a:lnTo>
                  <a:lnTo>
                    <a:pt x="16652" y="23956"/>
                  </a:lnTo>
                  <a:lnTo>
                    <a:pt x="16333" y="22801"/>
                  </a:lnTo>
                  <a:lnTo>
                    <a:pt x="16006" y="21646"/>
                  </a:lnTo>
                  <a:lnTo>
                    <a:pt x="15674" y="20491"/>
                  </a:lnTo>
                  <a:lnTo>
                    <a:pt x="15341" y="19335"/>
                  </a:lnTo>
                  <a:lnTo>
                    <a:pt x="14668" y="17018"/>
                  </a:lnTo>
                  <a:lnTo>
                    <a:pt x="14335" y="15856"/>
                  </a:lnTo>
                  <a:lnTo>
                    <a:pt x="14009" y="14694"/>
                  </a:lnTo>
                  <a:lnTo>
                    <a:pt x="13476" y="14887"/>
                  </a:lnTo>
                  <a:lnTo>
                    <a:pt x="13210" y="14990"/>
                  </a:lnTo>
                  <a:lnTo>
                    <a:pt x="12937" y="15100"/>
                  </a:lnTo>
                  <a:lnTo>
                    <a:pt x="12664" y="15210"/>
                  </a:lnTo>
                  <a:lnTo>
                    <a:pt x="12384" y="15334"/>
                  </a:lnTo>
                  <a:lnTo>
                    <a:pt x="12105" y="15464"/>
                  </a:lnTo>
                  <a:lnTo>
                    <a:pt x="11818" y="15602"/>
                  </a:lnTo>
                  <a:lnTo>
                    <a:pt x="11732" y="15636"/>
                  </a:lnTo>
                  <a:lnTo>
                    <a:pt x="11645" y="15664"/>
                  </a:lnTo>
                  <a:lnTo>
                    <a:pt x="11559" y="15684"/>
                  </a:lnTo>
                  <a:lnTo>
                    <a:pt x="11479" y="15698"/>
                  </a:lnTo>
                  <a:lnTo>
                    <a:pt x="11399" y="15698"/>
                  </a:lnTo>
                  <a:lnTo>
                    <a:pt x="11326" y="15691"/>
                  </a:lnTo>
                  <a:lnTo>
                    <a:pt x="11252" y="15677"/>
                  </a:lnTo>
                  <a:lnTo>
                    <a:pt x="11179" y="15657"/>
                  </a:lnTo>
                  <a:lnTo>
                    <a:pt x="11113" y="15636"/>
                  </a:lnTo>
                  <a:lnTo>
                    <a:pt x="11046" y="15602"/>
                  </a:lnTo>
                  <a:lnTo>
                    <a:pt x="10986" y="15560"/>
                  </a:lnTo>
                  <a:lnTo>
                    <a:pt x="10933" y="15519"/>
                  </a:lnTo>
                  <a:lnTo>
                    <a:pt x="10880" y="15471"/>
                  </a:lnTo>
                  <a:lnTo>
                    <a:pt x="10833" y="15416"/>
                  </a:lnTo>
                  <a:lnTo>
                    <a:pt x="10786" y="15361"/>
                  </a:lnTo>
                  <a:lnTo>
                    <a:pt x="10753" y="15299"/>
                  </a:lnTo>
                  <a:lnTo>
                    <a:pt x="10720" y="15237"/>
                  </a:lnTo>
                  <a:lnTo>
                    <a:pt x="10693" y="15169"/>
                  </a:lnTo>
                  <a:lnTo>
                    <a:pt x="10667" y="15100"/>
                  </a:lnTo>
                  <a:lnTo>
                    <a:pt x="10653" y="15031"/>
                  </a:lnTo>
                  <a:lnTo>
                    <a:pt x="10647" y="14955"/>
                  </a:lnTo>
                  <a:lnTo>
                    <a:pt x="10640" y="14887"/>
                  </a:lnTo>
                  <a:lnTo>
                    <a:pt x="10640" y="14811"/>
                  </a:lnTo>
                  <a:lnTo>
                    <a:pt x="10653" y="14735"/>
                  </a:lnTo>
                  <a:lnTo>
                    <a:pt x="10673" y="14660"/>
                  </a:lnTo>
                  <a:lnTo>
                    <a:pt x="10693" y="14591"/>
                  </a:lnTo>
                  <a:lnTo>
                    <a:pt x="10726" y="14515"/>
                  </a:lnTo>
                  <a:lnTo>
                    <a:pt x="10766" y="14447"/>
                  </a:lnTo>
                  <a:lnTo>
                    <a:pt x="10813" y="14378"/>
                  </a:lnTo>
                  <a:lnTo>
                    <a:pt x="10873" y="14316"/>
                  </a:lnTo>
                  <a:lnTo>
                    <a:pt x="10933" y="14254"/>
                  </a:lnTo>
                  <a:lnTo>
                    <a:pt x="11006" y="14192"/>
                  </a:lnTo>
                  <a:lnTo>
                    <a:pt x="11312" y="13972"/>
                  </a:lnTo>
                  <a:lnTo>
                    <a:pt x="11619" y="13766"/>
                  </a:lnTo>
                  <a:lnTo>
                    <a:pt x="11925" y="13566"/>
                  </a:lnTo>
                  <a:lnTo>
                    <a:pt x="12238" y="13381"/>
                  </a:lnTo>
                  <a:lnTo>
                    <a:pt x="12551" y="13202"/>
                  </a:lnTo>
                  <a:lnTo>
                    <a:pt x="12864" y="13030"/>
                  </a:lnTo>
                  <a:lnTo>
                    <a:pt x="13183" y="12872"/>
                  </a:lnTo>
                  <a:lnTo>
                    <a:pt x="13503" y="12721"/>
                  </a:lnTo>
                  <a:lnTo>
                    <a:pt x="13117" y="11222"/>
                  </a:lnTo>
                  <a:lnTo>
                    <a:pt x="13097" y="11119"/>
                  </a:lnTo>
                  <a:lnTo>
                    <a:pt x="13090" y="11022"/>
                  </a:lnTo>
                  <a:lnTo>
                    <a:pt x="13090" y="10926"/>
                  </a:lnTo>
                  <a:lnTo>
                    <a:pt x="13103" y="10830"/>
                  </a:lnTo>
                  <a:lnTo>
                    <a:pt x="13117" y="10740"/>
                  </a:lnTo>
                  <a:lnTo>
                    <a:pt x="13150" y="10651"/>
                  </a:lnTo>
                  <a:lnTo>
                    <a:pt x="13183" y="10562"/>
                  </a:lnTo>
                  <a:lnTo>
                    <a:pt x="13223" y="10486"/>
                  </a:lnTo>
                  <a:lnTo>
                    <a:pt x="13270" y="10410"/>
                  </a:lnTo>
                  <a:lnTo>
                    <a:pt x="13323" y="10335"/>
                  </a:lnTo>
                  <a:lnTo>
                    <a:pt x="13383" y="10266"/>
                  </a:lnTo>
                  <a:lnTo>
                    <a:pt x="13450" y="10204"/>
                  </a:lnTo>
                  <a:lnTo>
                    <a:pt x="13516" y="10149"/>
                  </a:lnTo>
                  <a:lnTo>
                    <a:pt x="13589" y="10094"/>
                  </a:lnTo>
                  <a:lnTo>
                    <a:pt x="13663" y="10053"/>
                  </a:lnTo>
                  <a:lnTo>
                    <a:pt x="13743" y="10012"/>
                  </a:lnTo>
                  <a:lnTo>
                    <a:pt x="13823" y="9977"/>
                  </a:lnTo>
                  <a:lnTo>
                    <a:pt x="13909" y="9950"/>
                  </a:lnTo>
                  <a:lnTo>
                    <a:pt x="13989" y="9929"/>
                  </a:lnTo>
                  <a:lnTo>
                    <a:pt x="14076" y="9922"/>
                  </a:lnTo>
                  <a:lnTo>
                    <a:pt x="14162" y="9915"/>
                  </a:lnTo>
                  <a:lnTo>
                    <a:pt x="14242" y="9915"/>
                  </a:lnTo>
                  <a:lnTo>
                    <a:pt x="14329" y="9929"/>
                  </a:lnTo>
                  <a:lnTo>
                    <a:pt x="14408" y="9950"/>
                  </a:lnTo>
                  <a:lnTo>
                    <a:pt x="14488" y="9977"/>
                  </a:lnTo>
                  <a:lnTo>
                    <a:pt x="14568" y="10012"/>
                  </a:lnTo>
                  <a:lnTo>
                    <a:pt x="14641" y="10053"/>
                  </a:lnTo>
                  <a:lnTo>
                    <a:pt x="14715" y="10115"/>
                  </a:lnTo>
                  <a:lnTo>
                    <a:pt x="14781" y="10177"/>
                  </a:lnTo>
                  <a:lnTo>
                    <a:pt x="14841" y="10252"/>
                  </a:lnTo>
                  <a:lnTo>
                    <a:pt x="14895" y="10335"/>
                  </a:lnTo>
                  <a:lnTo>
                    <a:pt x="14948" y="10431"/>
                  </a:lnTo>
                  <a:lnTo>
                    <a:pt x="15034" y="10617"/>
                  </a:lnTo>
                  <a:lnTo>
                    <a:pt x="15114" y="10802"/>
                  </a:lnTo>
                  <a:lnTo>
                    <a:pt x="15267" y="11181"/>
                  </a:lnTo>
                  <a:lnTo>
                    <a:pt x="15414" y="11559"/>
                  </a:lnTo>
                  <a:lnTo>
                    <a:pt x="15487" y="11744"/>
                  </a:lnTo>
                  <a:lnTo>
                    <a:pt x="15567" y="11930"/>
                  </a:lnTo>
                  <a:lnTo>
                    <a:pt x="15873" y="11841"/>
                  </a:lnTo>
                  <a:lnTo>
                    <a:pt x="16186" y="11765"/>
                  </a:lnTo>
                  <a:lnTo>
                    <a:pt x="16499" y="11703"/>
                  </a:lnTo>
                  <a:lnTo>
                    <a:pt x="16812" y="11641"/>
                  </a:lnTo>
                  <a:lnTo>
                    <a:pt x="17132" y="11586"/>
                  </a:lnTo>
                  <a:lnTo>
                    <a:pt x="17451" y="11538"/>
                  </a:lnTo>
                  <a:lnTo>
                    <a:pt x="17771" y="11504"/>
                  </a:lnTo>
                  <a:lnTo>
                    <a:pt x="18097" y="11469"/>
                  </a:lnTo>
                  <a:lnTo>
                    <a:pt x="18423" y="11449"/>
                  </a:lnTo>
                  <a:lnTo>
                    <a:pt x="18750" y="11435"/>
                  </a:lnTo>
                  <a:lnTo>
                    <a:pt x="19076" y="11428"/>
                  </a:lnTo>
                  <a:lnTo>
                    <a:pt x="19409" y="11428"/>
                  </a:lnTo>
                  <a:lnTo>
                    <a:pt x="19735" y="11435"/>
                  </a:lnTo>
                  <a:lnTo>
                    <a:pt x="20068" y="11449"/>
                  </a:lnTo>
                  <a:lnTo>
                    <a:pt x="20401" y="11476"/>
                  </a:lnTo>
                  <a:lnTo>
                    <a:pt x="20740" y="11511"/>
                  </a:lnTo>
                  <a:lnTo>
                    <a:pt x="21067" y="11552"/>
                  </a:lnTo>
                  <a:lnTo>
                    <a:pt x="21400" y="11600"/>
                  </a:lnTo>
                  <a:lnTo>
                    <a:pt x="21733" y="11662"/>
                  </a:lnTo>
                  <a:lnTo>
                    <a:pt x="22065" y="11737"/>
                  </a:lnTo>
                  <a:lnTo>
                    <a:pt x="22398" y="11827"/>
                  </a:lnTo>
                  <a:lnTo>
                    <a:pt x="22725" y="11916"/>
                  </a:lnTo>
                  <a:lnTo>
                    <a:pt x="23058" y="12019"/>
                  </a:lnTo>
                  <a:lnTo>
                    <a:pt x="23390" y="12129"/>
                  </a:lnTo>
                  <a:lnTo>
                    <a:pt x="23723" y="12246"/>
                  </a:lnTo>
                  <a:lnTo>
                    <a:pt x="24050" y="12370"/>
                  </a:lnTo>
                  <a:lnTo>
                    <a:pt x="24382" y="12494"/>
                  </a:lnTo>
                  <a:lnTo>
                    <a:pt x="24715" y="12631"/>
                  </a:lnTo>
                  <a:lnTo>
                    <a:pt x="25375" y="12900"/>
                  </a:lnTo>
                  <a:lnTo>
                    <a:pt x="26040" y="13181"/>
                  </a:lnTo>
                  <a:lnTo>
                    <a:pt x="26214" y="12728"/>
                  </a:lnTo>
                  <a:lnTo>
                    <a:pt x="26393" y="12281"/>
                  </a:lnTo>
                  <a:lnTo>
                    <a:pt x="26580" y="11841"/>
                  </a:lnTo>
                  <a:lnTo>
                    <a:pt x="26779" y="11407"/>
                  </a:lnTo>
                  <a:lnTo>
                    <a:pt x="26986" y="10974"/>
                  </a:lnTo>
                  <a:lnTo>
                    <a:pt x="27206" y="10555"/>
                  </a:lnTo>
                  <a:lnTo>
                    <a:pt x="27439" y="10135"/>
                  </a:lnTo>
                  <a:lnTo>
                    <a:pt x="27678" y="9730"/>
                  </a:lnTo>
                  <a:lnTo>
                    <a:pt x="27738" y="9640"/>
                  </a:lnTo>
                  <a:lnTo>
                    <a:pt x="27805" y="9558"/>
                  </a:lnTo>
                  <a:lnTo>
                    <a:pt x="27878" y="9489"/>
                  </a:lnTo>
                  <a:lnTo>
                    <a:pt x="27951" y="9427"/>
                  </a:lnTo>
                  <a:lnTo>
                    <a:pt x="28031" y="9372"/>
                  </a:lnTo>
                  <a:lnTo>
                    <a:pt x="28111" y="9324"/>
                  </a:lnTo>
                  <a:lnTo>
                    <a:pt x="28198" y="9290"/>
                  </a:lnTo>
                  <a:lnTo>
                    <a:pt x="28284" y="9262"/>
                  </a:lnTo>
                  <a:lnTo>
                    <a:pt x="28371" y="9242"/>
                  </a:lnTo>
                  <a:lnTo>
                    <a:pt x="28464" y="9228"/>
                  </a:lnTo>
                  <a:lnTo>
                    <a:pt x="28637" y="9228"/>
                  </a:lnTo>
                  <a:lnTo>
                    <a:pt x="28730" y="9242"/>
                  </a:lnTo>
                  <a:lnTo>
                    <a:pt x="28817" y="9255"/>
                  </a:lnTo>
                  <a:lnTo>
                    <a:pt x="28903" y="9283"/>
                  </a:lnTo>
                  <a:lnTo>
                    <a:pt x="28983" y="9310"/>
                  </a:lnTo>
                  <a:lnTo>
                    <a:pt x="29070" y="9345"/>
                  </a:lnTo>
                  <a:lnTo>
                    <a:pt x="29143" y="9393"/>
                  </a:lnTo>
                  <a:lnTo>
                    <a:pt x="29216" y="9441"/>
                  </a:lnTo>
                  <a:lnTo>
                    <a:pt x="29290" y="9496"/>
                  </a:lnTo>
                  <a:lnTo>
                    <a:pt x="29350" y="9558"/>
                  </a:lnTo>
                  <a:lnTo>
                    <a:pt x="29409" y="9627"/>
                  </a:lnTo>
                  <a:lnTo>
                    <a:pt x="29463" y="9695"/>
                  </a:lnTo>
                  <a:lnTo>
                    <a:pt x="29509" y="9771"/>
                  </a:lnTo>
                  <a:lnTo>
                    <a:pt x="29549" y="9854"/>
                  </a:lnTo>
                  <a:lnTo>
                    <a:pt x="29576" y="9936"/>
                  </a:lnTo>
                  <a:lnTo>
                    <a:pt x="29603" y="10032"/>
                  </a:lnTo>
                  <a:lnTo>
                    <a:pt x="29616" y="10122"/>
                  </a:lnTo>
                  <a:lnTo>
                    <a:pt x="29623" y="10225"/>
                  </a:lnTo>
                  <a:lnTo>
                    <a:pt x="29616" y="10328"/>
                  </a:lnTo>
                  <a:lnTo>
                    <a:pt x="29603" y="10431"/>
                  </a:lnTo>
                  <a:lnTo>
                    <a:pt x="29576" y="10541"/>
                  </a:lnTo>
                  <a:lnTo>
                    <a:pt x="29030" y="12363"/>
                  </a:lnTo>
                  <a:lnTo>
                    <a:pt x="28491" y="14144"/>
                  </a:lnTo>
                  <a:lnTo>
                    <a:pt x="28923" y="14295"/>
                  </a:lnTo>
                  <a:lnTo>
                    <a:pt x="29356" y="14440"/>
                  </a:lnTo>
                  <a:lnTo>
                    <a:pt x="29796" y="14563"/>
                  </a:lnTo>
                  <a:lnTo>
                    <a:pt x="30009" y="14619"/>
                  </a:lnTo>
                  <a:lnTo>
                    <a:pt x="30228" y="14674"/>
                  </a:lnTo>
                  <a:lnTo>
                    <a:pt x="30448" y="14722"/>
                  </a:lnTo>
                  <a:lnTo>
                    <a:pt x="30661" y="14763"/>
                  </a:lnTo>
                  <a:lnTo>
                    <a:pt x="30881" y="14804"/>
                  </a:lnTo>
                  <a:lnTo>
                    <a:pt x="31101" y="14839"/>
                  </a:lnTo>
                  <a:lnTo>
                    <a:pt x="31314" y="14866"/>
                  </a:lnTo>
                  <a:lnTo>
                    <a:pt x="31533" y="14887"/>
                  </a:lnTo>
                  <a:lnTo>
                    <a:pt x="31753" y="14900"/>
                  </a:lnTo>
                  <a:lnTo>
                    <a:pt x="31966" y="14914"/>
                  </a:lnTo>
                  <a:lnTo>
                    <a:pt x="32186" y="14921"/>
                  </a:lnTo>
                  <a:lnTo>
                    <a:pt x="32406" y="14914"/>
                  </a:lnTo>
                  <a:lnTo>
                    <a:pt x="32619" y="14907"/>
                  </a:lnTo>
                  <a:lnTo>
                    <a:pt x="32838" y="14894"/>
                  </a:lnTo>
                  <a:lnTo>
                    <a:pt x="33058" y="14873"/>
                  </a:lnTo>
                  <a:lnTo>
                    <a:pt x="33271" y="14839"/>
                  </a:lnTo>
                  <a:lnTo>
                    <a:pt x="33491" y="14804"/>
                  </a:lnTo>
                  <a:lnTo>
                    <a:pt x="33711" y="14756"/>
                  </a:lnTo>
                  <a:lnTo>
                    <a:pt x="33930" y="14701"/>
                  </a:lnTo>
                  <a:lnTo>
                    <a:pt x="34143" y="14639"/>
                  </a:lnTo>
                  <a:lnTo>
                    <a:pt x="34363" y="14570"/>
                  </a:lnTo>
                  <a:lnTo>
                    <a:pt x="34583" y="14488"/>
                  </a:lnTo>
                  <a:lnTo>
                    <a:pt x="34796" y="14405"/>
                  </a:lnTo>
                  <a:lnTo>
                    <a:pt x="35016" y="14302"/>
                  </a:lnTo>
                  <a:lnTo>
                    <a:pt x="35235" y="14199"/>
                  </a:lnTo>
                  <a:lnTo>
                    <a:pt x="35448" y="14082"/>
                  </a:lnTo>
                  <a:lnTo>
                    <a:pt x="35522" y="14041"/>
                  </a:lnTo>
                  <a:lnTo>
                    <a:pt x="35595" y="14007"/>
                  </a:lnTo>
                  <a:lnTo>
                    <a:pt x="35668" y="13979"/>
                  </a:lnTo>
                  <a:lnTo>
                    <a:pt x="35741" y="13952"/>
                  </a:lnTo>
                  <a:lnTo>
                    <a:pt x="35815" y="13931"/>
                  </a:lnTo>
                  <a:lnTo>
                    <a:pt x="35888" y="13917"/>
                  </a:lnTo>
                  <a:lnTo>
                    <a:pt x="35955" y="13903"/>
                  </a:lnTo>
                  <a:lnTo>
                    <a:pt x="36028" y="13903"/>
                  </a:lnTo>
                  <a:lnTo>
                    <a:pt x="36094" y="13897"/>
                  </a:lnTo>
                  <a:lnTo>
                    <a:pt x="36161" y="13903"/>
                  </a:lnTo>
                  <a:lnTo>
                    <a:pt x="36227" y="13910"/>
                  </a:lnTo>
                  <a:lnTo>
                    <a:pt x="36294" y="13917"/>
                  </a:lnTo>
                  <a:lnTo>
                    <a:pt x="36421" y="13952"/>
                  </a:lnTo>
                  <a:lnTo>
                    <a:pt x="36547" y="14000"/>
                  </a:lnTo>
                  <a:lnTo>
                    <a:pt x="36660" y="14062"/>
                  </a:lnTo>
                  <a:lnTo>
                    <a:pt x="36767" y="14137"/>
                  </a:lnTo>
                  <a:lnTo>
                    <a:pt x="36867" y="14220"/>
                  </a:lnTo>
                  <a:lnTo>
                    <a:pt x="36960" y="14316"/>
                  </a:lnTo>
                  <a:lnTo>
                    <a:pt x="37046" y="14419"/>
                  </a:lnTo>
                  <a:lnTo>
                    <a:pt x="37120" y="14522"/>
                  </a:lnTo>
                  <a:lnTo>
                    <a:pt x="37186" y="14639"/>
                  </a:lnTo>
                  <a:lnTo>
                    <a:pt x="37240" y="14763"/>
                  </a:lnTo>
                  <a:lnTo>
                    <a:pt x="39770" y="13952"/>
                  </a:lnTo>
                  <a:lnTo>
                    <a:pt x="39643" y="13560"/>
                  </a:lnTo>
                  <a:lnTo>
                    <a:pt x="39510" y="13175"/>
                  </a:lnTo>
                  <a:lnTo>
                    <a:pt x="39370" y="12796"/>
                  </a:lnTo>
                  <a:lnTo>
                    <a:pt x="39230" y="12418"/>
                  </a:lnTo>
                  <a:lnTo>
                    <a:pt x="39084" y="12047"/>
                  </a:lnTo>
                  <a:lnTo>
                    <a:pt x="38931" y="11682"/>
                  </a:lnTo>
                  <a:lnTo>
                    <a:pt x="38771" y="11311"/>
                  </a:lnTo>
                  <a:lnTo>
                    <a:pt x="38611" y="10954"/>
                  </a:lnTo>
                  <a:lnTo>
                    <a:pt x="38445" y="10596"/>
                  </a:lnTo>
                  <a:lnTo>
                    <a:pt x="38272" y="10245"/>
                  </a:lnTo>
                  <a:lnTo>
                    <a:pt x="38098" y="9895"/>
                  </a:lnTo>
                  <a:lnTo>
                    <a:pt x="37919" y="9558"/>
                  </a:lnTo>
                  <a:lnTo>
                    <a:pt x="37732" y="9214"/>
                  </a:lnTo>
                  <a:lnTo>
                    <a:pt x="37539" y="8884"/>
                  </a:lnTo>
                  <a:lnTo>
                    <a:pt x="37339" y="8554"/>
                  </a:lnTo>
                  <a:lnTo>
                    <a:pt x="37140" y="8231"/>
                  </a:lnTo>
                  <a:lnTo>
                    <a:pt x="36933" y="7908"/>
                  </a:lnTo>
                  <a:lnTo>
                    <a:pt x="36720" y="7591"/>
                  </a:lnTo>
                  <a:lnTo>
                    <a:pt x="36500" y="7282"/>
                  </a:lnTo>
                  <a:lnTo>
                    <a:pt x="36281" y="6979"/>
                  </a:lnTo>
                  <a:lnTo>
                    <a:pt x="36048" y="6684"/>
                  </a:lnTo>
                  <a:lnTo>
                    <a:pt x="35815" y="6388"/>
                  </a:lnTo>
                  <a:lnTo>
                    <a:pt x="35575" y="6099"/>
                  </a:lnTo>
                  <a:lnTo>
                    <a:pt x="35329" y="5817"/>
                  </a:lnTo>
                  <a:lnTo>
                    <a:pt x="35082" y="5542"/>
                  </a:lnTo>
                  <a:lnTo>
                    <a:pt x="34823" y="5267"/>
                  </a:lnTo>
                  <a:lnTo>
                    <a:pt x="34563" y="5006"/>
                  </a:lnTo>
                  <a:lnTo>
                    <a:pt x="34290" y="4745"/>
                  </a:lnTo>
                  <a:lnTo>
                    <a:pt x="34017" y="4490"/>
                  </a:lnTo>
                  <a:lnTo>
                    <a:pt x="33737" y="4243"/>
                  </a:lnTo>
                  <a:lnTo>
                    <a:pt x="33451" y="4002"/>
                  </a:lnTo>
                  <a:lnTo>
                    <a:pt x="33158" y="3761"/>
                  </a:lnTo>
                  <a:lnTo>
                    <a:pt x="32865" y="3535"/>
                  </a:lnTo>
                  <a:lnTo>
                    <a:pt x="32559" y="3315"/>
                  </a:lnTo>
                  <a:lnTo>
                    <a:pt x="32246" y="3094"/>
                  </a:lnTo>
                  <a:lnTo>
                    <a:pt x="31933" y="2888"/>
                  </a:lnTo>
                  <a:lnTo>
                    <a:pt x="31613" y="2682"/>
                  </a:lnTo>
                  <a:lnTo>
                    <a:pt x="31280" y="2489"/>
                  </a:lnTo>
                  <a:lnTo>
                    <a:pt x="30948" y="2297"/>
                  </a:lnTo>
                  <a:lnTo>
                    <a:pt x="30601" y="2111"/>
                  </a:lnTo>
                  <a:lnTo>
                    <a:pt x="30255" y="1939"/>
                  </a:lnTo>
                  <a:lnTo>
                    <a:pt x="29902" y="1767"/>
                  </a:lnTo>
                  <a:lnTo>
                    <a:pt x="29543" y="1609"/>
                  </a:lnTo>
                  <a:lnTo>
                    <a:pt x="29170" y="1451"/>
                  </a:lnTo>
                  <a:lnTo>
                    <a:pt x="28797" y="1307"/>
                  </a:lnTo>
                  <a:lnTo>
                    <a:pt x="28417" y="1162"/>
                  </a:lnTo>
                  <a:lnTo>
                    <a:pt x="28031" y="1032"/>
                  </a:lnTo>
                  <a:lnTo>
                    <a:pt x="27632" y="908"/>
                  </a:lnTo>
                  <a:lnTo>
                    <a:pt x="27232" y="791"/>
                  </a:lnTo>
                  <a:lnTo>
                    <a:pt x="26826" y="681"/>
                  </a:lnTo>
                  <a:lnTo>
                    <a:pt x="26407" y="578"/>
                  </a:lnTo>
                  <a:lnTo>
                    <a:pt x="25987" y="489"/>
                  </a:lnTo>
                  <a:lnTo>
                    <a:pt x="25554" y="399"/>
                  </a:lnTo>
                  <a:lnTo>
                    <a:pt x="25122" y="323"/>
                  </a:lnTo>
                  <a:lnTo>
                    <a:pt x="24675" y="255"/>
                  </a:lnTo>
                  <a:lnTo>
                    <a:pt x="24229" y="193"/>
                  </a:lnTo>
                  <a:lnTo>
                    <a:pt x="23770" y="138"/>
                  </a:lnTo>
                  <a:lnTo>
                    <a:pt x="23304" y="97"/>
                  </a:lnTo>
                  <a:lnTo>
                    <a:pt x="22831" y="62"/>
                  </a:lnTo>
                  <a:lnTo>
                    <a:pt x="22352" y="35"/>
                  </a:lnTo>
                  <a:lnTo>
                    <a:pt x="21866" y="14"/>
                  </a:lnTo>
                  <a:lnTo>
                    <a:pt x="2136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-1966125" y="-2408250"/>
              <a:ext cx="466275" cy="253925"/>
            </a:xfrm>
            <a:custGeom>
              <a:avLst/>
              <a:gdLst/>
              <a:ahLst/>
              <a:cxnLst/>
              <a:rect l="l" t="t" r="r" b="b"/>
              <a:pathLst>
                <a:path w="18651" h="10157" extrusionOk="0">
                  <a:moveTo>
                    <a:pt x="9036" y="0"/>
                  </a:moveTo>
                  <a:lnTo>
                    <a:pt x="8796" y="14"/>
                  </a:lnTo>
                  <a:lnTo>
                    <a:pt x="8557" y="28"/>
                  </a:lnTo>
                  <a:lnTo>
                    <a:pt x="8317" y="49"/>
                  </a:lnTo>
                  <a:lnTo>
                    <a:pt x="8084" y="76"/>
                  </a:lnTo>
                  <a:lnTo>
                    <a:pt x="7844" y="111"/>
                  </a:lnTo>
                  <a:lnTo>
                    <a:pt x="7618" y="152"/>
                  </a:lnTo>
                  <a:lnTo>
                    <a:pt x="7385" y="193"/>
                  </a:lnTo>
                  <a:lnTo>
                    <a:pt x="7158" y="241"/>
                  </a:lnTo>
                  <a:lnTo>
                    <a:pt x="6939" y="296"/>
                  </a:lnTo>
                  <a:lnTo>
                    <a:pt x="6719" y="358"/>
                  </a:lnTo>
                  <a:lnTo>
                    <a:pt x="6499" y="427"/>
                  </a:lnTo>
                  <a:lnTo>
                    <a:pt x="6280" y="496"/>
                  </a:lnTo>
                  <a:lnTo>
                    <a:pt x="6067" y="571"/>
                  </a:lnTo>
                  <a:lnTo>
                    <a:pt x="5860" y="654"/>
                  </a:lnTo>
                  <a:lnTo>
                    <a:pt x="5654" y="736"/>
                  </a:lnTo>
                  <a:lnTo>
                    <a:pt x="5447" y="826"/>
                  </a:lnTo>
                  <a:lnTo>
                    <a:pt x="5248" y="922"/>
                  </a:lnTo>
                  <a:lnTo>
                    <a:pt x="5048" y="1025"/>
                  </a:lnTo>
                  <a:lnTo>
                    <a:pt x="4855" y="1128"/>
                  </a:lnTo>
                  <a:lnTo>
                    <a:pt x="4662" y="1238"/>
                  </a:lnTo>
                  <a:lnTo>
                    <a:pt x="4469" y="1355"/>
                  </a:lnTo>
                  <a:lnTo>
                    <a:pt x="4282" y="1472"/>
                  </a:lnTo>
                  <a:lnTo>
                    <a:pt x="4102" y="1596"/>
                  </a:lnTo>
                  <a:lnTo>
                    <a:pt x="3923" y="1726"/>
                  </a:lnTo>
                  <a:lnTo>
                    <a:pt x="3749" y="1857"/>
                  </a:lnTo>
                  <a:lnTo>
                    <a:pt x="3576" y="1994"/>
                  </a:lnTo>
                  <a:lnTo>
                    <a:pt x="3410" y="2132"/>
                  </a:lnTo>
                  <a:lnTo>
                    <a:pt x="3243" y="2283"/>
                  </a:lnTo>
                  <a:lnTo>
                    <a:pt x="3084" y="2428"/>
                  </a:lnTo>
                  <a:lnTo>
                    <a:pt x="2924" y="2579"/>
                  </a:lnTo>
                  <a:lnTo>
                    <a:pt x="2771" y="2737"/>
                  </a:lnTo>
                  <a:lnTo>
                    <a:pt x="2618" y="2902"/>
                  </a:lnTo>
                  <a:lnTo>
                    <a:pt x="2471" y="3067"/>
                  </a:lnTo>
                  <a:lnTo>
                    <a:pt x="2331" y="3232"/>
                  </a:lnTo>
                  <a:lnTo>
                    <a:pt x="2191" y="3404"/>
                  </a:lnTo>
                  <a:lnTo>
                    <a:pt x="2058" y="3583"/>
                  </a:lnTo>
                  <a:lnTo>
                    <a:pt x="1932" y="3762"/>
                  </a:lnTo>
                  <a:lnTo>
                    <a:pt x="1805" y="3940"/>
                  </a:lnTo>
                  <a:lnTo>
                    <a:pt x="1679" y="4133"/>
                  </a:lnTo>
                  <a:lnTo>
                    <a:pt x="1566" y="4319"/>
                  </a:lnTo>
                  <a:lnTo>
                    <a:pt x="1452" y="4511"/>
                  </a:lnTo>
                  <a:lnTo>
                    <a:pt x="1339" y="4710"/>
                  </a:lnTo>
                  <a:lnTo>
                    <a:pt x="1239" y="4910"/>
                  </a:lnTo>
                  <a:lnTo>
                    <a:pt x="1139" y="5109"/>
                  </a:lnTo>
                  <a:lnTo>
                    <a:pt x="1040" y="5316"/>
                  </a:lnTo>
                  <a:lnTo>
                    <a:pt x="953" y="5522"/>
                  </a:lnTo>
                  <a:lnTo>
                    <a:pt x="866" y="5735"/>
                  </a:lnTo>
                  <a:lnTo>
                    <a:pt x="787" y="5948"/>
                  </a:lnTo>
                  <a:lnTo>
                    <a:pt x="707" y="6168"/>
                  </a:lnTo>
                  <a:lnTo>
                    <a:pt x="633" y="6388"/>
                  </a:lnTo>
                  <a:lnTo>
                    <a:pt x="567" y="6608"/>
                  </a:lnTo>
                  <a:lnTo>
                    <a:pt x="507" y="6828"/>
                  </a:lnTo>
                  <a:lnTo>
                    <a:pt x="454" y="7062"/>
                  </a:lnTo>
                  <a:lnTo>
                    <a:pt x="400" y="7289"/>
                  </a:lnTo>
                  <a:lnTo>
                    <a:pt x="354" y="7523"/>
                  </a:lnTo>
                  <a:lnTo>
                    <a:pt x="314" y="7757"/>
                  </a:lnTo>
                  <a:lnTo>
                    <a:pt x="274" y="7990"/>
                  </a:lnTo>
                  <a:lnTo>
                    <a:pt x="241" y="8231"/>
                  </a:lnTo>
                  <a:lnTo>
                    <a:pt x="221" y="8472"/>
                  </a:lnTo>
                  <a:lnTo>
                    <a:pt x="201" y="8712"/>
                  </a:lnTo>
                  <a:lnTo>
                    <a:pt x="181" y="8960"/>
                  </a:lnTo>
                  <a:lnTo>
                    <a:pt x="174" y="9207"/>
                  </a:lnTo>
                  <a:lnTo>
                    <a:pt x="167" y="9455"/>
                  </a:lnTo>
                  <a:lnTo>
                    <a:pt x="167" y="9524"/>
                  </a:lnTo>
                  <a:lnTo>
                    <a:pt x="154" y="9592"/>
                  </a:lnTo>
                  <a:lnTo>
                    <a:pt x="141" y="9661"/>
                  </a:lnTo>
                  <a:lnTo>
                    <a:pt x="114" y="9723"/>
                  </a:lnTo>
                  <a:lnTo>
                    <a:pt x="87" y="9778"/>
                  </a:lnTo>
                  <a:lnTo>
                    <a:pt x="61" y="9833"/>
                  </a:lnTo>
                  <a:lnTo>
                    <a:pt x="1" y="9936"/>
                  </a:lnTo>
                  <a:lnTo>
                    <a:pt x="4662" y="9991"/>
                  </a:lnTo>
                  <a:lnTo>
                    <a:pt x="9322" y="10046"/>
                  </a:lnTo>
                  <a:lnTo>
                    <a:pt x="13990" y="10101"/>
                  </a:lnTo>
                  <a:lnTo>
                    <a:pt x="18651" y="10156"/>
                  </a:lnTo>
                  <a:lnTo>
                    <a:pt x="18651" y="10156"/>
                  </a:lnTo>
                  <a:lnTo>
                    <a:pt x="18617" y="10087"/>
                  </a:lnTo>
                  <a:lnTo>
                    <a:pt x="18591" y="10026"/>
                  </a:lnTo>
                  <a:lnTo>
                    <a:pt x="18571" y="9950"/>
                  </a:lnTo>
                  <a:lnTo>
                    <a:pt x="18564" y="9874"/>
                  </a:lnTo>
                  <a:lnTo>
                    <a:pt x="18497" y="9386"/>
                  </a:lnTo>
                  <a:lnTo>
                    <a:pt x="18418" y="8898"/>
                  </a:lnTo>
                  <a:lnTo>
                    <a:pt x="18324" y="8423"/>
                  </a:lnTo>
                  <a:lnTo>
                    <a:pt x="18218" y="7949"/>
                  </a:lnTo>
                  <a:lnTo>
                    <a:pt x="18098" y="7481"/>
                  </a:lnTo>
                  <a:lnTo>
                    <a:pt x="17958" y="7021"/>
                  </a:lnTo>
                  <a:lnTo>
                    <a:pt x="17885" y="6794"/>
                  </a:lnTo>
                  <a:lnTo>
                    <a:pt x="17805" y="6567"/>
                  </a:lnTo>
                  <a:lnTo>
                    <a:pt x="17725" y="6347"/>
                  </a:lnTo>
                  <a:lnTo>
                    <a:pt x="17639" y="6127"/>
                  </a:lnTo>
                  <a:lnTo>
                    <a:pt x="17552" y="5907"/>
                  </a:lnTo>
                  <a:lnTo>
                    <a:pt x="17459" y="5687"/>
                  </a:lnTo>
                  <a:lnTo>
                    <a:pt x="17366" y="5474"/>
                  </a:lnTo>
                  <a:lnTo>
                    <a:pt x="17266" y="5261"/>
                  </a:lnTo>
                  <a:lnTo>
                    <a:pt x="17166" y="5054"/>
                  </a:lnTo>
                  <a:lnTo>
                    <a:pt x="17059" y="4848"/>
                  </a:lnTo>
                  <a:lnTo>
                    <a:pt x="16946" y="4649"/>
                  </a:lnTo>
                  <a:lnTo>
                    <a:pt x="16833" y="4449"/>
                  </a:lnTo>
                  <a:lnTo>
                    <a:pt x="16713" y="4250"/>
                  </a:lnTo>
                  <a:lnTo>
                    <a:pt x="16593" y="4057"/>
                  </a:lnTo>
                  <a:lnTo>
                    <a:pt x="16467" y="3865"/>
                  </a:lnTo>
                  <a:lnTo>
                    <a:pt x="16340" y="3679"/>
                  </a:lnTo>
                  <a:lnTo>
                    <a:pt x="16207" y="3493"/>
                  </a:lnTo>
                  <a:lnTo>
                    <a:pt x="16074" y="3315"/>
                  </a:lnTo>
                  <a:lnTo>
                    <a:pt x="15934" y="3136"/>
                  </a:lnTo>
                  <a:lnTo>
                    <a:pt x="15794" y="2964"/>
                  </a:lnTo>
                  <a:lnTo>
                    <a:pt x="15648" y="2799"/>
                  </a:lnTo>
                  <a:lnTo>
                    <a:pt x="15495" y="2634"/>
                  </a:lnTo>
                  <a:lnTo>
                    <a:pt x="15341" y="2469"/>
                  </a:lnTo>
                  <a:lnTo>
                    <a:pt x="15182" y="2311"/>
                  </a:lnTo>
                  <a:lnTo>
                    <a:pt x="15022" y="2160"/>
                  </a:lnTo>
                  <a:lnTo>
                    <a:pt x="14855" y="2015"/>
                  </a:lnTo>
                  <a:lnTo>
                    <a:pt x="14689" y="1871"/>
                  </a:lnTo>
                  <a:lnTo>
                    <a:pt x="14516" y="1726"/>
                  </a:lnTo>
                  <a:lnTo>
                    <a:pt x="14343" y="1596"/>
                  </a:lnTo>
                  <a:lnTo>
                    <a:pt x="14163" y="1465"/>
                  </a:lnTo>
                  <a:lnTo>
                    <a:pt x="13976" y="1341"/>
                  </a:lnTo>
                  <a:lnTo>
                    <a:pt x="13790" y="1218"/>
                  </a:lnTo>
                  <a:lnTo>
                    <a:pt x="13604" y="1108"/>
                  </a:lnTo>
                  <a:lnTo>
                    <a:pt x="13404" y="997"/>
                  </a:lnTo>
                  <a:lnTo>
                    <a:pt x="13211" y="887"/>
                  </a:lnTo>
                  <a:lnTo>
                    <a:pt x="13004" y="791"/>
                  </a:lnTo>
                  <a:lnTo>
                    <a:pt x="12805" y="695"/>
                  </a:lnTo>
                  <a:lnTo>
                    <a:pt x="12592" y="606"/>
                  </a:lnTo>
                  <a:lnTo>
                    <a:pt x="12379" y="523"/>
                  </a:lnTo>
                  <a:lnTo>
                    <a:pt x="12165" y="447"/>
                  </a:lnTo>
                  <a:lnTo>
                    <a:pt x="11946" y="379"/>
                  </a:lnTo>
                  <a:lnTo>
                    <a:pt x="11719" y="310"/>
                  </a:lnTo>
                  <a:lnTo>
                    <a:pt x="11493" y="248"/>
                  </a:lnTo>
                  <a:lnTo>
                    <a:pt x="11260" y="200"/>
                  </a:lnTo>
                  <a:lnTo>
                    <a:pt x="11027" y="152"/>
                  </a:lnTo>
                  <a:lnTo>
                    <a:pt x="10787" y="111"/>
                  </a:lnTo>
                  <a:lnTo>
                    <a:pt x="10548" y="76"/>
                  </a:lnTo>
                  <a:lnTo>
                    <a:pt x="10301" y="49"/>
                  </a:lnTo>
                  <a:lnTo>
                    <a:pt x="10055" y="21"/>
                  </a:lnTo>
                  <a:lnTo>
                    <a:pt x="9802" y="7"/>
                  </a:lnTo>
                  <a:lnTo>
                    <a:pt x="9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-2034375" y="-1469525"/>
              <a:ext cx="517375" cy="101275"/>
            </a:xfrm>
            <a:custGeom>
              <a:avLst/>
              <a:gdLst/>
              <a:ahLst/>
              <a:cxnLst/>
              <a:rect l="l" t="t" r="r" b="b"/>
              <a:pathLst>
                <a:path w="20695" h="4051" extrusionOk="0">
                  <a:moveTo>
                    <a:pt x="1" y="1"/>
                  </a:moveTo>
                  <a:lnTo>
                    <a:pt x="114" y="977"/>
                  </a:lnTo>
                  <a:lnTo>
                    <a:pt x="214" y="1960"/>
                  </a:lnTo>
                  <a:lnTo>
                    <a:pt x="321" y="2951"/>
                  </a:lnTo>
                  <a:lnTo>
                    <a:pt x="427" y="3941"/>
                  </a:lnTo>
                  <a:lnTo>
                    <a:pt x="1639" y="3851"/>
                  </a:lnTo>
                  <a:lnTo>
                    <a:pt x="2844" y="3776"/>
                  </a:lnTo>
                  <a:lnTo>
                    <a:pt x="4049" y="3707"/>
                  </a:lnTo>
                  <a:lnTo>
                    <a:pt x="5261" y="3645"/>
                  </a:lnTo>
                  <a:lnTo>
                    <a:pt x="6473" y="3597"/>
                  </a:lnTo>
                  <a:lnTo>
                    <a:pt x="7685" y="3563"/>
                  </a:lnTo>
                  <a:lnTo>
                    <a:pt x="8890" y="3542"/>
                  </a:lnTo>
                  <a:lnTo>
                    <a:pt x="10102" y="3535"/>
                  </a:lnTo>
                  <a:lnTo>
                    <a:pt x="11313" y="3535"/>
                  </a:lnTo>
                  <a:lnTo>
                    <a:pt x="12525" y="3556"/>
                  </a:lnTo>
                  <a:lnTo>
                    <a:pt x="13131" y="3576"/>
                  </a:lnTo>
                  <a:lnTo>
                    <a:pt x="13730" y="3597"/>
                  </a:lnTo>
                  <a:lnTo>
                    <a:pt x="14336" y="3618"/>
                  </a:lnTo>
                  <a:lnTo>
                    <a:pt x="14942" y="3645"/>
                  </a:lnTo>
                  <a:lnTo>
                    <a:pt x="15548" y="3679"/>
                  </a:lnTo>
                  <a:lnTo>
                    <a:pt x="16147" y="3721"/>
                  </a:lnTo>
                  <a:lnTo>
                    <a:pt x="16753" y="3762"/>
                  </a:lnTo>
                  <a:lnTo>
                    <a:pt x="17352" y="3810"/>
                  </a:lnTo>
                  <a:lnTo>
                    <a:pt x="17958" y="3858"/>
                  </a:lnTo>
                  <a:lnTo>
                    <a:pt x="18557" y="3920"/>
                  </a:lnTo>
                  <a:lnTo>
                    <a:pt x="19163" y="3982"/>
                  </a:lnTo>
                  <a:lnTo>
                    <a:pt x="19763" y="4051"/>
                  </a:lnTo>
                  <a:lnTo>
                    <a:pt x="19869" y="3569"/>
                  </a:lnTo>
                  <a:lnTo>
                    <a:pt x="19976" y="3095"/>
                  </a:lnTo>
                  <a:lnTo>
                    <a:pt x="20089" y="2627"/>
                  </a:lnTo>
                  <a:lnTo>
                    <a:pt x="20209" y="2160"/>
                  </a:lnTo>
                  <a:lnTo>
                    <a:pt x="20448" y="1232"/>
                  </a:lnTo>
                  <a:lnTo>
                    <a:pt x="20695" y="331"/>
                  </a:lnTo>
                  <a:lnTo>
                    <a:pt x="14243" y="269"/>
                  </a:lnTo>
                  <a:lnTo>
                    <a:pt x="11014" y="235"/>
                  </a:lnTo>
                  <a:lnTo>
                    <a:pt x="9396" y="207"/>
                  </a:lnTo>
                  <a:lnTo>
                    <a:pt x="7778" y="180"/>
                  </a:lnTo>
                  <a:lnTo>
                    <a:pt x="5827" y="145"/>
                  </a:lnTo>
                  <a:lnTo>
                    <a:pt x="3889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-2019375" y="-1329925"/>
              <a:ext cx="466750" cy="126025"/>
            </a:xfrm>
            <a:custGeom>
              <a:avLst/>
              <a:gdLst/>
              <a:ahLst/>
              <a:cxnLst/>
              <a:rect l="l" t="t" r="r" b="b"/>
              <a:pathLst>
                <a:path w="18670" h="5041" extrusionOk="0">
                  <a:moveTo>
                    <a:pt x="0" y="0"/>
                  </a:moveTo>
                  <a:lnTo>
                    <a:pt x="287" y="2441"/>
                  </a:lnTo>
                  <a:lnTo>
                    <a:pt x="420" y="3665"/>
                  </a:lnTo>
                  <a:lnTo>
                    <a:pt x="553" y="4882"/>
                  </a:lnTo>
                  <a:lnTo>
                    <a:pt x="1645" y="4916"/>
                  </a:lnTo>
                  <a:lnTo>
                    <a:pt x="2743" y="4930"/>
                  </a:lnTo>
                  <a:lnTo>
                    <a:pt x="3835" y="4937"/>
                  </a:lnTo>
                  <a:lnTo>
                    <a:pt x="4934" y="4937"/>
                  </a:lnTo>
                  <a:lnTo>
                    <a:pt x="6033" y="4930"/>
                  </a:lnTo>
                  <a:lnTo>
                    <a:pt x="7125" y="4916"/>
                  </a:lnTo>
                  <a:lnTo>
                    <a:pt x="9322" y="4889"/>
                  </a:lnTo>
                  <a:lnTo>
                    <a:pt x="10414" y="4875"/>
                  </a:lnTo>
                  <a:lnTo>
                    <a:pt x="11512" y="4868"/>
                  </a:lnTo>
                  <a:lnTo>
                    <a:pt x="12604" y="4868"/>
                  </a:lnTo>
                  <a:lnTo>
                    <a:pt x="13696" y="4875"/>
                  </a:lnTo>
                  <a:lnTo>
                    <a:pt x="14788" y="4896"/>
                  </a:lnTo>
                  <a:lnTo>
                    <a:pt x="15880" y="4923"/>
                  </a:lnTo>
                  <a:lnTo>
                    <a:pt x="16426" y="4951"/>
                  </a:lnTo>
                  <a:lnTo>
                    <a:pt x="16965" y="4971"/>
                  </a:lnTo>
                  <a:lnTo>
                    <a:pt x="17511" y="5006"/>
                  </a:lnTo>
                  <a:lnTo>
                    <a:pt x="18057" y="5040"/>
                  </a:lnTo>
                  <a:lnTo>
                    <a:pt x="18191" y="4016"/>
                  </a:lnTo>
                  <a:lnTo>
                    <a:pt x="18337" y="2998"/>
                  </a:lnTo>
                  <a:lnTo>
                    <a:pt x="18503" y="1980"/>
                  </a:lnTo>
                  <a:lnTo>
                    <a:pt x="18670" y="970"/>
                  </a:lnTo>
                  <a:lnTo>
                    <a:pt x="16340" y="825"/>
                  </a:lnTo>
                  <a:lnTo>
                    <a:pt x="14009" y="681"/>
                  </a:lnTo>
                  <a:lnTo>
                    <a:pt x="11685" y="536"/>
                  </a:lnTo>
                  <a:lnTo>
                    <a:pt x="9355" y="399"/>
                  </a:lnTo>
                  <a:lnTo>
                    <a:pt x="7018" y="268"/>
                  </a:lnTo>
                  <a:lnTo>
                    <a:pt x="5853" y="213"/>
                  </a:lnTo>
                  <a:lnTo>
                    <a:pt x="4681" y="158"/>
                  </a:lnTo>
                  <a:lnTo>
                    <a:pt x="3516" y="110"/>
                  </a:lnTo>
                  <a:lnTo>
                    <a:pt x="2344" y="69"/>
                  </a:lnTo>
                  <a:lnTo>
                    <a:pt x="1172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-2001250" y="-1159925"/>
              <a:ext cx="426325" cy="134100"/>
            </a:xfrm>
            <a:custGeom>
              <a:avLst/>
              <a:gdLst/>
              <a:ahLst/>
              <a:cxnLst/>
              <a:rect l="l" t="t" r="r" b="b"/>
              <a:pathLst>
                <a:path w="17053" h="5364" extrusionOk="0">
                  <a:moveTo>
                    <a:pt x="1" y="0"/>
                  </a:moveTo>
                  <a:lnTo>
                    <a:pt x="114" y="1334"/>
                  </a:lnTo>
                  <a:lnTo>
                    <a:pt x="241" y="2668"/>
                  </a:lnTo>
                  <a:lnTo>
                    <a:pt x="361" y="4016"/>
                  </a:lnTo>
                  <a:lnTo>
                    <a:pt x="414" y="4690"/>
                  </a:lnTo>
                  <a:lnTo>
                    <a:pt x="467" y="5363"/>
                  </a:lnTo>
                  <a:lnTo>
                    <a:pt x="1479" y="5274"/>
                  </a:lnTo>
                  <a:lnTo>
                    <a:pt x="2498" y="5205"/>
                  </a:lnTo>
                  <a:lnTo>
                    <a:pt x="3517" y="5137"/>
                  </a:lnTo>
                  <a:lnTo>
                    <a:pt x="4529" y="5082"/>
                  </a:lnTo>
                  <a:lnTo>
                    <a:pt x="5547" y="5033"/>
                  </a:lnTo>
                  <a:lnTo>
                    <a:pt x="6566" y="4999"/>
                  </a:lnTo>
                  <a:lnTo>
                    <a:pt x="7585" y="4965"/>
                  </a:lnTo>
                  <a:lnTo>
                    <a:pt x="8603" y="4937"/>
                  </a:lnTo>
                  <a:lnTo>
                    <a:pt x="9622" y="4917"/>
                  </a:lnTo>
                  <a:lnTo>
                    <a:pt x="10641" y="4903"/>
                  </a:lnTo>
                  <a:lnTo>
                    <a:pt x="12678" y="4889"/>
                  </a:lnTo>
                  <a:lnTo>
                    <a:pt x="14716" y="4882"/>
                  </a:lnTo>
                  <a:lnTo>
                    <a:pt x="16753" y="4875"/>
                  </a:lnTo>
                  <a:lnTo>
                    <a:pt x="16813" y="3851"/>
                  </a:lnTo>
                  <a:lnTo>
                    <a:pt x="16880" y="2819"/>
                  </a:lnTo>
                  <a:lnTo>
                    <a:pt x="16959" y="1781"/>
                  </a:lnTo>
                  <a:lnTo>
                    <a:pt x="17053" y="743"/>
                  </a:lnTo>
                  <a:lnTo>
                    <a:pt x="17053" y="743"/>
                  </a:lnTo>
                  <a:lnTo>
                    <a:pt x="16527" y="812"/>
                  </a:lnTo>
                  <a:lnTo>
                    <a:pt x="16001" y="867"/>
                  </a:lnTo>
                  <a:lnTo>
                    <a:pt x="15475" y="915"/>
                  </a:lnTo>
                  <a:lnTo>
                    <a:pt x="14949" y="956"/>
                  </a:lnTo>
                  <a:lnTo>
                    <a:pt x="14416" y="984"/>
                  </a:lnTo>
                  <a:lnTo>
                    <a:pt x="13883" y="1011"/>
                  </a:lnTo>
                  <a:lnTo>
                    <a:pt x="13351" y="1032"/>
                  </a:lnTo>
                  <a:lnTo>
                    <a:pt x="12818" y="1045"/>
                  </a:lnTo>
                  <a:lnTo>
                    <a:pt x="12285" y="1052"/>
                  </a:lnTo>
                  <a:lnTo>
                    <a:pt x="11746" y="1052"/>
                  </a:lnTo>
                  <a:lnTo>
                    <a:pt x="11213" y="1045"/>
                  </a:lnTo>
                  <a:lnTo>
                    <a:pt x="10674" y="1039"/>
                  </a:lnTo>
                  <a:lnTo>
                    <a:pt x="10141" y="1018"/>
                  </a:lnTo>
                  <a:lnTo>
                    <a:pt x="9602" y="997"/>
                  </a:lnTo>
                  <a:lnTo>
                    <a:pt x="9063" y="970"/>
                  </a:lnTo>
                  <a:lnTo>
                    <a:pt x="8524" y="942"/>
                  </a:lnTo>
                  <a:lnTo>
                    <a:pt x="7991" y="901"/>
                  </a:lnTo>
                  <a:lnTo>
                    <a:pt x="7452" y="867"/>
                  </a:lnTo>
                  <a:lnTo>
                    <a:pt x="6373" y="770"/>
                  </a:lnTo>
                  <a:lnTo>
                    <a:pt x="5301" y="667"/>
                  </a:lnTo>
                  <a:lnTo>
                    <a:pt x="4236" y="550"/>
                  </a:lnTo>
                  <a:lnTo>
                    <a:pt x="3164" y="420"/>
                  </a:lnTo>
                  <a:lnTo>
                    <a:pt x="2105" y="289"/>
                  </a:lnTo>
                  <a:lnTo>
                    <a:pt x="10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-1994425" y="-988550"/>
              <a:ext cx="411025" cy="125350"/>
            </a:xfrm>
            <a:custGeom>
              <a:avLst/>
              <a:gdLst/>
              <a:ahLst/>
              <a:cxnLst/>
              <a:rect l="l" t="t" r="r" b="b"/>
              <a:pathLst>
                <a:path w="16441" h="5014" extrusionOk="0">
                  <a:moveTo>
                    <a:pt x="281" y="1"/>
                  </a:moveTo>
                  <a:lnTo>
                    <a:pt x="341" y="1039"/>
                  </a:lnTo>
                  <a:lnTo>
                    <a:pt x="400" y="2077"/>
                  </a:lnTo>
                  <a:lnTo>
                    <a:pt x="454" y="3115"/>
                  </a:lnTo>
                  <a:lnTo>
                    <a:pt x="494" y="4160"/>
                  </a:lnTo>
                  <a:lnTo>
                    <a:pt x="494" y="4229"/>
                  </a:lnTo>
                  <a:lnTo>
                    <a:pt x="487" y="4298"/>
                  </a:lnTo>
                  <a:lnTo>
                    <a:pt x="480" y="4367"/>
                  </a:lnTo>
                  <a:lnTo>
                    <a:pt x="467" y="4436"/>
                  </a:lnTo>
                  <a:lnTo>
                    <a:pt x="447" y="4497"/>
                  </a:lnTo>
                  <a:lnTo>
                    <a:pt x="427" y="4552"/>
                  </a:lnTo>
                  <a:lnTo>
                    <a:pt x="400" y="4614"/>
                  </a:lnTo>
                  <a:lnTo>
                    <a:pt x="367" y="4662"/>
                  </a:lnTo>
                  <a:lnTo>
                    <a:pt x="334" y="4717"/>
                  </a:lnTo>
                  <a:lnTo>
                    <a:pt x="294" y="4766"/>
                  </a:lnTo>
                  <a:lnTo>
                    <a:pt x="254" y="4814"/>
                  </a:lnTo>
                  <a:lnTo>
                    <a:pt x="207" y="4855"/>
                  </a:lnTo>
                  <a:lnTo>
                    <a:pt x="107" y="4931"/>
                  </a:lnTo>
                  <a:lnTo>
                    <a:pt x="1" y="4992"/>
                  </a:lnTo>
                  <a:lnTo>
                    <a:pt x="2451" y="4992"/>
                  </a:lnTo>
                  <a:lnTo>
                    <a:pt x="5947" y="5006"/>
                  </a:lnTo>
                  <a:lnTo>
                    <a:pt x="9442" y="5013"/>
                  </a:lnTo>
                  <a:lnTo>
                    <a:pt x="16440" y="5013"/>
                  </a:lnTo>
                  <a:lnTo>
                    <a:pt x="16420" y="4470"/>
                  </a:lnTo>
                  <a:lnTo>
                    <a:pt x="16400" y="3913"/>
                  </a:lnTo>
                  <a:lnTo>
                    <a:pt x="16394" y="3349"/>
                  </a:lnTo>
                  <a:lnTo>
                    <a:pt x="16387" y="2785"/>
                  </a:lnTo>
                  <a:lnTo>
                    <a:pt x="16387" y="1637"/>
                  </a:lnTo>
                  <a:lnTo>
                    <a:pt x="16394" y="489"/>
                  </a:lnTo>
                  <a:lnTo>
                    <a:pt x="14383" y="482"/>
                  </a:lnTo>
                  <a:lnTo>
                    <a:pt x="12365" y="475"/>
                  </a:lnTo>
                  <a:lnTo>
                    <a:pt x="10348" y="454"/>
                  </a:lnTo>
                  <a:lnTo>
                    <a:pt x="9336" y="441"/>
                  </a:lnTo>
                  <a:lnTo>
                    <a:pt x="8330" y="420"/>
                  </a:lnTo>
                  <a:lnTo>
                    <a:pt x="7318" y="392"/>
                  </a:lnTo>
                  <a:lnTo>
                    <a:pt x="6313" y="358"/>
                  </a:lnTo>
                  <a:lnTo>
                    <a:pt x="5308" y="317"/>
                  </a:lnTo>
                  <a:lnTo>
                    <a:pt x="4296" y="269"/>
                  </a:lnTo>
                  <a:lnTo>
                    <a:pt x="3290" y="221"/>
                  </a:lnTo>
                  <a:lnTo>
                    <a:pt x="2285" y="152"/>
                  </a:lnTo>
                  <a:lnTo>
                    <a:pt x="1279" y="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-2009900" y="-3655700"/>
              <a:ext cx="338600" cy="252525"/>
            </a:xfrm>
            <a:custGeom>
              <a:avLst/>
              <a:gdLst/>
              <a:ahLst/>
              <a:cxnLst/>
              <a:rect l="l" t="t" r="r" b="b"/>
              <a:pathLst>
                <a:path w="13544" h="10101" extrusionOk="0">
                  <a:moveTo>
                    <a:pt x="12179" y="0"/>
                  </a:moveTo>
                  <a:lnTo>
                    <a:pt x="12045" y="14"/>
                  </a:lnTo>
                  <a:lnTo>
                    <a:pt x="11906" y="34"/>
                  </a:lnTo>
                  <a:lnTo>
                    <a:pt x="11773" y="62"/>
                  </a:lnTo>
                  <a:lnTo>
                    <a:pt x="11639" y="110"/>
                  </a:lnTo>
                  <a:lnTo>
                    <a:pt x="11513" y="165"/>
                  </a:lnTo>
                  <a:lnTo>
                    <a:pt x="11386" y="227"/>
                  </a:lnTo>
                  <a:lnTo>
                    <a:pt x="11266" y="303"/>
                  </a:lnTo>
                  <a:lnTo>
                    <a:pt x="11147" y="392"/>
                  </a:lnTo>
                  <a:lnTo>
                    <a:pt x="11040" y="488"/>
                  </a:lnTo>
                  <a:lnTo>
                    <a:pt x="10940" y="591"/>
                  </a:lnTo>
                  <a:lnTo>
                    <a:pt x="10854" y="708"/>
                  </a:lnTo>
                  <a:lnTo>
                    <a:pt x="10774" y="832"/>
                  </a:lnTo>
                  <a:lnTo>
                    <a:pt x="10701" y="963"/>
                  </a:lnTo>
                  <a:lnTo>
                    <a:pt x="10647" y="1107"/>
                  </a:lnTo>
                  <a:lnTo>
                    <a:pt x="10601" y="1251"/>
                  </a:lnTo>
                  <a:lnTo>
                    <a:pt x="10587" y="1334"/>
                  </a:lnTo>
                  <a:lnTo>
                    <a:pt x="10574" y="1410"/>
                  </a:lnTo>
                  <a:lnTo>
                    <a:pt x="10567" y="1492"/>
                  </a:lnTo>
                  <a:lnTo>
                    <a:pt x="10561" y="1575"/>
                  </a:lnTo>
                  <a:lnTo>
                    <a:pt x="10561" y="1657"/>
                  </a:lnTo>
                  <a:lnTo>
                    <a:pt x="10567" y="1747"/>
                  </a:lnTo>
                  <a:lnTo>
                    <a:pt x="10574" y="1836"/>
                  </a:lnTo>
                  <a:lnTo>
                    <a:pt x="10587" y="1925"/>
                  </a:lnTo>
                  <a:lnTo>
                    <a:pt x="10621" y="2173"/>
                  </a:lnTo>
                  <a:lnTo>
                    <a:pt x="10641" y="2420"/>
                  </a:lnTo>
                  <a:lnTo>
                    <a:pt x="10641" y="2668"/>
                  </a:lnTo>
                  <a:lnTo>
                    <a:pt x="10634" y="2915"/>
                  </a:lnTo>
                  <a:lnTo>
                    <a:pt x="10607" y="3156"/>
                  </a:lnTo>
                  <a:lnTo>
                    <a:pt x="10574" y="3404"/>
                  </a:lnTo>
                  <a:lnTo>
                    <a:pt x="10521" y="3644"/>
                  </a:lnTo>
                  <a:lnTo>
                    <a:pt x="10454" y="3878"/>
                  </a:lnTo>
                  <a:lnTo>
                    <a:pt x="10381" y="4119"/>
                  </a:lnTo>
                  <a:lnTo>
                    <a:pt x="10294" y="4346"/>
                  </a:lnTo>
                  <a:lnTo>
                    <a:pt x="10195" y="4573"/>
                  </a:lnTo>
                  <a:lnTo>
                    <a:pt x="10081" y="4793"/>
                  </a:lnTo>
                  <a:lnTo>
                    <a:pt x="9961" y="5006"/>
                  </a:lnTo>
                  <a:lnTo>
                    <a:pt x="9828" y="5212"/>
                  </a:lnTo>
                  <a:lnTo>
                    <a:pt x="9688" y="5411"/>
                  </a:lnTo>
                  <a:lnTo>
                    <a:pt x="9542" y="5597"/>
                  </a:lnTo>
                  <a:lnTo>
                    <a:pt x="9382" y="5783"/>
                  </a:lnTo>
                  <a:lnTo>
                    <a:pt x="9209" y="5955"/>
                  </a:lnTo>
                  <a:lnTo>
                    <a:pt x="9036" y="6120"/>
                  </a:lnTo>
                  <a:lnTo>
                    <a:pt x="8850" y="6278"/>
                  </a:lnTo>
                  <a:lnTo>
                    <a:pt x="8656" y="6422"/>
                  </a:lnTo>
                  <a:lnTo>
                    <a:pt x="8463" y="6553"/>
                  </a:lnTo>
                  <a:lnTo>
                    <a:pt x="8257" y="6677"/>
                  </a:lnTo>
                  <a:lnTo>
                    <a:pt x="8044" y="6787"/>
                  </a:lnTo>
                  <a:lnTo>
                    <a:pt x="7824" y="6876"/>
                  </a:lnTo>
                  <a:lnTo>
                    <a:pt x="7604" y="6958"/>
                  </a:lnTo>
                  <a:lnTo>
                    <a:pt x="7378" y="7027"/>
                  </a:lnTo>
                  <a:lnTo>
                    <a:pt x="7145" y="7082"/>
                  </a:lnTo>
                  <a:lnTo>
                    <a:pt x="6905" y="7117"/>
                  </a:lnTo>
                  <a:lnTo>
                    <a:pt x="6785" y="7130"/>
                  </a:lnTo>
                  <a:lnTo>
                    <a:pt x="6666" y="7137"/>
                  </a:lnTo>
                  <a:lnTo>
                    <a:pt x="6546" y="7144"/>
                  </a:lnTo>
                  <a:lnTo>
                    <a:pt x="6299" y="7144"/>
                  </a:lnTo>
                  <a:lnTo>
                    <a:pt x="6180" y="7137"/>
                  </a:lnTo>
                  <a:lnTo>
                    <a:pt x="5927" y="7103"/>
                  </a:lnTo>
                  <a:lnTo>
                    <a:pt x="5680" y="7062"/>
                  </a:lnTo>
                  <a:lnTo>
                    <a:pt x="5441" y="7000"/>
                  </a:lnTo>
                  <a:lnTo>
                    <a:pt x="5207" y="6931"/>
                  </a:lnTo>
                  <a:lnTo>
                    <a:pt x="4981" y="6848"/>
                  </a:lnTo>
                  <a:lnTo>
                    <a:pt x="4768" y="6752"/>
                  </a:lnTo>
                  <a:lnTo>
                    <a:pt x="4555" y="6642"/>
                  </a:lnTo>
                  <a:lnTo>
                    <a:pt x="4355" y="6518"/>
                  </a:lnTo>
                  <a:lnTo>
                    <a:pt x="4162" y="6388"/>
                  </a:lnTo>
                  <a:lnTo>
                    <a:pt x="3976" y="6250"/>
                  </a:lnTo>
                  <a:lnTo>
                    <a:pt x="3796" y="6099"/>
                  </a:lnTo>
                  <a:lnTo>
                    <a:pt x="3623" y="5941"/>
                  </a:lnTo>
                  <a:lnTo>
                    <a:pt x="3463" y="5769"/>
                  </a:lnTo>
                  <a:lnTo>
                    <a:pt x="3303" y="5590"/>
                  </a:lnTo>
                  <a:lnTo>
                    <a:pt x="3157" y="5405"/>
                  </a:lnTo>
                  <a:lnTo>
                    <a:pt x="3017" y="5219"/>
                  </a:lnTo>
                  <a:lnTo>
                    <a:pt x="2884" y="5019"/>
                  </a:lnTo>
                  <a:lnTo>
                    <a:pt x="2764" y="4813"/>
                  </a:lnTo>
                  <a:lnTo>
                    <a:pt x="2644" y="4600"/>
                  </a:lnTo>
                  <a:lnTo>
                    <a:pt x="2538" y="4380"/>
                  </a:lnTo>
                  <a:lnTo>
                    <a:pt x="2438" y="4160"/>
                  </a:lnTo>
                  <a:lnTo>
                    <a:pt x="2351" y="3933"/>
                  </a:lnTo>
                  <a:lnTo>
                    <a:pt x="2265" y="3706"/>
                  </a:lnTo>
                  <a:lnTo>
                    <a:pt x="2191" y="3472"/>
                  </a:lnTo>
                  <a:lnTo>
                    <a:pt x="2125" y="3239"/>
                  </a:lnTo>
                  <a:lnTo>
                    <a:pt x="2065" y="2998"/>
                  </a:lnTo>
                  <a:lnTo>
                    <a:pt x="2018" y="2757"/>
                  </a:lnTo>
                  <a:lnTo>
                    <a:pt x="1978" y="2517"/>
                  </a:lnTo>
                  <a:lnTo>
                    <a:pt x="1945" y="2276"/>
                  </a:lnTo>
                  <a:lnTo>
                    <a:pt x="1918" y="2035"/>
                  </a:lnTo>
                  <a:lnTo>
                    <a:pt x="1905" y="1788"/>
                  </a:lnTo>
                  <a:lnTo>
                    <a:pt x="1898" y="1547"/>
                  </a:lnTo>
                  <a:lnTo>
                    <a:pt x="1892" y="1458"/>
                  </a:lnTo>
                  <a:lnTo>
                    <a:pt x="1878" y="1375"/>
                  </a:lnTo>
                  <a:lnTo>
                    <a:pt x="1865" y="1300"/>
                  </a:lnTo>
                  <a:lnTo>
                    <a:pt x="1838" y="1224"/>
                  </a:lnTo>
                  <a:lnTo>
                    <a:pt x="1805" y="1155"/>
                  </a:lnTo>
                  <a:lnTo>
                    <a:pt x="1772" y="1093"/>
                  </a:lnTo>
                  <a:lnTo>
                    <a:pt x="1732" y="1038"/>
                  </a:lnTo>
                  <a:lnTo>
                    <a:pt x="1685" y="983"/>
                  </a:lnTo>
                  <a:lnTo>
                    <a:pt x="1639" y="935"/>
                  </a:lnTo>
                  <a:lnTo>
                    <a:pt x="1585" y="894"/>
                  </a:lnTo>
                  <a:lnTo>
                    <a:pt x="1525" y="853"/>
                  </a:lnTo>
                  <a:lnTo>
                    <a:pt x="1472" y="825"/>
                  </a:lnTo>
                  <a:lnTo>
                    <a:pt x="1406" y="798"/>
                  </a:lnTo>
                  <a:lnTo>
                    <a:pt x="1346" y="777"/>
                  </a:lnTo>
                  <a:lnTo>
                    <a:pt x="1279" y="756"/>
                  </a:lnTo>
                  <a:lnTo>
                    <a:pt x="1213" y="750"/>
                  </a:lnTo>
                  <a:lnTo>
                    <a:pt x="1146" y="743"/>
                  </a:lnTo>
                  <a:lnTo>
                    <a:pt x="1079" y="743"/>
                  </a:lnTo>
                  <a:lnTo>
                    <a:pt x="1013" y="750"/>
                  </a:lnTo>
                  <a:lnTo>
                    <a:pt x="946" y="756"/>
                  </a:lnTo>
                  <a:lnTo>
                    <a:pt x="880" y="777"/>
                  </a:lnTo>
                  <a:lnTo>
                    <a:pt x="820" y="798"/>
                  </a:lnTo>
                  <a:lnTo>
                    <a:pt x="753" y="825"/>
                  </a:lnTo>
                  <a:lnTo>
                    <a:pt x="693" y="860"/>
                  </a:lnTo>
                  <a:lnTo>
                    <a:pt x="633" y="894"/>
                  </a:lnTo>
                  <a:lnTo>
                    <a:pt x="580" y="942"/>
                  </a:lnTo>
                  <a:lnTo>
                    <a:pt x="527" y="990"/>
                  </a:lnTo>
                  <a:lnTo>
                    <a:pt x="473" y="1045"/>
                  </a:lnTo>
                  <a:lnTo>
                    <a:pt x="434" y="1107"/>
                  </a:lnTo>
                  <a:lnTo>
                    <a:pt x="394" y="1176"/>
                  </a:lnTo>
                  <a:lnTo>
                    <a:pt x="354" y="1251"/>
                  </a:lnTo>
                  <a:lnTo>
                    <a:pt x="327" y="1327"/>
                  </a:lnTo>
                  <a:lnTo>
                    <a:pt x="260" y="1520"/>
                  </a:lnTo>
                  <a:lnTo>
                    <a:pt x="207" y="1712"/>
                  </a:lnTo>
                  <a:lnTo>
                    <a:pt x="154" y="1905"/>
                  </a:lnTo>
                  <a:lnTo>
                    <a:pt x="114" y="2104"/>
                  </a:lnTo>
                  <a:lnTo>
                    <a:pt x="81" y="2297"/>
                  </a:lnTo>
                  <a:lnTo>
                    <a:pt x="47" y="2489"/>
                  </a:lnTo>
                  <a:lnTo>
                    <a:pt x="27" y="2682"/>
                  </a:lnTo>
                  <a:lnTo>
                    <a:pt x="14" y="2881"/>
                  </a:lnTo>
                  <a:lnTo>
                    <a:pt x="7" y="3074"/>
                  </a:lnTo>
                  <a:lnTo>
                    <a:pt x="1" y="3266"/>
                  </a:lnTo>
                  <a:lnTo>
                    <a:pt x="7" y="3466"/>
                  </a:lnTo>
                  <a:lnTo>
                    <a:pt x="21" y="3658"/>
                  </a:lnTo>
                  <a:lnTo>
                    <a:pt x="34" y="3851"/>
                  </a:lnTo>
                  <a:lnTo>
                    <a:pt x="54" y="4043"/>
                  </a:lnTo>
                  <a:lnTo>
                    <a:pt x="87" y="4229"/>
                  </a:lnTo>
                  <a:lnTo>
                    <a:pt x="121" y="4421"/>
                  </a:lnTo>
                  <a:lnTo>
                    <a:pt x="161" y="4614"/>
                  </a:lnTo>
                  <a:lnTo>
                    <a:pt x="207" y="4799"/>
                  </a:lnTo>
                  <a:lnTo>
                    <a:pt x="254" y="4985"/>
                  </a:lnTo>
                  <a:lnTo>
                    <a:pt x="314" y="5171"/>
                  </a:lnTo>
                  <a:lnTo>
                    <a:pt x="374" y="5356"/>
                  </a:lnTo>
                  <a:lnTo>
                    <a:pt x="440" y="5535"/>
                  </a:lnTo>
                  <a:lnTo>
                    <a:pt x="513" y="5721"/>
                  </a:lnTo>
                  <a:lnTo>
                    <a:pt x="587" y="5900"/>
                  </a:lnTo>
                  <a:lnTo>
                    <a:pt x="667" y="6071"/>
                  </a:lnTo>
                  <a:lnTo>
                    <a:pt x="753" y="6250"/>
                  </a:lnTo>
                  <a:lnTo>
                    <a:pt x="846" y="6422"/>
                  </a:lnTo>
                  <a:lnTo>
                    <a:pt x="940" y="6587"/>
                  </a:lnTo>
                  <a:lnTo>
                    <a:pt x="1039" y="6759"/>
                  </a:lnTo>
                  <a:lnTo>
                    <a:pt x="1146" y="6917"/>
                  </a:lnTo>
                  <a:lnTo>
                    <a:pt x="1252" y="7082"/>
                  </a:lnTo>
                  <a:lnTo>
                    <a:pt x="1366" y="7240"/>
                  </a:lnTo>
                  <a:lnTo>
                    <a:pt x="1486" y="7399"/>
                  </a:lnTo>
                  <a:lnTo>
                    <a:pt x="1605" y="7550"/>
                  </a:lnTo>
                  <a:lnTo>
                    <a:pt x="1732" y="7701"/>
                  </a:lnTo>
                  <a:lnTo>
                    <a:pt x="1858" y="7845"/>
                  </a:lnTo>
                  <a:lnTo>
                    <a:pt x="1992" y="7990"/>
                  </a:lnTo>
                  <a:lnTo>
                    <a:pt x="2125" y="8127"/>
                  </a:lnTo>
                  <a:lnTo>
                    <a:pt x="2265" y="8265"/>
                  </a:lnTo>
                  <a:lnTo>
                    <a:pt x="2404" y="8396"/>
                  </a:lnTo>
                  <a:lnTo>
                    <a:pt x="2551" y="8519"/>
                  </a:lnTo>
                  <a:lnTo>
                    <a:pt x="2697" y="8643"/>
                  </a:lnTo>
                  <a:lnTo>
                    <a:pt x="2850" y="8767"/>
                  </a:lnTo>
                  <a:lnTo>
                    <a:pt x="3004" y="8884"/>
                  </a:lnTo>
                  <a:lnTo>
                    <a:pt x="3163" y="8994"/>
                  </a:lnTo>
                  <a:lnTo>
                    <a:pt x="3323" y="9097"/>
                  </a:lnTo>
                  <a:lnTo>
                    <a:pt x="3490" y="9200"/>
                  </a:lnTo>
                  <a:lnTo>
                    <a:pt x="3656" y="9296"/>
                  </a:lnTo>
                  <a:lnTo>
                    <a:pt x="3823" y="9393"/>
                  </a:lnTo>
                  <a:lnTo>
                    <a:pt x="3989" y="9475"/>
                  </a:lnTo>
                  <a:lnTo>
                    <a:pt x="4162" y="9558"/>
                  </a:lnTo>
                  <a:lnTo>
                    <a:pt x="4335" y="9633"/>
                  </a:lnTo>
                  <a:lnTo>
                    <a:pt x="4515" y="9709"/>
                  </a:lnTo>
                  <a:lnTo>
                    <a:pt x="4695" y="9771"/>
                  </a:lnTo>
                  <a:lnTo>
                    <a:pt x="4875" y="9833"/>
                  </a:lnTo>
                  <a:lnTo>
                    <a:pt x="5054" y="9888"/>
                  </a:lnTo>
                  <a:lnTo>
                    <a:pt x="5241" y="9936"/>
                  </a:lnTo>
                  <a:lnTo>
                    <a:pt x="5427" y="9977"/>
                  </a:lnTo>
                  <a:lnTo>
                    <a:pt x="5614" y="10011"/>
                  </a:lnTo>
                  <a:lnTo>
                    <a:pt x="5800" y="10046"/>
                  </a:lnTo>
                  <a:lnTo>
                    <a:pt x="5986" y="10066"/>
                  </a:lnTo>
                  <a:lnTo>
                    <a:pt x="6180" y="10087"/>
                  </a:lnTo>
                  <a:lnTo>
                    <a:pt x="6373" y="10101"/>
                  </a:lnTo>
                  <a:lnTo>
                    <a:pt x="6772" y="10101"/>
                  </a:lnTo>
                  <a:lnTo>
                    <a:pt x="6985" y="10094"/>
                  </a:lnTo>
                  <a:lnTo>
                    <a:pt x="7192" y="10073"/>
                  </a:lnTo>
                  <a:lnTo>
                    <a:pt x="7398" y="10053"/>
                  </a:lnTo>
                  <a:lnTo>
                    <a:pt x="7598" y="10025"/>
                  </a:lnTo>
                  <a:lnTo>
                    <a:pt x="7804" y="9991"/>
                  </a:lnTo>
                  <a:lnTo>
                    <a:pt x="7997" y="9949"/>
                  </a:lnTo>
                  <a:lnTo>
                    <a:pt x="8197" y="9901"/>
                  </a:lnTo>
                  <a:lnTo>
                    <a:pt x="8390" y="9846"/>
                  </a:lnTo>
                  <a:lnTo>
                    <a:pt x="8577" y="9791"/>
                  </a:lnTo>
                  <a:lnTo>
                    <a:pt x="8763" y="9723"/>
                  </a:lnTo>
                  <a:lnTo>
                    <a:pt x="8949" y="9654"/>
                  </a:lnTo>
                  <a:lnTo>
                    <a:pt x="9129" y="9578"/>
                  </a:lnTo>
                  <a:lnTo>
                    <a:pt x="9309" y="9496"/>
                  </a:lnTo>
                  <a:lnTo>
                    <a:pt x="9489" y="9413"/>
                  </a:lnTo>
                  <a:lnTo>
                    <a:pt x="9662" y="9317"/>
                  </a:lnTo>
                  <a:lnTo>
                    <a:pt x="9828" y="9221"/>
                  </a:lnTo>
                  <a:lnTo>
                    <a:pt x="9995" y="9118"/>
                  </a:lnTo>
                  <a:lnTo>
                    <a:pt x="10161" y="9014"/>
                  </a:lnTo>
                  <a:lnTo>
                    <a:pt x="10321" y="8904"/>
                  </a:lnTo>
                  <a:lnTo>
                    <a:pt x="10481" y="8787"/>
                  </a:lnTo>
                  <a:lnTo>
                    <a:pt x="10634" y="8671"/>
                  </a:lnTo>
                  <a:lnTo>
                    <a:pt x="10780" y="8540"/>
                  </a:lnTo>
                  <a:lnTo>
                    <a:pt x="10934" y="8416"/>
                  </a:lnTo>
                  <a:lnTo>
                    <a:pt x="11073" y="8279"/>
                  </a:lnTo>
                  <a:lnTo>
                    <a:pt x="11213" y="8148"/>
                  </a:lnTo>
                  <a:lnTo>
                    <a:pt x="11353" y="8004"/>
                  </a:lnTo>
                  <a:lnTo>
                    <a:pt x="11486" y="7859"/>
                  </a:lnTo>
                  <a:lnTo>
                    <a:pt x="11613" y="7715"/>
                  </a:lnTo>
                  <a:lnTo>
                    <a:pt x="11739" y="7557"/>
                  </a:lnTo>
                  <a:lnTo>
                    <a:pt x="11859" y="7405"/>
                  </a:lnTo>
                  <a:lnTo>
                    <a:pt x="11979" y="7247"/>
                  </a:lnTo>
                  <a:lnTo>
                    <a:pt x="12092" y="7082"/>
                  </a:lnTo>
                  <a:lnTo>
                    <a:pt x="12205" y="6917"/>
                  </a:lnTo>
                  <a:lnTo>
                    <a:pt x="12312" y="6752"/>
                  </a:lnTo>
                  <a:lnTo>
                    <a:pt x="12412" y="6580"/>
                  </a:lnTo>
                  <a:lnTo>
                    <a:pt x="12512" y="6408"/>
                  </a:lnTo>
                  <a:lnTo>
                    <a:pt x="12605" y="6230"/>
                  </a:lnTo>
                  <a:lnTo>
                    <a:pt x="12698" y="6058"/>
                  </a:lnTo>
                  <a:lnTo>
                    <a:pt x="12785" y="5872"/>
                  </a:lnTo>
                  <a:lnTo>
                    <a:pt x="12864" y="5693"/>
                  </a:lnTo>
                  <a:lnTo>
                    <a:pt x="12938" y="5508"/>
                  </a:lnTo>
                  <a:lnTo>
                    <a:pt x="13011" y="5315"/>
                  </a:lnTo>
                  <a:lnTo>
                    <a:pt x="13084" y="5129"/>
                  </a:lnTo>
                  <a:lnTo>
                    <a:pt x="13144" y="4937"/>
                  </a:lnTo>
                  <a:lnTo>
                    <a:pt x="13204" y="4744"/>
                  </a:lnTo>
                  <a:lnTo>
                    <a:pt x="13257" y="4552"/>
                  </a:lnTo>
                  <a:lnTo>
                    <a:pt x="13311" y="4353"/>
                  </a:lnTo>
                  <a:lnTo>
                    <a:pt x="13357" y="4160"/>
                  </a:lnTo>
                  <a:lnTo>
                    <a:pt x="13397" y="3961"/>
                  </a:lnTo>
                  <a:lnTo>
                    <a:pt x="13430" y="3761"/>
                  </a:lnTo>
                  <a:lnTo>
                    <a:pt x="13464" y="3555"/>
                  </a:lnTo>
                  <a:lnTo>
                    <a:pt x="13490" y="3356"/>
                  </a:lnTo>
                  <a:lnTo>
                    <a:pt x="13510" y="3156"/>
                  </a:lnTo>
                  <a:lnTo>
                    <a:pt x="13524" y="2950"/>
                  </a:lnTo>
                  <a:lnTo>
                    <a:pt x="13537" y="2744"/>
                  </a:lnTo>
                  <a:lnTo>
                    <a:pt x="13544" y="2544"/>
                  </a:lnTo>
                  <a:lnTo>
                    <a:pt x="13544" y="2338"/>
                  </a:lnTo>
                  <a:lnTo>
                    <a:pt x="13537" y="2132"/>
                  </a:lnTo>
                  <a:lnTo>
                    <a:pt x="13530" y="1925"/>
                  </a:lnTo>
                  <a:lnTo>
                    <a:pt x="13517" y="1726"/>
                  </a:lnTo>
                  <a:lnTo>
                    <a:pt x="13497" y="1520"/>
                  </a:lnTo>
                  <a:lnTo>
                    <a:pt x="13470" y="1313"/>
                  </a:lnTo>
                  <a:lnTo>
                    <a:pt x="13437" y="1107"/>
                  </a:lnTo>
                  <a:lnTo>
                    <a:pt x="13424" y="1018"/>
                  </a:lnTo>
                  <a:lnTo>
                    <a:pt x="13404" y="935"/>
                  </a:lnTo>
                  <a:lnTo>
                    <a:pt x="13377" y="853"/>
                  </a:lnTo>
                  <a:lnTo>
                    <a:pt x="13351" y="777"/>
                  </a:lnTo>
                  <a:lnTo>
                    <a:pt x="13317" y="708"/>
                  </a:lnTo>
                  <a:lnTo>
                    <a:pt x="13284" y="640"/>
                  </a:lnTo>
                  <a:lnTo>
                    <a:pt x="13251" y="571"/>
                  </a:lnTo>
                  <a:lnTo>
                    <a:pt x="13211" y="509"/>
                  </a:lnTo>
                  <a:lnTo>
                    <a:pt x="13171" y="454"/>
                  </a:lnTo>
                  <a:lnTo>
                    <a:pt x="13124" y="399"/>
                  </a:lnTo>
                  <a:lnTo>
                    <a:pt x="13078" y="344"/>
                  </a:lnTo>
                  <a:lnTo>
                    <a:pt x="13031" y="303"/>
                  </a:lnTo>
                  <a:lnTo>
                    <a:pt x="12924" y="220"/>
                  </a:lnTo>
                  <a:lnTo>
                    <a:pt x="12811" y="151"/>
                  </a:lnTo>
                  <a:lnTo>
                    <a:pt x="12698" y="96"/>
                  </a:lnTo>
                  <a:lnTo>
                    <a:pt x="12571" y="48"/>
                  </a:lnTo>
                  <a:lnTo>
                    <a:pt x="12445" y="21"/>
                  </a:lnTo>
                  <a:lnTo>
                    <a:pt x="12312" y="7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-2007400" y="-458750"/>
              <a:ext cx="319125" cy="293450"/>
            </a:xfrm>
            <a:custGeom>
              <a:avLst/>
              <a:gdLst/>
              <a:ahLst/>
              <a:cxnLst/>
              <a:rect l="l" t="t" r="r" b="b"/>
              <a:pathLst>
                <a:path w="12765" h="11738" extrusionOk="0">
                  <a:moveTo>
                    <a:pt x="7278" y="2517"/>
                  </a:moveTo>
                  <a:lnTo>
                    <a:pt x="7464" y="2524"/>
                  </a:lnTo>
                  <a:lnTo>
                    <a:pt x="7658" y="2544"/>
                  </a:lnTo>
                  <a:lnTo>
                    <a:pt x="7837" y="2579"/>
                  </a:lnTo>
                  <a:lnTo>
                    <a:pt x="8024" y="2627"/>
                  </a:lnTo>
                  <a:lnTo>
                    <a:pt x="8204" y="2682"/>
                  </a:lnTo>
                  <a:lnTo>
                    <a:pt x="8377" y="2757"/>
                  </a:lnTo>
                  <a:lnTo>
                    <a:pt x="8550" y="2847"/>
                  </a:lnTo>
                  <a:lnTo>
                    <a:pt x="8716" y="2957"/>
                  </a:lnTo>
                  <a:lnTo>
                    <a:pt x="8876" y="3074"/>
                  </a:lnTo>
                  <a:lnTo>
                    <a:pt x="9036" y="3211"/>
                  </a:lnTo>
                  <a:lnTo>
                    <a:pt x="9189" y="3362"/>
                  </a:lnTo>
                  <a:lnTo>
                    <a:pt x="9329" y="3527"/>
                  </a:lnTo>
                  <a:lnTo>
                    <a:pt x="9469" y="3713"/>
                  </a:lnTo>
                  <a:lnTo>
                    <a:pt x="9595" y="3919"/>
                  </a:lnTo>
                  <a:lnTo>
                    <a:pt x="9722" y="4139"/>
                  </a:lnTo>
                  <a:lnTo>
                    <a:pt x="9802" y="4311"/>
                  </a:lnTo>
                  <a:lnTo>
                    <a:pt x="9875" y="4483"/>
                  </a:lnTo>
                  <a:lnTo>
                    <a:pt x="9935" y="4662"/>
                  </a:lnTo>
                  <a:lnTo>
                    <a:pt x="9988" y="4834"/>
                  </a:lnTo>
                  <a:lnTo>
                    <a:pt x="10028" y="5006"/>
                  </a:lnTo>
                  <a:lnTo>
                    <a:pt x="10061" y="5178"/>
                  </a:lnTo>
                  <a:lnTo>
                    <a:pt x="10088" y="5350"/>
                  </a:lnTo>
                  <a:lnTo>
                    <a:pt x="10101" y="5521"/>
                  </a:lnTo>
                  <a:lnTo>
                    <a:pt x="10101" y="5686"/>
                  </a:lnTo>
                  <a:lnTo>
                    <a:pt x="10101" y="5858"/>
                  </a:lnTo>
                  <a:lnTo>
                    <a:pt x="10088" y="6023"/>
                  </a:lnTo>
                  <a:lnTo>
                    <a:pt x="10061" y="6188"/>
                  </a:lnTo>
                  <a:lnTo>
                    <a:pt x="10035" y="6347"/>
                  </a:lnTo>
                  <a:lnTo>
                    <a:pt x="9995" y="6505"/>
                  </a:lnTo>
                  <a:lnTo>
                    <a:pt x="9948" y="6663"/>
                  </a:lnTo>
                  <a:lnTo>
                    <a:pt x="9888" y="6814"/>
                  </a:lnTo>
                  <a:lnTo>
                    <a:pt x="9828" y="6965"/>
                  </a:lnTo>
                  <a:lnTo>
                    <a:pt x="9755" y="7110"/>
                  </a:lnTo>
                  <a:lnTo>
                    <a:pt x="9675" y="7254"/>
                  </a:lnTo>
                  <a:lnTo>
                    <a:pt x="9588" y="7392"/>
                  </a:lnTo>
                  <a:lnTo>
                    <a:pt x="9495" y="7529"/>
                  </a:lnTo>
                  <a:lnTo>
                    <a:pt x="9395" y="7660"/>
                  </a:lnTo>
                  <a:lnTo>
                    <a:pt x="9282" y="7784"/>
                  </a:lnTo>
                  <a:lnTo>
                    <a:pt x="9169" y="7901"/>
                  </a:lnTo>
                  <a:lnTo>
                    <a:pt x="9049" y="8017"/>
                  </a:lnTo>
                  <a:lnTo>
                    <a:pt x="8916" y="8127"/>
                  </a:lnTo>
                  <a:lnTo>
                    <a:pt x="8783" y="8237"/>
                  </a:lnTo>
                  <a:lnTo>
                    <a:pt x="8643" y="8334"/>
                  </a:lnTo>
                  <a:lnTo>
                    <a:pt x="8497" y="8430"/>
                  </a:lnTo>
                  <a:lnTo>
                    <a:pt x="8343" y="8512"/>
                  </a:lnTo>
                  <a:lnTo>
                    <a:pt x="8184" y="8595"/>
                  </a:lnTo>
                  <a:lnTo>
                    <a:pt x="8017" y="8664"/>
                  </a:lnTo>
                  <a:lnTo>
                    <a:pt x="7857" y="8732"/>
                  </a:lnTo>
                  <a:lnTo>
                    <a:pt x="7704" y="8787"/>
                  </a:lnTo>
                  <a:lnTo>
                    <a:pt x="7544" y="8829"/>
                  </a:lnTo>
                  <a:lnTo>
                    <a:pt x="7391" y="8870"/>
                  </a:lnTo>
                  <a:lnTo>
                    <a:pt x="7238" y="8904"/>
                  </a:lnTo>
                  <a:lnTo>
                    <a:pt x="7085" y="8932"/>
                  </a:lnTo>
                  <a:lnTo>
                    <a:pt x="6932" y="8953"/>
                  </a:lnTo>
                  <a:lnTo>
                    <a:pt x="6785" y="8966"/>
                  </a:lnTo>
                  <a:lnTo>
                    <a:pt x="6632" y="8980"/>
                  </a:lnTo>
                  <a:lnTo>
                    <a:pt x="6486" y="8980"/>
                  </a:lnTo>
                  <a:lnTo>
                    <a:pt x="6339" y="8973"/>
                  </a:lnTo>
                  <a:lnTo>
                    <a:pt x="6193" y="8966"/>
                  </a:lnTo>
                  <a:lnTo>
                    <a:pt x="6053" y="8953"/>
                  </a:lnTo>
                  <a:lnTo>
                    <a:pt x="5913" y="8932"/>
                  </a:lnTo>
                  <a:lnTo>
                    <a:pt x="5773" y="8904"/>
                  </a:lnTo>
                  <a:lnTo>
                    <a:pt x="5633" y="8870"/>
                  </a:lnTo>
                  <a:lnTo>
                    <a:pt x="5500" y="8836"/>
                  </a:lnTo>
                  <a:lnTo>
                    <a:pt x="5367" y="8794"/>
                  </a:lnTo>
                  <a:lnTo>
                    <a:pt x="5234" y="8746"/>
                  </a:lnTo>
                  <a:lnTo>
                    <a:pt x="5101" y="8691"/>
                  </a:lnTo>
                  <a:lnTo>
                    <a:pt x="4974" y="8636"/>
                  </a:lnTo>
                  <a:lnTo>
                    <a:pt x="4854" y="8581"/>
                  </a:lnTo>
                  <a:lnTo>
                    <a:pt x="4728" y="8512"/>
                  </a:lnTo>
                  <a:lnTo>
                    <a:pt x="4608" y="8444"/>
                  </a:lnTo>
                  <a:lnTo>
                    <a:pt x="4495" y="8375"/>
                  </a:lnTo>
                  <a:lnTo>
                    <a:pt x="4375" y="8299"/>
                  </a:lnTo>
                  <a:lnTo>
                    <a:pt x="4269" y="8217"/>
                  </a:lnTo>
                  <a:lnTo>
                    <a:pt x="4155" y="8134"/>
                  </a:lnTo>
                  <a:lnTo>
                    <a:pt x="4049" y="8052"/>
                  </a:lnTo>
                  <a:lnTo>
                    <a:pt x="3949" y="7962"/>
                  </a:lnTo>
                  <a:lnTo>
                    <a:pt x="3849" y="7866"/>
                  </a:lnTo>
                  <a:lnTo>
                    <a:pt x="3749" y="7770"/>
                  </a:lnTo>
                  <a:lnTo>
                    <a:pt x="3656" y="7674"/>
                  </a:lnTo>
                  <a:lnTo>
                    <a:pt x="3563" y="7570"/>
                  </a:lnTo>
                  <a:lnTo>
                    <a:pt x="3476" y="7467"/>
                  </a:lnTo>
                  <a:lnTo>
                    <a:pt x="3396" y="7364"/>
                  </a:lnTo>
                  <a:lnTo>
                    <a:pt x="3316" y="7254"/>
                  </a:lnTo>
                  <a:lnTo>
                    <a:pt x="3237" y="7144"/>
                  </a:lnTo>
                  <a:lnTo>
                    <a:pt x="3163" y="7034"/>
                  </a:lnTo>
                  <a:lnTo>
                    <a:pt x="3097" y="6924"/>
                  </a:lnTo>
                  <a:lnTo>
                    <a:pt x="3030" y="6807"/>
                  </a:lnTo>
                  <a:lnTo>
                    <a:pt x="2970" y="6690"/>
                  </a:lnTo>
                  <a:lnTo>
                    <a:pt x="2910" y="6573"/>
                  </a:lnTo>
                  <a:lnTo>
                    <a:pt x="2857" y="6457"/>
                  </a:lnTo>
                  <a:lnTo>
                    <a:pt x="2804" y="6333"/>
                  </a:lnTo>
                  <a:lnTo>
                    <a:pt x="2764" y="6216"/>
                  </a:lnTo>
                  <a:lnTo>
                    <a:pt x="2717" y="6092"/>
                  </a:lnTo>
                  <a:lnTo>
                    <a:pt x="2684" y="5968"/>
                  </a:lnTo>
                  <a:lnTo>
                    <a:pt x="2651" y="5851"/>
                  </a:lnTo>
                  <a:lnTo>
                    <a:pt x="2624" y="5728"/>
                  </a:lnTo>
                  <a:lnTo>
                    <a:pt x="2604" y="5604"/>
                  </a:lnTo>
                  <a:lnTo>
                    <a:pt x="2584" y="5480"/>
                  </a:lnTo>
                  <a:lnTo>
                    <a:pt x="2571" y="5363"/>
                  </a:lnTo>
                  <a:lnTo>
                    <a:pt x="2557" y="5240"/>
                  </a:lnTo>
                  <a:lnTo>
                    <a:pt x="2557" y="5116"/>
                  </a:lnTo>
                  <a:lnTo>
                    <a:pt x="2557" y="4999"/>
                  </a:lnTo>
                  <a:lnTo>
                    <a:pt x="2564" y="4875"/>
                  </a:lnTo>
                  <a:lnTo>
                    <a:pt x="2577" y="4758"/>
                  </a:lnTo>
                  <a:lnTo>
                    <a:pt x="2591" y="4641"/>
                  </a:lnTo>
                  <a:lnTo>
                    <a:pt x="2617" y="4524"/>
                  </a:lnTo>
                  <a:lnTo>
                    <a:pt x="2644" y="4408"/>
                  </a:lnTo>
                  <a:lnTo>
                    <a:pt x="2677" y="4298"/>
                  </a:lnTo>
                  <a:lnTo>
                    <a:pt x="2711" y="4181"/>
                  </a:lnTo>
                  <a:lnTo>
                    <a:pt x="2757" y="4071"/>
                  </a:lnTo>
                  <a:lnTo>
                    <a:pt x="2837" y="4133"/>
                  </a:lnTo>
                  <a:lnTo>
                    <a:pt x="2924" y="4181"/>
                  </a:lnTo>
                  <a:lnTo>
                    <a:pt x="3017" y="4229"/>
                  </a:lnTo>
                  <a:lnTo>
                    <a:pt x="3110" y="4263"/>
                  </a:lnTo>
                  <a:lnTo>
                    <a:pt x="3203" y="4298"/>
                  </a:lnTo>
                  <a:lnTo>
                    <a:pt x="3296" y="4318"/>
                  </a:lnTo>
                  <a:lnTo>
                    <a:pt x="3396" y="4332"/>
                  </a:lnTo>
                  <a:lnTo>
                    <a:pt x="3496" y="4332"/>
                  </a:lnTo>
                  <a:lnTo>
                    <a:pt x="3596" y="4325"/>
                  </a:lnTo>
                  <a:lnTo>
                    <a:pt x="3689" y="4311"/>
                  </a:lnTo>
                  <a:lnTo>
                    <a:pt x="3789" y="4284"/>
                  </a:lnTo>
                  <a:lnTo>
                    <a:pt x="3889" y="4249"/>
                  </a:lnTo>
                  <a:lnTo>
                    <a:pt x="3982" y="4201"/>
                  </a:lnTo>
                  <a:lnTo>
                    <a:pt x="4075" y="4139"/>
                  </a:lnTo>
                  <a:lnTo>
                    <a:pt x="4162" y="4071"/>
                  </a:lnTo>
                  <a:lnTo>
                    <a:pt x="4249" y="3981"/>
                  </a:lnTo>
                  <a:lnTo>
                    <a:pt x="4395" y="3830"/>
                  </a:lnTo>
                  <a:lnTo>
                    <a:pt x="4548" y="3686"/>
                  </a:lnTo>
                  <a:lnTo>
                    <a:pt x="4708" y="3541"/>
                  </a:lnTo>
                  <a:lnTo>
                    <a:pt x="4874" y="3411"/>
                  </a:lnTo>
                  <a:lnTo>
                    <a:pt x="5041" y="3287"/>
                  </a:lnTo>
                  <a:lnTo>
                    <a:pt x="5214" y="3170"/>
                  </a:lnTo>
                  <a:lnTo>
                    <a:pt x="5394" y="3060"/>
                  </a:lnTo>
                  <a:lnTo>
                    <a:pt x="5574" y="2957"/>
                  </a:lnTo>
                  <a:lnTo>
                    <a:pt x="5753" y="2867"/>
                  </a:lnTo>
                  <a:lnTo>
                    <a:pt x="5940" y="2785"/>
                  </a:lnTo>
                  <a:lnTo>
                    <a:pt x="6133" y="2716"/>
                  </a:lnTo>
                  <a:lnTo>
                    <a:pt x="6319" y="2654"/>
                  </a:lnTo>
                  <a:lnTo>
                    <a:pt x="6512" y="2606"/>
                  </a:lnTo>
                  <a:lnTo>
                    <a:pt x="6705" y="2565"/>
                  </a:lnTo>
                  <a:lnTo>
                    <a:pt x="6899" y="2537"/>
                  </a:lnTo>
                  <a:lnTo>
                    <a:pt x="7085" y="2517"/>
                  </a:lnTo>
                  <a:close/>
                  <a:moveTo>
                    <a:pt x="7005" y="0"/>
                  </a:moveTo>
                  <a:lnTo>
                    <a:pt x="6759" y="14"/>
                  </a:lnTo>
                  <a:lnTo>
                    <a:pt x="6512" y="34"/>
                  </a:lnTo>
                  <a:lnTo>
                    <a:pt x="6266" y="69"/>
                  </a:lnTo>
                  <a:lnTo>
                    <a:pt x="6020" y="110"/>
                  </a:lnTo>
                  <a:lnTo>
                    <a:pt x="5773" y="172"/>
                  </a:lnTo>
                  <a:lnTo>
                    <a:pt x="5534" y="234"/>
                  </a:lnTo>
                  <a:lnTo>
                    <a:pt x="5294" y="316"/>
                  </a:lnTo>
                  <a:lnTo>
                    <a:pt x="5061" y="399"/>
                  </a:lnTo>
                  <a:lnTo>
                    <a:pt x="4828" y="502"/>
                  </a:lnTo>
                  <a:lnTo>
                    <a:pt x="4601" y="612"/>
                  </a:lnTo>
                  <a:lnTo>
                    <a:pt x="4375" y="729"/>
                  </a:lnTo>
                  <a:lnTo>
                    <a:pt x="4215" y="715"/>
                  </a:lnTo>
                  <a:lnTo>
                    <a:pt x="4062" y="708"/>
                  </a:lnTo>
                  <a:lnTo>
                    <a:pt x="3909" y="715"/>
                  </a:lnTo>
                  <a:lnTo>
                    <a:pt x="3756" y="722"/>
                  </a:lnTo>
                  <a:lnTo>
                    <a:pt x="3609" y="736"/>
                  </a:lnTo>
                  <a:lnTo>
                    <a:pt x="3463" y="756"/>
                  </a:lnTo>
                  <a:lnTo>
                    <a:pt x="3323" y="777"/>
                  </a:lnTo>
                  <a:lnTo>
                    <a:pt x="3183" y="811"/>
                  </a:lnTo>
                  <a:lnTo>
                    <a:pt x="3043" y="853"/>
                  </a:lnTo>
                  <a:lnTo>
                    <a:pt x="2904" y="894"/>
                  </a:lnTo>
                  <a:lnTo>
                    <a:pt x="2770" y="942"/>
                  </a:lnTo>
                  <a:lnTo>
                    <a:pt x="2644" y="1004"/>
                  </a:lnTo>
                  <a:lnTo>
                    <a:pt x="2511" y="1059"/>
                  </a:lnTo>
                  <a:lnTo>
                    <a:pt x="2391" y="1128"/>
                  </a:lnTo>
                  <a:lnTo>
                    <a:pt x="2264" y="1196"/>
                  </a:lnTo>
                  <a:lnTo>
                    <a:pt x="2145" y="1272"/>
                  </a:lnTo>
                  <a:lnTo>
                    <a:pt x="2031" y="1355"/>
                  </a:lnTo>
                  <a:lnTo>
                    <a:pt x="1912" y="1437"/>
                  </a:lnTo>
                  <a:lnTo>
                    <a:pt x="1805" y="1533"/>
                  </a:lnTo>
                  <a:lnTo>
                    <a:pt x="1698" y="1623"/>
                  </a:lnTo>
                  <a:lnTo>
                    <a:pt x="1592" y="1719"/>
                  </a:lnTo>
                  <a:lnTo>
                    <a:pt x="1485" y="1822"/>
                  </a:lnTo>
                  <a:lnTo>
                    <a:pt x="1386" y="1932"/>
                  </a:lnTo>
                  <a:lnTo>
                    <a:pt x="1292" y="2042"/>
                  </a:lnTo>
                  <a:lnTo>
                    <a:pt x="1199" y="2152"/>
                  </a:lnTo>
                  <a:lnTo>
                    <a:pt x="1113" y="2269"/>
                  </a:lnTo>
                  <a:lnTo>
                    <a:pt x="1026" y="2393"/>
                  </a:lnTo>
                  <a:lnTo>
                    <a:pt x="939" y="2517"/>
                  </a:lnTo>
                  <a:lnTo>
                    <a:pt x="860" y="2640"/>
                  </a:lnTo>
                  <a:lnTo>
                    <a:pt x="780" y="2771"/>
                  </a:lnTo>
                  <a:lnTo>
                    <a:pt x="706" y="2902"/>
                  </a:lnTo>
                  <a:lnTo>
                    <a:pt x="640" y="3039"/>
                  </a:lnTo>
                  <a:lnTo>
                    <a:pt x="573" y="3177"/>
                  </a:lnTo>
                  <a:lnTo>
                    <a:pt x="507" y="3314"/>
                  </a:lnTo>
                  <a:lnTo>
                    <a:pt x="447" y="3459"/>
                  </a:lnTo>
                  <a:lnTo>
                    <a:pt x="393" y="3603"/>
                  </a:lnTo>
                  <a:lnTo>
                    <a:pt x="294" y="3892"/>
                  </a:lnTo>
                  <a:lnTo>
                    <a:pt x="207" y="4194"/>
                  </a:lnTo>
                  <a:lnTo>
                    <a:pt x="134" y="4497"/>
                  </a:lnTo>
                  <a:lnTo>
                    <a:pt x="74" y="4806"/>
                  </a:lnTo>
                  <a:lnTo>
                    <a:pt x="34" y="5116"/>
                  </a:lnTo>
                  <a:lnTo>
                    <a:pt x="21" y="5274"/>
                  </a:lnTo>
                  <a:lnTo>
                    <a:pt x="7" y="5432"/>
                  </a:lnTo>
                  <a:lnTo>
                    <a:pt x="1" y="5583"/>
                  </a:lnTo>
                  <a:lnTo>
                    <a:pt x="1" y="5741"/>
                  </a:lnTo>
                  <a:lnTo>
                    <a:pt x="1" y="5900"/>
                  </a:lnTo>
                  <a:lnTo>
                    <a:pt x="7" y="6058"/>
                  </a:lnTo>
                  <a:lnTo>
                    <a:pt x="21" y="6209"/>
                  </a:lnTo>
                  <a:lnTo>
                    <a:pt x="34" y="6367"/>
                  </a:lnTo>
                  <a:lnTo>
                    <a:pt x="54" y="6518"/>
                  </a:lnTo>
                  <a:lnTo>
                    <a:pt x="74" y="6677"/>
                  </a:lnTo>
                  <a:lnTo>
                    <a:pt x="100" y="6828"/>
                  </a:lnTo>
                  <a:lnTo>
                    <a:pt x="134" y="6979"/>
                  </a:lnTo>
                  <a:lnTo>
                    <a:pt x="167" y="7130"/>
                  </a:lnTo>
                  <a:lnTo>
                    <a:pt x="207" y="7275"/>
                  </a:lnTo>
                  <a:lnTo>
                    <a:pt x="254" y="7426"/>
                  </a:lnTo>
                  <a:lnTo>
                    <a:pt x="300" y="7570"/>
                  </a:lnTo>
                  <a:lnTo>
                    <a:pt x="354" y="7715"/>
                  </a:lnTo>
                  <a:lnTo>
                    <a:pt x="413" y="7852"/>
                  </a:lnTo>
                  <a:lnTo>
                    <a:pt x="487" y="8017"/>
                  </a:lnTo>
                  <a:lnTo>
                    <a:pt x="567" y="8176"/>
                  </a:lnTo>
                  <a:lnTo>
                    <a:pt x="646" y="8334"/>
                  </a:lnTo>
                  <a:lnTo>
                    <a:pt x="733" y="8485"/>
                  </a:lnTo>
                  <a:lnTo>
                    <a:pt x="820" y="8629"/>
                  </a:lnTo>
                  <a:lnTo>
                    <a:pt x="913" y="8781"/>
                  </a:lnTo>
                  <a:lnTo>
                    <a:pt x="1006" y="8918"/>
                  </a:lnTo>
                  <a:lnTo>
                    <a:pt x="1099" y="9063"/>
                  </a:lnTo>
                  <a:lnTo>
                    <a:pt x="1206" y="9193"/>
                  </a:lnTo>
                  <a:lnTo>
                    <a:pt x="1306" y="9331"/>
                  </a:lnTo>
                  <a:lnTo>
                    <a:pt x="1412" y="9461"/>
                  </a:lnTo>
                  <a:lnTo>
                    <a:pt x="1525" y="9585"/>
                  </a:lnTo>
                  <a:lnTo>
                    <a:pt x="1639" y="9709"/>
                  </a:lnTo>
                  <a:lnTo>
                    <a:pt x="1752" y="9826"/>
                  </a:lnTo>
                  <a:lnTo>
                    <a:pt x="1865" y="9943"/>
                  </a:lnTo>
                  <a:lnTo>
                    <a:pt x="1991" y="10053"/>
                  </a:lnTo>
                  <a:lnTo>
                    <a:pt x="2111" y="10163"/>
                  </a:lnTo>
                  <a:lnTo>
                    <a:pt x="2238" y="10266"/>
                  </a:lnTo>
                  <a:lnTo>
                    <a:pt x="2364" y="10369"/>
                  </a:lnTo>
                  <a:lnTo>
                    <a:pt x="2491" y="10465"/>
                  </a:lnTo>
                  <a:lnTo>
                    <a:pt x="2624" y="10561"/>
                  </a:lnTo>
                  <a:lnTo>
                    <a:pt x="2757" y="10651"/>
                  </a:lnTo>
                  <a:lnTo>
                    <a:pt x="3037" y="10823"/>
                  </a:lnTo>
                  <a:lnTo>
                    <a:pt x="3316" y="10981"/>
                  </a:lnTo>
                  <a:lnTo>
                    <a:pt x="3603" y="11125"/>
                  </a:lnTo>
                  <a:lnTo>
                    <a:pt x="3902" y="11249"/>
                  </a:lnTo>
                  <a:lnTo>
                    <a:pt x="4202" y="11366"/>
                  </a:lnTo>
                  <a:lnTo>
                    <a:pt x="4508" y="11462"/>
                  </a:lnTo>
                  <a:lnTo>
                    <a:pt x="4821" y="11552"/>
                  </a:lnTo>
                  <a:lnTo>
                    <a:pt x="5134" y="11620"/>
                  </a:lnTo>
                  <a:lnTo>
                    <a:pt x="5454" y="11668"/>
                  </a:lnTo>
                  <a:lnTo>
                    <a:pt x="5773" y="11710"/>
                  </a:lnTo>
                  <a:lnTo>
                    <a:pt x="6100" y="11730"/>
                  </a:lnTo>
                  <a:lnTo>
                    <a:pt x="6419" y="11737"/>
                  </a:lnTo>
                  <a:lnTo>
                    <a:pt x="6745" y="11730"/>
                  </a:lnTo>
                  <a:lnTo>
                    <a:pt x="7072" y="11710"/>
                  </a:lnTo>
                  <a:lnTo>
                    <a:pt x="7398" y="11668"/>
                  </a:lnTo>
                  <a:lnTo>
                    <a:pt x="7724" y="11613"/>
                  </a:lnTo>
                  <a:lnTo>
                    <a:pt x="8050" y="11538"/>
                  </a:lnTo>
                  <a:lnTo>
                    <a:pt x="8370" y="11448"/>
                  </a:lnTo>
                  <a:lnTo>
                    <a:pt x="8530" y="11400"/>
                  </a:lnTo>
                  <a:lnTo>
                    <a:pt x="8690" y="11345"/>
                  </a:lnTo>
                  <a:lnTo>
                    <a:pt x="8843" y="11283"/>
                  </a:lnTo>
                  <a:lnTo>
                    <a:pt x="9003" y="11222"/>
                  </a:lnTo>
                  <a:lnTo>
                    <a:pt x="9162" y="11160"/>
                  </a:lnTo>
                  <a:lnTo>
                    <a:pt x="9315" y="11084"/>
                  </a:lnTo>
                  <a:lnTo>
                    <a:pt x="9469" y="11008"/>
                  </a:lnTo>
                  <a:lnTo>
                    <a:pt x="9622" y="10933"/>
                  </a:lnTo>
                  <a:lnTo>
                    <a:pt x="9768" y="10850"/>
                  </a:lnTo>
                  <a:lnTo>
                    <a:pt x="9915" y="10761"/>
                  </a:lnTo>
                  <a:lnTo>
                    <a:pt x="10055" y="10678"/>
                  </a:lnTo>
                  <a:lnTo>
                    <a:pt x="10194" y="10582"/>
                  </a:lnTo>
                  <a:lnTo>
                    <a:pt x="10328" y="10486"/>
                  </a:lnTo>
                  <a:lnTo>
                    <a:pt x="10461" y="10390"/>
                  </a:lnTo>
                  <a:lnTo>
                    <a:pt x="10587" y="10286"/>
                  </a:lnTo>
                  <a:lnTo>
                    <a:pt x="10714" y="10183"/>
                  </a:lnTo>
                  <a:lnTo>
                    <a:pt x="10834" y="10073"/>
                  </a:lnTo>
                  <a:lnTo>
                    <a:pt x="10953" y="9963"/>
                  </a:lnTo>
                  <a:lnTo>
                    <a:pt x="11067" y="9853"/>
                  </a:lnTo>
                  <a:lnTo>
                    <a:pt x="11180" y="9736"/>
                  </a:lnTo>
                  <a:lnTo>
                    <a:pt x="11286" y="9619"/>
                  </a:lnTo>
                  <a:lnTo>
                    <a:pt x="11393" y="9496"/>
                  </a:lnTo>
                  <a:lnTo>
                    <a:pt x="11493" y="9372"/>
                  </a:lnTo>
                  <a:lnTo>
                    <a:pt x="11586" y="9248"/>
                  </a:lnTo>
                  <a:lnTo>
                    <a:pt x="11679" y="9118"/>
                  </a:lnTo>
                  <a:lnTo>
                    <a:pt x="11772" y="8987"/>
                  </a:lnTo>
                  <a:lnTo>
                    <a:pt x="11859" y="8856"/>
                  </a:lnTo>
                  <a:lnTo>
                    <a:pt x="11939" y="8719"/>
                  </a:lnTo>
                  <a:lnTo>
                    <a:pt x="12019" y="8588"/>
                  </a:lnTo>
                  <a:lnTo>
                    <a:pt x="12092" y="8451"/>
                  </a:lnTo>
                  <a:lnTo>
                    <a:pt x="12165" y="8306"/>
                  </a:lnTo>
                  <a:lnTo>
                    <a:pt x="12232" y="8169"/>
                  </a:lnTo>
                  <a:lnTo>
                    <a:pt x="12298" y="8024"/>
                  </a:lnTo>
                  <a:lnTo>
                    <a:pt x="12352" y="7880"/>
                  </a:lnTo>
                  <a:lnTo>
                    <a:pt x="12412" y="7729"/>
                  </a:lnTo>
                  <a:lnTo>
                    <a:pt x="12465" y="7584"/>
                  </a:lnTo>
                  <a:lnTo>
                    <a:pt x="12511" y="7433"/>
                  </a:lnTo>
                  <a:lnTo>
                    <a:pt x="12551" y="7282"/>
                  </a:lnTo>
                  <a:lnTo>
                    <a:pt x="12591" y="7130"/>
                  </a:lnTo>
                  <a:lnTo>
                    <a:pt x="12631" y="6979"/>
                  </a:lnTo>
                  <a:lnTo>
                    <a:pt x="12658" y="6828"/>
                  </a:lnTo>
                  <a:lnTo>
                    <a:pt x="12685" y="6677"/>
                  </a:lnTo>
                  <a:lnTo>
                    <a:pt x="12711" y="6518"/>
                  </a:lnTo>
                  <a:lnTo>
                    <a:pt x="12731" y="6360"/>
                  </a:lnTo>
                  <a:lnTo>
                    <a:pt x="12744" y="6209"/>
                  </a:lnTo>
                  <a:lnTo>
                    <a:pt x="12758" y="6051"/>
                  </a:lnTo>
                  <a:lnTo>
                    <a:pt x="12764" y="5893"/>
                  </a:lnTo>
                  <a:lnTo>
                    <a:pt x="12764" y="5735"/>
                  </a:lnTo>
                  <a:lnTo>
                    <a:pt x="12758" y="5576"/>
                  </a:lnTo>
                  <a:lnTo>
                    <a:pt x="12751" y="5418"/>
                  </a:lnTo>
                  <a:lnTo>
                    <a:pt x="12744" y="5260"/>
                  </a:lnTo>
                  <a:lnTo>
                    <a:pt x="12725" y="5102"/>
                  </a:lnTo>
                  <a:lnTo>
                    <a:pt x="12705" y="4937"/>
                  </a:lnTo>
                  <a:lnTo>
                    <a:pt x="12685" y="4779"/>
                  </a:lnTo>
                  <a:lnTo>
                    <a:pt x="12651" y="4621"/>
                  </a:lnTo>
                  <a:lnTo>
                    <a:pt x="12618" y="4463"/>
                  </a:lnTo>
                  <a:lnTo>
                    <a:pt x="12585" y="4304"/>
                  </a:lnTo>
                  <a:lnTo>
                    <a:pt x="12538" y="4146"/>
                  </a:lnTo>
                  <a:lnTo>
                    <a:pt x="12491" y="3988"/>
                  </a:lnTo>
                  <a:lnTo>
                    <a:pt x="12438" y="3837"/>
                  </a:lnTo>
                  <a:lnTo>
                    <a:pt x="12385" y="3679"/>
                  </a:lnTo>
                  <a:lnTo>
                    <a:pt x="12325" y="3521"/>
                  </a:lnTo>
                  <a:lnTo>
                    <a:pt x="12258" y="3369"/>
                  </a:lnTo>
                  <a:lnTo>
                    <a:pt x="12185" y="3211"/>
                  </a:lnTo>
                  <a:lnTo>
                    <a:pt x="12112" y="3060"/>
                  </a:lnTo>
                  <a:lnTo>
                    <a:pt x="12025" y="2909"/>
                  </a:lnTo>
                  <a:lnTo>
                    <a:pt x="11945" y="2757"/>
                  </a:lnTo>
                  <a:lnTo>
                    <a:pt x="11852" y="2606"/>
                  </a:lnTo>
                  <a:lnTo>
                    <a:pt x="11759" y="2462"/>
                  </a:lnTo>
                  <a:lnTo>
                    <a:pt x="11659" y="2310"/>
                  </a:lnTo>
                  <a:lnTo>
                    <a:pt x="11486" y="2090"/>
                  </a:lnTo>
                  <a:lnTo>
                    <a:pt x="11313" y="1877"/>
                  </a:lnTo>
                  <a:lnTo>
                    <a:pt x="11127" y="1678"/>
                  </a:lnTo>
                  <a:lnTo>
                    <a:pt x="10940" y="1492"/>
                  </a:lnTo>
                  <a:lnTo>
                    <a:pt x="10740" y="1313"/>
                  </a:lnTo>
                  <a:lnTo>
                    <a:pt x="10541" y="1148"/>
                  </a:lnTo>
                  <a:lnTo>
                    <a:pt x="10328" y="990"/>
                  </a:lnTo>
                  <a:lnTo>
                    <a:pt x="10114" y="846"/>
                  </a:lnTo>
                  <a:lnTo>
                    <a:pt x="9895" y="715"/>
                  </a:lnTo>
                  <a:lnTo>
                    <a:pt x="9668" y="591"/>
                  </a:lnTo>
                  <a:lnTo>
                    <a:pt x="9442" y="481"/>
                  </a:lnTo>
                  <a:lnTo>
                    <a:pt x="9209" y="385"/>
                  </a:lnTo>
                  <a:lnTo>
                    <a:pt x="8969" y="296"/>
                  </a:lnTo>
                  <a:lnTo>
                    <a:pt x="8736" y="220"/>
                  </a:lnTo>
                  <a:lnTo>
                    <a:pt x="8490" y="158"/>
                  </a:lnTo>
                  <a:lnTo>
                    <a:pt x="8250" y="103"/>
                  </a:lnTo>
                  <a:lnTo>
                    <a:pt x="8004" y="62"/>
                  </a:lnTo>
                  <a:lnTo>
                    <a:pt x="7757" y="28"/>
                  </a:lnTo>
                  <a:lnTo>
                    <a:pt x="7504" y="7"/>
                  </a:lnTo>
                  <a:lnTo>
                    <a:pt x="72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-1934825" y="-4707375"/>
              <a:ext cx="223075" cy="251675"/>
            </a:xfrm>
            <a:custGeom>
              <a:avLst/>
              <a:gdLst/>
              <a:ahLst/>
              <a:cxnLst/>
              <a:rect l="l" t="t" r="r" b="b"/>
              <a:pathLst>
                <a:path w="8923" h="10067" extrusionOk="0">
                  <a:moveTo>
                    <a:pt x="1698" y="0"/>
                  </a:moveTo>
                  <a:lnTo>
                    <a:pt x="1419" y="7"/>
                  </a:lnTo>
                  <a:lnTo>
                    <a:pt x="1139" y="14"/>
                  </a:lnTo>
                  <a:lnTo>
                    <a:pt x="860" y="35"/>
                  </a:lnTo>
                  <a:lnTo>
                    <a:pt x="573" y="55"/>
                  </a:lnTo>
                  <a:lnTo>
                    <a:pt x="287" y="90"/>
                  </a:lnTo>
                  <a:lnTo>
                    <a:pt x="1" y="124"/>
                  </a:lnTo>
                  <a:lnTo>
                    <a:pt x="194" y="729"/>
                  </a:lnTo>
                  <a:lnTo>
                    <a:pt x="373" y="1334"/>
                  </a:lnTo>
                  <a:lnTo>
                    <a:pt x="547" y="1946"/>
                  </a:lnTo>
                  <a:lnTo>
                    <a:pt x="713" y="2558"/>
                  </a:lnTo>
                  <a:lnTo>
                    <a:pt x="866" y="3177"/>
                  </a:lnTo>
                  <a:lnTo>
                    <a:pt x="1013" y="3796"/>
                  </a:lnTo>
                  <a:lnTo>
                    <a:pt x="1146" y="4415"/>
                  </a:lnTo>
                  <a:lnTo>
                    <a:pt x="1272" y="5033"/>
                  </a:lnTo>
                  <a:lnTo>
                    <a:pt x="1392" y="5659"/>
                  </a:lnTo>
                  <a:lnTo>
                    <a:pt x="1505" y="6278"/>
                  </a:lnTo>
                  <a:lnTo>
                    <a:pt x="1612" y="6904"/>
                  </a:lnTo>
                  <a:lnTo>
                    <a:pt x="1705" y="7523"/>
                  </a:lnTo>
                  <a:lnTo>
                    <a:pt x="1792" y="8141"/>
                  </a:lnTo>
                  <a:lnTo>
                    <a:pt x="1872" y="8760"/>
                  </a:lnTo>
                  <a:lnTo>
                    <a:pt x="1938" y="9372"/>
                  </a:lnTo>
                  <a:lnTo>
                    <a:pt x="2005" y="9977"/>
                  </a:lnTo>
                  <a:lnTo>
                    <a:pt x="3509" y="10005"/>
                  </a:lnTo>
                  <a:lnTo>
                    <a:pt x="5014" y="10032"/>
                  </a:lnTo>
                  <a:lnTo>
                    <a:pt x="8030" y="10067"/>
                  </a:lnTo>
                  <a:lnTo>
                    <a:pt x="8030" y="9537"/>
                  </a:lnTo>
                  <a:lnTo>
                    <a:pt x="8037" y="9015"/>
                  </a:lnTo>
                  <a:lnTo>
                    <a:pt x="8044" y="8485"/>
                  </a:lnTo>
                  <a:lnTo>
                    <a:pt x="8064" y="7956"/>
                  </a:lnTo>
                  <a:lnTo>
                    <a:pt x="8090" y="7419"/>
                  </a:lnTo>
                  <a:lnTo>
                    <a:pt x="8124" y="6890"/>
                  </a:lnTo>
                  <a:lnTo>
                    <a:pt x="8164" y="6354"/>
                  </a:lnTo>
                  <a:lnTo>
                    <a:pt x="8210" y="5824"/>
                  </a:lnTo>
                  <a:lnTo>
                    <a:pt x="8270" y="5288"/>
                  </a:lnTo>
                  <a:lnTo>
                    <a:pt x="8337" y="4752"/>
                  </a:lnTo>
                  <a:lnTo>
                    <a:pt x="8410" y="4222"/>
                  </a:lnTo>
                  <a:lnTo>
                    <a:pt x="8497" y="3693"/>
                  </a:lnTo>
                  <a:lnTo>
                    <a:pt x="8590" y="3156"/>
                  </a:lnTo>
                  <a:lnTo>
                    <a:pt x="8690" y="2634"/>
                  </a:lnTo>
                  <a:lnTo>
                    <a:pt x="8803" y="2104"/>
                  </a:lnTo>
                  <a:lnTo>
                    <a:pt x="8923" y="1582"/>
                  </a:lnTo>
                  <a:lnTo>
                    <a:pt x="8343" y="1369"/>
                  </a:lnTo>
                  <a:lnTo>
                    <a:pt x="7771" y="1169"/>
                  </a:lnTo>
                  <a:lnTo>
                    <a:pt x="7211" y="984"/>
                  </a:lnTo>
                  <a:lnTo>
                    <a:pt x="6652" y="805"/>
                  </a:lnTo>
                  <a:lnTo>
                    <a:pt x="6093" y="647"/>
                  </a:lnTo>
                  <a:lnTo>
                    <a:pt x="5547" y="502"/>
                  </a:lnTo>
                  <a:lnTo>
                    <a:pt x="4994" y="372"/>
                  </a:lnTo>
                  <a:lnTo>
                    <a:pt x="4721" y="317"/>
                  </a:lnTo>
                  <a:lnTo>
                    <a:pt x="4448" y="262"/>
                  </a:lnTo>
                  <a:lnTo>
                    <a:pt x="4175" y="213"/>
                  </a:lnTo>
                  <a:lnTo>
                    <a:pt x="3902" y="165"/>
                  </a:lnTo>
                  <a:lnTo>
                    <a:pt x="3629" y="124"/>
                  </a:lnTo>
                  <a:lnTo>
                    <a:pt x="3356" y="90"/>
                  </a:lnTo>
                  <a:lnTo>
                    <a:pt x="3077" y="62"/>
                  </a:lnTo>
                  <a:lnTo>
                    <a:pt x="2804" y="42"/>
                  </a:lnTo>
                  <a:lnTo>
                    <a:pt x="2531" y="21"/>
                  </a:lnTo>
                  <a:lnTo>
                    <a:pt x="2251" y="7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-1943475" y="-395850"/>
              <a:ext cx="188625" cy="161625"/>
            </a:xfrm>
            <a:custGeom>
              <a:avLst/>
              <a:gdLst/>
              <a:ahLst/>
              <a:cxnLst/>
              <a:rect l="l" t="t" r="r" b="b"/>
              <a:pathLst>
                <a:path w="7545" h="6465" extrusionOk="0">
                  <a:moveTo>
                    <a:pt x="4528" y="1"/>
                  </a:moveTo>
                  <a:lnTo>
                    <a:pt x="4342" y="21"/>
                  </a:lnTo>
                  <a:lnTo>
                    <a:pt x="4148" y="49"/>
                  </a:lnTo>
                  <a:lnTo>
                    <a:pt x="3955" y="90"/>
                  </a:lnTo>
                  <a:lnTo>
                    <a:pt x="3762" y="138"/>
                  </a:lnTo>
                  <a:lnTo>
                    <a:pt x="3576" y="200"/>
                  </a:lnTo>
                  <a:lnTo>
                    <a:pt x="3383" y="269"/>
                  </a:lnTo>
                  <a:lnTo>
                    <a:pt x="3196" y="351"/>
                  </a:lnTo>
                  <a:lnTo>
                    <a:pt x="3017" y="441"/>
                  </a:lnTo>
                  <a:lnTo>
                    <a:pt x="2837" y="544"/>
                  </a:lnTo>
                  <a:lnTo>
                    <a:pt x="2657" y="654"/>
                  </a:lnTo>
                  <a:lnTo>
                    <a:pt x="2484" y="771"/>
                  </a:lnTo>
                  <a:lnTo>
                    <a:pt x="2317" y="895"/>
                  </a:lnTo>
                  <a:lnTo>
                    <a:pt x="2151" y="1025"/>
                  </a:lnTo>
                  <a:lnTo>
                    <a:pt x="1991" y="1170"/>
                  </a:lnTo>
                  <a:lnTo>
                    <a:pt x="1838" y="1314"/>
                  </a:lnTo>
                  <a:lnTo>
                    <a:pt x="1692" y="1465"/>
                  </a:lnTo>
                  <a:lnTo>
                    <a:pt x="1605" y="1555"/>
                  </a:lnTo>
                  <a:lnTo>
                    <a:pt x="1518" y="1623"/>
                  </a:lnTo>
                  <a:lnTo>
                    <a:pt x="1425" y="1685"/>
                  </a:lnTo>
                  <a:lnTo>
                    <a:pt x="1332" y="1733"/>
                  </a:lnTo>
                  <a:lnTo>
                    <a:pt x="1232" y="1768"/>
                  </a:lnTo>
                  <a:lnTo>
                    <a:pt x="1132" y="1795"/>
                  </a:lnTo>
                  <a:lnTo>
                    <a:pt x="1039" y="1809"/>
                  </a:lnTo>
                  <a:lnTo>
                    <a:pt x="939" y="1816"/>
                  </a:lnTo>
                  <a:lnTo>
                    <a:pt x="839" y="1816"/>
                  </a:lnTo>
                  <a:lnTo>
                    <a:pt x="739" y="1802"/>
                  </a:lnTo>
                  <a:lnTo>
                    <a:pt x="646" y="1782"/>
                  </a:lnTo>
                  <a:lnTo>
                    <a:pt x="553" y="1747"/>
                  </a:lnTo>
                  <a:lnTo>
                    <a:pt x="460" y="1713"/>
                  </a:lnTo>
                  <a:lnTo>
                    <a:pt x="367" y="1665"/>
                  </a:lnTo>
                  <a:lnTo>
                    <a:pt x="280" y="1617"/>
                  </a:lnTo>
                  <a:lnTo>
                    <a:pt x="200" y="1555"/>
                  </a:lnTo>
                  <a:lnTo>
                    <a:pt x="154" y="1665"/>
                  </a:lnTo>
                  <a:lnTo>
                    <a:pt x="120" y="1782"/>
                  </a:lnTo>
                  <a:lnTo>
                    <a:pt x="87" y="1892"/>
                  </a:lnTo>
                  <a:lnTo>
                    <a:pt x="60" y="2008"/>
                  </a:lnTo>
                  <a:lnTo>
                    <a:pt x="34" y="2125"/>
                  </a:lnTo>
                  <a:lnTo>
                    <a:pt x="20" y="2242"/>
                  </a:lnTo>
                  <a:lnTo>
                    <a:pt x="7" y="2359"/>
                  </a:lnTo>
                  <a:lnTo>
                    <a:pt x="0" y="2483"/>
                  </a:lnTo>
                  <a:lnTo>
                    <a:pt x="0" y="2600"/>
                  </a:lnTo>
                  <a:lnTo>
                    <a:pt x="0" y="2724"/>
                  </a:lnTo>
                  <a:lnTo>
                    <a:pt x="14" y="2847"/>
                  </a:lnTo>
                  <a:lnTo>
                    <a:pt x="27" y="2964"/>
                  </a:lnTo>
                  <a:lnTo>
                    <a:pt x="47" y="3088"/>
                  </a:lnTo>
                  <a:lnTo>
                    <a:pt x="67" y="3212"/>
                  </a:lnTo>
                  <a:lnTo>
                    <a:pt x="94" y="3335"/>
                  </a:lnTo>
                  <a:lnTo>
                    <a:pt x="127" y="3452"/>
                  </a:lnTo>
                  <a:lnTo>
                    <a:pt x="160" y="3576"/>
                  </a:lnTo>
                  <a:lnTo>
                    <a:pt x="207" y="3700"/>
                  </a:lnTo>
                  <a:lnTo>
                    <a:pt x="247" y="3817"/>
                  </a:lnTo>
                  <a:lnTo>
                    <a:pt x="300" y="3941"/>
                  </a:lnTo>
                  <a:lnTo>
                    <a:pt x="353" y="4057"/>
                  </a:lnTo>
                  <a:lnTo>
                    <a:pt x="413" y="4174"/>
                  </a:lnTo>
                  <a:lnTo>
                    <a:pt x="473" y="4291"/>
                  </a:lnTo>
                  <a:lnTo>
                    <a:pt x="540" y="4408"/>
                  </a:lnTo>
                  <a:lnTo>
                    <a:pt x="606" y="4518"/>
                  </a:lnTo>
                  <a:lnTo>
                    <a:pt x="680" y="4628"/>
                  </a:lnTo>
                  <a:lnTo>
                    <a:pt x="759" y="4738"/>
                  </a:lnTo>
                  <a:lnTo>
                    <a:pt x="839" y="4848"/>
                  </a:lnTo>
                  <a:lnTo>
                    <a:pt x="919" y="4951"/>
                  </a:lnTo>
                  <a:lnTo>
                    <a:pt x="1006" y="5054"/>
                  </a:lnTo>
                  <a:lnTo>
                    <a:pt x="1099" y="5158"/>
                  </a:lnTo>
                  <a:lnTo>
                    <a:pt x="1192" y="5254"/>
                  </a:lnTo>
                  <a:lnTo>
                    <a:pt x="1292" y="5350"/>
                  </a:lnTo>
                  <a:lnTo>
                    <a:pt x="1392" y="5446"/>
                  </a:lnTo>
                  <a:lnTo>
                    <a:pt x="1492" y="5536"/>
                  </a:lnTo>
                  <a:lnTo>
                    <a:pt x="1598" y="5618"/>
                  </a:lnTo>
                  <a:lnTo>
                    <a:pt x="1712" y="5701"/>
                  </a:lnTo>
                  <a:lnTo>
                    <a:pt x="1818" y="5783"/>
                  </a:lnTo>
                  <a:lnTo>
                    <a:pt x="1938" y="5859"/>
                  </a:lnTo>
                  <a:lnTo>
                    <a:pt x="2051" y="5928"/>
                  </a:lnTo>
                  <a:lnTo>
                    <a:pt x="2171" y="5996"/>
                  </a:lnTo>
                  <a:lnTo>
                    <a:pt x="2297" y="6065"/>
                  </a:lnTo>
                  <a:lnTo>
                    <a:pt x="2417" y="6120"/>
                  </a:lnTo>
                  <a:lnTo>
                    <a:pt x="2544" y="6175"/>
                  </a:lnTo>
                  <a:lnTo>
                    <a:pt x="2677" y="6230"/>
                  </a:lnTo>
                  <a:lnTo>
                    <a:pt x="2810" y="6278"/>
                  </a:lnTo>
                  <a:lnTo>
                    <a:pt x="2943" y="6320"/>
                  </a:lnTo>
                  <a:lnTo>
                    <a:pt x="3076" y="6354"/>
                  </a:lnTo>
                  <a:lnTo>
                    <a:pt x="3216" y="6388"/>
                  </a:lnTo>
                  <a:lnTo>
                    <a:pt x="3356" y="6416"/>
                  </a:lnTo>
                  <a:lnTo>
                    <a:pt x="3496" y="6437"/>
                  </a:lnTo>
                  <a:lnTo>
                    <a:pt x="3636" y="6450"/>
                  </a:lnTo>
                  <a:lnTo>
                    <a:pt x="3782" y="6457"/>
                  </a:lnTo>
                  <a:lnTo>
                    <a:pt x="3929" y="6464"/>
                  </a:lnTo>
                  <a:lnTo>
                    <a:pt x="4075" y="6464"/>
                  </a:lnTo>
                  <a:lnTo>
                    <a:pt x="4228" y="6450"/>
                  </a:lnTo>
                  <a:lnTo>
                    <a:pt x="4375" y="6437"/>
                  </a:lnTo>
                  <a:lnTo>
                    <a:pt x="4528" y="6416"/>
                  </a:lnTo>
                  <a:lnTo>
                    <a:pt x="4681" y="6388"/>
                  </a:lnTo>
                  <a:lnTo>
                    <a:pt x="4834" y="6354"/>
                  </a:lnTo>
                  <a:lnTo>
                    <a:pt x="4987" y="6313"/>
                  </a:lnTo>
                  <a:lnTo>
                    <a:pt x="5147" y="6271"/>
                  </a:lnTo>
                  <a:lnTo>
                    <a:pt x="5300" y="6216"/>
                  </a:lnTo>
                  <a:lnTo>
                    <a:pt x="5460" y="6148"/>
                  </a:lnTo>
                  <a:lnTo>
                    <a:pt x="5627" y="6079"/>
                  </a:lnTo>
                  <a:lnTo>
                    <a:pt x="5786" y="5996"/>
                  </a:lnTo>
                  <a:lnTo>
                    <a:pt x="5940" y="5914"/>
                  </a:lnTo>
                  <a:lnTo>
                    <a:pt x="6086" y="5818"/>
                  </a:lnTo>
                  <a:lnTo>
                    <a:pt x="6226" y="5721"/>
                  </a:lnTo>
                  <a:lnTo>
                    <a:pt x="6359" y="5611"/>
                  </a:lnTo>
                  <a:lnTo>
                    <a:pt x="6492" y="5501"/>
                  </a:lnTo>
                  <a:lnTo>
                    <a:pt x="6612" y="5385"/>
                  </a:lnTo>
                  <a:lnTo>
                    <a:pt x="6725" y="5268"/>
                  </a:lnTo>
                  <a:lnTo>
                    <a:pt x="6838" y="5144"/>
                  </a:lnTo>
                  <a:lnTo>
                    <a:pt x="6938" y="5013"/>
                  </a:lnTo>
                  <a:lnTo>
                    <a:pt x="7031" y="4876"/>
                  </a:lnTo>
                  <a:lnTo>
                    <a:pt x="7118" y="4738"/>
                  </a:lnTo>
                  <a:lnTo>
                    <a:pt x="7198" y="4594"/>
                  </a:lnTo>
                  <a:lnTo>
                    <a:pt x="7271" y="4449"/>
                  </a:lnTo>
                  <a:lnTo>
                    <a:pt x="7331" y="4298"/>
                  </a:lnTo>
                  <a:lnTo>
                    <a:pt x="7391" y="4147"/>
                  </a:lnTo>
                  <a:lnTo>
                    <a:pt x="7438" y="3989"/>
                  </a:lnTo>
                  <a:lnTo>
                    <a:pt x="7478" y="3831"/>
                  </a:lnTo>
                  <a:lnTo>
                    <a:pt x="7504" y="3672"/>
                  </a:lnTo>
                  <a:lnTo>
                    <a:pt x="7531" y="3507"/>
                  </a:lnTo>
                  <a:lnTo>
                    <a:pt x="7544" y="3342"/>
                  </a:lnTo>
                  <a:lnTo>
                    <a:pt x="7544" y="3170"/>
                  </a:lnTo>
                  <a:lnTo>
                    <a:pt x="7544" y="3005"/>
                  </a:lnTo>
                  <a:lnTo>
                    <a:pt x="7531" y="2834"/>
                  </a:lnTo>
                  <a:lnTo>
                    <a:pt x="7504" y="2662"/>
                  </a:lnTo>
                  <a:lnTo>
                    <a:pt x="7471" y="2490"/>
                  </a:lnTo>
                  <a:lnTo>
                    <a:pt x="7431" y="2318"/>
                  </a:lnTo>
                  <a:lnTo>
                    <a:pt x="7378" y="2146"/>
                  </a:lnTo>
                  <a:lnTo>
                    <a:pt x="7318" y="1967"/>
                  </a:lnTo>
                  <a:lnTo>
                    <a:pt x="7245" y="1795"/>
                  </a:lnTo>
                  <a:lnTo>
                    <a:pt x="7165" y="1623"/>
                  </a:lnTo>
                  <a:lnTo>
                    <a:pt x="7038" y="1403"/>
                  </a:lnTo>
                  <a:lnTo>
                    <a:pt x="6912" y="1197"/>
                  </a:lnTo>
                  <a:lnTo>
                    <a:pt x="6772" y="1011"/>
                  </a:lnTo>
                  <a:lnTo>
                    <a:pt x="6632" y="846"/>
                  </a:lnTo>
                  <a:lnTo>
                    <a:pt x="6479" y="695"/>
                  </a:lnTo>
                  <a:lnTo>
                    <a:pt x="6319" y="558"/>
                  </a:lnTo>
                  <a:lnTo>
                    <a:pt x="6159" y="441"/>
                  </a:lnTo>
                  <a:lnTo>
                    <a:pt x="5993" y="331"/>
                  </a:lnTo>
                  <a:lnTo>
                    <a:pt x="5820" y="241"/>
                  </a:lnTo>
                  <a:lnTo>
                    <a:pt x="5647" y="166"/>
                  </a:lnTo>
                  <a:lnTo>
                    <a:pt x="5467" y="111"/>
                  </a:lnTo>
                  <a:lnTo>
                    <a:pt x="5280" y="63"/>
                  </a:lnTo>
                  <a:lnTo>
                    <a:pt x="5101" y="28"/>
                  </a:lnTo>
                  <a:lnTo>
                    <a:pt x="4907" y="8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-2954025" y="-3040325"/>
              <a:ext cx="1047025" cy="879975"/>
            </a:xfrm>
            <a:custGeom>
              <a:avLst/>
              <a:gdLst/>
              <a:ahLst/>
              <a:cxnLst/>
              <a:rect l="l" t="t" r="r" b="b"/>
              <a:pathLst>
                <a:path w="41881" h="35199" extrusionOk="0">
                  <a:moveTo>
                    <a:pt x="26360" y="1"/>
                  </a:moveTo>
                  <a:lnTo>
                    <a:pt x="25668" y="269"/>
                  </a:lnTo>
                  <a:lnTo>
                    <a:pt x="24975" y="544"/>
                  </a:lnTo>
                  <a:lnTo>
                    <a:pt x="24296" y="833"/>
                  </a:lnTo>
                  <a:lnTo>
                    <a:pt x="23610" y="1122"/>
                  </a:lnTo>
                  <a:lnTo>
                    <a:pt x="22938" y="1424"/>
                  </a:lnTo>
                  <a:lnTo>
                    <a:pt x="22272" y="1734"/>
                  </a:lnTo>
                  <a:lnTo>
                    <a:pt x="21606" y="2050"/>
                  </a:lnTo>
                  <a:lnTo>
                    <a:pt x="20947" y="2380"/>
                  </a:lnTo>
                  <a:lnTo>
                    <a:pt x="20295" y="2710"/>
                  </a:lnTo>
                  <a:lnTo>
                    <a:pt x="19649" y="3054"/>
                  </a:lnTo>
                  <a:lnTo>
                    <a:pt x="19009" y="3404"/>
                  </a:lnTo>
                  <a:lnTo>
                    <a:pt x="18377" y="3762"/>
                  </a:lnTo>
                  <a:lnTo>
                    <a:pt x="17744" y="4126"/>
                  </a:lnTo>
                  <a:lnTo>
                    <a:pt x="17125" y="4505"/>
                  </a:lnTo>
                  <a:lnTo>
                    <a:pt x="16513" y="4883"/>
                  </a:lnTo>
                  <a:lnTo>
                    <a:pt x="15907" y="5281"/>
                  </a:lnTo>
                  <a:lnTo>
                    <a:pt x="15308" y="5680"/>
                  </a:lnTo>
                  <a:lnTo>
                    <a:pt x="14722" y="6086"/>
                  </a:lnTo>
                  <a:lnTo>
                    <a:pt x="14136" y="6505"/>
                  </a:lnTo>
                  <a:lnTo>
                    <a:pt x="13563" y="6932"/>
                  </a:lnTo>
                  <a:lnTo>
                    <a:pt x="12997" y="7372"/>
                  </a:lnTo>
                  <a:lnTo>
                    <a:pt x="12444" y="7812"/>
                  </a:lnTo>
                  <a:lnTo>
                    <a:pt x="11892" y="8266"/>
                  </a:lnTo>
                  <a:lnTo>
                    <a:pt x="11359" y="8726"/>
                  </a:lnTo>
                  <a:lnTo>
                    <a:pt x="10827" y="9201"/>
                  </a:lnTo>
                  <a:lnTo>
                    <a:pt x="10307" y="9682"/>
                  </a:lnTo>
                  <a:lnTo>
                    <a:pt x="9801" y="10170"/>
                  </a:lnTo>
                  <a:lnTo>
                    <a:pt x="9302" y="10665"/>
                  </a:lnTo>
                  <a:lnTo>
                    <a:pt x="8809" y="11174"/>
                  </a:lnTo>
                  <a:lnTo>
                    <a:pt x="8330" y="11690"/>
                  </a:lnTo>
                  <a:lnTo>
                    <a:pt x="7864" y="12219"/>
                  </a:lnTo>
                  <a:lnTo>
                    <a:pt x="7411" y="12756"/>
                  </a:lnTo>
                  <a:lnTo>
                    <a:pt x="6965" y="13299"/>
                  </a:lnTo>
                  <a:lnTo>
                    <a:pt x="6532" y="13856"/>
                  </a:lnTo>
                  <a:lnTo>
                    <a:pt x="6112" y="14420"/>
                  </a:lnTo>
                  <a:lnTo>
                    <a:pt x="5700" y="14997"/>
                  </a:lnTo>
                  <a:lnTo>
                    <a:pt x="5300" y="15575"/>
                  </a:lnTo>
                  <a:lnTo>
                    <a:pt x="4921" y="16173"/>
                  </a:lnTo>
                  <a:lnTo>
                    <a:pt x="4548" y="16771"/>
                  </a:lnTo>
                  <a:lnTo>
                    <a:pt x="4361" y="17081"/>
                  </a:lnTo>
                  <a:lnTo>
                    <a:pt x="4188" y="17383"/>
                  </a:lnTo>
                  <a:lnTo>
                    <a:pt x="4008" y="17699"/>
                  </a:lnTo>
                  <a:lnTo>
                    <a:pt x="3842" y="18009"/>
                  </a:lnTo>
                  <a:lnTo>
                    <a:pt x="3669" y="18325"/>
                  </a:lnTo>
                  <a:lnTo>
                    <a:pt x="3509" y="18641"/>
                  </a:lnTo>
                  <a:lnTo>
                    <a:pt x="3343" y="18965"/>
                  </a:lnTo>
                  <a:lnTo>
                    <a:pt x="3190" y="19288"/>
                  </a:lnTo>
                  <a:lnTo>
                    <a:pt x="3030" y="19611"/>
                  </a:lnTo>
                  <a:lnTo>
                    <a:pt x="2883" y="19934"/>
                  </a:lnTo>
                  <a:lnTo>
                    <a:pt x="2737" y="20264"/>
                  </a:lnTo>
                  <a:lnTo>
                    <a:pt x="2590" y="20601"/>
                  </a:lnTo>
                  <a:lnTo>
                    <a:pt x="2450" y="20938"/>
                  </a:lnTo>
                  <a:lnTo>
                    <a:pt x="2311" y="21275"/>
                  </a:lnTo>
                  <a:lnTo>
                    <a:pt x="2177" y="21612"/>
                  </a:lnTo>
                  <a:lnTo>
                    <a:pt x="2051" y="21956"/>
                  </a:lnTo>
                  <a:lnTo>
                    <a:pt x="1924" y="22299"/>
                  </a:lnTo>
                  <a:lnTo>
                    <a:pt x="1805" y="22650"/>
                  </a:lnTo>
                  <a:lnTo>
                    <a:pt x="1685" y="23001"/>
                  </a:lnTo>
                  <a:lnTo>
                    <a:pt x="1572" y="23351"/>
                  </a:lnTo>
                  <a:lnTo>
                    <a:pt x="1458" y="23709"/>
                  </a:lnTo>
                  <a:lnTo>
                    <a:pt x="1352" y="24066"/>
                  </a:lnTo>
                  <a:lnTo>
                    <a:pt x="1245" y="24424"/>
                  </a:lnTo>
                  <a:lnTo>
                    <a:pt x="1145" y="24788"/>
                  </a:lnTo>
                  <a:lnTo>
                    <a:pt x="1052" y="25160"/>
                  </a:lnTo>
                  <a:lnTo>
                    <a:pt x="959" y="25524"/>
                  </a:lnTo>
                  <a:lnTo>
                    <a:pt x="872" y="25895"/>
                  </a:lnTo>
                  <a:lnTo>
                    <a:pt x="793" y="26274"/>
                  </a:lnTo>
                  <a:lnTo>
                    <a:pt x="713" y="26645"/>
                  </a:lnTo>
                  <a:lnTo>
                    <a:pt x="633" y="27023"/>
                  </a:lnTo>
                  <a:lnTo>
                    <a:pt x="566" y="27408"/>
                  </a:lnTo>
                  <a:lnTo>
                    <a:pt x="500" y="27793"/>
                  </a:lnTo>
                  <a:lnTo>
                    <a:pt x="433" y="28178"/>
                  </a:lnTo>
                  <a:lnTo>
                    <a:pt x="373" y="28570"/>
                  </a:lnTo>
                  <a:lnTo>
                    <a:pt x="320" y="28962"/>
                  </a:lnTo>
                  <a:lnTo>
                    <a:pt x="267" y="29354"/>
                  </a:lnTo>
                  <a:lnTo>
                    <a:pt x="220" y="29753"/>
                  </a:lnTo>
                  <a:lnTo>
                    <a:pt x="180" y="30159"/>
                  </a:lnTo>
                  <a:lnTo>
                    <a:pt x="140" y="30557"/>
                  </a:lnTo>
                  <a:lnTo>
                    <a:pt x="107" y="30963"/>
                  </a:lnTo>
                  <a:lnTo>
                    <a:pt x="80" y="31376"/>
                  </a:lnTo>
                  <a:lnTo>
                    <a:pt x="53" y="31788"/>
                  </a:lnTo>
                  <a:lnTo>
                    <a:pt x="34" y="32201"/>
                  </a:lnTo>
                  <a:lnTo>
                    <a:pt x="20" y="32613"/>
                  </a:lnTo>
                  <a:lnTo>
                    <a:pt x="7" y="33040"/>
                  </a:lnTo>
                  <a:lnTo>
                    <a:pt x="0" y="33459"/>
                  </a:lnTo>
                  <a:lnTo>
                    <a:pt x="0" y="33885"/>
                  </a:lnTo>
                  <a:lnTo>
                    <a:pt x="0" y="34312"/>
                  </a:lnTo>
                  <a:lnTo>
                    <a:pt x="7" y="34745"/>
                  </a:lnTo>
                  <a:lnTo>
                    <a:pt x="20" y="35178"/>
                  </a:lnTo>
                  <a:lnTo>
                    <a:pt x="2417" y="35137"/>
                  </a:lnTo>
                  <a:lnTo>
                    <a:pt x="4814" y="35109"/>
                  </a:lnTo>
                  <a:lnTo>
                    <a:pt x="7204" y="35082"/>
                  </a:lnTo>
                  <a:lnTo>
                    <a:pt x="9601" y="35068"/>
                  </a:lnTo>
                  <a:lnTo>
                    <a:pt x="11998" y="35054"/>
                  </a:lnTo>
                  <a:lnTo>
                    <a:pt x="14395" y="35047"/>
                  </a:lnTo>
                  <a:lnTo>
                    <a:pt x="19183" y="35047"/>
                  </a:lnTo>
                  <a:lnTo>
                    <a:pt x="21580" y="35054"/>
                  </a:lnTo>
                  <a:lnTo>
                    <a:pt x="23977" y="35068"/>
                  </a:lnTo>
                  <a:lnTo>
                    <a:pt x="28764" y="35095"/>
                  </a:lnTo>
                  <a:lnTo>
                    <a:pt x="33551" y="35144"/>
                  </a:lnTo>
                  <a:lnTo>
                    <a:pt x="38345" y="35199"/>
                  </a:lnTo>
                  <a:lnTo>
                    <a:pt x="38345" y="35199"/>
                  </a:lnTo>
                  <a:lnTo>
                    <a:pt x="38292" y="35137"/>
                  </a:lnTo>
                  <a:lnTo>
                    <a:pt x="38238" y="35089"/>
                  </a:lnTo>
                  <a:lnTo>
                    <a:pt x="38192" y="35027"/>
                  </a:lnTo>
                  <a:lnTo>
                    <a:pt x="38172" y="34992"/>
                  </a:lnTo>
                  <a:lnTo>
                    <a:pt x="38152" y="34958"/>
                  </a:lnTo>
                  <a:lnTo>
                    <a:pt x="38085" y="34765"/>
                  </a:lnTo>
                  <a:lnTo>
                    <a:pt x="38025" y="34573"/>
                  </a:lnTo>
                  <a:lnTo>
                    <a:pt x="37965" y="34387"/>
                  </a:lnTo>
                  <a:lnTo>
                    <a:pt x="37912" y="34195"/>
                  </a:lnTo>
                  <a:lnTo>
                    <a:pt x="37866" y="34009"/>
                  </a:lnTo>
                  <a:lnTo>
                    <a:pt x="37826" y="33823"/>
                  </a:lnTo>
                  <a:lnTo>
                    <a:pt x="37786" y="33638"/>
                  </a:lnTo>
                  <a:lnTo>
                    <a:pt x="37752" y="33452"/>
                  </a:lnTo>
                  <a:lnTo>
                    <a:pt x="37726" y="33266"/>
                  </a:lnTo>
                  <a:lnTo>
                    <a:pt x="37706" y="33081"/>
                  </a:lnTo>
                  <a:lnTo>
                    <a:pt x="37686" y="32895"/>
                  </a:lnTo>
                  <a:lnTo>
                    <a:pt x="37673" y="32709"/>
                  </a:lnTo>
                  <a:lnTo>
                    <a:pt x="37659" y="32531"/>
                  </a:lnTo>
                  <a:lnTo>
                    <a:pt x="37659" y="32352"/>
                  </a:lnTo>
                  <a:lnTo>
                    <a:pt x="37659" y="32166"/>
                  </a:lnTo>
                  <a:lnTo>
                    <a:pt x="37659" y="31987"/>
                  </a:lnTo>
                  <a:lnTo>
                    <a:pt x="37666" y="31809"/>
                  </a:lnTo>
                  <a:lnTo>
                    <a:pt x="37679" y="31630"/>
                  </a:lnTo>
                  <a:lnTo>
                    <a:pt x="37699" y="31458"/>
                  </a:lnTo>
                  <a:lnTo>
                    <a:pt x="37719" y="31279"/>
                  </a:lnTo>
                  <a:lnTo>
                    <a:pt x="37739" y="31101"/>
                  </a:lnTo>
                  <a:lnTo>
                    <a:pt x="37772" y="30929"/>
                  </a:lnTo>
                  <a:lnTo>
                    <a:pt x="37806" y="30757"/>
                  </a:lnTo>
                  <a:lnTo>
                    <a:pt x="37839" y="30585"/>
                  </a:lnTo>
                  <a:lnTo>
                    <a:pt x="37926" y="30248"/>
                  </a:lnTo>
                  <a:lnTo>
                    <a:pt x="38025" y="29911"/>
                  </a:lnTo>
                  <a:lnTo>
                    <a:pt x="38139" y="29581"/>
                  </a:lnTo>
                  <a:lnTo>
                    <a:pt x="38265" y="29251"/>
                  </a:lnTo>
                  <a:lnTo>
                    <a:pt x="38412" y="28935"/>
                  </a:lnTo>
                  <a:lnTo>
                    <a:pt x="38565" y="28618"/>
                  </a:lnTo>
                  <a:lnTo>
                    <a:pt x="38731" y="28309"/>
                  </a:lnTo>
                  <a:lnTo>
                    <a:pt x="38911" y="28006"/>
                  </a:lnTo>
                  <a:lnTo>
                    <a:pt x="39104" y="27711"/>
                  </a:lnTo>
                  <a:lnTo>
                    <a:pt x="39310" y="27415"/>
                  </a:lnTo>
                  <a:lnTo>
                    <a:pt x="39524" y="27133"/>
                  </a:lnTo>
                  <a:lnTo>
                    <a:pt x="39750" y="26851"/>
                  </a:lnTo>
                  <a:lnTo>
                    <a:pt x="39983" y="26583"/>
                  </a:lnTo>
                  <a:lnTo>
                    <a:pt x="40229" y="26315"/>
                  </a:lnTo>
                  <a:lnTo>
                    <a:pt x="40482" y="26060"/>
                  </a:lnTo>
                  <a:lnTo>
                    <a:pt x="40749" y="25806"/>
                  </a:lnTo>
                  <a:lnTo>
                    <a:pt x="41015" y="25565"/>
                  </a:lnTo>
                  <a:lnTo>
                    <a:pt x="41295" y="25332"/>
                  </a:lnTo>
                  <a:lnTo>
                    <a:pt x="41588" y="25105"/>
                  </a:lnTo>
                  <a:lnTo>
                    <a:pt x="41881" y="24885"/>
                  </a:lnTo>
                  <a:lnTo>
                    <a:pt x="41647" y="24672"/>
                  </a:lnTo>
                  <a:lnTo>
                    <a:pt x="41428" y="24452"/>
                  </a:lnTo>
                  <a:lnTo>
                    <a:pt x="41208" y="24225"/>
                  </a:lnTo>
                  <a:lnTo>
                    <a:pt x="40988" y="23998"/>
                  </a:lnTo>
                  <a:lnTo>
                    <a:pt x="40775" y="23757"/>
                  </a:lnTo>
                  <a:lnTo>
                    <a:pt x="40569" y="23516"/>
                  </a:lnTo>
                  <a:lnTo>
                    <a:pt x="40369" y="23269"/>
                  </a:lnTo>
                  <a:lnTo>
                    <a:pt x="40169" y="23014"/>
                  </a:lnTo>
                  <a:lnTo>
                    <a:pt x="39970" y="22760"/>
                  </a:lnTo>
                  <a:lnTo>
                    <a:pt x="39777" y="22506"/>
                  </a:lnTo>
                  <a:lnTo>
                    <a:pt x="39590" y="22237"/>
                  </a:lnTo>
                  <a:lnTo>
                    <a:pt x="39404" y="21976"/>
                  </a:lnTo>
                  <a:lnTo>
                    <a:pt x="39037" y="21433"/>
                  </a:lnTo>
                  <a:lnTo>
                    <a:pt x="38685" y="20883"/>
                  </a:lnTo>
                  <a:lnTo>
                    <a:pt x="38338" y="20333"/>
                  </a:lnTo>
                  <a:lnTo>
                    <a:pt x="38005" y="19769"/>
                  </a:lnTo>
                  <a:lnTo>
                    <a:pt x="37673" y="19212"/>
                  </a:lnTo>
                  <a:lnTo>
                    <a:pt x="37346" y="18655"/>
                  </a:lnTo>
                  <a:lnTo>
                    <a:pt x="36700" y="17555"/>
                  </a:lnTo>
                  <a:lnTo>
                    <a:pt x="36387" y="17012"/>
                  </a:lnTo>
                  <a:lnTo>
                    <a:pt x="36068" y="16489"/>
                  </a:lnTo>
                  <a:lnTo>
                    <a:pt x="34843" y="14523"/>
                  </a:lnTo>
                  <a:lnTo>
                    <a:pt x="33618" y="12563"/>
                  </a:lnTo>
                  <a:lnTo>
                    <a:pt x="32386" y="10597"/>
                  </a:lnTo>
                  <a:lnTo>
                    <a:pt x="31773" y="9606"/>
                  </a:lnTo>
                  <a:lnTo>
                    <a:pt x="31161" y="8616"/>
                  </a:lnTo>
                  <a:lnTo>
                    <a:pt x="30562" y="7626"/>
                  </a:lnTo>
                  <a:lnTo>
                    <a:pt x="29962" y="6629"/>
                  </a:lnTo>
                  <a:lnTo>
                    <a:pt x="29370" y="5632"/>
                  </a:lnTo>
                  <a:lnTo>
                    <a:pt x="28784" y="4628"/>
                  </a:lnTo>
                  <a:lnTo>
                    <a:pt x="28211" y="3624"/>
                  </a:lnTo>
                  <a:lnTo>
                    <a:pt x="27645" y="2614"/>
                  </a:lnTo>
                  <a:lnTo>
                    <a:pt x="27093" y="1596"/>
                  </a:lnTo>
                  <a:lnTo>
                    <a:pt x="26547" y="571"/>
                  </a:lnTo>
                  <a:lnTo>
                    <a:pt x="26480" y="427"/>
                  </a:lnTo>
                  <a:lnTo>
                    <a:pt x="26420" y="283"/>
                  </a:lnTo>
                  <a:lnTo>
                    <a:pt x="26400" y="214"/>
                  </a:lnTo>
                  <a:lnTo>
                    <a:pt x="26380" y="145"/>
                  </a:lnTo>
                  <a:lnTo>
                    <a:pt x="26367" y="70"/>
                  </a:lnTo>
                  <a:lnTo>
                    <a:pt x="2636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-2568675" y="-473200"/>
              <a:ext cx="315950" cy="325075"/>
            </a:xfrm>
            <a:custGeom>
              <a:avLst/>
              <a:gdLst/>
              <a:ahLst/>
              <a:cxnLst/>
              <a:rect l="l" t="t" r="r" b="b"/>
              <a:pathLst>
                <a:path w="12638" h="13003" extrusionOk="0">
                  <a:moveTo>
                    <a:pt x="6958" y="2827"/>
                  </a:moveTo>
                  <a:lnTo>
                    <a:pt x="7058" y="2833"/>
                  </a:lnTo>
                  <a:lnTo>
                    <a:pt x="7164" y="2847"/>
                  </a:lnTo>
                  <a:lnTo>
                    <a:pt x="7277" y="2868"/>
                  </a:lnTo>
                  <a:lnTo>
                    <a:pt x="7391" y="2888"/>
                  </a:lnTo>
                  <a:lnTo>
                    <a:pt x="7557" y="2937"/>
                  </a:lnTo>
                  <a:lnTo>
                    <a:pt x="7724" y="2998"/>
                  </a:lnTo>
                  <a:lnTo>
                    <a:pt x="7883" y="3067"/>
                  </a:lnTo>
                  <a:lnTo>
                    <a:pt x="8037" y="3150"/>
                  </a:lnTo>
                  <a:lnTo>
                    <a:pt x="8183" y="3246"/>
                  </a:lnTo>
                  <a:lnTo>
                    <a:pt x="8323" y="3349"/>
                  </a:lnTo>
                  <a:lnTo>
                    <a:pt x="8456" y="3459"/>
                  </a:lnTo>
                  <a:lnTo>
                    <a:pt x="8589" y="3576"/>
                  </a:lnTo>
                  <a:lnTo>
                    <a:pt x="8709" y="3700"/>
                  </a:lnTo>
                  <a:lnTo>
                    <a:pt x="8829" y="3837"/>
                  </a:lnTo>
                  <a:lnTo>
                    <a:pt x="8942" y="3975"/>
                  </a:lnTo>
                  <a:lnTo>
                    <a:pt x="9042" y="4119"/>
                  </a:lnTo>
                  <a:lnTo>
                    <a:pt x="9142" y="4270"/>
                  </a:lnTo>
                  <a:lnTo>
                    <a:pt x="9228" y="4422"/>
                  </a:lnTo>
                  <a:lnTo>
                    <a:pt x="9315" y="4580"/>
                  </a:lnTo>
                  <a:lnTo>
                    <a:pt x="9388" y="4738"/>
                  </a:lnTo>
                  <a:lnTo>
                    <a:pt x="9461" y="4910"/>
                  </a:lnTo>
                  <a:lnTo>
                    <a:pt x="9521" y="5082"/>
                  </a:lnTo>
                  <a:lnTo>
                    <a:pt x="9581" y="5261"/>
                  </a:lnTo>
                  <a:lnTo>
                    <a:pt x="9628" y="5432"/>
                  </a:lnTo>
                  <a:lnTo>
                    <a:pt x="9668" y="5618"/>
                  </a:lnTo>
                  <a:lnTo>
                    <a:pt x="9701" y="5797"/>
                  </a:lnTo>
                  <a:lnTo>
                    <a:pt x="9728" y="5976"/>
                  </a:lnTo>
                  <a:lnTo>
                    <a:pt x="9748" y="6161"/>
                  </a:lnTo>
                  <a:lnTo>
                    <a:pt x="9761" y="6340"/>
                  </a:lnTo>
                  <a:lnTo>
                    <a:pt x="9768" y="6526"/>
                  </a:lnTo>
                  <a:lnTo>
                    <a:pt x="9761" y="6705"/>
                  </a:lnTo>
                  <a:lnTo>
                    <a:pt x="9748" y="6890"/>
                  </a:lnTo>
                  <a:lnTo>
                    <a:pt x="9734" y="7069"/>
                  </a:lnTo>
                  <a:lnTo>
                    <a:pt x="9708" y="7248"/>
                  </a:lnTo>
                  <a:lnTo>
                    <a:pt x="9668" y="7420"/>
                  </a:lnTo>
                  <a:lnTo>
                    <a:pt x="9628" y="7592"/>
                  </a:lnTo>
                  <a:lnTo>
                    <a:pt x="9581" y="7763"/>
                  </a:lnTo>
                  <a:lnTo>
                    <a:pt x="9521" y="7928"/>
                  </a:lnTo>
                  <a:lnTo>
                    <a:pt x="9455" y="8093"/>
                  </a:lnTo>
                  <a:lnTo>
                    <a:pt x="9381" y="8252"/>
                  </a:lnTo>
                  <a:lnTo>
                    <a:pt x="9302" y="8410"/>
                  </a:lnTo>
                  <a:lnTo>
                    <a:pt x="9208" y="8554"/>
                  </a:lnTo>
                  <a:lnTo>
                    <a:pt x="9115" y="8699"/>
                  </a:lnTo>
                  <a:lnTo>
                    <a:pt x="9009" y="8843"/>
                  </a:lnTo>
                  <a:lnTo>
                    <a:pt x="8889" y="8974"/>
                  </a:lnTo>
                  <a:lnTo>
                    <a:pt x="8769" y="9097"/>
                  </a:lnTo>
                  <a:lnTo>
                    <a:pt x="8636" y="9221"/>
                  </a:lnTo>
                  <a:lnTo>
                    <a:pt x="8496" y="9331"/>
                  </a:lnTo>
                  <a:lnTo>
                    <a:pt x="8349" y="9441"/>
                  </a:lnTo>
                  <a:lnTo>
                    <a:pt x="8196" y="9537"/>
                  </a:lnTo>
                  <a:lnTo>
                    <a:pt x="8030" y="9627"/>
                  </a:lnTo>
                  <a:lnTo>
                    <a:pt x="7857" y="9709"/>
                  </a:lnTo>
                  <a:lnTo>
                    <a:pt x="7690" y="9778"/>
                  </a:lnTo>
                  <a:lnTo>
                    <a:pt x="7524" y="9833"/>
                  </a:lnTo>
                  <a:lnTo>
                    <a:pt x="7357" y="9888"/>
                  </a:lnTo>
                  <a:lnTo>
                    <a:pt x="7184" y="9929"/>
                  </a:lnTo>
                  <a:lnTo>
                    <a:pt x="7011" y="9964"/>
                  </a:lnTo>
                  <a:lnTo>
                    <a:pt x="6838" y="9991"/>
                  </a:lnTo>
                  <a:lnTo>
                    <a:pt x="6658" y="10005"/>
                  </a:lnTo>
                  <a:lnTo>
                    <a:pt x="6479" y="10019"/>
                  </a:lnTo>
                  <a:lnTo>
                    <a:pt x="6305" y="10019"/>
                  </a:lnTo>
                  <a:lnTo>
                    <a:pt x="6126" y="10012"/>
                  </a:lnTo>
                  <a:lnTo>
                    <a:pt x="5946" y="9998"/>
                  </a:lnTo>
                  <a:lnTo>
                    <a:pt x="5773" y="9977"/>
                  </a:lnTo>
                  <a:lnTo>
                    <a:pt x="5593" y="9950"/>
                  </a:lnTo>
                  <a:lnTo>
                    <a:pt x="5420" y="9909"/>
                  </a:lnTo>
                  <a:lnTo>
                    <a:pt x="5247" y="9867"/>
                  </a:lnTo>
                  <a:lnTo>
                    <a:pt x="5074" y="9812"/>
                  </a:lnTo>
                  <a:lnTo>
                    <a:pt x="4907" y="9751"/>
                  </a:lnTo>
                  <a:lnTo>
                    <a:pt x="4741" y="9682"/>
                  </a:lnTo>
                  <a:lnTo>
                    <a:pt x="4581" y="9606"/>
                  </a:lnTo>
                  <a:lnTo>
                    <a:pt x="4428" y="9524"/>
                  </a:lnTo>
                  <a:lnTo>
                    <a:pt x="4275" y="9434"/>
                  </a:lnTo>
                  <a:lnTo>
                    <a:pt x="4121" y="9338"/>
                  </a:lnTo>
                  <a:lnTo>
                    <a:pt x="3982" y="9235"/>
                  </a:lnTo>
                  <a:lnTo>
                    <a:pt x="3842" y="9118"/>
                  </a:lnTo>
                  <a:lnTo>
                    <a:pt x="3709" y="9001"/>
                  </a:lnTo>
                  <a:lnTo>
                    <a:pt x="3582" y="8870"/>
                  </a:lnTo>
                  <a:lnTo>
                    <a:pt x="3462" y="8740"/>
                  </a:lnTo>
                  <a:lnTo>
                    <a:pt x="3349" y="8602"/>
                  </a:lnTo>
                  <a:lnTo>
                    <a:pt x="3249" y="8451"/>
                  </a:lnTo>
                  <a:lnTo>
                    <a:pt x="3149" y="8300"/>
                  </a:lnTo>
                  <a:lnTo>
                    <a:pt x="3063" y="8135"/>
                  </a:lnTo>
                  <a:lnTo>
                    <a:pt x="2983" y="7970"/>
                  </a:lnTo>
                  <a:lnTo>
                    <a:pt x="2936" y="7853"/>
                  </a:lnTo>
                  <a:lnTo>
                    <a:pt x="2890" y="7743"/>
                  </a:lnTo>
                  <a:lnTo>
                    <a:pt x="2850" y="7619"/>
                  </a:lnTo>
                  <a:lnTo>
                    <a:pt x="2816" y="7502"/>
                  </a:lnTo>
                  <a:lnTo>
                    <a:pt x="2783" y="7385"/>
                  </a:lnTo>
                  <a:lnTo>
                    <a:pt x="2763" y="7261"/>
                  </a:lnTo>
                  <a:lnTo>
                    <a:pt x="2737" y="7138"/>
                  </a:lnTo>
                  <a:lnTo>
                    <a:pt x="2723" y="7014"/>
                  </a:lnTo>
                  <a:lnTo>
                    <a:pt x="2703" y="6890"/>
                  </a:lnTo>
                  <a:lnTo>
                    <a:pt x="2697" y="6766"/>
                  </a:lnTo>
                  <a:lnTo>
                    <a:pt x="2690" y="6512"/>
                  </a:lnTo>
                  <a:lnTo>
                    <a:pt x="2697" y="6258"/>
                  </a:lnTo>
                  <a:lnTo>
                    <a:pt x="2717" y="5996"/>
                  </a:lnTo>
                  <a:lnTo>
                    <a:pt x="2750" y="5742"/>
                  </a:lnTo>
                  <a:lnTo>
                    <a:pt x="2796" y="5487"/>
                  </a:lnTo>
                  <a:lnTo>
                    <a:pt x="2856" y="5233"/>
                  </a:lnTo>
                  <a:lnTo>
                    <a:pt x="2936" y="4979"/>
                  </a:lnTo>
                  <a:lnTo>
                    <a:pt x="3016" y="4731"/>
                  </a:lnTo>
                  <a:lnTo>
                    <a:pt x="3116" y="4484"/>
                  </a:lnTo>
                  <a:lnTo>
                    <a:pt x="3223" y="4250"/>
                  </a:lnTo>
                  <a:lnTo>
                    <a:pt x="3342" y="4009"/>
                  </a:lnTo>
                  <a:lnTo>
                    <a:pt x="3416" y="4085"/>
                  </a:lnTo>
                  <a:lnTo>
                    <a:pt x="3496" y="4154"/>
                  </a:lnTo>
                  <a:lnTo>
                    <a:pt x="3582" y="4209"/>
                  </a:lnTo>
                  <a:lnTo>
                    <a:pt x="3675" y="4250"/>
                  </a:lnTo>
                  <a:lnTo>
                    <a:pt x="3769" y="4284"/>
                  </a:lnTo>
                  <a:lnTo>
                    <a:pt x="3862" y="4312"/>
                  </a:lnTo>
                  <a:lnTo>
                    <a:pt x="3962" y="4332"/>
                  </a:lnTo>
                  <a:lnTo>
                    <a:pt x="4062" y="4339"/>
                  </a:lnTo>
                  <a:lnTo>
                    <a:pt x="4161" y="4339"/>
                  </a:lnTo>
                  <a:lnTo>
                    <a:pt x="4261" y="4325"/>
                  </a:lnTo>
                  <a:lnTo>
                    <a:pt x="4361" y="4305"/>
                  </a:lnTo>
                  <a:lnTo>
                    <a:pt x="4454" y="4277"/>
                  </a:lnTo>
                  <a:lnTo>
                    <a:pt x="4554" y="4236"/>
                  </a:lnTo>
                  <a:lnTo>
                    <a:pt x="4641" y="4188"/>
                  </a:lnTo>
                  <a:lnTo>
                    <a:pt x="4727" y="4126"/>
                  </a:lnTo>
                  <a:lnTo>
                    <a:pt x="4814" y="4057"/>
                  </a:lnTo>
                  <a:lnTo>
                    <a:pt x="5107" y="3782"/>
                  </a:lnTo>
                  <a:lnTo>
                    <a:pt x="5380" y="3521"/>
                  </a:lnTo>
                  <a:lnTo>
                    <a:pt x="5520" y="3397"/>
                  </a:lnTo>
                  <a:lnTo>
                    <a:pt x="5660" y="3287"/>
                  </a:lnTo>
                  <a:lnTo>
                    <a:pt x="5799" y="3177"/>
                  </a:lnTo>
                  <a:lnTo>
                    <a:pt x="5939" y="3088"/>
                  </a:lnTo>
                  <a:lnTo>
                    <a:pt x="6092" y="3005"/>
                  </a:lnTo>
                  <a:lnTo>
                    <a:pt x="6245" y="2937"/>
                  </a:lnTo>
                  <a:lnTo>
                    <a:pt x="6325" y="2909"/>
                  </a:lnTo>
                  <a:lnTo>
                    <a:pt x="6405" y="2882"/>
                  </a:lnTo>
                  <a:lnTo>
                    <a:pt x="6492" y="2861"/>
                  </a:lnTo>
                  <a:lnTo>
                    <a:pt x="6578" y="2847"/>
                  </a:lnTo>
                  <a:lnTo>
                    <a:pt x="6672" y="2833"/>
                  </a:lnTo>
                  <a:lnTo>
                    <a:pt x="6758" y="2827"/>
                  </a:lnTo>
                  <a:close/>
                  <a:moveTo>
                    <a:pt x="6898" y="1"/>
                  </a:moveTo>
                  <a:lnTo>
                    <a:pt x="6732" y="7"/>
                  </a:lnTo>
                  <a:lnTo>
                    <a:pt x="6558" y="14"/>
                  </a:lnTo>
                  <a:lnTo>
                    <a:pt x="6392" y="35"/>
                  </a:lnTo>
                  <a:lnTo>
                    <a:pt x="6219" y="56"/>
                  </a:lnTo>
                  <a:lnTo>
                    <a:pt x="6079" y="76"/>
                  </a:lnTo>
                  <a:lnTo>
                    <a:pt x="5946" y="97"/>
                  </a:lnTo>
                  <a:lnTo>
                    <a:pt x="5806" y="131"/>
                  </a:lnTo>
                  <a:lnTo>
                    <a:pt x="5666" y="166"/>
                  </a:lnTo>
                  <a:lnTo>
                    <a:pt x="5533" y="207"/>
                  </a:lnTo>
                  <a:lnTo>
                    <a:pt x="5393" y="248"/>
                  </a:lnTo>
                  <a:lnTo>
                    <a:pt x="5260" y="303"/>
                  </a:lnTo>
                  <a:lnTo>
                    <a:pt x="5120" y="358"/>
                  </a:lnTo>
                  <a:lnTo>
                    <a:pt x="4987" y="420"/>
                  </a:lnTo>
                  <a:lnTo>
                    <a:pt x="4854" y="482"/>
                  </a:lnTo>
                  <a:lnTo>
                    <a:pt x="4727" y="551"/>
                  </a:lnTo>
                  <a:lnTo>
                    <a:pt x="4601" y="626"/>
                  </a:lnTo>
                  <a:lnTo>
                    <a:pt x="4474" y="702"/>
                  </a:lnTo>
                  <a:lnTo>
                    <a:pt x="4348" y="784"/>
                  </a:lnTo>
                  <a:lnTo>
                    <a:pt x="4228" y="867"/>
                  </a:lnTo>
                  <a:lnTo>
                    <a:pt x="4108" y="956"/>
                  </a:lnTo>
                  <a:lnTo>
                    <a:pt x="3962" y="1018"/>
                  </a:lnTo>
                  <a:lnTo>
                    <a:pt x="3809" y="1080"/>
                  </a:lnTo>
                  <a:lnTo>
                    <a:pt x="3662" y="1142"/>
                  </a:lnTo>
                  <a:lnTo>
                    <a:pt x="3522" y="1211"/>
                  </a:lnTo>
                  <a:lnTo>
                    <a:pt x="3376" y="1286"/>
                  </a:lnTo>
                  <a:lnTo>
                    <a:pt x="3236" y="1362"/>
                  </a:lnTo>
                  <a:lnTo>
                    <a:pt x="3096" y="1444"/>
                  </a:lnTo>
                  <a:lnTo>
                    <a:pt x="2963" y="1527"/>
                  </a:lnTo>
                  <a:lnTo>
                    <a:pt x="2703" y="1706"/>
                  </a:lnTo>
                  <a:lnTo>
                    <a:pt x="2444" y="1898"/>
                  </a:lnTo>
                  <a:lnTo>
                    <a:pt x="2204" y="2105"/>
                  </a:lnTo>
                  <a:lnTo>
                    <a:pt x="1971" y="2318"/>
                  </a:lnTo>
                  <a:lnTo>
                    <a:pt x="1751" y="2545"/>
                  </a:lnTo>
                  <a:lnTo>
                    <a:pt x="1538" y="2778"/>
                  </a:lnTo>
                  <a:lnTo>
                    <a:pt x="1338" y="3026"/>
                  </a:lnTo>
                  <a:lnTo>
                    <a:pt x="1152" y="3280"/>
                  </a:lnTo>
                  <a:lnTo>
                    <a:pt x="979" y="3542"/>
                  </a:lnTo>
                  <a:lnTo>
                    <a:pt x="819" y="3817"/>
                  </a:lnTo>
                  <a:lnTo>
                    <a:pt x="673" y="4099"/>
                  </a:lnTo>
                  <a:lnTo>
                    <a:pt x="533" y="4380"/>
                  </a:lnTo>
                  <a:lnTo>
                    <a:pt x="413" y="4676"/>
                  </a:lnTo>
                  <a:lnTo>
                    <a:pt x="306" y="4979"/>
                  </a:lnTo>
                  <a:lnTo>
                    <a:pt x="220" y="5281"/>
                  </a:lnTo>
                  <a:lnTo>
                    <a:pt x="180" y="5432"/>
                  </a:lnTo>
                  <a:lnTo>
                    <a:pt x="140" y="5591"/>
                  </a:lnTo>
                  <a:lnTo>
                    <a:pt x="113" y="5742"/>
                  </a:lnTo>
                  <a:lnTo>
                    <a:pt x="80" y="5900"/>
                  </a:lnTo>
                  <a:lnTo>
                    <a:pt x="60" y="6058"/>
                  </a:lnTo>
                  <a:lnTo>
                    <a:pt x="40" y="6216"/>
                  </a:lnTo>
                  <a:lnTo>
                    <a:pt x="20" y="6374"/>
                  </a:lnTo>
                  <a:lnTo>
                    <a:pt x="13" y="6539"/>
                  </a:lnTo>
                  <a:lnTo>
                    <a:pt x="0" y="6698"/>
                  </a:lnTo>
                  <a:lnTo>
                    <a:pt x="0" y="6856"/>
                  </a:lnTo>
                  <a:lnTo>
                    <a:pt x="0" y="7021"/>
                  </a:lnTo>
                  <a:lnTo>
                    <a:pt x="7" y="7179"/>
                  </a:lnTo>
                  <a:lnTo>
                    <a:pt x="13" y="7344"/>
                  </a:lnTo>
                  <a:lnTo>
                    <a:pt x="27" y="7509"/>
                  </a:lnTo>
                  <a:lnTo>
                    <a:pt x="47" y="7667"/>
                  </a:lnTo>
                  <a:lnTo>
                    <a:pt x="67" y="7832"/>
                  </a:lnTo>
                  <a:lnTo>
                    <a:pt x="93" y="7990"/>
                  </a:lnTo>
                  <a:lnTo>
                    <a:pt x="127" y="8155"/>
                  </a:lnTo>
                  <a:lnTo>
                    <a:pt x="166" y="8320"/>
                  </a:lnTo>
                  <a:lnTo>
                    <a:pt x="206" y="8479"/>
                  </a:lnTo>
                  <a:lnTo>
                    <a:pt x="253" y="8644"/>
                  </a:lnTo>
                  <a:lnTo>
                    <a:pt x="300" y="8802"/>
                  </a:lnTo>
                  <a:lnTo>
                    <a:pt x="360" y="8967"/>
                  </a:lnTo>
                  <a:lnTo>
                    <a:pt x="420" y="9125"/>
                  </a:lnTo>
                  <a:lnTo>
                    <a:pt x="486" y="9283"/>
                  </a:lnTo>
                  <a:lnTo>
                    <a:pt x="553" y="9441"/>
                  </a:lnTo>
                  <a:lnTo>
                    <a:pt x="633" y="9606"/>
                  </a:lnTo>
                  <a:lnTo>
                    <a:pt x="712" y="9764"/>
                  </a:lnTo>
                  <a:lnTo>
                    <a:pt x="799" y="9922"/>
                  </a:lnTo>
                  <a:lnTo>
                    <a:pt x="892" y="10074"/>
                  </a:lnTo>
                  <a:lnTo>
                    <a:pt x="985" y="10225"/>
                  </a:lnTo>
                  <a:lnTo>
                    <a:pt x="1085" y="10369"/>
                  </a:lnTo>
                  <a:lnTo>
                    <a:pt x="1185" y="10507"/>
                  </a:lnTo>
                  <a:lnTo>
                    <a:pt x="1292" y="10644"/>
                  </a:lnTo>
                  <a:lnTo>
                    <a:pt x="1405" y="10782"/>
                  </a:lnTo>
                  <a:lnTo>
                    <a:pt x="1518" y="10906"/>
                  </a:lnTo>
                  <a:lnTo>
                    <a:pt x="1638" y="11036"/>
                  </a:lnTo>
                  <a:lnTo>
                    <a:pt x="1758" y="11160"/>
                  </a:lnTo>
                  <a:lnTo>
                    <a:pt x="1884" y="11277"/>
                  </a:lnTo>
                  <a:lnTo>
                    <a:pt x="2011" y="11394"/>
                  </a:lnTo>
                  <a:lnTo>
                    <a:pt x="2137" y="11504"/>
                  </a:lnTo>
                  <a:lnTo>
                    <a:pt x="2270" y="11607"/>
                  </a:lnTo>
                  <a:lnTo>
                    <a:pt x="2410" y="11710"/>
                  </a:lnTo>
                  <a:lnTo>
                    <a:pt x="2550" y="11813"/>
                  </a:lnTo>
                  <a:lnTo>
                    <a:pt x="2690" y="11910"/>
                  </a:lnTo>
                  <a:lnTo>
                    <a:pt x="2836" y="11999"/>
                  </a:lnTo>
                  <a:lnTo>
                    <a:pt x="2983" y="12088"/>
                  </a:lnTo>
                  <a:lnTo>
                    <a:pt x="3136" y="12171"/>
                  </a:lnTo>
                  <a:lnTo>
                    <a:pt x="3283" y="12253"/>
                  </a:lnTo>
                  <a:lnTo>
                    <a:pt x="3436" y="12329"/>
                  </a:lnTo>
                  <a:lnTo>
                    <a:pt x="3595" y="12398"/>
                  </a:lnTo>
                  <a:lnTo>
                    <a:pt x="3749" y="12467"/>
                  </a:lnTo>
                  <a:lnTo>
                    <a:pt x="3908" y="12528"/>
                  </a:lnTo>
                  <a:lnTo>
                    <a:pt x="4075" y="12590"/>
                  </a:lnTo>
                  <a:lnTo>
                    <a:pt x="4235" y="12645"/>
                  </a:lnTo>
                  <a:lnTo>
                    <a:pt x="4401" y="12700"/>
                  </a:lnTo>
                  <a:lnTo>
                    <a:pt x="4561" y="12748"/>
                  </a:lnTo>
                  <a:lnTo>
                    <a:pt x="4727" y="12790"/>
                  </a:lnTo>
                  <a:lnTo>
                    <a:pt x="4894" y="12831"/>
                  </a:lnTo>
                  <a:lnTo>
                    <a:pt x="5067" y="12865"/>
                  </a:lnTo>
                  <a:lnTo>
                    <a:pt x="5233" y="12900"/>
                  </a:lnTo>
                  <a:lnTo>
                    <a:pt x="5407" y="12927"/>
                  </a:lnTo>
                  <a:lnTo>
                    <a:pt x="5573" y="12948"/>
                  </a:lnTo>
                  <a:lnTo>
                    <a:pt x="5746" y="12968"/>
                  </a:lnTo>
                  <a:lnTo>
                    <a:pt x="5919" y="12982"/>
                  </a:lnTo>
                  <a:lnTo>
                    <a:pt x="6092" y="12989"/>
                  </a:lnTo>
                  <a:lnTo>
                    <a:pt x="6259" y="12996"/>
                  </a:lnTo>
                  <a:lnTo>
                    <a:pt x="6432" y="13003"/>
                  </a:lnTo>
                  <a:lnTo>
                    <a:pt x="6605" y="12996"/>
                  </a:lnTo>
                  <a:lnTo>
                    <a:pt x="6778" y="12989"/>
                  </a:lnTo>
                  <a:lnTo>
                    <a:pt x="6951" y="12982"/>
                  </a:lnTo>
                  <a:lnTo>
                    <a:pt x="7118" y="12968"/>
                  </a:lnTo>
                  <a:lnTo>
                    <a:pt x="7291" y="12948"/>
                  </a:lnTo>
                  <a:lnTo>
                    <a:pt x="7464" y="12927"/>
                  </a:lnTo>
                  <a:lnTo>
                    <a:pt x="7630" y="12900"/>
                  </a:lnTo>
                  <a:lnTo>
                    <a:pt x="7797" y="12865"/>
                  </a:lnTo>
                  <a:lnTo>
                    <a:pt x="7963" y="12831"/>
                  </a:lnTo>
                  <a:lnTo>
                    <a:pt x="8130" y="12790"/>
                  </a:lnTo>
                  <a:lnTo>
                    <a:pt x="8296" y="12742"/>
                  </a:lnTo>
                  <a:lnTo>
                    <a:pt x="8463" y="12693"/>
                  </a:lnTo>
                  <a:lnTo>
                    <a:pt x="8622" y="12638"/>
                  </a:lnTo>
                  <a:lnTo>
                    <a:pt x="8789" y="12577"/>
                  </a:lnTo>
                  <a:lnTo>
                    <a:pt x="8949" y="12515"/>
                  </a:lnTo>
                  <a:lnTo>
                    <a:pt x="9102" y="12446"/>
                  </a:lnTo>
                  <a:lnTo>
                    <a:pt x="9262" y="12377"/>
                  </a:lnTo>
                  <a:lnTo>
                    <a:pt x="9415" y="12302"/>
                  </a:lnTo>
                  <a:lnTo>
                    <a:pt x="9568" y="12219"/>
                  </a:lnTo>
                  <a:lnTo>
                    <a:pt x="9714" y="12136"/>
                  </a:lnTo>
                  <a:lnTo>
                    <a:pt x="9861" y="12047"/>
                  </a:lnTo>
                  <a:lnTo>
                    <a:pt x="10007" y="11951"/>
                  </a:lnTo>
                  <a:lnTo>
                    <a:pt x="10154" y="11848"/>
                  </a:lnTo>
                  <a:lnTo>
                    <a:pt x="10300" y="11738"/>
                  </a:lnTo>
                  <a:lnTo>
                    <a:pt x="10440" y="11628"/>
                  </a:lnTo>
                  <a:lnTo>
                    <a:pt x="10573" y="11511"/>
                  </a:lnTo>
                  <a:lnTo>
                    <a:pt x="10706" y="11394"/>
                  </a:lnTo>
                  <a:lnTo>
                    <a:pt x="10833" y="11270"/>
                  </a:lnTo>
                  <a:lnTo>
                    <a:pt x="10953" y="11139"/>
                  </a:lnTo>
                  <a:lnTo>
                    <a:pt x="11073" y="11016"/>
                  </a:lnTo>
                  <a:lnTo>
                    <a:pt x="11186" y="10878"/>
                  </a:lnTo>
                  <a:lnTo>
                    <a:pt x="11292" y="10748"/>
                  </a:lnTo>
                  <a:lnTo>
                    <a:pt x="11399" y="10603"/>
                  </a:lnTo>
                  <a:lnTo>
                    <a:pt x="11499" y="10466"/>
                  </a:lnTo>
                  <a:lnTo>
                    <a:pt x="11592" y="10321"/>
                  </a:lnTo>
                  <a:lnTo>
                    <a:pt x="11685" y="10177"/>
                  </a:lnTo>
                  <a:lnTo>
                    <a:pt x="11772" y="10026"/>
                  </a:lnTo>
                  <a:lnTo>
                    <a:pt x="11858" y="9874"/>
                  </a:lnTo>
                  <a:lnTo>
                    <a:pt x="11938" y="9723"/>
                  </a:lnTo>
                  <a:lnTo>
                    <a:pt x="12011" y="9565"/>
                  </a:lnTo>
                  <a:lnTo>
                    <a:pt x="12085" y="9407"/>
                  </a:lnTo>
                  <a:lnTo>
                    <a:pt x="12145" y="9249"/>
                  </a:lnTo>
                  <a:lnTo>
                    <a:pt x="12211" y="9084"/>
                  </a:lnTo>
                  <a:lnTo>
                    <a:pt x="12265" y="8919"/>
                  </a:lnTo>
                  <a:lnTo>
                    <a:pt x="12318" y="8754"/>
                  </a:lnTo>
                  <a:lnTo>
                    <a:pt x="12371" y="8589"/>
                  </a:lnTo>
                  <a:lnTo>
                    <a:pt x="12418" y="8423"/>
                  </a:lnTo>
                  <a:lnTo>
                    <a:pt x="12458" y="8252"/>
                  </a:lnTo>
                  <a:lnTo>
                    <a:pt x="12491" y="8080"/>
                  </a:lnTo>
                  <a:lnTo>
                    <a:pt x="12524" y="7908"/>
                  </a:lnTo>
                  <a:lnTo>
                    <a:pt x="12551" y="7736"/>
                  </a:lnTo>
                  <a:lnTo>
                    <a:pt x="12577" y="7564"/>
                  </a:lnTo>
                  <a:lnTo>
                    <a:pt x="12597" y="7392"/>
                  </a:lnTo>
                  <a:lnTo>
                    <a:pt x="12611" y="7213"/>
                  </a:lnTo>
                  <a:lnTo>
                    <a:pt x="12624" y="7041"/>
                  </a:lnTo>
                  <a:lnTo>
                    <a:pt x="12631" y="6863"/>
                  </a:lnTo>
                  <a:lnTo>
                    <a:pt x="12637" y="6691"/>
                  </a:lnTo>
                  <a:lnTo>
                    <a:pt x="12637" y="6512"/>
                  </a:lnTo>
                  <a:lnTo>
                    <a:pt x="12631" y="6333"/>
                  </a:lnTo>
                  <a:lnTo>
                    <a:pt x="12617" y="6161"/>
                  </a:lnTo>
                  <a:lnTo>
                    <a:pt x="12611" y="5983"/>
                  </a:lnTo>
                  <a:lnTo>
                    <a:pt x="12591" y="5811"/>
                  </a:lnTo>
                  <a:lnTo>
                    <a:pt x="12571" y="5632"/>
                  </a:lnTo>
                  <a:lnTo>
                    <a:pt x="12544" y="5460"/>
                  </a:lnTo>
                  <a:lnTo>
                    <a:pt x="12518" y="5281"/>
                  </a:lnTo>
                  <a:lnTo>
                    <a:pt x="12484" y="5109"/>
                  </a:lnTo>
                  <a:lnTo>
                    <a:pt x="12444" y="4937"/>
                  </a:lnTo>
                  <a:lnTo>
                    <a:pt x="12404" y="4766"/>
                  </a:lnTo>
                  <a:lnTo>
                    <a:pt x="12358" y="4594"/>
                  </a:lnTo>
                  <a:lnTo>
                    <a:pt x="12311" y="4429"/>
                  </a:lnTo>
                  <a:lnTo>
                    <a:pt x="12258" y="4257"/>
                  </a:lnTo>
                  <a:lnTo>
                    <a:pt x="12198" y="4092"/>
                  </a:lnTo>
                  <a:lnTo>
                    <a:pt x="12138" y="3927"/>
                  </a:lnTo>
                  <a:lnTo>
                    <a:pt x="12071" y="3762"/>
                  </a:lnTo>
                  <a:lnTo>
                    <a:pt x="12005" y="3603"/>
                  </a:lnTo>
                  <a:lnTo>
                    <a:pt x="11932" y="3445"/>
                  </a:lnTo>
                  <a:lnTo>
                    <a:pt x="11852" y="3287"/>
                  </a:lnTo>
                  <a:lnTo>
                    <a:pt x="11772" y="3129"/>
                  </a:lnTo>
                  <a:lnTo>
                    <a:pt x="11685" y="2971"/>
                  </a:lnTo>
                  <a:lnTo>
                    <a:pt x="11599" y="2820"/>
                  </a:lnTo>
                  <a:lnTo>
                    <a:pt x="11505" y="2675"/>
                  </a:lnTo>
                  <a:lnTo>
                    <a:pt x="11412" y="2524"/>
                  </a:lnTo>
                  <a:lnTo>
                    <a:pt x="11312" y="2380"/>
                  </a:lnTo>
                  <a:lnTo>
                    <a:pt x="11206" y="2242"/>
                  </a:lnTo>
                  <a:lnTo>
                    <a:pt x="11099" y="2105"/>
                  </a:lnTo>
                  <a:lnTo>
                    <a:pt x="10986" y="1967"/>
                  </a:lnTo>
                  <a:lnTo>
                    <a:pt x="10873" y="1836"/>
                  </a:lnTo>
                  <a:lnTo>
                    <a:pt x="10760" y="1713"/>
                  </a:lnTo>
                  <a:lnTo>
                    <a:pt x="10640" y="1589"/>
                  </a:lnTo>
                  <a:lnTo>
                    <a:pt x="10513" y="1472"/>
                  </a:lnTo>
                  <a:lnTo>
                    <a:pt x="10387" y="1355"/>
                  </a:lnTo>
                  <a:lnTo>
                    <a:pt x="10260" y="1245"/>
                  </a:lnTo>
                  <a:lnTo>
                    <a:pt x="10127" y="1142"/>
                  </a:lnTo>
                  <a:lnTo>
                    <a:pt x="9994" y="1039"/>
                  </a:lnTo>
                  <a:lnTo>
                    <a:pt x="9861" y="943"/>
                  </a:lnTo>
                  <a:lnTo>
                    <a:pt x="9721" y="846"/>
                  </a:lnTo>
                  <a:lnTo>
                    <a:pt x="9581" y="757"/>
                  </a:lnTo>
                  <a:lnTo>
                    <a:pt x="9435" y="674"/>
                  </a:lnTo>
                  <a:lnTo>
                    <a:pt x="9288" y="592"/>
                  </a:lnTo>
                  <a:lnTo>
                    <a:pt x="9142" y="523"/>
                  </a:lnTo>
                  <a:lnTo>
                    <a:pt x="8995" y="447"/>
                  </a:lnTo>
                  <a:lnTo>
                    <a:pt x="8842" y="386"/>
                  </a:lnTo>
                  <a:lnTo>
                    <a:pt x="8689" y="324"/>
                  </a:lnTo>
                  <a:lnTo>
                    <a:pt x="8529" y="269"/>
                  </a:lnTo>
                  <a:lnTo>
                    <a:pt x="8376" y="221"/>
                  </a:lnTo>
                  <a:lnTo>
                    <a:pt x="8216" y="172"/>
                  </a:lnTo>
                  <a:lnTo>
                    <a:pt x="8057" y="131"/>
                  </a:lnTo>
                  <a:lnTo>
                    <a:pt x="7897" y="97"/>
                  </a:lnTo>
                  <a:lnTo>
                    <a:pt x="7730" y="69"/>
                  </a:lnTo>
                  <a:lnTo>
                    <a:pt x="7570" y="42"/>
                  </a:lnTo>
                  <a:lnTo>
                    <a:pt x="7404" y="28"/>
                  </a:lnTo>
                  <a:lnTo>
                    <a:pt x="7238" y="14"/>
                  </a:lnTo>
                  <a:lnTo>
                    <a:pt x="7064" y="7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-2501450" y="-402550"/>
              <a:ext cx="176975" cy="179825"/>
            </a:xfrm>
            <a:custGeom>
              <a:avLst/>
              <a:gdLst/>
              <a:ahLst/>
              <a:cxnLst/>
              <a:rect l="l" t="t" r="r" b="b"/>
              <a:pathLst>
                <a:path w="7079" h="7193" extrusionOk="0">
                  <a:moveTo>
                    <a:pt x="4069" y="1"/>
                  </a:moveTo>
                  <a:lnTo>
                    <a:pt x="3983" y="7"/>
                  </a:lnTo>
                  <a:lnTo>
                    <a:pt x="3889" y="21"/>
                  </a:lnTo>
                  <a:lnTo>
                    <a:pt x="3803" y="35"/>
                  </a:lnTo>
                  <a:lnTo>
                    <a:pt x="3716" y="56"/>
                  </a:lnTo>
                  <a:lnTo>
                    <a:pt x="3636" y="83"/>
                  </a:lnTo>
                  <a:lnTo>
                    <a:pt x="3556" y="111"/>
                  </a:lnTo>
                  <a:lnTo>
                    <a:pt x="3403" y="179"/>
                  </a:lnTo>
                  <a:lnTo>
                    <a:pt x="3250" y="262"/>
                  </a:lnTo>
                  <a:lnTo>
                    <a:pt x="3110" y="351"/>
                  </a:lnTo>
                  <a:lnTo>
                    <a:pt x="2971" y="461"/>
                  </a:lnTo>
                  <a:lnTo>
                    <a:pt x="2831" y="571"/>
                  </a:lnTo>
                  <a:lnTo>
                    <a:pt x="2691" y="695"/>
                  </a:lnTo>
                  <a:lnTo>
                    <a:pt x="2418" y="956"/>
                  </a:lnTo>
                  <a:lnTo>
                    <a:pt x="2125" y="1231"/>
                  </a:lnTo>
                  <a:lnTo>
                    <a:pt x="2038" y="1300"/>
                  </a:lnTo>
                  <a:lnTo>
                    <a:pt x="1952" y="1362"/>
                  </a:lnTo>
                  <a:lnTo>
                    <a:pt x="1865" y="1410"/>
                  </a:lnTo>
                  <a:lnTo>
                    <a:pt x="1765" y="1451"/>
                  </a:lnTo>
                  <a:lnTo>
                    <a:pt x="1672" y="1479"/>
                  </a:lnTo>
                  <a:lnTo>
                    <a:pt x="1572" y="1499"/>
                  </a:lnTo>
                  <a:lnTo>
                    <a:pt x="1472" y="1513"/>
                  </a:lnTo>
                  <a:lnTo>
                    <a:pt x="1373" y="1513"/>
                  </a:lnTo>
                  <a:lnTo>
                    <a:pt x="1273" y="1506"/>
                  </a:lnTo>
                  <a:lnTo>
                    <a:pt x="1173" y="1486"/>
                  </a:lnTo>
                  <a:lnTo>
                    <a:pt x="1080" y="1458"/>
                  </a:lnTo>
                  <a:lnTo>
                    <a:pt x="986" y="1424"/>
                  </a:lnTo>
                  <a:lnTo>
                    <a:pt x="893" y="1383"/>
                  </a:lnTo>
                  <a:lnTo>
                    <a:pt x="807" y="1328"/>
                  </a:lnTo>
                  <a:lnTo>
                    <a:pt x="727" y="1259"/>
                  </a:lnTo>
                  <a:lnTo>
                    <a:pt x="653" y="1183"/>
                  </a:lnTo>
                  <a:lnTo>
                    <a:pt x="534" y="1424"/>
                  </a:lnTo>
                  <a:lnTo>
                    <a:pt x="427" y="1658"/>
                  </a:lnTo>
                  <a:lnTo>
                    <a:pt x="327" y="1905"/>
                  </a:lnTo>
                  <a:lnTo>
                    <a:pt x="247" y="2153"/>
                  </a:lnTo>
                  <a:lnTo>
                    <a:pt x="167" y="2407"/>
                  </a:lnTo>
                  <a:lnTo>
                    <a:pt x="107" y="2661"/>
                  </a:lnTo>
                  <a:lnTo>
                    <a:pt x="61" y="2916"/>
                  </a:lnTo>
                  <a:lnTo>
                    <a:pt x="28" y="3170"/>
                  </a:lnTo>
                  <a:lnTo>
                    <a:pt x="8" y="3432"/>
                  </a:lnTo>
                  <a:lnTo>
                    <a:pt x="1" y="3686"/>
                  </a:lnTo>
                  <a:lnTo>
                    <a:pt x="8" y="3940"/>
                  </a:lnTo>
                  <a:lnTo>
                    <a:pt x="14" y="4064"/>
                  </a:lnTo>
                  <a:lnTo>
                    <a:pt x="34" y="4188"/>
                  </a:lnTo>
                  <a:lnTo>
                    <a:pt x="48" y="4312"/>
                  </a:lnTo>
                  <a:lnTo>
                    <a:pt x="74" y="4435"/>
                  </a:lnTo>
                  <a:lnTo>
                    <a:pt x="94" y="4559"/>
                  </a:lnTo>
                  <a:lnTo>
                    <a:pt x="127" y="4676"/>
                  </a:lnTo>
                  <a:lnTo>
                    <a:pt x="161" y="4793"/>
                  </a:lnTo>
                  <a:lnTo>
                    <a:pt x="201" y="4917"/>
                  </a:lnTo>
                  <a:lnTo>
                    <a:pt x="247" y="5027"/>
                  </a:lnTo>
                  <a:lnTo>
                    <a:pt x="294" y="5144"/>
                  </a:lnTo>
                  <a:lnTo>
                    <a:pt x="374" y="5309"/>
                  </a:lnTo>
                  <a:lnTo>
                    <a:pt x="460" y="5474"/>
                  </a:lnTo>
                  <a:lnTo>
                    <a:pt x="560" y="5625"/>
                  </a:lnTo>
                  <a:lnTo>
                    <a:pt x="660" y="5776"/>
                  </a:lnTo>
                  <a:lnTo>
                    <a:pt x="773" y="5914"/>
                  </a:lnTo>
                  <a:lnTo>
                    <a:pt x="893" y="6044"/>
                  </a:lnTo>
                  <a:lnTo>
                    <a:pt x="1020" y="6175"/>
                  </a:lnTo>
                  <a:lnTo>
                    <a:pt x="1153" y="6292"/>
                  </a:lnTo>
                  <a:lnTo>
                    <a:pt x="1293" y="6409"/>
                  </a:lnTo>
                  <a:lnTo>
                    <a:pt x="1432" y="6512"/>
                  </a:lnTo>
                  <a:lnTo>
                    <a:pt x="1586" y="6608"/>
                  </a:lnTo>
                  <a:lnTo>
                    <a:pt x="1739" y="6698"/>
                  </a:lnTo>
                  <a:lnTo>
                    <a:pt x="1892" y="6780"/>
                  </a:lnTo>
                  <a:lnTo>
                    <a:pt x="2052" y="6856"/>
                  </a:lnTo>
                  <a:lnTo>
                    <a:pt x="2218" y="6925"/>
                  </a:lnTo>
                  <a:lnTo>
                    <a:pt x="2385" y="6986"/>
                  </a:lnTo>
                  <a:lnTo>
                    <a:pt x="2558" y="7041"/>
                  </a:lnTo>
                  <a:lnTo>
                    <a:pt x="2731" y="7083"/>
                  </a:lnTo>
                  <a:lnTo>
                    <a:pt x="2904" y="7124"/>
                  </a:lnTo>
                  <a:lnTo>
                    <a:pt x="3084" y="7151"/>
                  </a:lnTo>
                  <a:lnTo>
                    <a:pt x="3257" y="7172"/>
                  </a:lnTo>
                  <a:lnTo>
                    <a:pt x="3437" y="7186"/>
                  </a:lnTo>
                  <a:lnTo>
                    <a:pt x="3616" y="7193"/>
                  </a:lnTo>
                  <a:lnTo>
                    <a:pt x="3790" y="7193"/>
                  </a:lnTo>
                  <a:lnTo>
                    <a:pt x="3969" y="7179"/>
                  </a:lnTo>
                  <a:lnTo>
                    <a:pt x="4149" y="7165"/>
                  </a:lnTo>
                  <a:lnTo>
                    <a:pt x="4322" y="7138"/>
                  </a:lnTo>
                  <a:lnTo>
                    <a:pt x="4495" y="7103"/>
                  </a:lnTo>
                  <a:lnTo>
                    <a:pt x="4668" y="7062"/>
                  </a:lnTo>
                  <a:lnTo>
                    <a:pt x="4835" y="7007"/>
                  </a:lnTo>
                  <a:lnTo>
                    <a:pt x="5001" y="6952"/>
                  </a:lnTo>
                  <a:lnTo>
                    <a:pt x="5168" y="6883"/>
                  </a:lnTo>
                  <a:lnTo>
                    <a:pt x="5341" y="6801"/>
                  </a:lnTo>
                  <a:lnTo>
                    <a:pt x="5507" y="6711"/>
                  </a:lnTo>
                  <a:lnTo>
                    <a:pt x="5660" y="6615"/>
                  </a:lnTo>
                  <a:lnTo>
                    <a:pt x="5807" y="6505"/>
                  </a:lnTo>
                  <a:lnTo>
                    <a:pt x="5947" y="6395"/>
                  </a:lnTo>
                  <a:lnTo>
                    <a:pt x="6080" y="6271"/>
                  </a:lnTo>
                  <a:lnTo>
                    <a:pt x="6200" y="6148"/>
                  </a:lnTo>
                  <a:lnTo>
                    <a:pt x="6320" y="6017"/>
                  </a:lnTo>
                  <a:lnTo>
                    <a:pt x="6426" y="5873"/>
                  </a:lnTo>
                  <a:lnTo>
                    <a:pt x="6519" y="5728"/>
                  </a:lnTo>
                  <a:lnTo>
                    <a:pt x="6613" y="5584"/>
                  </a:lnTo>
                  <a:lnTo>
                    <a:pt x="6692" y="5426"/>
                  </a:lnTo>
                  <a:lnTo>
                    <a:pt x="6766" y="5267"/>
                  </a:lnTo>
                  <a:lnTo>
                    <a:pt x="6832" y="5102"/>
                  </a:lnTo>
                  <a:lnTo>
                    <a:pt x="6892" y="4937"/>
                  </a:lnTo>
                  <a:lnTo>
                    <a:pt x="6939" y="4766"/>
                  </a:lnTo>
                  <a:lnTo>
                    <a:pt x="6979" y="4594"/>
                  </a:lnTo>
                  <a:lnTo>
                    <a:pt x="7019" y="4422"/>
                  </a:lnTo>
                  <a:lnTo>
                    <a:pt x="7045" y="4243"/>
                  </a:lnTo>
                  <a:lnTo>
                    <a:pt x="7059" y="4064"/>
                  </a:lnTo>
                  <a:lnTo>
                    <a:pt x="7072" y="3879"/>
                  </a:lnTo>
                  <a:lnTo>
                    <a:pt x="7079" y="3700"/>
                  </a:lnTo>
                  <a:lnTo>
                    <a:pt x="7072" y="3514"/>
                  </a:lnTo>
                  <a:lnTo>
                    <a:pt x="7059" y="3335"/>
                  </a:lnTo>
                  <a:lnTo>
                    <a:pt x="7039" y="3150"/>
                  </a:lnTo>
                  <a:lnTo>
                    <a:pt x="7012" y="2971"/>
                  </a:lnTo>
                  <a:lnTo>
                    <a:pt x="6979" y="2792"/>
                  </a:lnTo>
                  <a:lnTo>
                    <a:pt x="6939" y="2606"/>
                  </a:lnTo>
                  <a:lnTo>
                    <a:pt x="6892" y="2435"/>
                  </a:lnTo>
                  <a:lnTo>
                    <a:pt x="6832" y="2256"/>
                  </a:lnTo>
                  <a:lnTo>
                    <a:pt x="6772" y="2084"/>
                  </a:lnTo>
                  <a:lnTo>
                    <a:pt x="6699" y="1912"/>
                  </a:lnTo>
                  <a:lnTo>
                    <a:pt x="6626" y="1754"/>
                  </a:lnTo>
                  <a:lnTo>
                    <a:pt x="6539" y="1596"/>
                  </a:lnTo>
                  <a:lnTo>
                    <a:pt x="6453" y="1444"/>
                  </a:lnTo>
                  <a:lnTo>
                    <a:pt x="6353" y="1293"/>
                  </a:lnTo>
                  <a:lnTo>
                    <a:pt x="6253" y="1149"/>
                  </a:lnTo>
                  <a:lnTo>
                    <a:pt x="6140" y="1011"/>
                  </a:lnTo>
                  <a:lnTo>
                    <a:pt x="6020" y="874"/>
                  </a:lnTo>
                  <a:lnTo>
                    <a:pt x="5900" y="750"/>
                  </a:lnTo>
                  <a:lnTo>
                    <a:pt x="5767" y="633"/>
                  </a:lnTo>
                  <a:lnTo>
                    <a:pt x="5634" y="523"/>
                  </a:lnTo>
                  <a:lnTo>
                    <a:pt x="5494" y="420"/>
                  </a:lnTo>
                  <a:lnTo>
                    <a:pt x="5348" y="324"/>
                  </a:lnTo>
                  <a:lnTo>
                    <a:pt x="5194" y="241"/>
                  </a:lnTo>
                  <a:lnTo>
                    <a:pt x="5035" y="172"/>
                  </a:lnTo>
                  <a:lnTo>
                    <a:pt x="4868" y="111"/>
                  </a:lnTo>
                  <a:lnTo>
                    <a:pt x="4702" y="62"/>
                  </a:lnTo>
                  <a:lnTo>
                    <a:pt x="4588" y="42"/>
                  </a:lnTo>
                  <a:lnTo>
                    <a:pt x="4475" y="21"/>
                  </a:lnTo>
                  <a:lnTo>
                    <a:pt x="4369" y="7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-3060575" y="-4021000"/>
              <a:ext cx="530025" cy="553025"/>
            </a:xfrm>
            <a:custGeom>
              <a:avLst/>
              <a:gdLst/>
              <a:ahLst/>
              <a:cxnLst/>
              <a:rect l="l" t="t" r="r" b="b"/>
              <a:pathLst>
                <a:path w="21201" h="22121" extrusionOk="0">
                  <a:moveTo>
                    <a:pt x="11713" y="2552"/>
                  </a:moveTo>
                  <a:lnTo>
                    <a:pt x="11913" y="2559"/>
                  </a:lnTo>
                  <a:lnTo>
                    <a:pt x="12106" y="2565"/>
                  </a:lnTo>
                  <a:lnTo>
                    <a:pt x="12305" y="2586"/>
                  </a:lnTo>
                  <a:lnTo>
                    <a:pt x="12498" y="2614"/>
                  </a:lnTo>
                  <a:lnTo>
                    <a:pt x="12685" y="2641"/>
                  </a:lnTo>
                  <a:lnTo>
                    <a:pt x="12878" y="2682"/>
                  </a:lnTo>
                  <a:lnTo>
                    <a:pt x="13058" y="2724"/>
                  </a:lnTo>
                  <a:lnTo>
                    <a:pt x="13244" y="2772"/>
                  </a:lnTo>
                  <a:lnTo>
                    <a:pt x="13424" y="2827"/>
                  </a:lnTo>
                  <a:lnTo>
                    <a:pt x="13597" y="2889"/>
                  </a:lnTo>
                  <a:lnTo>
                    <a:pt x="13777" y="2957"/>
                  </a:lnTo>
                  <a:lnTo>
                    <a:pt x="13943" y="3033"/>
                  </a:lnTo>
                  <a:lnTo>
                    <a:pt x="14116" y="3109"/>
                  </a:lnTo>
                  <a:lnTo>
                    <a:pt x="14283" y="3191"/>
                  </a:lnTo>
                  <a:lnTo>
                    <a:pt x="14443" y="3281"/>
                  </a:lnTo>
                  <a:lnTo>
                    <a:pt x="14602" y="3377"/>
                  </a:lnTo>
                  <a:lnTo>
                    <a:pt x="14762" y="3480"/>
                  </a:lnTo>
                  <a:lnTo>
                    <a:pt x="14915" y="3583"/>
                  </a:lnTo>
                  <a:lnTo>
                    <a:pt x="15069" y="3693"/>
                  </a:lnTo>
                  <a:lnTo>
                    <a:pt x="15215" y="3803"/>
                  </a:lnTo>
                  <a:lnTo>
                    <a:pt x="15362" y="3927"/>
                  </a:lnTo>
                  <a:lnTo>
                    <a:pt x="15501" y="4051"/>
                  </a:lnTo>
                  <a:lnTo>
                    <a:pt x="15641" y="4174"/>
                  </a:lnTo>
                  <a:lnTo>
                    <a:pt x="15774" y="4305"/>
                  </a:lnTo>
                  <a:lnTo>
                    <a:pt x="15907" y="4443"/>
                  </a:lnTo>
                  <a:lnTo>
                    <a:pt x="16041" y="4587"/>
                  </a:lnTo>
                  <a:lnTo>
                    <a:pt x="16167" y="4731"/>
                  </a:lnTo>
                  <a:lnTo>
                    <a:pt x="16287" y="4876"/>
                  </a:lnTo>
                  <a:lnTo>
                    <a:pt x="16407" y="5027"/>
                  </a:lnTo>
                  <a:lnTo>
                    <a:pt x="16527" y="5185"/>
                  </a:lnTo>
                  <a:lnTo>
                    <a:pt x="16640" y="5343"/>
                  </a:lnTo>
                  <a:lnTo>
                    <a:pt x="16746" y="5508"/>
                  </a:lnTo>
                  <a:lnTo>
                    <a:pt x="16853" y="5673"/>
                  </a:lnTo>
                  <a:lnTo>
                    <a:pt x="16953" y="5838"/>
                  </a:lnTo>
                  <a:lnTo>
                    <a:pt x="17053" y="6010"/>
                  </a:lnTo>
                  <a:lnTo>
                    <a:pt x="17153" y="6182"/>
                  </a:lnTo>
                  <a:lnTo>
                    <a:pt x="17246" y="6361"/>
                  </a:lnTo>
                  <a:lnTo>
                    <a:pt x="17332" y="6540"/>
                  </a:lnTo>
                  <a:lnTo>
                    <a:pt x="17419" y="6725"/>
                  </a:lnTo>
                  <a:lnTo>
                    <a:pt x="17499" y="6911"/>
                  </a:lnTo>
                  <a:lnTo>
                    <a:pt x="17579" y="7097"/>
                  </a:lnTo>
                  <a:lnTo>
                    <a:pt x="17652" y="7289"/>
                  </a:lnTo>
                  <a:lnTo>
                    <a:pt x="17725" y="7482"/>
                  </a:lnTo>
                  <a:lnTo>
                    <a:pt x="17792" y="7674"/>
                  </a:lnTo>
                  <a:lnTo>
                    <a:pt x="17852" y="7867"/>
                  </a:lnTo>
                  <a:lnTo>
                    <a:pt x="17912" y="8066"/>
                  </a:lnTo>
                  <a:lnTo>
                    <a:pt x="17965" y="8266"/>
                  </a:lnTo>
                  <a:lnTo>
                    <a:pt x="18018" y="8465"/>
                  </a:lnTo>
                  <a:lnTo>
                    <a:pt x="18065" y="8664"/>
                  </a:lnTo>
                  <a:lnTo>
                    <a:pt x="18111" y="8871"/>
                  </a:lnTo>
                  <a:lnTo>
                    <a:pt x="18151" y="9077"/>
                  </a:lnTo>
                  <a:lnTo>
                    <a:pt x="18185" y="9276"/>
                  </a:lnTo>
                  <a:lnTo>
                    <a:pt x="18218" y="9483"/>
                  </a:lnTo>
                  <a:lnTo>
                    <a:pt x="18245" y="9696"/>
                  </a:lnTo>
                  <a:lnTo>
                    <a:pt x="18271" y="9902"/>
                  </a:lnTo>
                  <a:lnTo>
                    <a:pt x="18291" y="10108"/>
                  </a:lnTo>
                  <a:lnTo>
                    <a:pt x="18304" y="10322"/>
                  </a:lnTo>
                  <a:lnTo>
                    <a:pt x="18318" y="10528"/>
                  </a:lnTo>
                  <a:lnTo>
                    <a:pt x="18324" y="10741"/>
                  </a:lnTo>
                  <a:lnTo>
                    <a:pt x="18331" y="10947"/>
                  </a:lnTo>
                  <a:lnTo>
                    <a:pt x="18331" y="11160"/>
                  </a:lnTo>
                  <a:lnTo>
                    <a:pt x="18324" y="11367"/>
                  </a:lnTo>
                  <a:lnTo>
                    <a:pt x="18311" y="11580"/>
                  </a:lnTo>
                  <a:lnTo>
                    <a:pt x="18298" y="11786"/>
                  </a:lnTo>
                  <a:lnTo>
                    <a:pt x="18284" y="11999"/>
                  </a:lnTo>
                  <a:lnTo>
                    <a:pt x="18258" y="12206"/>
                  </a:lnTo>
                  <a:lnTo>
                    <a:pt x="18231" y="12412"/>
                  </a:lnTo>
                  <a:lnTo>
                    <a:pt x="18198" y="12618"/>
                  </a:lnTo>
                  <a:lnTo>
                    <a:pt x="18165" y="12824"/>
                  </a:lnTo>
                  <a:lnTo>
                    <a:pt x="18125" y="13031"/>
                  </a:lnTo>
                  <a:lnTo>
                    <a:pt x="18078" y="13237"/>
                  </a:lnTo>
                  <a:lnTo>
                    <a:pt x="18031" y="13436"/>
                  </a:lnTo>
                  <a:lnTo>
                    <a:pt x="17978" y="13643"/>
                  </a:lnTo>
                  <a:lnTo>
                    <a:pt x="17918" y="13842"/>
                  </a:lnTo>
                  <a:lnTo>
                    <a:pt x="17852" y="14041"/>
                  </a:lnTo>
                  <a:lnTo>
                    <a:pt x="17785" y="14234"/>
                  </a:lnTo>
                  <a:lnTo>
                    <a:pt x="17712" y="14433"/>
                  </a:lnTo>
                  <a:lnTo>
                    <a:pt x="17639" y="14626"/>
                  </a:lnTo>
                  <a:lnTo>
                    <a:pt x="17552" y="14818"/>
                  </a:lnTo>
                  <a:lnTo>
                    <a:pt x="17466" y="15004"/>
                  </a:lnTo>
                  <a:lnTo>
                    <a:pt x="17372" y="15197"/>
                  </a:lnTo>
                  <a:lnTo>
                    <a:pt x="17279" y="15375"/>
                  </a:lnTo>
                  <a:lnTo>
                    <a:pt x="17179" y="15561"/>
                  </a:lnTo>
                  <a:lnTo>
                    <a:pt x="17073" y="15740"/>
                  </a:lnTo>
                  <a:lnTo>
                    <a:pt x="16959" y="15918"/>
                  </a:lnTo>
                  <a:lnTo>
                    <a:pt x="16840" y="16090"/>
                  </a:lnTo>
                  <a:lnTo>
                    <a:pt x="16720" y="16262"/>
                  </a:lnTo>
                  <a:lnTo>
                    <a:pt x="16593" y="16427"/>
                  </a:lnTo>
                  <a:lnTo>
                    <a:pt x="16467" y="16592"/>
                  </a:lnTo>
                  <a:lnTo>
                    <a:pt x="16327" y="16757"/>
                  </a:lnTo>
                  <a:lnTo>
                    <a:pt x="16187" y="16915"/>
                  </a:lnTo>
                  <a:lnTo>
                    <a:pt x="16041" y="17074"/>
                  </a:lnTo>
                  <a:lnTo>
                    <a:pt x="15888" y="17218"/>
                  </a:lnTo>
                  <a:lnTo>
                    <a:pt x="15728" y="17369"/>
                  </a:lnTo>
                  <a:lnTo>
                    <a:pt x="15568" y="17514"/>
                  </a:lnTo>
                  <a:lnTo>
                    <a:pt x="15401" y="17651"/>
                  </a:lnTo>
                  <a:lnTo>
                    <a:pt x="15228" y="17789"/>
                  </a:lnTo>
                  <a:lnTo>
                    <a:pt x="15049" y="17919"/>
                  </a:lnTo>
                  <a:lnTo>
                    <a:pt x="14862" y="18050"/>
                  </a:lnTo>
                  <a:lnTo>
                    <a:pt x="14676" y="18167"/>
                  </a:lnTo>
                  <a:lnTo>
                    <a:pt x="14483" y="18291"/>
                  </a:lnTo>
                  <a:lnTo>
                    <a:pt x="14283" y="18401"/>
                  </a:lnTo>
                  <a:lnTo>
                    <a:pt x="14076" y="18511"/>
                  </a:lnTo>
                  <a:lnTo>
                    <a:pt x="13863" y="18614"/>
                  </a:lnTo>
                  <a:lnTo>
                    <a:pt x="13650" y="18710"/>
                  </a:lnTo>
                  <a:lnTo>
                    <a:pt x="13424" y="18806"/>
                  </a:lnTo>
                  <a:lnTo>
                    <a:pt x="13198" y="18896"/>
                  </a:lnTo>
                  <a:lnTo>
                    <a:pt x="12965" y="18978"/>
                  </a:lnTo>
                  <a:lnTo>
                    <a:pt x="12725" y="19054"/>
                  </a:lnTo>
                  <a:lnTo>
                    <a:pt x="12478" y="19130"/>
                  </a:lnTo>
                  <a:lnTo>
                    <a:pt x="12279" y="19185"/>
                  </a:lnTo>
                  <a:lnTo>
                    <a:pt x="12086" y="19226"/>
                  </a:lnTo>
                  <a:lnTo>
                    <a:pt x="11886" y="19267"/>
                  </a:lnTo>
                  <a:lnTo>
                    <a:pt x="11686" y="19308"/>
                  </a:lnTo>
                  <a:lnTo>
                    <a:pt x="11486" y="19336"/>
                  </a:lnTo>
                  <a:lnTo>
                    <a:pt x="11287" y="19356"/>
                  </a:lnTo>
                  <a:lnTo>
                    <a:pt x="11087" y="19377"/>
                  </a:lnTo>
                  <a:lnTo>
                    <a:pt x="10894" y="19391"/>
                  </a:lnTo>
                  <a:lnTo>
                    <a:pt x="10694" y="19398"/>
                  </a:lnTo>
                  <a:lnTo>
                    <a:pt x="10301" y="19398"/>
                  </a:lnTo>
                  <a:lnTo>
                    <a:pt x="10101" y="19391"/>
                  </a:lnTo>
                  <a:lnTo>
                    <a:pt x="9908" y="19377"/>
                  </a:lnTo>
                  <a:lnTo>
                    <a:pt x="9715" y="19356"/>
                  </a:lnTo>
                  <a:lnTo>
                    <a:pt x="9516" y="19336"/>
                  </a:lnTo>
                  <a:lnTo>
                    <a:pt x="9329" y="19301"/>
                  </a:lnTo>
                  <a:lnTo>
                    <a:pt x="9136" y="19267"/>
                  </a:lnTo>
                  <a:lnTo>
                    <a:pt x="8943" y="19233"/>
                  </a:lnTo>
                  <a:lnTo>
                    <a:pt x="8757" y="19185"/>
                  </a:lnTo>
                  <a:lnTo>
                    <a:pt x="8563" y="19136"/>
                  </a:lnTo>
                  <a:lnTo>
                    <a:pt x="8377" y="19088"/>
                  </a:lnTo>
                  <a:lnTo>
                    <a:pt x="8197" y="19026"/>
                  </a:lnTo>
                  <a:lnTo>
                    <a:pt x="8011" y="18965"/>
                  </a:lnTo>
                  <a:lnTo>
                    <a:pt x="7831" y="18896"/>
                  </a:lnTo>
                  <a:lnTo>
                    <a:pt x="7651" y="18827"/>
                  </a:lnTo>
                  <a:lnTo>
                    <a:pt x="7471" y="18751"/>
                  </a:lnTo>
                  <a:lnTo>
                    <a:pt x="7292" y="18669"/>
                  </a:lnTo>
                  <a:lnTo>
                    <a:pt x="7119" y="18579"/>
                  </a:lnTo>
                  <a:lnTo>
                    <a:pt x="6945" y="18490"/>
                  </a:lnTo>
                  <a:lnTo>
                    <a:pt x="6772" y="18401"/>
                  </a:lnTo>
                  <a:lnTo>
                    <a:pt x="6606" y="18298"/>
                  </a:lnTo>
                  <a:lnTo>
                    <a:pt x="6439" y="18201"/>
                  </a:lnTo>
                  <a:lnTo>
                    <a:pt x="6273" y="18091"/>
                  </a:lnTo>
                  <a:lnTo>
                    <a:pt x="6113" y="17981"/>
                  </a:lnTo>
                  <a:lnTo>
                    <a:pt x="5953" y="17864"/>
                  </a:lnTo>
                  <a:lnTo>
                    <a:pt x="5800" y="17747"/>
                  </a:lnTo>
                  <a:lnTo>
                    <a:pt x="5647" y="17624"/>
                  </a:lnTo>
                  <a:lnTo>
                    <a:pt x="5494" y="17500"/>
                  </a:lnTo>
                  <a:lnTo>
                    <a:pt x="5348" y="17369"/>
                  </a:lnTo>
                  <a:lnTo>
                    <a:pt x="5201" y="17239"/>
                  </a:lnTo>
                  <a:lnTo>
                    <a:pt x="5055" y="17101"/>
                  </a:lnTo>
                  <a:lnTo>
                    <a:pt x="4921" y="16957"/>
                  </a:lnTo>
                  <a:lnTo>
                    <a:pt x="4782" y="16812"/>
                  </a:lnTo>
                  <a:lnTo>
                    <a:pt x="4648" y="16668"/>
                  </a:lnTo>
                  <a:lnTo>
                    <a:pt x="4522" y="16517"/>
                  </a:lnTo>
                  <a:lnTo>
                    <a:pt x="4395" y="16359"/>
                  </a:lnTo>
                  <a:lnTo>
                    <a:pt x="4269" y="16200"/>
                  </a:lnTo>
                  <a:lnTo>
                    <a:pt x="4149" y="16042"/>
                  </a:lnTo>
                  <a:lnTo>
                    <a:pt x="4036" y="15877"/>
                  </a:lnTo>
                  <a:lnTo>
                    <a:pt x="3923" y="15705"/>
                  </a:lnTo>
                  <a:lnTo>
                    <a:pt x="3816" y="15540"/>
                  </a:lnTo>
                  <a:lnTo>
                    <a:pt x="3710" y="15362"/>
                  </a:lnTo>
                  <a:lnTo>
                    <a:pt x="3610" y="15190"/>
                  </a:lnTo>
                  <a:lnTo>
                    <a:pt x="3516" y="15011"/>
                  </a:lnTo>
                  <a:lnTo>
                    <a:pt x="3423" y="14825"/>
                  </a:lnTo>
                  <a:lnTo>
                    <a:pt x="3337" y="14640"/>
                  </a:lnTo>
                  <a:lnTo>
                    <a:pt x="3250" y="14454"/>
                  </a:lnTo>
                  <a:lnTo>
                    <a:pt x="3170" y="14261"/>
                  </a:lnTo>
                  <a:lnTo>
                    <a:pt x="3097" y="14069"/>
                  </a:lnTo>
                  <a:lnTo>
                    <a:pt x="3030" y="13869"/>
                  </a:lnTo>
                  <a:lnTo>
                    <a:pt x="2964" y="13670"/>
                  </a:lnTo>
                  <a:lnTo>
                    <a:pt x="2904" y="13471"/>
                  </a:lnTo>
                  <a:lnTo>
                    <a:pt x="2844" y="13264"/>
                  </a:lnTo>
                  <a:lnTo>
                    <a:pt x="2791" y="13058"/>
                  </a:lnTo>
                  <a:lnTo>
                    <a:pt x="2751" y="12886"/>
                  </a:lnTo>
                  <a:lnTo>
                    <a:pt x="2718" y="12714"/>
                  </a:lnTo>
                  <a:lnTo>
                    <a:pt x="2684" y="12536"/>
                  </a:lnTo>
                  <a:lnTo>
                    <a:pt x="2658" y="12364"/>
                  </a:lnTo>
                  <a:lnTo>
                    <a:pt x="2618" y="12020"/>
                  </a:lnTo>
                  <a:lnTo>
                    <a:pt x="2591" y="11676"/>
                  </a:lnTo>
                  <a:lnTo>
                    <a:pt x="2578" y="11332"/>
                  </a:lnTo>
                  <a:lnTo>
                    <a:pt x="2584" y="10995"/>
                  </a:lnTo>
                  <a:lnTo>
                    <a:pt x="2604" y="10658"/>
                  </a:lnTo>
                  <a:lnTo>
                    <a:pt x="2638" y="10328"/>
                  </a:lnTo>
                  <a:lnTo>
                    <a:pt x="2684" y="9998"/>
                  </a:lnTo>
                  <a:lnTo>
                    <a:pt x="2744" y="9668"/>
                  </a:lnTo>
                  <a:lnTo>
                    <a:pt x="2824" y="9345"/>
                  </a:lnTo>
                  <a:lnTo>
                    <a:pt x="2911" y="9029"/>
                  </a:lnTo>
                  <a:lnTo>
                    <a:pt x="3010" y="8713"/>
                  </a:lnTo>
                  <a:lnTo>
                    <a:pt x="3124" y="8403"/>
                  </a:lnTo>
                  <a:lnTo>
                    <a:pt x="3250" y="8094"/>
                  </a:lnTo>
                  <a:lnTo>
                    <a:pt x="3383" y="7798"/>
                  </a:lnTo>
                  <a:lnTo>
                    <a:pt x="3530" y="7502"/>
                  </a:lnTo>
                  <a:lnTo>
                    <a:pt x="3690" y="7207"/>
                  </a:lnTo>
                  <a:lnTo>
                    <a:pt x="3856" y="6925"/>
                  </a:lnTo>
                  <a:lnTo>
                    <a:pt x="4036" y="6643"/>
                  </a:lnTo>
                  <a:lnTo>
                    <a:pt x="4222" y="6368"/>
                  </a:lnTo>
                  <a:lnTo>
                    <a:pt x="4422" y="6100"/>
                  </a:lnTo>
                  <a:lnTo>
                    <a:pt x="4628" y="5838"/>
                  </a:lnTo>
                  <a:lnTo>
                    <a:pt x="4841" y="5577"/>
                  </a:lnTo>
                  <a:lnTo>
                    <a:pt x="5061" y="5330"/>
                  </a:lnTo>
                  <a:lnTo>
                    <a:pt x="5294" y="5089"/>
                  </a:lnTo>
                  <a:lnTo>
                    <a:pt x="5534" y="4848"/>
                  </a:lnTo>
                  <a:lnTo>
                    <a:pt x="5774" y="4621"/>
                  </a:lnTo>
                  <a:lnTo>
                    <a:pt x="6027" y="4401"/>
                  </a:lnTo>
                  <a:lnTo>
                    <a:pt x="6286" y="4188"/>
                  </a:lnTo>
                  <a:lnTo>
                    <a:pt x="6546" y="3982"/>
                  </a:lnTo>
                  <a:lnTo>
                    <a:pt x="6819" y="3783"/>
                  </a:lnTo>
                  <a:lnTo>
                    <a:pt x="6919" y="3831"/>
                  </a:lnTo>
                  <a:lnTo>
                    <a:pt x="7019" y="3858"/>
                  </a:lnTo>
                  <a:lnTo>
                    <a:pt x="7125" y="3879"/>
                  </a:lnTo>
                  <a:lnTo>
                    <a:pt x="7238" y="3886"/>
                  </a:lnTo>
                  <a:lnTo>
                    <a:pt x="7358" y="3879"/>
                  </a:lnTo>
                  <a:lnTo>
                    <a:pt x="7471" y="3858"/>
                  </a:lnTo>
                  <a:lnTo>
                    <a:pt x="7591" y="3817"/>
                  </a:lnTo>
                  <a:lnTo>
                    <a:pt x="7711" y="3762"/>
                  </a:lnTo>
                  <a:lnTo>
                    <a:pt x="7951" y="3624"/>
                  </a:lnTo>
                  <a:lnTo>
                    <a:pt x="8191" y="3494"/>
                  </a:lnTo>
                  <a:lnTo>
                    <a:pt x="8424" y="3377"/>
                  </a:lnTo>
                  <a:lnTo>
                    <a:pt x="8657" y="3267"/>
                  </a:lnTo>
                  <a:lnTo>
                    <a:pt x="8890" y="3164"/>
                  </a:lnTo>
                  <a:lnTo>
                    <a:pt x="9123" y="3067"/>
                  </a:lnTo>
                  <a:lnTo>
                    <a:pt x="9349" y="2985"/>
                  </a:lnTo>
                  <a:lnTo>
                    <a:pt x="9575" y="2902"/>
                  </a:lnTo>
                  <a:lnTo>
                    <a:pt x="9802" y="2834"/>
                  </a:lnTo>
                  <a:lnTo>
                    <a:pt x="10022" y="2772"/>
                  </a:lnTo>
                  <a:lnTo>
                    <a:pt x="10241" y="2717"/>
                  </a:lnTo>
                  <a:lnTo>
                    <a:pt x="10454" y="2676"/>
                  </a:lnTo>
                  <a:lnTo>
                    <a:pt x="10674" y="2634"/>
                  </a:lnTo>
                  <a:lnTo>
                    <a:pt x="10887" y="2607"/>
                  </a:lnTo>
                  <a:lnTo>
                    <a:pt x="11094" y="2579"/>
                  </a:lnTo>
                  <a:lnTo>
                    <a:pt x="11300" y="2565"/>
                  </a:lnTo>
                  <a:lnTo>
                    <a:pt x="11506" y="2552"/>
                  </a:lnTo>
                  <a:close/>
                  <a:moveTo>
                    <a:pt x="11593" y="1"/>
                  </a:moveTo>
                  <a:lnTo>
                    <a:pt x="11353" y="8"/>
                  </a:lnTo>
                  <a:lnTo>
                    <a:pt x="11114" y="28"/>
                  </a:lnTo>
                  <a:lnTo>
                    <a:pt x="10874" y="49"/>
                  </a:lnTo>
                  <a:lnTo>
                    <a:pt x="10634" y="83"/>
                  </a:lnTo>
                  <a:lnTo>
                    <a:pt x="10394" y="118"/>
                  </a:lnTo>
                  <a:lnTo>
                    <a:pt x="10155" y="166"/>
                  </a:lnTo>
                  <a:lnTo>
                    <a:pt x="9915" y="221"/>
                  </a:lnTo>
                  <a:lnTo>
                    <a:pt x="9682" y="283"/>
                  </a:lnTo>
                  <a:lnTo>
                    <a:pt x="9442" y="351"/>
                  </a:lnTo>
                  <a:lnTo>
                    <a:pt x="9209" y="434"/>
                  </a:lnTo>
                  <a:lnTo>
                    <a:pt x="8976" y="516"/>
                  </a:lnTo>
                  <a:lnTo>
                    <a:pt x="8743" y="613"/>
                  </a:lnTo>
                  <a:lnTo>
                    <a:pt x="8517" y="716"/>
                  </a:lnTo>
                  <a:lnTo>
                    <a:pt x="8290" y="833"/>
                  </a:lnTo>
                  <a:lnTo>
                    <a:pt x="8064" y="950"/>
                  </a:lnTo>
                  <a:lnTo>
                    <a:pt x="7838" y="1080"/>
                  </a:lnTo>
                  <a:lnTo>
                    <a:pt x="7618" y="1218"/>
                  </a:lnTo>
                  <a:lnTo>
                    <a:pt x="7398" y="1362"/>
                  </a:lnTo>
                  <a:lnTo>
                    <a:pt x="7179" y="1520"/>
                  </a:lnTo>
                  <a:lnTo>
                    <a:pt x="6932" y="1596"/>
                  </a:lnTo>
                  <a:lnTo>
                    <a:pt x="6686" y="1685"/>
                  </a:lnTo>
                  <a:lnTo>
                    <a:pt x="6439" y="1775"/>
                  </a:lnTo>
                  <a:lnTo>
                    <a:pt x="6200" y="1871"/>
                  </a:lnTo>
                  <a:lnTo>
                    <a:pt x="5967" y="1981"/>
                  </a:lnTo>
                  <a:lnTo>
                    <a:pt x="5734" y="2091"/>
                  </a:lnTo>
                  <a:lnTo>
                    <a:pt x="5501" y="2201"/>
                  </a:lnTo>
                  <a:lnTo>
                    <a:pt x="5274" y="2325"/>
                  </a:lnTo>
                  <a:lnTo>
                    <a:pt x="5055" y="2455"/>
                  </a:lnTo>
                  <a:lnTo>
                    <a:pt x="4835" y="2586"/>
                  </a:lnTo>
                  <a:lnTo>
                    <a:pt x="4622" y="2724"/>
                  </a:lnTo>
                  <a:lnTo>
                    <a:pt x="4415" y="2868"/>
                  </a:lnTo>
                  <a:lnTo>
                    <a:pt x="4209" y="3012"/>
                  </a:lnTo>
                  <a:lnTo>
                    <a:pt x="4003" y="3164"/>
                  </a:lnTo>
                  <a:lnTo>
                    <a:pt x="3809" y="3322"/>
                  </a:lnTo>
                  <a:lnTo>
                    <a:pt x="3616" y="3487"/>
                  </a:lnTo>
                  <a:lnTo>
                    <a:pt x="3423" y="3659"/>
                  </a:lnTo>
                  <a:lnTo>
                    <a:pt x="3244" y="3831"/>
                  </a:lnTo>
                  <a:lnTo>
                    <a:pt x="3057" y="4003"/>
                  </a:lnTo>
                  <a:lnTo>
                    <a:pt x="2884" y="4188"/>
                  </a:lnTo>
                  <a:lnTo>
                    <a:pt x="2711" y="4367"/>
                  </a:lnTo>
                  <a:lnTo>
                    <a:pt x="2544" y="4559"/>
                  </a:lnTo>
                  <a:lnTo>
                    <a:pt x="2385" y="4752"/>
                  </a:lnTo>
                  <a:lnTo>
                    <a:pt x="2225" y="4951"/>
                  </a:lnTo>
                  <a:lnTo>
                    <a:pt x="2072" y="5151"/>
                  </a:lnTo>
                  <a:lnTo>
                    <a:pt x="1925" y="5357"/>
                  </a:lnTo>
                  <a:lnTo>
                    <a:pt x="1785" y="5563"/>
                  </a:lnTo>
                  <a:lnTo>
                    <a:pt x="1646" y="5777"/>
                  </a:lnTo>
                  <a:lnTo>
                    <a:pt x="1512" y="5990"/>
                  </a:lnTo>
                  <a:lnTo>
                    <a:pt x="1386" y="6210"/>
                  </a:lnTo>
                  <a:lnTo>
                    <a:pt x="1266" y="6430"/>
                  </a:lnTo>
                  <a:lnTo>
                    <a:pt x="1146" y="6657"/>
                  </a:lnTo>
                  <a:lnTo>
                    <a:pt x="1033" y="6884"/>
                  </a:lnTo>
                  <a:lnTo>
                    <a:pt x="926" y="7110"/>
                  </a:lnTo>
                  <a:lnTo>
                    <a:pt x="827" y="7344"/>
                  </a:lnTo>
                  <a:lnTo>
                    <a:pt x="733" y="7578"/>
                  </a:lnTo>
                  <a:lnTo>
                    <a:pt x="640" y="7819"/>
                  </a:lnTo>
                  <a:lnTo>
                    <a:pt x="560" y="8059"/>
                  </a:lnTo>
                  <a:lnTo>
                    <a:pt x="480" y="8300"/>
                  </a:lnTo>
                  <a:lnTo>
                    <a:pt x="407" y="8548"/>
                  </a:lnTo>
                  <a:lnTo>
                    <a:pt x="341" y="8795"/>
                  </a:lnTo>
                  <a:lnTo>
                    <a:pt x="281" y="9043"/>
                  </a:lnTo>
                  <a:lnTo>
                    <a:pt x="221" y="9290"/>
                  </a:lnTo>
                  <a:lnTo>
                    <a:pt x="174" y="9545"/>
                  </a:lnTo>
                  <a:lnTo>
                    <a:pt x="127" y="9799"/>
                  </a:lnTo>
                  <a:lnTo>
                    <a:pt x="94" y="10053"/>
                  </a:lnTo>
                  <a:lnTo>
                    <a:pt x="61" y="10308"/>
                  </a:lnTo>
                  <a:lnTo>
                    <a:pt x="41" y="10569"/>
                  </a:lnTo>
                  <a:lnTo>
                    <a:pt x="21" y="10830"/>
                  </a:lnTo>
                  <a:lnTo>
                    <a:pt x="8" y="11085"/>
                  </a:lnTo>
                  <a:lnTo>
                    <a:pt x="1" y="11346"/>
                  </a:lnTo>
                  <a:lnTo>
                    <a:pt x="8" y="11607"/>
                  </a:lnTo>
                  <a:lnTo>
                    <a:pt x="14" y="11875"/>
                  </a:lnTo>
                  <a:lnTo>
                    <a:pt x="28" y="12137"/>
                  </a:lnTo>
                  <a:lnTo>
                    <a:pt x="48" y="12398"/>
                  </a:lnTo>
                  <a:lnTo>
                    <a:pt x="81" y="12666"/>
                  </a:lnTo>
                  <a:lnTo>
                    <a:pt x="114" y="12927"/>
                  </a:lnTo>
                  <a:lnTo>
                    <a:pt x="154" y="13196"/>
                  </a:lnTo>
                  <a:lnTo>
                    <a:pt x="207" y="13457"/>
                  </a:lnTo>
                  <a:lnTo>
                    <a:pt x="261" y="13718"/>
                  </a:lnTo>
                  <a:lnTo>
                    <a:pt x="327" y="13986"/>
                  </a:lnTo>
                  <a:lnTo>
                    <a:pt x="394" y="14248"/>
                  </a:lnTo>
                  <a:lnTo>
                    <a:pt x="474" y="14516"/>
                  </a:lnTo>
                  <a:lnTo>
                    <a:pt x="560" y="14777"/>
                  </a:lnTo>
                  <a:lnTo>
                    <a:pt x="660" y="15059"/>
                  </a:lnTo>
                  <a:lnTo>
                    <a:pt x="760" y="15334"/>
                  </a:lnTo>
                  <a:lnTo>
                    <a:pt x="873" y="15609"/>
                  </a:lnTo>
                  <a:lnTo>
                    <a:pt x="993" y="15870"/>
                  </a:lnTo>
                  <a:lnTo>
                    <a:pt x="1120" y="16139"/>
                  </a:lnTo>
                  <a:lnTo>
                    <a:pt x="1246" y="16393"/>
                  </a:lnTo>
                  <a:lnTo>
                    <a:pt x="1386" y="16647"/>
                  </a:lnTo>
                  <a:lnTo>
                    <a:pt x="1526" y="16895"/>
                  </a:lnTo>
                  <a:lnTo>
                    <a:pt x="1672" y="17136"/>
                  </a:lnTo>
                  <a:lnTo>
                    <a:pt x="1825" y="17376"/>
                  </a:lnTo>
                  <a:lnTo>
                    <a:pt x="1985" y="17610"/>
                  </a:lnTo>
                  <a:lnTo>
                    <a:pt x="2145" y="17837"/>
                  </a:lnTo>
                  <a:lnTo>
                    <a:pt x="2318" y="18057"/>
                  </a:lnTo>
                  <a:lnTo>
                    <a:pt x="2491" y="18277"/>
                  </a:lnTo>
                  <a:lnTo>
                    <a:pt x="2671" y="18483"/>
                  </a:lnTo>
                  <a:lnTo>
                    <a:pt x="2851" y="18689"/>
                  </a:lnTo>
                  <a:lnTo>
                    <a:pt x="3037" y="18896"/>
                  </a:lnTo>
                  <a:lnTo>
                    <a:pt x="3230" y="19088"/>
                  </a:lnTo>
                  <a:lnTo>
                    <a:pt x="3430" y="19281"/>
                  </a:lnTo>
                  <a:lnTo>
                    <a:pt x="3630" y="19460"/>
                  </a:lnTo>
                  <a:lnTo>
                    <a:pt x="3836" y="19638"/>
                  </a:lnTo>
                  <a:lnTo>
                    <a:pt x="4042" y="19810"/>
                  </a:lnTo>
                  <a:lnTo>
                    <a:pt x="4256" y="19982"/>
                  </a:lnTo>
                  <a:lnTo>
                    <a:pt x="4475" y="20140"/>
                  </a:lnTo>
                  <a:lnTo>
                    <a:pt x="4695" y="20298"/>
                  </a:lnTo>
                  <a:lnTo>
                    <a:pt x="4921" y="20450"/>
                  </a:lnTo>
                  <a:lnTo>
                    <a:pt x="5148" y="20587"/>
                  </a:lnTo>
                  <a:lnTo>
                    <a:pt x="5381" y="20725"/>
                  </a:lnTo>
                  <a:lnTo>
                    <a:pt x="5614" y="20855"/>
                  </a:lnTo>
                  <a:lnTo>
                    <a:pt x="5847" y="20986"/>
                  </a:lnTo>
                  <a:lnTo>
                    <a:pt x="6087" y="21103"/>
                  </a:lnTo>
                  <a:lnTo>
                    <a:pt x="6333" y="21213"/>
                  </a:lnTo>
                  <a:lnTo>
                    <a:pt x="6573" y="21323"/>
                  </a:lnTo>
                  <a:lnTo>
                    <a:pt x="6826" y="21419"/>
                  </a:lnTo>
                  <a:lnTo>
                    <a:pt x="7072" y="21515"/>
                  </a:lnTo>
                  <a:lnTo>
                    <a:pt x="7325" y="21605"/>
                  </a:lnTo>
                  <a:lnTo>
                    <a:pt x="7578" y="21680"/>
                  </a:lnTo>
                  <a:lnTo>
                    <a:pt x="7838" y="21756"/>
                  </a:lnTo>
                  <a:lnTo>
                    <a:pt x="8091" y="21825"/>
                  </a:lnTo>
                  <a:lnTo>
                    <a:pt x="8357" y="21887"/>
                  </a:lnTo>
                  <a:lnTo>
                    <a:pt x="8617" y="21935"/>
                  </a:lnTo>
                  <a:lnTo>
                    <a:pt x="8876" y="21983"/>
                  </a:lnTo>
                  <a:lnTo>
                    <a:pt x="9143" y="22024"/>
                  </a:lnTo>
                  <a:lnTo>
                    <a:pt x="9409" y="22059"/>
                  </a:lnTo>
                  <a:lnTo>
                    <a:pt x="9675" y="22086"/>
                  </a:lnTo>
                  <a:lnTo>
                    <a:pt x="9942" y="22100"/>
                  </a:lnTo>
                  <a:lnTo>
                    <a:pt x="10215" y="22114"/>
                  </a:lnTo>
                  <a:lnTo>
                    <a:pt x="10481" y="22121"/>
                  </a:lnTo>
                  <a:lnTo>
                    <a:pt x="10754" y="22114"/>
                  </a:lnTo>
                  <a:lnTo>
                    <a:pt x="11027" y="22107"/>
                  </a:lnTo>
                  <a:lnTo>
                    <a:pt x="11293" y="22093"/>
                  </a:lnTo>
                  <a:lnTo>
                    <a:pt x="11566" y="22066"/>
                  </a:lnTo>
                  <a:lnTo>
                    <a:pt x="11839" y="22031"/>
                  </a:lnTo>
                  <a:lnTo>
                    <a:pt x="12112" y="21997"/>
                  </a:lnTo>
                  <a:lnTo>
                    <a:pt x="12379" y="21949"/>
                  </a:lnTo>
                  <a:lnTo>
                    <a:pt x="12652" y="21894"/>
                  </a:lnTo>
                  <a:lnTo>
                    <a:pt x="12925" y="21832"/>
                  </a:lnTo>
                  <a:lnTo>
                    <a:pt x="13198" y="21763"/>
                  </a:lnTo>
                  <a:lnTo>
                    <a:pt x="13464" y="21680"/>
                  </a:lnTo>
                  <a:lnTo>
                    <a:pt x="13737" y="21598"/>
                  </a:lnTo>
                  <a:lnTo>
                    <a:pt x="14003" y="21502"/>
                  </a:lnTo>
                  <a:lnTo>
                    <a:pt x="14270" y="21399"/>
                  </a:lnTo>
                  <a:lnTo>
                    <a:pt x="14536" y="21289"/>
                  </a:lnTo>
                  <a:lnTo>
                    <a:pt x="14802" y="21172"/>
                  </a:lnTo>
                  <a:lnTo>
                    <a:pt x="15055" y="21055"/>
                  </a:lnTo>
                  <a:lnTo>
                    <a:pt x="15308" y="20924"/>
                  </a:lnTo>
                  <a:lnTo>
                    <a:pt x="15555" y="20794"/>
                  </a:lnTo>
                  <a:lnTo>
                    <a:pt x="15794" y="20649"/>
                  </a:lnTo>
                  <a:lnTo>
                    <a:pt x="16034" y="20505"/>
                  </a:lnTo>
                  <a:lnTo>
                    <a:pt x="16267" y="20353"/>
                  </a:lnTo>
                  <a:lnTo>
                    <a:pt x="16493" y="20195"/>
                  </a:lnTo>
                  <a:lnTo>
                    <a:pt x="16713" y="20030"/>
                  </a:lnTo>
                  <a:lnTo>
                    <a:pt x="16933" y="19865"/>
                  </a:lnTo>
                  <a:lnTo>
                    <a:pt x="17146" y="19693"/>
                  </a:lnTo>
                  <a:lnTo>
                    <a:pt x="17352" y="19515"/>
                  </a:lnTo>
                  <a:lnTo>
                    <a:pt x="17552" y="19329"/>
                  </a:lnTo>
                  <a:lnTo>
                    <a:pt x="17752" y="19136"/>
                  </a:lnTo>
                  <a:lnTo>
                    <a:pt x="17945" y="18944"/>
                  </a:lnTo>
                  <a:lnTo>
                    <a:pt x="18131" y="18744"/>
                  </a:lnTo>
                  <a:lnTo>
                    <a:pt x="18311" y="18545"/>
                  </a:lnTo>
                  <a:lnTo>
                    <a:pt x="18491" y="18339"/>
                  </a:lnTo>
                  <a:lnTo>
                    <a:pt x="18657" y="18126"/>
                  </a:lnTo>
                  <a:lnTo>
                    <a:pt x="18824" y="17913"/>
                  </a:lnTo>
                  <a:lnTo>
                    <a:pt x="18984" y="17692"/>
                  </a:lnTo>
                  <a:lnTo>
                    <a:pt x="19143" y="17472"/>
                  </a:lnTo>
                  <a:lnTo>
                    <a:pt x="19290" y="17246"/>
                  </a:lnTo>
                  <a:lnTo>
                    <a:pt x="19436" y="17012"/>
                  </a:lnTo>
                  <a:lnTo>
                    <a:pt x="19576" y="16778"/>
                  </a:lnTo>
                  <a:lnTo>
                    <a:pt x="19709" y="16544"/>
                  </a:lnTo>
                  <a:lnTo>
                    <a:pt x="19836" y="16304"/>
                  </a:lnTo>
                  <a:lnTo>
                    <a:pt x="19962" y="16056"/>
                  </a:lnTo>
                  <a:lnTo>
                    <a:pt x="20076" y="15815"/>
                  </a:lnTo>
                  <a:lnTo>
                    <a:pt x="20189" y="15561"/>
                  </a:lnTo>
                  <a:lnTo>
                    <a:pt x="20295" y="15313"/>
                  </a:lnTo>
                  <a:lnTo>
                    <a:pt x="20395" y="15059"/>
                  </a:lnTo>
                  <a:lnTo>
                    <a:pt x="20488" y="14798"/>
                  </a:lnTo>
                  <a:lnTo>
                    <a:pt x="20575" y="14543"/>
                  </a:lnTo>
                  <a:lnTo>
                    <a:pt x="20661" y="14282"/>
                  </a:lnTo>
                  <a:lnTo>
                    <a:pt x="20735" y="14021"/>
                  </a:lnTo>
                  <a:lnTo>
                    <a:pt x="20808" y="13753"/>
                  </a:lnTo>
                  <a:lnTo>
                    <a:pt x="20875" y="13484"/>
                  </a:lnTo>
                  <a:lnTo>
                    <a:pt x="20934" y="13216"/>
                  </a:lnTo>
                  <a:lnTo>
                    <a:pt x="20988" y="12948"/>
                  </a:lnTo>
                  <a:lnTo>
                    <a:pt x="21034" y="12673"/>
                  </a:lnTo>
                  <a:lnTo>
                    <a:pt x="21074" y="12405"/>
                  </a:lnTo>
                  <a:lnTo>
                    <a:pt x="21114" y="12130"/>
                  </a:lnTo>
                  <a:lnTo>
                    <a:pt x="21141" y="11855"/>
                  </a:lnTo>
                  <a:lnTo>
                    <a:pt x="21167" y="11580"/>
                  </a:lnTo>
                  <a:lnTo>
                    <a:pt x="21181" y="11298"/>
                  </a:lnTo>
                  <a:lnTo>
                    <a:pt x="21194" y="11023"/>
                  </a:lnTo>
                  <a:lnTo>
                    <a:pt x="21201" y="10748"/>
                  </a:lnTo>
                  <a:lnTo>
                    <a:pt x="21201" y="10466"/>
                  </a:lnTo>
                  <a:lnTo>
                    <a:pt x="21194" y="10191"/>
                  </a:lnTo>
                  <a:lnTo>
                    <a:pt x="21181" y="9909"/>
                  </a:lnTo>
                  <a:lnTo>
                    <a:pt x="21161" y="9634"/>
                  </a:lnTo>
                  <a:lnTo>
                    <a:pt x="21134" y="9352"/>
                  </a:lnTo>
                  <a:lnTo>
                    <a:pt x="21101" y="9077"/>
                  </a:lnTo>
                  <a:lnTo>
                    <a:pt x="21061" y="8795"/>
                  </a:lnTo>
                  <a:lnTo>
                    <a:pt x="21014" y="8520"/>
                  </a:lnTo>
                  <a:lnTo>
                    <a:pt x="20968" y="8245"/>
                  </a:lnTo>
                  <a:lnTo>
                    <a:pt x="20908" y="7970"/>
                  </a:lnTo>
                  <a:lnTo>
                    <a:pt x="20841" y="7695"/>
                  </a:lnTo>
                  <a:lnTo>
                    <a:pt x="20768" y="7420"/>
                  </a:lnTo>
                  <a:lnTo>
                    <a:pt x="20695" y="7145"/>
                  </a:lnTo>
                  <a:lnTo>
                    <a:pt x="20608" y="6877"/>
                  </a:lnTo>
                  <a:lnTo>
                    <a:pt x="20515" y="6602"/>
                  </a:lnTo>
                  <a:lnTo>
                    <a:pt x="20422" y="6333"/>
                  </a:lnTo>
                  <a:lnTo>
                    <a:pt x="20315" y="6072"/>
                  </a:lnTo>
                  <a:lnTo>
                    <a:pt x="20215" y="5825"/>
                  </a:lnTo>
                  <a:lnTo>
                    <a:pt x="20102" y="5584"/>
                  </a:lnTo>
                  <a:lnTo>
                    <a:pt x="19989" y="5343"/>
                  </a:lnTo>
                  <a:lnTo>
                    <a:pt x="19869" y="5110"/>
                  </a:lnTo>
                  <a:lnTo>
                    <a:pt x="19743" y="4883"/>
                  </a:lnTo>
                  <a:lnTo>
                    <a:pt x="19609" y="4656"/>
                  </a:lnTo>
                  <a:lnTo>
                    <a:pt x="19470" y="4436"/>
                  </a:lnTo>
                  <a:lnTo>
                    <a:pt x="19330" y="4223"/>
                  </a:lnTo>
                  <a:lnTo>
                    <a:pt x="19183" y="4009"/>
                  </a:lnTo>
                  <a:lnTo>
                    <a:pt x="19030" y="3796"/>
                  </a:lnTo>
                  <a:lnTo>
                    <a:pt x="18870" y="3597"/>
                  </a:lnTo>
                  <a:lnTo>
                    <a:pt x="18704" y="3397"/>
                  </a:lnTo>
                  <a:lnTo>
                    <a:pt x="18537" y="3205"/>
                  </a:lnTo>
                  <a:lnTo>
                    <a:pt x="18364" y="3012"/>
                  </a:lnTo>
                  <a:lnTo>
                    <a:pt x="18191" y="2834"/>
                  </a:lnTo>
                  <a:lnTo>
                    <a:pt x="18011" y="2655"/>
                  </a:lnTo>
                  <a:lnTo>
                    <a:pt x="17825" y="2476"/>
                  </a:lnTo>
                  <a:lnTo>
                    <a:pt x="17639" y="2311"/>
                  </a:lnTo>
                  <a:lnTo>
                    <a:pt x="17446" y="2146"/>
                  </a:lnTo>
                  <a:lnTo>
                    <a:pt x="17252" y="1988"/>
                  </a:lnTo>
                  <a:lnTo>
                    <a:pt x="17053" y="1837"/>
                  </a:lnTo>
                  <a:lnTo>
                    <a:pt x="16853" y="1692"/>
                  </a:lnTo>
                  <a:lnTo>
                    <a:pt x="16647" y="1548"/>
                  </a:lnTo>
                  <a:lnTo>
                    <a:pt x="16433" y="1410"/>
                  </a:lnTo>
                  <a:lnTo>
                    <a:pt x="16227" y="1280"/>
                  </a:lnTo>
                  <a:lnTo>
                    <a:pt x="16007" y="1156"/>
                  </a:lnTo>
                  <a:lnTo>
                    <a:pt x="15794" y="1039"/>
                  </a:lnTo>
                  <a:lnTo>
                    <a:pt x="15575" y="929"/>
                  </a:lnTo>
                  <a:lnTo>
                    <a:pt x="15355" y="819"/>
                  </a:lnTo>
                  <a:lnTo>
                    <a:pt x="15128" y="723"/>
                  </a:lnTo>
                  <a:lnTo>
                    <a:pt x="14902" y="626"/>
                  </a:lnTo>
                  <a:lnTo>
                    <a:pt x="14676" y="537"/>
                  </a:lnTo>
                  <a:lnTo>
                    <a:pt x="14443" y="455"/>
                  </a:lnTo>
                  <a:lnTo>
                    <a:pt x="14210" y="379"/>
                  </a:lnTo>
                  <a:lnTo>
                    <a:pt x="13977" y="310"/>
                  </a:lnTo>
                  <a:lnTo>
                    <a:pt x="13744" y="248"/>
                  </a:lnTo>
                  <a:lnTo>
                    <a:pt x="13511" y="193"/>
                  </a:lnTo>
                  <a:lnTo>
                    <a:pt x="13271" y="145"/>
                  </a:lnTo>
                  <a:lnTo>
                    <a:pt x="13031" y="104"/>
                  </a:lnTo>
                  <a:lnTo>
                    <a:pt x="12798" y="70"/>
                  </a:lnTo>
                  <a:lnTo>
                    <a:pt x="12558" y="42"/>
                  </a:lnTo>
                  <a:lnTo>
                    <a:pt x="12319" y="21"/>
                  </a:lnTo>
                  <a:lnTo>
                    <a:pt x="12072" y="8"/>
                  </a:lnTo>
                  <a:lnTo>
                    <a:pt x="118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-2898775" y="-3751125"/>
              <a:ext cx="199100" cy="126550"/>
            </a:xfrm>
            <a:custGeom>
              <a:avLst/>
              <a:gdLst/>
              <a:ahLst/>
              <a:cxnLst/>
              <a:rect l="l" t="t" r="r" b="b"/>
              <a:pathLst>
                <a:path w="7964" h="5062" extrusionOk="0">
                  <a:moveTo>
                    <a:pt x="134" y="1"/>
                  </a:moveTo>
                  <a:lnTo>
                    <a:pt x="81" y="207"/>
                  </a:lnTo>
                  <a:lnTo>
                    <a:pt x="47" y="413"/>
                  </a:lnTo>
                  <a:lnTo>
                    <a:pt x="21" y="620"/>
                  </a:lnTo>
                  <a:lnTo>
                    <a:pt x="1" y="826"/>
                  </a:lnTo>
                  <a:lnTo>
                    <a:pt x="1" y="1032"/>
                  </a:lnTo>
                  <a:lnTo>
                    <a:pt x="7" y="1239"/>
                  </a:lnTo>
                  <a:lnTo>
                    <a:pt x="21" y="1445"/>
                  </a:lnTo>
                  <a:lnTo>
                    <a:pt x="54" y="1644"/>
                  </a:lnTo>
                  <a:lnTo>
                    <a:pt x="87" y="1844"/>
                  </a:lnTo>
                  <a:lnTo>
                    <a:pt x="141" y="2043"/>
                  </a:lnTo>
                  <a:lnTo>
                    <a:pt x="194" y="2236"/>
                  </a:lnTo>
                  <a:lnTo>
                    <a:pt x="260" y="2428"/>
                  </a:lnTo>
                  <a:lnTo>
                    <a:pt x="340" y="2614"/>
                  </a:lnTo>
                  <a:lnTo>
                    <a:pt x="427" y="2793"/>
                  </a:lnTo>
                  <a:lnTo>
                    <a:pt x="520" y="2971"/>
                  </a:lnTo>
                  <a:lnTo>
                    <a:pt x="620" y="3150"/>
                  </a:lnTo>
                  <a:lnTo>
                    <a:pt x="733" y="3315"/>
                  </a:lnTo>
                  <a:lnTo>
                    <a:pt x="853" y="3480"/>
                  </a:lnTo>
                  <a:lnTo>
                    <a:pt x="980" y="3638"/>
                  </a:lnTo>
                  <a:lnTo>
                    <a:pt x="1113" y="3790"/>
                  </a:lnTo>
                  <a:lnTo>
                    <a:pt x="1253" y="3934"/>
                  </a:lnTo>
                  <a:lnTo>
                    <a:pt x="1399" y="4071"/>
                  </a:lnTo>
                  <a:lnTo>
                    <a:pt x="1559" y="4202"/>
                  </a:lnTo>
                  <a:lnTo>
                    <a:pt x="1719" y="4326"/>
                  </a:lnTo>
                  <a:lnTo>
                    <a:pt x="1885" y="4443"/>
                  </a:lnTo>
                  <a:lnTo>
                    <a:pt x="2058" y="4546"/>
                  </a:lnTo>
                  <a:lnTo>
                    <a:pt x="2238" y="4649"/>
                  </a:lnTo>
                  <a:lnTo>
                    <a:pt x="2424" y="4738"/>
                  </a:lnTo>
                  <a:lnTo>
                    <a:pt x="2617" y="4814"/>
                  </a:lnTo>
                  <a:lnTo>
                    <a:pt x="2811" y="4883"/>
                  </a:lnTo>
                  <a:lnTo>
                    <a:pt x="3017" y="4945"/>
                  </a:lnTo>
                  <a:lnTo>
                    <a:pt x="3217" y="4993"/>
                  </a:lnTo>
                  <a:lnTo>
                    <a:pt x="3337" y="5013"/>
                  </a:lnTo>
                  <a:lnTo>
                    <a:pt x="3456" y="5034"/>
                  </a:lnTo>
                  <a:lnTo>
                    <a:pt x="3689" y="5055"/>
                  </a:lnTo>
                  <a:lnTo>
                    <a:pt x="3922" y="5062"/>
                  </a:lnTo>
                  <a:lnTo>
                    <a:pt x="4149" y="5048"/>
                  </a:lnTo>
                  <a:lnTo>
                    <a:pt x="4375" y="5020"/>
                  </a:lnTo>
                  <a:lnTo>
                    <a:pt x="4595" y="4986"/>
                  </a:lnTo>
                  <a:lnTo>
                    <a:pt x="4808" y="4931"/>
                  </a:lnTo>
                  <a:lnTo>
                    <a:pt x="5021" y="4862"/>
                  </a:lnTo>
                  <a:lnTo>
                    <a:pt x="5227" y="4780"/>
                  </a:lnTo>
                  <a:lnTo>
                    <a:pt x="5427" y="4690"/>
                  </a:lnTo>
                  <a:lnTo>
                    <a:pt x="5627" y="4580"/>
                  </a:lnTo>
                  <a:lnTo>
                    <a:pt x="5820" y="4463"/>
                  </a:lnTo>
                  <a:lnTo>
                    <a:pt x="6006" y="4340"/>
                  </a:lnTo>
                  <a:lnTo>
                    <a:pt x="6180" y="4202"/>
                  </a:lnTo>
                  <a:lnTo>
                    <a:pt x="6353" y="4051"/>
                  </a:lnTo>
                  <a:lnTo>
                    <a:pt x="6519" y="3893"/>
                  </a:lnTo>
                  <a:lnTo>
                    <a:pt x="6679" y="3728"/>
                  </a:lnTo>
                  <a:lnTo>
                    <a:pt x="6825" y="3556"/>
                  </a:lnTo>
                  <a:lnTo>
                    <a:pt x="6972" y="3377"/>
                  </a:lnTo>
                  <a:lnTo>
                    <a:pt x="7105" y="3184"/>
                  </a:lnTo>
                  <a:lnTo>
                    <a:pt x="7232" y="2992"/>
                  </a:lnTo>
                  <a:lnTo>
                    <a:pt x="7345" y="2793"/>
                  </a:lnTo>
                  <a:lnTo>
                    <a:pt x="7458" y="2586"/>
                  </a:lnTo>
                  <a:lnTo>
                    <a:pt x="7558" y="2373"/>
                  </a:lnTo>
                  <a:lnTo>
                    <a:pt x="7644" y="2160"/>
                  </a:lnTo>
                  <a:lnTo>
                    <a:pt x="7724" y="1940"/>
                  </a:lnTo>
                  <a:lnTo>
                    <a:pt x="7791" y="1713"/>
                  </a:lnTo>
                  <a:lnTo>
                    <a:pt x="7851" y="1493"/>
                  </a:lnTo>
                  <a:lnTo>
                    <a:pt x="7897" y="1266"/>
                  </a:lnTo>
                  <a:lnTo>
                    <a:pt x="7931" y="1032"/>
                  </a:lnTo>
                  <a:lnTo>
                    <a:pt x="7957" y="805"/>
                  </a:lnTo>
                  <a:lnTo>
                    <a:pt x="7964" y="572"/>
                  </a:lnTo>
                  <a:lnTo>
                    <a:pt x="7871" y="606"/>
                  </a:lnTo>
                  <a:lnTo>
                    <a:pt x="7824" y="613"/>
                  </a:lnTo>
                  <a:lnTo>
                    <a:pt x="7778" y="620"/>
                  </a:lnTo>
                  <a:lnTo>
                    <a:pt x="7245" y="551"/>
                  </a:lnTo>
                  <a:lnTo>
                    <a:pt x="7205" y="606"/>
                  </a:lnTo>
                  <a:lnTo>
                    <a:pt x="7165" y="661"/>
                  </a:lnTo>
                  <a:lnTo>
                    <a:pt x="7118" y="709"/>
                  </a:lnTo>
                  <a:lnTo>
                    <a:pt x="7072" y="750"/>
                  </a:lnTo>
                  <a:lnTo>
                    <a:pt x="7019" y="785"/>
                  </a:lnTo>
                  <a:lnTo>
                    <a:pt x="6965" y="812"/>
                  </a:lnTo>
                  <a:lnTo>
                    <a:pt x="6905" y="840"/>
                  </a:lnTo>
                  <a:lnTo>
                    <a:pt x="6845" y="854"/>
                  </a:lnTo>
                  <a:lnTo>
                    <a:pt x="6779" y="867"/>
                  </a:lnTo>
                  <a:lnTo>
                    <a:pt x="6712" y="867"/>
                  </a:lnTo>
                  <a:lnTo>
                    <a:pt x="6639" y="860"/>
                  </a:lnTo>
                  <a:lnTo>
                    <a:pt x="6559" y="847"/>
                  </a:lnTo>
                  <a:lnTo>
                    <a:pt x="6479" y="819"/>
                  </a:lnTo>
                  <a:lnTo>
                    <a:pt x="6399" y="785"/>
                  </a:lnTo>
                  <a:lnTo>
                    <a:pt x="6313" y="737"/>
                  </a:lnTo>
                  <a:lnTo>
                    <a:pt x="6220" y="682"/>
                  </a:lnTo>
                  <a:lnTo>
                    <a:pt x="6140" y="634"/>
                  </a:lnTo>
                  <a:lnTo>
                    <a:pt x="6053" y="592"/>
                  </a:lnTo>
                  <a:lnTo>
                    <a:pt x="5873" y="510"/>
                  </a:lnTo>
                  <a:lnTo>
                    <a:pt x="5687" y="441"/>
                  </a:lnTo>
                  <a:lnTo>
                    <a:pt x="5500" y="372"/>
                  </a:lnTo>
                  <a:lnTo>
                    <a:pt x="5394" y="372"/>
                  </a:lnTo>
                  <a:lnTo>
                    <a:pt x="5414" y="620"/>
                  </a:lnTo>
                  <a:lnTo>
                    <a:pt x="5427" y="867"/>
                  </a:lnTo>
                  <a:lnTo>
                    <a:pt x="5434" y="1115"/>
                  </a:lnTo>
                  <a:lnTo>
                    <a:pt x="5434" y="1362"/>
                  </a:lnTo>
                  <a:lnTo>
                    <a:pt x="5414" y="1857"/>
                  </a:lnTo>
                  <a:lnTo>
                    <a:pt x="5394" y="2353"/>
                  </a:lnTo>
                  <a:lnTo>
                    <a:pt x="5394" y="2428"/>
                  </a:lnTo>
                  <a:lnTo>
                    <a:pt x="5394" y="2497"/>
                  </a:lnTo>
                  <a:lnTo>
                    <a:pt x="5381" y="2634"/>
                  </a:lnTo>
                  <a:lnTo>
                    <a:pt x="5347" y="2765"/>
                  </a:lnTo>
                  <a:lnTo>
                    <a:pt x="5307" y="2889"/>
                  </a:lnTo>
                  <a:lnTo>
                    <a:pt x="5254" y="3006"/>
                  </a:lnTo>
                  <a:lnTo>
                    <a:pt x="5188" y="3116"/>
                  </a:lnTo>
                  <a:lnTo>
                    <a:pt x="5108" y="3219"/>
                  </a:lnTo>
                  <a:lnTo>
                    <a:pt x="5021" y="3315"/>
                  </a:lnTo>
                  <a:lnTo>
                    <a:pt x="4928" y="3398"/>
                  </a:lnTo>
                  <a:lnTo>
                    <a:pt x="4821" y="3480"/>
                  </a:lnTo>
                  <a:lnTo>
                    <a:pt x="4715" y="3542"/>
                  </a:lnTo>
                  <a:lnTo>
                    <a:pt x="4595" y="3604"/>
                  </a:lnTo>
                  <a:lnTo>
                    <a:pt x="4475" y="3652"/>
                  </a:lnTo>
                  <a:lnTo>
                    <a:pt x="4355" y="3693"/>
                  </a:lnTo>
                  <a:lnTo>
                    <a:pt x="4229" y="3728"/>
                  </a:lnTo>
                  <a:lnTo>
                    <a:pt x="4096" y="3741"/>
                  </a:lnTo>
                  <a:lnTo>
                    <a:pt x="3969" y="3755"/>
                  </a:lnTo>
                  <a:lnTo>
                    <a:pt x="3843" y="3755"/>
                  </a:lnTo>
                  <a:lnTo>
                    <a:pt x="3716" y="3741"/>
                  </a:lnTo>
                  <a:lnTo>
                    <a:pt x="3590" y="3714"/>
                  </a:lnTo>
                  <a:lnTo>
                    <a:pt x="3470" y="3680"/>
                  </a:lnTo>
                  <a:lnTo>
                    <a:pt x="3350" y="3625"/>
                  </a:lnTo>
                  <a:lnTo>
                    <a:pt x="3237" y="3570"/>
                  </a:lnTo>
                  <a:lnTo>
                    <a:pt x="3137" y="3494"/>
                  </a:lnTo>
                  <a:lnTo>
                    <a:pt x="3037" y="3405"/>
                  </a:lnTo>
                  <a:lnTo>
                    <a:pt x="2944" y="3301"/>
                  </a:lnTo>
                  <a:lnTo>
                    <a:pt x="2904" y="3246"/>
                  </a:lnTo>
                  <a:lnTo>
                    <a:pt x="2864" y="3191"/>
                  </a:lnTo>
                  <a:lnTo>
                    <a:pt x="2831" y="3129"/>
                  </a:lnTo>
                  <a:lnTo>
                    <a:pt x="2797" y="3061"/>
                  </a:lnTo>
                  <a:lnTo>
                    <a:pt x="2764" y="2992"/>
                  </a:lnTo>
                  <a:lnTo>
                    <a:pt x="2737" y="2916"/>
                  </a:lnTo>
                  <a:lnTo>
                    <a:pt x="2717" y="2841"/>
                  </a:lnTo>
                  <a:lnTo>
                    <a:pt x="2697" y="2758"/>
                  </a:lnTo>
                  <a:lnTo>
                    <a:pt x="2677" y="2676"/>
                  </a:lnTo>
                  <a:lnTo>
                    <a:pt x="2664" y="2586"/>
                  </a:lnTo>
                  <a:lnTo>
                    <a:pt x="2651" y="2497"/>
                  </a:lnTo>
                  <a:lnTo>
                    <a:pt x="2644" y="2401"/>
                  </a:lnTo>
                  <a:lnTo>
                    <a:pt x="2611" y="1885"/>
                  </a:lnTo>
                  <a:lnTo>
                    <a:pt x="2597" y="1631"/>
                  </a:lnTo>
                  <a:lnTo>
                    <a:pt x="2584" y="1376"/>
                  </a:lnTo>
                  <a:lnTo>
                    <a:pt x="2584" y="1129"/>
                  </a:lnTo>
                  <a:lnTo>
                    <a:pt x="2584" y="874"/>
                  </a:lnTo>
                  <a:lnTo>
                    <a:pt x="2597" y="627"/>
                  </a:lnTo>
                  <a:lnTo>
                    <a:pt x="2624" y="372"/>
                  </a:lnTo>
                  <a:lnTo>
                    <a:pt x="2684" y="132"/>
                  </a:lnTo>
                  <a:lnTo>
                    <a:pt x="2051" y="97"/>
                  </a:lnTo>
                  <a:lnTo>
                    <a:pt x="1419" y="63"/>
                  </a:lnTo>
                  <a:lnTo>
                    <a:pt x="780" y="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-2996150" y="-3957225"/>
              <a:ext cx="393875" cy="421175"/>
            </a:xfrm>
            <a:custGeom>
              <a:avLst/>
              <a:gdLst/>
              <a:ahLst/>
              <a:cxnLst/>
              <a:rect l="l" t="t" r="r" b="b"/>
              <a:pathLst>
                <a:path w="15755" h="16847" extrusionOk="0">
                  <a:moveTo>
                    <a:pt x="8630" y="2194"/>
                  </a:moveTo>
                  <a:lnTo>
                    <a:pt x="8690" y="2201"/>
                  </a:lnTo>
                  <a:lnTo>
                    <a:pt x="8863" y="2229"/>
                  </a:lnTo>
                  <a:lnTo>
                    <a:pt x="9036" y="2263"/>
                  </a:lnTo>
                  <a:lnTo>
                    <a:pt x="9202" y="2304"/>
                  </a:lnTo>
                  <a:lnTo>
                    <a:pt x="9369" y="2345"/>
                  </a:lnTo>
                  <a:lnTo>
                    <a:pt x="9535" y="2387"/>
                  </a:lnTo>
                  <a:lnTo>
                    <a:pt x="9695" y="2442"/>
                  </a:lnTo>
                  <a:lnTo>
                    <a:pt x="9848" y="2490"/>
                  </a:lnTo>
                  <a:lnTo>
                    <a:pt x="10001" y="2552"/>
                  </a:lnTo>
                  <a:lnTo>
                    <a:pt x="10148" y="2614"/>
                  </a:lnTo>
                  <a:lnTo>
                    <a:pt x="10294" y="2675"/>
                  </a:lnTo>
                  <a:lnTo>
                    <a:pt x="10441" y="2744"/>
                  </a:lnTo>
                  <a:lnTo>
                    <a:pt x="10581" y="2813"/>
                  </a:lnTo>
                  <a:lnTo>
                    <a:pt x="10720" y="2889"/>
                  </a:lnTo>
                  <a:lnTo>
                    <a:pt x="10854" y="2964"/>
                  </a:lnTo>
                  <a:lnTo>
                    <a:pt x="10980" y="3047"/>
                  </a:lnTo>
                  <a:lnTo>
                    <a:pt x="11113" y="3129"/>
                  </a:lnTo>
                  <a:lnTo>
                    <a:pt x="11233" y="3219"/>
                  </a:lnTo>
                  <a:lnTo>
                    <a:pt x="11360" y="3308"/>
                  </a:lnTo>
                  <a:lnTo>
                    <a:pt x="11473" y="3404"/>
                  </a:lnTo>
                  <a:lnTo>
                    <a:pt x="11593" y="3501"/>
                  </a:lnTo>
                  <a:lnTo>
                    <a:pt x="11706" y="3597"/>
                  </a:lnTo>
                  <a:lnTo>
                    <a:pt x="11812" y="3700"/>
                  </a:lnTo>
                  <a:lnTo>
                    <a:pt x="12019" y="3913"/>
                  </a:lnTo>
                  <a:lnTo>
                    <a:pt x="12219" y="4133"/>
                  </a:lnTo>
                  <a:lnTo>
                    <a:pt x="12405" y="4360"/>
                  </a:lnTo>
                  <a:lnTo>
                    <a:pt x="12578" y="4601"/>
                  </a:lnTo>
                  <a:lnTo>
                    <a:pt x="12738" y="4848"/>
                  </a:lnTo>
                  <a:lnTo>
                    <a:pt x="12884" y="5103"/>
                  </a:lnTo>
                  <a:lnTo>
                    <a:pt x="13024" y="5364"/>
                  </a:lnTo>
                  <a:lnTo>
                    <a:pt x="13151" y="5632"/>
                  </a:lnTo>
                  <a:lnTo>
                    <a:pt x="13264" y="5907"/>
                  </a:lnTo>
                  <a:lnTo>
                    <a:pt x="13364" y="6189"/>
                  </a:lnTo>
                  <a:lnTo>
                    <a:pt x="13450" y="6471"/>
                  </a:lnTo>
                  <a:lnTo>
                    <a:pt x="13530" y="6760"/>
                  </a:lnTo>
                  <a:lnTo>
                    <a:pt x="13597" y="7055"/>
                  </a:lnTo>
                  <a:lnTo>
                    <a:pt x="13650" y="7351"/>
                  </a:lnTo>
                  <a:lnTo>
                    <a:pt x="13697" y="7654"/>
                  </a:lnTo>
                  <a:lnTo>
                    <a:pt x="13723" y="7949"/>
                  </a:lnTo>
                  <a:lnTo>
                    <a:pt x="13743" y="8252"/>
                  </a:lnTo>
                  <a:lnTo>
                    <a:pt x="13757" y="8561"/>
                  </a:lnTo>
                  <a:lnTo>
                    <a:pt x="13750" y="8864"/>
                  </a:lnTo>
                  <a:lnTo>
                    <a:pt x="13737" y="9166"/>
                  </a:lnTo>
                  <a:lnTo>
                    <a:pt x="13717" y="9469"/>
                  </a:lnTo>
                  <a:lnTo>
                    <a:pt x="13677" y="9771"/>
                  </a:lnTo>
                  <a:lnTo>
                    <a:pt x="13630" y="10067"/>
                  </a:lnTo>
                  <a:lnTo>
                    <a:pt x="13570" y="10370"/>
                  </a:lnTo>
                  <a:lnTo>
                    <a:pt x="13504" y="10658"/>
                  </a:lnTo>
                  <a:lnTo>
                    <a:pt x="13424" y="10954"/>
                  </a:lnTo>
                  <a:lnTo>
                    <a:pt x="13330" y="11236"/>
                  </a:lnTo>
                  <a:lnTo>
                    <a:pt x="13231" y="11518"/>
                  </a:lnTo>
                  <a:lnTo>
                    <a:pt x="13117" y="11793"/>
                  </a:lnTo>
                  <a:lnTo>
                    <a:pt x="12998" y="12068"/>
                  </a:lnTo>
                  <a:lnTo>
                    <a:pt x="12858" y="12329"/>
                  </a:lnTo>
                  <a:lnTo>
                    <a:pt x="12718" y="12584"/>
                  </a:lnTo>
                  <a:lnTo>
                    <a:pt x="12558" y="12838"/>
                  </a:lnTo>
                  <a:lnTo>
                    <a:pt x="12392" y="13079"/>
                  </a:lnTo>
                  <a:lnTo>
                    <a:pt x="12219" y="13312"/>
                  </a:lnTo>
                  <a:lnTo>
                    <a:pt x="12032" y="13533"/>
                  </a:lnTo>
                  <a:lnTo>
                    <a:pt x="11832" y="13746"/>
                  </a:lnTo>
                  <a:lnTo>
                    <a:pt x="11626" y="13952"/>
                  </a:lnTo>
                  <a:lnTo>
                    <a:pt x="11406" y="14144"/>
                  </a:lnTo>
                  <a:lnTo>
                    <a:pt x="11180" y="14323"/>
                  </a:lnTo>
                  <a:lnTo>
                    <a:pt x="10940" y="14495"/>
                  </a:lnTo>
                  <a:lnTo>
                    <a:pt x="10820" y="14571"/>
                  </a:lnTo>
                  <a:lnTo>
                    <a:pt x="10694" y="14646"/>
                  </a:lnTo>
                  <a:lnTo>
                    <a:pt x="10567" y="14722"/>
                  </a:lnTo>
                  <a:lnTo>
                    <a:pt x="10434" y="14791"/>
                  </a:lnTo>
                  <a:lnTo>
                    <a:pt x="10301" y="14860"/>
                  </a:lnTo>
                  <a:lnTo>
                    <a:pt x="10168" y="14921"/>
                  </a:lnTo>
                  <a:lnTo>
                    <a:pt x="10028" y="14976"/>
                  </a:lnTo>
                  <a:lnTo>
                    <a:pt x="9888" y="15038"/>
                  </a:lnTo>
                  <a:lnTo>
                    <a:pt x="9742" y="15086"/>
                  </a:lnTo>
                  <a:lnTo>
                    <a:pt x="9602" y="15135"/>
                  </a:lnTo>
                  <a:lnTo>
                    <a:pt x="9449" y="15176"/>
                  </a:lnTo>
                  <a:lnTo>
                    <a:pt x="9302" y="15217"/>
                  </a:lnTo>
                  <a:lnTo>
                    <a:pt x="9149" y="15258"/>
                  </a:lnTo>
                  <a:lnTo>
                    <a:pt x="8989" y="15286"/>
                  </a:lnTo>
                  <a:lnTo>
                    <a:pt x="8836" y="15313"/>
                  </a:lnTo>
                  <a:lnTo>
                    <a:pt x="8676" y="15341"/>
                  </a:lnTo>
                  <a:lnTo>
                    <a:pt x="8510" y="15362"/>
                  </a:lnTo>
                  <a:lnTo>
                    <a:pt x="8350" y="15375"/>
                  </a:lnTo>
                  <a:lnTo>
                    <a:pt x="8177" y="15382"/>
                  </a:lnTo>
                  <a:lnTo>
                    <a:pt x="8011" y="15389"/>
                  </a:lnTo>
                  <a:lnTo>
                    <a:pt x="7837" y="15396"/>
                  </a:lnTo>
                  <a:lnTo>
                    <a:pt x="7664" y="15389"/>
                  </a:lnTo>
                  <a:lnTo>
                    <a:pt x="7485" y="15382"/>
                  </a:lnTo>
                  <a:lnTo>
                    <a:pt x="7305" y="15368"/>
                  </a:lnTo>
                  <a:lnTo>
                    <a:pt x="7152" y="15355"/>
                  </a:lnTo>
                  <a:lnTo>
                    <a:pt x="7005" y="15334"/>
                  </a:lnTo>
                  <a:lnTo>
                    <a:pt x="6852" y="15313"/>
                  </a:lnTo>
                  <a:lnTo>
                    <a:pt x="6706" y="15286"/>
                  </a:lnTo>
                  <a:lnTo>
                    <a:pt x="6559" y="15251"/>
                  </a:lnTo>
                  <a:lnTo>
                    <a:pt x="6413" y="15217"/>
                  </a:lnTo>
                  <a:lnTo>
                    <a:pt x="6120" y="15135"/>
                  </a:lnTo>
                  <a:lnTo>
                    <a:pt x="5840" y="15038"/>
                  </a:lnTo>
                  <a:lnTo>
                    <a:pt x="5560" y="14928"/>
                  </a:lnTo>
                  <a:lnTo>
                    <a:pt x="5287" y="14805"/>
                  </a:lnTo>
                  <a:lnTo>
                    <a:pt x="5021" y="14660"/>
                  </a:lnTo>
                  <a:lnTo>
                    <a:pt x="4761" y="14509"/>
                  </a:lnTo>
                  <a:lnTo>
                    <a:pt x="4508" y="14344"/>
                  </a:lnTo>
                  <a:lnTo>
                    <a:pt x="4262" y="14165"/>
                  </a:lnTo>
                  <a:lnTo>
                    <a:pt x="4029" y="13979"/>
                  </a:lnTo>
                  <a:lnTo>
                    <a:pt x="3803" y="13773"/>
                  </a:lnTo>
                  <a:lnTo>
                    <a:pt x="3583" y="13567"/>
                  </a:lnTo>
                  <a:lnTo>
                    <a:pt x="3376" y="13347"/>
                  </a:lnTo>
                  <a:lnTo>
                    <a:pt x="3183" y="13113"/>
                  </a:lnTo>
                  <a:lnTo>
                    <a:pt x="2997" y="12872"/>
                  </a:lnTo>
                  <a:lnTo>
                    <a:pt x="2824" y="12625"/>
                  </a:lnTo>
                  <a:lnTo>
                    <a:pt x="2664" y="12370"/>
                  </a:lnTo>
                  <a:lnTo>
                    <a:pt x="2511" y="12102"/>
                  </a:lnTo>
                  <a:lnTo>
                    <a:pt x="2378" y="11834"/>
                  </a:lnTo>
                  <a:lnTo>
                    <a:pt x="2258" y="11552"/>
                  </a:lnTo>
                  <a:lnTo>
                    <a:pt x="2145" y="11270"/>
                  </a:lnTo>
                  <a:lnTo>
                    <a:pt x="2051" y="10982"/>
                  </a:lnTo>
                  <a:lnTo>
                    <a:pt x="2011" y="10837"/>
                  </a:lnTo>
                  <a:lnTo>
                    <a:pt x="1978" y="10686"/>
                  </a:lnTo>
                  <a:lnTo>
                    <a:pt x="1945" y="10541"/>
                  </a:lnTo>
                  <a:lnTo>
                    <a:pt x="1912" y="10390"/>
                  </a:lnTo>
                  <a:lnTo>
                    <a:pt x="1892" y="10239"/>
                  </a:lnTo>
                  <a:lnTo>
                    <a:pt x="1872" y="10088"/>
                  </a:lnTo>
                  <a:lnTo>
                    <a:pt x="1852" y="9936"/>
                  </a:lnTo>
                  <a:lnTo>
                    <a:pt x="1838" y="9778"/>
                  </a:lnTo>
                  <a:lnTo>
                    <a:pt x="1832" y="9627"/>
                  </a:lnTo>
                  <a:lnTo>
                    <a:pt x="1825" y="9469"/>
                  </a:lnTo>
                  <a:lnTo>
                    <a:pt x="1825" y="9318"/>
                  </a:lnTo>
                  <a:lnTo>
                    <a:pt x="1832" y="9159"/>
                  </a:lnTo>
                  <a:lnTo>
                    <a:pt x="1845" y="9001"/>
                  </a:lnTo>
                  <a:lnTo>
                    <a:pt x="1858" y="8843"/>
                  </a:lnTo>
                  <a:lnTo>
                    <a:pt x="1872" y="8692"/>
                  </a:lnTo>
                  <a:lnTo>
                    <a:pt x="1898" y="8534"/>
                  </a:lnTo>
                  <a:lnTo>
                    <a:pt x="1952" y="8245"/>
                  </a:lnTo>
                  <a:lnTo>
                    <a:pt x="2018" y="7963"/>
                  </a:lnTo>
                  <a:lnTo>
                    <a:pt x="2091" y="7681"/>
                  </a:lnTo>
                  <a:lnTo>
                    <a:pt x="2178" y="7413"/>
                  </a:lnTo>
                  <a:lnTo>
                    <a:pt x="2278" y="7145"/>
                  </a:lnTo>
                  <a:lnTo>
                    <a:pt x="2391" y="6890"/>
                  </a:lnTo>
                  <a:lnTo>
                    <a:pt x="2511" y="6636"/>
                  </a:lnTo>
                  <a:lnTo>
                    <a:pt x="2644" y="6388"/>
                  </a:lnTo>
                  <a:lnTo>
                    <a:pt x="2784" y="6148"/>
                  </a:lnTo>
                  <a:lnTo>
                    <a:pt x="2930" y="5914"/>
                  </a:lnTo>
                  <a:lnTo>
                    <a:pt x="3090" y="5680"/>
                  </a:lnTo>
                  <a:lnTo>
                    <a:pt x="3263" y="5460"/>
                  </a:lnTo>
                  <a:lnTo>
                    <a:pt x="3436" y="5247"/>
                  </a:lnTo>
                  <a:lnTo>
                    <a:pt x="3623" y="5034"/>
                  </a:lnTo>
                  <a:lnTo>
                    <a:pt x="3816" y="4834"/>
                  </a:lnTo>
                  <a:lnTo>
                    <a:pt x="4016" y="4642"/>
                  </a:lnTo>
                  <a:lnTo>
                    <a:pt x="4222" y="4449"/>
                  </a:lnTo>
                  <a:lnTo>
                    <a:pt x="4435" y="4271"/>
                  </a:lnTo>
                  <a:lnTo>
                    <a:pt x="4655" y="4099"/>
                  </a:lnTo>
                  <a:lnTo>
                    <a:pt x="4881" y="3927"/>
                  </a:lnTo>
                  <a:lnTo>
                    <a:pt x="5108" y="3769"/>
                  </a:lnTo>
                  <a:lnTo>
                    <a:pt x="5347" y="3617"/>
                  </a:lnTo>
                  <a:lnTo>
                    <a:pt x="5587" y="3473"/>
                  </a:lnTo>
                  <a:lnTo>
                    <a:pt x="5827" y="3336"/>
                  </a:lnTo>
                  <a:lnTo>
                    <a:pt x="6080" y="3205"/>
                  </a:lnTo>
                  <a:lnTo>
                    <a:pt x="6333" y="3088"/>
                  </a:lnTo>
                  <a:lnTo>
                    <a:pt x="6586" y="2971"/>
                  </a:lnTo>
                  <a:lnTo>
                    <a:pt x="6845" y="2868"/>
                  </a:lnTo>
                  <a:lnTo>
                    <a:pt x="7105" y="2772"/>
                  </a:lnTo>
                  <a:lnTo>
                    <a:pt x="7371" y="2682"/>
                  </a:lnTo>
                  <a:lnTo>
                    <a:pt x="7638" y="2600"/>
                  </a:lnTo>
                  <a:lnTo>
                    <a:pt x="7904" y="2531"/>
                  </a:lnTo>
                  <a:lnTo>
                    <a:pt x="7971" y="2449"/>
                  </a:lnTo>
                  <a:lnTo>
                    <a:pt x="8050" y="2380"/>
                  </a:lnTo>
                  <a:lnTo>
                    <a:pt x="8144" y="2318"/>
                  </a:lnTo>
                  <a:lnTo>
                    <a:pt x="8237" y="2263"/>
                  </a:lnTo>
                  <a:lnTo>
                    <a:pt x="8343" y="2229"/>
                  </a:lnTo>
                  <a:lnTo>
                    <a:pt x="8457" y="2201"/>
                  </a:lnTo>
                  <a:lnTo>
                    <a:pt x="8510" y="2194"/>
                  </a:lnTo>
                  <a:close/>
                  <a:moveTo>
                    <a:pt x="8929" y="1"/>
                  </a:moveTo>
                  <a:lnTo>
                    <a:pt x="8723" y="14"/>
                  </a:lnTo>
                  <a:lnTo>
                    <a:pt x="8517" y="28"/>
                  </a:lnTo>
                  <a:lnTo>
                    <a:pt x="8310" y="56"/>
                  </a:lnTo>
                  <a:lnTo>
                    <a:pt x="8097" y="83"/>
                  </a:lnTo>
                  <a:lnTo>
                    <a:pt x="7877" y="125"/>
                  </a:lnTo>
                  <a:lnTo>
                    <a:pt x="7664" y="166"/>
                  </a:lnTo>
                  <a:lnTo>
                    <a:pt x="7445" y="221"/>
                  </a:lnTo>
                  <a:lnTo>
                    <a:pt x="7225" y="283"/>
                  </a:lnTo>
                  <a:lnTo>
                    <a:pt x="6998" y="351"/>
                  </a:lnTo>
                  <a:lnTo>
                    <a:pt x="6772" y="434"/>
                  </a:lnTo>
                  <a:lnTo>
                    <a:pt x="6546" y="516"/>
                  </a:lnTo>
                  <a:lnTo>
                    <a:pt x="6313" y="613"/>
                  </a:lnTo>
                  <a:lnTo>
                    <a:pt x="6080" y="716"/>
                  </a:lnTo>
                  <a:lnTo>
                    <a:pt x="5847" y="826"/>
                  </a:lnTo>
                  <a:lnTo>
                    <a:pt x="5614" y="943"/>
                  </a:lnTo>
                  <a:lnTo>
                    <a:pt x="5374" y="1073"/>
                  </a:lnTo>
                  <a:lnTo>
                    <a:pt x="5134" y="1211"/>
                  </a:lnTo>
                  <a:lnTo>
                    <a:pt x="5014" y="1266"/>
                  </a:lnTo>
                  <a:lnTo>
                    <a:pt x="4894" y="1307"/>
                  </a:lnTo>
                  <a:lnTo>
                    <a:pt x="4781" y="1328"/>
                  </a:lnTo>
                  <a:lnTo>
                    <a:pt x="4661" y="1335"/>
                  </a:lnTo>
                  <a:lnTo>
                    <a:pt x="4548" y="1328"/>
                  </a:lnTo>
                  <a:lnTo>
                    <a:pt x="4442" y="1307"/>
                  </a:lnTo>
                  <a:lnTo>
                    <a:pt x="4342" y="1280"/>
                  </a:lnTo>
                  <a:lnTo>
                    <a:pt x="4242" y="1232"/>
                  </a:lnTo>
                  <a:lnTo>
                    <a:pt x="3969" y="1431"/>
                  </a:lnTo>
                  <a:lnTo>
                    <a:pt x="3709" y="1637"/>
                  </a:lnTo>
                  <a:lnTo>
                    <a:pt x="3450" y="1850"/>
                  </a:lnTo>
                  <a:lnTo>
                    <a:pt x="3197" y="2070"/>
                  </a:lnTo>
                  <a:lnTo>
                    <a:pt x="2957" y="2297"/>
                  </a:lnTo>
                  <a:lnTo>
                    <a:pt x="2717" y="2538"/>
                  </a:lnTo>
                  <a:lnTo>
                    <a:pt x="2484" y="2779"/>
                  </a:lnTo>
                  <a:lnTo>
                    <a:pt x="2264" y="3026"/>
                  </a:lnTo>
                  <a:lnTo>
                    <a:pt x="2051" y="3287"/>
                  </a:lnTo>
                  <a:lnTo>
                    <a:pt x="1845" y="3549"/>
                  </a:lnTo>
                  <a:lnTo>
                    <a:pt x="1645" y="3817"/>
                  </a:lnTo>
                  <a:lnTo>
                    <a:pt x="1459" y="4092"/>
                  </a:lnTo>
                  <a:lnTo>
                    <a:pt x="1279" y="4374"/>
                  </a:lnTo>
                  <a:lnTo>
                    <a:pt x="1113" y="4656"/>
                  </a:lnTo>
                  <a:lnTo>
                    <a:pt x="953" y="4951"/>
                  </a:lnTo>
                  <a:lnTo>
                    <a:pt x="806" y="5247"/>
                  </a:lnTo>
                  <a:lnTo>
                    <a:pt x="673" y="5543"/>
                  </a:lnTo>
                  <a:lnTo>
                    <a:pt x="547" y="5852"/>
                  </a:lnTo>
                  <a:lnTo>
                    <a:pt x="433" y="6162"/>
                  </a:lnTo>
                  <a:lnTo>
                    <a:pt x="334" y="6478"/>
                  </a:lnTo>
                  <a:lnTo>
                    <a:pt x="247" y="6794"/>
                  </a:lnTo>
                  <a:lnTo>
                    <a:pt x="167" y="7117"/>
                  </a:lnTo>
                  <a:lnTo>
                    <a:pt x="107" y="7447"/>
                  </a:lnTo>
                  <a:lnTo>
                    <a:pt x="61" y="7777"/>
                  </a:lnTo>
                  <a:lnTo>
                    <a:pt x="27" y="8107"/>
                  </a:lnTo>
                  <a:lnTo>
                    <a:pt x="7" y="8444"/>
                  </a:lnTo>
                  <a:lnTo>
                    <a:pt x="1" y="8781"/>
                  </a:lnTo>
                  <a:lnTo>
                    <a:pt x="14" y="9125"/>
                  </a:lnTo>
                  <a:lnTo>
                    <a:pt x="41" y="9469"/>
                  </a:lnTo>
                  <a:lnTo>
                    <a:pt x="81" y="9813"/>
                  </a:lnTo>
                  <a:lnTo>
                    <a:pt x="107" y="9985"/>
                  </a:lnTo>
                  <a:lnTo>
                    <a:pt x="141" y="10163"/>
                  </a:lnTo>
                  <a:lnTo>
                    <a:pt x="174" y="10335"/>
                  </a:lnTo>
                  <a:lnTo>
                    <a:pt x="214" y="10507"/>
                  </a:lnTo>
                  <a:lnTo>
                    <a:pt x="267" y="10713"/>
                  </a:lnTo>
                  <a:lnTo>
                    <a:pt x="327" y="10920"/>
                  </a:lnTo>
                  <a:lnTo>
                    <a:pt x="387" y="11119"/>
                  </a:lnTo>
                  <a:lnTo>
                    <a:pt x="453" y="11318"/>
                  </a:lnTo>
                  <a:lnTo>
                    <a:pt x="520" y="11518"/>
                  </a:lnTo>
                  <a:lnTo>
                    <a:pt x="593" y="11710"/>
                  </a:lnTo>
                  <a:lnTo>
                    <a:pt x="673" y="11903"/>
                  </a:lnTo>
                  <a:lnTo>
                    <a:pt x="760" y="12089"/>
                  </a:lnTo>
                  <a:lnTo>
                    <a:pt x="846" y="12274"/>
                  </a:lnTo>
                  <a:lnTo>
                    <a:pt x="939" y="12460"/>
                  </a:lnTo>
                  <a:lnTo>
                    <a:pt x="1033" y="12639"/>
                  </a:lnTo>
                  <a:lnTo>
                    <a:pt x="1133" y="12811"/>
                  </a:lnTo>
                  <a:lnTo>
                    <a:pt x="1239" y="12989"/>
                  </a:lnTo>
                  <a:lnTo>
                    <a:pt x="1346" y="13154"/>
                  </a:lnTo>
                  <a:lnTo>
                    <a:pt x="1459" y="13326"/>
                  </a:lnTo>
                  <a:lnTo>
                    <a:pt x="1572" y="13491"/>
                  </a:lnTo>
                  <a:lnTo>
                    <a:pt x="1692" y="13649"/>
                  </a:lnTo>
                  <a:lnTo>
                    <a:pt x="1818" y="13808"/>
                  </a:lnTo>
                  <a:lnTo>
                    <a:pt x="1945" y="13966"/>
                  </a:lnTo>
                  <a:lnTo>
                    <a:pt x="2071" y="14117"/>
                  </a:lnTo>
                  <a:lnTo>
                    <a:pt x="2205" y="14261"/>
                  </a:lnTo>
                  <a:lnTo>
                    <a:pt x="2344" y="14406"/>
                  </a:lnTo>
                  <a:lnTo>
                    <a:pt x="2478" y="14550"/>
                  </a:lnTo>
                  <a:lnTo>
                    <a:pt x="2624" y="14688"/>
                  </a:lnTo>
                  <a:lnTo>
                    <a:pt x="2771" y="14818"/>
                  </a:lnTo>
                  <a:lnTo>
                    <a:pt x="2917" y="14949"/>
                  </a:lnTo>
                  <a:lnTo>
                    <a:pt x="3070" y="15073"/>
                  </a:lnTo>
                  <a:lnTo>
                    <a:pt x="3223" y="15196"/>
                  </a:lnTo>
                  <a:lnTo>
                    <a:pt x="3376" y="15313"/>
                  </a:lnTo>
                  <a:lnTo>
                    <a:pt x="3536" y="15430"/>
                  </a:lnTo>
                  <a:lnTo>
                    <a:pt x="3696" y="15540"/>
                  </a:lnTo>
                  <a:lnTo>
                    <a:pt x="3862" y="15650"/>
                  </a:lnTo>
                  <a:lnTo>
                    <a:pt x="4029" y="15747"/>
                  </a:lnTo>
                  <a:lnTo>
                    <a:pt x="4195" y="15850"/>
                  </a:lnTo>
                  <a:lnTo>
                    <a:pt x="4368" y="15939"/>
                  </a:lnTo>
                  <a:lnTo>
                    <a:pt x="4542" y="16028"/>
                  </a:lnTo>
                  <a:lnTo>
                    <a:pt x="4715" y="16118"/>
                  </a:lnTo>
                  <a:lnTo>
                    <a:pt x="4894" y="16200"/>
                  </a:lnTo>
                  <a:lnTo>
                    <a:pt x="5074" y="16276"/>
                  </a:lnTo>
                  <a:lnTo>
                    <a:pt x="5254" y="16345"/>
                  </a:lnTo>
                  <a:lnTo>
                    <a:pt x="5434" y="16414"/>
                  </a:lnTo>
                  <a:lnTo>
                    <a:pt x="5620" y="16475"/>
                  </a:lnTo>
                  <a:lnTo>
                    <a:pt x="5800" y="16537"/>
                  </a:lnTo>
                  <a:lnTo>
                    <a:pt x="5986" y="16585"/>
                  </a:lnTo>
                  <a:lnTo>
                    <a:pt x="6180" y="16634"/>
                  </a:lnTo>
                  <a:lnTo>
                    <a:pt x="6366" y="16682"/>
                  </a:lnTo>
                  <a:lnTo>
                    <a:pt x="6559" y="16716"/>
                  </a:lnTo>
                  <a:lnTo>
                    <a:pt x="6752" y="16750"/>
                  </a:lnTo>
                  <a:lnTo>
                    <a:pt x="6939" y="16785"/>
                  </a:lnTo>
                  <a:lnTo>
                    <a:pt x="7138" y="16805"/>
                  </a:lnTo>
                  <a:lnTo>
                    <a:pt x="7331" y="16826"/>
                  </a:lnTo>
                  <a:lnTo>
                    <a:pt x="7524" y="16840"/>
                  </a:lnTo>
                  <a:lnTo>
                    <a:pt x="7724" y="16847"/>
                  </a:lnTo>
                  <a:lnTo>
                    <a:pt x="8117" y="16847"/>
                  </a:lnTo>
                  <a:lnTo>
                    <a:pt x="8317" y="16840"/>
                  </a:lnTo>
                  <a:lnTo>
                    <a:pt x="8510" y="16826"/>
                  </a:lnTo>
                  <a:lnTo>
                    <a:pt x="8710" y="16805"/>
                  </a:lnTo>
                  <a:lnTo>
                    <a:pt x="8909" y="16785"/>
                  </a:lnTo>
                  <a:lnTo>
                    <a:pt x="9109" y="16757"/>
                  </a:lnTo>
                  <a:lnTo>
                    <a:pt x="9309" y="16716"/>
                  </a:lnTo>
                  <a:lnTo>
                    <a:pt x="9509" y="16675"/>
                  </a:lnTo>
                  <a:lnTo>
                    <a:pt x="9702" y="16634"/>
                  </a:lnTo>
                  <a:lnTo>
                    <a:pt x="9901" y="16579"/>
                  </a:lnTo>
                  <a:lnTo>
                    <a:pt x="10148" y="16503"/>
                  </a:lnTo>
                  <a:lnTo>
                    <a:pt x="10388" y="16427"/>
                  </a:lnTo>
                  <a:lnTo>
                    <a:pt x="10621" y="16345"/>
                  </a:lnTo>
                  <a:lnTo>
                    <a:pt x="10847" y="16255"/>
                  </a:lnTo>
                  <a:lnTo>
                    <a:pt x="11073" y="16159"/>
                  </a:lnTo>
                  <a:lnTo>
                    <a:pt x="11286" y="16063"/>
                  </a:lnTo>
                  <a:lnTo>
                    <a:pt x="11499" y="15960"/>
                  </a:lnTo>
                  <a:lnTo>
                    <a:pt x="11706" y="15850"/>
                  </a:lnTo>
                  <a:lnTo>
                    <a:pt x="11906" y="15740"/>
                  </a:lnTo>
                  <a:lnTo>
                    <a:pt x="12099" y="15616"/>
                  </a:lnTo>
                  <a:lnTo>
                    <a:pt x="12285" y="15499"/>
                  </a:lnTo>
                  <a:lnTo>
                    <a:pt x="12472" y="15368"/>
                  </a:lnTo>
                  <a:lnTo>
                    <a:pt x="12651" y="15238"/>
                  </a:lnTo>
                  <a:lnTo>
                    <a:pt x="12824" y="15100"/>
                  </a:lnTo>
                  <a:lnTo>
                    <a:pt x="12991" y="14963"/>
                  </a:lnTo>
                  <a:lnTo>
                    <a:pt x="13151" y="14818"/>
                  </a:lnTo>
                  <a:lnTo>
                    <a:pt x="13311" y="14667"/>
                  </a:lnTo>
                  <a:lnTo>
                    <a:pt x="13464" y="14523"/>
                  </a:lnTo>
                  <a:lnTo>
                    <a:pt x="13610" y="14364"/>
                  </a:lnTo>
                  <a:lnTo>
                    <a:pt x="13750" y="14206"/>
                  </a:lnTo>
                  <a:lnTo>
                    <a:pt x="13890" y="14041"/>
                  </a:lnTo>
                  <a:lnTo>
                    <a:pt x="14016" y="13876"/>
                  </a:lnTo>
                  <a:lnTo>
                    <a:pt x="14143" y="13711"/>
                  </a:lnTo>
                  <a:lnTo>
                    <a:pt x="14263" y="13539"/>
                  </a:lnTo>
                  <a:lnTo>
                    <a:pt x="14382" y="13367"/>
                  </a:lnTo>
                  <a:lnTo>
                    <a:pt x="14496" y="13189"/>
                  </a:lnTo>
                  <a:lnTo>
                    <a:pt x="14602" y="13010"/>
                  </a:lnTo>
                  <a:lnTo>
                    <a:pt x="14702" y="12824"/>
                  </a:lnTo>
                  <a:lnTo>
                    <a:pt x="14795" y="12646"/>
                  </a:lnTo>
                  <a:lnTo>
                    <a:pt x="14889" y="12453"/>
                  </a:lnTo>
                  <a:lnTo>
                    <a:pt x="14975" y="12267"/>
                  </a:lnTo>
                  <a:lnTo>
                    <a:pt x="15062" y="12075"/>
                  </a:lnTo>
                  <a:lnTo>
                    <a:pt x="15135" y="11882"/>
                  </a:lnTo>
                  <a:lnTo>
                    <a:pt x="15208" y="11683"/>
                  </a:lnTo>
                  <a:lnTo>
                    <a:pt x="15275" y="11490"/>
                  </a:lnTo>
                  <a:lnTo>
                    <a:pt x="15341" y="11291"/>
                  </a:lnTo>
                  <a:lnTo>
                    <a:pt x="15401" y="11092"/>
                  </a:lnTo>
                  <a:lnTo>
                    <a:pt x="15454" y="10885"/>
                  </a:lnTo>
                  <a:lnTo>
                    <a:pt x="15501" y="10686"/>
                  </a:lnTo>
                  <a:lnTo>
                    <a:pt x="15548" y="10480"/>
                  </a:lnTo>
                  <a:lnTo>
                    <a:pt x="15588" y="10273"/>
                  </a:lnTo>
                  <a:lnTo>
                    <a:pt x="15621" y="10067"/>
                  </a:lnTo>
                  <a:lnTo>
                    <a:pt x="15654" y="9861"/>
                  </a:lnTo>
                  <a:lnTo>
                    <a:pt x="15681" y="9655"/>
                  </a:lnTo>
                  <a:lnTo>
                    <a:pt x="15707" y="9448"/>
                  </a:lnTo>
                  <a:lnTo>
                    <a:pt x="15721" y="9235"/>
                  </a:lnTo>
                  <a:lnTo>
                    <a:pt x="15734" y="9029"/>
                  </a:lnTo>
                  <a:lnTo>
                    <a:pt x="15747" y="8816"/>
                  </a:lnTo>
                  <a:lnTo>
                    <a:pt x="15754" y="8609"/>
                  </a:lnTo>
                  <a:lnTo>
                    <a:pt x="15754" y="8396"/>
                  </a:lnTo>
                  <a:lnTo>
                    <a:pt x="15747" y="8190"/>
                  </a:lnTo>
                  <a:lnTo>
                    <a:pt x="15741" y="7977"/>
                  </a:lnTo>
                  <a:lnTo>
                    <a:pt x="15727" y="7771"/>
                  </a:lnTo>
                  <a:lnTo>
                    <a:pt x="15714" y="7557"/>
                  </a:lnTo>
                  <a:lnTo>
                    <a:pt x="15694" y="7351"/>
                  </a:lnTo>
                  <a:lnTo>
                    <a:pt x="15668" y="7145"/>
                  </a:lnTo>
                  <a:lnTo>
                    <a:pt x="15641" y="6932"/>
                  </a:lnTo>
                  <a:lnTo>
                    <a:pt x="15608" y="6725"/>
                  </a:lnTo>
                  <a:lnTo>
                    <a:pt x="15574" y="6526"/>
                  </a:lnTo>
                  <a:lnTo>
                    <a:pt x="15534" y="6320"/>
                  </a:lnTo>
                  <a:lnTo>
                    <a:pt x="15488" y="6113"/>
                  </a:lnTo>
                  <a:lnTo>
                    <a:pt x="15441" y="5914"/>
                  </a:lnTo>
                  <a:lnTo>
                    <a:pt x="15388" y="5715"/>
                  </a:lnTo>
                  <a:lnTo>
                    <a:pt x="15335" y="5515"/>
                  </a:lnTo>
                  <a:lnTo>
                    <a:pt x="15275" y="5316"/>
                  </a:lnTo>
                  <a:lnTo>
                    <a:pt x="15215" y="5123"/>
                  </a:lnTo>
                  <a:lnTo>
                    <a:pt x="15148" y="4931"/>
                  </a:lnTo>
                  <a:lnTo>
                    <a:pt x="15075" y="4738"/>
                  </a:lnTo>
                  <a:lnTo>
                    <a:pt x="15002" y="4546"/>
                  </a:lnTo>
                  <a:lnTo>
                    <a:pt x="14922" y="4360"/>
                  </a:lnTo>
                  <a:lnTo>
                    <a:pt x="14842" y="4174"/>
                  </a:lnTo>
                  <a:lnTo>
                    <a:pt x="14755" y="3989"/>
                  </a:lnTo>
                  <a:lnTo>
                    <a:pt x="14669" y="3810"/>
                  </a:lnTo>
                  <a:lnTo>
                    <a:pt x="14576" y="3631"/>
                  </a:lnTo>
                  <a:lnTo>
                    <a:pt x="14476" y="3459"/>
                  </a:lnTo>
                  <a:lnTo>
                    <a:pt x="14376" y="3287"/>
                  </a:lnTo>
                  <a:lnTo>
                    <a:pt x="14276" y="3122"/>
                  </a:lnTo>
                  <a:lnTo>
                    <a:pt x="14169" y="2957"/>
                  </a:lnTo>
                  <a:lnTo>
                    <a:pt x="14063" y="2792"/>
                  </a:lnTo>
                  <a:lnTo>
                    <a:pt x="13950" y="2634"/>
                  </a:lnTo>
                  <a:lnTo>
                    <a:pt x="13830" y="2476"/>
                  </a:lnTo>
                  <a:lnTo>
                    <a:pt x="13710" y="2325"/>
                  </a:lnTo>
                  <a:lnTo>
                    <a:pt x="13590" y="2180"/>
                  </a:lnTo>
                  <a:lnTo>
                    <a:pt x="13464" y="2036"/>
                  </a:lnTo>
                  <a:lnTo>
                    <a:pt x="13330" y="1892"/>
                  </a:lnTo>
                  <a:lnTo>
                    <a:pt x="13197" y="1754"/>
                  </a:lnTo>
                  <a:lnTo>
                    <a:pt x="13064" y="1623"/>
                  </a:lnTo>
                  <a:lnTo>
                    <a:pt x="12924" y="1500"/>
                  </a:lnTo>
                  <a:lnTo>
                    <a:pt x="12785" y="1376"/>
                  </a:lnTo>
                  <a:lnTo>
                    <a:pt x="12638" y="1252"/>
                  </a:lnTo>
                  <a:lnTo>
                    <a:pt x="12492" y="1142"/>
                  </a:lnTo>
                  <a:lnTo>
                    <a:pt x="12338" y="1032"/>
                  </a:lnTo>
                  <a:lnTo>
                    <a:pt x="12185" y="929"/>
                  </a:lnTo>
                  <a:lnTo>
                    <a:pt x="12025" y="826"/>
                  </a:lnTo>
                  <a:lnTo>
                    <a:pt x="11866" y="730"/>
                  </a:lnTo>
                  <a:lnTo>
                    <a:pt x="11706" y="640"/>
                  </a:lnTo>
                  <a:lnTo>
                    <a:pt x="11539" y="558"/>
                  </a:lnTo>
                  <a:lnTo>
                    <a:pt x="11366" y="482"/>
                  </a:lnTo>
                  <a:lnTo>
                    <a:pt x="11200" y="406"/>
                  </a:lnTo>
                  <a:lnTo>
                    <a:pt x="11020" y="338"/>
                  </a:lnTo>
                  <a:lnTo>
                    <a:pt x="10847" y="276"/>
                  </a:lnTo>
                  <a:lnTo>
                    <a:pt x="10667" y="221"/>
                  </a:lnTo>
                  <a:lnTo>
                    <a:pt x="10481" y="173"/>
                  </a:lnTo>
                  <a:lnTo>
                    <a:pt x="10301" y="131"/>
                  </a:lnTo>
                  <a:lnTo>
                    <a:pt x="10108" y="90"/>
                  </a:lnTo>
                  <a:lnTo>
                    <a:pt x="9921" y="63"/>
                  </a:lnTo>
                  <a:lnTo>
                    <a:pt x="9728" y="35"/>
                  </a:lnTo>
                  <a:lnTo>
                    <a:pt x="9529" y="14"/>
                  </a:lnTo>
                  <a:lnTo>
                    <a:pt x="9336" y="8"/>
                  </a:lnTo>
                  <a:lnTo>
                    <a:pt x="913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-2950525" y="-3902375"/>
              <a:ext cx="298300" cy="330050"/>
            </a:xfrm>
            <a:custGeom>
              <a:avLst/>
              <a:gdLst/>
              <a:ahLst/>
              <a:cxnLst/>
              <a:rect l="l" t="t" r="r" b="b"/>
              <a:pathLst>
                <a:path w="11932" h="13202" extrusionOk="0">
                  <a:moveTo>
                    <a:pt x="6612" y="1657"/>
                  </a:moveTo>
                  <a:lnTo>
                    <a:pt x="6845" y="1788"/>
                  </a:lnTo>
                  <a:lnTo>
                    <a:pt x="7078" y="1932"/>
                  </a:lnTo>
                  <a:lnTo>
                    <a:pt x="7304" y="2077"/>
                  </a:lnTo>
                  <a:lnTo>
                    <a:pt x="7531" y="2235"/>
                  </a:lnTo>
                  <a:lnTo>
                    <a:pt x="7750" y="2393"/>
                  </a:lnTo>
                  <a:lnTo>
                    <a:pt x="7963" y="2558"/>
                  </a:lnTo>
                  <a:lnTo>
                    <a:pt x="8170" y="2737"/>
                  </a:lnTo>
                  <a:lnTo>
                    <a:pt x="8369" y="2916"/>
                  </a:lnTo>
                  <a:lnTo>
                    <a:pt x="8563" y="3101"/>
                  </a:lnTo>
                  <a:lnTo>
                    <a:pt x="8742" y="3301"/>
                  </a:lnTo>
                  <a:lnTo>
                    <a:pt x="8922" y="3500"/>
                  </a:lnTo>
                  <a:lnTo>
                    <a:pt x="9089" y="3713"/>
                  </a:lnTo>
                  <a:lnTo>
                    <a:pt x="9242" y="3926"/>
                  </a:lnTo>
                  <a:lnTo>
                    <a:pt x="9381" y="4153"/>
                  </a:lnTo>
                  <a:lnTo>
                    <a:pt x="9515" y="4380"/>
                  </a:lnTo>
                  <a:lnTo>
                    <a:pt x="9635" y="4621"/>
                  </a:lnTo>
                  <a:lnTo>
                    <a:pt x="9235" y="4545"/>
                  </a:lnTo>
                  <a:lnTo>
                    <a:pt x="8829" y="4476"/>
                  </a:lnTo>
                  <a:lnTo>
                    <a:pt x="8423" y="4421"/>
                  </a:lnTo>
                  <a:lnTo>
                    <a:pt x="8017" y="4380"/>
                  </a:lnTo>
                  <a:lnTo>
                    <a:pt x="7597" y="4339"/>
                  </a:lnTo>
                  <a:lnTo>
                    <a:pt x="7184" y="4311"/>
                  </a:lnTo>
                  <a:lnTo>
                    <a:pt x="6765" y="4298"/>
                  </a:lnTo>
                  <a:lnTo>
                    <a:pt x="6345" y="4291"/>
                  </a:lnTo>
                  <a:lnTo>
                    <a:pt x="5926" y="4291"/>
                  </a:lnTo>
                  <a:lnTo>
                    <a:pt x="5506" y="4298"/>
                  </a:lnTo>
                  <a:lnTo>
                    <a:pt x="5087" y="4311"/>
                  </a:lnTo>
                  <a:lnTo>
                    <a:pt x="4667" y="4339"/>
                  </a:lnTo>
                  <a:lnTo>
                    <a:pt x="4248" y="4373"/>
                  </a:lnTo>
                  <a:lnTo>
                    <a:pt x="3835" y="4408"/>
                  </a:lnTo>
                  <a:lnTo>
                    <a:pt x="3422" y="4456"/>
                  </a:lnTo>
                  <a:lnTo>
                    <a:pt x="3010" y="4511"/>
                  </a:lnTo>
                  <a:lnTo>
                    <a:pt x="3189" y="4284"/>
                  </a:lnTo>
                  <a:lnTo>
                    <a:pt x="3376" y="4071"/>
                  </a:lnTo>
                  <a:lnTo>
                    <a:pt x="3569" y="3858"/>
                  </a:lnTo>
                  <a:lnTo>
                    <a:pt x="3775" y="3658"/>
                  </a:lnTo>
                  <a:lnTo>
                    <a:pt x="3988" y="3459"/>
                  </a:lnTo>
                  <a:lnTo>
                    <a:pt x="4201" y="3273"/>
                  </a:lnTo>
                  <a:lnTo>
                    <a:pt x="4428" y="3087"/>
                  </a:lnTo>
                  <a:lnTo>
                    <a:pt x="4661" y="2909"/>
                  </a:lnTo>
                  <a:lnTo>
                    <a:pt x="4894" y="2737"/>
                  </a:lnTo>
                  <a:lnTo>
                    <a:pt x="5134" y="2572"/>
                  </a:lnTo>
                  <a:lnTo>
                    <a:pt x="5373" y="2414"/>
                  </a:lnTo>
                  <a:lnTo>
                    <a:pt x="5620" y="2255"/>
                  </a:lnTo>
                  <a:lnTo>
                    <a:pt x="6112" y="1946"/>
                  </a:lnTo>
                  <a:lnTo>
                    <a:pt x="6612" y="1657"/>
                  </a:lnTo>
                  <a:close/>
                  <a:moveTo>
                    <a:pt x="2204" y="6051"/>
                  </a:moveTo>
                  <a:lnTo>
                    <a:pt x="2850" y="6078"/>
                  </a:lnTo>
                  <a:lnTo>
                    <a:pt x="3489" y="6113"/>
                  </a:lnTo>
                  <a:lnTo>
                    <a:pt x="4121" y="6147"/>
                  </a:lnTo>
                  <a:lnTo>
                    <a:pt x="4754" y="6182"/>
                  </a:lnTo>
                  <a:lnTo>
                    <a:pt x="4694" y="6422"/>
                  </a:lnTo>
                  <a:lnTo>
                    <a:pt x="4667" y="6677"/>
                  </a:lnTo>
                  <a:lnTo>
                    <a:pt x="4654" y="6924"/>
                  </a:lnTo>
                  <a:lnTo>
                    <a:pt x="4654" y="7179"/>
                  </a:lnTo>
                  <a:lnTo>
                    <a:pt x="4654" y="7426"/>
                  </a:lnTo>
                  <a:lnTo>
                    <a:pt x="4667" y="7681"/>
                  </a:lnTo>
                  <a:lnTo>
                    <a:pt x="4681" y="7935"/>
                  </a:lnTo>
                  <a:lnTo>
                    <a:pt x="4714" y="8451"/>
                  </a:lnTo>
                  <a:lnTo>
                    <a:pt x="4721" y="8547"/>
                  </a:lnTo>
                  <a:lnTo>
                    <a:pt x="4734" y="8636"/>
                  </a:lnTo>
                  <a:lnTo>
                    <a:pt x="4747" y="8726"/>
                  </a:lnTo>
                  <a:lnTo>
                    <a:pt x="4767" y="8808"/>
                  </a:lnTo>
                  <a:lnTo>
                    <a:pt x="4787" y="8891"/>
                  </a:lnTo>
                  <a:lnTo>
                    <a:pt x="4807" y="8966"/>
                  </a:lnTo>
                  <a:lnTo>
                    <a:pt x="4834" y="9042"/>
                  </a:lnTo>
                  <a:lnTo>
                    <a:pt x="4867" y="9111"/>
                  </a:lnTo>
                  <a:lnTo>
                    <a:pt x="4901" y="9179"/>
                  </a:lnTo>
                  <a:lnTo>
                    <a:pt x="4934" y="9241"/>
                  </a:lnTo>
                  <a:lnTo>
                    <a:pt x="4974" y="9296"/>
                  </a:lnTo>
                  <a:lnTo>
                    <a:pt x="5014" y="9351"/>
                  </a:lnTo>
                  <a:lnTo>
                    <a:pt x="5107" y="9455"/>
                  </a:lnTo>
                  <a:lnTo>
                    <a:pt x="5207" y="9544"/>
                  </a:lnTo>
                  <a:lnTo>
                    <a:pt x="5307" y="9620"/>
                  </a:lnTo>
                  <a:lnTo>
                    <a:pt x="5420" y="9675"/>
                  </a:lnTo>
                  <a:lnTo>
                    <a:pt x="5540" y="9730"/>
                  </a:lnTo>
                  <a:lnTo>
                    <a:pt x="5660" y="9764"/>
                  </a:lnTo>
                  <a:lnTo>
                    <a:pt x="5786" y="9791"/>
                  </a:lnTo>
                  <a:lnTo>
                    <a:pt x="5913" y="9805"/>
                  </a:lnTo>
                  <a:lnTo>
                    <a:pt x="6039" y="9805"/>
                  </a:lnTo>
                  <a:lnTo>
                    <a:pt x="6166" y="9791"/>
                  </a:lnTo>
                  <a:lnTo>
                    <a:pt x="6299" y="9778"/>
                  </a:lnTo>
                  <a:lnTo>
                    <a:pt x="6425" y="9743"/>
                  </a:lnTo>
                  <a:lnTo>
                    <a:pt x="6545" y="9702"/>
                  </a:lnTo>
                  <a:lnTo>
                    <a:pt x="6665" y="9654"/>
                  </a:lnTo>
                  <a:lnTo>
                    <a:pt x="6785" y="9592"/>
                  </a:lnTo>
                  <a:lnTo>
                    <a:pt x="6891" y="9530"/>
                  </a:lnTo>
                  <a:lnTo>
                    <a:pt x="6998" y="9448"/>
                  </a:lnTo>
                  <a:lnTo>
                    <a:pt x="7091" y="9365"/>
                  </a:lnTo>
                  <a:lnTo>
                    <a:pt x="7178" y="9269"/>
                  </a:lnTo>
                  <a:lnTo>
                    <a:pt x="7258" y="9166"/>
                  </a:lnTo>
                  <a:lnTo>
                    <a:pt x="7324" y="9056"/>
                  </a:lnTo>
                  <a:lnTo>
                    <a:pt x="7377" y="8939"/>
                  </a:lnTo>
                  <a:lnTo>
                    <a:pt x="7417" y="8815"/>
                  </a:lnTo>
                  <a:lnTo>
                    <a:pt x="7451" y="8684"/>
                  </a:lnTo>
                  <a:lnTo>
                    <a:pt x="7464" y="8547"/>
                  </a:lnTo>
                  <a:lnTo>
                    <a:pt x="7464" y="8478"/>
                  </a:lnTo>
                  <a:lnTo>
                    <a:pt x="7464" y="8403"/>
                  </a:lnTo>
                  <a:lnTo>
                    <a:pt x="7484" y="7907"/>
                  </a:lnTo>
                  <a:lnTo>
                    <a:pt x="7504" y="7412"/>
                  </a:lnTo>
                  <a:lnTo>
                    <a:pt x="7504" y="7165"/>
                  </a:lnTo>
                  <a:lnTo>
                    <a:pt x="7497" y="6917"/>
                  </a:lnTo>
                  <a:lnTo>
                    <a:pt x="7484" y="6670"/>
                  </a:lnTo>
                  <a:lnTo>
                    <a:pt x="7464" y="6422"/>
                  </a:lnTo>
                  <a:lnTo>
                    <a:pt x="7570" y="6422"/>
                  </a:lnTo>
                  <a:lnTo>
                    <a:pt x="7757" y="6491"/>
                  </a:lnTo>
                  <a:lnTo>
                    <a:pt x="7943" y="6560"/>
                  </a:lnTo>
                  <a:lnTo>
                    <a:pt x="8123" y="6642"/>
                  </a:lnTo>
                  <a:lnTo>
                    <a:pt x="8210" y="6684"/>
                  </a:lnTo>
                  <a:lnTo>
                    <a:pt x="8290" y="6732"/>
                  </a:lnTo>
                  <a:lnTo>
                    <a:pt x="8383" y="6787"/>
                  </a:lnTo>
                  <a:lnTo>
                    <a:pt x="8469" y="6835"/>
                  </a:lnTo>
                  <a:lnTo>
                    <a:pt x="8549" y="6869"/>
                  </a:lnTo>
                  <a:lnTo>
                    <a:pt x="8629" y="6897"/>
                  </a:lnTo>
                  <a:lnTo>
                    <a:pt x="8709" y="6910"/>
                  </a:lnTo>
                  <a:lnTo>
                    <a:pt x="8782" y="6917"/>
                  </a:lnTo>
                  <a:lnTo>
                    <a:pt x="8849" y="6917"/>
                  </a:lnTo>
                  <a:lnTo>
                    <a:pt x="8915" y="6904"/>
                  </a:lnTo>
                  <a:lnTo>
                    <a:pt x="8975" y="6890"/>
                  </a:lnTo>
                  <a:lnTo>
                    <a:pt x="9035" y="6862"/>
                  </a:lnTo>
                  <a:lnTo>
                    <a:pt x="9089" y="6835"/>
                  </a:lnTo>
                  <a:lnTo>
                    <a:pt x="9142" y="6800"/>
                  </a:lnTo>
                  <a:lnTo>
                    <a:pt x="9188" y="6759"/>
                  </a:lnTo>
                  <a:lnTo>
                    <a:pt x="9235" y="6711"/>
                  </a:lnTo>
                  <a:lnTo>
                    <a:pt x="9275" y="6656"/>
                  </a:lnTo>
                  <a:lnTo>
                    <a:pt x="9315" y="6601"/>
                  </a:lnTo>
                  <a:lnTo>
                    <a:pt x="9848" y="6670"/>
                  </a:lnTo>
                  <a:lnTo>
                    <a:pt x="9894" y="6663"/>
                  </a:lnTo>
                  <a:lnTo>
                    <a:pt x="9941" y="6656"/>
                  </a:lnTo>
                  <a:lnTo>
                    <a:pt x="10034" y="6622"/>
                  </a:lnTo>
                  <a:lnTo>
                    <a:pt x="10027" y="6855"/>
                  </a:lnTo>
                  <a:lnTo>
                    <a:pt x="10001" y="7082"/>
                  </a:lnTo>
                  <a:lnTo>
                    <a:pt x="9967" y="7316"/>
                  </a:lnTo>
                  <a:lnTo>
                    <a:pt x="9921" y="7543"/>
                  </a:lnTo>
                  <a:lnTo>
                    <a:pt x="9861" y="7763"/>
                  </a:lnTo>
                  <a:lnTo>
                    <a:pt x="9794" y="7990"/>
                  </a:lnTo>
                  <a:lnTo>
                    <a:pt x="9714" y="8210"/>
                  </a:lnTo>
                  <a:lnTo>
                    <a:pt x="9628" y="8423"/>
                  </a:lnTo>
                  <a:lnTo>
                    <a:pt x="9528" y="8636"/>
                  </a:lnTo>
                  <a:lnTo>
                    <a:pt x="9415" y="8843"/>
                  </a:lnTo>
                  <a:lnTo>
                    <a:pt x="9302" y="9042"/>
                  </a:lnTo>
                  <a:lnTo>
                    <a:pt x="9175" y="9234"/>
                  </a:lnTo>
                  <a:lnTo>
                    <a:pt x="9042" y="9427"/>
                  </a:lnTo>
                  <a:lnTo>
                    <a:pt x="8895" y="9606"/>
                  </a:lnTo>
                  <a:lnTo>
                    <a:pt x="8749" y="9778"/>
                  </a:lnTo>
                  <a:lnTo>
                    <a:pt x="8589" y="9943"/>
                  </a:lnTo>
                  <a:lnTo>
                    <a:pt x="8423" y="10101"/>
                  </a:lnTo>
                  <a:lnTo>
                    <a:pt x="8250" y="10252"/>
                  </a:lnTo>
                  <a:lnTo>
                    <a:pt x="8076" y="10390"/>
                  </a:lnTo>
                  <a:lnTo>
                    <a:pt x="7890" y="10513"/>
                  </a:lnTo>
                  <a:lnTo>
                    <a:pt x="7697" y="10630"/>
                  </a:lnTo>
                  <a:lnTo>
                    <a:pt x="7497" y="10740"/>
                  </a:lnTo>
                  <a:lnTo>
                    <a:pt x="7297" y="10830"/>
                  </a:lnTo>
                  <a:lnTo>
                    <a:pt x="7091" y="10912"/>
                  </a:lnTo>
                  <a:lnTo>
                    <a:pt x="6878" y="10981"/>
                  </a:lnTo>
                  <a:lnTo>
                    <a:pt x="6665" y="11036"/>
                  </a:lnTo>
                  <a:lnTo>
                    <a:pt x="6445" y="11070"/>
                  </a:lnTo>
                  <a:lnTo>
                    <a:pt x="6219" y="11098"/>
                  </a:lnTo>
                  <a:lnTo>
                    <a:pt x="5992" y="11112"/>
                  </a:lnTo>
                  <a:lnTo>
                    <a:pt x="5759" y="11105"/>
                  </a:lnTo>
                  <a:lnTo>
                    <a:pt x="5526" y="11084"/>
                  </a:lnTo>
                  <a:lnTo>
                    <a:pt x="5407" y="11063"/>
                  </a:lnTo>
                  <a:lnTo>
                    <a:pt x="5287" y="11043"/>
                  </a:lnTo>
                  <a:lnTo>
                    <a:pt x="5087" y="10995"/>
                  </a:lnTo>
                  <a:lnTo>
                    <a:pt x="4881" y="10933"/>
                  </a:lnTo>
                  <a:lnTo>
                    <a:pt x="4687" y="10864"/>
                  </a:lnTo>
                  <a:lnTo>
                    <a:pt x="4494" y="10788"/>
                  </a:lnTo>
                  <a:lnTo>
                    <a:pt x="4308" y="10699"/>
                  </a:lnTo>
                  <a:lnTo>
                    <a:pt x="4128" y="10596"/>
                  </a:lnTo>
                  <a:lnTo>
                    <a:pt x="3955" y="10493"/>
                  </a:lnTo>
                  <a:lnTo>
                    <a:pt x="3789" y="10376"/>
                  </a:lnTo>
                  <a:lnTo>
                    <a:pt x="3629" y="10252"/>
                  </a:lnTo>
                  <a:lnTo>
                    <a:pt x="3469" y="10121"/>
                  </a:lnTo>
                  <a:lnTo>
                    <a:pt x="3323" y="9984"/>
                  </a:lnTo>
                  <a:lnTo>
                    <a:pt x="3183" y="9840"/>
                  </a:lnTo>
                  <a:lnTo>
                    <a:pt x="3050" y="9688"/>
                  </a:lnTo>
                  <a:lnTo>
                    <a:pt x="2923" y="9530"/>
                  </a:lnTo>
                  <a:lnTo>
                    <a:pt x="2803" y="9365"/>
                  </a:lnTo>
                  <a:lnTo>
                    <a:pt x="2690" y="9200"/>
                  </a:lnTo>
                  <a:lnTo>
                    <a:pt x="2590" y="9021"/>
                  </a:lnTo>
                  <a:lnTo>
                    <a:pt x="2497" y="8843"/>
                  </a:lnTo>
                  <a:lnTo>
                    <a:pt x="2410" y="8664"/>
                  </a:lnTo>
                  <a:lnTo>
                    <a:pt x="2330" y="8478"/>
                  </a:lnTo>
                  <a:lnTo>
                    <a:pt x="2264" y="8286"/>
                  </a:lnTo>
                  <a:lnTo>
                    <a:pt x="2211" y="8093"/>
                  </a:lnTo>
                  <a:lnTo>
                    <a:pt x="2157" y="7894"/>
                  </a:lnTo>
                  <a:lnTo>
                    <a:pt x="2124" y="7694"/>
                  </a:lnTo>
                  <a:lnTo>
                    <a:pt x="2091" y="7495"/>
                  </a:lnTo>
                  <a:lnTo>
                    <a:pt x="2077" y="7289"/>
                  </a:lnTo>
                  <a:lnTo>
                    <a:pt x="2071" y="7082"/>
                  </a:lnTo>
                  <a:lnTo>
                    <a:pt x="2071" y="6876"/>
                  </a:lnTo>
                  <a:lnTo>
                    <a:pt x="2091" y="6670"/>
                  </a:lnTo>
                  <a:lnTo>
                    <a:pt x="2117" y="6463"/>
                  </a:lnTo>
                  <a:lnTo>
                    <a:pt x="2151" y="6257"/>
                  </a:lnTo>
                  <a:lnTo>
                    <a:pt x="2204" y="6051"/>
                  </a:lnTo>
                  <a:close/>
                  <a:moveTo>
                    <a:pt x="6685" y="0"/>
                  </a:moveTo>
                  <a:lnTo>
                    <a:pt x="6632" y="7"/>
                  </a:lnTo>
                  <a:lnTo>
                    <a:pt x="6518" y="35"/>
                  </a:lnTo>
                  <a:lnTo>
                    <a:pt x="6412" y="69"/>
                  </a:lnTo>
                  <a:lnTo>
                    <a:pt x="6319" y="124"/>
                  </a:lnTo>
                  <a:lnTo>
                    <a:pt x="6225" y="186"/>
                  </a:lnTo>
                  <a:lnTo>
                    <a:pt x="6146" y="255"/>
                  </a:lnTo>
                  <a:lnTo>
                    <a:pt x="6079" y="337"/>
                  </a:lnTo>
                  <a:lnTo>
                    <a:pt x="5813" y="406"/>
                  </a:lnTo>
                  <a:lnTo>
                    <a:pt x="5546" y="488"/>
                  </a:lnTo>
                  <a:lnTo>
                    <a:pt x="5280" y="578"/>
                  </a:lnTo>
                  <a:lnTo>
                    <a:pt x="5020" y="674"/>
                  </a:lnTo>
                  <a:lnTo>
                    <a:pt x="4761" y="777"/>
                  </a:lnTo>
                  <a:lnTo>
                    <a:pt x="4508" y="894"/>
                  </a:lnTo>
                  <a:lnTo>
                    <a:pt x="4255" y="1011"/>
                  </a:lnTo>
                  <a:lnTo>
                    <a:pt x="4002" y="1142"/>
                  </a:lnTo>
                  <a:lnTo>
                    <a:pt x="3762" y="1279"/>
                  </a:lnTo>
                  <a:lnTo>
                    <a:pt x="3522" y="1423"/>
                  </a:lnTo>
                  <a:lnTo>
                    <a:pt x="3283" y="1575"/>
                  </a:lnTo>
                  <a:lnTo>
                    <a:pt x="3056" y="1733"/>
                  </a:lnTo>
                  <a:lnTo>
                    <a:pt x="2830" y="1905"/>
                  </a:lnTo>
                  <a:lnTo>
                    <a:pt x="2610" y="2077"/>
                  </a:lnTo>
                  <a:lnTo>
                    <a:pt x="2397" y="2255"/>
                  </a:lnTo>
                  <a:lnTo>
                    <a:pt x="2191" y="2448"/>
                  </a:lnTo>
                  <a:lnTo>
                    <a:pt x="1991" y="2640"/>
                  </a:lnTo>
                  <a:lnTo>
                    <a:pt x="1798" y="2840"/>
                  </a:lnTo>
                  <a:lnTo>
                    <a:pt x="1611" y="3053"/>
                  </a:lnTo>
                  <a:lnTo>
                    <a:pt x="1438" y="3266"/>
                  </a:lnTo>
                  <a:lnTo>
                    <a:pt x="1265" y="3486"/>
                  </a:lnTo>
                  <a:lnTo>
                    <a:pt x="1105" y="3720"/>
                  </a:lnTo>
                  <a:lnTo>
                    <a:pt x="959" y="3954"/>
                  </a:lnTo>
                  <a:lnTo>
                    <a:pt x="819" y="4194"/>
                  </a:lnTo>
                  <a:lnTo>
                    <a:pt x="686" y="4442"/>
                  </a:lnTo>
                  <a:lnTo>
                    <a:pt x="566" y="4696"/>
                  </a:lnTo>
                  <a:lnTo>
                    <a:pt x="453" y="4951"/>
                  </a:lnTo>
                  <a:lnTo>
                    <a:pt x="353" y="5219"/>
                  </a:lnTo>
                  <a:lnTo>
                    <a:pt x="266" y="5487"/>
                  </a:lnTo>
                  <a:lnTo>
                    <a:pt x="193" y="5769"/>
                  </a:lnTo>
                  <a:lnTo>
                    <a:pt x="127" y="6051"/>
                  </a:lnTo>
                  <a:lnTo>
                    <a:pt x="73" y="6340"/>
                  </a:lnTo>
                  <a:lnTo>
                    <a:pt x="47" y="6498"/>
                  </a:lnTo>
                  <a:lnTo>
                    <a:pt x="33" y="6649"/>
                  </a:lnTo>
                  <a:lnTo>
                    <a:pt x="20" y="6807"/>
                  </a:lnTo>
                  <a:lnTo>
                    <a:pt x="7" y="6965"/>
                  </a:lnTo>
                  <a:lnTo>
                    <a:pt x="0" y="7124"/>
                  </a:lnTo>
                  <a:lnTo>
                    <a:pt x="0" y="7275"/>
                  </a:lnTo>
                  <a:lnTo>
                    <a:pt x="7" y="7433"/>
                  </a:lnTo>
                  <a:lnTo>
                    <a:pt x="13" y="7584"/>
                  </a:lnTo>
                  <a:lnTo>
                    <a:pt x="27" y="7742"/>
                  </a:lnTo>
                  <a:lnTo>
                    <a:pt x="47" y="7894"/>
                  </a:lnTo>
                  <a:lnTo>
                    <a:pt x="67" y="8045"/>
                  </a:lnTo>
                  <a:lnTo>
                    <a:pt x="87" y="8196"/>
                  </a:lnTo>
                  <a:lnTo>
                    <a:pt x="120" y="8347"/>
                  </a:lnTo>
                  <a:lnTo>
                    <a:pt x="153" y="8492"/>
                  </a:lnTo>
                  <a:lnTo>
                    <a:pt x="186" y="8643"/>
                  </a:lnTo>
                  <a:lnTo>
                    <a:pt x="226" y="8788"/>
                  </a:lnTo>
                  <a:lnTo>
                    <a:pt x="320" y="9076"/>
                  </a:lnTo>
                  <a:lnTo>
                    <a:pt x="433" y="9358"/>
                  </a:lnTo>
                  <a:lnTo>
                    <a:pt x="553" y="9640"/>
                  </a:lnTo>
                  <a:lnTo>
                    <a:pt x="686" y="9908"/>
                  </a:lnTo>
                  <a:lnTo>
                    <a:pt x="839" y="10176"/>
                  </a:lnTo>
                  <a:lnTo>
                    <a:pt x="999" y="10431"/>
                  </a:lnTo>
                  <a:lnTo>
                    <a:pt x="1172" y="10678"/>
                  </a:lnTo>
                  <a:lnTo>
                    <a:pt x="1358" y="10919"/>
                  </a:lnTo>
                  <a:lnTo>
                    <a:pt x="1551" y="11153"/>
                  </a:lnTo>
                  <a:lnTo>
                    <a:pt x="1758" y="11373"/>
                  </a:lnTo>
                  <a:lnTo>
                    <a:pt x="1978" y="11579"/>
                  </a:lnTo>
                  <a:lnTo>
                    <a:pt x="2204" y="11785"/>
                  </a:lnTo>
                  <a:lnTo>
                    <a:pt x="2437" y="11971"/>
                  </a:lnTo>
                  <a:lnTo>
                    <a:pt x="2683" y="12150"/>
                  </a:lnTo>
                  <a:lnTo>
                    <a:pt x="2936" y="12315"/>
                  </a:lnTo>
                  <a:lnTo>
                    <a:pt x="3196" y="12466"/>
                  </a:lnTo>
                  <a:lnTo>
                    <a:pt x="3462" y="12611"/>
                  </a:lnTo>
                  <a:lnTo>
                    <a:pt x="3735" y="12734"/>
                  </a:lnTo>
                  <a:lnTo>
                    <a:pt x="4015" y="12844"/>
                  </a:lnTo>
                  <a:lnTo>
                    <a:pt x="4295" y="12941"/>
                  </a:lnTo>
                  <a:lnTo>
                    <a:pt x="4588" y="13023"/>
                  </a:lnTo>
                  <a:lnTo>
                    <a:pt x="4734" y="13057"/>
                  </a:lnTo>
                  <a:lnTo>
                    <a:pt x="4881" y="13092"/>
                  </a:lnTo>
                  <a:lnTo>
                    <a:pt x="5027" y="13119"/>
                  </a:lnTo>
                  <a:lnTo>
                    <a:pt x="5180" y="13140"/>
                  </a:lnTo>
                  <a:lnTo>
                    <a:pt x="5327" y="13161"/>
                  </a:lnTo>
                  <a:lnTo>
                    <a:pt x="5480" y="13174"/>
                  </a:lnTo>
                  <a:lnTo>
                    <a:pt x="5660" y="13188"/>
                  </a:lnTo>
                  <a:lnTo>
                    <a:pt x="5839" y="13195"/>
                  </a:lnTo>
                  <a:lnTo>
                    <a:pt x="6012" y="13202"/>
                  </a:lnTo>
                  <a:lnTo>
                    <a:pt x="6186" y="13195"/>
                  </a:lnTo>
                  <a:lnTo>
                    <a:pt x="6352" y="13188"/>
                  </a:lnTo>
                  <a:lnTo>
                    <a:pt x="6525" y="13181"/>
                  </a:lnTo>
                  <a:lnTo>
                    <a:pt x="6685" y="13168"/>
                  </a:lnTo>
                  <a:lnTo>
                    <a:pt x="6851" y="13147"/>
                  </a:lnTo>
                  <a:lnTo>
                    <a:pt x="7011" y="13119"/>
                  </a:lnTo>
                  <a:lnTo>
                    <a:pt x="7164" y="13092"/>
                  </a:lnTo>
                  <a:lnTo>
                    <a:pt x="7324" y="13064"/>
                  </a:lnTo>
                  <a:lnTo>
                    <a:pt x="7477" y="13023"/>
                  </a:lnTo>
                  <a:lnTo>
                    <a:pt x="7624" y="12982"/>
                  </a:lnTo>
                  <a:lnTo>
                    <a:pt x="7777" y="12941"/>
                  </a:lnTo>
                  <a:lnTo>
                    <a:pt x="7917" y="12892"/>
                  </a:lnTo>
                  <a:lnTo>
                    <a:pt x="8063" y="12844"/>
                  </a:lnTo>
                  <a:lnTo>
                    <a:pt x="8203" y="12782"/>
                  </a:lnTo>
                  <a:lnTo>
                    <a:pt x="8343" y="12727"/>
                  </a:lnTo>
                  <a:lnTo>
                    <a:pt x="8476" y="12666"/>
                  </a:lnTo>
                  <a:lnTo>
                    <a:pt x="8609" y="12597"/>
                  </a:lnTo>
                  <a:lnTo>
                    <a:pt x="8742" y="12528"/>
                  </a:lnTo>
                  <a:lnTo>
                    <a:pt x="8869" y="12452"/>
                  </a:lnTo>
                  <a:lnTo>
                    <a:pt x="8995" y="12377"/>
                  </a:lnTo>
                  <a:lnTo>
                    <a:pt x="9115" y="12301"/>
                  </a:lnTo>
                  <a:lnTo>
                    <a:pt x="9355" y="12129"/>
                  </a:lnTo>
                  <a:lnTo>
                    <a:pt x="9581" y="11950"/>
                  </a:lnTo>
                  <a:lnTo>
                    <a:pt x="9801" y="11758"/>
                  </a:lnTo>
                  <a:lnTo>
                    <a:pt x="10007" y="11552"/>
                  </a:lnTo>
                  <a:lnTo>
                    <a:pt x="10207" y="11339"/>
                  </a:lnTo>
                  <a:lnTo>
                    <a:pt x="10394" y="11118"/>
                  </a:lnTo>
                  <a:lnTo>
                    <a:pt x="10567" y="10885"/>
                  </a:lnTo>
                  <a:lnTo>
                    <a:pt x="10733" y="10644"/>
                  </a:lnTo>
                  <a:lnTo>
                    <a:pt x="10893" y="10390"/>
                  </a:lnTo>
                  <a:lnTo>
                    <a:pt x="11033" y="10135"/>
                  </a:lnTo>
                  <a:lnTo>
                    <a:pt x="11173" y="9874"/>
                  </a:lnTo>
                  <a:lnTo>
                    <a:pt x="11292" y="9599"/>
                  </a:lnTo>
                  <a:lnTo>
                    <a:pt x="11406" y="9324"/>
                  </a:lnTo>
                  <a:lnTo>
                    <a:pt x="11505" y="9042"/>
                  </a:lnTo>
                  <a:lnTo>
                    <a:pt x="11599" y="8760"/>
                  </a:lnTo>
                  <a:lnTo>
                    <a:pt x="11679" y="8464"/>
                  </a:lnTo>
                  <a:lnTo>
                    <a:pt x="11745" y="8176"/>
                  </a:lnTo>
                  <a:lnTo>
                    <a:pt x="11805" y="7873"/>
                  </a:lnTo>
                  <a:lnTo>
                    <a:pt x="11852" y="7577"/>
                  </a:lnTo>
                  <a:lnTo>
                    <a:pt x="11892" y="7275"/>
                  </a:lnTo>
                  <a:lnTo>
                    <a:pt x="11912" y="6972"/>
                  </a:lnTo>
                  <a:lnTo>
                    <a:pt x="11925" y="6670"/>
                  </a:lnTo>
                  <a:lnTo>
                    <a:pt x="11932" y="6367"/>
                  </a:lnTo>
                  <a:lnTo>
                    <a:pt x="11918" y="6058"/>
                  </a:lnTo>
                  <a:lnTo>
                    <a:pt x="11898" y="5755"/>
                  </a:lnTo>
                  <a:lnTo>
                    <a:pt x="11872" y="5460"/>
                  </a:lnTo>
                  <a:lnTo>
                    <a:pt x="11825" y="5157"/>
                  </a:lnTo>
                  <a:lnTo>
                    <a:pt x="11772" y="4861"/>
                  </a:lnTo>
                  <a:lnTo>
                    <a:pt x="11705" y="4566"/>
                  </a:lnTo>
                  <a:lnTo>
                    <a:pt x="11625" y="4277"/>
                  </a:lnTo>
                  <a:lnTo>
                    <a:pt x="11539" y="3995"/>
                  </a:lnTo>
                  <a:lnTo>
                    <a:pt x="11439" y="3713"/>
                  </a:lnTo>
                  <a:lnTo>
                    <a:pt x="11326" y="3438"/>
                  </a:lnTo>
                  <a:lnTo>
                    <a:pt x="11199" y="3170"/>
                  </a:lnTo>
                  <a:lnTo>
                    <a:pt x="11059" y="2909"/>
                  </a:lnTo>
                  <a:lnTo>
                    <a:pt x="10913" y="2654"/>
                  </a:lnTo>
                  <a:lnTo>
                    <a:pt x="10753" y="2407"/>
                  </a:lnTo>
                  <a:lnTo>
                    <a:pt x="10580" y="2166"/>
                  </a:lnTo>
                  <a:lnTo>
                    <a:pt x="10394" y="1939"/>
                  </a:lnTo>
                  <a:lnTo>
                    <a:pt x="10194" y="1719"/>
                  </a:lnTo>
                  <a:lnTo>
                    <a:pt x="9987" y="1506"/>
                  </a:lnTo>
                  <a:lnTo>
                    <a:pt x="9881" y="1403"/>
                  </a:lnTo>
                  <a:lnTo>
                    <a:pt x="9768" y="1307"/>
                  </a:lnTo>
                  <a:lnTo>
                    <a:pt x="9648" y="1210"/>
                  </a:lnTo>
                  <a:lnTo>
                    <a:pt x="9535" y="1114"/>
                  </a:lnTo>
                  <a:lnTo>
                    <a:pt x="9408" y="1025"/>
                  </a:lnTo>
                  <a:lnTo>
                    <a:pt x="9288" y="935"/>
                  </a:lnTo>
                  <a:lnTo>
                    <a:pt x="9155" y="853"/>
                  </a:lnTo>
                  <a:lnTo>
                    <a:pt x="9029" y="770"/>
                  </a:lnTo>
                  <a:lnTo>
                    <a:pt x="8895" y="695"/>
                  </a:lnTo>
                  <a:lnTo>
                    <a:pt x="8756" y="619"/>
                  </a:lnTo>
                  <a:lnTo>
                    <a:pt x="8616" y="550"/>
                  </a:lnTo>
                  <a:lnTo>
                    <a:pt x="8469" y="481"/>
                  </a:lnTo>
                  <a:lnTo>
                    <a:pt x="8323" y="420"/>
                  </a:lnTo>
                  <a:lnTo>
                    <a:pt x="8176" y="358"/>
                  </a:lnTo>
                  <a:lnTo>
                    <a:pt x="8023" y="296"/>
                  </a:lnTo>
                  <a:lnTo>
                    <a:pt x="7870" y="248"/>
                  </a:lnTo>
                  <a:lnTo>
                    <a:pt x="7710" y="193"/>
                  </a:lnTo>
                  <a:lnTo>
                    <a:pt x="7544" y="151"/>
                  </a:lnTo>
                  <a:lnTo>
                    <a:pt x="7377" y="110"/>
                  </a:lnTo>
                  <a:lnTo>
                    <a:pt x="7211" y="69"/>
                  </a:lnTo>
                  <a:lnTo>
                    <a:pt x="7038" y="35"/>
                  </a:lnTo>
                  <a:lnTo>
                    <a:pt x="6865" y="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-2875300" y="-3860950"/>
              <a:ext cx="165650" cy="74100"/>
            </a:xfrm>
            <a:custGeom>
              <a:avLst/>
              <a:gdLst/>
              <a:ahLst/>
              <a:cxnLst/>
              <a:rect l="l" t="t" r="r" b="b"/>
              <a:pathLst>
                <a:path w="6626" h="2964" extrusionOk="0">
                  <a:moveTo>
                    <a:pt x="3603" y="0"/>
                  </a:moveTo>
                  <a:lnTo>
                    <a:pt x="3103" y="289"/>
                  </a:lnTo>
                  <a:lnTo>
                    <a:pt x="2611" y="598"/>
                  </a:lnTo>
                  <a:lnTo>
                    <a:pt x="2364" y="757"/>
                  </a:lnTo>
                  <a:lnTo>
                    <a:pt x="2125" y="915"/>
                  </a:lnTo>
                  <a:lnTo>
                    <a:pt x="1885" y="1080"/>
                  </a:lnTo>
                  <a:lnTo>
                    <a:pt x="1652" y="1252"/>
                  </a:lnTo>
                  <a:lnTo>
                    <a:pt x="1419" y="1430"/>
                  </a:lnTo>
                  <a:lnTo>
                    <a:pt x="1192" y="1616"/>
                  </a:lnTo>
                  <a:lnTo>
                    <a:pt x="979" y="1802"/>
                  </a:lnTo>
                  <a:lnTo>
                    <a:pt x="766" y="2001"/>
                  </a:lnTo>
                  <a:lnTo>
                    <a:pt x="560" y="2201"/>
                  </a:lnTo>
                  <a:lnTo>
                    <a:pt x="367" y="2414"/>
                  </a:lnTo>
                  <a:lnTo>
                    <a:pt x="180" y="2627"/>
                  </a:lnTo>
                  <a:lnTo>
                    <a:pt x="1" y="2854"/>
                  </a:lnTo>
                  <a:lnTo>
                    <a:pt x="413" y="2799"/>
                  </a:lnTo>
                  <a:lnTo>
                    <a:pt x="826" y="2751"/>
                  </a:lnTo>
                  <a:lnTo>
                    <a:pt x="1239" y="2716"/>
                  </a:lnTo>
                  <a:lnTo>
                    <a:pt x="1658" y="2682"/>
                  </a:lnTo>
                  <a:lnTo>
                    <a:pt x="2078" y="2654"/>
                  </a:lnTo>
                  <a:lnTo>
                    <a:pt x="2497" y="2641"/>
                  </a:lnTo>
                  <a:lnTo>
                    <a:pt x="2917" y="2634"/>
                  </a:lnTo>
                  <a:lnTo>
                    <a:pt x="3336" y="2634"/>
                  </a:lnTo>
                  <a:lnTo>
                    <a:pt x="3756" y="2641"/>
                  </a:lnTo>
                  <a:lnTo>
                    <a:pt x="4175" y="2654"/>
                  </a:lnTo>
                  <a:lnTo>
                    <a:pt x="4588" y="2682"/>
                  </a:lnTo>
                  <a:lnTo>
                    <a:pt x="5008" y="2723"/>
                  </a:lnTo>
                  <a:lnTo>
                    <a:pt x="5414" y="2764"/>
                  </a:lnTo>
                  <a:lnTo>
                    <a:pt x="5820" y="2819"/>
                  </a:lnTo>
                  <a:lnTo>
                    <a:pt x="6226" y="2888"/>
                  </a:lnTo>
                  <a:lnTo>
                    <a:pt x="6626" y="2964"/>
                  </a:lnTo>
                  <a:lnTo>
                    <a:pt x="6506" y="2723"/>
                  </a:lnTo>
                  <a:lnTo>
                    <a:pt x="6372" y="2496"/>
                  </a:lnTo>
                  <a:lnTo>
                    <a:pt x="6233" y="2269"/>
                  </a:lnTo>
                  <a:lnTo>
                    <a:pt x="6080" y="2056"/>
                  </a:lnTo>
                  <a:lnTo>
                    <a:pt x="5913" y="1843"/>
                  </a:lnTo>
                  <a:lnTo>
                    <a:pt x="5733" y="1644"/>
                  </a:lnTo>
                  <a:lnTo>
                    <a:pt x="5554" y="1444"/>
                  </a:lnTo>
                  <a:lnTo>
                    <a:pt x="5360" y="1259"/>
                  </a:lnTo>
                  <a:lnTo>
                    <a:pt x="5161" y="1080"/>
                  </a:lnTo>
                  <a:lnTo>
                    <a:pt x="4954" y="901"/>
                  </a:lnTo>
                  <a:lnTo>
                    <a:pt x="4741" y="736"/>
                  </a:lnTo>
                  <a:lnTo>
                    <a:pt x="4522" y="578"/>
                  </a:lnTo>
                  <a:lnTo>
                    <a:pt x="4295" y="420"/>
                  </a:lnTo>
                  <a:lnTo>
                    <a:pt x="4069" y="275"/>
                  </a:lnTo>
                  <a:lnTo>
                    <a:pt x="3836" y="131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-3164425" y="-503275"/>
              <a:ext cx="353075" cy="329900"/>
            </a:xfrm>
            <a:custGeom>
              <a:avLst/>
              <a:gdLst/>
              <a:ahLst/>
              <a:cxnLst/>
              <a:rect l="l" t="t" r="r" b="b"/>
              <a:pathLst>
                <a:path w="14123" h="13196" extrusionOk="0">
                  <a:moveTo>
                    <a:pt x="6845" y="2751"/>
                  </a:moveTo>
                  <a:lnTo>
                    <a:pt x="7085" y="2757"/>
                  </a:lnTo>
                  <a:lnTo>
                    <a:pt x="7318" y="2764"/>
                  </a:lnTo>
                  <a:lnTo>
                    <a:pt x="7551" y="2785"/>
                  </a:lnTo>
                  <a:lnTo>
                    <a:pt x="7777" y="2812"/>
                  </a:lnTo>
                  <a:lnTo>
                    <a:pt x="8003" y="2847"/>
                  </a:lnTo>
                  <a:lnTo>
                    <a:pt x="8230" y="2895"/>
                  </a:lnTo>
                  <a:lnTo>
                    <a:pt x="8450" y="2950"/>
                  </a:lnTo>
                  <a:lnTo>
                    <a:pt x="8669" y="3012"/>
                  </a:lnTo>
                  <a:lnTo>
                    <a:pt x="8876" y="3088"/>
                  </a:lnTo>
                  <a:lnTo>
                    <a:pt x="9089" y="3170"/>
                  </a:lnTo>
                  <a:lnTo>
                    <a:pt x="9288" y="3273"/>
                  </a:lnTo>
                  <a:lnTo>
                    <a:pt x="9488" y="3383"/>
                  </a:lnTo>
                  <a:lnTo>
                    <a:pt x="9681" y="3507"/>
                  </a:lnTo>
                  <a:lnTo>
                    <a:pt x="9868" y="3651"/>
                  </a:lnTo>
                  <a:lnTo>
                    <a:pt x="10047" y="3803"/>
                  </a:lnTo>
                  <a:lnTo>
                    <a:pt x="10221" y="3975"/>
                  </a:lnTo>
                  <a:lnTo>
                    <a:pt x="10307" y="4064"/>
                  </a:lnTo>
                  <a:lnTo>
                    <a:pt x="10387" y="4160"/>
                  </a:lnTo>
                  <a:lnTo>
                    <a:pt x="10467" y="4256"/>
                  </a:lnTo>
                  <a:lnTo>
                    <a:pt x="10547" y="4360"/>
                  </a:lnTo>
                  <a:lnTo>
                    <a:pt x="10627" y="4470"/>
                  </a:lnTo>
                  <a:lnTo>
                    <a:pt x="10700" y="4580"/>
                  </a:lnTo>
                  <a:lnTo>
                    <a:pt x="10773" y="4696"/>
                  </a:lnTo>
                  <a:lnTo>
                    <a:pt x="10846" y="4820"/>
                  </a:lnTo>
                  <a:lnTo>
                    <a:pt x="10913" y="4951"/>
                  </a:lnTo>
                  <a:lnTo>
                    <a:pt x="10980" y="5082"/>
                  </a:lnTo>
                  <a:lnTo>
                    <a:pt x="11040" y="5205"/>
                  </a:lnTo>
                  <a:lnTo>
                    <a:pt x="11099" y="5336"/>
                  </a:lnTo>
                  <a:lnTo>
                    <a:pt x="11146" y="5467"/>
                  </a:lnTo>
                  <a:lnTo>
                    <a:pt x="11193" y="5590"/>
                  </a:lnTo>
                  <a:lnTo>
                    <a:pt x="11226" y="5721"/>
                  </a:lnTo>
                  <a:lnTo>
                    <a:pt x="11259" y="5845"/>
                  </a:lnTo>
                  <a:lnTo>
                    <a:pt x="11286" y="5975"/>
                  </a:lnTo>
                  <a:lnTo>
                    <a:pt x="11313" y="6099"/>
                  </a:lnTo>
                  <a:lnTo>
                    <a:pt x="11326" y="6223"/>
                  </a:lnTo>
                  <a:lnTo>
                    <a:pt x="11339" y="6347"/>
                  </a:lnTo>
                  <a:lnTo>
                    <a:pt x="11353" y="6470"/>
                  </a:lnTo>
                  <a:lnTo>
                    <a:pt x="11353" y="6594"/>
                  </a:lnTo>
                  <a:lnTo>
                    <a:pt x="11353" y="6711"/>
                  </a:lnTo>
                  <a:lnTo>
                    <a:pt x="11346" y="6835"/>
                  </a:lnTo>
                  <a:lnTo>
                    <a:pt x="11333" y="6952"/>
                  </a:lnTo>
                  <a:lnTo>
                    <a:pt x="11319" y="7069"/>
                  </a:lnTo>
                  <a:lnTo>
                    <a:pt x="11299" y="7186"/>
                  </a:lnTo>
                  <a:lnTo>
                    <a:pt x="11273" y="7302"/>
                  </a:lnTo>
                  <a:lnTo>
                    <a:pt x="11246" y="7412"/>
                  </a:lnTo>
                  <a:lnTo>
                    <a:pt x="11213" y="7529"/>
                  </a:lnTo>
                  <a:lnTo>
                    <a:pt x="11179" y="7639"/>
                  </a:lnTo>
                  <a:lnTo>
                    <a:pt x="11139" y="7749"/>
                  </a:lnTo>
                  <a:lnTo>
                    <a:pt x="11093" y="7859"/>
                  </a:lnTo>
                  <a:lnTo>
                    <a:pt x="11046" y="7963"/>
                  </a:lnTo>
                  <a:lnTo>
                    <a:pt x="10940" y="8176"/>
                  </a:lnTo>
                  <a:lnTo>
                    <a:pt x="10820" y="8375"/>
                  </a:lnTo>
                  <a:lnTo>
                    <a:pt x="10687" y="8574"/>
                  </a:lnTo>
                  <a:lnTo>
                    <a:pt x="10540" y="8760"/>
                  </a:lnTo>
                  <a:lnTo>
                    <a:pt x="10380" y="8939"/>
                  </a:lnTo>
                  <a:lnTo>
                    <a:pt x="10214" y="9111"/>
                  </a:lnTo>
                  <a:lnTo>
                    <a:pt x="10034" y="9269"/>
                  </a:lnTo>
                  <a:lnTo>
                    <a:pt x="9841" y="9420"/>
                  </a:lnTo>
                  <a:lnTo>
                    <a:pt x="9641" y="9565"/>
                  </a:lnTo>
                  <a:lnTo>
                    <a:pt x="9435" y="9695"/>
                  </a:lnTo>
                  <a:lnTo>
                    <a:pt x="9215" y="9819"/>
                  </a:lnTo>
                  <a:lnTo>
                    <a:pt x="8995" y="9929"/>
                  </a:lnTo>
                  <a:lnTo>
                    <a:pt x="8762" y="10032"/>
                  </a:lnTo>
                  <a:lnTo>
                    <a:pt x="8529" y="10115"/>
                  </a:lnTo>
                  <a:lnTo>
                    <a:pt x="8290" y="10190"/>
                  </a:lnTo>
                  <a:lnTo>
                    <a:pt x="8043" y="10252"/>
                  </a:lnTo>
                  <a:lnTo>
                    <a:pt x="7797" y="10300"/>
                  </a:lnTo>
                  <a:lnTo>
                    <a:pt x="7544" y="10342"/>
                  </a:lnTo>
                  <a:lnTo>
                    <a:pt x="7291" y="10362"/>
                  </a:lnTo>
                  <a:lnTo>
                    <a:pt x="7091" y="10369"/>
                  </a:lnTo>
                  <a:lnTo>
                    <a:pt x="6898" y="10369"/>
                  </a:lnTo>
                  <a:lnTo>
                    <a:pt x="6705" y="10362"/>
                  </a:lnTo>
                  <a:lnTo>
                    <a:pt x="6505" y="10348"/>
                  </a:lnTo>
                  <a:lnTo>
                    <a:pt x="6312" y="10328"/>
                  </a:lnTo>
                  <a:lnTo>
                    <a:pt x="6119" y="10300"/>
                  </a:lnTo>
                  <a:lnTo>
                    <a:pt x="5926" y="10266"/>
                  </a:lnTo>
                  <a:lnTo>
                    <a:pt x="5733" y="10218"/>
                  </a:lnTo>
                  <a:lnTo>
                    <a:pt x="5540" y="10170"/>
                  </a:lnTo>
                  <a:lnTo>
                    <a:pt x="5353" y="10108"/>
                  </a:lnTo>
                  <a:lnTo>
                    <a:pt x="5167" y="10046"/>
                  </a:lnTo>
                  <a:lnTo>
                    <a:pt x="4987" y="9970"/>
                  </a:lnTo>
                  <a:lnTo>
                    <a:pt x="4807" y="9895"/>
                  </a:lnTo>
                  <a:lnTo>
                    <a:pt x="4634" y="9805"/>
                  </a:lnTo>
                  <a:lnTo>
                    <a:pt x="4461" y="9709"/>
                  </a:lnTo>
                  <a:lnTo>
                    <a:pt x="4295" y="9613"/>
                  </a:lnTo>
                  <a:lnTo>
                    <a:pt x="4135" y="9503"/>
                  </a:lnTo>
                  <a:lnTo>
                    <a:pt x="3982" y="9386"/>
                  </a:lnTo>
                  <a:lnTo>
                    <a:pt x="3829" y="9262"/>
                  </a:lnTo>
                  <a:lnTo>
                    <a:pt x="3689" y="9138"/>
                  </a:lnTo>
                  <a:lnTo>
                    <a:pt x="3549" y="9001"/>
                  </a:lnTo>
                  <a:lnTo>
                    <a:pt x="3416" y="8856"/>
                  </a:lnTo>
                  <a:lnTo>
                    <a:pt x="3296" y="8705"/>
                  </a:lnTo>
                  <a:lnTo>
                    <a:pt x="3183" y="8554"/>
                  </a:lnTo>
                  <a:lnTo>
                    <a:pt x="3076" y="8389"/>
                  </a:lnTo>
                  <a:lnTo>
                    <a:pt x="2976" y="8217"/>
                  </a:lnTo>
                  <a:lnTo>
                    <a:pt x="2883" y="8045"/>
                  </a:lnTo>
                  <a:lnTo>
                    <a:pt x="2803" y="7859"/>
                  </a:lnTo>
                  <a:lnTo>
                    <a:pt x="2737" y="7667"/>
                  </a:lnTo>
                  <a:lnTo>
                    <a:pt x="2670" y="7474"/>
                  </a:lnTo>
                  <a:lnTo>
                    <a:pt x="2624" y="7268"/>
                  </a:lnTo>
                  <a:lnTo>
                    <a:pt x="2584" y="7062"/>
                  </a:lnTo>
                  <a:lnTo>
                    <a:pt x="2564" y="6917"/>
                  </a:lnTo>
                  <a:lnTo>
                    <a:pt x="2550" y="6780"/>
                  </a:lnTo>
                  <a:lnTo>
                    <a:pt x="2537" y="6635"/>
                  </a:lnTo>
                  <a:lnTo>
                    <a:pt x="2530" y="6491"/>
                  </a:lnTo>
                  <a:lnTo>
                    <a:pt x="2530" y="6347"/>
                  </a:lnTo>
                  <a:lnTo>
                    <a:pt x="2530" y="6209"/>
                  </a:lnTo>
                  <a:lnTo>
                    <a:pt x="2537" y="6065"/>
                  </a:lnTo>
                  <a:lnTo>
                    <a:pt x="2550" y="5920"/>
                  </a:lnTo>
                  <a:lnTo>
                    <a:pt x="2564" y="5783"/>
                  </a:lnTo>
                  <a:lnTo>
                    <a:pt x="2584" y="5638"/>
                  </a:lnTo>
                  <a:lnTo>
                    <a:pt x="2610" y="5501"/>
                  </a:lnTo>
                  <a:lnTo>
                    <a:pt x="2637" y="5363"/>
                  </a:lnTo>
                  <a:lnTo>
                    <a:pt x="2664" y="5219"/>
                  </a:lnTo>
                  <a:lnTo>
                    <a:pt x="2703" y="5082"/>
                  </a:lnTo>
                  <a:lnTo>
                    <a:pt x="2783" y="4813"/>
                  </a:lnTo>
                  <a:lnTo>
                    <a:pt x="2877" y="4552"/>
                  </a:lnTo>
                  <a:lnTo>
                    <a:pt x="2990" y="4291"/>
                  </a:lnTo>
                  <a:lnTo>
                    <a:pt x="3116" y="4043"/>
                  </a:lnTo>
                  <a:lnTo>
                    <a:pt x="3249" y="3796"/>
                  </a:lnTo>
                  <a:lnTo>
                    <a:pt x="3403" y="3562"/>
                  </a:lnTo>
                  <a:lnTo>
                    <a:pt x="3562" y="3342"/>
                  </a:lnTo>
                  <a:lnTo>
                    <a:pt x="3649" y="3232"/>
                  </a:lnTo>
                  <a:lnTo>
                    <a:pt x="3735" y="3129"/>
                  </a:lnTo>
                  <a:lnTo>
                    <a:pt x="3829" y="3026"/>
                  </a:lnTo>
                  <a:lnTo>
                    <a:pt x="3922" y="2929"/>
                  </a:lnTo>
                  <a:lnTo>
                    <a:pt x="3942" y="2929"/>
                  </a:lnTo>
                  <a:lnTo>
                    <a:pt x="3962" y="2943"/>
                  </a:lnTo>
                  <a:lnTo>
                    <a:pt x="3982" y="2950"/>
                  </a:lnTo>
                  <a:lnTo>
                    <a:pt x="4008" y="2950"/>
                  </a:lnTo>
                  <a:lnTo>
                    <a:pt x="4941" y="2861"/>
                  </a:lnTo>
                  <a:lnTo>
                    <a:pt x="5413" y="2812"/>
                  </a:lnTo>
                  <a:lnTo>
                    <a:pt x="5893" y="2778"/>
                  </a:lnTo>
                  <a:lnTo>
                    <a:pt x="6372" y="2757"/>
                  </a:lnTo>
                  <a:lnTo>
                    <a:pt x="6605" y="2751"/>
                  </a:lnTo>
                  <a:close/>
                  <a:moveTo>
                    <a:pt x="6925" y="0"/>
                  </a:moveTo>
                  <a:lnTo>
                    <a:pt x="6732" y="7"/>
                  </a:lnTo>
                  <a:lnTo>
                    <a:pt x="6545" y="14"/>
                  </a:lnTo>
                  <a:lnTo>
                    <a:pt x="6359" y="28"/>
                  </a:lnTo>
                  <a:lnTo>
                    <a:pt x="6172" y="48"/>
                  </a:lnTo>
                  <a:lnTo>
                    <a:pt x="5986" y="76"/>
                  </a:lnTo>
                  <a:lnTo>
                    <a:pt x="5800" y="110"/>
                  </a:lnTo>
                  <a:lnTo>
                    <a:pt x="5613" y="145"/>
                  </a:lnTo>
                  <a:lnTo>
                    <a:pt x="5433" y="186"/>
                  </a:lnTo>
                  <a:lnTo>
                    <a:pt x="5247" y="234"/>
                  </a:lnTo>
                  <a:lnTo>
                    <a:pt x="5067" y="289"/>
                  </a:lnTo>
                  <a:lnTo>
                    <a:pt x="4887" y="344"/>
                  </a:lnTo>
                  <a:lnTo>
                    <a:pt x="4708" y="413"/>
                  </a:lnTo>
                  <a:lnTo>
                    <a:pt x="4528" y="482"/>
                  </a:lnTo>
                  <a:lnTo>
                    <a:pt x="4355" y="557"/>
                  </a:lnTo>
                  <a:lnTo>
                    <a:pt x="4182" y="640"/>
                  </a:lnTo>
                  <a:lnTo>
                    <a:pt x="4008" y="722"/>
                  </a:lnTo>
                  <a:lnTo>
                    <a:pt x="3842" y="818"/>
                  </a:lnTo>
                  <a:lnTo>
                    <a:pt x="3609" y="915"/>
                  </a:lnTo>
                  <a:lnTo>
                    <a:pt x="3376" y="1018"/>
                  </a:lnTo>
                  <a:lnTo>
                    <a:pt x="3156" y="1135"/>
                  </a:lnTo>
                  <a:lnTo>
                    <a:pt x="2943" y="1259"/>
                  </a:lnTo>
                  <a:lnTo>
                    <a:pt x="2737" y="1396"/>
                  </a:lnTo>
                  <a:lnTo>
                    <a:pt x="2530" y="1540"/>
                  </a:lnTo>
                  <a:lnTo>
                    <a:pt x="2337" y="1692"/>
                  </a:lnTo>
                  <a:lnTo>
                    <a:pt x="2144" y="1850"/>
                  </a:lnTo>
                  <a:lnTo>
                    <a:pt x="1964" y="2022"/>
                  </a:lnTo>
                  <a:lnTo>
                    <a:pt x="1785" y="2194"/>
                  </a:lnTo>
                  <a:lnTo>
                    <a:pt x="1618" y="2379"/>
                  </a:lnTo>
                  <a:lnTo>
                    <a:pt x="1458" y="2572"/>
                  </a:lnTo>
                  <a:lnTo>
                    <a:pt x="1305" y="2771"/>
                  </a:lnTo>
                  <a:lnTo>
                    <a:pt x="1159" y="2971"/>
                  </a:lnTo>
                  <a:lnTo>
                    <a:pt x="1019" y="3184"/>
                  </a:lnTo>
                  <a:lnTo>
                    <a:pt x="886" y="3397"/>
                  </a:lnTo>
                  <a:lnTo>
                    <a:pt x="766" y="3624"/>
                  </a:lnTo>
                  <a:lnTo>
                    <a:pt x="653" y="3851"/>
                  </a:lnTo>
                  <a:lnTo>
                    <a:pt x="546" y="4078"/>
                  </a:lnTo>
                  <a:lnTo>
                    <a:pt x="453" y="4318"/>
                  </a:lnTo>
                  <a:lnTo>
                    <a:pt x="360" y="4559"/>
                  </a:lnTo>
                  <a:lnTo>
                    <a:pt x="287" y="4800"/>
                  </a:lnTo>
                  <a:lnTo>
                    <a:pt x="213" y="5054"/>
                  </a:lnTo>
                  <a:lnTo>
                    <a:pt x="153" y="5302"/>
                  </a:lnTo>
                  <a:lnTo>
                    <a:pt x="100" y="5563"/>
                  </a:lnTo>
                  <a:lnTo>
                    <a:pt x="60" y="5817"/>
                  </a:lnTo>
                  <a:lnTo>
                    <a:pt x="34" y="6079"/>
                  </a:lnTo>
                  <a:lnTo>
                    <a:pt x="7" y="6347"/>
                  </a:lnTo>
                  <a:lnTo>
                    <a:pt x="0" y="6608"/>
                  </a:lnTo>
                  <a:lnTo>
                    <a:pt x="0" y="6876"/>
                  </a:lnTo>
                  <a:lnTo>
                    <a:pt x="7" y="7144"/>
                  </a:lnTo>
                  <a:lnTo>
                    <a:pt x="27" y="7412"/>
                  </a:lnTo>
                  <a:lnTo>
                    <a:pt x="47" y="7598"/>
                  </a:lnTo>
                  <a:lnTo>
                    <a:pt x="73" y="7784"/>
                  </a:lnTo>
                  <a:lnTo>
                    <a:pt x="107" y="7969"/>
                  </a:lnTo>
                  <a:lnTo>
                    <a:pt x="147" y="8148"/>
                  </a:lnTo>
                  <a:lnTo>
                    <a:pt x="187" y="8320"/>
                  </a:lnTo>
                  <a:lnTo>
                    <a:pt x="233" y="8499"/>
                  </a:lnTo>
                  <a:lnTo>
                    <a:pt x="287" y="8664"/>
                  </a:lnTo>
                  <a:lnTo>
                    <a:pt x="340" y="8836"/>
                  </a:lnTo>
                  <a:lnTo>
                    <a:pt x="400" y="9001"/>
                  </a:lnTo>
                  <a:lnTo>
                    <a:pt x="466" y="9159"/>
                  </a:lnTo>
                  <a:lnTo>
                    <a:pt x="533" y="9317"/>
                  </a:lnTo>
                  <a:lnTo>
                    <a:pt x="606" y="9475"/>
                  </a:lnTo>
                  <a:lnTo>
                    <a:pt x="686" y="9626"/>
                  </a:lnTo>
                  <a:lnTo>
                    <a:pt x="766" y="9778"/>
                  </a:lnTo>
                  <a:lnTo>
                    <a:pt x="852" y="9922"/>
                  </a:lnTo>
                  <a:lnTo>
                    <a:pt x="946" y="10067"/>
                  </a:lnTo>
                  <a:lnTo>
                    <a:pt x="1039" y="10211"/>
                  </a:lnTo>
                  <a:lnTo>
                    <a:pt x="1132" y="10348"/>
                  </a:lnTo>
                  <a:lnTo>
                    <a:pt x="1232" y="10486"/>
                  </a:lnTo>
                  <a:lnTo>
                    <a:pt x="1339" y="10617"/>
                  </a:lnTo>
                  <a:lnTo>
                    <a:pt x="1445" y="10747"/>
                  </a:lnTo>
                  <a:lnTo>
                    <a:pt x="1558" y="10871"/>
                  </a:lnTo>
                  <a:lnTo>
                    <a:pt x="1671" y="10995"/>
                  </a:lnTo>
                  <a:lnTo>
                    <a:pt x="1791" y="11112"/>
                  </a:lnTo>
                  <a:lnTo>
                    <a:pt x="1911" y="11229"/>
                  </a:lnTo>
                  <a:lnTo>
                    <a:pt x="2031" y="11345"/>
                  </a:lnTo>
                  <a:lnTo>
                    <a:pt x="2157" y="11455"/>
                  </a:lnTo>
                  <a:lnTo>
                    <a:pt x="2291" y="11559"/>
                  </a:lnTo>
                  <a:lnTo>
                    <a:pt x="2424" y="11662"/>
                  </a:lnTo>
                  <a:lnTo>
                    <a:pt x="2557" y="11765"/>
                  </a:lnTo>
                  <a:lnTo>
                    <a:pt x="2830" y="11957"/>
                  </a:lnTo>
                  <a:lnTo>
                    <a:pt x="3116" y="12129"/>
                  </a:lnTo>
                  <a:lnTo>
                    <a:pt x="3416" y="12294"/>
                  </a:lnTo>
                  <a:lnTo>
                    <a:pt x="3716" y="12446"/>
                  </a:lnTo>
                  <a:lnTo>
                    <a:pt x="4028" y="12583"/>
                  </a:lnTo>
                  <a:lnTo>
                    <a:pt x="4341" y="12707"/>
                  </a:lnTo>
                  <a:lnTo>
                    <a:pt x="4661" y="12817"/>
                  </a:lnTo>
                  <a:lnTo>
                    <a:pt x="4987" y="12913"/>
                  </a:lnTo>
                  <a:lnTo>
                    <a:pt x="5320" y="12996"/>
                  </a:lnTo>
                  <a:lnTo>
                    <a:pt x="5653" y="13064"/>
                  </a:lnTo>
                  <a:lnTo>
                    <a:pt x="5993" y="13119"/>
                  </a:lnTo>
                  <a:lnTo>
                    <a:pt x="6332" y="13161"/>
                  </a:lnTo>
                  <a:lnTo>
                    <a:pt x="6672" y="13181"/>
                  </a:lnTo>
                  <a:lnTo>
                    <a:pt x="7011" y="13195"/>
                  </a:lnTo>
                  <a:lnTo>
                    <a:pt x="7358" y="13188"/>
                  </a:lnTo>
                  <a:lnTo>
                    <a:pt x="7697" y="13168"/>
                  </a:lnTo>
                  <a:lnTo>
                    <a:pt x="8030" y="13133"/>
                  </a:lnTo>
                  <a:lnTo>
                    <a:pt x="8216" y="13106"/>
                  </a:lnTo>
                  <a:lnTo>
                    <a:pt x="8396" y="13071"/>
                  </a:lnTo>
                  <a:lnTo>
                    <a:pt x="8576" y="13037"/>
                  </a:lnTo>
                  <a:lnTo>
                    <a:pt x="8756" y="12996"/>
                  </a:lnTo>
                  <a:lnTo>
                    <a:pt x="8936" y="12948"/>
                  </a:lnTo>
                  <a:lnTo>
                    <a:pt x="9115" y="12899"/>
                  </a:lnTo>
                  <a:lnTo>
                    <a:pt x="9288" y="12851"/>
                  </a:lnTo>
                  <a:lnTo>
                    <a:pt x="9462" y="12789"/>
                  </a:lnTo>
                  <a:lnTo>
                    <a:pt x="9628" y="12728"/>
                  </a:lnTo>
                  <a:lnTo>
                    <a:pt x="9801" y="12666"/>
                  </a:lnTo>
                  <a:lnTo>
                    <a:pt x="9968" y="12590"/>
                  </a:lnTo>
                  <a:lnTo>
                    <a:pt x="10134" y="12521"/>
                  </a:lnTo>
                  <a:lnTo>
                    <a:pt x="10294" y="12439"/>
                  </a:lnTo>
                  <a:lnTo>
                    <a:pt x="10460" y="12363"/>
                  </a:lnTo>
                  <a:lnTo>
                    <a:pt x="10620" y="12274"/>
                  </a:lnTo>
                  <a:lnTo>
                    <a:pt x="10773" y="12184"/>
                  </a:lnTo>
                  <a:lnTo>
                    <a:pt x="10926" y="12095"/>
                  </a:lnTo>
                  <a:lnTo>
                    <a:pt x="11080" y="11999"/>
                  </a:lnTo>
                  <a:lnTo>
                    <a:pt x="11226" y="11896"/>
                  </a:lnTo>
                  <a:lnTo>
                    <a:pt x="11372" y="11799"/>
                  </a:lnTo>
                  <a:lnTo>
                    <a:pt x="11519" y="11689"/>
                  </a:lnTo>
                  <a:lnTo>
                    <a:pt x="11659" y="11579"/>
                  </a:lnTo>
                  <a:lnTo>
                    <a:pt x="11792" y="11469"/>
                  </a:lnTo>
                  <a:lnTo>
                    <a:pt x="11932" y="11352"/>
                  </a:lnTo>
                  <a:lnTo>
                    <a:pt x="12058" y="11229"/>
                  </a:lnTo>
                  <a:lnTo>
                    <a:pt x="12191" y="11112"/>
                  </a:lnTo>
                  <a:lnTo>
                    <a:pt x="12311" y="10981"/>
                  </a:lnTo>
                  <a:lnTo>
                    <a:pt x="12438" y="10857"/>
                  </a:lnTo>
                  <a:lnTo>
                    <a:pt x="12551" y="10727"/>
                  </a:lnTo>
                  <a:lnTo>
                    <a:pt x="12664" y="10589"/>
                  </a:lnTo>
                  <a:lnTo>
                    <a:pt x="12777" y="10452"/>
                  </a:lnTo>
                  <a:lnTo>
                    <a:pt x="12884" y="10314"/>
                  </a:lnTo>
                  <a:lnTo>
                    <a:pt x="12990" y="10170"/>
                  </a:lnTo>
                  <a:lnTo>
                    <a:pt x="13084" y="10025"/>
                  </a:lnTo>
                  <a:lnTo>
                    <a:pt x="13184" y="9881"/>
                  </a:lnTo>
                  <a:lnTo>
                    <a:pt x="13270" y="9730"/>
                  </a:lnTo>
                  <a:lnTo>
                    <a:pt x="13363" y="9578"/>
                  </a:lnTo>
                  <a:lnTo>
                    <a:pt x="13443" y="9420"/>
                  </a:lnTo>
                  <a:lnTo>
                    <a:pt x="13523" y="9262"/>
                  </a:lnTo>
                  <a:lnTo>
                    <a:pt x="13596" y="9104"/>
                  </a:lnTo>
                  <a:lnTo>
                    <a:pt x="13663" y="8946"/>
                  </a:lnTo>
                  <a:lnTo>
                    <a:pt x="13729" y="8781"/>
                  </a:lnTo>
                  <a:lnTo>
                    <a:pt x="13789" y="8616"/>
                  </a:lnTo>
                  <a:lnTo>
                    <a:pt x="13843" y="8451"/>
                  </a:lnTo>
                  <a:lnTo>
                    <a:pt x="13896" y="8279"/>
                  </a:lnTo>
                  <a:lnTo>
                    <a:pt x="13943" y="8107"/>
                  </a:lnTo>
                  <a:lnTo>
                    <a:pt x="13983" y="7935"/>
                  </a:lnTo>
                  <a:lnTo>
                    <a:pt x="14016" y="7763"/>
                  </a:lnTo>
                  <a:lnTo>
                    <a:pt x="14049" y="7584"/>
                  </a:lnTo>
                  <a:lnTo>
                    <a:pt x="14076" y="7406"/>
                  </a:lnTo>
                  <a:lnTo>
                    <a:pt x="14096" y="7227"/>
                  </a:lnTo>
                  <a:lnTo>
                    <a:pt x="14109" y="7041"/>
                  </a:lnTo>
                  <a:lnTo>
                    <a:pt x="14116" y="6862"/>
                  </a:lnTo>
                  <a:lnTo>
                    <a:pt x="14122" y="6677"/>
                  </a:lnTo>
                  <a:lnTo>
                    <a:pt x="14116" y="6491"/>
                  </a:lnTo>
                  <a:lnTo>
                    <a:pt x="14109" y="6305"/>
                  </a:lnTo>
                  <a:lnTo>
                    <a:pt x="14096" y="6120"/>
                  </a:lnTo>
                  <a:lnTo>
                    <a:pt x="14076" y="5927"/>
                  </a:lnTo>
                  <a:lnTo>
                    <a:pt x="14049" y="5742"/>
                  </a:lnTo>
                  <a:lnTo>
                    <a:pt x="14016" y="5549"/>
                  </a:lnTo>
                  <a:lnTo>
                    <a:pt x="13976" y="5357"/>
                  </a:lnTo>
                  <a:lnTo>
                    <a:pt x="13936" y="5164"/>
                  </a:lnTo>
                  <a:lnTo>
                    <a:pt x="13883" y="4972"/>
                  </a:lnTo>
                  <a:lnTo>
                    <a:pt x="13823" y="4779"/>
                  </a:lnTo>
                  <a:lnTo>
                    <a:pt x="13763" y="4586"/>
                  </a:lnTo>
                  <a:lnTo>
                    <a:pt x="13690" y="4401"/>
                  </a:lnTo>
                  <a:lnTo>
                    <a:pt x="13616" y="4222"/>
                  </a:lnTo>
                  <a:lnTo>
                    <a:pt x="13536" y="4043"/>
                  </a:lnTo>
                  <a:lnTo>
                    <a:pt x="13450" y="3864"/>
                  </a:lnTo>
                  <a:lnTo>
                    <a:pt x="13363" y="3693"/>
                  </a:lnTo>
                  <a:lnTo>
                    <a:pt x="13270" y="3528"/>
                  </a:lnTo>
                  <a:lnTo>
                    <a:pt x="13170" y="3363"/>
                  </a:lnTo>
                  <a:lnTo>
                    <a:pt x="13064" y="3198"/>
                  </a:lnTo>
                  <a:lnTo>
                    <a:pt x="12957" y="3039"/>
                  </a:lnTo>
                  <a:lnTo>
                    <a:pt x="12844" y="2881"/>
                  </a:lnTo>
                  <a:lnTo>
                    <a:pt x="12731" y="2730"/>
                  </a:lnTo>
                  <a:lnTo>
                    <a:pt x="12611" y="2586"/>
                  </a:lnTo>
                  <a:lnTo>
                    <a:pt x="12484" y="2441"/>
                  </a:lnTo>
                  <a:lnTo>
                    <a:pt x="12351" y="2297"/>
                  </a:lnTo>
                  <a:lnTo>
                    <a:pt x="12225" y="2166"/>
                  </a:lnTo>
                  <a:lnTo>
                    <a:pt x="12085" y="2029"/>
                  </a:lnTo>
                  <a:lnTo>
                    <a:pt x="11945" y="1898"/>
                  </a:lnTo>
                  <a:lnTo>
                    <a:pt x="11805" y="1774"/>
                  </a:lnTo>
                  <a:lnTo>
                    <a:pt x="11659" y="1650"/>
                  </a:lnTo>
                  <a:lnTo>
                    <a:pt x="11506" y="1534"/>
                  </a:lnTo>
                  <a:lnTo>
                    <a:pt x="11359" y="1424"/>
                  </a:lnTo>
                  <a:lnTo>
                    <a:pt x="11199" y="1314"/>
                  </a:lnTo>
                  <a:lnTo>
                    <a:pt x="11040" y="1204"/>
                  </a:lnTo>
                  <a:lnTo>
                    <a:pt x="10880" y="1107"/>
                  </a:lnTo>
                  <a:lnTo>
                    <a:pt x="10720" y="1011"/>
                  </a:lnTo>
                  <a:lnTo>
                    <a:pt x="10554" y="915"/>
                  </a:lnTo>
                  <a:lnTo>
                    <a:pt x="10387" y="825"/>
                  </a:lnTo>
                  <a:lnTo>
                    <a:pt x="10214" y="743"/>
                  </a:lnTo>
                  <a:lnTo>
                    <a:pt x="10041" y="660"/>
                  </a:lnTo>
                  <a:lnTo>
                    <a:pt x="9868" y="585"/>
                  </a:lnTo>
                  <a:lnTo>
                    <a:pt x="9695" y="516"/>
                  </a:lnTo>
                  <a:lnTo>
                    <a:pt x="9515" y="447"/>
                  </a:lnTo>
                  <a:lnTo>
                    <a:pt x="9335" y="385"/>
                  </a:lnTo>
                  <a:lnTo>
                    <a:pt x="9155" y="323"/>
                  </a:lnTo>
                  <a:lnTo>
                    <a:pt x="8976" y="275"/>
                  </a:lnTo>
                  <a:lnTo>
                    <a:pt x="8789" y="220"/>
                  </a:lnTo>
                  <a:lnTo>
                    <a:pt x="8609" y="179"/>
                  </a:lnTo>
                  <a:lnTo>
                    <a:pt x="8423" y="138"/>
                  </a:lnTo>
                  <a:lnTo>
                    <a:pt x="8236" y="103"/>
                  </a:lnTo>
                  <a:lnTo>
                    <a:pt x="8050" y="76"/>
                  </a:lnTo>
                  <a:lnTo>
                    <a:pt x="7864" y="48"/>
                  </a:lnTo>
                  <a:lnTo>
                    <a:pt x="7677" y="28"/>
                  </a:lnTo>
                  <a:lnTo>
                    <a:pt x="7491" y="14"/>
                  </a:lnTo>
                  <a:lnTo>
                    <a:pt x="7298" y="7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-3101175" y="-434525"/>
              <a:ext cx="220575" cy="190500"/>
            </a:xfrm>
            <a:custGeom>
              <a:avLst/>
              <a:gdLst/>
              <a:ahLst/>
              <a:cxnLst/>
              <a:rect l="l" t="t" r="r" b="b"/>
              <a:pathLst>
                <a:path w="8823" h="7620" extrusionOk="0">
                  <a:moveTo>
                    <a:pt x="4075" y="1"/>
                  </a:moveTo>
                  <a:lnTo>
                    <a:pt x="3842" y="7"/>
                  </a:lnTo>
                  <a:lnTo>
                    <a:pt x="3363" y="28"/>
                  </a:lnTo>
                  <a:lnTo>
                    <a:pt x="2883" y="62"/>
                  </a:lnTo>
                  <a:lnTo>
                    <a:pt x="2411" y="111"/>
                  </a:lnTo>
                  <a:lnTo>
                    <a:pt x="1478" y="200"/>
                  </a:lnTo>
                  <a:lnTo>
                    <a:pt x="1452" y="200"/>
                  </a:lnTo>
                  <a:lnTo>
                    <a:pt x="1432" y="193"/>
                  </a:lnTo>
                  <a:lnTo>
                    <a:pt x="1412" y="179"/>
                  </a:lnTo>
                  <a:lnTo>
                    <a:pt x="1392" y="179"/>
                  </a:lnTo>
                  <a:lnTo>
                    <a:pt x="1299" y="276"/>
                  </a:lnTo>
                  <a:lnTo>
                    <a:pt x="1205" y="379"/>
                  </a:lnTo>
                  <a:lnTo>
                    <a:pt x="1119" y="482"/>
                  </a:lnTo>
                  <a:lnTo>
                    <a:pt x="1032" y="592"/>
                  </a:lnTo>
                  <a:lnTo>
                    <a:pt x="873" y="812"/>
                  </a:lnTo>
                  <a:lnTo>
                    <a:pt x="719" y="1046"/>
                  </a:lnTo>
                  <a:lnTo>
                    <a:pt x="586" y="1293"/>
                  </a:lnTo>
                  <a:lnTo>
                    <a:pt x="460" y="1541"/>
                  </a:lnTo>
                  <a:lnTo>
                    <a:pt x="347" y="1802"/>
                  </a:lnTo>
                  <a:lnTo>
                    <a:pt x="253" y="2063"/>
                  </a:lnTo>
                  <a:lnTo>
                    <a:pt x="173" y="2332"/>
                  </a:lnTo>
                  <a:lnTo>
                    <a:pt x="134" y="2469"/>
                  </a:lnTo>
                  <a:lnTo>
                    <a:pt x="107" y="2613"/>
                  </a:lnTo>
                  <a:lnTo>
                    <a:pt x="80" y="2751"/>
                  </a:lnTo>
                  <a:lnTo>
                    <a:pt x="54" y="2888"/>
                  </a:lnTo>
                  <a:lnTo>
                    <a:pt x="34" y="3033"/>
                  </a:lnTo>
                  <a:lnTo>
                    <a:pt x="20" y="3170"/>
                  </a:lnTo>
                  <a:lnTo>
                    <a:pt x="7" y="3315"/>
                  </a:lnTo>
                  <a:lnTo>
                    <a:pt x="0" y="3459"/>
                  </a:lnTo>
                  <a:lnTo>
                    <a:pt x="0" y="3597"/>
                  </a:lnTo>
                  <a:lnTo>
                    <a:pt x="0" y="3741"/>
                  </a:lnTo>
                  <a:lnTo>
                    <a:pt x="7" y="3885"/>
                  </a:lnTo>
                  <a:lnTo>
                    <a:pt x="20" y="4030"/>
                  </a:lnTo>
                  <a:lnTo>
                    <a:pt x="34" y="4167"/>
                  </a:lnTo>
                  <a:lnTo>
                    <a:pt x="54" y="4312"/>
                  </a:lnTo>
                  <a:lnTo>
                    <a:pt x="94" y="4518"/>
                  </a:lnTo>
                  <a:lnTo>
                    <a:pt x="140" y="4724"/>
                  </a:lnTo>
                  <a:lnTo>
                    <a:pt x="207" y="4917"/>
                  </a:lnTo>
                  <a:lnTo>
                    <a:pt x="273" y="5109"/>
                  </a:lnTo>
                  <a:lnTo>
                    <a:pt x="353" y="5295"/>
                  </a:lnTo>
                  <a:lnTo>
                    <a:pt x="446" y="5467"/>
                  </a:lnTo>
                  <a:lnTo>
                    <a:pt x="546" y="5639"/>
                  </a:lnTo>
                  <a:lnTo>
                    <a:pt x="653" y="5804"/>
                  </a:lnTo>
                  <a:lnTo>
                    <a:pt x="766" y="5955"/>
                  </a:lnTo>
                  <a:lnTo>
                    <a:pt x="886" y="6106"/>
                  </a:lnTo>
                  <a:lnTo>
                    <a:pt x="1019" y="6251"/>
                  </a:lnTo>
                  <a:lnTo>
                    <a:pt x="1159" y="6388"/>
                  </a:lnTo>
                  <a:lnTo>
                    <a:pt x="1299" y="6512"/>
                  </a:lnTo>
                  <a:lnTo>
                    <a:pt x="1452" y="6636"/>
                  </a:lnTo>
                  <a:lnTo>
                    <a:pt x="1605" y="6753"/>
                  </a:lnTo>
                  <a:lnTo>
                    <a:pt x="1765" y="6863"/>
                  </a:lnTo>
                  <a:lnTo>
                    <a:pt x="1931" y="6959"/>
                  </a:lnTo>
                  <a:lnTo>
                    <a:pt x="2104" y="7055"/>
                  </a:lnTo>
                  <a:lnTo>
                    <a:pt x="2277" y="7145"/>
                  </a:lnTo>
                  <a:lnTo>
                    <a:pt x="2457" y="7220"/>
                  </a:lnTo>
                  <a:lnTo>
                    <a:pt x="2637" y="7296"/>
                  </a:lnTo>
                  <a:lnTo>
                    <a:pt x="2823" y="7358"/>
                  </a:lnTo>
                  <a:lnTo>
                    <a:pt x="3010" y="7420"/>
                  </a:lnTo>
                  <a:lnTo>
                    <a:pt x="3203" y="7468"/>
                  </a:lnTo>
                  <a:lnTo>
                    <a:pt x="3396" y="7516"/>
                  </a:lnTo>
                  <a:lnTo>
                    <a:pt x="3589" y="7550"/>
                  </a:lnTo>
                  <a:lnTo>
                    <a:pt x="3782" y="7578"/>
                  </a:lnTo>
                  <a:lnTo>
                    <a:pt x="3975" y="7598"/>
                  </a:lnTo>
                  <a:lnTo>
                    <a:pt x="4175" y="7612"/>
                  </a:lnTo>
                  <a:lnTo>
                    <a:pt x="4368" y="7619"/>
                  </a:lnTo>
                  <a:lnTo>
                    <a:pt x="4561" y="7619"/>
                  </a:lnTo>
                  <a:lnTo>
                    <a:pt x="4761" y="7612"/>
                  </a:lnTo>
                  <a:lnTo>
                    <a:pt x="5014" y="7592"/>
                  </a:lnTo>
                  <a:lnTo>
                    <a:pt x="5267" y="7550"/>
                  </a:lnTo>
                  <a:lnTo>
                    <a:pt x="5513" y="7502"/>
                  </a:lnTo>
                  <a:lnTo>
                    <a:pt x="5760" y="7440"/>
                  </a:lnTo>
                  <a:lnTo>
                    <a:pt x="5999" y="7365"/>
                  </a:lnTo>
                  <a:lnTo>
                    <a:pt x="6232" y="7282"/>
                  </a:lnTo>
                  <a:lnTo>
                    <a:pt x="6465" y="7179"/>
                  </a:lnTo>
                  <a:lnTo>
                    <a:pt x="6685" y="7069"/>
                  </a:lnTo>
                  <a:lnTo>
                    <a:pt x="6905" y="6945"/>
                  </a:lnTo>
                  <a:lnTo>
                    <a:pt x="7111" y="6815"/>
                  </a:lnTo>
                  <a:lnTo>
                    <a:pt x="7311" y="6670"/>
                  </a:lnTo>
                  <a:lnTo>
                    <a:pt x="7504" y="6519"/>
                  </a:lnTo>
                  <a:lnTo>
                    <a:pt x="7684" y="6361"/>
                  </a:lnTo>
                  <a:lnTo>
                    <a:pt x="7850" y="6189"/>
                  </a:lnTo>
                  <a:lnTo>
                    <a:pt x="8010" y="6010"/>
                  </a:lnTo>
                  <a:lnTo>
                    <a:pt x="8157" y="5824"/>
                  </a:lnTo>
                  <a:lnTo>
                    <a:pt x="8290" y="5625"/>
                  </a:lnTo>
                  <a:lnTo>
                    <a:pt x="8410" y="5426"/>
                  </a:lnTo>
                  <a:lnTo>
                    <a:pt x="8516" y="5213"/>
                  </a:lnTo>
                  <a:lnTo>
                    <a:pt x="8563" y="5109"/>
                  </a:lnTo>
                  <a:lnTo>
                    <a:pt x="8609" y="4999"/>
                  </a:lnTo>
                  <a:lnTo>
                    <a:pt x="8649" y="4889"/>
                  </a:lnTo>
                  <a:lnTo>
                    <a:pt x="8683" y="4779"/>
                  </a:lnTo>
                  <a:lnTo>
                    <a:pt x="8716" y="4662"/>
                  </a:lnTo>
                  <a:lnTo>
                    <a:pt x="8743" y="4552"/>
                  </a:lnTo>
                  <a:lnTo>
                    <a:pt x="8769" y="4436"/>
                  </a:lnTo>
                  <a:lnTo>
                    <a:pt x="8789" y="4319"/>
                  </a:lnTo>
                  <a:lnTo>
                    <a:pt x="8803" y="4202"/>
                  </a:lnTo>
                  <a:lnTo>
                    <a:pt x="8816" y="4085"/>
                  </a:lnTo>
                  <a:lnTo>
                    <a:pt x="8823" y="3961"/>
                  </a:lnTo>
                  <a:lnTo>
                    <a:pt x="8823" y="3844"/>
                  </a:lnTo>
                  <a:lnTo>
                    <a:pt x="8823" y="3720"/>
                  </a:lnTo>
                  <a:lnTo>
                    <a:pt x="8809" y="3597"/>
                  </a:lnTo>
                  <a:lnTo>
                    <a:pt x="8796" y="3473"/>
                  </a:lnTo>
                  <a:lnTo>
                    <a:pt x="8783" y="3349"/>
                  </a:lnTo>
                  <a:lnTo>
                    <a:pt x="8756" y="3225"/>
                  </a:lnTo>
                  <a:lnTo>
                    <a:pt x="8729" y="3095"/>
                  </a:lnTo>
                  <a:lnTo>
                    <a:pt x="8696" y="2971"/>
                  </a:lnTo>
                  <a:lnTo>
                    <a:pt x="8663" y="2840"/>
                  </a:lnTo>
                  <a:lnTo>
                    <a:pt x="8616" y="2717"/>
                  </a:lnTo>
                  <a:lnTo>
                    <a:pt x="8569" y="2586"/>
                  </a:lnTo>
                  <a:lnTo>
                    <a:pt x="8510" y="2455"/>
                  </a:lnTo>
                  <a:lnTo>
                    <a:pt x="8450" y="2332"/>
                  </a:lnTo>
                  <a:lnTo>
                    <a:pt x="8383" y="2201"/>
                  </a:lnTo>
                  <a:lnTo>
                    <a:pt x="8316" y="2070"/>
                  </a:lnTo>
                  <a:lnTo>
                    <a:pt x="8243" y="1946"/>
                  </a:lnTo>
                  <a:lnTo>
                    <a:pt x="8170" y="1830"/>
                  </a:lnTo>
                  <a:lnTo>
                    <a:pt x="8097" y="1720"/>
                  </a:lnTo>
                  <a:lnTo>
                    <a:pt x="8017" y="1610"/>
                  </a:lnTo>
                  <a:lnTo>
                    <a:pt x="7937" y="1506"/>
                  </a:lnTo>
                  <a:lnTo>
                    <a:pt x="7857" y="1410"/>
                  </a:lnTo>
                  <a:lnTo>
                    <a:pt x="7777" y="1314"/>
                  </a:lnTo>
                  <a:lnTo>
                    <a:pt x="7691" y="1225"/>
                  </a:lnTo>
                  <a:lnTo>
                    <a:pt x="7517" y="1053"/>
                  </a:lnTo>
                  <a:lnTo>
                    <a:pt x="7338" y="901"/>
                  </a:lnTo>
                  <a:lnTo>
                    <a:pt x="7151" y="757"/>
                  </a:lnTo>
                  <a:lnTo>
                    <a:pt x="6958" y="633"/>
                  </a:lnTo>
                  <a:lnTo>
                    <a:pt x="6758" y="523"/>
                  </a:lnTo>
                  <a:lnTo>
                    <a:pt x="6559" y="420"/>
                  </a:lnTo>
                  <a:lnTo>
                    <a:pt x="6346" y="338"/>
                  </a:lnTo>
                  <a:lnTo>
                    <a:pt x="6139" y="262"/>
                  </a:lnTo>
                  <a:lnTo>
                    <a:pt x="5920" y="200"/>
                  </a:lnTo>
                  <a:lnTo>
                    <a:pt x="5700" y="145"/>
                  </a:lnTo>
                  <a:lnTo>
                    <a:pt x="5473" y="97"/>
                  </a:lnTo>
                  <a:lnTo>
                    <a:pt x="5247" y="62"/>
                  </a:lnTo>
                  <a:lnTo>
                    <a:pt x="5021" y="35"/>
                  </a:lnTo>
                  <a:lnTo>
                    <a:pt x="4788" y="14"/>
                  </a:lnTo>
                  <a:lnTo>
                    <a:pt x="4555" y="7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-3567100" y="-3488975"/>
              <a:ext cx="147850" cy="878425"/>
            </a:xfrm>
            <a:custGeom>
              <a:avLst/>
              <a:gdLst/>
              <a:ahLst/>
              <a:cxnLst/>
              <a:rect l="l" t="t" r="r" b="b"/>
              <a:pathLst>
                <a:path w="5914" h="35137" extrusionOk="0">
                  <a:moveTo>
                    <a:pt x="5381" y="1"/>
                  </a:moveTo>
                  <a:lnTo>
                    <a:pt x="4848" y="28"/>
                  </a:lnTo>
                  <a:lnTo>
                    <a:pt x="4369" y="56"/>
                  </a:lnTo>
                  <a:lnTo>
                    <a:pt x="4156" y="69"/>
                  </a:lnTo>
                  <a:lnTo>
                    <a:pt x="3943" y="97"/>
                  </a:lnTo>
                  <a:lnTo>
                    <a:pt x="3750" y="118"/>
                  </a:lnTo>
                  <a:lnTo>
                    <a:pt x="3570" y="152"/>
                  </a:lnTo>
                  <a:lnTo>
                    <a:pt x="3397" y="193"/>
                  </a:lnTo>
                  <a:lnTo>
                    <a:pt x="3230" y="234"/>
                  </a:lnTo>
                  <a:lnTo>
                    <a:pt x="3077" y="289"/>
                  </a:lnTo>
                  <a:lnTo>
                    <a:pt x="2937" y="351"/>
                  </a:lnTo>
                  <a:lnTo>
                    <a:pt x="2804" y="420"/>
                  </a:lnTo>
                  <a:lnTo>
                    <a:pt x="2678" y="496"/>
                  </a:lnTo>
                  <a:lnTo>
                    <a:pt x="2558" y="585"/>
                  </a:lnTo>
                  <a:lnTo>
                    <a:pt x="2445" y="688"/>
                  </a:lnTo>
                  <a:lnTo>
                    <a:pt x="2338" y="798"/>
                  </a:lnTo>
                  <a:lnTo>
                    <a:pt x="2245" y="929"/>
                  </a:lnTo>
                  <a:lnTo>
                    <a:pt x="2152" y="1066"/>
                  </a:lnTo>
                  <a:lnTo>
                    <a:pt x="2065" y="1218"/>
                  </a:lnTo>
                  <a:lnTo>
                    <a:pt x="1978" y="1383"/>
                  </a:lnTo>
                  <a:lnTo>
                    <a:pt x="1899" y="1568"/>
                  </a:lnTo>
                  <a:lnTo>
                    <a:pt x="1825" y="1768"/>
                  </a:lnTo>
                  <a:lnTo>
                    <a:pt x="1752" y="1988"/>
                  </a:lnTo>
                  <a:lnTo>
                    <a:pt x="1685" y="2222"/>
                  </a:lnTo>
                  <a:lnTo>
                    <a:pt x="1619" y="2476"/>
                  </a:lnTo>
                  <a:lnTo>
                    <a:pt x="1552" y="2744"/>
                  </a:lnTo>
                  <a:lnTo>
                    <a:pt x="1486" y="3040"/>
                  </a:lnTo>
                  <a:lnTo>
                    <a:pt x="1426" y="3349"/>
                  </a:lnTo>
                  <a:lnTo>
                    <a:pt x="1359" y="3686"/>
                  </a:lnTo>
                  <a:lnTo>
                    <a:pt x="1233" y="4422"/>
                  </a:lnTo>
                  <a:lnTo>
                    <a:pt x="1186" y="4718"/>
                  </a:lnTo>
                  <a:lnTo>
                    <a:pt x="1146" y="5020"/>
                  </a:lnTo>
                  <a:lnTo>
                    <a:pt x="1113" y="5323"/>
                  </a:lnTo>
                  <a:lnTo>
                    <a:pt x="1080" y="5625"/>
                  </a:lnTo>
                  <a:lnTo>
                    <a:pt x="1053" y="5935"/>
                  </a:lnTo>
                  <a:lnTo>
                    <a:pt x="1026" y="6244"/>
                  </a:lnTo>
                  <a:lnTo>
                    <a:pt x="986" y="6863"/>
                  </a:lnTo>
                  <a:lnTo>
                    <a:pt x="966" y="7489"/>
                  </a:lnTo>
                  <a:lnTo>
                    <a:pt x="946" y="8121"/>
                  </a:lnTo>
                  <a:lnTo>
                    <a:pt x="946" y="8754"/>
                  </a:lnTo>
                  <a:lnTo>
                    <a:pt x="946" y="9386"/>
                  </a:lnTo>
                  <a:lnTo>
                    <a:pt x="960" y="10658"/>
                  </a:lnTo>
                  <a:lnTo>
                    <a:pt x="980" y="11924"/>
                  </a:lnTo>
                  <a:lnTo>
                    <a:pt x="986" y="12556"/>
                  </a:lnTo>
                  <a:lnTo>
                    <a:pt x="993" y="13175"/>
                  </a:lnTo>
                  <a:lnTo>
                    <a:pt x="986" y="13794"/>
                  </a:lnTo>
                  <a:lnTo>
                    <a:pt x="973" y="14406"/>
                  </a:lnTo>
                  <a:lnTo>
                    <a:pt x="900" y="16895"/>
                  </a:lnTo>
                  <a:lnTo>
                    <a:pt x="827" y="19384"/>
                  </a:lnTo>
                  <a:lnTo>
                    <a:pt x="753" y="21887"/>
                  </a:lnTo>
                  <a:lnTo>
                    <a:pt x="680" y="24383"/>
                  </a:lnTo>
                  <a:lnTo>
                    <a:pt x="667" y="24555"/>
                  </a:lnTo>
                  <a:lnTo>
                    <a:pt x="653" y="24747"/>
                  </a:lnTo>
                  <a:lnTo>
                    <a:pt x="607" y="25187"/>
                  </a:lnTo>
                  <a:lnTo>
                    <a:pt x="547" y="25703"/>
                  </a:lnTo>
                  <a:lnTo>
                    <a:pt x="474" y="26274"/>
                  </a:lnTo>
                  <a:lnTo>
                    <a:pt x="307" y="27552"/>
                  </a:lnTo>
                  <a:lnTo>
                    <a:pt x="227" y="28233"/>
                  </a:lnTo>
                  <a:lnTo>
                    <a:pt x="147" y="28934"/>
                  </a:lnTo>
                  <a:lnTo>
                    <a:pt x="87" y="29636"/>
                  </a:lnTo>
                  <a:lnTo>
                    <a:pt x="61" y="29986"/>
                  </a:lnTo>
                  <a:lnTo>
                    <a:pt x="34" y="30330"/>
                  </a:lnTo>
                  <a:lnTo>
                    <a:pt x="21" y="30674"/>
                  </a:lnTo>
                  <a:lnTo>
                    <a:pt x="8" y="31011"/>
                  </a:lnTo>
                  <a:lnTo>
                    <a:pt x="1" y="31341"/>
                  </a:lnTo>
                  <a:lnTo>
                    <a:pt x="8" y="31664"/>
                  </a:lnTo>
                  <a:lnTo>
                    <a:pt x="14" y="31974"/>
                  </a:lnTo>
                  <a:lnTo>
                    <a:pt x="34" y="32276"/>
                  </a:lnTo>
                  <a:lnTo>
                    <a:pt x="61" y="32565"/>
                  </a:lnTo>
                  <a:lnTo>
                    <a:pt x="94" y="32840"/>
                  </a:lnTo>
                  <a:lnTo>
                    <a:pt x="141" y="33101"/>
                  </a:lnTo>
                  <a:lnTo>
                    <a:pt x="194" y="33342"/>
                  </a:lnTo>
                  <a:lnTo>
                    <a:pt x="227" y="33459"/>
                  </a:lnTo>
                  <a:lnTo>
                    <a:pt x="261" y="33569"/>
                  </a:lnTo>
                  <a:lnTo>
                    <a:pt x="301" y="33672"/>
                  </a:lnTo>
                  <a:lnTo>
                    <a:pt x="341" y="33775"/>
                  </a:lnTo>
                  <a:lnTo>
                    <a:pt x="653" y="33933"/>
                  </a:lnTo>
                  <a:lnTo>
                    <a:pt x="973" y="34085"/>
                  </a:lnTo>
                  <a:lnTo>
                    <a:pt x="1293" y="34229"/>
                  </a:lnTo>
                  <a:lnTo>
                    <a:pt x="1619" y="34366"/>
                  </a:lnTo>
                  <a:lnTo>
                    <a:pt x="1945" y="34490"/>
                  </a:lnTo>
                  <a:lnTo>
                    <a:pt x="2278" y="34607"/>
                  </a:lnTo>
                  <a:lnTo>
                    <a:pt x="2604" y="34710"/>
                  </a:lnTo>
                  <a:lnTo>
                    <a:pt x="2937" y="34807"/>
                  </a:lnTo>
                  <a:lnTo>
                    <a:pt x="3277" y="34889"/>
                  </a:lnTo>
                  <a:lnTo>
                    <a:pt x="3616" y="34958"/>
                  </a:lnTo>
                  <a:lnTo>
                    <a:pt x="3956" y="35013"/>
                  </a:lnTo>
                  <a:lnTo>
                    <a:pt x="4302" y="35054"/>
                  </a:lnTo>
                  <a:lnTo>
                    <a:pt x="4648" y="35088"/>
                  </a:lnTo>
                  <a:lnTo>
                    <a:pt x="4995" y="35102"/>
                  </a:lnTo>
                  <a:lnTo>
                    <a:pt x="5348" y="35109"/>
                  </a:lnTo>
                  <a:lnTo>
                    <a:pt x="5700" y="35095"/>
                  </a:lnTo>
                  <a:lnTo>
                    <a:pt x="5760" y="35095"/>
                  </a:lnTo>
                  <a:lnTo>
                    <a:pt x="5820" y="35109"/>
                  </a:lnTo>
                  <a:lnTo>
                    <a:pt x="5913" y="35137"/>
                  </a:lnTo>
                  <a:lnTo>
                    <a:pt x="5814" y="33369"/>
                  </a:lnTo>
                  <a:lnTo>
                    <a:pt x="5720" y="31602"/>
                  </a:lnTo>
                  <a:lnTo>
                    <a:pt x="5634" y="29828"/>
                  </a:lnTo>
                  <a:lnTo>
                    <a:pt x="5554" y="28061"/>
                  </a:lnTo>
                  <a:lnTo>
                    <a:pt x="5487" y="26294"/>
                  </a:lnTo>
                  <a:lnTo>
                    <a:pt x="5427" y="24527"/>
                  </a:lnTo>
                  <a:lnTo>
                    <a:pt x="5374" y="22760"/>
                  </a:lnTo>
                  <a:lnTo>
                    <a:pt x="5334" y="21000"/>
                  </a:lnTo>
                  <a:lnTo>
                    <a:pt x="5301" y="19233"/>
                  </a:lnTo>
                  <a:lnTo>
                    <a:pt x="5281" y="17472"/>
                  </a:lnTo>
                  <a:lnTo>
                    <a:pt x="5261" y="15719"/>
                  </a:lnTo>
                  <a:lnTo>
                    <a:pt x="5261" y="13959"/>
                  </a:lnTo>
                  <a:lnTo>
                    <a:pt x="5268" y="12212"/>
                  </a:lnTo>
                  <a:lnTo>
                    <a:pt x="5281" y="10459"/>
                  </a:lnTo>
                  <a:lnTo>
                    <a:pt x="5308" y="8712"/>
                  </a:lnTo>
                  <a:lnTo>
                    <a:pt x="5341" y="6973"/>
                  </a:lnTo>
                  <a:lnTo>
                    <a:pt x="5354" y="6189"/>
                  </a:lnTo>
                  <a:lnTo>
                    <a:pt x="5361" y="5378"/>
                  </a:lnTo>
                  <a:lnTo>
                    <a:pt x="5367" y="3679"/>
                  </a:lnTo>
                  <a:lnTo>
                    <a:pt x="5374" y="1878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-3981900" y="-3333400"/>
              <a:ext cx="378050" cy="467250"/>
            </a:xfrm>
            <a:custGeom>
              <a:avLst/>
              <a:gdLst/>
              <a:ahLst/>
              <a:cxnLst/>
              <a:rect l="l" t="t" r="r" b="b"/>
              <a:pathLst>
                <a:path w="15122" h="18690" extrusionOk="0">
                  <a:moveTo>
                    <a:pt x="8863" y="0"/>
                  </a:moveTo>
                  <a:lnTo>
                    <a:pt x="8636" y="392"/>
                  </a:lnTo>
                  <a:lnTo>
                    <a:pt x="8397" y="770"/>
                  </a:lnTo>
                  <a:lnTo>
                    <a:pt x="8144" y="1149"/>
                  </a:lnTo>
                  <a:lnTo>
                    <a:pt x="7877" y="1520"/>
                  </a:lnTo>
                  <a:lnTo>
                    <a:pt x="7611" y="1884"/>
                  </a:lnTo>
                  <a:lnTo>
                    <a:pt x="7331" y="2249"/>
                  </a:lnTo>
                  <a:lnTo>
                    <a:pt x="7045" y="2606"/>
                  </a:lnTo>
                  <a:lnTo>
                    <a:pt x="6752" y="2957"/>
                  </a:lnTo>
                  <a:lnTo>
                    <a:pt x="6459" y="3308"/>
                  </a:lnTo>
                  <a:lnTo>
                    <a:pt x="6159" y="3658"/>
                  </a:lnTo>
                  <a:lnTo>
                    <a:pt x="5560" y="4346"/>
                  </a:lnTo>
                  <a:lnTo>
                    <a:pt x="4968" y="5034"/>
                  </a:lnTo>
                  <a:lnTo>
                    <a:pt x="4675" y="5377"/>
                  </a:lnTo>
                  <a:lnTo>
                    <a:pt x="4388" y="5721"/>
                  </a:lnTo>
                  <a:lnTo>
                    <a:pt x="3856" y="6361"/>
                  </a:lnTo>
                  <a:lnTo>
                    <a:pt x="3316" y="7000"/>
                  </a:lnTo>
                  <a:lnTo>
                    <a:pt x="2770" y="7633"/>
                  </a:lnTo>
                  <a:lnTo>
                    <a:pt x="2231" y="8258"/>
                  </a:lnTo>
                  <a:lnTo>
                    <a:pt x="1678" y="8884"/>
                  </a:lnTo>
                  <a:lnTo>
                    <a:pt x="1126" y="9503"/>
                  </a:lnTo>
                  <a:lnTo>
                    <a:pt x="567" y="10122"/>
                  </a:lnTo>
                  <a:lnTo>
                    <a:pt x="1" y="10734"/>
                  </a:lnTo>
                  <a:lnTo>
                    <a:pt x="400" y="11057"/>
                  </a:lnTo>
                  <a:lnTo>
                    <a:pt x="800" y="11380"/>
                  </a:lnTo>
                  <a:lnTo>
                    <a:pt x="1206" y="11696"/>
                  </a:lnTo>
                  <a:lnTo>
                    <a:pt x="1612" y="12006"/>
                  </a:lnTo>
                  <a:lnTo>
                    <a:pt x="2025" y="12315"/>
                  </a:lnTo>
                  <a:lnTo>
                    <a:pt x="2438" y="12618"/>
                  </a:lnTo>
                  <a:lnTo>
                    <a:pt x="2864" y="12913"/>
                  </a:lnTo>
                  <a:lnTo>
                    <a:pt x="3283" y="13209"/>
                  </a:lnTo>
                  <a:lnTo>
                    <a:pt x="3716" y="13498"/>
                  </a:lnTo>
                  <a:lnTo>
                    <a:pt x="4149" y="13780"/>
                  </a:lnTo>
                  <a:lnTo>
                    <a:pt x="4588" y="14062"/>
                  </a:lnTo>
                  <a:lnTo>
                    <a:pt x="5028" y="14337"/>
                  </a:lnTo>
                  <a:lnTo>
                    <a:pt x="5474" y="14605"/>
                  </a:lnTo>
                  <a:lnTo>
                    <a:pt x="5926" y="14866"/>
                  </a:lnTo>
                  <a:lnTo>
                    <a:pt x="6386" y="15127"/>
                  </a:lnTo>
                  <a:lnTo>
                    <a:pt x="6845" y="15382"/>
                  </a:lnTo>
                  <a:lnTo>
                    <a:pt x="7305" y="15629"/>
                  </a:lnTo>
                  <a:lnTo>
                    <a:pt x="7777" y="15870"/>
                  </a:lnTo>
                  <a:lnTo>
                    <a:pt x="8250" y="16111"/>
                  </a:lnTo>
                  <a:lnTo>
                    <a:pt x="8730" y="16338"/>
                  </a:lnTo>
                  <a:lnTo>
                    <a:pt x="9209" y="16564"/>
                  </a:lnTo>
                  <a:lnTo>
                    <a:pt x="9695" y="16791"/>
                  </a:lnTo>
                  <a:lnTo>
                    <a:pt x="10188" y="17004"/>
                  </a:lnTo>
                  <a:lnTo>
                    <a:pt x="10680" y="17218"/>
                  </a:lnTo>
                  <a:lnTo>
                    <a:pt x="11180" y="17417"/>
                  </a:lnTo>
                  <a:lnTo>
                    <a:pt x="11686" y="17616"/>
                  </a:lnTo>
                  <a:lnTo>
                    <a:pt x="12192" y="17809"/>
                  </a:lnTo>
                  <a:lnTo>
                    <a:pt x="12705" y="18001"/>
                  </a:lnTo>
                  <a:lnTo>
                    <a:pt x="13224" y="18180"/>
                  </a:lnTo>
                  <a:lnTo>
                    <a:pt x="13743" y="18359"/>
                  </a:lnTo>
                  <a:lnTo>
                    <a:pt x="14269" y="18524"/>
                  </a:lnTo>
                  <a:lnTo>
                    <a:pt x="14802" y="18689"/>
                  </a:lnTo>
                  <a:lnTo>
                    <a:pt x="14802" y="18558"/>
                  </a:lnTo>
                  <a:lnTo>
                    <a:pt x="14809" y="18421"/>
                  </a:lnTo>
                  <a:lnTo>
                    <a:pt x="14822" y="18283"/>
                  </a:lnTo>
                  <a:lnTo>
                    <a:pt x="14822" y="18160"/>
                  </a:lnTo>
                  <a:lnTo>
                    <a:pt x="14875" y="14110"/>
                  </a:lnTo>
                  <a:lnTo>
                    <a:pt x="14948" y="10067"/>
                  </a:lnTo>
                  <a:lnTo>
                    <a:pt x="15028" y="6024"/>
                  </a:lnTo>
                  <a:lnTo>
                    <a:pt x="15121" y="1981"/>
                  </a:lnTo>
                  <a:lnTo>
                    <a:pt x="14709" y="1905"/>
                  </a:lnTo>
                  <a:lnTo>
                    <a:pt x="14296" y="1822"/>
                  </a:lnTo>
                  <a:lnTo>
                    <a:pt x="13890" y="1740"/>
                  </a:lnTo>
                  <a:lnTo>
                    <a:pt x="13484" y="1644"/>
                  </a:lnTo>
                  <a:lnTo>
                    <a:pt x="13084" y="1541"/>
                  </a:lnTo>
                  <a:lnTo>
                    <a:pt x="12691" y="1431"/>
                  </a:lnTo>
                  <a:lnTo>
                    <a:pt x="12292" y="1314"/>
                  </a:lnTo>
                  <a:lnTo>
                    <a:pt x="11906" y="1190"/>
                  </a:lnTo>
                  <a:lnTo>
                    <a:pt x="11513" y="1059"/>
                  </a:lnTo>
                  <a:lnTo>
                    <a:pt x="11127" y="929"/>
                  </a:lnTo>
                  <a:lnTo>
                    <a:pt x="10747" y="784"/>
                  </a:lnTo>
                  <a:lnTo>
                    <a:pt x="10361" y="640"/>
                  </a:lnTo>
                  <a:lnTo>
                    <a:pt x="9981" y="489"/>
                  </a:lnTo>
                  <a:lnTo>
                    <a:pt x="9608" y="330"/>
                  </a:lnTo>
                  <a:lnTo>
                    <a:pt x="9236" y="172"/>
                  </a:lnTo>
                  <a:lnTo>
                    <a:pt x="88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-4429500" y="-5457200"/>
              <a:ext cx="630725" cy="618850"/>
            </a:xfrm>
            <a:custGeom>
              <a:avLst/>
              <a:gdLst/>
              <a:ahLst/>
              <a:cxnLst/>
              <a:rect l="l" t="t" r="r" b="b"/>
              <a:pathLst>
                <a:path w="25229" h="24754" extrusionOk="0">
                  <a:moveTo>
                    <a:pt x="7644" y="1"/>
                  </a:moveTo>
                  <a:lnTo>
                    <a:pt x="7305" y="228"/>
                  </a:lnTo>
                  <a:lnTo>
                    <a:pt x="6965" y="461"/>
                  </a:lnTo>
                  <a:lnTo>
                    <a:pt x="6632" y="702"/>
                  </a:lnTo>
                  <a:lnTo>
                    <a:pt x="6313" y="949"/>
                  </a:lnTo>
                  <a:lnTo>
                    <a:pt x="5993" y="1204"/>
                  </a:lnTo>
                  <a:lnTo>
                    <a:pt x="5680" y="1465"/>
                  </a:lnTo>
                  <a:lnTo>
                    <a:pt x="5374" y="1733"/>
                  </a:lnTo>
                  <a:lnTo>
                    <a:pt x="5074" y="2008"/>
                  </a:lnTo>
                  <a:lnTo>
                    <a:pt x="4781" y="2290"/>
                  </a:lnTo>
                  <a:lnTo>
                    <a:pt x="4495" y="2579"/>
                  </a:lnTo>
                  <a:lnTo>
                    <a:pt x="4215" y="2868"/>
                  </a:lnTo>
                  <a:lnTo>
                    <a:pt x="3942" y="3170"/>
                  </a:lnTo>
                  <a:lnTo>
                    <a:pt x="3683" y="3473"/>
                  </a:lnTo>
                  <a:lnTo>
                    <a:pt x="3423" y="3782"/>
                  </a:lnTo>
                  <a:lnTo>
                    <a:pt x="3177" y="4099"/>
                  </a:lnTo>
                  <a:lnTo>
                    <a:pt x="2937" y="4422"/>
                  </a:lnTo>
                  <a:lnTo>
                    <a:pt x="2704" y="4745"/>
                  </a:lnTo>
                  <a:lnTo>
                    <a:pt x="2477" y="5075"/>
                  </a:lnTo>
                  <a:lnTo>
                    <a:pt x="2264" y="5405"/>
                  </a:lnTo>
                  <a:lnTo>
                    <a:pt x="2058" y="5749"/>
                  </a:lnTo>
                  <a:lnTo>
                    <a:pt x="1858" y="6086"/>
                  </a:lnTo>
                  <a:lnTo>
                    <a:pt x="1672" y="6436"/>
                  </a:lnTo>
                  <a:lnTo>
                    <a:pt x="1492" y="6780"/>
                  </a:lnTo>
                  <a:lnTo>
                    <a:pt x="1319" y="7138"/>
                  </a:lnTo>
                  <a:lnTo>
                    <a:pt x="1159" y="7488"/>
                  </a:lnTo>
                  <a:lnTo>
                    <a:pt x="1006" y="7853"/>
                  </a:lnTo>
                  <a:lnTo>
                    <a:pt x="866" y="8210"/>
                  </a:lnTo>
                  <a:lnTo>
                    <a:pt x="733" y="8575"/>
                  </a:lnTo>
                  <a:lnTo>
                    <a:pt x="613" y="8939"/>
                  </a:lnTo>
                  <a:lnTo>
                    <a:pt x="507" y="9311"/>
                  </a:lnTo>
                  <a:lnTo>
                    <a:pt x="407" y="9682"/>
                  </a:lnTo>
                  <a:lnTo>
                    <a:pt x="314" y="10053"/>
                  </a:lnTo>
                  <a:lnTo>
                    <a:pt x="234" y="10424"/>
                  </a:lnTo>
                  <a:lnTo>
                    <a:pt x="167" y="10803"/>
                  </a:lnTo>
                  <a:lnTo>
                    <a:pt x="114" y="11181"/>
                  </a:lnTo>
                  <a:lnTo>
                    <a:pt x="67" y="11552"/>
                  </a:lnTo>
                  <a:lnTo>
                    <a:pt x="34" y="11930"/>
                  </a:lnTo>
                  <a:lnTo>
                    <a:pt x="14" y="12315"/>
                  </a:lnTo>
                  <a:lnTo>
                    <a:pt x="1" y="12694"/>
                  </a:lnTo>
                  <a:lnTo>
                    <a:pt x="1" y="13072"/>
                  </a:lnTo>
                  <a:lnTo>
                    <a:pt x="21" y="13450"/>
                  </a:lnTo>
                  <a:lnTo>
                    <a:pt x="47" y="13828"/>
                  </a:lnTo>
                  <a:lnTo>
                    <a:pt x="87" y="14206"/>
                  </a:lnTo>
                  <a:lnTo>
                    <a:pt x="134" y="14584"/>
                  </a:lnTo>
                  <a:lnTo>
                    <a:pt x="200" y="14963"/>
                  </a:lnTo>
                  <a:lnTo>
                    <a:pt x="280" y="15341"/>
                  </a:lnTo>
                  <a:lnTo>
                    <a:pt x="373" y="15712"/>
                  </a:lnTo>
                  <a:lnTo>
                    <a:pt x="473" y="16090"/>
                  </a:lnTo>
                  <a:lnTo>
                    <a:pt x="593" y="16462"/>
                  </a:lnTo>
                  <a:lnTo>
                    <a:pt x="726" y="16833"/>
                  </a:lnTo>
                  <a:lnTo>
                    <a:pt x="873" y="17197"/>
                  </a:lnTo>
                  <a:lnTo>
                    <a:pt x="1033" y="17569"/>
                  </a:lnTo>
                  <a:lnTo>
                    <a:pt x="1206" y="17933"/>
                  </a:lnTo>
                  <a:lnTo>
                    <a:pt x="1392" y="18291"/>
                  </a:lnTo>
                  <a:lnTo>
                    <a:pt x="1599" y="18648"/>
                  </a:lnTo>
                  <a:lnTo>
                    <a:pt x="1818" y="19006"/>
                  </a:lnTo>
                  <a:lnTo>
                    <a:pt x="2051" y="19356"/>
                  </a:lnTo>
                  <a:lnTo>
                    <a:pt x="2298" y="19707"/>
                  </a:lnTo>
                  <a:lnTo>
                    <a:pt x="2557" y="20051"/>
                  </a:lnTo>
                  <a:lnTo>
                    <a:pt x="2837" y="20395"/>
                  </a:lnTo>
                  <a:lnTo>
                    <a:pt x="3137" y="20731"/>
                  </a:lnTo>
                  <a:lnTo>
                    <a:pt x="3443" y="21068"/>
                  </a:lnTo>
                  <a:lnTo>
                    <a:pt x="3769" y="21398"/>
                  </a:lnTo>
                  <a:lnTo>
                    <a:pt x="4109" y="21722"/>
                  </a:lnTo>
                  <a:lnTo>
                    <a:pt x="4282" y="21880"/>
                  </a:lnTo>
                  <a:lnTo>
                    <a:pt x="4462" y="22031"/>
                  </a:lnTo>
                  <a:lnTo>
                    <a:pt x="4641" y="22175"/>
                  </a:lnTo>
                  <a:lnTo>
                    <a:pt x="4821" y="22320"/>
                  </a:lnTo>
                  <a:lnTo>
                    <a:pt x="5008" y="22457"/>
                  </a:lnTo>
                  <a:lnTo>
                    <a:pt x="5187" y="22595"/>
                  </a:lnTo>
                  <a:lnTo>
                    <a:pt x="5380" y="22725"/>
                  </a:lnTo>
                  <a:lnTo>
                    <a:pt x="5574" y="22856"/>
                  </a:lnTo>
                  <a:lnTo>
                    <a:pt x="5767" y="22980"/>
                  </a:lnTo>
                  <a:lnTo>
                    <a:pt x="5960" y="23097"/>
                  </a:lnTo>
                  <a:lnTo>
                    <a:pt x="6159" y="23214"/>
                  </a:lnTo>
                  <a:lnTo>
                    <a:pt x="6359" y="23324"/>
                  </a:lnTo>
                  <a:lnTo>
                    <a:pt x="6559" y="23427"/>
                  </a:lnTo>
                  <a:lnTo>
                    <a:pt x="6759" y="23530"/>
                  </a:lnTo>
                  <a:lnTo>
                    <a:pt x="6965" y="23633"/>
                  </a:lnTo>
                  <a:lnTo>
                    <a:pt x="7172" y="23722"/>
                  </a:lnTo>
                  <a:lnTo>
                    <a:pt x="7385" y="23819"/>
                  </a:lnTo>
                  <a:lnTo>
                    <a:pt x="7591" y="23901"/>
                  </a:lnTo>
                  <a:lnTo>
                    <a:pt x="7804" y="23984"/>
                  </a:lnTo>
                  <a:lnTo>
                    <a:pt x="8017" y="24066"/>
                  </a:lnTo>
                  <a:lnTo>
                    <a:pt x="8237" y="24135"/>
                  </a:lnTo>
                  <a:lnTo>
                    <a:pt x="8450" y="24204"/>
                  </a:lnTo>
                  <a:lnTo>
                    <a:pt x="8670" y="24273"/>
                  </a:lnTo>
                  <a:lnTo>
                    <a:pt x="8883" y="24334"/>
                  </a:lnTo>
                  <a:lnTo>
                    <a:pt x="9102" y="24389"/>
                  </a:lnTo>
                  <a:lnTo>
                    <a:pt x="9329" y="24444"/>
                  </a:lnTo>
                  <a:lnTo>
                    <a:pt x="9549" y="24493"/>
                  </a:lnTo>
                  <a:lnTo>
                    <a:pt x="9768" y="24541"/>
                  </a:lnTo>
                  <a:lnTo>
                    <a:pt x="9995" y="24582"/>
                  </a:lnTo>
                  <a:lnTo>
                    <a:pt x="10214" y="24616"/>
                  </a:lnTo>
                  <a:lnTo>
                    <a:pt x="10441" y="24651"/>
                  </a:lnTo>
                  <a:lnTo>
                    <a:pt x="10667" y="24678"/>
                  </a:lnTo>
                  <a:lnTo>
                    <a:pt x="10893" y="24699"/>
                  </a:lnTo>
                  <a:lnTo>
                    <a:pt x="11120" y="24719"/>
                  </a:lnTo>
                  <a:lnTo>
                    <a:pt x="11346" y="24733"/>
                  </a:lnTo>
                  <a:lnTo>
                    <a:pt x="11573" y="24747"/>
                  </a:lnTo>
                  <a:lnTo>
                    <a:pt x="11799" y="24754"/>
                  </a:lnTo>
                  <a:lnTo>
                    <a:pt x="12252" y="24754"/>
                  </a:lnTo>
                  <a:lnTo>
                    <a:pt x="12478" y="24747"/>
                  </a:lnTo>
                  <a:lnTo>
                    <a:pt x="12705" y="24740"/>
                  </a:lnTo>
                  <a:lnTo>
                    <a:pt x="12931" y="24726"/>
                  </a:lnTo>
                  <a:lnTo>
                    <a:pt x="13157" y="24706"/>
                  </a:lnTo>
                  <a:lnTo>
                    <a:pt x="13384" y="24685"/>
                  </a:lnTo>
                  <a:lnTo>
                    <a:pt x="13610" y="24658"/>
                  </a:lnTo>
                  <a:lnTo>
                    <a:pt x="13836" y="24623"/>
                  </a:lnTo>
                  <a:lnTo>
                    <a:pt x="14056" y="24589"/>
                  </a:lnTo>
                  <a:lnTo>
                    <a:pt x="14283" y="24548"/>
                  </a:lnTo>
                  <a:lnTo>
                    <a:pt x="14502" y="24506"/>
                  </a:lnTo>
                  <a:lnTo>
                    <a:pt x="14729" y="24458"/>
                  </a:lnTo>
                  <a:lnTo>
                    <a:pt x="14948" y="24403"/>
                  </a:lnTo>
                  <a:lnTo>
                    <a:pt x="15168" y="24348"/>
                  </a:lnTo>
                  <a:lnTo>
                    <a:pt x="15388" y="24286"/>
                  </a:lnTo>
                  <a:lnTo>
                    <a:pt x="15608" y="24224"/>
                  </a:lnTo>
                  <a:lnTo>
                    <a:pt x="15827" y="24149"/>
                  </a:lnTo>
                  <a:lnTo>
                    <a:pt x="16040" y="24080"/>
                  </a:lnTo>
                  <a:lnTo>
                    <a:pt x="16253" y="23998"/>
                  </a:lnTo>
                  <a:lnTo>
                    <a:pt x="16466" y="23915"/>
                  </a:lnTo>
                  <a:lnTo>
                    <a:pt x="16679" y="23826"/>
                  </a:lnTo>
                  <a:lnTo>
                    <a:pt x="16893" y="23736"/>
                  </a:lnTo>
                  <a:lnTo>
                    <a:pt x="17099" y="23640"/>
                  </a:lnTo>
                  <a:lnTo>
                    <a:pt x="17305" y="23544"/>
                  </a:lnTo>
                  <a:lnTo>
                    <a:pt x="17512" y="23434"/>
                  </a:lnTo>
                  <a:lnTo>
                    <a:pt x="17718" y="23324"/>
                  </a:lnTo>
                  <a:lnTo>
                    <a:pt x="17918" y="23214"/>
                  </a:lnTo>
                  <a:lnTo>
                    <a:pt x="18118" y="23097"/>
                  </a:lnTo>
                  <a:lnTo>
                    <a:pt x="18317" y="22973"/>
                  </a:lnTo>
                  <a:lnTo>
                    <a:pt x="18504" y="22849"/>
                  </a:lnTo>
                  <a:lnTo>
                    <a:pt x="18697" y="22719"/>
                  </a:lnTo>
                  <a:lnTo>
                    <a:pt x="18877" y="22595"/>
                  </a:lnTo>
                  <a:lnTo>
                    <a:pt x="19063" y="22457"/>
                  </a:lnTo>
                  <a:lnTo>
                    <a:pt x="19236" y="22327"/>
                  </a:lnTo>
                  <a:lnTo>
                    <a:pt x="19409" y="22189"/>
                  </a:lnTo>
                  <a:lnTo>
                    <a:pt x="19582" y="22045"/>
                  </a:lnTo>
                  <a:lnTo>
                    <a:pt x="19749" y="21900"/>
                  </a:lnTo>
                  <a:lnTo>
                    <a:pt x="19909" y="21756"/>
                  </a:lnTo>
                  <a:lnTo>
                    <a:pt x="20069" y="21605"/>
                  </a:lnTo>
                  <a:lnTo>
                    <a:pt x="20228" y="21453"/>
                  </a:lnTo>
                  <a:lnTo>
                    <a:pt x="20528" y="21144"/>
                  </a:lnTo>
                  <a:lnTo>
                    <a:pt x="20821" y="20828"/>
                  </a:lnTo>
                  <a:lnTo>
                    <a:pt x="21101" y="20498"/>
                  </a:lnTo>
                  <a:lnTo>
                    <a:pt x="21374" y="20161"/>
                  </a:lnTo>
                  <a:lnTo>
                    <a:pt x="21627" y="19817"/>
                  </a:lnTo>
                  <a:lnTo>
                    <a:pt x="21873" y="19466"/>
                  </a:lnTo>
                  <a:lnTo>
                    <a:pt x="22113" y="19109"/>
                  </a:lnTo>
                  <a:lnTo>
                    <a:pt x="22339" y="18737"/>
                  </a:lnTo>
                  <a:lnTo>
                    <a:pt x="22559" y="18366"/>
                  </a:lnTo>
                  <a:lnTo>
                    <a:pt x="22772" y="17988"/>
                  </a:lnTo>
                  <a:lnTo>
                    <a:pt x="22972" y="17603"/>
                  </a:lnTo>
                  <a:lnTo>
                    <a:pt x="23165" y="17211"/>
                  </a:lnTo>
                  <a:lnTo>
                    <a:pt x="23358" y="16812"/>
                  </a:lnTo>
                  <a:lnTo>
                    <a:pt x="23537" y="16413"/>
                  </a:lnTo>
                  <a:lnTo>
                    <a:pt x="23711" y="16008"/>
                  </a:lnTo>
                  <a:lnTo>
                    <a:pt x="23884" y="15595"/>
                  </a:lnTo>
                  <a:lnTo>
                    <a:pt x="24044" y="15183"/>
                  </a:lnTo>
                  <a:lnTo>
                    <a:pt x="24203" y="14770"/>
                  </a:lnTo>
                  <a:lnTo>
                    <a:pt x="24363" y="14351"/>
                  </a:lnTo>
                  <a:lnTo>
                    <a:pt x="24663" y="13512"/>
                  </a:lnTo>
                  <a:lnTo>
                    <a:pt x="24949" y="12659"/>
                  </a:lnTo>
                  <a:lnTo>
                    <a:pt x="25229" y="11807"/>
                  </a:lnTo>
                  <a:lnTo>
                    <a:pt x="24803" y="11655"/>
                  </a:lnTo>
                  <a:lnTo>
                    <a:pt x="24370" y="11490"/>
                  </a:lnTo>
                  <a:lnTo>
                    <a:pt x="23950" y="11318"/>
                  </a:lnTo>
                  <a:lnTo>
                    <a:pt x="23537" y="11126"/>
                  </a:lnTo>
                  <a:lnTo>
                    <a:pt x="23131" y="10920"/>
                  </a:lnTo>
                  <a:lnTo>
                    <a:pt x="22732" y="10706"/>
                  </a:lnTo>
                  <a:lnTo>
                    <a:pt x="22339" y="10479"/>
                  </a:lnTo>
                  <a:lnTo>
                    <a:pt x="21959" y="10239"/>
                  </a:lnTo>
                  <a:lnTo>
                    <a:pt x="21587" y="9984"/>
                  </a:lnTo>
                  <a:lnTo>
                    <a:pt x="21220" y="9716"/>
                  </a:lnTo>
                  <a:lnTo>
                    <a:pt x="20861" y="9434"/>
                  </a:lnTo>
                  <a:lnTo>
                    <a:pt x="20688" y="9290"/>
                  </a:lnTo>
                  <a:lnTo>
                    <a:pt x="20515" y="9139"/>
                  </a:lnTo>
                  <a:lnTo>
                    <a:pt x="20342" y="8987"/>
                  </a:lnTo>
                  <a:lnTo>
                    <a:pt x="20175" y="8829"/>
                  </a:lnTo>
                  <a:lnTo>
                    <a:pt x="20009" y="8671"/>
                  </a:lnTo>
                  <a:lnTo>
                    <a:pt x="19849" y="8506"/>
                  </a:lnTo>
                  <a:lnTo>
                    <a:pt x="19689" y="8341"/>
                  </a:lnTo>
                  <a:lnTo>
                    <a:pt x="19536" y="8176"/>
                  </a:lnTo>
                  <a:lnTo>
                    <a:pt x="19376" y="8004"/>
                  </a:lnTo>
                  <a:lnTo>
                    <a:pt x="19230" y="7825"/>
                  </a:lnTo>
                  <a:lnTo>
                    <a:pt x="19076" y="8204"/>
                  </a:lnTo>
                  <a:lnTo>
                    <a:pt x="18903" y="8602"/>
                  </a:lnTo>
                  <a:lnTo>
                    <a:pt x="18710" y="9008"/>
                  </a:lnTo>
                  <a:lnTo>
                    <a:pt x="18497" y="9427"/>
                  </a:lnTo>
                  <a:lnTo>
                    <a:pt x="18271" y="9854"/>
                  </a:lnTo>
                  <a:lnTo>
                    <a:pt x="18024" y="10287"/>
                  </a:lnTo>
                  <a:lnTo>
                    <a:pt x="17765" y="10720"/>
                  </a:lnTo>
                  <a:lnTo>
                    <a:pt x="17492" y="11153"/>
                  </a:lnTo>
                  <a:lnTo>
                    <a:pt x="17205" y="11587"/>
                  </a:lnTo>
                  <a:lnTo>
                    <a:pt x="16906" y="12013"/>
                  </a:lnTo>
                  <a:lnTo>
                    <a:pt x="16593" y="12425"/>
                  </a:lnTo>
                  <a:lnTo>
                    <a:pt x="16267" y="12831"/>
                  </a:lnTo>
                  <a:lnTo>
                    <a:pt x="16100" y="13030"/>
                  </a:lnTo>
                  <a:lnTo>
                    <a:pt x="15934" y="13223"/>
                  </a:lnTo>
                  <a:lnTo>
                    <a:pt x="15761" y="13415"/>
                  </a:lnTo>
                  <a:lnTo>
                    <a:pt x="15594" y="13601"/>
                  </a:lnTo>
                  <a:lnTo>
                    <a:pt x="15414" y="13780"/>
                  </a:lnTo>
                  <a:lnTo>
                    <a:pt x="15241" y="13959"/>
                  </a:lnTo>
                  <a:lnTo>
                    <a:pt x="15062" y="14131"/>
                  </a:lnTo>
                  <a:lnTo>
                    <a:pt x="14882" y="14296"/>
                  </a:lnTo>
                  <a:lnTo>
                    <a:pt x="14695" y="14454"/>
                  </a:lnTo>
                  <a:lnTo>
                    <a:pt x="14516" y="14605"/>
                  </a:lnTo>
                  <a:lnTo>
                    <a:pt x="14329" y="14756"/>
                  </a:lnTo>
                  <a:lnTo>
                    <a:pt x="14143" y="14894"/>
                  </a:lnTo>
                  <a:lnTo>
                    <a:pt x="13950" y="15024"/>
                  </a:lnTo>
                  <a:lnTo>
                    <a:pt x="13763" y="15148"/>
                  </a:lnTo>
                  <a:lnTo>
                    <a:pt x="13570" y="15265"/>
                  </a:lnTo>
                  <a:lnTo>
                    <a:pt x="13384" y="15375"/>
                  </a:lnTo>
                  <a:lnTo>
                    <a:pt x="13191" y="15471"/>
                  </a:lnTo>
                  <a:lnTo>
                    <a:pt x="12997" y="15561"/>
                  </a:lnTo>
                  <a:lnTo>
                    <a:pt x="12804" y="15643"/>
                  </a:lnTo>
                  <a:lnTo>
                    <a:pt x="12605" y="15712"/>
                  </a:lnTo>
                  <a:lnTo>
                    <a:pt x="12412" y="15774"/>
                  </a:lnTo>
                  <a:lnTo>
                    <a:pt x="12218" y="15829"/>
                  </a:lnTo>
                  <a:lnTo>
                    <a:pt x="12025" y="15870"/>
                  </a:lnTo>
                  <a:lnTo>
                    <a:pt x="11826" y="15898"/>
                  </a:lnTo>
                  <a:lnTo>
                    <a:pt x="11633" y="15911"/>
                  </a:lnTo>
                  <a:lnTo>
                    <a:pt x="11439" y="15918"/>
                  </a:lnTo>
                  <a:lnTo>
                    <a:pt x="11240" y="15911"/>
                  </a:lnTo>
                  <a:lnTo>
                    <a:pt x="11047" y="15898"/>
                  </a:lnTo>
                  <a:lnTo>
                    <a:pt x="10854" y="15863"/>
                  </a:lnTo>
                  <a:lnTo>
                    <a:pt x="10660" y="15822"/>
                  </a:lnTo>
                  <a:lnTo>
                    <a:pt x="10467" y="15767"/>
                  </a:lnTo>
                  <a:lnTo>
                    <a:pt x="10274" y="15691"/>
                  </a:lnTo>
                  <a:lnTo>
                    <a:pt x="10081" y="15609"/>
                  </a:lnTo>
                  <a:lnTo>
                    <a:pt x="9888" y="15513"/>
                  </a:lnTo>
                  <a:lnTo>
                    <a:pt x="9702" y="15396"/>
                  </a:lnTo>
                  <a:lnTo>
                    <a:pt x="9515" y="15265"/>
                  </a:lnTo>
                  <a:lnTo>
                    <a:pt x="9329" y="15128"/>
                  </a:lnTo>
                  <a:lnTo>
                    <a:pt x="9142" y="14963"/>
                  </a:lnTo>
                  <a:lnTo>
                    <a:pt x="8956" y="14791"/>
                  </a:lnTo>
                  <a:lnTo>
                    <a:pt x="8776" y="14598"/>
                  </a:lnTo>
                  <a:lnTo>
                    <a:pt x="8623" y="14426"/>
                  </a:lnTo>
                  <a:lnTo>
                    <a:pt x="8483" y="14247"/>
                  </a:lnTo>
                  <a:lnTo>
                    <a:pt x="8350" y="14076"/>
                  </a:lnTo>
                  <a:lnTo>
                    <a:pt x="8224" y="13890"/>
                  </a:lnTo>
                  <a:lnTo>
                    <a:pt x="8110" y="13711"/>
                  </a:lnTo>
                  <a:lnTo>
                    <a:pt x="8004" y="13526"/>
                  </a:lnTo>
                  <a:lnTo>
                    <a:pt x="7904" y="13340"/>
                  </a:lnTo>
                  <a:lnTo>
                    <a:pt x="7817" y="13154"/>
                  </a:lnTo>
                  <a:lnTo>
                    <a:pt x="7731" y="12962"/>
                  </a:lnTo>
                  <a:lnTo>
                    <a:pt x="7658" y="12769"/>
                  </a:lnTo>
                  <a:lnTo>
                    <a:pt x="7591" y="12577"/>
                  </a:lnTo>
                  <a:lnTo>
                    <a:pt x="7531" y="12377"/>
                  </a:lnTo>
                  <a:lnTo>
                    <a:pt x="7478" y="12185"/>
                  </a:lnTo>
                  <a:lnTo>
                    <a:pt x="7438" y="11985"/>
                  </a:lnTo>
                  <a:lnTo>
                    <a:pt x="7398" y="11786"/>
                  </a:lnTo>
                  <a:lnTo>
                    <a:pt x="7371" y="11580"/>
                  </a:lnTo>
                  <a:lnTo>
                    <a:pt x="7345" y="11380"/>
                  </a:lnTo>
                  <a:lnTo>
                    <a:pt x="7331" y="11181"/>
                  </a:lnTo>
                  <a:lnTo>
                    <a:pt x="7318" y="10975"/>
                  </a:lnTo>
                  <a:lnTo>
                    <a:pt x="7318" y="10768"/>
                  </a:lnTo>
                  <a:lnTo>
                    <a:pt x="7318" y="10569"/>
                  </a:lnTo>
                  <a:lnTo>
                    <a:pt x="7331" y="10363"/>
                  </a:lnTo>
                  <a:lnTo>
                    <a:pt x="7345" y="10156"/>
                  </a:lnTo>
                  <a:lnTo>
                    <a:pt x="7371" y="9950"/>
                  </a:lnTo>
                  <a:lnTo>
                    <a:pt x="7398" y="9744"/>
                  </a:lnTo>
                  <a:lnTo>
                    <a:pt x="7431" y="9537"/>
                  </a:lnTo>
                  <a:lnTo>
                    <a:pt x="7471" y="9331"/>
                  </a:lnTo>
                  <a:lnTo>
                    <a:pt x="7518" y="9125"/>
                  </a:lnTo>
                  <a:lnTo>
                    <a:pt x="7564" y="8919"/>
                  </a:lnTo>
                  <a:lnTo>
                    <a:pt x="7624" y="8712"/>
                  </a:lnTo>
                  <a:lnTo>
                    <a:pt x="7684" y="8506"/>
                  </a:lnTo>
                  <a:lnTo>
                    <a:pt x="7751" y="8300"/>
                  </a:lnTo>
                  <a:lnTo>
                    <a:pt x="7824" y="8100"/>
                  </a:lnTo>
                  <a:lnTo>
                    <a:pt x="7897" y="7894"/>
                  </a:lnTo>
                  <a:lnTo>
                    <a:pt x="7977" y="7695"/>
                  </a:lnTo>
                  <a:lnTo>
                    <a:pt x="8064" y="7488"/>
                  </a:lnTo>
                  <a:lnTo>
                    <a:pt x="8150" y="7289"/>
                  </a:lnTo>
                  <a:lnTo>
                    <a:pt x="8244" y="7090"/>
                  </a:lnTo>
                  <a:lnTo>
                    <a:pt x="8343" y="6897"/>
                  </a:lnTo>
                  <a:lnTo>
                    <a:pt x="8443" y="6698"/>
                  </a:lnTo>
                  <a:lnTo>
                    <a:pt x="8550" y="6505"/>
                  </a:lnTo>
                  <a:lnTo>
                    <a:pt x="8663" y="6313"/>
                  </a:lnTo>
                  <a:lnTo>
                    <a:pt x="8889" y="5928"/>
                  </a:lnTo>
                  <a:lnTo>
                    <a:pt x="9136" y="5556"/>
                  </a:lnTo>
                  <a:lnTo>
                    <a:pt x="9389" y="5192"/>
                  </a:lnTo>
                  <a:lnTo>
                    <a:pt x="9655" y="4834"/>
                  </a:lnTo>
                  <a:lnTo>
                    <a:pt x="9935" y="4491"/>
                  </a:lnTo>
                  <a:lnTo>
                    <a:pt x="10221" y="4154"/>
                  </a:lnTo>
                  <a:lnTo>
                    <a:pt x="10514" y="3830"/>
                  </a:lnTo>
                  <a:lnTo>
                    <a:pt x="10814" y="3521"/>
                  </a:lnTo>
                  <a:lnTo>
                    <a:pt x="11127" y="3225"/>
                  </a:lnTo>
                  <a:lnTo>
                    <a:pt x="11439" y="2950"/>
                  </a:lnTo>
                  <a:lnTo>
                    <a:pt x="11752" y="2682"/>
                  </a:lnTo>
                  <a:lnTo>
                    <a:pt x="10707" y="2043"/>
                  </a:lnTo>
                  <a:lnTo>
                    <a:pt x="10188" y="1720"/>
                  </a:lnTo>
                  <a:lnTo>
                    <a:pt x="9668" y="1390"/>
                  </a:lnTo>
                  <a:lnTo>
                    <a:pt x="9156" y="1060"/>
                  </a:lnTo>
                  <a:lnTo>
                    <a:pt x="8650" y="716"/>
                  </a:lnTo>
                  <a:lnTo>
                    <a:pt x="8144" y="365"/>
                  </a:lnTo>
                  <a:lnTo>
                    <a:pt x="764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-4257050" y="-3570800"/>
              <a:ext cx="434975" cy="469475"/>
            </a:xfrm>
            <a:custGeom>
              <a:avLst/>
              <a:gdLst/>
              <a:ahLst/>
              <a:cxnLst/>
              <a:rect l="l" t="t" r="r" b="b"/>
              <a:pathLst>
                <a:path w="17399" h="18779" extrusionOk="0">
                  <a:moveTo>
                    <a:pt x="8370" y="1"/>
                  </a:moveTo>
                  <a:lnTo>
                    <a:pt x="7877" y="448"/>
                  </a:lnTo>
                  <a:lnTo>
                    <a:pt x="7385" y="902"/>
                  </a:lnTo>
                  <a:lnTo>
                    <a:pt x="6885" y="1348"/>
                  </a:lnTo>
                  <a:lnTo>
                    <a:pt x="6379" y="1788"/>
                  </a:lnTo>
                  <a:lnTo>
                    <a:pt x="5873" y="2235"/>
                  </a:lnTo>
                  <a:lnTo>
                    <a:pt x="5354" y="2675"/>
                  </a:lnTo>
                  <a:lnTo>
                    <a:pt x="4834" y="3116"/>
                  </a:lnTo>
                  <a:lnTo>
                    <a:pt x="4315" y="3549"/>
                  </a:lnTo>
                  <a:lnTo>
                    <a:pt x="3789" y="3975"/>
                  </a:lnTo>
                  <a:lnTo>
                    <a:pt x="3256" y="4394"/>
                  </a:lnTo>
                  <a:lnTo>
                    <a:pt x="2724" y="4814"/>
                  </a:lnTo>
                  <a:lnTo>
                    <a:pt x="2184" y="5226"/>
                  </a:lnTo>
                  <a:lnTo>
                    <a:pt x="1645" y="5632"/>
                  </a:lnTo>
                  <a:lnTo>
                    <a:pt x="1099" y="6024"/>
                  </a:lnTo>
                  <a:lnTo>
                    <a:pt x="553" y="6416"/>
                  </a:lnTo>
                  <a:lnTo>
                    <a:pt x="1" y="6794"/>
                  </a:lnTo>
                  <a:lnTo>
                    <a:pt x="240" y="7214"/>
                  </a:lnTo>
                  <a:lnTo>
                    <a:pt x="480" y="7633"/>
                  </a:lnTo>
                  <a:lnTo>
                    <a:pt x="726" y="8046"/>
                  </a:lnTo>
                  <a:lnTo>
                    <a:pt x="973" y="8458"/>
                  </a:lnTo>
                  <a:lnTo>
                    <a:pt x="1226" y="8871"/>
                  </a:lnTo>
                  <a:lnTo>
                    <a:pt x="1485" y="9276"/>
                  </a:lnTo>
                  <a:lnTo>
                    <a:pt x="1745" y="9682"/>
                  </a:lnTo>
                  <a:lnTo>
                    <a:pt x="2005" y="10081"/>
                  </a:lnTo>
                  <a:lnTo>
                    <a:pt x="2271" y="10480"/>
                  </a:lnTo>
                  <a:lnTo>
                    <a:pt x="2544" y="10878"/>
                  </a:lnTo>
                  <a:lnTo>
                    <a:pt x="2817" y="11270"/>
                  </a:lnTo>
                  <a:lnTo>
                    <a:pt x="3097" y="11655"/>
                  </a:lnTo>
                  <a:lnTo>
                    <a:pt x="3376" y="12040"/>
                  </a:lnTo>
                  <a:lnTo>
                    <a:pt x="3663" y="12426"/>
                  </a:lnTo>
                  <a:lnTo>
                    <a:pt x="3949" y="12804"/>
                  </a:lnTo>
                  <a:lnTo>
                    <a:pt x="4242" y="13182"/>
                  </a:lnTo>
                  <a:lnTo>
                    <a:pt x="4535" y="13553"/>
                  </a:lnTo>
                  <a:lnTo>
                    <a:pt x="4834" y="13924"/>
                  </a:lnTo>
                  <a:lnTo>
                    <a:pt x="5141" y="14296"/>
                  </a:lnTo>
                  <a:lnTo>
                    <a:pt x="5447" y="14653"/>
                  </a:lnTo>
                  <a:lnTo>
                    <a:pt x="5753" y="15018"/>
                  </a:lnTo>
                  <a:lnTo>
                    <a:pt x="6066" y="15375"/>
                  </a:lnTo>
                  <a:lnTo>
                    <a:pt x="6386" y="15733"/>
                  </a:lnTo>
                  <a:lnTo>
                    <a:pt x="6705" y="16083"/>
                  </a:lnTo>
                  <a:lnTo>
                    <a:pt x="7032" y="16427"/>
                  </a:lnTo>
                  <a:lnTo>
                    <a:pt x="7358" y="16778"/>
                  </a:lnTo>
                  <a:lnTo>
                    <a:pt x="7691" y="17115"/>
                  </a:lnTo>
                  <a:lnTo>
                    <a:pt x="8024" y="17459"/>
                  </a:lnTo>
                  <a:lnTo>
                    <a:pt x="8357" y="17789"/>
                  </a:lnTo>
                  <a:lnTo>
                    <a:pt x="8703" y="18126"/>
                  </a:lnTo>
                  <a:lnTo>
                    <a:pt x="9042" y="18449"/>
                  </a:lnTo>
                  <a:lnTo>
                    <a:pt x="9389" y="18779"/>
                  </a:lnTo>
                  <a:lnTo>
                    <a:pt x="9815" y="18160"/>
                  </a:lnTo>
                  <a:lnTo>
                    <a:pt x="10248" y="17548"/>
                  </a:lnTo>
                  <a:lnTo>
                    <a:pt x="10680" y="16936"/>
                  </a:lnTo>
                  <a:lnTo>
                    <a:pt x="11113" y="16331"/>
                  </a:lnTo>
                  <a:lnTo>
                    <a:pt x="11992" y="15121"/>
                  </a:lnTo>
                  <a:lnTo>
                    <a:pt x="12884" y="13918"/>
                  </a:lnTo>
                  <a:lnTo>
                    <a:pt x="13417" y="13202"/>
                  </a:lnTo>
                  <a:lnTo>
                    <a:pt x="13956" y="12474"/>
                  </a:lnTo>
                  <a:lnTo>
                    <a:pt x="14496" y="11731"/>
                  </a:lnTo>
                  <a:lnTo>
                    <a:pt x="15042" y="10988"/>
                  </a:lnTo>
                  <a:lnTo>
                    <a:pt x="15321" y="10617"/>
                  </a:lnTo>
                  <a:lnTo>
                    <a:pt x="15607" y="10253"/>
                  </a:lnTo>
                  <a:lnTo>
                    <a:pt x="15894" y="9888"/>
                  </a:lnTo>
                  <a:lnTo>
                    <a:pt x="16180" y="9538"/>
                  </a:lnTo>
                  <a:lnTo>
                    <a:pt x="16480" y="9187"/>
                  </a:lnTo>
                  <a:lnTo>
                    <a:pt x="16779" y="8850"/>
                  </a:lnTo>
                  <a:lnTo>
                    <a:pt x="17086" y="8520"/>
                  </a:lnTo>
                  <a:lnTo>
                    <a:pt x="17399" y="8204"/>
                  </a:lnTo>
                  <a:lnTo>
                    <a:pt x="17072" y="8004"/>
                  </a:lnTo>
                  <a:lnTo>
                    <a:pt x="16753" y="7812"/>
                  </a:lnTo>
                  <a:lnTo>
                    <a:pt x="16440" y="7606"/>
                  </a:lnTo>
                  <a:lnTo>
                    <a:pt x="16120" y="7399"/>
                  </a:lnTo>
                  <a:lnTo>
                    <a:pt x="15807" y="7186"/>
                  </a:lnTo>
                  <a:lnTo>
                    <a:pt x="15501" y="6973"/>
                  </a:lnTo>
                  <a:lnTo>
                    <a:pt x="15195" y="6753"/>
                  </a:lnTo>
                  <a:lnTo>
                    <a:pt x="14888" y="6526"/>
                  </a:lnTo>
                  <a:lnTo>
                    <a:pt x="14582" y="6299"/>
                  </a:lnTo>
                  <a:lnTo>
                    <a:pt x="14282" y="6065"/>
                  </a:lnTo>
                  <a:lnTo>
                    <a:pt x="13990" y="5832"/>
                  </a:lnTo>
                  <a:lnTo>
                    <a:pt x="13690" y="5591"/>
                  </a:lnTo>
                  <a:lnTo>
                    <a:pt x="13404" y="5343"/>
                  </a:lnTo>
                  <a:lnTo>
                    <a:pt x="13111" y="5096"/>
                  </a:lnTo>
                  <a:lnTo>
                    <a:pt x="12824" y="4841"/>
                  </a:lnTo>
                  <a:lnTo>
                    <a:pt x="12538" y="4587"/>
                  </a:lnTo>
                  <a:lnTo>
                    <a:pt x="12258" y="4326"/>
                  </a:lnTo>
                  <a:lnTo>
                    <a:pt x="11979" y="4064"/>
                  </a:lnTo>
                  <a:lnTo>
                    <a:pt x="11706" y="3796"/>
                  </a:lnTo>
                  <a:lnTo>
                    <a:pt x="11433" y="3521"/>
                  </a:lnTo>
                  <a:lnTo>
                    <a:pt x="11160" y="3253"/>
                  </a:lnTo>
                  <a:lnTo>
                    <a:pt x="10893" y="2971"/>
                  </a:lnTo>
                  <a:lnTo>
                    <a:pt x="10627" y="2689"/>
                  </a:lnTo>
                  <a:lnTo>
                    <a:pt x="10367" y="2407"/>
                  </a:lnTo>
                  <a:lnTo>
                    <a:pt x="10108" y="2112"/>
                  </a:lnTo>
                  <a:lnTo>
                    <a:pt x="9848" y="1823"/>
                  </a:lnTo>
                  <a:lnTo>
                    <a:pt x="9595" y="1527"/>
                  </a:lnTo>
                  <a:lnTo>
                    <a:pt x="9342" y="1232"/>
                  </a:lnTo>
                  <a:lnTo>
                    <a:pt x="9096" y="929"/>
                  </a:lnTo>
                  <a:lnTo>
                    <a:pt x="8849" y="620"/>
                  </a:lnTo>
                  <a:lnTo>
                    <a:pt x="8610" y="310"/>
                  </a:lnTo>
                  <a:lnTo>
                    <a:pt x="83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-4379400" y="-3790650"/>
              <a:ext cx="292825" cy="340200"/>
            </a:xfrm>
            <a:custGeom>
              <a:avLst/>
              <a:gdLst/>
              <a:ahLst/>
              <a:cxnLst/>
              <a:rect l="l" t="t" r="r" b="b"/>
              <a:pathLst>
                <a:path w="11713" h="13608" extrusionOk="0">
                  <a:moveTo>
                    <a:pt x="8177" y="0"/>
                  </a:moveTo>
                  <a:lnTo>
                    <a:pt x="7704" y="289"/>
                  </a:lnTo>
                  <a:lnTo>
                    <a:pt x="7232" y="578"/>
                  </a:lnTo>
                  <a:lnTo>
                    <a:pt x="6746" y="853"/>
                  </a:lnTo>
                  <a:lnTo>
                    <a:pt x="6253" y="1135"/>
                  </a:lnTo>
                  <a:lnTo>
                    <a:pt x="5753" y="1403"/>
                  </a:lnTo>
                  <a:lnTo>
                    <a:pt x="5247" y="1671"/>
                  </a:lnTo>
                  <a:lnTo>
                    <a:pt x="4735" y="1933"/>
                  </a:lnTo>
                  <a:lnTo>
                    <a:pt x="4215" y="2187"/>
                  </a:lnTo>
                  <a:lnTo>
                    <a:pt x="3696" y="2435"/>
                  </a:lnTo>
                  <a:lnTo>
                    <a:pt x="3170" y="2675"/>
                  </a:lnTo>
                  <a:lnTo>
                    <a:pt x="2644" y="2916"/>
                  </a:lnTo>
                  <a:lnTo>
                    <a:pt x="2118" y="3150"/>
                  </a:lnTo>
                  <a:lnTo>
                    <a:pt x="1585" y="3377"/>
                  </a:lnTo>
                  <a:lnTo>
                    <a:pt x="1059" y="3597"/>
                  </a:lnTo>
                  <a:lnTo>
                    <a:pt x="527" y="3817"/>
                  </a:lnTo>
                  <a:lnTo>
                    <a:pt x="1" y="4023"/>
                  </a:lnTo>
                  <a:lnTo>
                    <a:pt x="194" y="4642"/>
                  </a:lnTo>
                  <a:lnTo>
                    <a:pt x="394" y="5261"/>
                  </a:lnTo>
                  <a:lnTo>
                    <a:pt x="607" y="5879"/>
                  </a:lnTo>
                  <a:lnTo>
                    <a:pt x="820" y="6491"/>
                  </a:lnTo>
                  <a:lnTo>
                    <a:pt x="1039" y="7103"/>
                  </a:lnTo>
                  <a:lnTo>
                    <a:pt x="1266" y="7708"/>
                  </a:lnTo>
                  <a:lnTo>
                    <a:pt x="1499" y="8313"/>
                  </a:lnTo>
                  <a:lnTo>
                    <a:pt x="1739" y="8919"/>
                  </a:lnTo>
                  <a:lnTo>
                    <a:pt x="1985" y="9517"/>
                  </a:lnTo>
                  <a:lnTo>
                    <a:pt x="2238" y="10108"/>
                  </a:lnTo>
                  <a:lnTo>
                    <a:pt x="2491" y="10699"/>
                  </a:lnTo>
                  <a:lnTo>
                    <a:pt x="2757" y="11291"/>
                  </a:lnTo>
                  <a:lnTo>
                    <a:pt x="3030" y="11875"/>
                  </a:lnTo>
                  <a:lnTo>
                    <a:pt x="3303" y="12453"/>
                  </a:lnTo>
                  <a:lnTo>
                    <a:pt x="3590" y="13037"/>
                  </a:lnTo>
                  <a:lnTo>
                    <a:pt x="3876" y="13608"/>
                  </a:lnTo>
                  <a:lnTo>
                    <a:pt x="4329" y="13140"/>
                  </a:lnTo>
                  <a:lnTo>
                    <a:pt x="4795" y="12666"/>
                  </a:lnTo>
                  <a:lnTo>
                    <a:pt x="5261" y="12205"/>
                  </a:lnTo>
                  <a:lnTo>
                    <a:pt x="5733" y="11745"/>
                  </a:lnTo>
                  <a:lnTo>
                    <a:pt x="6213" y="11291"/>
                  </a:lnTo>
                  <a:lnTo>
                    <a:pt x="6699" y="10837"/>
                  </a:lnTo>
                  <a:lnTo>
                    <a:pt x="7185" y="10390"/>
                  </a:lnTo>
                  <a:lnTo>
                    <a:pt x="7678" y="9950"/>
                  </a:lnTo>
                  <a:lnTo>
                    <a:pt x="8177" y="9510"/>
                  </a:lnTo>
                  <a:lnTo>
                    <a:pt x="8676" y="9077"/>
                  </a:lnTo>
                  <a:lnTo>
                    <a:pt x="9176" y="8643"/>
                  </a:lnTo>
                  <a:lnTo>
                    <a:pt x="9682" y="8217"/>
                  </a:lnTo>
                  <a:lnTo>
                    <a:pt x="10694" y="7378"/>
                  </a:lnTo>
                  <a:lnTo>
                    <a:pt x="11713" y="6553"/>
                  </a:lnTo>
                  <a:lnTo>
                    <a:pt x="11460" y="6168"/>
                  </a:lnTo>
                  <a:lnTo>
                    <a:pt x="11213" y="5776"/>
                  </a:lnTo>
                  <a:lnTo>
                    <a:pt x="10974" y="5384"/>
                  </a:lnTo>
                  <a:lnTo>
                    <a:pt x="10734" y="4992"/>
                  </a:lnTo>
                  <a:lnTo>
                    <a:pt x="10494" y="4594"/>
                  </a:lnTo>
                  <a:lnTo>
                    <a:pt x="10268" y="4188"/>
                  </a:lnTo>
                  <a:lnTo>
                    <a:pt x="10041" y="3782"/>
                  </a:lnTo>
                  <a:lnTo>
                    <a:pt x="9815" y="3377"/>
                  </a:lnTo>
                  <a:lnTo>
                    <a:pt x="9595" y="2964"/>
                  </a:lnTo>
                  <a:lnTo>
                    <a:pt x="9382" y="2551"/>
                  </a:lnTo>
                  <a:lnTo>
                    <a:pt x="9169" y="2132"/>
                  </a:lnTo>
                  <a:lnTo>
                    <a:pt x="8963" y="1713"/>
                  </a:lnTo>
                  <a:lnTo>
                    <a:pt x="8756" y="1286"/>
                  </a:lnTo>
                  <a:lnTo>
                    <a:pt x="8557" y="860"/>
                  </a:lnTo>
                  <a:lnTo>
                    <a:pt x="8363" y="434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-4410850" y="-4858650"/>
              <a:ext cx="253875" cy="242400"/>
            </a:xfrm>
            <a:custGeom>
              <a:avLst/>
              <a:gdLst/>
              <a:ahLst/>
              <a:cxnLst/>
              <a:rect l="l" t="t" r="r" b="b"/>
              <a:pathLst>
                <a:path w="10155" h="9696" extrusionOk="0">
                  <a:moveTo>
                    <a:pt x="1512" y="1"/>
                  </a:moveTo>
                  <a:lnTo>
                    <a:pt x="1472" y="69"/>
                  </a:lnTo>
                  <a:lnTo>
                    <a:pt x="1532" y="124"/>
                  </a:lnTo>
                  <a:lnTo>
                    <a:pt x="1592" y="179"/>
                  </a:lnTo>
                  <a:lnTo>
                    <a:pt x="1645" y="241"/>
                  </a:lnTo>
                  <a:lnTo>
                    <a:pt x="1692" y="310"/>
                  </a:lnTo>
                  <a:lnTo>
                    <a:pt x="1731" y="379"/>
                  </a:lnTo>
                  <a:lnTo>
                    <a:pt x="1771" y="454"/>
                  </a:lnTo>
                  <a:lnTo>
                    <a:pt x="1805" y="530"/>
                  </a:lnTo>
                  <a:lnTo>
                    <a:pt x="1831" y="606"/>
                  </a:lnTo>
                  <a:lnTo>
                    <a:pt x="1851" y="688"/>
                  </a:lnTo>
                  <a:lnTo>
                    <a:pt x="1865" y="777"/>
                  </a:lnTo>
                  <a:lnTo>
                    <a:pt x="1871" y="867"/>
                  </a:lnTo>
                  <a:lnTo>
                    <a:pt x="1871" y="963"/>
                  </a:lnTo>
                  <a:lnTo>
                    <a:pt x="1858" y="1059"/>
                  </a:lnTo>
                  <a:lnTo>
                    <a:pt x="1845" y="1156"/>
                  </a:lnTo>
                  <a:lnTo>
                    <a:pt x="1825" y="1259"/>
                  </a:lnTo>
                  <a:lnTo>
                    <a:pt x="1791" y="1362"/>
                  </a:lnTo>
                  <a:lnTo>
                    <a:pt x="1538" y="2146"/>
                  </a:lnTo>
                  <a:lnTo>
                    <a:pt x="1292" y="2937"/>
                  </a:lnTo>
                  <a:lnTo>
                    <a:pt x="1059" y="3734"/>
                  </a:lnTo>
                  <a:lnTo>
                    <a:pt x="833" y="4532"/>
                  </a:lnTo>
                  <a:lnTo>
                    <a:pt x="613" y="5336"/>
                  </a:lnTo>
                  <a:lnTo>
                    <a:pt x="400" y="6148"/>
                  </a:lnTo>
                  <a:lnTo>
                    <a:pt x="200" y="6959"/>
                  </a:lnTo>
                  <a:lnTo>
                    <a:pt x="0" y="7784"/>
                  </a:lnTo>
                  <a:lnTo>
                    <a:pt x="926" y="7942"/>
                  </a:lnTo>
                  <a:lnTo>
                    <a:pt x="1858" y="8114"/>
                  </a:lnTo>
                  <a:lnTo>
                    <a:pt x="2324" y="8203"/>
                  </a:lnTo>
                  <a:lnTo>
                    <a:pt x="2790" y="8293"/>
                  </a:lnTo>
                  <a:lnTo>
                    <a:pt x="3256" y="8389"/>
                  </a:lnTo>
                  <a:lnTo>
                    <a:pt x="3722" y="8492"/>
                  </a:lnTo>
                  <a:lnTo>
                    <a:pt x="4182" y="8602"/>
                  </a:lnTo>
                  <a:lnTo>
                    <a:pt x="4641" y="8712"/>
                  </a:lnTo>
                  <a:lnTo>
                    <a:pt x="5094" y="8836"/>
                  </a:lnTo>
                  <a:lnTo>
                    <a:pt x="5547" y="8967"/>
                  </a:lnTo>
                  <a:lnTo>
                    <a:pt x="5993" y="9104"/>
                  </a:lnTo>
                  <a:lnTo>
                    <a:pt x="6432" y="9249"/>
                  </a:lnTo>
                  <a:lnTo>
                    <a:pt x="6858" y="9400"/>
                  </a:lnTo>
                  <a:lnTo>
                    <a:pt x="7284" y="9565"/>
                  </a:lnTo>
                  <a:lnTo>
                    <a:pt x="7338" y="9599"/>
                  </a:lnTo>
                  <a:lnTo>
                    <a:pt x="7391" y="9634"/>
                  </a:lnTo>
                  <a:lnTo>
                    <a:pt x="7438" y="9661"/>
                  </a:lnTo>
                  <a:lnTo>
                    <a:pt x="7498" y="9696"/>
                  </a:lnTo>
                  <a:lnTo>
                    <a:pt x="7631" y="9317"/>
                  </a:lnTo>
                  <a:lnTo>
                    <a:pt x="7770" y="8932"/>
                  </a:lnTo>
                  <a:lnTo>
                    <a:pt x="7910" y="8554"/>
                  </a:lnTo>
                  <a:lnTo>
                    <a:pt x="8057" y="8183"/>
                  </a:lnTo>
                  <a:lnTo>
                    <a:pt x="8210" y="7805"/>
                  </a:lnTo>
                  <a:lnTo>
                    <a:pt x="8363" y="7433"/>
                  </a:lnTo>
                  <a:lnTo>
                    <a:pt x="8530" y="7069"/>
                  </a:lnTo>
                  <a:lnTo>
                    <a:pt x="8689" y="6698"/>
                  </a:lnTo>
                  <a:lnTo>
                    <a:pt x="8862" y="6340"/>
                  </a:lnTo>
                  <a:lnTo>
                    <a:pt x="9036" y="5976"/>
                  </a:lnTo>
                  <a:lnTo>
                    <a:pt x="9209" y="5618"/>
                  </a:lnTo>
                  <a:lnTo>
                    <a:pt x="9388" y="5261"/>
                  </a:lnTo>
                  <a:lnTo>
                    <a:pt x="9575" y="4910"/>
                  </a:lnTo>
                  <a:lnTo>
                    <a:pt x="9768" y="4559"/>
                  </a:lnTo>
                  <a:lnTo>
                    <a:pt x="9961" y="4215"/>
                  </a:lnTo>
                  <a:lnTo>
                    <a:pt x="10154" y="3872"/>
                  </a:lnTo>
                  <a:lnTo>
                    <a:pt x="9901" y="3851"/>
                  </a:lnTo>
                  <a:lnTo>
                    <a:pt x="9641" y="3830"/>
                  </a:lnTo>
                  <a:lnTo>
                    <a:pt x="9382" y="3803"/>
                  </a:lnTo>
                  <a:lnTo>
                    <a:pt x="9122" y="3768"/>
                  </a:lnTo>
                  <a:lnTo>
                    <a:pt x="8862" y="3727"/>
                  </a:lnTo>
                  <a:lnTo>
                    <a:pt x="8603" y="3686"/>
                  </a:lnTo>
                  <a:lnTo>
                    <a:pt x="8343" y="3631"/>
                  </a:lnTo>
                  <a:lnTo>
                    <a:pt x="8083" y="3576"/>
                  </a:lnTo>
                  <a:lnTo>
                    <a:pt x="7824" y="3514"/>
                  </a:lnTo>
                  <a:lnTo>
                    <a:pt x="7564" y="3445"/>
                  </a:lnTo>
                  <a:lnTo>
                    <a:pt x="7304" y="3370"/>
                  </a:lnTo>
                  <a:lnTo>
                    <a:pt x="7045" y="3294"/>
                  </a:lnTo>
                  <a:lnTo>
                    <a:pt x="6785" y="3205"/>
                  </a:lnTo>
                  <a:lnTo>
                    <a:pt x="6525" y="3115"/>
                  </a:lnTo>
                  <a:lnTo>
                    <a:pt x="6266" y="3012"/>
                  </a:lnTo>
                  <a:lnTo>
                    <a:pt x="6006" y="2909"/>
                  </a:lnTo>
                  <a:lnTo>
                    <a:pt x="5746" y="2799"/>
                  </a:lnTo>
                  <a:lnTo>
                    <a:pt x="5487" y="2682"/>
                  </a:lnTo>
                  <a:lnTo>
                    <a:pt x="5227" y="2558"/>
                  </a:lnTo>
                  <a:lnTo>
                    <a:pt x="4967" y="2428"/>
                  </a:lnTo>
                  <a:lnTo>
                    <a:pt x="4708" y="2290"/>
                  </a:lnTo>
                  <a:lnTo>
                    <a:pt x="4448" y="2153"/>
                  </a:lnTo>
                  <a:lnTo>
                    <a:pt x="4188" y="2001"/>
                  </a:lnTo>
                  <a:lnTo>
                    <a:pt x="3935" y="1843"/>
                  </a:lnTo>
                  <a:lnTo>
                    <a:pt x="3676" y="1685"/>
                  </a:lnTo>
                  <a:lnTo>
                    <a:pt x="3423" y="1513"/>
                  </a:lnTo>
                  <a:lnTo>
                    <a:pt x="3163" y="1334"/>
                  </a:lnTo>
                  <a:lnTo>
                    <a:pt x="2910" y="1156"/>
                  </a:lnTo>
                  <a:lnTo>
                    <a:pt x="2657" y="963"/>
                  </a:lnTo>
                  <a:lnTo>
                    <a:pt x="2404" y="764"/>
                  </a:lnTo>
                  <a:lnTo>
                    <a:pt x="2151" y="564"/>
                  </a:lnTo>
                  <a:lnTo>
                    <a:pt x="1898" y="351"/>
                  </a:lnTo>
                  <a:lnTo>
                    <a:pt x="1705" y="186"/>
                  </a:lnTo>
                  <a:lnTo>
                    <a:pt x="1612" y="97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-4445975" y="-4005525"/>
              <a:ext cx="245375" cy="254950"/>
            </a:xfrm>
            <a:custGeom>
              <a:avLst/>
              <a:gdLst/>
              <a:ahLst/>
              <a:cxnLst/>
              <a:rect l="l" t="t" r="r" b="b"/>
              <a:pathLst>
                <a:path w="9815" h="10198" extrusionOk="0">
                  <a:moveTo>
                    <a:pt x="0" y="1"/>
                  </a:moveTo>
                  <a:lnTo>
                    <a:pt x="87" y="647"/>
                  </a:lnTo>
                  <a:lnTo>
                    <a:pt x="174" y="1300"/>
                  </a:lnTo>
                  <a:lnTo>
                    <a:pt x="267" y="1946"/>
                  </a:lnTo>
                  <a:lnTo>
                    <a:pt x="367" y="2593"/>
                  </a:lnTo>
                  <a:lnTo>
                    <a:pt x="467" y="3232"/>
                  </a:lnTo>
                  <a:lnTo>
                    <a:pt x="580" y="3879"/>
                  </a:lnTo>
                  <a:lnTo>
                    <a:pt x="693" y="4518"/>
                  </a:lnTo>
                  <a:lnTo>
                    <a:pt x="819" y="5158"/>
                  </a:lnTo>
                  <a:lnTo>
                    <a:pt x="946" y="5797"/>
                  </a:lnTo>
                  <a:lnTo>
                    <a:pt x="1072" y="6430"/>
                  </a:lnTo>
                  <a:lnTo>
                    <a:pt x="1212" y="7062"/>
                  </a:lnTo>
                  <a:lnTo>
                    <a:pt x="1352" y="7695"/>
                  </a:lnTo>
                  <a:lnTo>
                    <a:pt x="1505" y="8320"/>
                  </a:lnTo>
                  <a:lnTo>
                    <a:pt x="1658" y="8953"/>
                  </a:lnTo>
                  <a:lnTo>
                    <a:pt x="1818" y="9579"/>
                  </a:lnTo>
                  <a:lnTo>
                    <a:pt x="1985" y="10198"/>
                  </a:lnTo>
                  <a:lnTo>
                    <a:pt x="2451" y="9902"/>
                  </a:lnTo>
                  <a:lnTo>
                    <a:pt x="2917" y="9606"/>
                  </a:lnTo>
                  <a:lnTo>
                    <a:pt x="3396" y="9311"/>
                  </a:lnTo>
                  <a:lnTo>
                    <a:pt x="3876" y="9022"/>
                  </a:lnTo>
                  <a:lnTo>
                    <a:pt x="4362" y="8740"/>
                  </a:lnTo>
                  <a:lnTo>
                    <a:pt x="4848" y="8458"/>
                  </a:lnTo>
                  <a:lnTo>
                    <a:pt x="5340" y="8183"/>
                  </a:lnTo>
                  <a:lnTo>
                    <a:pt x="5833" y="7915"/>
                  </a:lnTo>
                  <a:lnTo>
                    <a:pt x="6332" y="7653"/>
                  </a:lnTo>
                  <a:lnTo>
                    <a:pt x="6832" y="7392"/>
                  </a:lnTo>
                  <a:lnTo>
                    <a:pt x="7325" y="7145"/>
                  </a:lnTo>
                  <a:lnTo>
                    <a:pt x="7824" y="6904"/>
                  </a:lnTo>
                  <a:lnTo>
                    <a:pt x="8323" y="6670"/>
                  </a:lnTo>
                  <a:lnTo>
                    <a:pt x="8823" y="6443"/>
                  </a:lnTo>
                  <a:lnTo>
                    <a:pt x="9322" y="6230"/>
                  </a:lnTo>
                  <a:lnTo>
                    <a:pt x="9815" y="6024"/>
                  </a:lnTo>
                  <a:lnTo>
                    <a:pt x="9555" y="5295"/>
                  </a:lnTo>
                  <a:lnTo>
                    <a:pt x="9309" y="4566"/>
                  </a:lnTo>
                  <a:lnTo>
                    <a:pt x="9069" y="3830"/>
                  </a:lnTo>
                  <a:lnTo>
                    <a:pt x="8843" y="3088"/>
                  </a:lnTo>
                  <a:lnTo>
                    <a:pt x="8630" y="2345"/>
                  </a:lnTo>
                  <a:lnTo>
                    <a:pt x="8423" y="1596"/>
                  </a:lnTo>
                  <a:lnTo>
                    <a:pt x="8230" y="839"/>
                  </a:lnTo>
                  <a:lnTo>
                    <a:pt x="8050" y="83"/>
                  </a:lnTo>
                  <a:lnTo>
                    <a:pt x="7977" y="131"/>
                  </a:lnTo>
                  <a:lnTo>
                    <a:pt x="7904" y="179"/>
                  </a:lnTo>
                  <a:lnTo>
                    <a:pt x="7824" y="221"/>
                  </a:lnTo>
                  <a:lnTo>
                    <a:pt x="7737" y="255"/>
                  </a:lnTo>
                  <a:lnTo>
                    <a:pt x="7651" y="289"/>
                  </a:lnTo>
                  <a:lnTo>
                    <a:pt x="7558" y="310"/>
                  </a:lnTo>
                  <a:lnTo>
                    <a:pt x="7458" y="324"/>
                  </a:lnTo>
                  <a:lnTo>
                    <a:pt x="7344" y="331"/>
                  </a:lnTo>
                  <a:lnTo>
                    <a:pt x="6892" y="344"/>
                  </a:lnTo>
                  <a:lnTo>
                    <a:pt x="6439" y="358"/>
                  </a:lnTo>
                  <a:lnTo>
                    <a:pt x="5527" y="358"/>
                  </a:lnTo>
                  <a:lnTo>
                    <a:pt x="5067" y="351"/>
                  </a:lnTo>
                  <a:lnTo>
                    <a:pt x="4608" y="344"/>
                  </a:lnTo>
                  <a:lnTo>
                    <a:pt x="4142" y="324"/>
                  </a:lnTo>
                  <a:lnTo>
                    <a:pt x="3682" y="303"/>
                  </a:lnTo>
                  <a:lnTo>
                    <a:pt x="3223" y="276"/>
                  </a:lnTo>
                  <a:lnTo>
                    <a:pt x="2757" y="248"/>
                  </a:lnTo>
                  <a:lnTo>
                    <a:pt x="1838" y="179"/>
                  </a:lnTo>
                  <a:lnTo>
                    <a:pt x="91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-4453475" y="-4622300"/>
              <a:ext cx="212425" cy="239650"/>
            </a:xfrm>
            <a:custGeom>
              <a:avLst/>
              <a:gdLst/>
              <a:ahLst/>
              <a:cxnLst/>
              <a:rect l="l" t="t" r="r" b="b"/>
              <a:pathLst>
                <a:path w="8497" h="9586" extrusionOk="0">
                  <a:moveTo>
                    <a:pt x="1326" y="1"/>
                  </a:moveTo>
                  <a:lnTo>
                    <a:pt x="1206" y="585"/>
                  </a:lnTo>
                  <a:lnTo>
                    <a:pt x="1093" y="1163"/>
                  </a:lnTo>
                  <a:lnTo>
                    <a:pt x="986" y="1754"/>
                  </a:lnTo>
                  <a:lnTo>
                    <a:pt x="886" y="2339"/>
                  </a:lnTo>
                  <a:lnTo>
                    <a:pt x="786" y="2923"/>
                  </a:lnTo>
                  <a:lnTo>
                    <a:pt x="693" y="3514"/>
                  </a:lnTo>
                  <a:lnTo>
                    <a:pt x="607" y="4106"/>
                  </a:lnTo>
                  <a:lnTo>
                    <a:pt x="520" y="4697"/>
                  </a:lnTo>
                  <a:lnTo>
                    <a:pt x="440" y="5288"/>
                  </a:lnTo>
                  <a:lnTo>
                    <a:pt x="367" y="5887"/>
                  </a:lnTo>
                  <a:lnTo>
                    <a:pt x="294" y="6478"/>
                  </a:lnTo>
                  <a:lnTo>
                    <a:pt x="227" y="7076"/>
                  </a:lnTo>
                  <a:lnTo>
                    <a:pt x="167" y="7674"/>
                  </a:lnTo>
                  <a:lnTo>
                    <a:pt x="107" y="8273"/>
                  </a:lnTo>
                  <a:lnTo>
                    <a:pt x="54" y="8878"/>
                  </a:lnTo>
                  <a:lnTo>
                    <a:pt x="1" y="9476"/>
                  </a:lnTo>
                  <a:lnTo>
                    <a:pt x="47" y="9448"/>
                  </a:lnTo>
                  <a:lnTo>
                    <a:pt x="87" y="9421"/>
                  </a:lnTo>
                  <a:lnTo>
                    <a:pt x="181" y="9373"/>
                  </a:lnTo>
                  <a:lnTo>
                    <a:pt x="280" y="9331"/>
                  </a:lnTo>
                  <a:lnTo>
                    <a:pt x="387" y="9304"/>
                  </a:lnTo>
                  <a:lnTo>
                    <a:pt x="813" y="9228"/>
                  </a:lnTo>
                  <a:lnTo>
                    <a:pt x="1246" y="9166"/>
                  </a:lnTo>
                  <a:lnTo>
                    <a:pt x="1672" y="9111"/>
                  </a:lnTo>
                  <a:lnTo>
                    <a:pt x="2105" y="9077"/>
                  </a:lnTo>
                  <a:lnTo>
                    <a:pt x="2538" y="9056"/>
                  </a:lnTo>
                  <a:lnTo>
                    <a:pt x="2970" y="9050"/>
                  </a:lnTo>
                  <a:lnTo>
                    <a:pt x="3397" y="9050"/>
                  </a:lnTo>
                  <a:lnTo>
                    <a:pt x="3829" y="9063"/>
                  </a:lnTo>
                  <a:lnTo>
                    <a:pt x="4262" y="9091"/>
                  </a:lnTo>
                  <a:lnTo>
                    <a:pt x="4688" y="9132"/>
                  </a:lnTo>
                  <a:lnTo>
                    <a:pt x="5121" y="9180"/>
                  </a:lnTo>
                  <a:lnTo>
                    <a:pt x="5547" y="9242"/>
                  </a:lnTo>
                  <a:lnTo>
                    <a:pt x="5973" y="9311"/>
                  </a:lnTo>
                  <a:lnTo>
                    <a:pt x="6399" y="9393"/>
                  </a:lnTo>
                  <a:lnTo>
                    <a:pt x="6819" y="9483"/>
                  </a:lnTo>
                  <a:lnTo>
                    <a:pt x="7245" y="9586"/>
                  </a:lnTo>
                  <a:lnTo>
                    <a:pt x="7292" y="9132"/>
                  </a:lnTo>
                  <a:lnTo>
                    <a:pt x="7338" y="8685"/>
                  </a:lnTo>
                  <a:lnTo>
                    <a:pt x="7391" y="8231"/>
                  </a:lnTo>
                  <a:lnTo>
                    <a:pt x="7451" y="7784"/>
                  </a:lnTo>
                  <a:lnTo>
                    <a:pt x="7511" y="7331"/>
                  </a:lnTo>
                  <a:lnTo>
                    <a:pt x="7578" y="6884"/>
                  </a:lnTo>
                  <a:lnTo>
                    <a:pt x="7651" y="6444"/>
                  </a:lnTo>
                  <a:lnTo>
                    <a:pt x="7724" y="5997"/>
                  </a:lnTo>
                  <a:lnTo>
                    <a:pt x="7804" y="5557"/>
                  </a:lnTo>
                  <a:lnTo>
                    <a:pt x="7891" y="5117"/>
                  </a:lnTo>
                  <a:lnTo>
                    <a:pt x="7984" y="4676"/>
                  </a:lnTo>
                  <a:lnTo>
                    <a:pt x="8077" y="4236"/>
                  </a:lnTo>
                  <a:lnTo>
                    <a:pt x="8170" y="3803"/>
                  </a:lnTo>
                  <a:lnTo>
                    <a:pt x="8277" y="3370"/>
                  </a:lnTo>
                  <a:lnTo>
                    <a:pt x="8384" y="2937"/>
                  </a:lnTo>
                  <a:lnTo>
                    <a:pt x="8497" y="2504"/>
                  </a:lnTo>
                  <a:lnTo>
                    <a:pt x="8457" y="2511"/>
                  </a:lnTo>
                  <a:lnTo>
                    <a:pt x="8417" y="2517"/>
                  </a:lnTo>
                  <a:lnTo>
                    <a:pt x="8384" y="2517"/>
                  </a:lnTo>
                  <a:lnTo>
                    <a:pt x="8350" y="2504"/>
                  </a:lnTo>
                  <a:lnTo>
                    <a:pt x="7911" y="2414"/>
                  </a:lnTo>
                  <a:lnTo>
                    <a:pt x="7471" y="2311"/>
                  </a:lnTo>
                  <a:lnTo>
                    <a:pt x="7025" y="2187"/>
                  </a:lnTo>
                  <a:lnTo>
                    <a:pt x="6586" y="2064"/>
                  </a:lnTo>
                  <a:lnTo>
                    <a:pt x="6140" y="1926"/>
                  </a:lnTo>
                  <a:lnTo>
                    <a:pt x="5700" y="1775"/>
                  </a:lnTo>
                  <a:lnTo>
                    <a:pt x="5254" y="1624"/>
                  </a:lnTo>
                  <a:lnTo>
                    <a:pt x="4815" y="1459"/>
                  </a:lnTo>
                  <a:lnTo>
                    <a:pt x="4369" y="1294"/>
                  </a:lnTo>
                  <a:lnTo>
                    <a:pt x="3929" y="1115"/>
                  </a:lnTo>
                  <a:lnTo>
                    <a:pt x="3490" y="936"/>
                  </a:lnTo>
                  <a:lnTo>
                    <a:pt x="3050" y="757"/>
                  </a:lnTo>
                  <a:lnTo>
                    <a:pt x="2185" y="379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-4459125" y="-4340900"/>
              <a:ext cx="202100" cy="285900"/>
            </a:xfrm>
            <a:custGeom>
              <a:avLst/>
              <a:gdLst/>
              <a:ahLst/>
              <a:cxnLst/>
              <a:rect l="l" t="t" r="r" b="b"/>
              <a:pathLst>
                <a:path w="8084" h="11436" extrusionOk="0">
                  <a:moveTo>
                    <a:pt x="100" y="1"/>
                  </a:moveTo>
                  <a:lnTo>
                    <a:pt x="67" y="716"/>
                  </a:lnTo>
                  <a:lnTo>
                    <a:pt x="40" y="1431"/>
                  </a:lnTo>
                  <a:lnTo>
                    <a:pt x="20" y="2146"/>
                  </a:lnTo>
                  <a:lnTo>
                    <a:pt x="7" y="2854"/>
                  </a:lnTo>
                  <a:lnTo>
                    <a:pt x="0" y="3569"/>
                  </a:lnTo>
                  <a:lnTo>
                    <a:pt x="0" y="4284"/>
                  </a:lnTo>
                  <a:lnTo>
                    <a:pt x="7" y="5000"/>
                  </a:lnTo>
                  <a:lnTo>
                    <a:pt x="20" y="5715"/>
                  </a:lnTo>
                  <a:lnTo>
                    <a:pt x="40" y="6430"/>
                  </a:lnTo>
                  <a:lnTo>
                    <a:pt x="67" y="7152"/>
                  </a:lnTo>
                  <a:lnTo>
                    <a:pt x="100" y="7860"/>
                  </a:lnTo>
                  <a:lnTo>
                    <a:pt x="140" y="8575"/>
                  </a:lnTo>
                  <a:lnTo>
                    <a:pt x="180" y="9290"/>
                  </a:lnTo>
                  <a:lnTo>
                    <a:pt x="233" y="10005"/>
                  </a:lnTo>
                  <a:lnTo>
                    <a:pt x="293" y="10720"/>
                  </a:lnTo>
                  <a:lnTo>
                    <a:pt x="360" y="11435"/>
                  </a:lnTo>
                  <a:lnTo>
                    <a:pt x="1285" y="11339"/>
                  </a:lnTo>
                  <a:lnTo>
                    <a:pt x="2224" y="11257"/>
                  </a:lnTo>
                  <a:lnTo>
                    <a:pt x="3170" y="11181"/>
                  </a:lnTo>
                  <a:lnTo>
                    <a:pt x="4115" y="11126"/>
                  </a:lnTo>
                  <a:lnTo>
                    <a:pt x="4588" y="11105"/>
                  </a:lnTo>
                  <a:lnTo>
                    <a:pt x="5061" y="11085"/>
                  </a:lnTo>
                  <a:lnTo>
                    <a:pt x="5533" y="11071"/>
                  </a:lnTo>
                  <a:lnTo>
                    <a:pt x="6006" y="11064"/>
                  </a:lnTo>
                  <a:lnTo>
                    <a:pt x="6472" y="11057"/>
                  </a:lnTo>
                  <a:lnTo>
                    <a:pt x="6945" y="11064"/>
                  </a:lnTo>
                  <a:lnTo>
                    <a:pt x="7411" y="11071"/>
                  </a:lnTo>
                  <a:lnTo>
                    <a:pt x="7870" y="11085"/>
                  </a:lnTo>
                  <a:lnTo>
                    <a:pt x="7930" y="11092"/>
                  </a:lnTo>
                  <a:lnTo>
                    <a:pt x="7977" y="11105"/>
                  </a:lnTo>
                  <a:lnTo>
                    <a:pt x="8030" y="11119"/>
                  </a:lnTo>
                  <a:lnTo>
                    <a:pt x="8084" y="11126"/>
                  </a:lnTo>
                  <a:lnTo>
                    <a:pt x="7977" y="10500"/>
                  </a:lnTo>
                  <a:lnTo>
                    <a:pt x="7877" y="9881"/>
                  </a:lnTo>
                  <a:lnTo>
                    <a:pt x="7784" y="9256"/>
                  </a:lnTo>
                  <a:lnTo>
                    <a:pt x="7697" y="8623"/>
                  </a:lnTo>
                  <a:lnTo>
                    <a:pt x="7624" y="7997"/>
                  </a:lnTo>
                  <a:lnTo>
                    <a:pt x="7551" y="7372"/>
                  </a:lnTo>
                  <a:lnTo>
                    <a:pt x="7491" y="6739"/>
                  </a:lnTo>
                  <a:lnTo>
                    <a:pt x="7438" y="6113"/>
                  </a:lnTo>
                  <a:lnTo>
                    <a:pt x="7391" y="5481"/>
                  </a:lnTo>
                  <a:lnTo>
                    <a:pt x="7351" y="4848"/>
                  </a:lnTo>
                  <a:lnTo>
                    <a:pt x="7325" y="4223"/>
                  </a:lnTo>
                  <a:lnTo>
                    <a:pt x="7305" y="3590"/>
                  </a:lnTo>
                  <a:lnTo>
                    <a:pt x="7291" y="2964"/>
                  </a:lnTo>
                  <a:lnTo>
                    <a:pt x="7285" y="2332"/>
                  </a:lnTo>
                  <a:lnTo>
                    <a:pt x="7285" y="1706"/>
                  </a:lnTo>
                  <a:lnTo>
                    <a:pt x="7298" y="1080"/>
                  </a:lnTo>
                  <a:lnTo>
                    <a:pt x="7298" y="1080"/>
                  </a:lnTo>
                  <a:lnTo>
                    <a:pt x="7158" y="1087"/>
                  </a:lnTo>
                  <a:lnTo>
                    <a:pt x="7078" y="1087"/>
                  </a:lnTo>
                  <a:lnTo>
                    <a:pt x="6998" y="1080"/>
                  </a:lnTo>
                  <a:lnTo>
                    <a:pt x="6619" y="991"/>
                  </a:lnTo>
                  <a:lnTo>
                    <a:pt x="6246" y="915"/>
                  </a:lnTo>
                  <a:lnTo>
                    <a:pt x="5866" y="840"/>
                  </a:lnTo>
                  <a:lnTo>
                    <a:pt x="5487" y="778"/>
                  </a:lnTo>
                  <a:lnTo>
                    <a:pt x="5114" y="716"/>
                  </a:lnTo>
                  <a:lnTo>
                    <a:pt x="4734" y="661"/>
                  </a:lnTo>
                  <a:lnTo>
                    <a:pt x="4362" y="613"/>
                  </a:lnTo>
                  <a:lnTo>
                    <a:pt x="3982" y="571"/>
                  </a:lnTo>
                  <a:lnTo>
                    <a:pt x="3603" y="537"/>
                  </a:lnTo>
                  <a:lnTo>
                    <a:pt x="3223" y="503"/>
                  </a:lnTo>
                  <a:lnTo>
                    <a:pt x="2850" y="475"/>
                  </a:lnTo>
                  <a:lnTo>
                    <a:pt x="2464" y="455"/>
                  </a:lnTo>
                  <a:lnTo>
                    <a:pt x="1705" y="420"/>
                  </a:lnTo>
                  <a:lnTo>
                    <a:pt x="933" y="400"/>
                  </a:lnTo>
                  <a:lnTo>
                    <a:pt x="799" y="393"/>
                  </a:lnTo>
                  <a:lnTo>
                    <a:pt x="680" y="372"/>
                  </a:lnTo>
                  <a:lnTo>
                    <a:pt x="566" y="338"/>
                  </a:lnTo>
                  <a:lnTo>
                    <a:pt x="460" y="290"/>
                  </a:lnTo>
                  <a:lnTo>
                    <a:pt x="360" y="235"/>
                  </a:lnTo>
                  <a:lnTo>
                    <a:pt x="273" y="166"/>
                  </a:lnTo>
                  <a:lnTo>
                    <a:pt x="187" y="90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Kawaii Robots Pitch Deck by Slidesgo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285</Words>
  <Application>Microsoft Office PowerPoint</Application>
  <PresentationFormat>On-screen Show (16:9)</PresentationFormat>
  <Paragraphs>33</Paragraphs>
  <Slides>25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Do Hyeon</vt:lpstr>
      <vt:lpstr>Didact Gothic</vt:lpstr>
      <vt:lpstr>Bebas Neue</vt:lpstr>
      <vt:lpstr>Arial</vt:lpstr>
      <vt:lpstr>Kawaii Robots Pitch Deck by Slidesgo</vt:lpstr>
      <vt:lpstr>Omnidirectional Mobile Robot</vt:lpstr>
      <vt:lpstr>Contents of This Project </vt:lpstr>
      <vt:lpstr>Robot Assembly. </vt:lpstr>
      <vt:lpstr>Kinematic Model Theoretical </vt:lpstr>
      <vt:lpstr>Kinematic Model &amp; Python Node</vt:lpstr>
      <vt:lpstr>PowerPoint Presentation</vt:lpstr>
      <vt:lpstr>PowerPoint Presentation</vt:lpstr>
      <vt:lpstr>PowerPoint Presentation</vt:lpstr>
      <vt:lpstr>RosSerial Problem Vs. Solution  </vt:lpstr>
      <vt:lpstr>Problem</vt:lpstr>
      <vt:lpstr>Solution</vt:lpstr>
      <vt:lpstr>Arduino Code</vt:lpstr>
      <vt:lpstr>PowerPoint Presentation</vt:lpstr>
      <vt:lpstr>PowerPoint Presentation</vt:lpstr>
      <vt:lpstr>PowerPoint Presentation</vt:lpstr>
      <vt:lpstr>PowerPoint Presentation</vt:lpstr>
      <vt:lpstr>URDF</vt:lpstr>
      <vt:lpstr>PowerPoint Presentation</vt:lpstr>
      <vt:lpstr>PowerPoint Presentation</vt:lpstr>
      <vt:lpstr>PowerPoint Presentation</vt:lpstr>
      <vt:lpstr>Joystick</vt:lpstr>
      <vt:lpstr>Joystick</vt:lpstr>
      <vt:lpstr>GAZEBO Simulation</vt:lpstr>
      <vt:lpstr>Demonstration</vt:lpstr>
      <vt:lpstr>Our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Omnidirectional Mobile Robot</dc:title>
  <cp:lastModifiedBy>El-Wattaneya</cp:lastModifiedBy>
  <cp:revision>12</cp:revision>
  <dcterms:modified xsi:type="dcterms:W3CDTF">2024-01-09T09:56:39Z</dcterms:modified>
</cp:coreProperties>
</file>